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wav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  <p:sldMasterId id="2147483699" r:id="rId3"/>
  </p:sldMasterIdLst>
  <p:notesMasterIdLst>
    <p:notesMasterId r:id="rId36"/>
  </p:notesMasterIdLst>
  <p:sldIdLst>
    <p:sldId id="258" r:id="rId4"/>
    <p:sldId id="256" r:id="rId5"/>
    <p:sldId id="257" r:id="rId6"/>
    <p:sldId id="259" r:id="rId7"/>
    <p:sldId id="377" r:id="rId8"/>
    <p:sldId id="502" r:id="rId9"/>
    <p:sldId id="501" r:id="rId10"/>
    <p:sldId id="500" r:id="rId11"/>
    <p:sldId id="400" r:id="rId12"/>
    <p:sldId id="270" r:id="rId13"/>
    <p:sldId id="261" r:id="rId14"/>
    <p:sldId id="413" r:id="rId15"/>
    <p:sldId id="412" r:id="rId16"/>
    <p:sldId id="465" r:id="rId17"/>
    <p:sldId id="503" r:id="rId18"/>
    <p:sldId id="510" r:id="rId19"/>
    <p:sldId id="468" r:id="rId20"/>
    <p:sldId id="469" r:id="rId21"/>
    <p:sldId id="272" r:id="rId22"/>
    <p:sldId id="275" r:id="rId23"/>
    <p:sldId id="473" r:id="rId24"/>
    <p:sldId id="319" r:id="rId25"/>
    <p:sldId id="333" r:id="rId26"/>
    <p:sldId id="323" r:id="rId27"/>
    <p:sldId id="324" r:id="rId28"/>
    <p:sldId id="320" r:id="rId29"/>
    <p:sldId id="318" r:id="rId30"/>
    <p:sldId id="494" r:id="rId31"/>
    <p:sldId id="495" r:id="rId32"/>
    <p:sldId id="439" r:id="rId33"/>
    <p:sldId id="310" r:id="rId34"/>
    <p:sldId id="273" r:id="rId35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37"/>
    </p:embeddedFont>
    <p:embeddedFont>
      <p:font typeface="#9Slide03 Arima Madurai" panose="020B0604020202020204" charset="0"/>
      <p:regular r:id="rId38"/>
    </p:embeddedFont>
    <p:embeddedFont>
      <p:font typeface="#9Slide03 BoosterNextFYBlack" panose="020B0604020202020204" charset="0"/>
      <p:regular r:id="rId39"/>
    </p:embeddedFont>
    <p:embeddedFont>
      <p:font typeface=".VnExoticH" panose="020B0604020202020204"/>
      <p:regular r:id="rId40"/>
    </p:embeddedFont>
    <p:embeddedFont>
      <p:font typeface=".VnTime" panose="020B7200000000000000"/>
      <p:regular r:id="rId41"/>
      <p:bold r:id="rId42"/>
      <p:italic r:id="rId43"/>
      <p:boldItalic r:id="rId44"/>
    </p:embeddedFont>
    <p:embeddedFont>
      <p:font typeface=".VnTimeH" panose="020BE200000000000000"/>
      <p:regular r:id="rId45"/>
      <p:bold r:id="rId46"/>
      <p:italic r:id="rId47"/>
      <p:boldItalic r:id="rId48"/>
    </p:embeddedFont>
    <p:embeddedFont>
      <p:font typeface="Alef" panose="00000500000000000000" pitchFamily="2" charset="-79"/>
      <p:regular r:id="rId49"/>
      <p:bold r:id="rId50"/>
    </p:embeddedFont>
    <p:embeddedFont>
      <p:font typeface="Bebas Neue" panose="020B0606020202050201" pitchFamily="34" charset="0"/>
      <p:regular r:id="rId51"/>
    </p:embeddedFont>
    <p:embeddedFont>
      <p:font typeface="Capriola" panose="020B0604020202020204" charset="0"/>
      <p:regular r:id="rId52"/>
    </p:embeddedFont>
    <p:embeddedFont>
      <p:font typeface="Dosis" pitchFamily="2" charset="0"/>
      <p:regular r:id="rId53"/>
      <p:bold r:id="rId54"/>
    </p:embeddedFon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Overpass" panose="020B0604020202020204" charset="0"/>
      <p:regular r:id="rId59"/>
      <p:bold r:id="rId60"/>
      <p:italic r:id="rId61"/>
      <p:boldItalic r:id="rId62"/>
    </p:embeddedFont>
    <p:embeddedFont>
      <p:font typeface="Pacifico" panose="00000500000000000000" pitchFamily="2" charset="0"/>
      <p:regular r:id="rId63"/>
    </p:embeddedFont>
    <p:embeddedFont>
      <p:font typeface="Palatino Linotype" panose="02040502050505030304" pitchFamily="18" charset="0"/>
      <p:regular r:id="rId64"/>
      <p:bold r:id="rId65"/>
      <p:italic r:id="rId66"/>
      <p:boldItalic r:id="rId67"/>
    </p:embeddedFont>
    <p:embeddedFont>
      <p:font typeface="Proxima Nova" panose="020B0604020202020204" charset="0"/>
      <p:regular r:id="rId68"/>
      <p:bold r:id="rId69"/>
      <p:italic r:id="rId70"/>
      <p:boldItalic r:id="rId71"/>
    </p:embeddedFont>
    <p:embeddedFont>
      <p:font typeface="Proxima Nova Semibold" panose="020B0604020202020204" charset="0"/>
      <p:regular r:id="rId72"/>
      <p:bold r:id="rId73"/>
      <p:boldItalic r:id="rId74"/>
    </p:embeddedFont>
    <p:embeddedFont>
      <p:font typeface="Tahoma" panose="020B0604030504040204" pitchFamily="34" charset="0"/>
      <p:regular r:id="rId75"/>
      <p:bold r:id="rId76"/>
    </p:embeddedFont>
    <p:embeddedFont>
      <p:font typeface="Tenor Sans" panose="020B0604020202020204" charset="0"/>
      <p:regular r:id="rId77"/>
    </p:embeddedFont>
    <p:embeddedFont>
      <p:font typeface="Verdana" panose="020B0604030504040204" pitchFamily="34" charset="0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C8C1A5-6ABF-4180-BCC8-8983F8C0D1F1}">
  <a:tblStyle styleId="{CAC8C1A5-6ABF-4180-BCC8-8983F8C0D1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84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74" Type="http://schemas.openxmlformats.org/officeDocument/2006/relationships/font" Target="fonts/font38.fntdata"/><Relationship Id="rId79" Type="http://schemas.openxmlformats.org/officeDocument/2006/relationships/font" Target="fonts/font43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font" Target="fonts/font41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80" Type="http://schemas.openxmlformats.org/officeDocument/2006/relationships/font" Target="fonts/font44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font" Target="fonts/font39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font" Target="fonts/font42.fntdata"/><Relationship Id="rId81" Type="http://schemas.openxmlformats.org/officeDocument/2006/relationships/font" Target="fonts/font4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3.fntdata"/><Relationship Id="rId34" Type="http://schemas.openxmlformats.org/officeDocument/2006/relationships/slide" Target="slides/slide31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6" Type="http://schemas.openxmlformats.org/officeDocument/2006/relationships/font" Target="fonts/font40.fntdata"/><Relationship Id="rId7" Type="http://schemas.openxmlformats.org/officeDocument/2006/relationships/slide" Target="slides/slide4.xml"/><Relationship Id="rId71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66" Type="http://schemas.openxmlformats.org/officeDocument/2006/relationships/font" Target="fonts/font30.fntdata"/><Relationship Id="rId61" Type="http://schemas.openxmlformats.org/officeDocument/2006/relationships/font" Target="fonts/font25.fntdata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0D698D-734A-40FA-AE7E-918E38C95A0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1A78C7-FEA3-4B2A-8232-D519531D4B5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3600">
              <a:latin typeface="Times New Roman" pitchFamily="18" charset="0"/>
              <a:cs typeface="Times New Roman" pitchFamily="18" charset="0"/>
            </a:rPr>
            <a:t>Cacbon</a:t>
          </a:r>
          <a:endParaRPr lang="en-US" sz="3600"/>
        </a:p>
      </dgm:t>
    </dgm:pt>
    <dgm:pt modelId="{C826C382-BEFA-45B9-9F84-E3338D8D1C77}" type="parTrans" cxnId="{FE870B50-301C-4C10-9838-B1F20772E23F}">
      <dgm:prSet/>
      <dgm:spPr/>
      <dgm:t>
        <a:bodyPr/>
        <a:lstStyle/>
        <a:p>
          <a:endParaRPr lang="en-US"/>
        </a:p>
      </dgm:t>
    </dgm:pt>
    <dgm:pt modelId="{1F98816B-2535-4C0B-B1EE-E0755D9B0589}" type="sibTrans" cxnId="{FE870B50-301C-4C10-9838-B1F20772E23F}">
      <dgm:prSet/>
      <dgm:spPr/>
      <dgm:t>
        <a:bodyPr/>
        <a:lstStyle/>
        <a:p>
          <a:endParaRPr lang="en-US"/>
        </a:p>
      </dgm:t>
    </dgm:pt>
    <dgm:pt modelId="{E18A5FD5-DC6D-4F27-89EA-42A26EB07F3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200" dirty="0">
              <a:latin typeface="Times New Roman" pitchFamily="18" charset="0"/>
              <a:cs typeface="Times New Roman" pitchFamily="18" charset="0"/>
            </a:rPr>
            <a:t>Kim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cương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E0E60885-96CE-42E1-B78A-BD6BC95FF745}" type="parTrans" cxnId="{4DE428BF-DE25-4C19-8E9F-3817366215CF}">
      <dgm:prSet/>
      <dgm:spPr/>
      <dgm:t>
        <a:bodyPr/>
        <a:lstStyle/>
        <a:p>
          <a:endParaRPr lang="en-US"/>
        </a:p>
      </dgm:t>
    </dgm:pt>
    <dgm:pt modelId="{EED17805-6559-480D-9379-E679ED0CCE7D}" type="sibTrans" cxnId="{4DE428BF-DE25-4C19-8E9F-3817366215CF}">
      <dgm:prSet/>
      <dgm:spPr/>
      <dgm:t>
        <a:bodyPr/>
        <a:lstStyle/>
        <a:p>
          <a:endParaRPr lang="en-US"/>
        </a:p>
      </dgm:t>
    </dgm:pt>
    <dgm:pt modelId="{76F04210-5FC1-48CA-B4F1-F272995A93F4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3200" dirty="0">
              <a:latin typeface="Times New Roman" pitchFamily="18" charset="0"/>
              <a:cs typeface="Times New Roman" pitchFamily="18" charset="0"/>
            </a:rPr>
            <a:t>Than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chì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8A9E64D3-800B-454B-BE02-ACFAFDA814B2}" type="parTrans" cxnId="{D0F1FFEE-7552-4C3C-A0DE-8D94D7D24EE1}">
      <dgm:prSet/>
      <dgm:spPr/>
      <dgm:t>
        <a:bodyPr/>
        <a:lstStyle/>
        <a:p>
          <a:endParaRPr lang="en-US"/>
        </a:p>
      </dgm:t>
    </dgm:pt>
    <dgm:pt modelId="{F9B525F3-3C26-4458-82F6-D13358E2ABF0}" type="sibTrans" cxnId="{D0F1FFEE-7552-4C3C-A0DE-8D94D7D24EE1}">
      <dgm:prSet/>
      <dgm:spPr/>
      <dgm:t>
        <a:bodyPr/>
        <a:lstStyle/>
        <a:p>
          <a:endParaRPr lang="en-US"/>
        </a:p>
      </dgm:t>
    </dgm:pt>
    <dgm:pt modelId="{F0B10531-E632-46EC-A1A3-A54F495110DA}">
      <dgm:prSet phldrT="[Text]" custT="1"/>
      <dgm:spPr>
        <a:solidFill>
          <a:srgbClr val="1C3D17"/>
        </a:solidFill>
      </dgm:spPr>
      <dgm:t>
        <a:bodyPr/>
        <a:lstStyle/>
        <a:p>
          <a:r>
            <a:rPr lang="en-US" sz="3200" dirty="0" err="1">
              <a:latin typeface="Times New Roman" pitchFamily="18" charset="0"/>
              <a:cs typeface="Times New Roman" pitchFamily="18" charset="0"/>
            </a:rPr>
            <a:t>Cacbon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vô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hình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48DCA444-B3F3-49C8-9F60-FB9DB7698623}" type="parTrans" cxnId="{129E7827-A768-4867-B7B8-02443107BBB1}">
      <dgm:prSet/>
      <dgm:spPr/>
      <dgm:t>
        <a:bodyPr/>
        <a:lstStyle/>
        <a:p>
          <a:endParaRPr lang="en-US"/>
        </a:p>
      </dgm:t>
    </dgm:pt>
    <dgm:pt modelId="{7609233B-CD17-4E6D-AEE2-6C4B1E88691F}" type="sibTrans" cxnId="{129E7827-A768-4867-B7B8-02443107BBB1}">
      <dgm:prSet/>
      <dgm:spPr/>
      <dgm:t>
        <a:bodyPr/>
        <a:lstStyle/>
        <a:p>
          <a:endParaRPr lang="en-US"/>
        </a:p>
      </dgm:t>
    </dgm:pt>
    <dgm:pt modelId="{C06E8261-0EC9-42B0-9B3F-BB78A0CC7BBE}" type="pres">
      <dgm:prSet presAssocID="{110D698D-734A-40FA-AE7E-918E38C95A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D2F68B-F69A-471C-94CE-E9F2ED45EB9C}" type="pres">
      <dgm:prSet presAssocID="{0F1A78C7-FEA3-4B2A-8232-D519531D4B5E}" presName="hierRoot1" presStyleCnt="0">
        <dgm:presLayoutVars>
          <dgm:hierBranch val="init"/>
        </dgm:presLayoutVars>
      </dgm:prSet>
      <dgm:spPr/>
    </dgm:pt>
    <dgm:pt modelId="{231CCFE3-A709-4E43-A853-944F7A17921D}" type="pres">
      <dgm:prSet presAssocID="{0F1A78C7-FEA3-4B2A-8232-D519531D4B5E}" presName="rootComposite1" presStyleCnt="0"/>
      <dgm:spPr/>
    </dgm:pt>
    <dgm:pt modelId="{86E7FE35-B3AB-4D5F-8426-BFC7B4BF995D}" type="pres">
      <dgm:prSet presAssocID="{0F1A78C7-FEA3-4B2A-8232-D519531D4B5E}" presName="rootText1" presStyleLbl="node0" presStyleIdx="0" presStyleCnt="1" custScaleX="93285" custScaleY="69278">
        <dgm:presLayoutVars>
          <dgm:chPref val="3"/>
        </dgm:presLayoutVars>
      </dgm:prSet>
      <dgm:spPr/>
    </dgm:pt>
    <dgm:pt modelId="{ECDBBB7F-6B0D-4867-AC19-92DF56AA6452}" type="pres">
      <dgm:prSet presAssocID="{0F1A78C7-FEA3-4B2A-8232-D519531D4B5E}" presName="rootConnector1" presStyleLbl="node1" presStyleIdx="0" presStyleCnt="0"/>
      <dgm:spPr/>
    </dgm:pt>
    <dgm:pt modelId="{55D7732D-FC57-4909-80BE-6CE0397D990D}" type="pres">
      <dgm:prSet presAssocID="{0F1A78C7-FEA3-4B2A-8232-D519531D4B5E}" presName="hierChild2" presStyleCnt="0"/>
      <dgm:spPr/>
    </dgm:pt>
    <dgm:pt modelId="{DD06F7F4-19D5-4392-91F3-5DCD5BAB4F11}" type="pres">
      <dgm:prSet presAssocID="{E0E60885-96CE-42E1-B78A-BD6BC95FF745}" presName="Name37" presStyleLbl="parChTrans1D2" presStyleIdx="0" presStyleCnt="3"/>
      <dgm:spPr/>
    </dgm:pt>
    <dgm:pt modelId="{C14ABEC9-2B83-4BDB-815C-F99C013EC9BB}" type="pres">
      <dgm:prSet presAssocID="{E18A5FD5-DC6D-4F27-89EA-42A26EB07F38}" presName="hierRoot2" presStyleCnt="0">
        <dgm:presLayoutVars>
          <dgm:hierBranch val="init"/>
        </dgm:presLayoutVars>
      </dgm:prSet>
      <dgm:spPr/>
    </dgm:pt>
    <dgm:pt modelId="{D4EC540A-CF59-4847-8811-79E96349ECFA}" type="pres">
      <dgm:prSet presAssocID="{E18A5FD5-DC6D-4F27-89EA-42A26EB07F38}" presName="rootComposite" presStyleCnt="0"/>
      <dgm:spPr/>
    </dgm:pt>
    <dgm:pt modelId="{66538920-A9A1-4EA0-A189-3FAAD0167003}" type="pres">
      <dgm:prSet presAssocID="{E18A5FD5-DC6D-4F27-89EA-42A26EB07F38}" presName="rootText" presStyleLbl="node2" presStyleIdx="0" presStyleCnt="3" custScaleX="86687" custScaleY="53823">
        <dgm:presLayoutVars>
          <dgm:chPref val="3"/>
        </dgm:presLayoutVars>
      </dgm:prSet>
      <dgm:spPr/>
    </dgm:pt>
    <dgm:pt modelId="{BB469763-F7CB-431A-93AA-B5E27F7CB174}" type="pres">
      <dgm:prSet presAssocID="{E18A5FD5-DC6D-4F27-89EA-42A26EB07F38}" presName="rootConnector" presStyleLbl="node2" presStyleIdx="0" presStyleCnt="3"/>
      <dgm:spPr/>
    </dgm:pt>
    <dgm:pt modelId="{009C4A9F-6FDA-4782-A7F0-BD6D8C4360B8}" type="pres">
      <dgm:prSet presAssocID="{E18A5FD5-DC6D-4F27-89EA-42A26EB07F38}" presName="hierChild4" presStyleCnt="0"/>
      <dgm:spPr/>
    </dgm:pt>
    <dgm:pt modelId="{2531C46E-6EC5-47F3-90FE-2D8ECEC67660}" type="pres">
      <dgm:prSet presAssocID="{E18A5FD5-DC6D-4F27-89EA-42A26EB07F38}" presName="hierChild5" presStyleCnt="0"/>
      <dgm:spPr/>
    </dgm:pt>
    <dgm:pt modelId="{141AA299-3ACA-40E1-96AE-BCDBA8397BAE}" type="pres">
      <dgm:prSet presAssocID="{8A9E64D3-800B-454B-BE02-ACFAFDA814B2}" presName="Name37" presStyleLbl="parChTrans1D2" presStyleIdx="1" presStyleCnt="3"/>
      <dgm:spPr/>
    </dgm:pt>
    <dgm:pt modelId="{2A307943-A512-412B-BBC3-A16E74D60ADB}" type="pres">
      <dgm:prSet presAssocID="{76F04210-5FC1-48CA-B4F1-F272995A93F4}" presName="hierRoot2" presStyleCnt="0">
        <dgm:presLayoutVars>
          <dgm:hierBranch val="init"/>
        </dgm:presLayoutVars>
      </dgm:prSet>
      <dgm:spPr/>
    </dgm:pt>
    <dgm:pt modelId="{5218B2CC-5108-4624-A0A6-02B4266E3625}" type="pres">
      <dgm:prSet presAssocID="{76F04210-5FC1-48CA-B4F1-F272995A93F4}" presName="rootComposite" presStyleCnt="0"/>
      <dgm:spPr/>
    </dgm:pt>
    <dgm:pt modelId="{878EE3EF-632E-45F3-9B8C-BC18D5203DF9}" type="pres">
      <dgm:prSet presAssocID="{76F04210-5FC1-48CA-B4F1-F272995A93F4}" presName="rootText" presStyleLbl="node2" presStyleIdx="1" presStyleCnt="3" custScaleX="68409" custScaleY="53823">
        <dgm:presLayoutVars>
          <dgm:chPref val="3"/>
        </dgm:presLayoutVars>
      </dgm:prSet>
      <dgm:spPr/>
    </dgm:pt>
    <dgm:pt modelId="{A64B9430-3047-4C5F-AD6C-601618FB1891}" type="pres">
      <dgm:prSet presAssocID="{76F04210-5FC1-48CA-B4F1-F272995A93F4}" presName="rootConnector" presStyleLbl="node2" presStyleIdx="1" presStyleCnt="3"/>
      <dgm:spPr/>
    </dgm:pt>
    <dgm:pt modelId="{E485B3D7-EC79-480E-AC85-A4D89DC17D5B}" type="pres">
      <dgm:prSet presAssocID="{76F04210-5FC1-48CA-B4F1-F272995A93F4}" presName="hierChild4" presStyleCnt="0"/>
      <dgm:spPr/>
    </dgm:pt>
    <dgm:pt modelId="{E1A0C035-6ABD-4599-A47F-016BAAEE3774}" type="pres">
      <dgm:prSet presAssocID="{76F04210-5FC1-48CA-B4F1-F272995A93F4}" presName="hierChild5" presStyleCnt="0"/>
      <dgm:spPr/>
    </dgm:pt>
    <dgm:pt modelId="{39F459D8-1AC0-4538-B229-D12504BE86CD}" type="pres">
      <dgm:prSet presAssocID="{48DCA444-B3F3-49C8-9F60-FB9DB7698623}" presName="Name37" presStyleLbl="parChTrans1D2" presStyleIdx="2" presStyleCnt="3"/>
      <dgm:spPr/>
    </dgm:pt>
    <dgm:pt modelId="{A8E03151-BD0F-4020-B835-B762E9D25202}" type="pres">
      <dgm:prSet presAssocID="{F0B10531-E632-46EC-A1A3-A54F495110DA}" presName="hierRoot2" presStyleCnt="0">
        <dgm:presLayoutVars>
          <dgm:hierBranch val="init"/>
        </dgm:presLayoutVars>
      </dgm:prSet>
      <dgm:spPr/>
    </dgm:pt>
    <dgm:pt modelId="{32562E50-D012-4816-9276-DA91498110F3}" type="pres">
      <dgm:prSet presAssocID="{F0B10531-E632-46EC-A1A3-A54F495110DA}" presName="rootComposite" presStyleCnt="0"/>
      <dgm:spPr/>
    </dgm:pt>
    <dgm:pt modelId="{057CF0C3-B527-4139-8582-18D17B4E6442}" type="pres">
      <dgm:prSet presAssocID="{F0B10531-E632-46EC-A1A3-A54F495110DA}" presName="rootText" presStyleLbl="node2" presStyleIdx="2" presStyleCnt="3" custScaleX="96189" custScaleY="72183">
        <dgm:presLayoutVars>
          <dgm:chPref val="3"/>
        </dgm:presLayoutVars>
      </dgm:prSet>
      <dgm:spPr/>
    </dgm:pt>
    <dgm:pt modelId="{165CD0F8-E644-45A5-A4CC-FCFB2978507C}" type="pres">
      <dgm:prSet presAssocID="{F0B10531-E632-46EC-A1A3-A54F495110DA}" presName="rootConnector" presStyleLbl="node2" presStyleIdx="2" presStyleCnt="3"/>
      <dgm:spPr/>
    </dgm:pt>
    <dgm:pt modelId="{88E4C94A-B1CF-4258-94D9-F5D78C22E0B3}" type="pres">
      <dgm:prSet presAssocID="{F0B10531-E632-46EC-A1A3-A54F495110DA}" presName="hierChild4" presStyleCnt="0"/>
      <dgm:spPr/>
    </dgm:pt>
    <dgm:pt modelId="{8302A0C9-B1F0-4EE6-8CC6-4463DDBD6D79}" type="pres">
      <dgm:prSet presAssocID="{F0B10531-E632-46EC-A1A3-A54F495110DA}" presName="hierChild5" presStyleCnt="0"/>
      <dgm:spPr/>
    </dgm:pt>
    <dgm:pt modelId="{09CF5933-92B5-4901-9415-B41C8CCE95D4}" type="pres">
      <dgm:prSet presAssocID="{0F1A78C7-FEA3-4B2A-8232-D519531D4B5E}" presName="hierChild3" presStyleCnt="0"/>
      <dgm:spPr/>
    </dgm:pt>
  </dgm:ptLst>
  <dgm:cxnLst>
    <dgm:cxn modelId="{65205407-28D2-4F52-A819-606C27EF99B8}" type="presOf" srcId="{110D698D-734A-40FA-AE7E-918E38C95A04}" destId="{C06E8261-0EC9-42B0-9B3F-BB78A0CC7BBE}" srcOrd="0" destOrd="0" presId="urn:microsoft.com/office/officeart/2005/8/layout/orgChart1"/>
    <dgm:cxn modelId="{0E38251C-131D-4066-9288-2AA455D586EB}" type="presOf" srcId="{0F1A78C7-FEA3-4B2A-8232-D519531D4B5E}" destId="{ECDBBB7F-6B0D-4867-AC19-92DF56AA6452}" srcOrd="1" destOrd="0" presId="urn:microsoft.com/office/officeart/2005/8/layout/orgChart1"/>
    <dgm:cxn modelId="{129E7827-A768-4867-B7B8-02443107BBB1}" srcId="{0F1A78C7-FEA3-4B2A-8232-D519531D4B5E}" destId="{F0B10531-E632-46EC-A1A3-A54F495110DA}" srcOrd="2" destOrd="0" parTransId="{48DCA444-B3F3-49C8-9F60-FB9DB7698623}" sibTransId="{7609233B-CD17-4E6D-AEE2-6C4B1E88691F}"/>
    <dgm:cxn modelId="{9D517A2E-45CD-4475-B701-205BCA681B40}" type="presOf" srcId="{0F1A78C7-FEA3-4B2A-8232-D519531D4B5E}" destId="{86E7FE35-B3AB-4D5F-8426-BFC7B4BF995D}" srcOrd="0" destOrd="0" presId="urn:microsoft.com/office/officeart/2005/8/layout/orgChart1"/>
    <dgm:cxn modelId="{ACC86C3F-499D-4B57-94A1-227242D6BDD5}" type="presOf" srcId="{48DCA444-B3F3-49C8-9F60-FB9DB7698623}" destId="{39F459D8-1AC0-4538-B229-D12504BE86CD}" srcOrd="0" destOrd="0" presId="urn:microsoft.com/office/officeart/2005/8/layout/orgChart1"/>
    <dgm:cxn modelId="{1DE6F86A-60AF-4AA6-BEB9-D61B410CAE76}" type="presOf" srcId="{F0B10531-E632-46EC-A1A3-A54F495110DA}" destId="{165CD0F8-E644-45A5-A4CC-FCFB2978507C}" srcOrd="1" destOrd="0" presId="urn:microsoft.com/office/officeart/2005/8/layout/orgChart1"/>
    <dgm:cxn modelId="{FE870B50-301C-4C10-9838-B1F20772E23F}" srcId="{110D698D-734A-40FA-AE7E-918E38C95A04}" destId="{0F1A78C7-FEA3-4B2A-8232-D519531D4B5E}" srcOrd="0" destOrd="0" parTransId="{C826C382-BEFA-45B9-9F84-E3338D8D1C77}" sibTransId="{1F98816B-2535-4C0B-B1EE-E0755D9B0589}"/>
    <dgm:cxn modelId="{29CE7F59-3828-4F37-8A71-4845CF310F08}" type="presOf" srcId="{76F04210-5FC1-48CA-B4F1-F272995A93F4}" destId="{A64B9430-3047-4C5F-AD6C-601618FB1891}" srcOrd="1" destOrd="0" presId="urn:microsoft.com/office/officeart/2005/8/layout/orgChart1"/>
    <dgm:cxn modelId="{4DE428BF-DE25-4C19-8E9F-3817366215CF}" srcId="{0F1A78C7-FEA3-4B2A-8232-D519531D4B5E}" destId="{E18A5FD5-DC6D-4F27-89EA-42A26EB07F38}" srcOrd="0" destOrd="0" parTransId="{E0E60885-96CE-42E1-B78A-BD6BC95FF745}" sibTransId="{EED17805-6559-480D-9379-E679ED0CCE7D}"/>
    <dgm:cxn modelId="{D8E3D3CF-0DD6-4FBB-8143-6D468F2D480F}" type="presOf" srcId="{76F04210-5FC1-48CA-B4F1-F272995A93F4}" destId="{878EE3EF-632E-45F3-9B8C-BC18D5203DF9}" srcOrd="0" destOrd="0" presId="urn:microsoft.com/office/officeart/2005/8/layout/orgChart1"/>
    <dgm:cxn modelId="{43DCDBE1-D560-4ADA-8906-E670AEA419C5}" type="presOf" srcId="{E18A5FD5-DC6D-4F27-89EA-42A26EB07F38}" destId="{66538920-A9A1-4EA0-A189-3FAAD0167003}" srcOrd="0" destOrd="0" presId="urn:microsoft.com/office/officeart/2005/8/layout/orgChart1"/>
    <dgm:cxn modelId="{00DD1FE4-B3FF-4605-B7FA-11C24EBC6D4E}" type="presOf" srcId="{F0B10531-E632-46EC-A1A3-A54F495110DA}" destId="{057CF0C3-B527-4139-8582-18D17B4E6442}" srcOrd="0" destOrd="0" presId="urn:microsoft.com/office/officeart/2005/8/layout/orgChart1"/>
    <dgm:cxn modelId="{34163CE6-BEC9-4DCE-8260-0FD5483F4BB2}" type="presOf" srcId="{8A9E64D3-800B-454B-BE02-ACFAFDA814B2}" destId="{141AA299-3ACA-40E1-96AE-BCDBA8397BAE}" srcOrd="0" destOrd="0" presId="urn:microsoft.com/office/officeart/2005/8/layout/orgChart1"/>
    <dgm:cxn modelId="{F971B0EB-A9E6-49C5-98C9-2D39BD31B48C}" type="presOf" srcId="{E0E60885-96CE-42E1-B78A-BD6BC95FF745}" destId="{DD06F7F4-19D5-4392-91F3-5DCD5BAB4F11}" srcOrd="0" destOrd="0" presId="urn:microsoft.com/office/officeart/2005/8/layout/orgChart1"/>
    <dgm:cxn modelId="{D0F1FFEE-7552-4C3C-A0DE-8D94D7D24EE1}" srcId="{0F1A78C7-FEA3-4B2A-8232-D519531D4B5E}" destId="{76F04210-5FC1-48CA-B4F1-F272995A93F4}" srcOrd="1" destOrd="0" parTransId="{8A9E64D3-800B-454B-BE02-ACFAFDA814B2}" sibTransId="{F9B525F3-3C26-4458-82F6-D13358E2ABF0}"/>
    <dgm:cxn modelId="{0E8C52FA-C2BE-46CA-B725-7E3517633A75}" type="presOf" srcId="{E18A5FD5-DC6D-4F27-89EA-42A26EB07F38}" destId="{BB469763-F7CB-431A-93AA-B5E27F7CB174}" srcOrd="1" destOrd="0" presId="urn:microsoft.com/office/officeart/2005/8/layout/orgChart1"/>
    <dgm:cxn modelId="{8DCC508A-75D2-4C5B-A285-36468CEDAFB2}" type="presParOf" srcId="{C06E8261-0EC9-42B0-9B3F-BB78A0CC7BBE}" destId="{ECD2F68B-F69A-471C-94CE-E9F2ED45EB9C}" srcOrd="0" destOrd="0" presId="urn:microsoft.com/office/officeart/2005/8/layout/orgChart1"/>
    <dgm:cxn modelId="{0DF181E1-A54D-4C83-864C-59C4B75B3EB8}" type="presParOf" srcId="{ECD2F68B-F69A-471C-94CE-E9F2ED45EB9C}" destId="{231CCFE3-A709-4E43-A853-944F7A17921D}" srcOrd="0" destOrd="0" presId="urn:microsoft.com/office/officeart/2005/8/layout/orgChart1"/>
    <dgm:cxn modelId="{728A01EB-76DA-45FC-B9A9-EE5CA0FE353C}" type="presParOf" srcId="{231CCFE3-A709-4E43-A853-944F7A17921D}" destId="{86E7FE35-B3AB-4D5F-8426-BFC7B4BF995D}" srcOrd="0" destOrd="0" presId="urn:microsoft.com/office/officeart/2005/8/layout/orgChart1"/>
    <dgm:cxn modelId="{B816B1A4-BC0C-4B38-9E25-82BFAB063E3D}" type="presParOf" srcId="{231CCFE3-A709-4E43-A853-944F7A17921D}" destId="{ECDBBB7F-6B0D-4867-AC19-92DF56AA6452}" srcOrd="1" destOrd="0" presId="urn:microsoft.com/office/officeart/2005/8/layout/orgChart1"/>
    <dgm:cxn modelId="{E387A65E-8B34-417B-A268-A40467124416}" type="presParOf" srcId="{ECD2F68B-F69A-471C-94CE-E9F2ED45EB9C}" destId="{55D7732D-FC57-4909-80BE-6CE0397D990D}" srcOrd="1" destOrd="0" presId="urn:microsoft.com/office/officeart/2005/8/layout/orgChart1"/>
    <dgm:cxn modelId="{56DE9DA8-0F6E-4387-B607-AB67EFAFE475}" type="presParOf" srcId="{55D7732D-FC57-4909-80BE-6CE0397D990D}" destId="{DD06F7F4-19D5-4392-91F3-5DCD5BAB4F11}" srcOrd="0" destOrd="0" presId="urn:microsoft.com/office/officeart/2005/8/layout/orgChart1"/>
    <dgm:cxn modelId="{DE778E73-2542-464C-A1D9-E17EFE06EA9C}" type="presParOf" srcId="{55D7732D-FC57-4909-80BE-6CE0397D990D}" destId="{C14ABEC9-2B83-4BDB-815C-F99C013EC9BB}" srcOrd="1" destOrd="0" presId="urn:microsoft.com/office/officeart/2005/8/layout/orgChart1"/>
    <dgm:cxn modelId="{76916513-45C1-4B9D-AB7F-E3CB6B8062A8}" type="presParOf" srcId="{C14ABEC9-2B83-4BDB-815C-F99C013EC9BB}" destId="{D4EC540A-CF59-4847-8811-79E96349ECFA}" srcOrd="0" destOrd="0" presId="urn:microsoft.com/office/officeart/2005/8/layout/orgChart1"/>
    <dgm:cxn modelId="{AA9A9FCA-1B3C-42BA-952E-576ECDAF1E02}" type="presParOf" srcId="{D4EC540A-CF59-4847-8811-79E96349ECFA}" destId="{66538920-A9A1-4EA0-A189-3FAAD0167003}" srcOrd="0" destOrd="0" presId="urn:microsoft.com/office/officeart/2005/8/layout/orgChart1"/>
    <dgm:cxn modelId="{0F6B6607-64FD-4793-9572-CC1087180916}" type="presParOf" srcId="{D4EC540A-CF59-4847-8811-79E96349ECFA}" destId="{BB469763-F7CB-431A-93AA-B5E27F7CB174}" srcOrd="1" destOrd="0" presId="urn:microsoft.com/office/officeart/2005/8/layout/orgChart1"/>
    <dgm:cxn modelId="{9321B14C-DF1A-4970-A8E6-2AA14027DEA0}" type="presParOf" srcId="{C14ABEC9-2B83-4BDB-815C-F99C013EC9BB}" destId="{009C4A9F-6FDA-4782-A7F0-BD6D8C4360B8}" srcOrd="1" destOrd="0" presId="urn:microsoft.com/office/officeart/2005/8/layout/orgChart1"/>
    <dgm:cxn modelId="{20D913E1-CD3A-4618-95B1-DD02A9988A4E}" type="presParOf" srcId="{C14ABEC9-2B83-4BDB-815C-F99C013EC9BB}" destId="{2531C46E-6EC5-47F3-90FE-2D8ECEC67660}" srcOrd="2" destOrd="0" presId="urn:microsoft.com/office/officeart/2005/8/layout/orgChart1"/>
    <dgm:cxn modelId="{41C92351-18D8-4FD6-956A-8CB31025C9D3}" type="presParOf" srcId="{55D7732D-FC57-4909-80BE-6CE0397D990D}" destId="{141AA299-3ACA-40E1-96AE-BCDBA8397BAE}" srcOrd="2" destOrd="0" presId="urn:microsoft.com/office/officeart/2005/8/layout/orgChart1"/>
    <dgm:cxn modelId="{653F4EE4-17F4-44CE-A365-0F4346EDDCEC}" type="presParOf" srcId="{55D7732D-FC57-4909-80BE-6CE0397D990D}" destId="{2A307943-A512-412B-BBC3-A16E74D60ADB}" srcOrd="3" destOrd="0" presId="urn:microsoft.com/office/officeart/2005/8/layout/orgChart1"/>
    <dgm:cxn modelId="{8E06E002-C75F-4A6D-873F-7B76F6E7FCA4}" type="presParOf" srcId="{2A307943-A512-412B-BBC3-A16E74D60ADB}" destId="{5218B2CC-5108-4624-A0A6-02B4266E3625}" srcOrd="0" destOrd="0" presId="urn:microsoft.com/office/officeart/2005/8/layout/orgChart1"/>
    <dgm:cxn modelId="{B78985A2-8FA0-4FE5-A868-7E31FD2554A3}" type="presParOf" srcId="{5218B2CC-5108-4624-A0A6-02B4266E3625}" destId="{878EE3EF-632E-45F3-9B8C-BC18D5203DF9}" srcOrd="0" destOrd="0" presId="urn:microsoft.com/office/officeart/2005/8/layout/orgChart1"/>
    <dgm:cxn modelId="{1BB3BB4A-82F3-4122-8FDF-B274B5D3C38D}" type="presParOf" srcId="{5218B2CC-5108-4624-A0A6-02B4266E3625}" destId="{A64B9430-3047-4C5F-AD6C-601618FB1891}" srcOrd="1" destOrd="0" presId="urn:microsoft.com/office/officeart/2005/8/layout/orgChart1"/>
    <dgm:cxn modelId="{910F0784-321F-40DD-B6A5-708E9ADE6F5D}" type="presParOf" srcId="{2A307943-A512-412B-BBC3-A16E74D60ADB}" destId="{E485B3D7-EC79-480E-AC85-A4D89DC17D5B}" srcOrd="1" destOrd="0" presId="urn:microsoft.com/office/officeart/2005/8/layout/orgChart1"/>
    <dgm:cxn modelId="{A4DB3FD3-540F-4DF3-A438-28667CE92FA8}" type="presParOf" srcId="{2A307943-A512-412B-BBC3-A16E74D60ADB}" destId="{E1A0C035-6ABD-4599-A47F-016BAAEE3774}" srcOrd="2" destOrd="0" presId="urn:microsoft.com/office/officeart/2005/8/layout/orgChart1"/>
    <dgm:cxn modelId="{7353A24D-43B2-4F0A-B98E-F0B254142AA8}" type="presParOf" srcId="{55D7732D-FC57-4909-80BE-6CE0397D990D}" destId="{39F459D8-1AC0-4538-B229-D12504BE86CD}" srcOrd="4" destOrd="0" presId="urn:microsoft.com/office/officeart/2005/8/layout/orgChart1"/>
    <dgm:cxn modelId="{CD955763-FD6B-4536-B604-67A2E2D08EA9}" type="presParOf" srcId="{55D7732D-FC57-4909-80BE-6CE0397D990D}" destId="{A8E03151-BD0F-4020-B835-B762E9D25202}" srcOrd="5" destOrd="0" presId="urn:microsoft.com/office/officeart/2005/8/layout/orgChart1"/>
    <dgm:cxn modelId="{9F063596-FF93-4021-ACC7-3CB40BE1B956}" type="presParOf" srcId="{A8E03151-BD0F-4020-B835-B762E9D25202}" destId="{32562E50-D012-4816-9276-DA91498110F3}" srcOrd="0" destOrd="0" presId="urn:microsoft.com/office/officeart/2005/8/layout/orgChart1"/>
    <dgm:cxn modelId="{98D0B88B-0871-416D-B936-7E7DDB2EE8FB}" type="presParOf" srcId="{32562E50-D012-4816-9276-DA91498110F3}" destId="{057CF0C3-B527-4139-8582-18D17B4E6442}" srcOrd="0" destOrd="0" presId="urn:microsoft.com/office/officeart/2005/8/layout/orgChart1"/>
    <dgm:cxn modelId="{735C2493-F0B4-4521-A1A0-F5BE0A277B84}" type="presParOf" srcId="{32562E50-D012-4816-9276-DA91498110F3}" destId="{165CD0F8-E644-45A5-A4CC-FCFB2978507C}" srcOrd="1" destOrd="0" presId="urn:microsoft.com/office/officeart/2005/8/layout/orgChart1"/>
    <dgm:cxn modelId="{386942FB-6F4D-4DC7-87DD-EE92182FA0F7}" type="presParOf" srcId="{A8E03151-BD0F-4020-B835-B762E9D25202}" destId="{88E4C94A-B1CF-4258-94D9-F5D78C22E0B3}" srcOrd="1" destOrd="0" presId="urn:microsoft.com/office/officeart/2005/8/layout/orgChart1"/>
    <dgm:cxn modelId="{AA64D621-97E5-4FED-A2A5-ADB46D8EE894}" type="presParOf" srcId="{A8E03151-BD0F-4020-B835-B762E9D25202}" destId="{8302A0C9-B1F0-4EE6-8CC6-4463DDBD6D79}" srcOrd="2" destOrd="0" presId="urn:microsoft.com/office/officeart/2005/8/layout/orgChart1"/>
    <dgm:cxn modelId="{0F8BA850-7935-42FF-961C-EA67042EDDF2}" type="presParOf" srcId="{ECD2F68B-F69A-471C-94CE-E9F2ED45EB9C}" destId="{09CF5933-92B5-4901-9415-B41C8CCE95D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459D8-1AC0-4538-B229-D12504BE86CD}">
      <dsp:nvSpPr>
        <dsp:cNvPr id="0" name=""/>
        <dsp:cNvSpPr/>
      </dsp:nvSpPr>
      <dsp:spPr>
        <a:xfrm>
          <a:off x="3489722" y="1257148"/>
          <a:ext cx="2342517" cy="4991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88"/>
              </a:lnTo>
              <a:lnTo>
                <a:pt x="2342517" y="249588"/>
              </a:lnTo>
              <a:lnTo>
                <a:pt x="2342517" y="499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AA299-3ACA-40E1-96AE-BCDBA8397BAE}">
      <dsp:nvSpPr>
        <dsp:cNvPr id="0" name=""/>
        <dsp:cNvSpPr/>
      </dsp:nvSpPr>
      <dsp:spPr>
        <a:xfrm>
          <a:off x="3376789" y="1257148"/>
          <a:ext cx="112932" cy="499176"/>
        </a:xfrm>
        <a:custGeom>
          <a:avLst/>
          <a:gdLst/>
          <a:ahLst/>
          <a:cxnLst/>
          <a:rect l="0" t="0" r="0" b="0"/>
          <a:pathLst>
            <a:path>
              <a:moveTo>
                <a:pt x="112932" y="0"/>
              </a:moveTo>
              <a:lnTo>
                <a:pt x="112932" y="249588"/>
              </a:lnTo>
              <a:lnTo>
                <a:pt x="0" y="249588"/>
              </a:lnTo>
              <a:lnTo>
                <a:pt x="0" y="499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6F7F4-19D5-4392-91F3-5DCD5BAB4F11}">
      <dsp:nvSpPr>
        <dsp:cNvPr id="0" name=""/>
        <dsp:cNvSpPr/>
      </dsp:nvSpPr>
      <dsp:spPr>
        <a:xfrm>
          <a:off x="1034271" y="1257148"/>
          <a:ext cx="2455450" cy="499176"/>
        </a:xfrm>
        <a:custGeom>
          <a:avLst/>
          <a:gdLst/>
          <a:ahLst/>
          <a:cxnLst/>
          <a:rect l="0" t="0" r="0" b="0"/>
          <a:pathLst>
            <a:path>
              <a:moveTo>
                <a:pt x="2455450" y="0"/>
              </a:moveTo>
              <a:lnTo>
                <a:pt x="2455450" y="249588"/>
              </a:lnTo>
              <a:lnTo>
                <a:pt x="0" y="249588"/>
              </a:lnTo>
              <a:lnTo>
                <a:pt x="0" y="499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7FE35-B3AB-4D5F-8426-BFC7B4BF995D}">
      <dsp:nvSpPr>
        <dsp:cNvPr id="0" name=""/>
        <dsp:cNvSpPr/>
      </dsp:nvSpPr>
      <dsp:spPr>
        <a:xfrm>
          <a:off x="2381014" y="433768"/>
          <a:ext cx="2217414" cy="823380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Times New Roman" pitchFamily="18" charset="0"/>
              <a:cs typeface="Times New Roman" pitchFamily="18" charset="0"/>
            </a:rPr>
            <a:t>Cacbon</a:t>
          </a:r>
          <a:endParaRPr lang="en-US" sz="3600" kern="1200"/>
        </a:p>
      </dsp:txBody>
      <dsp:txXfrm>
        <a:off x="2381014" y="433768"/>
        <a:ext cx="2217414" cy="823380"/>
      </dsp:txXfrm>
    </dsp:sp>
    <dsp:sp modelId="{66538920-A9A1-4EA0-A189-3FAAD0167003}">
      <dsp:nvSpPr>
        <dsp:cNvPr id="0" name=""/>
        <dsp:cNvSpPr/>
      </dsp:nvSpPr>
      <dsp:spPr>
        <a:xfrm>
          <a:off x="3982" y="1756325"/>
          <a:ext cx="2060578" cy="639695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itchFamily="18" charset="0"/>
              <a:cs typeface="Times New Roman" pitchFamily="18" charset="0"/>
            </a:rPr>
            <a:t>Kim </a:t>
          </a: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cương</a:t>
          </a:r>
          <a:endParaRPr lang="en-US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82" y="1756325"/>
        <a:ext cx="2060578" cy="639695"/>
      </dsp:txXfrm>
    </dsp:sp>
    <dsp:sp modelId="{878EE3EF-632E-45F3-9B8C-BC18D5203DF9}">
      <dsp:nvSpPr>
        <dsp:cNvPr id="0" name=""/>
        <dsp:cNvSpPr/>
      </dsp:nvSpPr>
      <dsp:spPr>
        <a:xfrm>
          <a:off x="2563737" y="1756325"/>
          <a:ext cx="1626104" cy="639695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itchFamily="18" charset="0"/>
              <a:cs typeface="Times New Roman" pitchFamily="18" charset="0"/>
            </a:rPr>
            <a:t>Than </a:t>
          </a: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chì</a:t>
          </a:r>
          <a:endParaRPr lang="en-US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63737" y="1756325"/>
        <a:ext cx="1626104" cy="639695"/>
      </dsp:txXfrm>
    </dsp:sp>
    <dsp:sp modelId="{057CF0C3-B527-4139-8582-18D17B4E6442}">
      <dsp:nvSpPr>
        <dsp:cNvPr id="0" name=""/>
        <dsp:cNvSpPr/>
      </dsp:nvSpPr>
      <dsp:spPr>
        <a:xfrm>
          <a:off x="4689018" y="1756325"/>
          <a:ext cx="2286443" cy="857906"/>
        </a:xfrm>
        <a:prstGeom prst="rect">
          <a:avLst/>
        </a:prstGeom>
        <a:solidFill>
          <a:srgbClr val="1C3D1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Cacbon</a:t>
          </a:r>
          <a:r>
            <a:rPr lang="en-US" sz="3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vô</a:t>
          </a:r>
          <a:r>
            <a:rPr lang="en-US" sz="3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3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hình</a:t>
          </a:r>
          <a:endParaRPr lang="en-US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9018" y="1756325"/>
        <a:ext cx="2286443" cy="857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5T08:33:20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0 308 0 0,'17'11'5972'0'0,"-11"-7"-6015"0"0,-6-3-8 0 0,0 0 0 0 0,1 0 0 0 0,-1 0 0 0 0,0-1 0 0 0,1 1 0 0 0,-1 0 0 0 0,0 0 1 0 0,0 0-1 0 0,0 0 0 0 0,0 0 0 0 0,0 0 0 0 0,0 0 0 0 0,0 0 0 0 0,0 0 0 0 0,0 0 0 0 0,0 0 0 0 0,-1 0 0 0 0,1 0 0 0 0,0 0 0 0 0,-1 1 0 0 0,0-2-14 0 0,1 1 1 0 0,0-1-1 0 0,0 0 0 0 0,-1 1 1 0 0,1-1-1 0 0,0 0 0 0 0,-1 1 1 0 0,1-1-1 0 0,0 0 0 0 0,-1 0 1 0 0,1 0-1 0 0,-1 1 0 0 0,1-1 1 0 0,0 0-1 0 0,-1 0 0 0 0,1 0 1 0 0,-1 0-1 0 0,1 0 1 0 0,0 0-1 0 0,-1 0 0 0 0,1 0 1 0 0,-1 0-1 0 0,1 0 0 0 0,0 0 1 0 0,-1 0-1 0 0,1 0 0 0 0,-1 0 1 0 0,1 0-1 0 0,-1 0 0 0 0,1 0 1 0 0,0 0-1 0 0,-1 0 0 0 0,1-1 1 0 0,0 1-1 0 0,-1 0 0 0 0,1 0 1 0 0,0-1-1 0 0,-1 1 0 0 0,1 0 1 0 0,0 0-1 0 0,-1-1 0 0 0,1 1 1 0 0,0 0-1 0 0,0-1 0 0 0,-1 1 1 0 0,1 0-1 0 0,0-2 1 0 0,-13-12-1143 0 0,9 4 610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3F5F89-E8CE-4DA7-9C24-F8C5639C37B5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113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4" name="Google Shape;7654;gc6f628d573_2_15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5" name="Google Shape;7655;gc6f628d573_2_15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05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Google Shape;23577;gc6d7b6e3b0_0_19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8" name="Google Shape;23578;gc6d7b6e3b0_0_19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" name="Google Shape;3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1" name="Google Shape;3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8" name="Google Shape;4538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9" name="Google Shape;4539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c6f628d573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c6f628d573_2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c6f628d573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c6f628d573_2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1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c6f628d573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c6f628d573_2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355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c6f628d573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c6f628d573_2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87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1" name="Google Shape;5901;gc6f628d573_2_6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2" name="Google Shape;5902;gc6f628d573_2_6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d33f29e47a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d33f29e47a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63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64000" y="262500"/>
            <a:ext cx="8616000" cy="4618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51025" y="2077875"/>
            <a:ext cx="4604400" cy="17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51025" y="3899025"/>
            <a:ext cx="4604400" cy="4482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5820900" y="262500"/>
            <a:ext cx="3059100" cy="4618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4000" y="262500"/>
            <a:ext cx="5556900" cy="16077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">
    <p:bg>
      <p:bgPr>
        <a:solidFill>
          <a:schemeClr val="accent5"/>
        </a:solidFill>
        <a:effectLst/>
      </p:bgPr>
    </p:bg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1_1_1_1_1_1_1_1">
    <p:bg>
      <p:bgPr>
        <a:solidFill>
          <a:schemeClr val="accent1"/>
        </a:solidFill>
        <a:effectLst/>
      </p:bgPr>
    </p:bg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8276-EEEA-4F16-9B8B-AC1BC6BE4054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FADD5-DED6-4B88-922A-F5E6F77F1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0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4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E8276-EEEA-4F16-9B8B-AC1BC6BE4054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FADD5-DED6-4B88-922A-F5E6F77F1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01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50" y="1465183"/>
            <a:ext cx="4114800" cy="146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50" y="3129617"/>
            <a:ext cx="32004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76700" y="4505225"/>
            <a:ext cx="861300" cy="8613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-19125" y="-19050"/>
            <a:ext cx="1640100" cy="16401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39375" y="4304975"/>
            <a:ext cx="588900" cy="5889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00">
            <a:off x="-304601" y="1166597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941014" flipH="1">
            <a:off x="4460978" y="-610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5941014">
            <a:off x="4460978" y="167533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5941014">
            <a:off x="4460978" y="-2896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430775" y="4329172"/>
            <a:ext cx="588900" cy="5889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584300" y="-464825"/>
            <a:ext cx="1147800" cy="1147800"/>
          </a:xfrm>
          <a:prstGeom prst="diamond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10800000" flipH="1">
            <a:off x="8430775" y="3770178"/>
            <a:ext cx="588900" cy="5889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02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666741" y="2069025"/>
            <a:ext cx="3115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689541" y="2679404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362059" y="2334000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/>
          <p:nvPr/>
        </p:nvSpPr>
        <p:spPr>
          <a:xfrm rot="-5400000">
            <a:off x="7797632" y="3772737"/>
            <a:ext cx="1380300" cy="13803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2700000">
            <a:off x="8914676" y="3570984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5400000">
            <a:off x="-9525" y="-9525"/>
            <a:ext cx="1380300" cy="13803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-8100000">
            <a:off x="-285551" y="1014197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-9525" y="2688925"/>
            <a:ext cx="2477700" cy="24777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6688596" y="-9525"/>
            <a:ext cx="2477700" cy="24777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738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3225" y="585216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353375" y="2833780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2"/>
          </p:nvPr>
        </p:nvSpPr>
        <p:spPr>
          <a:xfrm>
            <a:off x="5213625" y="2833780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3"/>
          </p:nvPr>
        </p:nvSpPr>
        <p:spPr>
          <a:xfrm>
            <a:off x="1354875" y="3225630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5212125" y="3228005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 rot="1518055">
            <a:off x="-1915859" y="3525141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 rot="1518055">
            <a:off x="8479691" y="-1580009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244913" y="282674"/>
            <a:ext cx="669300" cy="6693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723735" y="127038"/>
            <a:ext cx="457800" cy="4578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 flipH="1">
            <a:off x="7962463" y="4186963"/>
            <a:ext cx="669300" cy="6693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 rot="10800000" flipH="1">
            <a:off x="8441285" y="4554099"/>
            <a:ext cx="457800" cy="4578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250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828800" y="2631848"/>
            <a:ext cx="5486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355450" y="3287025"/>
            <a:ext cx="44331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8100000">
            <a:off x="3854101" y="4732528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/>
          <p:nvPr/>
        </p:nvSpPr>
        <p:spPr>
          <a:xfrm rot="8100000">
            <a:off x="4387501" y="4732528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7"/>
          <p:cNvSpPr/>
          <p:nvPr/>
        </p:nvSpPr>
        <p:spPr>
          <a:xfrm rot="1518055">
            <a:off x="-2056334" y="3143816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/>
          <p:nvPr/>
        </p:nvSpPr>
        <p:spPr>
          <a:xfrm rot="1518055">
            <a:off x="8007166" y="-1750484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2292450" y="-9525"/>
            <a:ext cx="4559100" cy="2049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998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483500" y="1626600"/>
            <a:ext cx="61770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8613925" y="1025212"/>
            <a:ext cx="395700" cy="3957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8"/>
          <p:cNvSpPr/>
          <p:nvPr/>
        </p:nvSpPr>
        <p:spPr>
          <a:xfrm rot="10800000" flipH="1">
            <a:off x="8613925" y="674612"/>
            <a:ext cx="395700" cy="3957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 rot="5400000" flipH="1">
            <a:off x="8069475" y="-559125"/>
            <a:ext cx="553500" cy="16527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 rot="1518055">
            <a:off x="-1118159" y="-1518009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 rot="1518055">
            <a:off x="7625791" y="3434991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396538" y="2295990"/>
            <a:ext cx="452700" cy="452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720313" y="2190752"/>
            <a:ext cx="309600" cy="3096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>
            <a:off x="3960600" y="107654"/>
            <a:ext cx="1222800" cy="865500"/>
            <a:chOff x="3960600" y="107654"/>
            <a:chExt cx="1222800" cy="865500"/>
          </a:xfrm>
        </p:grpSpPr>
        <p:sp>
          <p:nvSpPr>
            <p:cNvPr id="78" name="Google Shape;78;p8"/>
            <p:cNvSpPr/>
            <p:nvPr/>
          </p:nvSpPr>
          <p:spPr>
            <a:xfrm rot="5941014" flipH="1">
              <a:off x="4460978" y="-61067"/>
              <a:ext cx="222044" cy="120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941014">
              <a:off x="4460978" y="167533"/>
              <a:ext cx="222044" cy="120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rot="-5941014">
              <a:off x="4460978" y="-289667"/>
              <a:ext cx="222044" cy="120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5400000" flipH="1">
            <a:off x="522875" y="4068975"/>
            <a:ext cx="553500" cy="16527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02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264000" y="262500"/>
            <a:ext cx="8616000" cy="4618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36310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05475" y="1179725"/>
            <a:ext cx="1733100" cy="105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996425" y="3336475"/>
            <a:ext cx="3150900" cy="6273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264025" y="262500"/>
            <a:ext cx="1733100" cy="4618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7146925" y="262500"/>
            <a:ext cx="1733100" cy="46185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713225" y="585216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body" idx="1"/>
          </p:nvPr>
        </p:nvSpPr>
        <p:spPr>
          <a:xfrm>
            <a:off x="1740600" y="1447275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5" name="Google Shape;215;p18"/>
          <p:cNvSpPr/>
          <p:nvPr/>
        </p:nvSpPr>
        <p:spPr>
          <a:xfrm flipH="1">
            <a:off x="6861150" y="2860650"/>
            <a:ext cx="2301900" cy="23019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 rot="10800000" flipH="1">
            <a:off x="-19050" y="-19075"/>
            <a:ext cx="2301900" cy="23019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8430775" y="349326"/>
            <a:ext cx="483600" cy="4836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>
            <a:off x="8726723" y="775576"/>
            <a:ext cx="228300" cy="2283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3493350" y="4599425"/>
            <a:ext cx="2157300" cy="2157300"/>
          </a:xfrm>
          <a:prstGeom prst="ellipse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"/>
          <p:cNvSpPr/>
          <p:nvPr/>
        </p:nvSpPr>
        <p:spPr>
          <a:xfrm rot="-8100000">
            <a:off x="-470049" y="4062328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 rot="-8100000">
            <a:off x="-470049" y="3528928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87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>
            <a:spLocks noGrp="1"/>
          </p:cNvSpPr>
          <p:nvPr>
            <p:ph type="subTitle" idx="1"/>
          </p:nvPr>
        </p:nvSpPr>
        <p:spPr>
          <a:xfrm>
            <a:off x="993600" y="2928971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2"/>
          </p:nvPr>
        </p:nvSpPr>
        <p:spPr>
          <a:xfrm>
            <a:off x="993600" y="3322169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3"/>
          </p:nvPr>
        </p:nvSpPr>
        <p:spPr>
          <a:xfrm>
            <a:off x="3566125" y="2928971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4"/>
          </p:nvPr>
        </p:nvSpPr>
        <p:spPr>
          <a:xfrm>
            <a:off x="3775950" y="3322175"/>
            <a:ext cx="1592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4" name="Google Shape;274;p23"/>
          <p:cNvSpPr txBox="1">
            <a:spLocks noGrp="1"/>
          </p:cNvSpPr>
          <p:nvPr>
            <p:ph type="subTitle" idx="5"/>
          </p:nvPr>
        </p:nvSpPr>
        <p:spPr>
          <a:xfrm>
            <a:off x="6138600" y="2928971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6"/>
          </p:nvPr>
        </p:nvSpPr>
        <p:spPr>
          <a:xfrm>
            <a:off x="6138600" y="3322163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6" name="Google Shape;276;p23"/>
          <p:cNvSpPr txBox="1">
            <a:spLocks noGrp="1"/>
          </p:cNvSpPr>
          <p:nvPr>
            <p:ph type="title"/>
          </p:nvPr>
        </p:nvSpPr>
        <p:spPr>
          <a:xfrm>
            <a:off x="713225" y="585216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23"/>
          <p:cNvGrpSpPr/>
          <p:nvPr/>
        </p:nvGrpSpPr>
        <p:grpSpPr>
          <a:xfrm>
            <a:off x="8150400" y="192678"/>
            <a:ext cx="775146" cy="967841"/>
            <a:chOff x="8150400" y="192678"/>
            <a:chExt cx="775146" cy="967841"/>
          </a:xfrm>
        </p:grpSpPr>
        <p:sp>
          <p:nvSpPr>
            <p:cNvPr id="278" name="Google Shape;278;p23"/>
            <p:cNvSpPr/>
            <p:nvPr/>
          </p:nvSpPr>
          <p:spPr>
            <a:xfrm>
              <a:off x="8150400" y="192678"/>
              <a:ext cx="715200" cy="715200"/>
            </a:xfrm>
            <a:prstGeom prst="diamond">
              <a:avLst/>
            </a:prstGeom>
            <a:gradFill>
              <a:gsLst>
                <a:gs pos="0">
                  <a:schemeClr val="accent4"/>
                </a:gs>
                <a:gs pos="50000">
                  <a:schemeClr val="accent5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8588046" y="823019"/>
              <a:ext cx="337500" cy="337500"/>
            </a:xfrm>
            <a:prstGeom prst="diamond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23"/>
          <p:cNvSpPr/>
          <p:nvPr/>
        </p:nvSpPr>
        <p:spPr>
          <a:xfrm>
            <a:off x="182125" y="4598397"/>
            <a:ext cx="391200" cy="3912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3"/>
          <p:cNvSpPr/>
          <p:nvPr/>
        </p:nvSpPr>
        <p:spPr>
          <a:xfrm rot="10800000" flipH="1">
            <a:off x="182125" y="4252622"/>
            <a:ext cx="391200" cy="3912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3"/>
          <p:cNvSpPr/>
          <p:nvPr/>
        </p:nvSpPr>
        <p:spPr>
          <a:xfrm>
            <a:off x="182125" y="3906847"/>
            <a:ext cx="391200" cy="3912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3"/>
          <p:cNvSpPr/>
          <p:nvPr/>
        </p:nvSpPr>
        <p:spPr>
          <a:xfrm rot="5400000" flipH="1">
            <a:off x="7953450" y="3952950"/>
            <a:ext cx="539700" cy="18795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3"/>
          <p:cNvSpPr/>
          <p:nvPr/>
        </p:nvSpPr>
        <p:spPr>
          <a:xfrm rot="5400000" flipH="1">
            <a:off x="652350" y="-690575"/>
            <a:ext cx="536700" cy="18795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3"/>
          <p:cNvSpPr/>
          <p:nvPr/>
        </p:nvSpPr>
        <p:spPr>
          <a:xfrm rot="8100000">
            <a:off x="4387701" y="4713978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3"/>
          <p:cNvSpPr/>
          <p:nvPr/>
        </p:nvSpPr>
        <p:spPr>
          <a:xfrm rot="8100000">
            <a:off x="3854301" y="4713978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948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964850" y="2836938"/>
            <a:ext cx="1435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89" name="Google Shape;289;p24"/>
          <p:cNvSpPr txBox="1">
            <a:spLocks noGrp="1"/>
          </p:cNvSpPr>
          <p:nvPr>
            <p:ph type="subTitle" idx="2"/>
          </p:nvPr>
        </p:nvSpPr>
        <p:spPr>
          <a:xfrm>
            <a:off x="954763" y="3233825"/>
            <a:ext cx="143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4"/>
          <p:cNvSpPr txBox="1">
            <a:spLocks noGrp="1"/>
          </p:cNvSpPr>
          <p:nvPr>
            <p:ph type="title"/>
          </p:nvPr>
        </p:nvSpPr>
        <p:spPr>
          <a:xfrm>
            <a:off x="713225" y="585216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24"/>
          <p:cNvSpPr txBox="1">
            <a:spLocks noGrp="1"/>
          </p:cNvSpPr>
          <p:nvPr>
            <p:ph type="subTitle" idx="3"/>
          </p:nvPr>
        </p:nvSpPr>
        <p:spPr>
          <a:xfrm>
            <a:off x="6752975" y="2836938"/>
            <a:ext cx="1435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92" name="Google Shape;292;p24"/>
          <p:cNvSpPr txBox="1">
            <a:spLocks noGrp="1"/>
          </p:cNvSpPr>
          <p:nvPr>
            <p:ph type="subTitle" idx="4"/>
          </p:nvPr>
        </p:nvSpPr>
        <p:spPr>
          <a:xfrm>
            <a:off x="6752975" y="3233825"/>
            <a:ext cx="143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4"/>
          <p:cNvSpPr txBox="1">
            <a:spLocks noGrp="1"/>
          </p:cNvSpPr>
          <p:nvPr>
            <p:ph type="subTitle" idx="5"/>
          </p:nvPr>
        </p:nvSpPr>
        <p:spPr>
          <a:xfrm>
            <a:off x="2894225" y="2836938"/>
            <a:ext cx="1435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94" name="Google Shape;294;p24"/>
          <p:cNvSpPr txBox="1">
            <a:spLocks noGrp="1"/>
          </p:cNvSpPr>
          <p:nvPr>
            <p:ph type="subTitle" idx="6"/>
          </p:nvPr>
        </p:nvSpPr>
        <p:spPr>
          <a:xfrm>
            <a:off x="2767196" y="3230148"/>
            <a:ext cx="169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4"/>
          <p:cNvSpPr txBox="1">
            <a:spLocks noGrp="1"/>
          </p:cNvSpPr>
          <p:nvPr>
            <p:ph type="subTitle" idx="7"/>
          </p:nvPr>
        </p:nvSpPr>
        <p:spPr>
          <a:xfrm>
            <a:off x="4823600" y="2836938"/>
            <a:ext cx="1435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96" name="Google Shape;296;p24"/>
          <p:cNvSpPr txBox="1">
            <a:spLocks noGrp="1"/>
          </p:cNvSpPr>
          <p:nvPr>
            <p:ph type="subTitle" idx="8"/>
          </p:nvPr>
        </p:nvSpPr>
        <p:spPr>
          <a:xfrm>
            <a:off x="4758887" y="3233825"/>
            <a:ext cx="156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4"/>
          <p:cNvSpPr/>
          <p:nvPr/>
        </p:nvSpPr>
        <p:spPr>
          <a:xfrm rot="8100000">
            <a:off x="4398968" y="4713504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4"/>
          <p:cNvSpPr/>
          <p:nvPr/>
        </p:nvSpPr>
        <p:spPr>
          <a:xfrm rot="8100000">
            <a:off x="3865568" y="4713504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4"/>
          <p:cNvSpPr/>
          <p:nvPr/>
        </p:nvSpPr>
        <p:spPr>
          <a:xfrm rot="10800000" flipH="1">
            <a:off x="8570834" y="4129171"/>
            <a:ext cx="409500" cy="4095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4"/>
          <p:cNvSpPr/>
          <p:nvPr/>
        </p:nvSpPr>
        <p:spPr>
          <a:xfrm>
            <a:off x="8570834" y="4494653"/>
            <a:ext cx="409500" cy="409500"/>
          </a:xfrm>
          <a:prstGeom prst="ellipse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4"/>
          <p:cNvSpPr/>
          <p:nvPr/>
        </p:nvSpPr>
        <p:spPr>
          <a:xfrm rot="5941014" flipH="1">
            <a:off x="678403" y="75133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4"/>
          <p:cNvSpPr/>
          <p:nvPr/>
        </p:nvSpPr>
        <p:spPr>
          <a:xfrm rot="-5941014">
            <a:off x="678403" y="303733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4"/>
          <p:cNvSpPr/>
          <p:nvPr/>
        </p:nvSpPr>
        <p:spPr>
          <a:xfrm rot="-5941014">
            <a:off x="678403" y="-1534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4"/>
          <p:cNvSpPr/>
          <p:nvPr/>
        </p:nvSpPr>
        <p:spPr>
          <a:xfrm>
            <a:off x="8117125" y="514730"/>
            <a:ext cx="461700" cy="461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4"/>
          <p:cNvSpPr/>
          <p:nvPr/>
        </p:nvSpPr>
        <p:spPr>
          <a:xfrm>
            <a:off x="8447409" y="407375"/>
            <a:ext cx="315600" cy="3156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07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3429000" y="1185205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title" idx="2" hasCustomPrompt="1"/>
          </p:nvPr>
        </p:nvSpPr>
        <p:spPr>
          <a:xfrm>
            <a:off x="3429000" y="549786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"/>
          </p:nvPr>
        </p:nvSpPr>
        <p:spPr>
          <a:xfrm>
            <a:off x="3429000" y="4228014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title" idx="3" hasCustomPrompt="1"/>
          </p:nvPr>
        </p:nvSpPr>
        <p:spPr>
          <a:xfrm>
            <a:off x="3429000" y="3598382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4"/>
          </p:nvPr>
        </p:nvSpPr>
        <p:spPr>
          <a:xfrm>
            <a:off x="3429000" y="2706609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title" idx="5" hasCustomPrompt="1"/>
          </p:nvPr>
        </p:nvSpPr>
        <p:spPr>
          <a:xfrm>
            <a:off x="3429000" y="2074084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55" name="Google Shape;355;p27"/>
          <p:cNvSpPr/>
          <p:nvPr/>
        </p:nvSpPr>
        <p:spPr>
          <a:xfrm rot="-1518121" flipH="1">
            <a:off x="6796758" y="-1952199"/>
            <a:ext cx="3572853" cy="357285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7"/>
          <p:cNvSpPr/>
          <p:nvPr/>
        </p:nvSpPr>
        <p:spPr>
          <a:xfrm>
            <a:off x="8043200" y="2405528"/>
            <a:ext cx="715200" cy="7152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7"/>
          <p:cNvSpPr/>
          <p:nvPr/>
        </p:nvSpPr>
        <p:spPr>
          <a:xfrm>
            <a:off x="8480846" y="3035869"/>
            <a:ext cx="337500" cy="337500"/>
          </a:xfrm>
          <a:prstGeom prst="diamond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7"/>
          <p:cNvSpPr/>
          <p:nvPr/>
        </p:nvSpPr>
        <p:spPr>
          <a:xfrm>
            <a:off x="8430775" y="4405372"/>
            <a:ext cx="588900" cy="5889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7"/>
          <p:cNvSpPr/>
          <p:nvPr/>
        </p:nvSpPr>
        <p:spPr>
          <a:xfrm rot="10800000" flipH="1">
            <a:off x="8430775" y="3846378"/>
            <a:ext cx="588900" cy="5889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"/>
          <p:cNvSpPr/>
          <p:nvPr/>
        </p:nvSpPr>
        <p:spPr>
          <a:xfrm rot="-1518121" flipH="1">
            <a:off x="-1406642" y="3298726"/>
            <a:ext cx="3572853" cy="357285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7"/>
          <p:cNvSpPr/>
          <p:nvPr/>
        </p:nvSpPr>
        <p:spPr>
          <a:xfrm>
            <a:off x="412088" y="2024573"/>
            <a:ext cx="430500" cy="4305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"/>
          <p:cNvSpPr/>
          <p:nvPr/>
        </p:nvSpPr>
        <p:spPr>
          <a:xfrm>
            <a:off x="720055" y="1924471"/>
            <a:ext cx="294300" cy="2943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7"/>
          <p:cNvSpPr/>
          <p:nvPr/>
        </p:nvSpPr>
        <p:spPr>
          <a:xfrm rot="5400000">
            <a:off x="-37050" y="-9525"/>
            <a:ext cx="1640100" cy="16401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7"/>
          <p:cNvSpPr/>
          <p:nvPr/>
        </p:nvSpPr>
        <p:spPr>
          <a:xfrm rot="-8100000">
            <a:off x="-322526" y="1157072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325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0"/>
          <p:cNvSpPr/>
          <p:nvPr/>
        </p:nvSpPr>
        <p:spPr>
          <a:xfrm>
            <a:off x="7487875" y="3755725"/>
            <a:ext cx="232800" cy="2328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0"/>
          <p:cNvSpPr/>
          <p:nvPr/>
        </p:nvSpPr>
        <p:spPr>
          <a:xfrm rot="1518055">
            <a:off x="7613516" y="3911241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0"/>
          <p:cNvSpPr/>
          <p:nvPr/>
        </p:nvSpPr>
        <p:spPr>
          <a:xfrm>
            <a:off x="304800" y="2060560"/>
            <a:ext cx="511200" cy="511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0"/>
          <p:cNvSpPr/>
          <p:nvPr/>
        </p:nvSpPr>
        <p:spPr>
          <a:xfrm rot="5400000">
            <a:off x="-19125" y="-19050"/>
            <a:ext cx="1640100" cy="16401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0"/>
          <p:cNvSpPr/>
          <p:nvPr/>
        </p:nvSpPr>
        <p:spPr>
          <a:xfrm>
            <a:off x="8584300" y="-464825"/>
            <a:ext cx="1147800" cy="1147800"/>
          </a:xfrm>
          <a:prstGeom prst="diamond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0"/>
          <p:cNvSpPr/>
          <p:nvPr/>
        </p:nvSpPr>
        <p:spPr>
          <a:xfrm rot="5941014" flipH="1">
            <a:off x="4460978" y="-610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0"/>
          <p:cNvSpPr/>
          <p:nvPr/>
        </p:nvSpPr>
        <p:spPr>
          <a:xfrm rot="-5941014">
            <a:off x="4460978" y="167533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0"/>
          <p:cNvSpPr/>
          <p:nvPr/>
        </p:nvSpPr>
        <p:spPr>
          <a:xfrm rot="-5941014">
            <a:off x="4460978" y="-2896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0"/>
          <p:cNvSpPr/>
          <p:nvPr/>
        </p:nvSpPr>
        <p:spPr>
          <a:xfrm>
            <a:off x="670465" y="1941703"/>
            <a:ext cx="349500" cy="3495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0"/>
          <p:cNvSpPr/>
          <p:nvPr/>
        </p:nvSpPr>
        <p:spPr>
          <a:xfrm rot="5400000" flipH="1">
            <a:off x="808650" y="3847125"/>
            <a:ext cx="476400" cy="21354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0"/>
          <p:cNvSpPr/>
          <p:nvPr/>
        </p:nvSpPr>
        <p:spPr>
          <a:xfrm rot="-8100000">
            <a:off x="-304601" y="1147547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98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/>
          <p:nvPr/>
        </p:nvSpPr>
        <p:spPr>
          <a:xfrm>
            <a:off x="-719775" y="3901800"/>
            <a:ext cx="2157300" cy="2157300"/>
          </a:xfrm>
          <a:prstGeom prst="ellipse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1"/>
          <p:cNvSpPr/>
          <p:nvPr/>
        </p:nvSpPr>
        <p:spPr>
          <a:xfrm>
            <a:off x="128175" y="3199481"/>
            <a:ext cx="461400" cy="4614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1"/>
          <p:cNvSpPr/>
          <p:nvPr/>
        </p:nvSpPr>
        <p:spPr>
          <a:xfrm rot="10800000" flipH="1">
            <a:off x="128175" y="2778018"/>
            <a:ext cx="461400" cy="4614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1"/>
          <p:cNvSpPr/>
          <p:nvPr/>
        </p:nvSpPr>
        <p:spPr>
          <a:xfrm rot="10800000">
            <a:off x="7134375" y="-18900"/>
            <a:ext cx="2038200" cy="20382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1"/>
          <p:cNvSpPr/>
          <p:nvPr/>
        </p:nvSpPr>
        <p:spPr>
          <a:xfrm>
            <a:off x="8168975" y="1734899"/>
            <a:ext cx="618300" cy="6183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1"/>
          <p:cNvSpPr/>
          <p:nvPr/>
        </p:nvSpPr>
        <p:spPr>
          <a:xfrm>
            <a:off x="8547326" y="2279846"/>
            <a:ext cx="291900" cy="2919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1"/>
          <p:cNvSpPr/>
          <p:nvPr/>
        </p:nvSpPr>
        <p:spPr>
          <a:xfrm rot="8100000">
            <a:off x="4387701" y="4723503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1"/>
          <p:cNvSpPr/>
          <p:nvPr/>
        </p:nvSpPr>
        <p:spPr>
          <a:xfrm rot="8100000">
            <a:off x="3854301" y="4723503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1"/>
          <p:cNvSpPr/>
          <p:nvPr/>
        </p:nvSpPr>
        <p:spPr>
          <a:xfrm rot="1518055">
            <a:off x="-1435234" y="-2032359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633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16FD-588B-47B3-8F3F-AC321097775D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85B3-5FE1-4C86-9349-0B68E62AC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02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text + numbers">
  <p:cSld name="Three columns text + number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subTitle" idx="1"/>
          </p:nvPr>
        </p:nvSpPr>
        <p:spPr>
          <a:xfrm>
            <a:off x="1111776" y="3038825"/>
            <a:ext cx="17196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2"/>
          </p:nvPr>
        </p:nvSpPr>
        <p:spPr>
          <a:xfrm>
            <a:off x="1111775" y="3427325"/>
            <a:ext cx="17196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subTitle" idx="3"/>
          </p:nvPr>
        </p:nvSpPr>
        <p:spPr>
          <a:xfrm>
            <a:off x="3712571" y="3038825"/>
            <a:ext cx="17181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4"/>
          </p:nvPr>
        </p:nvSpPr>
        <p:spPr>
          <a:xfrm>
            <a:off x="3712568" y="3427325"/>
            <a:ext cx="17181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subTitle" idx="5"/>
          </p:nvPr>
        </p:nvSpPr>
        <p:spPr>
          <a:xfrm>
            <a:off x="6312631" y="3038825"/>
            <a:ext cx="17181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6"/>
          </p:nvPr>
        </p:nvSpPr>
        <p:spPr>
          <a:xfrm>
            <a:off x="6312626" y="3427325"/>
            <a:ext cx="17181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640705" y="63666"/>
            <a:ext cx="329834" cy="305328"/>
            <a:chOff x="1412390" y="2258211"/>
            <a:chExt cx="620689" cy="574573"/>
          </a:xfrm>
        </p:grpSpPr>
        <p:sp>
          <p:nvSpPr>
            <p:cNvPr id="305" name="Google Shape;305;p17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17"/>
          <p:cNvSpPr/>
          <p:nvPr/>
        </p:nvSpPr>
        <p:spPr>
          <a:xfrm>
            <a:off x="78470" y="139886"/>
            <a:ext cx="523753" cy="388511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7"/>
          <p:cNvSpPr/>
          <p:nvPr/>
        </p:nvSpPr>
        <p:spPr>
          <a:xfrm rot="-7381728">
            <a:off x="696224" y="457179"/>
            <a:ext cx="218807" cy="296509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17"/>
          <p:cNvGrpSpPr/>
          <p:nvPr/>
        </p:nvGrpSpPr>
        <p:grpSpPr>
          <a:xfrm>
            <a:off x="265266" y="540294"/>
            <a:ext cx="255570" cy="282670"/>
            <a:chOff x="5414907" y="2017485"/>
            <a:chExt cx="220338" cy="243702"/>
          </a:xfrm>
        </p:grpSpPr>
        <p:sp>
          <p:nvSpPr>
            <p:cNvPr id="311" name="Google Shape;311;p17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17"/>
          <p:cNvSpPr/>
          <p:nvPr/>
        </p:nvSpPr>
        <p:spPr>
          <a:xfrm>
            <a:off x="8251026" y="4327178"/>
            <a:ext cx="443424" cy="428174"/>
          </a:xfrm>
          <a:custGeom>
            <a:avLst/>
            <a:gdLst/>
            <a:ahLst/>
            <a:cxnLst/>
            <a:rect l="l" t="t" r="r" b="b"/>
            <a:pathLst>
              <a:path w="6775" h="6542" extrusionOk="0">
                <a:moveTo>
                  <a:pt x="3051" y="636"/>
                </a:moveTo>
                <a:cubicBezTo>
                  <a:pt x="3170" y="873"/>
                  <a:pt x="3249" y="1230"/>
                  <a:pt x="3289" y="1349"/>
                </a:cubicBezTo>
                <a:lnTo>
                  <a:pt x="3725" y="2339"/>
                </a:lnTo>
                <a:cubicBezTo>
                  <a:pt x="3749" y="2435"/>
                  <a:pt x="3816" y="2487"/>
                  <a:pt x="3892" y="2487"/>
                </a:cubicBezTo>
                <a:cubicBezTo>
                  <a:pt x="3942" y="2487"/>
                  <a:pt x="3995" y="2465"/>
                  <a:pt x="4041" y="2418"/>
                </a:cubicBezTo>
                <a:cubicBezTo>
                  <a:pt x="4081" y="2497"/>
                  <a:pt x="4160" y="2537"/>
                  <a:pt x="4240" y="2537"/>
                </a:cubicBezTo>
                <a:lnTo>
                  <a:pt x="5428" y="2458"/>
                </a:lnTo>
                <a:cubicBezTo>
                  <a:pt x="5547" y="2458"/>
                  <a:pt x="5903" y="2379"/>
                  <a:pt x="6181" y="2379"/>
                </a:cubicBezTo>
                <a:cubicBezTo>
                  <a:pt x="5943" y="2537"/>
                  <a:pt x="5547" y="2814"/>
                  <a:pt x="5467" y="2854"/>
                </a:cubicBezTo>
                <a:lnTo>
                  <a:pt x="4636" y="3607"/>
                </a:lnTo>
                <a:cubicBezTo>
                  <a:pt x="4477" y="3686"/>
                  <a:pt x="4517" y="3884"/>
                  <a:pt x="4675" y="3963"/>
                </a:cubicBezTo>
                <a:cubicBezTo>
                  <a:pt x="4855" y="4323"/>
                  <a:pt x="5494" y="5502"/>
                  <a:pt x="5727" y="5683"/>
                </a:cubicBezTo>
                <a:lnTo>
                  <a:pt x="5727" y="5683"/>
                </a:lnTo>
                <a:cubicBezTo>
                  <a:pt x="5562" y="5618"/>
                  <a:pt x="5452" y="5575"/>
                  <a:pt x="5309" y="5468"/>
                </a:cubicBezTo>
                <a:lnTo>
                  <a:pt x="4834" y="5270"/>
                </a:lnTo>
                <a:lnTo>
                  <a:pt x="3764" y="4795"/>
                </a:lnTo>
                <a:cubicBezTo>
                  <a:pt x="3734" y="4765"/>
                  <a:pt x="3704" y="4752"/>
                  <a:pt x="3673" y="4752"/>
                </a:cubicBezTo>
                <a:cubicBezTo>
                  <a:pt x="3624" y="4752"/>
                  <a:pt x="3575" y="4786"/>
                  <a:pt x="3526" y="4835"/>
                </a:cubicBezTo>
                <a:cubicBezTo>
                  <a:pt x="3501" y="4758"/>
                  <a:pt x="3426" y="4714"/>
                  <a:pt x="3354" y="4714"/>
                </a:cubicBezTo>
                <a:cubicBezTo>
                  <a:pt x="3315" y="4714"/>
                  <a:pt x="3277" y="4727"/>
                  <a:pt x="3249" y="4755"/>
                </a:cubicBezTo>
                <a:cubicBezTo>
                  <a:pt x="2734" y="5191"/>
                  <a:pt x="2219" y="5627"/>
                  <a:pt x="1665" y="5983"/>
                </a:cubicBezTo>
                <a:cubicBezTo>
                  <a:pt x="1546" y="5983"/>
                  <a:pt x="1427" y="6062"/>
                  <a:pt x="1387" y="6142"/>
                </a:cubicBezTo>
                <a:cubicBezTo>
                  <a:pt x="1374" y="6168"/>
                  <a:pt x="1365" y="6181"/>
                  <a:pt x="1362" y="6181"/>
                </a:cubicBezTo>
                <a:cubicBezTo>
                  <a:pt x="1357" y="6181"/>
                  <a:pt x="1374" y="6129"/>
                  <a:pt x="1427" y="6023"/>
                </a:cubicBezTo>
                <a:cubicBezTo>
                  <a:pt x="1506" y="5864"/>
                  <a:pt x="1546" y="5706"/>
                  <a:pt x="1585" y="5548"/>
                </a:cubicBezTo>
                <a:cubicBezTo>
                  <a:pt x="1704" y="5151"/>
                  <a:pt x="1823" y="4795"/>
                  <a:pt x="1942" y="4399"/>
                </a:cubicBezTo>
                <a:cubicBezTo>
                  <a:pt x="1942" y="4320"/>
                  <a:pt x="1942" y="4280"/>
                  <a:pt x="1863" y="4201"/>
                </a:cubicBezTo>
                <a:lnTo>
                  <a:pt x="1863" y="4201"/>
                </a:lnTo>
                <a:cubicBezTo>
                  <a:pt x="1878" y="4204"/>
                  <a:pt x="1892" y="4205"/>
                  <a:pt x="1906" y="4205"/>
                </a:cubicBezTo>
                <a:cubicBezTo>
                  <a:pt x="2077" y="4205"/>
                  <a:pt x="2168" y="3991"/>
                  <a:pt x="2021" y="3844"/>
                </a:cubicBezTo>
                <a:cubicBezTo>
                  <a:pt x="1546" y="3408"/>
                  <a:pt x="1110" y="2973"/>
                  <a:pt x="714" y="2458"/>
                </a:cubicBezTo>
                <a:lnTo>
                  <a:pt x="2061" y="2458"/>
                </a:lnTo>
                <a:cubicBezTo>
                  <a:pt x="2100" y="2458"/>
                  <a:pt x="2140" y="2418"/>
                  <a:pt x="2180" y="2418"/>
                </a:cubicBezTo>
                <a:cubicBezTo>
                  <a:pt x="2203" y="2441"/>
                  <a:pt x="2233" y="2451"/>
                  <a:pt x="2265" y="2451"/>
                </a:cubicBezTo>
                <a:cubicBezTo>
                  <a:pt x="2342" y="2451"/>
                  <a:pt x="2429" y="2395"/>
                  <a:pt x="2457" y="2339"/>
                </a:cubicBezTo>
                <a:cubicBezTo>
                  <a:pt x="2655" y="1745"/>
                  <a:pt x="2853" y="1190"/>
                  <a:pt x="3051" y="636"/>
                </a:cubicBezTo>
                <a:close/>
                <a:moveTo>
                  <a:pt x="2916" y="0"/>
                </a:moveTo>
                <a:cubicBezTo>
                  <a:pt x="2853" y="0"/>
                  <a:pt x="2785" y="44"/>
                  <a:pt x="2734" y="121"/>
                </a:cubicBezTo>
                <a:lnTo>
                  <a:pt x="2061" y="2022"/>
                </a:lnTo>
                <a:lnTo>
                  <a:pt x="2021" y="2022"/>
                </a:lnTo>
                <a:lnTo>
                  <a:pt x="239" y="2062"/>
                </a:lnTo>
                <a:cubicBezTo>
                  <a:pt x="80" y="2062"/>
                  <a:pt x="1" y="2260"/>
                  <a:pt x="80" y="2379"/>
                </a:cubicBezTo>
                <a:cubicBezTo>
                  <a:pt x="595" y="3052"/>
                  <a:pt x="1150" y="3646"/>
                  <a:pt x="1744" y="4161"/>
                </a:cubicBezTo>
                <a:cubicBezTo>
                  <a:pt x="1625" y="4161"/>
                  <a:pt x="1506" y="4201"/>
                  <a:pt x="1467" y="4320"/>
                </a:cubicBezTo>
                <a:cubicBezTo>
                  <a:pt x="1308" y="4874"/>
                  <a:pt x="1110" y="5389"/>
                  <a:pt x="991" y="5944"/>
                </a:cubicBezTo>
                <a:cubicBezTo>
                  <a:pt x="912" y="6181"/>
                  <a:pt x="872" y="6498"/>
                  <a:pt x="1229" y="6538"/>
                </a:cubicBezTo>
                <a:cubicBezTo>
                  <a:pt x="1250" y="6540"/>
                  <a:pt x="1271" y="6542"/>
                  <a:pt x="1292" y="6542"/>
                </a:cubicBezTo>
                <a:cubicBezTo>
                  <a:pt x="1597" y="6542"/>
                  <a:pt x="1960" y="6287"/>
                  <a:pt x="2219" y="6102"/>
                </a:cubicBezTo>
                <a:cubicBezTo>
                  <a:pt x="2655" y="5785"/>
                  <a:pt x="3091" y="5468"/>
                  <a:pt x="3526" y="5112"/>
                </a:cubicBezTo>
                <a:cubicBezTo>
                  <a:pt x="3526" y="5151"/>
                  <a:pt x="3566" y="5191"/>
                  <a:pt x="3606" y="5191"/>
                </a:cubicBezTo>
                <a:cubicBezTo>
                  <a:pt x="4121" y="5429"/>
                  <a:pt x="4636" y="5666"/>
                  <a:pt x="5151" y="5904"/>
                </a:cubicBezTo>
                <a:cubicBezTo>
                  <a:pt x="5314" y="5986"/>
                  <a:pt x="5552" y="6142"/>
                  <a:pt x="5762" y="6142"/>
                </a:cubicBezTo>
                <a:cubicBezTo>
                  <a:pt x="5858" y="6142"/>
                  <a:pt x="5948" y="6110"/>
                  <a:pt x="6022" y="6023"/>
                </a:cubicBezTo>
                <a:cubicBezTo>
                  <a:pt x="6220" y="5746"/>
                  <a:pt x="6022" y="5429"/>
                  <a:pt x="5864" y="5191"/>
                </a:cubicBezTo>
                <a:lnTo>
                  <a:pt x="5071" y="3805"/>
                </a:lnTo>
                <a:lnTo>
                  <a:pt x="6141" y="2893"/>
                </a:lnTo>
                <a:cubicBezTo>
                  <a:pt x="6339" y="2695"/>
                  <a:pt x="6775" y="2458"/>
                  <a:pt x="6695" y="2141"/>
                </a:cubicBezTo>
                <a:cubicBezTo>
                  <a:pt x="6650" y="1983"/>
                  <a:pt x="6490" y="1941"/>
                  <a:pt x="6324" y="1941"/>
                </a:cubicBezTo>
                <a:cubicBezTo>
                  <a:pt x="6198" y="1941"/>
                  <a:pt x="6068" y="1965"/>
                  <a:pt x="5982" y="1982"/>
                </a:cubicBezTo>
                <a:lnTo>
                  <a:pt x="4160" y="2101"/>
                </a:lnTo>
                <a:cubicBezTo>
                  <a:pt x="4121" y="2101"/>
                  <a:pt x="4081" y="2101"/>
                  <a:pt x="4081" y="2141"/>
                </a:cubicBezTo>
                <a:cubicBezTo>
                  <a:pt x="3883" y="1705"/>
                  <a:pt x="3685" y="1269"/>
                  <a:pt x="3526" y="834"/>
                </a:cubicBezTo>
                <a:cubicBezTo>
                  <a:pt x="3408" y="517"/>
                  <a:pt x="3328" y="200"/>
                  <a:pt x="3012" y="41"/>
                </a:cubicBezTo>
                <a:cubicBezTo>
                  <a:pt x="2983" y="13"/>
                  <a:pt x="2950" y="0"/>
                  <a:pt x="29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"/>
          <p:cNvSpPr/>
          <p:nvPr/>
        </p:nvSpPr>
        <p:spPr>
          <a:xfrm rot="10800000" flipH="1">
            <a:off x="8482528" y="4154851"/>
            <a:ext cx="417283" cy="266365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7"/>
          <p:cNvSpPr/>
          <p:nvPr/>
        </p:nvSpPr>
        <p:spPr>
          <a:xfrm>
            <a:off x="8436621" y="4844041"/>
            <a:ext cx="172983" cy="209098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"/>
          <p:cNvSpPr/>
          <p:nvPr/>
        </p:nvSpPr>
        <p:spPr>
          <a:xfrm>
            <a:off x="8744813" y="4704061"/>
            <a:ext cx="329859" cy="278806"/>
          </a:xfrm>
          <a:custGeom>
            <a:avLst/>
            <a:gdLst/>
            <a:ahLst/>
            <a:cxnLst/>
            <a:rect l="l" t="t" r="r" b="b"/>
            <a:pathLst>
              <a:path w="7805" h="6597" extrusionOk="0">
                <a:moveTo>
                  <a:pt x="6285" y="481"/>
                </a:moveTo>
                <a:cubicBezTo>
                  <a:pt x="6833" y="481"/>
                  <a:pt x="7178" y="1051"/>
                  <a:pt x="6972" y="2105"/>
                </a:cubicBezTo>
                <a:cubicBezTo>
                  <a:pt x="6854" y="2660"/>
                  <a:pt x="6695" y="3214"/>
                  <a:pt x="6497" y="3769"/>
                </a:cubicBezTo>
                <a:cubicBezTo>
                  <a:pt x="6141" y="4561"/>
                  <a:pt x="5705" y="5353"/>
                  <a:pt x="5190" y="6106"/>
                </a:cubicBezTo>
                <a:cubicBezTo>
                  <a:pt x="4001" y="5670"/>
                  <a:pt x="2615" y="5551"/>
                  <a:pt x="1625" y="4759"/>
                </a:cubicBezTo>
                <a:cubicBezTo>
                  <a:pt x="793" y="4046"/>
                  <a:pt x="634" y="2779"/>
                  <a:pt x="1704" y="2145"/>
                </a:cubicBezTo>
                <a:cubicBezTo>
                  <a:pt x="1982" y="1976"/>
                  <a:pt x="2274" y="1902"/>
                  <a:pt x="2565" y="1902"/>
                </a:cubicBezTo>
                <a:cubicBezTo>
                  <a:pt x="3227" y="1902"/>
                  <a:pt x="3878" y="2283"/>
                  <a:pt x="4318" y="2779"/>
                </a:cubicBezTo>
                <a:cubicBezTo>
                  <a:pt x="4370" y="2830"/>
                  <a:pt x="4433" y="2852"/>
                  <a:pt x="4493" y="2852"/>
                </a:cubicBezTo>
                <a:cubicBezTo>
                  <a:pt x="4665" y="2852"/>
                  <a:pt x="4821" y="2677"/>
                  <a:pt x="4675" y="2501"/>
                </a:cubicBezTo>
                <a:cubicBezTo>
                  <a:pt x="4754" y="2462"/>
                  <a:pt x="4794" y="2382"/>
                  <a:pt x="4794" y="2303"/>
                </a:cubicBezTo>
                <a:cubicBezTo>
                  <a:pt x="4794" y="1828"/>
                  <a:pt x="4952" y="1353"/>
                  <a:pt x="5269" y="996"/>
                </a:cubicBezTo>
                <a:cubicBezTo>
                  <a:pt x="5631" y="648"/>
                  <a:pt x="5988" y="481"/>
                  <a:pt x="6285" y="481"/>
                </a:cubicBezTo>
                <a:close/>
                <a:moveTo>
                  <a:pt x="6180" y="0"/>
                </a:moveTo>
                <a:cubicBezTo>
                  <a:pt x="5272" y="0"/>
                  <a:pt x="4436" y="1245"/>
                  <a:pt x="4318" y="2184"/>
                </a:cubicBezTo>
                <a:cubicBezTo>
                  <a:pt x="3781" y="1765"/>
                  <a:pt x="3088" y="1516"/>
                  <a:pt x="2434" y="1516"/>
                </a:cubicBezTo>
                <a:cubicBezTo>
                  <a:pt x="1544" y="1516"/>
                  <a:pt x="727" y="1977"/>
                  <a:pt x="476" y="3095"/>
                </a:cubicBezTo>
                <a:cubicBezTo>
                  <a:pt x="1" y="5551"/>
                  <a:pt x="3526" y="5948"/>
                  <a:pt x="5071" y="6542"/>
                </a:cubicBezTo>
                <a:lnTo>
                  <a:pt x="5150" y="6542"/>
                </a:lnTo>
                <a:cubicBezTo>
                  <a:pt x="5186" y="6577"/>
                  <a:pt x="5237" y="6597"/>
                  <a:pt x="5287" y="6597"/>
                </a:cubicBezTo>
                <a:cubicBezTo>
                  <a:pt x="5348" y="6597"/>
                  <a:pt x="5406" y="6568"/>
                  <a:pt x="5427" y="6502"/>
                </a:cubicBezTo>
                <a:cubicBezTo>
                  <a:pt x="6141" y="5551"/>
                  <a:pt x="6695" y="4482"/>
                  <a:pt x="7091" y="3373"/>
                </a:cubicBezTo>
                <a:cubicBezTo>
                  <a:pt x="7408" y="2501"/>
                  <a:pt x="7804" y="1313"/>
                  <a:pt x="7131" y="521"/>
                </a:cubicBezTo>
                <a:cubicBezTo>
                  <a:pt x="6823" y="152"/>
                  <a:pt x="6497" y="0"/>
                  <a:pt x="61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>
            <a:off x="8301396" y="4886463"/>
            <a:ext cx="102786" cy="124246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 txBox="1">
            <a:spLocks noGrp="1"/>
          </p:cNvSpPr>
          <p:nvPr>
            <p:ph type="title" idx="7" hasCustomPrompt="1"/>
          </p:nvPr>
        </p:nvSpPr>
        <p:spPr>
          <a:xfrm>
            <a:off x="3324825" y="2060438"/>
            <a:ext cx="2493600" cy="5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0" name="Google Shape;320;p17"/>
          <p:cNvSpPr txBox="1">
            <a:spLocks noGrp="1"/>
          </p:cNvSpPr>
          <p:nvPr>
            <p:ph type="title" idx="8" hasCustomPrompt="1"/>
          </p:nvPr>
        </p:nvSpPr>
        <p:spPr>
          <a:xfrm>
            <a:off x="5924875" y="2060438"/>
            <a:ext cx="2493600" cy="5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1" name="Google Shape;321;p17"/>
          <p:cNvSpPr txBox="1">
            <a:spLocks noGrp="1"/>
          </p:cNvSpPr>
          <p:nvPr>
            <p:ph type="title" idx="9" hasCustomPrompt="1"/>
          </p:nvPr>
        </p:nvSpPr>
        <p:spPr>
          <a:xfrm>
            <a:off x="724775" y="2060438"/>
            <a:ext cx="2493600" cy="5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6855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text">
  <p:cSld name="Four columns 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1"/>
          </p:nvPr>
        </p:nvSpPr>
        <p:spPr>
          <a:xfrm>
            <a:off x="1464275" y="1981263"/>
            <a:ext cx="27432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2"/>
          </p:nvPr>
        </p:nvSpPr>
        <p:spPr>
          <a:xfrm>
            <a:off x="1464275" y="2185931"/>
            <a:ext cx="2743200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3"/>
          </p:nvPr>
        </p:nvSpPr>
        <p:spPr>
          <a:xfrm>
            <a:off x="1464275" y="3739095"/>
            <a:ext cx="27432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4"/>
          </p:nvPr>
        </p:nvSpPr>
        <p:spPr>
          <a:xfrm>
            <a:off x="1464275" y="3943764"/>
            <a:ext cx="2743200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5"/>
          </p:nvPr>
        </p:nvSpPr>
        <p:spPr>
          <a:xfrm>
            <a:off x="4936500" y="1981263"/>
            <a:ext cx="27432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6"/>
          </p:nvPr>
        </p:nvSpPr>
        <p:spPr>
          <a:xfrm>
            <a:off x="4936500" y="2185931"/>
            <a:ext cx="2743200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7"/>
          </p:nvPr>
        </p:nvSpPr>
        <p:spPr>
          <a:xfrm>
            <a:off x="4936500" y="3739095"/>
            <a:ext cx="27432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8"/>
          </p:nvPr>
        </p:nvSpPr>
        <p:spPr>
          <a:xfrm>
            <a:off x="4936500" y="3943764"/>
            <a:ext cx="2743200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grpSp>
        <p:nvGrpSpPr>
          <p:cNvPr id="207" name="Google Shape;207;p14"/>
          <p:cNvGrpSpPr/>
          <p:nvPr/>
        </p:nvGrpSpPr>
        <p:grpSpPr>
          <a:xfrm>
            <a:off x="8096825" y="56131"/>
            <a:ext cx="284524" cy="263384"/>
            <a:chOff x="1412390" y="2258211"/>
            <a:chExt cx="620689" cy="574573"/>
          </a:xfrm>
        </p:grpSpPr>
        <p:sp>
          <p:nvSpPr>
            <p:cNvPr id="208" name="Google Shape;208;p14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4"/>
          <p:cNvSpPr/>
          <p:nvPr/>
        </p:nvSpPr>
        <p:spPr>
          <a:xfrm>
            <a:off x="8650610" y="452715"/>
            <a:ext cx="399871" cy="301041"/>
          </a:xfrm>
          <a:custGeom>
            <a:avLst/>
            <a:gdLst/>
            <a:ahLst/>
            <a:cxnLst/>
            <a:rect l="l" t="t" r="r" b="b"/>
            <a:pathLst>
              <a:path w="8834" h="6651" extrusionOk="0">
                <a:moveTo>
                  <a:pt x="2899" y="501"/>
                </a:moveTo>
                <a:cubicBezTo>
                  <a:pt x="3776" y="501"/>
                  <a:pt x="4566" y="1085"/>
                  <a:pt x="4873" y="1929"/>
                </a:cubicBezTo>
                <a:cubicBezTo>
                  <a:pt x="4810" y="2085"/>
                  <a:pt x="4945" y="2242"/>
                  <a:pt x="5103" y="2242"/>
                </a:cubicBezTo>
                <a:cubicBezTo>
                  <a:pt x="5144" y="2242"/>
                  <a:pt x="5188" y="2231"/>
                  <a:pt x="5229" y="2206"/>
                </a:cubicBezTo>
                <a:cubicBezTo>
                  <a:pt x="5677" y="1947"/>
                  <a:pt x="6223" y="1730"/>
                  <a:pt x="6758" y="1730"/>
                </a:cubicBezTo>
                <a:cubicBezTo>
                  <a:pt x="7123" y="1730"/>
                  <a:pt x="7483" y="1830"/>
                  <a:pt x="7804" y="2087"/>
                </a:cubicBezTo>
                <a:cubicBezTo>
                  <a:pt x="8834" y="2959"/>
                  <a:pt x="8042" y="4226"/>
                  <a:pt x="7210" y="4820"/>
                </a:cubicBezTo>
                <a:cubicBezTo>
                  <a:pt x="5982" y="5573"/>
                  <a:pt x="4635" y="6048"/>
                  <a:pt x="3248" y="6207"/>
                </a:cubicBezTo>
                <a:cubicBezTo>
                  <a:pt x="3248" y="6167"/>
                  <a:pt x="3248" y="6167"/>
                  <a:pt x="3248" y="6128"/>
                </a:cubicBezTo>
                <a:cubicBezTo>
                  <a:pt x="2575" y="5098"/>
                  <a:pt x="2020" y="3949"/>
                  <a:pt x="1664" y="2761"/>
                </a:cubicBezTo>
                <a:cubicBezTo>
                  <a:pt x="1387" y="1810"/>
                  <a:pt x="1624" y="542"/>
                  <a:pt x="2813" y="503"/>
                </a:cubicBezTo>
                <a:cubicBezTo>
                  <a:pt x="2841" y="501"/>
                  <a:pt x="2870" y="501"/>
                  <a:pt x="2899" y="501"/>
                </a:cubicBezTo>
                <a:close/>
                <a:moveTo>
                  <a:pt x="2835" y="1"/>
                </a:moveTo>
                <a:cubicBezTo>
                  <a:pt x="2392" y="1"/>
                  <a:pt x="1956" y="140"/>
                  <a:pt x="1585" y="463"/>
                </a:cubicBezTo>
                <a:cubicBezTo>
                  <a:pt x="0" y="1889"/>
                  <a:pt x="2060" y="5058"/>
                  <a:pt x="2852" y="6365"/>
                </a:cubicBezTo>
                <a:cubicBezTo>
                  <a:pt x="2852" y="6405"/>
                  <a:pt x="2892" y="6445"/>
                  <a:pt x="2971" y="6445"/>
                </a:cubicBezTo>
                <a:cubicBezTo>
                  <a:pt x="2971" y="6547"/>
                  <a:pt x="3060" y="6650"/>
                  <a:pt x="3161" y="6650"/>
                </a:cubicBezTo>
                <a:cubicBezTo>
                  <a:pt x="3177" y="6650"/>
                  <a:pt x="3193" y="6648"/>
                  <a:pt x="3209" y="6643"/>
                </a:cubicBezTo>
                <a:cubicBezTo>
                  <a:pt x="5031" y="6405"/>
                  <a:pt x="8438" y="5652"/>
                  <a:pt x="8755" y="3355"/>
                </a:cubicBezTo>
                <a:cubicBezTo>
                  <a:pt x="8834" y="2562"/>
                  <a:pt x="8438" y="1810"/>
                  <a:pt x="7685" y="1493"/>
                </a:cubicBezTo>
                <a:cubicBezTo>
                  <a:pt x="7348" y="1341"/>
                  <a:pt x="6996" y="1268"/>
                  <a:pt x="6646" y="1268"/>
                </a:cubicBezTo>
                <a:cubicBezTo>
                  <a:pt x="6173" y="1268"/>
                  <a:pt x="5701" y="1401"/>
                  <a:pt x="5269" y="1651"/>
                </a:cubicBezTo>
                <a:cubicBezTo>
                  <a:pt x="4909" y="739"/>
                  <a:pt x="3856" y="1"/>
                  <a:pt x="28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-10646460">
            <a:off x="8773451" y="115717"/>
            <a:ext cx="216057" cy="291692"/>
          </a:xfrm>
          <a:custGeom>
            <a:avLst/>
            <a:gdLst/>
            <a:ahLst/>
            <a:cxnLst/>
            <a:rect l="l" t="t" r="r" b="b"/>
            <a:pathLst>
              <a:path w="60291" h="81397" extrusionOk="0">
                <a:moveTo>
                  <a:pt x="10476" y="1"/>
                </a:moveTo>
                <a:cubicBezTo>
                  <a:pt x="9595" y="1"/>
                  <a:pt x="8729" y="688"/>
                  <a:pt x="8458" y="1772"/>
                </a:cubicBezTo>
                <a:cubicBezTo>
                  <a:pt x="5866" y="13990"/>
                  <a:pt x="3275" y="26208"/>
                  <a:pt x="313" y="38055"/>
                </a:cubicBezTo>
                <a:cubicBezTo>
                  <a:pt x="1" y="39303"/>
                  <a:pt x="1267" y="40815"/>
                  <a:pt x="2560" y="40815"/>
                </a:cubicBezTo>
                <a:cubicBezTo>
                  <a:pt x="2801" y="40815"/>
                  <a:pt x="3042" y="40763"/>
                  <a:pt x="3275" y="40647"/>
                </a:cubicBezTo>
                <a:lnTo>
                  <a:pt x="16233" y="33982"/>
                </a:lnTo>
                <a:cubicBezTo>
                  <a:pt x="23267" y="46940"/>
                  <a:pt x="29931" y="59898"/>
                  <a:pt x="36966" y="72856"/>
                </a:cubicBezTo>
                <a:cubicBezTo>
                  <a:pt x="39986" y="78348"/>
                  <a:pt x="42395" y="81396"/>
                  <a:pt x="46913" y="81396"/>
                </a:cubicBezTo>
                <a:cubicBezTo>
                  <a:pt x="48486" y="81396"/>
                  <a:pt x="50315" y="81026"/>
                  <a:pt x="52515" y="80261"/>
                </a:cubicBezTo>
                <a:cubicBezTo>
                  <a:pt x="60290" y="77669"/>
                  <a:pt x="59179" y="74337"/>
                  <a:pt x="55847" y="67673"/>
                </a:cubicBezTo>
                <a:lnTo>
                  <a:pt x="34004" y="27318"/>
                </a:lnTo>
                <a:lnTo>
                  <a:pt x="42519" y="22875"/>
                </a:lnTo>
                <a:cubicBezTo>
                  <a:pt x="44000" y="22135"/>
                  <a:pt x="43630" y="20284"/>
                  <a:pt x="42519" y="19173"/>
                </a:cubicBezTo>
                <a:cubicBezTo>
                  <a:pt x="34374" y="11028"/>
                  <a:pt x="21416" y="6215"/>
                  <a:pt x="11420" y="291"/>
                </a:cubicBezTo>
                <a:cubicBezTo>
                  <a:pt x="11122" y="93"/>
                  <a:pt x="10798" y="1"/>
                  <a:pt x="104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>
            <a:off x="8524498" y="117774"/>
            <a:ext cx="132980" cy="140311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8438142" y="283950"/>
            <a:ext cx="80577" cy="7433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 rot="2103638" flipH="1">
            <a:off x="8410987" y="494622"/>
            <a:ext cx="360000" cy="229800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/>
          <p:nvPr/>
        </p:nvSpPr>
        <p:spPr>
          <a:xfrm>
            <a:off x="265154" y="4677747"/>
            <a:ext cx="461540" cy="351582"/>
          </a:xfrm>
          <a:custGeom>
            <a:avLst/>
            <a:gdLst/>
            <a:ahLst/>
            <a:cxnLst/>
            <a:rect l="l" t="t" r="r" b="b"/>
            <a:pathLst>
              <a:path w="13036" h="9931" extrusionOk="0">
                <a:moveTo>
                  <a:pt x="10507" y="1110"/>
                </a:moveTo>
                <a:lnTo>
                  <a:pt x="10507" y="1110"/>
                </a:lnTo>
                <a:cubicBezTo>
                  <a:pt x="8011" y="2457"/>
                  <a:pt x="5555" y="3883"/>
                  <a:pt x="3179" y="5388"/>
                </a:cubicBezTo>
                <a:lnTo>
                  <a:pt x="3139" y="5349"/>
                </a:lnTo>
                <a:cubicBezTo>
                  <a:pt x="2307" y="5071"/>
                  <a:pt x="1555" y="4715"/>
                  <a:pt x="802" y="4319"/>
                </a:cubicBezTo>
                <a:cubicBezTo>
                  <a:pt x="4050" y="3289"/>
                  <a:pt x="7259" y="2219"/>
                  <a:pt x="10507" y="1110"/>
                </a:cubicBezTo>
                <a:close/>
                <a:moveTo>
                  <a:pt x="10903" y="1387"/>
                </a:moveTo>
                <a:cubicBezTo>
                  <a:pt x="8843" y="2932"/>
                  <a:pt x="6783" y="4477"/>
                  <a:pt x="4684" y="6062"/>
                </a:cubicBezTo>
                <a:cubicBezTo>
                  <a:pt x="4565" y="5824"/>
                  <a:pt x="4407" y="5586"/>
                  <a:pt x="4328" y="5309"/>
                </a:cubicBezTo>
                <a:lnTo>
                  <a:pt x="4288" y="5309"/>
                </a:lnTo>
                <a:cubicBezTo>
                  <a:pt x="4288" y="5269"/>
                  <a:pt x="4288" y="5230"/>
                  <a:pt x="4248" y="5190"/>
                </a:cubicBezTo>
                <a:cubicBezTo>
                  <a:pt x="6427" y="3843"/>
                  <a:pt x="8645" y="2576"/>
                  <a:pt x="10903" y="1387"/>
                </a:cubicBezTo>
                <a:close/>
                <a:moveTo>
                  <a:pt x="12369" y="872"/>
                </a:moveTo>
                <a:lnTo>
                  <a:pt x="12369" y="872"/>
                </a:lnTo>
                <a:cubicBezTo>
                  <a:pt x="11656" y="2259"/>
                  <a:pt x="10784" y="3566"/>
                  <a:pt x="9952" y="4913"/>
                </a:cubicBezTo>
                <a:lnTo>
                  <a:pt x="7140" y="9468"/>
                </a:lnTo>
                <a:cubicBezTo>
                  <a:pt x="6387" y="8478"/>
                  <a:pt x="5555" y="7607"/>
                  <a:pt x="4644" y="6775"/>
                </a:cubicBezTo>
                <a:cubicBezTo>
                  <a:pt x="4605" y="6775"/>
                  <a:pt x="4605" y="6735"/>
                  <a:pt x="4565" y="6735"/>
                </a:cubicBezTo>
                <a:cubicBezTo>
                  <a:pt x="7140" y="4754"/>
                  <a:pt x="9754" y="2813"/>
                  <a:pt x="12369" y="872"/>
                </a:cubicBezTo>
                <a:close/>
                <a:moveTo>
                  <a:pt x="12448" y="1"/>
                </a:moveTo>
                <a:cubicBezTo>
                  <a:pt x="8566" y="1387"/>
                  <a:pt x="4605" y="2695"/>
                  <a:pt x="683" y="3923"/>
                </a:cubicBezTo>
                <a:cubicBezTo>
                  <a:pt x="564" y="3962"/>
                  <a:pt x="525" y="4081"/>
                  <a:pt x="564" y="4200"/>
                </a:cubicBezTo>
                <a:lnTo>
                  <a:pt x="366" y="4081"/>
                </a:lnTo>
                <a:cubicBezTo>
                  <a:pt x="336" y="4066"/>
                  <a:pt x="307" y="4059"/>
                  <a:pt x="280" y="4059"/>
                </a:cubicBezTo>
                <a:cubicBezTo>
                  <a:pt x="95" y="4059"/>
                  <a:pt x="1" y="4374"/>
                  <a:pt x="208" y="4477"/>
                </a:cubicBezTo>
                <a:cubicBezTo>
                  <a:pt x="1079" y="4953"/>
                  <a:pt x="1990" y="5388"/>
                  <a:pt x="2941" y="5745"/>
                </a:cubicBezTo>
                <a:cubicBezTo>
                  <a:pt x="2961" y="5765"/>
                  <a:pt x="2981" y="5774"/>
                  <a:pt x="3001" y="5774"/>
                </a:cubicBezTo>
                <a:cubicBezTo>
                  <a:pt x="3020" y="5774"/>
                  <a:pt x="3040" y="5765"/>
                  <a:pt x="3060" y="5745"/>
                </a:cubicBezTo>
                <a:cubicBezTo>
                  <a:pt x="3109" y="5794"/>
                  <a:pt x="3173" y="5828"/>
                  <a:pt x="3233" y="5828"/>
                </a:cubicBezTo>
                <a:cubicBezTo>
                  <a:pt x="3271" y="5828"/>
                  <a:pt x="3307" y="5815"/>
                  <a:pt x="3337" y="5784"/>
                </a:cubicBezTo>
                <a:lnTo>
                  <a:pt x="3931" y="5428"/>
                </a:lnTo>
                <a:cubicBezTo>
                  <a:pt x="4050" y="5745"/>
                  <a:pt x="4209" y="6022"/>
                  <a:pt x="4367" y="6299"/>
                </a:cubicBezTo>
                <a:lnTo>
                  <a:pt x="3971" y="6616"/>
                </a:lnTo>
                <a:cubicBezTo>
                  <a:pt x="3769" y="6751"/>
                  <a:pt x="3910" y="6999"/>
                  <a:pt x="4102" y="6999"/>
                </a:cubicBezTo>
                <a:cubicBezTo>
                  <a:pt x="4136" y="6999"/>
                  <a:pt x="4173" y="6991"/>
                  <a:pt x="4209" y="6973"/>
                </a:cubicBezTo>
                <a:cubicBezTo>
                  <a:pt x="4248" y="6933"/>
                  <a:pt x="4248" y="6933"/>
                  <a:pt x="4288" y="6894"/>
                </a:cubicBezTo>
                <a:cubicBezTo>
                  <a:pt x="4288" y="6973"/>
                  <a:pt x="4288" y="7012"/>
                  <a:pt x="4367" y="7092"/>
                </a:cubicBezTo>
                <a:cubicBezTo>
                  <a:pt x="5318" y="7923"/>
                  <a:pt x="6189" y="8835"/>
                  <a:pt x="6982" y="9864"/>
                </a:cubicBezTo>
                <a:cubicBezTo>
                  <a:pt x="7005" y="9911"/>
                  <a:pt x="7042" y="9930"/>
                  <a:pt x="7084" y="9930"/>
                </a:cubicBezTo>
                <a:cubicBezTo>
                  <a:pt x="7114" y="9930"/>
                  <a:pt x="7147" y="9920"/>
                  <a:pt x="7180" y="9904"/>
                </a:cubicBezTo>
                <a:cubicBezTo>
                  <a:pt x="7259" y="9904"/>
                  <a:pt x="7338" y="9864"/>
                  <a:pt x="7378" y="9825"/>
                </a:cubicBezTo>
                <a:lnTo>
                  <a:pt x="10349" y="5032"/>
                </a:lnTo>
                <a:cubicBezTo>
                  <a:pt x="11339" y="3566"/>
                  <a:pt x="12210" y="2061"/>
                  <a:pt x="12963" y="516"/>
                </a:cubicBezTo>
                <a:cubicBezTo>
                  <a:pt x="12963" y="437"/>
                  <a:pt x="12963" y="397"/>
                  <a:pt x="12963" y="357"/>
                </a:cubicBezTo>
                <a:cubicBezTo>
                  <a:pt x="13035" y="213"/>
                  <a:pt x="12943" y="35"/>
                  <a:pt x="12776" y="35"/>
                </a:cubicBezTo>
                <a:cubicBezTo>
                  <a:pt x="12759" y="35"/>
                  <a:pt x="12743" y="37"/>
                  <a:pt x="12725" y="41"/>
                </a:cubicBezTo>
                <a:lnTo>
                  <a:pt x="12646" y="41"/>
                </a:lnTo>
                <a:cubicBezTo>
                  <a:pt x="12606" y="1"/>
                  <a:pt x="12527" y="1"/>
                  <a:pt x="12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"/>
          <p:cNvSpPr/>
          <p:nvPr/>
        </p:nvSpPr>
        <p:spPr>
          <a:xfrm>
            <a:off x="212592" y="4933649"/>
            <a:ext cx="131083" cy="138309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>
            <a:off x="79250" y="4957183"/>
            <a:ext cx="79428" cy="73275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>
            <a:off x="696937" y="4890747"/>
            <a:ext cx="208218" cy="206158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>
            <a:off x="140053" y="4463454"/>
            <a:ext cx="265496" cy="256830"/>
          </a:xfrm>
          <a:custGeom>
            <a:avLst/>
            <a:gdLst/>
            <a:ahLst/>
            <a:cxnLst/>
            <a:rect l="l" t="t" r="r" b="b"/>
            <a:pathLst>
              <a:path w="75158" h="72705" extrusionOk="0">
                <a:moveTo>
                  <a:pt x="38048" y="0"/>
                </a:moveTo>
                <a:cubicBezTo>
                  <a:pt x="37232" y="0"/>
                  <a:pt x="36468" y="417"/>
                  <a:pt x="35913" y="1250"/>
                </a:cubicBezTo>
                <a:cubicBezTo>
                  <a:pt x="32951" y="9765"/>
                  <a:pt x="29619" y="18280"/>
                  <a:pt x="26287" y="26796"/>
                </a:cubicBezTo>
                <a:cubicBezTo>
                  <a:pt x="25917" y="26425"/>
                  <a:pt x="25176" y="26425"/>
                  <a:pt x="24806" y="26425"/>
                </a:cubicBezTo>
                <a:cubicBezTo>
                  <a:pt x="19993" y="26425"/>
                  <a:pt x="15550" y="26425"/>
                  <a:pt x="11108" y="26796"/>
                </a:cubicBezTo>
                <a:cubicBezTo>
                  <a:pt x="7776" y="26796"/>
                  <a:pt x="4444" y="27536"/>
                  <a:pt x="1482" y="28647"/>
                </a:cubicBezTo>
                <a:cubicBezTo>
                  <a:pt x="371" y="29387"/>
                  <a:pt x="1" y="30498"/>
                  <a:pt x="371" y="31238"/>
                </a:cubicBezTo>
                <a:cubicBezTo>
                  <a:pt x="3333" y="38643"/>
                  <a:pt x="11478" y="44196"/>
                  <a:pt x="18142" y="48269"/>
                </a:cubicBezTo>
                <a:cubicBezTo>
                  <a:pt x="17031" y="54193"/>
                  <a:pt x="15550" y="60116"/>
                  <a:pt x="14440" y="66040"/>
                </a:cubicBezTo>
                <a:cubicBezTo>
                  <a:pt x="14070" y="68631"/>
                  <a:pt x="13329" y="72334"/>
                  <a:pt x="17402" y="72704"/>
                </a:cubicBezTo>
                <a:cubicBezTo>
                  <a:pt x="21104" y="72704"/>
                  <a:pt x="26287" y="68631"/>
                  <a:pt x="28879" y="66410"/>
                </a:cubicBezTo>
                <a:cubicBezTo>
                  <a:pt x="33321" y="63078"/>
                  <a:pt x="37394" y="59376"/>
                  <a:pt x="41096" y="55673"/>
                </a:cubicBezTo>
                <a:cubicBezTo>
                  <a:pt x="45909" y="59006"/>
                  <a:pt x="50722" y="61597"/>
                  <a:pt x="55905" y="64189"/>
                </a:cubicBezTo>
                <a:cubicBezTo>
                  <a:pt x="57962" y="65364"/>
                  <a:pt x="62115" y="68170"/>
                  <a:pt x="65223" y="68170"/>
                </a:cubicBezTo>
                <a:cubicBezTo>
                  <a:pt x="66032" y="68170"/>
                  <a:pt x="66771" y="67980"/>
                  <a:pt x="67383" y="67521"/>
                </a:cubicBezTo>
                <a:cubicBezTo>
                  <a:pt x="70344" y="65670"/>
                  <a:pt x="68493" y="59006"/>
                  <a:pt x="67753" y="56414"/>
                </a:cubicBezTo>
                <a:cubicBezTo>
                  <a:pt x="66642" y="50860"/>
                  <a:pt x="64421" y="45677"/>
                  <a:pt x="61459" y="41234"/>
                </a:cubicBezTo>
                <a:cubicBezTo>
                  <a:pt x="66272" y="36422"/>
                  <a:pt x="70344" y="31238"/>
                  <a:pt x="74417" y="25685"/>
                </a:cubicBezTo>
                <a:cubicBezTo>
                  <a:pt x="75157" y="24574"/>
                  <a:pt x="74787" y="23093"/>
                  <a:pt x="73676" y="22353"/>
                </a:cubicBezTo>
                <a:cubicBezTo>
                  <a:pt x="70959" y="20923"/>
                  <a:pt x="67800" y="20432"/>
                  <a:pt x="64519" y="20432"/>
                </a:cubicBezTo>
                <a:cubicBezTo>
                  <a:pt x="59306" y="20432"/>
                  <a:pt x="53786" y="21671"/>
                  <a:pt x="49241" y="22353"/>
                </a:cubicBezTo>
                <a:cubicBezTo>
                  <a:pt x="47760" y="17910"/>
                  <a:pt x="45909" y="13097"/>
                  <a:pt x="44058" y="8654"/>
                </a:cubicBezTo>
                <a:cubicBezTo>
                  <a:pt x="42947" y="5692"/>
                  <a:pt x="42207" y="1620"/>
                  <a:pt x="38875" y="139"/>
                </a:cubicBezTo>
                <a:cubicBezTo>
                  <a:pt x="38597" y="46"/>
                  <a:pt x="38320" y="0"/>
                  <a:pt x="38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 rot="10400195">
            <a:off x="226899" y="4231392"/>
            <a:ext cx="360935" cy="267696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57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264000" y="262500"/>
            <a:ext cx="8616000" cy="4618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7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0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Google Shape;2524;p11"/>
          <p:cNvSpPr/>
          <p:nvPr/>
        </p:nvSpPr>
        <p:spPr>
          <a:xfrm>
            <a:off x="264000" y="262500"/>
            <a:ext cx="8616000" cy="46185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5" name="Google Shape;2525;p11"/>
          <p:cNvGrpSpPr/>
          <p:nvPr/>
        </p:nvGrpSpPr>
        <p:grpSpPr>
          <a:xfrm>
            <a:off x="271841" y="180235"/>
            <a:ext cx="8600316" cy="4963275"/>
            <a:chOff x="277241" y="338710"/>
            <a:chExt cx="8600316" cy="4963275"/>
          </a:xfrm>
        </p:grpSpPr>
        <p:sp>
          <p:nvSpPr>
            <p:cNvPr id="2526" name="Google Shape;2526;p11"/>
            <p:cNvSpPr/>
            <p:nvPr/>
          </p:nvSpPr>
          <p:spPr>
            <a:xfrm>
              <a:off x="1571750" y="5124401"/>
              <a:ext cx="179621" cy="177533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3" y="1"/>
                  </a:moveTo>
                  <a:cubicBezTo>
                    <a:pt x="797" y="1"/>
                    <a:pt x="0" y="813"/>
                    <a:pt x="22" y="1779"/>
                  </a:cubicBezTo>
                  <a:cubicBezTo>
                    <a:pt x="39" y="2715"/>
                    <a:pt x="821" y="3484"/>
                    <a:pt x="1758" y="3485"/>
                  </a:cubicBezTo>
                  <a:cubicBezTo>
                    <a:pt x="1759" y="3485"/>
                    <a:pt x="1759" y="3485"/>
                    <a:pt x="1760" y="3485"/>
                  </a:cubicBezTo>
                  <a:cubicBezTo>
                    <a:pt x="2727" y="3485"/>
                    <a:pt x="3527" y="2674"/>
                    <a:pt x="3505" y="1708"/>
                  </a:cubicBezTo>
                  <a:cubicBezTo>
                    <a:pt x="3485" y="771"/>
                    <a:pt x="2704" y="4"/>
                    <a:pt x="1768" y="1"/>
                  </a:cubicBezTo>
                  <a:cubicBezTo>
                    <a:pt x="1766" y="1"/>
                    <a:pt x="1764" y="1"/>
                    <a:pt x="176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1"/>
            <p:cNvSpPr/>
            <p:nvPr/>
          </p:nvSpPr>
          <p:spPr>
            <a:xfrm>
              <a:off x="1895288" y="5124299"/>
              <a:ext cx="179927" cy="177431"/>
            </a:xfrm>
            <a:custGeom>
              <a:avLst/>
              <a:gdLst/>
              <a:ahLst/>
              <a:cxnLst/>
              <a:rect l="l" t="t" r="r" b="b"/>
              <a:pathLst>
                <a:path w="3533" h="3484" extrusionOk="0">
                  <a:moveTo>
                    <a:pt x="1767" y="0"/>
                  </a:moveTo>
                  <a:cubicBezTo>
                    <a:pt x="831" y="0"/>
                    <a:pt x="47" y="766"/>
                    <a:pt x="24" y="1701"/>
                  </a:cubicBezTo>
                  <a:cubicBezTo>
                    <a:pt x="0" y="2666"/>
                    <a:pt x="798" y="3483"/>
                    <a:pt x="1765" y="3483"/>
                  </a:cubicBezTo>
                  <a:cubicBezTo>
                    <a:pt x="1767" y="3483"/>
                    <a:pt x="1769" y="3483"/>
                    <a:pt x="1770" y="3483"/>
                  </a:cubicBezTo>
                  <a:cubicBezTo>
                    <a:pt x="2702" y="3483"/>
                    <a:pt x="3485" y="2718"/>
                    <a:pt x="3508" y="1783"/>
                  </a:cubicBezTo>
                  <a:cubicBezTo>
                    <a:pt x="3533" y="817"/>
                    <a:pt x="2733" y="0"/>
                    <a:pt x="176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1"/>
            <p:cNvSpPr/>
            <p:nvPr/>
          </p:nvSpPr>
          <p:spPr>
            <a:xfrm>
              <a:off x="2219437" y="5124197"/>
              <a:ext cx="178908" cy="177737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3" y="1"/>
                  </a:moveTo>
                  <a:cubicBezTo>
                    <a:pt x="817" y="1"/>
                    <a:pt x="24" y="776"/>
                    <a:pt x="12" y="1722"/>
                  </a:cubicBezTo>
                  <a:cubicBezTo>
                    <a:pt x="0" y="2658"/>
                    <a:pt x="759" y="3453"/>
                    <a:pt x="1694" y="3488"/>
                  </a:cubicBezTo>
                  <a:cubicBezTo>
                    <a:pt x="1715" y="3489"/>
                    <a:pt x="1736" y="3489"/>
                    <a:pt x="1758" y="3489"/>
                  </a:cubicBezTo>
                  <a:cubicBezTo>
                    <a:pt x="2695" y="3489"/>
                    <a:pt x="3486" y="2712"/>
                    <a:pt x="3499" y="1767"/>
                  </a:cubicBezTo>
                  <a:cubicBezTo>
                    <a:pt x="3512" y="833"/>
                    <a:pt x="2755" y="38"/>
                    <a:pt x="1817" y="2"/>
                  </a:cubicBezTo>
                  <a:cubicBezTo>
                    <a:pt x="1796" y="1"/>
                    <a:pt x="1774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1"/>
            <p:cNvSpPr/>
            <p:nvPr/>
          </p:nvSpPr>
          <p:spPr>
            <a:xfrm>
              <a:off x="2542822" y="5124401"/>
              <a:ext cx="179723" cy="177533"/>
            </a:xfrm>
            <a:custGeom>
              <a:avLst/>
              <a:gdLst/>
              <a:ahLst/>
              <a:cxnLst/>
              <a:rect l="l" t="t" r="r" b="b"/>
              <a:pathLst>
                <a:path w="3529" h="3486" extrusionOk="0">
                  <a:moveTo>
                    <a:pt x="1764" y="1"/>
                  </a:moveTo>
                  <a:cubicBezTo>
                    <a:pt x="798" y="1"/>
                    <a:pt x="1" y="813"/>
                    <a:pt x="22" y="1779"/>
                  </a:cubicBezTo>
                  <a:cubicBezTo>
                    <a:pt x="41" y="2715"/>
                    <a:pt x="823" y="3484"/>
                    <a:pt x="1759" y="3485"/>
                  </a:cubicBezTo>
                  <a:cubicBezTo>
                    <a:pt x="1760" y="3485"/>
                    <a:pt x="1761" y="3485"/>
                    <a:pt x="1762" y="3485"/>
                  </a:cubicBezTo>
                  <a:cubicBezTo>
                    <a:pt x="2729" y="3485"/>
                    <a:pt x="3528" y="2674"/>
                    <a:pt x="3507" y="1708"/>
                  </a:cubicBezTo>
                  <a:cubicBezTo>
                    <a:pt x="3486" y="771"/>
                    <a:pt x="2706" y="4"/>
                    <a:pt x="1769" y="1"/>
                  </a:cubicBezTo>
                  <a:cubicBezTo>
                    <a:pt x="1768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1"/>
            <p:cNvSpPr/>
            <p:nvPr/>
          </p:nvSpPr>
          <p:spPr>
            <a:xfrm>
              <a:off x="2864679" y="5124452"/>
              <a:ext cx="183339" cy="177533"/>
            </a:xfrm>
            <a:custGeom>
              <a:avLst/>
              <a:gdLst/>
              <a:ahLst/>
              <a:cxnLst/>
              <a:rect l="l" t="t" r="r" b="b"/>
              <a:pathLst>
                <a:path w="3600" h="3486" extrusionOk="0">
                  <a:moveTo>
                    <a:pt x="1798" y="0"/>
                  </a:moveTo>
                  <a:cubicBezTo>
                    <a:pt x="895" y="0"/>
                    <a:pt x="116" y="727"/>
                    <a:pt x="60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9" y="3486"/>
                  </a:cubicBezTo>
                  <a:cubicBezTo>
                    <a:pt x="2703" y="3486"/>
                    <a:pt x="3483" y="2757"/>
                    <a:pt x="3540" y="1846"/>
                  </a:cubicBezTo>
                  <a:cubicBezTo>
                    <a:pt x="3599" y="884"/>
                    <a:pt x="2829" y="38"/>
                    <a:pt x="1863" y="1"/>
                  </a:cubicBezTo>
                  <a:cubicBezTo>
                    <a:pt x="1841" y="1"/>
                    <a:pt x="1820" y="0"/>
                    <a:pt x="179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1"/>
            <p:cNvSpPr/>
            <p:nvPr/>
          </p:nvSpPr>
          <p:spPr>
            <a:xfrm>
              <a:off x="3189337" y="5124248"/>
              <a:ext cx="181455" cy="177482"/>
            </a:xfrm>
            <a:custGeom>
              <a:avLst/>
              <a:gdLst/>
              <a:ahLst/>
              <a:cxnLst/>
              <a:rect l="l" t="t" r="r" b="b"/>
              <a:pathLst>
                <a:path w="3563" h="3485" extrusionOk="0">
                  <a:moveTo>
                    <a:pt x="1783" y="1"/>
                  </a:moveTo>
                  <a:cubicBezTo>
                    <a:pt x="858" y="1"/>
                    <a:pt x="77" y="751"/>
                    <a:pt x="41" y="1676"/>
                  </a:cubicBezTo>
                  <a:cubicBezTo>
                    <a:pt x="0" y="2637"/>
                    <a:pt x="788" y="3470"/>
                    <a:pt x="1755" y="3484"/>
                  </a:cubicBezTo>
                  <a:cubicBezTo>
                    <a:pt x="1766" y="3484"/>
                    <a:pt x="1777" y="3484"/>
                    <a:pt x="1789" y="3484"/>
                  </a:cubicBezTo>
                  <a:cubicBezTo>
                    <a:pt x="2708" y="3484"/>
                    <a:pt x="3487" y="2734"/>
                    <a:pt x="3524" y="1810"/>
                  </a:cubicBezTo>
                  <a:cubicBezTo>
                    <a:pt x="3563" y="849"/>
                    <a:pt x="2775" y="16"/>
                    <a:pt x="1810" y="1"/>
                  </a:cubicBezTo>
                  <a:cubicBezTo>
                    <a:pt x="1801" y="1"/>
                    <a:pt x="1792" y="1"/>
                    <a:pt x="178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1"/>
            <p:cNvSpPr/>
            <p:nvPr/>
          </p:nvSpPr>
          <p:spPr>
            <a:xfrm>
              <a:off x="3514862" y="5124248"/>
              <a:ext cx="177890" cy="177686"/>
            </a:xfrm>
            <a:custGeom>
              <a:avLst/>
              <a:gdLst/>
              <a:ahLst/>
              <a:cxnLst/>
              <a:rect l="l" t="t" r="r" b="b"/>
              <a:pathLst>
                <a:path w="3493" h="3489" extrusionOk="0">
                  <a:moveTo>
                    <a:pt x="1750" y="1"/>
                  </a:moveTo>
                  <a:cubicBezTo>
                    <a:pt x="794" y="1"/>
                    <a:pt x="1" y="797"/>
                    <a:pt x="3" y="1754"/>
                  </a:cubicBezTo>
                  <a:cubicBezTo>
                    <a:pt x="8" y="2689"/>
                    <a:pt x="779" y="3472"/>
                    <a:pt x="1715" y="3488"/>
                  </a:cubicBezTo>
                  <a:cubicBezTo>
                    <a:pt x="1724" y="3489"/>
                    <a:pt x="1733" y="3489"/>
                    <a:pt x="1743" y="3489"/>
                  </a:cubicBezTo>
                  <a:cubicBezTo>
                    <a:pt x="2699" y="3489"/>
                    <a:pt x="3492" y="2693"/>
                    <a:pt x="3489" y="1735"/>
                  </a:cubicBezTo>
                  <a:cubicBezTo>
                    <a:pt x="3483" y="800"/>
                    <a:pt x="2713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1"/>
            <p:cNvSpPr/>
            <p:nvPr/>
          </p:nvSpPr>
          <p:spPr>
            <a:xfrm>
              <a:off x="3835853" y="5124197"/>
              <a:ext cx="183288" cy="177584"/>
            </a:xfrm>
            <a:custGeom>
              <a:avLst/>
              <a:gdLst/>
              <a:ahLst/>
              <a:cxnLst/>
              <a:rect l="l" t="t" r="r" b="b"/>
              <a:pathLst>
                <a:path w="3599" h="3487" extrusionOk="0">
                  <a:moveTo>
                    <a:pt x="1803" y="1"/>
                  </a:moveTo>
                  <a:cubicBezTo>
                    <a:pt x="897" y="1"/>
                    <a:pt x="116" y="729"/>
                    <a:pt x="59" y="1641"/>
                  </a:cubicBezTo>
                  <a:cubicBezTo>
                    <a:pt x="0" y="2602"/>
                    <a:pt x="770" y="3449"/>
                    <a:pt x="1736" y="3485"/>
                  </a:cubicBezTo>
                  <a:cubicBezTo>
                    <a:pt x="1758" y="3486"/>
                    <a:pt x="1779" y="3486"/>
                    <a:pt x="1801" y="3486"/>
                  </a:cubicBezTo>
                  <a:cubicBezTo>
                    <a:pt x="2704" y="3486"/>
                    <a:pt x="3483" y="2759"/>
                    <a:pt x="3539" y="1848"/>
                  </a:cubicBezTo>
                  <a:cubicBezTo>
                    <a:pt x="3599" y="887"/>
                    <a:pt x="2830" y="38"/>
                    <a:pt x="1863" y="2"/>
                  </a:cubicBezTo>
                  <a:cubicBezTo>
                    <a:pt x="1843" y="1"/>
                    <a:pt x="1823" y="1"/>
                    <a:pt x="180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1"/>
            <p:cNvSpPr/>
            <p:nvPr/>
          </p:nvSpPr>
          <p:spPr>
            <a:xfrm>
              <a:off x="4162090" y="5124248"/>
              <a:ext cx="178399" cy="177482"/>
            </a:xfrm>
            <a:custGeom>
              <a:avLst/>
              <a:gdLst/>
              <a:ahLst/>
              <a:cxnLst/>
              <a:rect l="l" t="t" r="r" b="b"/>
              <a:pathLst>
                <a:path w="3503" h="3485" extrusionOk="0">
                  <a:moveTo>
                    <a:pt x="1750" y="1"/>
                  </a:moveTo>
                  <a:cubicBezTo>
                    <a:pt x="1743" y="1"/>
                    <a:pt x="1736" y="1"/>
                    <a:pt x="1729" y="1"/>
                  </a:cubicBezTo>
                  <a:cubicBezTo>
                    <a:pt x="791" y="14"/>
                    <a:pt x="17" y="790"/>
                    <a:pt x="9" y="1725"/>
                  </a:cubicBezTo>
                  <a:cubicBezTo>
                    <a:pt x="1" y="2684"/>
                    <a:pt x="794" y="3484"/>
                    <a:pt x="1751" y="3484"/>
                  </a:cubicBezTo>
                  <a:cubicBezTo>
                    <a:pt x="1759" y="3484"/>
                    <a:pt x="1766" y="3484"/>
                    <a:pt x="1774" y="3484"/>
                  </a:cubicBezTo>
                  <a:cubicBezTo>
                    <a:pt x="2708" y="3474"/>
                    <a:pt x="3484" y="2695"/>
                    <a:pt x="3494" y="1761"/>
                  </a:cubicBezTo>
                  <a:cubicBezTo>
                    <a:pt x="3502" y="801"/>
                    <a:pt x="2707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1"/>
            <p:cNvSpPr/>
            <p:nvPr/>
          </p:nvSpPr>
          <p:spPr>
            <a:xfrm>
              <a:off x="1247142" y="5124248"/>
              <a:ext cx="181251" cy="177482"/>
            </a:xfrm>
            <a:custGeom>
              <a:avLst/>
              <a:gdLst/>
              <a:ahLst/>
              <a:cxnLst/>
              <a:rect l="l" t="t" r="r" b="b"/>
              <a:pathLst>
                <a:path w="3559" h="3485" extrusionOk="0">
                  <a:moveTo>
                    <a:pt x="1782" y="1"/>
                  </a:moveTo>
                  <a:cubicBezTo>
                    <a:pt x="856" y="1"/>
                    <a:pt x="73" y="755"/>
                    <a:pt x="37" y="1680"/>
                  </a:cubicBezTo>
                  <a:cubicBezTo>
                    <a:pt x="1" y="2643"/>
                    <a:pt x="790" y="3471"/>
                    <a:pt x="1757" y="3484"/>
                  </a:cubicBezTo>
                  <a:cubicBezTo>
                    <a:pt x="1766" y="3484"/>
                    <a:pt x="1774" y="3484"/>
                    <a:pt x="1783" y="3484"/>
                  </a:cubicBezTo>
                  <a:cubicBezTo>
                    <a:pt x="2708" y="3484"/>
                    <a:pt x="3487" y="2732"/>
                    <a:pt x="3523" y="1806"/>
                  </a:cubicBezTo>
                  <a:cubicBezTo>
                    <a:pt x="3559" y="844"/>
                    <a:pt x="2770" y="14"/>
                    <a:pt x="1803" y="1"/>
                  </a:cubicBezTo>
                  <a:cubicBezTo>
                    <a:pt x="1796" y="1"/>
                    <a:pt x="1789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1"/>
            <p:cNvSpPr/>
            <p:nvPr/>
          </p:nvSpPr>
          <p:spPr>
            <a:xfrm>
              <a:off x="924215" y="5124299"/>
              <a:ext cx="179927" cy="177431"/>
            </a:xfrm>
            <a:custGeom>
              <a:avLst/>
              <a:gdLst/>
              <a:ahLst/>
              <a:cxnLst/>
              <a:rect l="l" t="t" r="r" b="b"/>
              <a:pathLst>
                <a:path w="3533" h="3484" extrusionOk="0">
                  <a:moveTo>
                    <a:pt x="1768" y="0"/>
                  </a:moveTo>
                  <a:cubicBezTo>
                    <a:pt x="830" y="0"/>
                    <a:pt x="45" y="766"/>
                    <a:pt x="23" y="1701"/>
                  </a:cubicBezTo>
                  <a:cubicBezTo>
                    <a:pt x="0" y="2666"/>
                    <a:pt x="799" y="3483"/>
                    <a:pt x="1765" y="3483"/>
                  </a:cubicBezTo>
                  <a:cubicBezTo>
                    <a:pt x="1767" y="3483"/>
                    <a:pt x="1768" y="3483"/>
                    <a:pt x="1770" y="3483"/>
                  </a:cubicBezTo>
                  <a:cubicBezTo>
                    <a:pt x="2703" y="3483"/>
                    <a:pt x="3485" y="2718"/>
                    <a:pt x="3509" y="1783"/>
                  </a:cubicBezTo>
                  <a:cubicBezTo>
                    <a:pt x="3532" y="817"/>
                    <a:pt x="2733" y="0"/>
                    <a:pt x="176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1"/>
            <p:cNvSpPr/>
            <p:nvPr/>
          </p:nvSpPr>
          <p:spPr>
            <a:xfrm>
              <a:off x="600423" y="5124299"/>
              <a:ext cx="179927" cy="177635"/>
            </a:xfrm>
            <a:custGeom>
              <a:avLst/>
              <a:gdLst/>
              <a:ahLst/>
              <a:cxnLst/>
              <a:rect l="l" t="t" r="r" b="b"/>
              <a:pathLst>
                <a:path w="3533" h="3488" extrusionOk="0">
                  <a:moveTo>
                    <a:pt x="1765" y="0"/>
                  </a:moveTo>
                  <a:cubicBezTo>
                    <a:pt x="829" y="4"/>
                    <a:pt x="47" y="770"/>
                    <a:pt x="25" y="1705"/>
                  </a:cubicBezTo>
                  <a:cubicBezTo>
                    <a:pt x="1" y="2672"/>
                    <a:pt x="800" y="3487"/>
                    <a:pt x="1768" y="3487"/>
                  </a:cubicBezTo>
                  <a:cubicBezTo>
                    <a:pt x="2702" y="3486"/>
                    <a:pt x="3487" y="2720"/>
                    <a:pt x="3510" y="1782"/>
                  </a:cubicBezTo>
                  <a:cubicBezTo>
                    <a:pt x="3533" y="815"/>
                    <a:pt x="2735" y="0"/>
                    <a:pt x="176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1"/>
            <p:cNvSpPr/>
            <p:nvPr/>
          </p:nvSpPr>
          <p:spPr>
            <a:xfrm>
              <a:off x="277241" y="5124248"/>
              <a:ext cx="178908" cy="177686"/>
            </a:xfrm>
            <a:custGeom>
              <a:avLst/>
              <a:gdLst/>
              <a:ahLst/>
              <a:cxnLst/>
              <a:rect l="l" t="t" r="r" b="b"/>
              <a:pathLst>
                <a:path w="3513" h="3489" extrusionOk="0">
                  <a:moveTo>
                    <a:pt x="1759" y="1"/>
                  </a:moveTo>
                  <a:cubicBezTo>
                    <a:pt x="1753" y="1"/>
                    <a:pt x="1747" y="1"/>
                    <a:pt x="1741" y="1"/>
                  </a:cubicBezTo>
                  <a:cubicBezTo>
                    <a:pt x="804" y="13"/>
                    <a:pt x="28" y="786"/>
                    <a:pt x="15" y="1721"/>
                  </a:cubicBezTo>
                  <a:cubicBezTo>
                    <a:pt x="1" y="2683"/>
                    <a:pt x="797" y="3488"/>
                    <a:pt x="1755" y="3488"/>
                  </a:cubicBezTo>
                  <a:cubicBezTo>
                    <a:pt x="1761" y="3488"/>
                    <a:pt x="1767" y="3488"/>
                    <a:pt x="1773" y="3488"/>
                  </a:cubicBezTo>
                  <a:cubicBezTo>
                    <a:pt x="2708" y="3477"/>
                    <a:pt x="3484" y="2702"/>
                    <a:pt x="3498" y="1769"/>
                  </a:cubicBezTo>
                  <a:cubicBezTo>
                    <a:pt x="3513" y="806"/>
                    <a:pt x="2718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1"/>
            <p:cNvSpPr/>
            <p:nvPr/>
          </p:nvSpPr>
          <p:spPr>
            <a:xfrm>
              <a:off x="8691621" y="5124452"/>
              <a:ext cx="183288" cy="177533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8" y="0"/>
                  </a:moveTo>
                  <a:cubicBezTo>
                    <a:pt x="895" y="0"/>
                    <a:pt x="116" y="727"/>
                    <a:pt x="60" y="1640"/>
                  </a:cubicBezTo>
                  <a:cubicBezTo>
                    <a:pt x="0" y="2601"/>
                    <a:pt x="771" y="3448"/>
                    <a:pt x="1736" y="3484"/>
                  </a:cubicBezTo>
                  <a:cubicBezTo>
                    <a:pt x="1757" y="3485"/>
                    <a:pt x="1778" y="3486"/>
                    <a:pt x="1799" y="3486"/>
                  </a:cubicBezTo>
                  <a:cubicBezTo>
                    <a:pt x="2703" y="3486"/>
                    <a:pt x="3483" y="2757"/>
                    <a:pt x="3540" y="1846"/>
                  </a:cubicBezTo>
                  <a:cubicBezTo>
                    <a:pt x="3599" y="884"/>
                    <a:pt x="2830" y="38"/>
                    <a:pt x="1863" y="1"/>
                  </a:cubicBezTo>
                  <a:cubicBezTo>
                    <a:pt x="1841" y="1"/>
                    <a:pt x="1820" y="0"/>
                    <a:pt x="179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1"/>
            <p:cNvSpPr/>
            <p:nvPr/>
          </p:nvSpPr>
          <p:spPr>
            <a:xfrm>
              <a:off x="8367829" y="5124197"/>
              <a:ext cx="183339" cy="177584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3" y="1"/>
                  </a:moveTo>
                  <a:cubicBezTo>
                    <a:pt x="898" y="1"/>
                    <a:pt x="118" y="729"/>
                    <a:pt x="62" y="1641"/>
                  </a:cubicBezTo>
                  <a:cubicBezTo>
                    <a:pt x="1" y="2602"/>
                    <a:pt x="771" y="3449"/>
                    <a:pt x="1738" y="3485"/>
                  </a:cubicBezTo>
                  <a:cubicBezTo>
                    <a:pt x="1760" y="3486"/>
                    <a:pt x="1782" y="3486"/>
                    <a:pt x="1803" y="3486"/>
                  </a:cubicBezTo>
                  <a:cubicBezTo>
                    <a:pt x="2705" y="3486"/>
                    <a:pt x="3484" y="2759"/>
                    <a:pt x="3540" y="1848"/>
                  </a:cubicBezTo>
                  <a:cubicBezTo>
                    <a:pt x="3599" y="887"/>
                    <a:pt x="2831" y="38"/>
                    <a:pt x="1864" y="2"/>
                  </a:cubicBezTo>
                  <a:cubicBezTo>
                    <a:pt x="1844" y="1"/>
                    <a:pt x="1823" y="1"/>
                    <a:pt x="180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1"/>
            <p:cNvSpPr/>
            <p:nvPr/>
          </p:nvSpPr>
          <p:spPr>
            <a:xfrm>
              <a:off x="8045971" y="5124299"/>
              <a:ext cx="179672" cy="177635"/>
            </a:xfrm>
            <a:custGeom>
              <a:avLst/>
              <a:gdLst/>
              <a:ahLst/>
              <a:cxnLst/>
              <a:rect l="l" t="t" r="r" b="b"/>
              <a:pathLst>
                <a:path w="3528" h="3488" extrusionOk="0">
                  <a:moveTo>
                    <a:pt x="1761" y="0"/>
                  </a:moveTo>
                  <a:cubicBezTo>
                    <a:pt x="1760" y="0"/>
                    <a:pt x="1759" y="0"/>
                    <a:pt x="1758" y="0"/>
                  </a:cubicBezTo>
                  <a:cubicBezTo>
                    <a:pt x="822" y="6"/>
                    <a:pt x="41" y="773"/>
                    <a:pt x="23" y="1710"/>
                  </a:cubicBezTo>
                  <a:cubicBezTo>
                    <a:pt x="1" y="2676"/>
                    <a:pt x="802" y="3487"/>
                    <a:pt x="1766" y="3487"/>
                  </a:cubicBezTo>
                  <a:cubicBezTo>
                    <a:pt x="1767" y="3487"/>
                    <a:pt x="1768" y="3487"/>
                    <a:pt x="1768" y="3487"/>
                  </a:cubicBezTo>
                  <a:cubicBezTo>
                    <a:pt x="2705" y="3483"/>
                    <a:pt x="3485" y="2714"/>
                    <a:pt x="3506" y="1778"/>
                  </a:cubicBezTo>
                  <a:cubicBezTo>
                    <a:pt x="3527" y="813"/>
                    <a:pt x="2728" y="0"/>
                    <a:pt x="176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1"/>
            <p:cNvSpPr/>
            <p:nvPr/>
          </p:nvSpPr>
          <p:spPr>
            <a:xfrm>
              <a:off x="7722281" y="5124401"/>
              <a:ext cx="179672" cy="177533"/>
            </a:xfrm>
            <a:custGeom>
              <a:avLst/>
              <a:gdLst/>
              <a:ahLst/>
              <a:cxnLst/>
              <a:rect l="l" t="t" r="r" b="b"/>
              <a:pathLst>
                <a:path w="3528" h="3486" extrusionOk="0">
                  <a:moveTo>
                    <a:pt x="1763" y="1"/>
                  </a:moveTo>
                  <a:cubicBezTo>
                    <a:pt x="797" y="1"/>
                    <a:pt x="1" y="815"/>
                    <a:pt x="23" y="1780"/>
                  </a:cubicBezTo>
                  <a:cubicBezTo>
                    <a:pt x="41" y="2718"/>
                    <a:pt x="825" y="3484"/>
                    <a:pt x="1761" y="3485"/>
                  </a:cubicBezTo>
                  <a:cubicBezTo>
                    <a:pt x="1762" y="3485"/>
                    <a:pt x="1763" y="3485"/>
                    <a:pt x="1764" y="3485"/>
                  </a:cubicBezTo>
                  <a:cubicBezTo>
                    <a:pt x="2731" y="3485"/>
                    <a:pt x="3527" y="2671"/>
                    <a:pt x="3506" y="1706"/>
                  </a:cubicBezTo>
                  <a:cubicBezTo>
                    <a:pt x="3485" y="770"/>
                    <a:pt x="2703" y="1"/>
                    <a:pt x="1768" y="1"/>
                  </a:cubicBezTo>
                  <a:cubicBezTo>
                    <a:pt x="1767" y="1"/>
                    <a:pt x="1765" y="1"/>
                    <a:pt x="176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1"/>
            <p:cNvSpPr/>
            <p:nvPr/>
          </p:nvSpPr>
          <p:spPr>
            <a:xfrm>
              <a:off x="7399201" y="5124503"/>
              <a:ext cx="178399" cy="177431"/>
            </a:xfrm>
            <a:custGeom>
              <a:avLst/>
              <a:gdLst/>
              <a:ahLst/>
              <a:cxnLst/>
              <a:rect l="l" t="t" r="r" b="b"/>
              <a:pathLst>
                <a:path w="3503" h="3484" extrusionOk="0">
                  <a:moveTo>
                    <a:pt x="1751" y="0"/>
                  </a:moveTo>
                  <a:cubicBezTo>
                    <a:pt x="1743" y="0"/>
                    <a:pt x="1735" y="0"/>
                    <a:pt x="1727" y="0"/>
                  </a:cubicBezTo>
                  <a:cubicBezTo>
                    <a:pt x="792" y="13"/>
                    <a:pt x="16" y="789"/>
                    <a:pt x="8" y="1726"/>
                  </a:cubicBezTo>
                  <a:cubicBezTo>
                    <a:pt x="0" y="2684"/>
                    <a:pt x="795" y="3484"/>
                    <a:pt x="1752" y="3484"/>
                  </a:cubicBezTo>
                  <a:cubicBezTo>
                    <a:pt x="1760" y="3484"/>
                    <a:pt x="1767" y="3483"/>
                    <a:pt x="1775" y="3483"/>
                  </a:cubicBezTo>
                  <a:cubicBezTo>
                    <a:pt x="2710" y="3470"/>
                    <a:pt x="3483" y="2691"/>
                    <a:pt x="3495" y="1758"/>
                  </a:cubicBezTo>
                  <a:cubicBezTo>
                    <a:pt x="3502" y="799"/>
                    <a:pt x="2707" y="0"/>
                    <a:pt x="175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1"/>
            <p:cNvSpPr/>
            <p:nvPr/>
          </p:nvSpPr>
          <p:spPr>
            <a:xfrm>
              <a:off x="7075205" y="5124248"/>
              <a:ext cx="178908" cy="177686"/>
            </a:xfrm>
            <a:custGeom>
              <a:avLst/>
              <a:gdLst/>
              <a:ahLst/>
              <a:cxnLst/>
              <a:rect l="l" t="t" r="r" b="b"/>
              <a:pathLst>
                <a:path w="3513" h="3489" extrusionOk="0">
                  <a:moveTo>
                    <a:pt x="1757" y="1"/>
                  </a:moveTo>
                  <a:cubicBezTo>
                    <a:pt x="1751" y="1"/>
                    <a:pt x="1745" y="1"/>
                    <a:pt x="1739" y="1"/>
                  </a:cubicBezTo>
                  <a:cubicBezTo>
                    <a:pt x="805" y="13"/>
                    <a:pt x="26" y="786"/>
                    <a:pt x="15" y="1721"/>
                  </a:cubicBezTo>
                  <a:cubicBezTo>
                    <a:pt x="1" y="2683"/>
                    <a:pt x="796" y="3488"/>
                    <a:pt x="1754" y="3488"/>
                  </a:cubicBezTo>
                  <a:cubicBezTo>
                    <a:pt x="1760" y="3488"/>
                    <a:pt x="1766" y="3488"/>
                    <a:pt x="1772" y="3488"/>
                  </a:cubicBezTo>
                  <a:cubicBezTo>
                    <a:pt x="2707" y="3477"/>
                    <a:pt x="3485" y="2702"/>
                    <a:pt x="3498" y="1769"/>
                  </a:cubicBezTo>
                  <a:cubicBezTo>
                    <a:pt x="3512" y="806"/>
                    <a:pt x="2716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1"/>
            <p:cNvSpPr/>
            <p:nvPr/>
          </p:nvSpPr>
          <p:spPr>
            <a:xfrm>
              <a:off x="6751361" y="5124299"/>
              <a:ext cx="179112" cy="177431"/>
            </a:xfrm>
            <a:custGeom>
              <a:avLst/>
              <a:gdLst/>
              <a:ahLst/>
              <a:cxnLst/>
              <a:rect l="l" t="t" r="r" b="b"/>
              <a:pathLst>
                <a:path w="3517" h="3484" extrusionOk="0">
                  <a:moveTo>
                    <a:pt x="1759" y="0"/>
                  </a:moveTo>
                  <a:cubicBezTo>
                    <a:pt x="1755" y="0"/>
                    <a:pt x="1751" y="0"/>
                    <a:pt x="1746" y="0"/>
                  </a:cubicBezTo>
                  <a:cubicBezTo>
                    <a:pt x="813" y="7"/>
                    <a:pt x="34" y="779"/>
                    <a:pt x="16" y="1713"/>
                  </a:cubicBezTo>
                  <a:cubicBezTo>
                    <a:pt x="1" y="2675"/>
                    <a:pt x="797" y="3483"/>
                    <a:pt x="1758" y="3483"/>
                  </a:cubicBezTo>
                  <a:cubicBezTo>
                    <a:pt x="1762" y="3483"/>
                    <a:pt x="1767" y="3483"/>
                    <a:pt x="1771" y="3483"/>
                  </a:cubicBezTo>
                  <a:cubicBezTo>
                    <a:pt x="2705" y="3479"/>
                    <a:pt x="3485" y="2707"/>
                    <a:pt x="3501" y="1770"/>
                  </a:cubicBezTo>
                  <a:cubicBezTo>
                    <a:pt x="3517" y="809"/>
                    <a:pt x="2720" y="0"/>
                    <a:pt x="175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1"/>
            <p:cNvSpPr/>
            <p:nvPr/>
          </p:nvSpPr>
          <p:spPr>
            <a:xfrm>
              <a:off x="6427212" y="5124401"/>
              <a:ext cx="180181" cy="177533"/>
            </a:xfrm>
            <a:custGeom>
              <a:avLst/>
              <a:gdLst/>
              <a:ahLst/>
              <a:cxnLst/>
              <a:rect l="l" t="t" r="r" b="b"/>
              <a:pathLst>
                <a:path w="3538" h="3486" extrusionOk="0">
                  <a:moveTo>
                    <a:pt x="1767" y="1"/>
                  </a:moveTo>
                  <a:cubicBezTo>
                    <a:pt x="835" y="1"/>
                    <a:pt x="51" y="766"/>
                    <a:pt x="28" y="1701"/>
                  </a:cubicBezTo>
                  <a:cubicBezTo>
                    <a:pt x="1" y="2664"/>
                    <a:pt x="799" y="3484"/>
                    <a:pt x="1765" y="3485"/>
                  </a:cubicBezTo>
                  <a:cubicBezTo>
                    <a:pt x="2699" y="3485"/>
                    <a:pt x="3485" y="2721"/>
                    <a:pt x="3511" y="1786"/>
                  </a:cubicBezTo>
                  <a:cubicBezTo>
                    <a:pt x="3537" y="820"/>
                    <a:pt x="2739" y="2"/>
                    <a:pt x="1773" y="1"/>
                  </a:cubicBezTo>
                  <a:cubicBezTo>
                    <a:pt x="1771" y="1"/>
                    <a:pt x="1769" y="1"/>
                    <a:pt x="176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1"/>
            <p:cNvSpPr/>
            <p:nvPr/>
          </p:nvSpPr>
          <p:spPr>
            <a:xfrm>
              <a:off x="6104133" y="5124197"/>
              <a:ext cx="178806" cy="177788"/>
            </a:xfrm>
            <a:custGeom>
              <a:avLst/>
              <a:gdLst/>
              <a:ahLst/>
              <a:cxnLst/>
              <a:rect l="l" t="t" r="r" b="b"/>
              <a:pathLst>
                <a:path w="3511" h="3491" extrusionOk="0">
                  <a:moveTo>
                    <a:pt x="1756" y="1"/>
                  </a:moveTo>
                  <a:cubicBezTo>
                    <a:pt x="820" y="1"/>
                    <a:pt x="27" y="778"/>
                    <a:pt x="15" y="1722"/>
                  </a:cubicBezTo>
                  <a:cubicBezTo>
                    <a:pt x="0" y="2660"/>
                    <a:pt x="758" y="3453"/>
                    <a:pt x="1693" y="3489"/>
                  </a:cubicBezTo>
                  <a:cubicBezTo>
                    <a:pt x="1714" y="3490"/>
                    <a:pt x="1735" y="3491"/>
                    <a:pt x="1756" y="3491"/>
                  </a:cubicBezTo>
                  <a:cubicBezTo>
                    <a:pt x="2691" y="3491"/>
                    <a:pt x="3485" y="2715"/>
                    <a:pt x="3498" y="1770"/>
                  </a:cubicBezTo>
                  <a:cubicBezTo>
                    <a:pt x="3511" y="836"/>
                    <a:pt x="2753" y="38"/>
                    <a:pt x="1820" y="2"/>
                  </a:cubicBezTo>
                  <a:cubicBezTo>
                    <a:pt x="1799" y="1"/>
                    <a:pt x="1777" y="1"/>
                    <a:pt x="175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1"/>
            <p:cNvSpPr/>
            <p:nvPr/>
          </p:nvSpPr>
          <p:spPr>
            <a:xfrm>
              <a:off x="5779322" y="5124503"/>
              <a:ext cx="180742" cy="177431"/>
            </a:xfrm>
            <a:custGeom>
              <a:avLst/>
              <a:gdLst/>
              <a:ahLst/>
              <a:cxnLst/>
              <a:rect l="l" t="t" r="r" b="b"/>
              <a:pathLst>
                <a:path w="3549" h="3484" extrusionOk="0">
                  <a:moveTo>
                    <a:pt x="1770" y="0"/>
                  </a:moveTo>
                  <a:cubicBezTo>
                    <a:pt x="846" y="0"/>
                    <a:pt x="65" y="757"/>
                    <a:pt x="34" y="1686"/>
                  </a:cubicBezTo>
                  <a:cubicBezTo>
                    <a:pt x="1" y="2648"/>
                    <a:pt x="793" y="3475"/>
                    <a:pt x="1759" y="3483"/>
                  </a:cubicBezTo>
                  <a:cubicBezTo>
                    <a:pt x="1765" y="3483"/>
                    <a:pt x="1770" y="3483"/>
                    <a:pt x="1775" y="3483"/>
                  </a:cubicBezTo>
                  <a:cubicBezTo>
                    <a:pt x="2705" y="3483"/>
                    <a:pt x="3488" y="2727"/>
                    <a:pt x="3517" y="1798"/>
                  </a:cubicBezTo>
                  <a:cubicBezTo>
                    <a:pt x="3549" y="834"/>
                    <a:pt x="2758" y="9"/>
                    <a:pt x="1791" y="0"/>
                  </a:cubicBezTo>
                  <a:cubicBezTo>
                    <a:pt x="1784" y="0"/>
                    <a:pt x="1777" y="0"/>
                    <a:pt x="177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1"/>
            <p:cNvSpPr/>
            <p:nvPr/>
          </p:nvSpPr>
          <p:spPr>
            <a:xfrm>
              <a:off x="5456598" y="5124503"/>
              <a:ext cx="179010" cy="177431"/>
            </a:xfrm>
            <a:custGeom>
              <a:avLst/>
              <a:gdLst/>
              <a:ahLst/>
              <a:cxnLst/>
              <a:rect l="l" t="t" r="r" b="b"/>
              <a:pathLst>
                <a:path w="3515" h="3484" extrusionOk="0">
                  <a:moveTo>
                    <a:pt x="1755" y="0"/>
                  </a:moveTo>
                  <a:cubicBezTo>
                    <a:pt x="794" y="0"/>
                    <a:pt x="0" y="808"/>
                    <a:pt x="15" y="1769"/>
                  </a:cubicBezTo>
                  <a:cubicBezTo>
                    <a:pt x="32" y="2703"/>
                    <a:pt x="808" y="3475"/>
                    <a:pt x="1745" y="3483"/>
                  </a:cubicBezTo>
                  <a:cubicBezTo>
                    <a:pt x="1750" y="3483"/>
                    <a:pt x="1755" y="3483"/>
                    <a:pt x="1760" y="3483"/>
                  </a:cubicBezTo>
                  <a:cubicBezTo>
                    <a:pt x="2721" y="3483"/>
                    <a:pt x="3515" y="2676"/>
                    <a:pt x="3501" y="1714"/>
                  </a:cubicBezTo>
                  <a:cubicBezTo>
                    <a:pt x="3486" y="779"/>
                    <a:pt x="2707" y="6"/>
                    <a:pt x="1771" y="0"/>
                  </a:cubicBezTo>
                  <a:cubicBezTo>
                    <a:pt x="1766" y="0"/>
                    <a:pt x="1760" y="0"/>
                    <a:pt x="175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1"/>
            <p:cNvSpPr/>
            <p:nvPr/>
          </p:nvSpPr>
          <p:spPr>
            <a:xfrm>
              <a:off x="5133061" y="5124299"/>
              <a:ext cx="178705" cy="177635"/>
            </a:xfrm>
            <a:custGeom>
              <a:avLst/>
              <a:gdLst/>
              <a:ahLst/>
              <a:cxnLst/>
              <a:rect l="l" t="t" r="r" b="b"/>
              <a:pathLst>
                <a:path w="3509" h="3488" extrusionOk="0">
                  <a:moveTo>
                    <a:pt x="1758" y="0"/>
                  </a:moveTo>
                  <a:cubicBezTo>
                    <a:pt x="796" y="0"/>
                    <a:pt x="0" y="805"/>
                    <a:pt x="13" y="1768"/>
                  </a:cubicBezTo>
                  <a:cubicBezTo>
                    <a:pt x="26" y="2703"/>
                    <a:pt x="802" y="3477"/>
                    <a:pt x="1739" y="3487"/>
                  </a:cubicBezTo>
                  <a:cubicBezTo>
                    <a:pt x="1743" y="3487"/>
                    <a:pt x="1747" y="3487"/>
                    <a:pt x="1752" y="3487"/>
                  </a:cubicBezTo>
                  <a:cubicBezTo>
                    <a:pt x="2711" y="3487"/>
                    <a:pt x="3509" y="2682"/>
                    <a:pt x="3496" y="1720"/>
                  </a:cubicBezTo>
                  <a:cubicBezTo>
                    <a:pt x="3483" y="785"/>
                    <a:pt x="2704" y="12"/>
                    <a:pt x="1770" y="0"/>
                  </a:cubicBezTo>
                  <a:cubicBezTo>
                    <a:pt x="1766" y="0"/>
                    <a:pt x="1762" y="0"/>
                    <a:pt x="175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1"/>
            <p:cNvSpPr/>
            <p:nvPr/>
          </p:nvSpPr>
          <p:spPr>
            <a:xfrm>
              <a:off x="4809624" y="5124401"/>
              <a:ext cx="178043" cy="177584"/>
            </a:xfrm>
            <a:custGeom>
              <a:avLst/>
              <a:gdLst/>
              <a:ahLst/>
              <a:cxnLst/>
              <a:rect l="l" t="t" r="r" b="b"/>
              <a:pathLst>
                <a:path w="3496" h="3487" extrusionOk="0">
                  <a:moveTo>
                    <a:pt x="1746" y="0"/>
                  </a:moveTo>
                  <a:cubicBezTo>
                    <a:pt x="803" y="0"/>
                    <a:pt x="12" y="784"/>
                    <a:pt x="5" y="1732"/>
                  </a:cubicBezTo>
                  <a:cubicBezTo>
                    <a:pt x="1" y="2670"/>
                    <a:pt x="764" y="3458"/>
                    <a:pt x="1699" y="3485"/>
                  </a:cubicBezTo>
                  <a:cubicBezTo>
                    <a:pt x="1716" y="3486"/>
                    <a:pt x="1733" y="3486"/>
                    <a:pt x="1750" y="3486"/>
                  </a:cubicBezTo>
                  <a:cubicBezTo>
                    <a:pt x="2693" y="3486"/>
                    <a:pt x="3484" y="2702"/>
                    <a:pt x="3491" y="1753"/>
                  </a:cubicBezTo>
                  <a:cubicBezTo>
                    <a:pt x="3495" y="818"/>
                    <a:pt x="2732" y="27"/>
                    <a:pt x="1797" y="1"/>
                  </a:cubicBezTo>
                  <a:cubicBezTo>
                    <a:pt x="1780" y="0"/>
                    <a:pt x="1763" y="0"/>
                    <a:pt x="174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1"/>
            <p:cNvSpPr/>
            <p:nvPr/>
          </p:nvSpPr>
          <p:spPr>
            <a:xfrm>
              <a:off x="4486087" y="5124401"/>
              <a:ext cx="177635" cy="177533"/>
            </a:xfrm>
            <a:custGeom>
              <a:avLst/>
              <a:gdLst/>
              <a:ahLst/>
              <a:cxnLst/>
              <a:rect l="l" t="t" r="r" b="b"/>
              <a:pathLst>
                <a:path w="3488" h="3486" extrusionOk="0">
                  <a:moveTo>
                    <a:pt x="1744" y="1"/>
                  </a:moveTo>
                  <a:cubicBezTo>
                    <a:pt x="1732" y="1"/>
                    <a:pt x="1719" y="1"/>
                    <a:pt x="1706" y="1"/>
                  </a:cubicBezTo>
                  <a:cubicBezTo>
                    <a:pt x="768" y="23"/>
                    <a:pt x="1" y="806"/>
                    <a:pt x="1" y="1742"/>
                  </a:cubicBezTo>
                  <a:cubicBezTo>
                    <a:pt x="1" y="2695"/>
                    <a:pt x="794" y="3486"/>
                    <a:pt x="1744" y="3486"/>
                  </a:cubicBezTo>
                  <a:cubicBezTo>
                    <a:pt x="1757" y="3486"/>
                    <a:pt x="1770" y="3486"/>
                    <a:pt x="1783" y="3485"/>
                  </a:cubicBezTo>
                  <a:cubicBezTo>
                    <a:pt x="2719" y="3464"/>
                    <a:pt x="3485" y="2677"/>
                    <a:pt x="3488" y="1744"/>
                  </a:cubicBezTo>
                  <a:cubicBezTo>
                    <a:pt x="3488" y="790"/>
                    <a:pt x="2694" y="1"/>
                    <a:pt x="174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1"/>
            <p:cNvSpPr/>
            <p:nvPr/>
          </p:nvSpPr>
          <p:spPr>
            <a:xfrm>
              <a:off x="1734766" y="4963574"/>
              <a:ext cx="177126" cy="175394"/>
            </a:xfrm>
            <a:custGeom>
              <a:avLst/>
              <a:gdLst/>
              <a:ahLst/>
              <a:cxnLst/>
              <a:rect l="l" t="t" r="r" b="b"/>
              <a:pathLst>
                <a:path w="3478" h="3444" extrusionOk="0">
                  <a:moveTo>
                    <a:pt x="1744" y="1"/>
                  </a:moveTo>
                  <a:cubicBezTo>
                    <a:pt x="1734" y="1"/>
                    <a:pt x="1724" y="1"/>
                    <a:pt x="1714" y="1"/>
                  </a:cubicBezTo>
                  <a:cubicBezTo>
                    <a:pt x="795" y="19"/>
                    <a:pt x="0" y="834"/>
                    <a:pt x="18" y="1747"/>
                  </a:cubicBezTo>
                  <a:cubicBezTo>
                    <a:pt x="34" y="2660"/>
                    <a:pt x="837" y="3444"/>
                    <a:pt x="1738" y="3444"/>
                  </a:cubicBezTo>
                  <a:cubicBezTo>
                    <a:pt x="1747" y="3444"/>
                    <a:pt x="1756" y="3444"/>
                    <a:pt x="1765" y="3444"/>
                  </a:cubicBezTo>
                  <a:cubicBezTo>
                    <a:pt x="2686" y="3428"/>
                    <a:pt x="3478" y="2608"/>
                    <a:pt x="3462" y="1696"/>
                  </a:cubicBezTo>
                  <a:cubicBezTo>
                    <a:pt x="3445" y="786"/>
                    <a:pt x="2644" y="1"/>
                    <a:pt x="174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1"/>
            <p:cNvSpPr/>
            <p:nvPr/>
          </p:nvSpPr>
          <p:spPr>
            <a:xfrm>
              <a:off x="2058151" y="4963574"/>
              <a:ext cx="177737" cy="175343"/>
            </a:xfrm>
            <a:custGeom>
              <a:avLst/>
              <a:gdLst/>
              <a:ahLst/>
              <a:cxnLst/>
              <a:rect l="l" t="t" r="r" b="b"/>
              <a:pathLst>
                <a:path w="3490" h="3443" extrusionOk="0">
                  <a:moveTo>
                    <a:pt x="1753" y="1"/>
                  </a:moveTo>
                  <a:cubicBezTo>
                    <a:pt x="1738" y="1"/>
                    <a:pt x="1724" y="1"/>
                    <a:pt x="1709" y="1"/>
                  </a:cubicBezTo>
                  <a:cubicBezTo>
                    <a:pt x="788" y="24"/>
                    <a:pt x="1" y="848"/>
                    <a:pt x="25" y="1759"/>
                  </a:cubicBezTo>
                  <a:cubicBezTo>
                    <a:pt x="48" y="2665"/>
                    <a:pt x="849" y="3443"/>
                    <a:pt x="1744" y="3443"/>
                  </a:cubicBezTo>
                  <a:cubicBezTo>
                    <a:pt x="1757" y="3443"/>
                    <a:pt x="1770" y="3443"/>
                    <a:pt x="1783" y="3442"/>
                  </a:cubicBezTo>
                  <a:cubicBezTo>
                    <a:pt x="2702" y="3419"/>
                    <a:pt x="3489" y="2595"/>
                    <a:pt x="3466" y="1685"/>
                  </a:cubicBezTo>
                  <a:cubicBezTo>
                    <a:pt x="3442" y="779"/>
                    <a:pt x="2647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1"/>
            <p:cNvSpPr/>
            <p:nvPr/>
          </p:nvSpPr>
          <p:spPr>
            <a:xfrm>
              <a:off x="2382606" y="4963625"/>
              <a:ext cx="176311" cy="175292"/>
            </a:xfrm>
            <a:custGeom>
              <a:avLst/>
              <a:gdLst/>
              <a:ahLst/>
              <a:cxnLst/>
              <a:rect l="l" t="t" r="r" b="b"/>
              <a:pathLst>
                <a:path w="3462" h="3442" extrusionOk="0">
                  <a:moveTo>
                    <a:pt x="1734" y="0"/>
                  </a:moveTo>
                  <a:cubicBezTo>
                    <a:pt x="1729" y="0"/>
                    <a:pt x="1723" y="0"/>
                    <a:pt x="1717" y="0"/>
                  </a:cubicBezTo>
                  <a:cubicBezTo>
                    <a:pt x="797" y="9"/>
                    <a:pt x="0" y="817"/>
                    <a:pt x="9" y="1734"/>
                  </a:cubicBezTo>
                  <a:cubicBezTo>
                    <a:pt x="19" y="2649"/>
                    <a:pt x="817" y="3441"/>
                    <a:pt x="1728" y="3441"/>
                  </a:cubicBezTo>
                  <a:cubicBezTo>
                    <a:pt x="1733" y="3441"/>
                    <a:pt x="1738" y="3441"/>
                    <a:pt x="1743" y="3441"/>
                  </a:cubicBezTo>
                  <a:cubicBezTo>
                    <a:pt x="2665" y="3433"/>
                    <a:pt x="3462" y="2625"/>
                    <a:pt x="3451" y="1707"/>
                  </a:cubicBezTo>
                  <a:cubicBezTo>
                    <a:pt x="3441" y="794"/>
                    <a:pt x="2645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1"/>
            <p:cNvSpPr/>
            <p:nvPr/>
          </p:nvSpPr>
          <p:spPr>
            <a:xfrm>
              <a:off x="2706501" y="4963625"/>
              <a:ext cx="175904" cy="175292"/>
            </a:xfrm>
            <a:custGeom>
              <a:avLst/>
              <a:gdLst/>
              <a:ahLst/>
              <a:cxnLst/>
              <a:rect l="l" t="t" r="r" b="b"/>
              <a:pathLst>
                <a:path w="3454" h="3442" extrusionOk="0">
                  <a:moveTo>
                    <a:pt x="1723" y="0"/>
                  </a:moveTo>
                  <a:cubicBezTo>
                    <a:pt x="811" y="0"/>
                    <a:pt x="12" y="797"/>
                    <a:pt x="8" y="1711"/>
                  </a:cubicBezTo>
                  <a:cubicBezTo>
                    <a:pt x="1" y="2630"/>
                    <a:pt x="801" y="3437"/>
                    <a:pt x="1720" y="3441"/>
                  </a:cubicBezTo>
                  <a:cubicBezTo>
                    <a:pt x="1725" y="3441"/>
                    <a:pt x="1729" y="3441"/>
                    <a:pt x="1733" y="3441"/>
                  </a:cubicBezTo>
                  <a:cubicBezTo>
                    <a:pt x="2648" y="3441"/>
                    <a:pt x="3446" y="2645"/>
                    <a:pt x="3450" y="1729"/>
                  </a:cubicBezTo>
                  <a:cubicBezTo>
                    <a:pt x="3453" y="811"/>
                    <a:pt x="2656" y="5"/>
                    <a:pt x="1738" y="0"/>
                  </a:cubicBezTo>
                  <a:cubicBezTo>
                    <a:pt x="1733" y="0"/>
                    <a:pt x="1728" y="0"/>
                    <a:pt x="172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1"/>
            <p:cNvSpPr/>
            <p:nvPr/>
          </p:nvSpPr>
          <p:spPr>
            <a:xfrm>
              <a:off x="3029784" y="4963473"/>
              <a:ext cx="177024" cy="175445"/>
            </a:xfrm>
            <a:custGeom>
              <a:avLst/>
              <a:gdLst/>
              <a:ahLst/>
              <a:cxnLst/>
              <a:rect l="l" t="t" r="r" b="b"/>
              <a:pathLst>
                <a:path w="3476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8" y="1697"/>
                  </a:cubicBezTo>
                  <a:cubicBezTo>
                    <a:pt x="3441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1"/>
            <p:cNvSpPr/>
            <p:nvPr/>
          </p:nvSpPr>
          <p:spPr>
            <a:xfrm>
              <a:off x="3353373" y="4963473"/>
              <a:ext cx="177075" cy="175445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1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4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6" y="3428"/>
                    <a:pt x="3476" y="2609"/>
                    <a:pt x="3461" y="1697"/>
                  </a:cubicBezTo>
                  <a:cubicBezTo>
                    <a:pt x="3445" y="786"/>
                    <a:pt x="2640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1"/>
            <p:cNvSpPr/>
            <p:nvPr/>
          </p:nvSpPr>
          <p:spPr>
            <a:xfrm>
              <a:off x="3675994" y="4963524"/>
              <a:ext cx="179418" cy="175547"/>
            </a:xfrm>
            <a:custGeom>
              <a:avLst/>
              <a:gdLst/>
              <a:ahLst/>
              <a:cxnLst/>
              <a:rect l="l" t="t" r="r" b="b"/>
              <a:pathLst>
                <a:path w="3523" h="3447" extrusionOk="0">
                  <a:moveTo>
                    <a:pt x="1755" y="1"/>
                  </a:moveTo>
                  <a:cubicBezTo>
                    <a:pt x="874" y="1"/>
                    <a:pt x="79" y="764"/>
                    <a:pt x="39" y="1661"/>
                  </a:cubicBezTo>
                  <a:cubicBezTo>
                    <a:pt x="0" y="2569"/>
                    <a:pt x="778" y="3403"/>
                    <a:pt x="1700" y="3445"/>
                  </a:cubicBezTo>
                  <a:cubicBezTo>
                    <a:pt x="1722" y="3446"/>
                    <a:pt x="1745" y="3446"/>
                    <a:pt x="1767" y="3446"/>
                  </a:cubicBezTo>
                  <a:cubicBezTo>
                    <a:pt x="2647" y="3446"/>
                    <a:pt x="3444" y="2683"/>
                    <a:pt x="3483" y="1784"/>
                  </a:cubicBezTo>
                  <a:cubicBezTo>
                    <a:pt x="3522" y="878"/>
                    <a:pt x="2743" y="41"/>
                    <a:pt x="1822" y="2"/>
                  </a:cubicBezTo>
                  <a:cubicBezTo>
                    <a:pt x="1800" y="1"/>
                    <a:pt x="1777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1"/>
            <p:cNvSpPr/>
            <p:nvPr/>
          </p:nvSpPr>
          <p:spPr>
            <a:xfrm>
              <a:off x="4001162" y="4963625"/>
              <a:ext cx="176464" cy="175292"/>
            </a:xfrm>
            <a:custGeom>
              <a:avLst/>
              <a:gdLst/>
              <a:ahLst/>
              <a:cxnLst/>
              <a:rect l="l" t="t" r="r" b="b"/>
              <a:pathLst>
                <a:path w="3465" h="3442" extrusionOk="0">
                  <a:moveTo>
                    <a:pt x="1726" y="0"/>
                  </a:moveTo>
                  <a:cubicBezTo>
                    <a:pt x="817" y="0"/>
                    <a:pt x="19" y="792"/>
                    <a:pt x="12" y="1707"/>
                  </a:cubicBezTo>
                  <a:cubicBezTo>
                    <a:pt x="0" y="2625"/>
                    <a:pt x="798" y="3433"/>
                    <a:pt x="1718" y="3441"/>
                  </a:cubicBezTo>
                  <a:cubicBezTo>
                    <a:pt x="1724" y="3441"/>
                    <a:pt x="1730" y="3441"/>
                    <a:pt x="1736" y="3441"/>
                  </a:cubicBezTo>
                  <a:cubicBezTo>
                    <a:pt x="2646" y="3441"/>
                    <a:pt x="3444" y="2649"/>
                    <a:pt x="3453" y="1734"/>
                  </a:cubicBezTo>
                  <a:cubicBezTo>
                    <a:pt x="3464" y="817"/>
                    <a:pt x="2666" y="9"/>
                    <a:pt x="1746" y="0"/>
                  </a:cubicBezTo>
                  <a:cubicBezTo>
                    <a:pt x="1739" y="0"/>
                    <a:pt x="1733" y="0"/>
                    <a:pt x="172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1"/>
            <p:cNvSpPr/>
            <p:nvPr/>
          </p:nvSpPr>
          <p:spPr>
            <a:xfrm>
              <a:off x="1410617" y="4963574"/>
              <a:ext cx="177941" cy="175445"/>
            </a:xfrm>
            <a:custGeom>
              <a:avLst/>
              <a:gdLst/>
              <a:ahLst/>
              <a:cxnLst/>
              <a:rect l="l" t="t" r="r" b="b"/>
              <a:pathLst>
                <a:path w="3494" h="3445" extrusionOk="0">
                  <a:moveTo>
                    <a:pt x="1742" y="1"/>
                  </a:moveTo>
                  <a:cubicBezTo>
                    <a:pt x="849" y="1"/>
                    <a:pt x="51" y="778"/>
                    <a:pt x="25" y="1685"/>
                  </a:cubicBezTo>
                  <a:cubicBezTo>
                    <a:pt x="1" y="2597"/>
                    <a:pt x="788" y="3419"/>
                    <a:pt x="1709" y="3444"/>
                  </a:cubicBezTo>
                  <a:cubicBezTo>
                    <a:pt x="1724" y="3444"/>
                    <a:pt x="1738" y="3444"/>
                    <a:pt x="1753" y="3444"/>
                  </a:cubicBezTo>
                  <a:cubicBezTo>
                    <a:pt x="2649" y="3444"/>
                    <a:pt x="3444" y="2666"/>
                    <a:pt x="3469" y="1760"/>
                  </a:cubicBezTo>
                  <a:cubicBezTo>
                    <a:pt x="3494" y="848"/>
                    <a:pt x="2706" y="26"/>
                    <a:pt x="1786" y="1"/>
                  </a:cubicBezTo>
                  <a:cubicBezTo>
                    <a:pt x="1771" y="1"/>
                    <a:pt x="1756" y="1"/>
                    <a:pt x="174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1"/>
            <p:cNvSpPr/>
            <p:nvPr/>
          </p:nvSpPr>
          <p:spPr>
            <a:xfrm>
              <a:off x="1087283" y="4963574"/>
              <a:ext cx="177075" cy="175394"/>
            </a:xfrm>
            <a:custGeom>
              <a:avLst/>
              <a:gdLst/>
              <a:ahLst/>
              <a:cxnLst/>
              <a:rect l="l" t="t" r="r" b="b"/>
              <a:pathLst>
                <a:path w="3477" h="3444" extrusionOk="0">
                  <a:moveTo>
                    <a:pt x="1744" y="1"/>
                  </a:moveTo>
                  <a:cubicBezTo>
                    <a:pt x="1733" y="1"/>
                    <a:pt x="1723" y="1"/>
                    <a:pt x="1712" y="1"/>
                  </a:cubicBezTo>
                  <a:cubicBezTo>
                    <a:pt x="791" y="19"/>
                    <a:pt x="1" y="837"/>
                    <a:pt x="18" y="1750"/>
                  </a:cubicBezTo>
                  <a:cubicBezTo>
                    <a:pt x="35" y="2660"/>
                    <a:pt x="837" y="3444"/>
                    <a:pt x="1740" y="3444"/>
                  </a:cubicBezTo>
                  <a:cubicBezTo>
                    <a:pt x="1749" y="3444"/>
                    <a:pt x="1758" y="3444"/>
                    <a:pt x="1767" y="3444"/>
                  </a:cubicBezTo>
                  <a:cubicBezTo>
                    <a:pt x="2688" y="3426"/>
                    <a:pt x="3477" y="2607"/>
                    <a:pt x="3461" y="1695"/>
                  </a:cubicBezTo>
                  <a:cubicBezTo>
                    <a:pt x="3445" y="785"/>
                    <a:pt x="2646" y="1"/>
                    <a:pt x="174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1"/>
            <p:cNvSpPr/>
            <p:nvPr/>
          </p:nvSpPr>
          <p:spPr>
            <a:xfrm>
              <a:off x="763389" y="4963574"/>
              <a:ext cx="177737" cy="175343"/>
            </a:xfrm>
            <a:custGeom>
              <a:avLst/>
              <a:gdLst/>
              <a:ahLst/>
              <a:cxnLst/>
              <a:rect l="l" t="t" r="r" b="b"/>
              <a:pathLst>
                <a:path w="3490" h="3443" extrusionOk="0">
                  <a:moveTo>
                    <a:pt x="1752" y="1"/>
                  </a:moveTo>
                  <a:cubicBezTo>
                    <a:pt x="1738" y="1"/>
                    <a:pt x="1724" y="1"/>
                    <a:pt x="1710" y="1"/>
                  </a:cubicBezTo>
                  <a:cubicBezTo>
                    <a:pt x="790" y="24"/>
                    <a:pt x="0" y="844"/>
                    <a:pt x="24" y="1757"/>
                  </a:cubicBezTo>
                  <a:cubicBezTo>
                    <a:pt x="48" y="2663"/>
                    <a:pt x="844" y="3443"/>
                    <a:pt x="1740" y="3443"/>
                  </a:cubicBezTo>
                  <a:cubicBezTo>
                    <a:pt x="1753" y="3443"/>
                    <a:pt x="1766" y="3443"/>
                    <a:pt x="1780" y="3442"/>
                  </a:cubicBezTo>
                  <a:cubicBezTo>
                    <a:pt x="2700" y="3419"/>
                    <a:pt x="3489" y="2598"/>
                    <a:pt x="3466" y="1686"/>
                  </a:cubicBezTo>
                  <a:cubicBezTo>
                    <a:pt x="3442" y="780"/>
                    <a:pt x="2647" y="1"/>
                    <a:pt x="175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1"/>
            <p:cNvSpPr/>
            <p:nvPr/>
          </p:nvSpPr>
          <p:spPr>
            <a:xfrm>
              <a:off x="439902" y="4963574"/>
              <a:ext cx="177075" cy="175394"/>
            </a:xfrm>
            <a:custGeom>
              <a:avLst/>
              <a:gdLst/>
              <a:ahLst/>
              <a:cxnLst/>
              <a:rect l="l" t="t" r="r" b="b"/>
              <a:pathLst>
                <a:path w="3477" h="3444" extrusionOk="0">
                  <a:moveTo>
                    <a:pt x="1734" y="1"/>
                  </a:moveTo>
                  <a:cubicBezTo>
                    <a:pt x="834" y="1"/>
                    <a:pt x="35" y="785"/>
                    <a:pt x="17" y="1695"/>
                  </a:cubicBezTo>
                  <a:cubicBezTo>
                    <a:pt x="1" y="2607"/>
                    <a:pt x="793" y="3423"/>
                    <a:pt x="1712" y="3444"/>
                  </a:cubicBezTo>
                  <a:cubicBezTo>
                    <a:pt x="1721" y="3444"/>
                    <a:pt x="1730" y="3444"/>
                    <a:pt x="1739" y="3444"/>
                  </a:cubicBezTo>
                  <a:cubicBezTo>
                    <a:pt x="2640" y="3444"/>
                    <a:pt x="3441" y="2660"/>
                    <a:pt x="3461" y="1748"/>
                  </a:cubicBezTo>
                  <a:cubicBezTo>
                    <a:pt x="3476" y="837"/>
                    <a:pt x="2686" y="20"/>
                    <a:pt x="1765" y="1"/>
                  </a:cubicBezTo>
                  <a:cubicBezTo>
                    <a:pt x="1755" y="1"/>
                    <a:pt x="1744" y="1"/>
                    <a:pt x="173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1"/>
            <p:cNvSpPr/>
            <p:nvPr/>
          </p:nvSpPr>
          <p:spPr>
            <a:xfrm>
              <a:off x="8532883" y="4963574"/>
              <a:ext cx="176973" cy="175394"/>
            </a:xfrm>
            <a:custGeom>
              <a:avLst/>
              <a:gdLst/>
              <a:ahLst/>
              <a:cxnLst/>
              <a:rect l="l" t="t" r="r" b="b"/>
              <a:pathLst>
                <a:path w="3475" h="3444" extrusionOk="0">
                  <a:moveTo>
                    <a:pt x="1739" y="1"/>
                  </a:moveTo>
                  <a:cubicBezTo>
                    <a:pt x="1729" y="1"/>
                    <a:pt x="1720" y="1"/>
                    <a:pt x="1710" y="1"/>
                  </a:cubicBezTo>
                  <a:cubicBezTo>
                    <a:pt x="791" y="19"/>
                    <a:pt x="0" y="835"/>
                    <a:pt x="16" y="1748"/>
                  </a:cubicBezTo>
                  <a:cubicBezTo>
                    <a:pt x="33" y="2661"/>
                    <a:pt x="837" y="3444"/>
                    <a:pt x="1738" y="3444"/>
                  </a:cubicBezTo>
                  <a:cubicBezTo>
                    <a:pt x="1747" y="3444"/>
                    <a:pt x="1756" y="3444"/>
                    <a:pt x="1765" y="3444"/>
                  </a:cubicBezTo>
                  <a:cubicBezTo>
                    <a:pt x="2684" y="3425"/>
                    <a:pt x="3474" y="2607"/>
                    <a:pt x="3458" y="1695"/>
                  </a:cubicBezTo>
                  <a:cubicBezTo>
                    <a:pt x="3441" y="786"/>
                    <a:pt x="2641" y="1"/>
                    <a:pt x="173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1"/>
            <p:cNvSpPr/>
            <p:nvPr/>
          </p:nvSpPr>
          <p:spPr>
            <a:xfrm>
              <a:off x="8209905" y="4963473"/>
              <a:ext cx="175496" cy="175445"/>
            </a:xfrm>
            <a:custGeom>
              <a:avLst/>
              <a:gdLst/>
              <a:ahLst/>
              <a:cxnLst/>
              <a:rect l="l" t="t" r="r" b="b"/>
              <a:pathLst>
                <a:path w="3446" h="3445" extrusionOk="0">
                  <a:moveTo>
                    <a:pt x="1726" y="0"/>
                  </a:moveTo>
                  <a:cubicBezTo>
                    <a:pt x="808" y="0"/>
                    <a:pt x="5" y="802"/>
                    <a:pt x="2" y="1720"/>
                  </a:cubicBezTo>
                  <a:cubicBezTo>
                    <a:pt x="0" y="2638"/>
                    <a:pt x="804" y="3443"/>
                    <a:pt x="1722" y="3444"/>
                  </a:cubicBezTo>
                  <a:cubicBezTo>
                    <a:pt x="2639" y="3444"/>
                    <a:pt x="3444" y="2642"/>
                    <a:pt x="3446" y="1724"/>
                  </a:cubicBezTo>
                  <a:cubicBezTo>
                    <a:pt x="3446" y="810"/>
                    <a:pt x="2644" y="3"/>
                    <a:pt x="172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1"/>
            <p:cNvSpPr/>
            <p:nvPr/>
          </p:nvSpPr>
          <p:spPr>
            <a:xfrm>
              <a:off x="7886010" y="4963625"/>
              <a:ext cx="175853" cy="175292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3" y="0"/>
                  </a:moveTo>
                  <a:cubicBezTo>
                    <a:pt x="1720" y="0"/>
                    <a:pt x="1718" y="0"/>
                    <a:pt x="1715" y="0"/>
                  </a:cubicBezTo>
                  <a:cubicBezTo>
                    <a:pt x="796" y="5"/>
                    <a:pt x="0" y="811"/>
                    <a:pt x="3" y="1729"/>
                  </a:cubicBezTo>
                  <a:cubicBezTo>
                    <a:pt x="9" y="2646"/>
                    <a:pt x="812" y="3441"/>
                    <a:pt x="1728" y="3441"/>
                  </a:cubicBezTo>
                  <a:cubicBezTo>
                    <a:pt x="1730" y="3441"/>
                    <a:pt x="1731" y="3441"/>
                    <a:pt x="1733" y="3441"/>
                  </a:cubicBezTo>
                  <a:cubicBezTo>
                    <a:pt x="2655" y="3437"/>
                    <a:pt x="3453" y="2630"/>
                    <a:pt x="3445" y="1711"/>
                  </a:cubicBezTo>
                  <a:cubicBezTo>
                    <a:pt x="3440" y="795"/>
                    <a:pt x="2638" y="0"/>
                    <a:pt x="172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1"/>
            <p:cNvSpPr/>
            <p:nvPr/>
          </p:nvSpPr>
          <p:spPr>
            <a:xfrm>
              <a:off x="7562218" y="4963625"/>
              <a:ext cx="176005" cy="175343"/>
            </a:xfrm>
            <a:custGeom>
              <a:avLst/>
              <a:gdLst/>
              <a:ahLst/>
              <a:cxnLst/>
              <a:rect l="l" t="t" r="r" b="b"/>
              <a:pathLst>
                <a:path w="3456" h="3443" extrusionOk="0">
                  <a:moveTo>
                    <a:pt x="1726" y="0"/>
                  </a:moveTo>
                  <a:cubicBezTo>
                    <a:pt x="813" y="0"/>
                    <a:pt x="13" y="795"/>
                    <a:pt x="6" y="1713"/>
                  </a:cubicBezTo>
                  <a:cubicBezTo>
                    <a:pt x="0" y="2630"/>
                    <a:pt x="800" y="3435"/>
                    <a:pt x="1719" y="3443"/>
                  </a:cubicBezTo>
                  <a:cubicBezTo>
                    <a:pt x="1722" y="3443"/>
                    <a:pt x="1725" y="3443"/>
                    <a:pt x="1729" y="3443"/>
                  </a:cubicBezTo>
                  <a:cubicBezTo>
                    <a:pt x="2642" y="3443"/>
                    <a:pt x="3442" y="2646"/>
                    <a:pt x="3449" y="1730"/>
                  </a:cubicBezTo>
                  <a:cubicBezTo>
                    <a:pt x="3456" y="811"/>
                    <a:pt x="2658" y="6"/>
                    <a:pt x="1736" y="0"/>
                  </a:cubicBezTo>
                  <a:cubicBezTo>
                    <a:pt x="1733" y="0"/>
                    <a:pt x="1730" y="0"/>
                    <a:pt x="172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1"/>
            <p:cNvSpPr/>
            <p:nvPr/>
          </p:nvSpPr>
          <p:spPr>
            <a:xfrm>
              <a:off x="7238018" y="4963473"/>
              <a:ext cx="177075" cy="175445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29" y="0"/>
                    <a:pt x="1720" y="0"/>
                    <a:pt x="1711" y="0"/>
                  </a:cubicBezTo>
                  <a:cubicBezTo>
                    <a:pt x="792" y="19"/>
                    <a:pt x="0" y="837"/>
                    <a:pt x="16" y="1749"/>
                  </a:cubicBezTo>
                  <a:cubicBezTo>
                    <a:pt x="35" y="2660"/>
                    <a:pt x="837" y="3444"/>
                    <a:pt x="1738" y="3444"/>
                  </a:cubicBezTo>
                  <a:cubicBezTo>
                    <a:pt x="1747" y="3444"/>
                    <a:pt x="1756" y="3444"/>
                    <a:pt x="1765" y="3444"/>
                  </a:cubicBezTo>
                  <a:cubicBezTo>
                    <a:pt x="2686" y="3428"/>
                    <a:pt x="3476" y="2609"/>
                    <a:pt x="3460" y="1696"/>
                  </a:cubicBezTo>
                  <a:cubicBezTo>
                    <a:pt x="3442" y="785"/>
                    <a:pt x="2639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1"/>
            <p:cNvSpPr/>
            <p:nvPr/>
          </p:nvSpPr>
          <p:spPr>
            <a:xfrm>
              <a:off x="6914378" y="4963574"/>
              <a:ext cx="176871" cy="175394"/>
            </a:xfrm>
            <a:custGeom>
              <a:avLst/>
              <a:gdLst/>
              <a:ahLst/>
              <a:cxnLst/>
              <a:rect l="l" t="t" r="r" b="b"/>
              <a:pathLst>
                <a:path w="3473" h="3444" extrusionOk="0">
                  <a:moveTo>
                    <a:pt x="1738" y="1"/>
                  </a:moveTo>
                  <a:cubicBezTo>
                    <a:pt x="1730" y="1"/>
                    <a:pt x="1722" y="1"/>
                    <a:pt x="1713" y="1"/>
                  </a:cubicBezTo>
                  <a:cubicBezTo>
                    <a:pt x="793" y="17"/>
                    <a:pt x="1" y="832"/>
                    <a:pt x="15" y="1746"/>
                  </a:cubicBezTo>
                  <a:cubicBezTo>
                    <a:pt x="31" y="2659"/>
                    <a:pt x="829" y="3444"/>
                    <a:pt x="1735" y="3444"/>
                  </a:cubicBezTo>
                  <a:cubicBezTo>
                    <a:pt x="1743" y="3444"/>
                    <a:pt x="1751" y="3444"/>
                    <a:pt x="1760" y="3444"/>
                  </a:cubicBezTo>
                  <a:cubicBezTo>
                    <a:pt x="2682" y="3428"/>
                    <a:pt x="3472" y="2614"/>
                    <a:pt x="3458" y="1699"/>
                  </a:cubicBezTo>
                  <a:cubicBezTo>
                    <a:pt x="3442" y="786"/>
                    <a:pt x="2643" y="1"/>
                    <a:pt x="173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1"/>
            <p:cNvSpPr/>
            <p:nvPr/>
          </p:nvSpPr>
          <p:spPr>
            <a:xfrm>
              <a:off x="6590891" y="4963473"/>
              <a:ext cx="176362" cy="175445"/>
            </a:xfrm>
            <a:custGeom>
              <a:avLst/>
              <a:gdLst/>
              <a:ahLst/>
              <a:cxnLst/>
              <a:rect l="l" t="t" r="r" b="b"/>
              <a:pathLst>
                <a:path w="3463" h="3445" extrusionOk="0">
                  <a:moveTo>
                    <a:pt x="1732" y="0"/>
                  </a:moveTo>
                  <a:cubicBezTo>
                    <a:pt x="823" y="0"/>
                    <a:pt x="20" y="790"/>
                    <a:pt x="10" y="1706"/>
                  </a:cubicBezTo>
                  <a:cubicBezTo>
                    <a:pt x="1" y="2622"/>
                    <a:pt x="793" y="3433"/>
                    <a:pt x="1715" y="3444"/>
                  </a:cubicBezTo>
                  <a:cubicBezTo>
                    <a:pt x="1722" y="3444"/>
                    <a:pt x="1730" y="3444"/>
                    <a:pt x="1737" y="3444"/>
                  </a:cubicBezTo>
                  <a:cubicBezTo>
                    <a:pt x="2644" y="3444"/>
                    <a:pt x="3442" y="2656"/>
                    <a:pt x="3452" y="1739"/>
                  </a:cubicBezTo>
                  <a:cubicBezTo>
                    <a:pt x="3462" y="823"/>
                    <a:pt x="2669" y="12"/>
                    <a:pt x="1747" y="0"/>
                  </a:cubicBezTo>
                  <a:cubicBezTo>
                    <a:pt x="1742" y="0"/>
                    <a:pt x="1737" y="0"/>
                    <a:pt x="173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1"/>
            <p:cNvSpPr/>
            <p:nvPr/>
          </p:nvSpPr>
          <p:spPr>
            <a:xfrm>
              <a:off x="6267200" y="4963625"/>
              <a:ext cx="176413" cy="175292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7" y="0"/>
                  </a:moveTo>
                  <a:cubicBezTo>
                    <a:pt x="817" y="0"/>
                    <a:pt x="20" y="792"/>
                    <a:pt x="12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7" y="3441"/>
                  </a:cubicBezTo>
                  <a:cubicBezTo>
                    <a:pt x="2647" y="3441"/>
                    <a:pt x="3445" y="2649"/>
                    <a:pt x="3454" y="1734"/>
                  </a:cubicBezTo>
                  <a:cubicBezTo>
                    <a:pt x="3464" y="817"/>
                    <a:pt x="2667" y="9"/>
                    <a:pt x="1747" y="0"/>
                  </a:cubicBezTo>
                  <a:cubicBezTo>
                    <a:pt x="1740" y="0"/>
                    <a:pt x="1734" y="0"/>
                    <a:pt x="172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1"/>
            <p:cNvSpPr/>
            <p:nvPr/>
          </p:nvSpPr>
          <p:spPr>
            <a:xfrm>
              <a:off x="5942848" y="4963574"/>
              <a:ext cx="177686" cy="175343"/>
            </a:xfrm>
            <a:custGeom>
              <a:avLst/>
              <a:gdLst/>
              <a:ahLst/>
              <a:cxnLst/>
              <a:rect l="l" t="t" r="r" b="b"/>
              <a:pathLst>
                <a:path w="3489" h="3443" extrusionOk="0">
                  <a:moveTo>
                    <a:pt x="1751" y="1"/>
                  </a:moveTo>
                  <a:cubicBezTo>
                    <a:pt x="1737" y="1"/>
                    <a:pt x="1722" y="1"/>
                    <a:pt x="1708" y="1"/>
                  </a:cubicBezTo>
                  <a:cubicBezTo>
                    <a:pt x="787" y="24"/>
                    <a:pt x="1" y="848"/>
                    <a:pt x="24" y="1759"/>
                  </a:cubicBezTo>
                  <a:cubicBezTo>
                    <a:pt x="47" y="2665"/>
                    <a:pt x="847" y="3443"/>
                    <a:pt x="1742" y="3443"/>
                  </a:cubicBezTo>
                  <a:cubicBezTo>
                    <a:pt x="1755" y="3443"/>
                    <a:pt x="1768" y="3443"/>
                    <a:pt x="1781" y="3442"/>
                  </a:cubicBezTo>
                  <a:cubicBezTo>
                    <a:pt x="2700" y="3419"/>
                    <a:pt x="3488" y="2595"/>
                    <a:pt x="3465" y="1685"/>
                  </a:cubicBezTo>
                  <a:cubicBezTo>
                    <a:pt x="3442" y="779"/>
                    <a:pt x="2644" y="1"/>
                    <a:pt x="175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1"/>
            <p:cNvSpPr/>
            <p:nvPr/>
          </p:nvSpPr>
          <p:spPr>
            <a:xfrm>
              <a:off x="5619819" y="4963625"/>
              <a:ext cx="176107" cy="175343"/>
            </a:xfrm>
            <a:custGeom>
              <a:avLst/>
              <a:gdLst/>
              <a:ahLst/>
              <a:cxnLst/>
              <a:rect l="l" t="t" r="r" b="b"/>
              <a:pathLst>
                <a:path w="3458" h="3443" extrusionOk="0">
                  <a:moveTo>
                    <a:pt x="1728" y="0"/>
                  </a:moveTo>
                  <a:cubicBezTo>
                    <a:pt x="814" y="0"/>
                    <a:pt x="15" y="795"/>
                    <a:pt x="8" y="1713"/>
                  </a:cubicBezTo>
                  <a:cubicBezTo>
                    <a:pt x="1" y="2630"/>
                    <a:pt x="801" y="3435"/>
                    <a:pt x="1721" y="3443"/>
                  </a:cubicBezTo>
                  <a:cubicBezTo>
                    <a:pt x="1724" y="3443"/>
                    <a:pt x="1727" y="3443"/>
                    <a:pt x="1730" y="3443"/>
                  </a:cubicBezTo>
                  <a:cubicBezTo>
                    <a:pt x="2644" y="3443"/>
                    <a:pt x="3443" y="2646"/>
                    <a:pt x="3450" y="1730"/>
                  </a:cubicBezTo>
                  <a:cubicBezTo>
                    <a:pt x="3458" y="811"/>
                    <a:pt x="2660" y="6"/>
                    <a:pt x="1738" y="0"/>
                  </a:cubicBezTo>
                  <a:cubicBezTo>
                    <a:pt x="1735" y="0"/>
                    <a:pt x="1731" y="0"/>
                    <a:pt x="172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1"/>
            <p:cNvSpPr/>
            <p:nvPr/>
          </p:nvSpPr>
          <p:spPr>
            <a:xfrm>
              <a:off x="5295975" y="4963625"/>
              <a:ext cx="176413" cy="175292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21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4" y="818"/>
                    <a:pt x="2669" y="9"/>
                    <a:pt x="1745" y="0"/>
                  </a:cubicBezTo>
                  <a:cubicBezTo>
                    <a:pt x="1739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1"/>
            <p:cNvSpPr/>
            <p:nvPr/>
          </p:nvSpPr>
          <p:spPr>
            <a:xfrm>
              <a:off x="4972437" y="4963625"/>
              <a:ext cx="176311" cy="175343"/>
            </a:xfrm>
            <a:custGeom>
              <a:avLst/>
              <a:gdLst/>
              <a:ahLst/>
              <a:cxnLst/>
              <a:rect l="l" t="t" r="r" b="b"/>
              <a:pathLst>
                <a:path w="3462" h="3443" extrusionOk="0">
                  <a:moveTo>
                    <a:pt x="1724" y="0"/>
                  </a:moveTo>
                  <a:cubicBezTo>
                    <a:pt x="816" y="0"/>
                    <a:pt x="19" y="789"/>
                    <a:pt x="9" y="1704"/>
                  </a:cubicBezTo>
                  <a:cubicBezTo>
                    <a:pt x="1" y="2620"/>
                    <a:pt x="793" y="3433"/>
                    <a:pt x="1715" y="3443"/>
                  </a:cubicBezTo>
                  <a:cubicBezTo>
                    <a:pt x="1720" y="3443"/>
                    <a:pt x="1725" y="3443"/>
                    <a:pt x="1730" y="3443"/>
                  </a:cubicBezTo>
                  <a:cubicBezTo>
                    <a:pt x="2640" y="3443"/>
                    <a:pt x="3442" y="2654"/>
                    <a:pt x="3452" y="1737"/>
                  </a:cubicBezTo>
                  <a:cubicBezTo>
                    <a:pt x="3462" y="821"/>
                    <a:pt x="2668" y="10"/>
                    <a:pt x="1746" y="0"/>
                  </a:cubicBezTo>
                  <a:cubicBezTo>
                    <a:pt x="1739" y="0"/>
                    <a:pt x="1732" y="0"/>
                    <a:pt x="172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1"/>
            <p:cNvSpPr/>
            <p:nvPr/>
          </p:nvSpPr>
          <p:spPr>
            <a:xfrm>
              <a:off x="4648288" y="4963473"/>
              <a:ext cx="177075" cy="175445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837" y="0"/>
                    <a:pt x="37" y="785"/>
                    <a:pt x="17" y="1696"/>
                  </a:cubicBezTo>
                  <a:cubicBezTo>
                    <a:pt x="1" y="2607"/>
                    <a:pt x="791" y="3424"/>
                    <a:pt x="1712" y="3444"/>
                  </a:cubicBezTo>
                  <a:cubicBezTo>
                    <a:pt x="1723" y="3444"/>
                    <a:pt x="1735" y="3445"/>
                    <a:pt x="1746" y="3445"/>
                  </a:cubicBezTo>
                  <a:cubicBezTo>
                    <a:pt x="2644" y="3445"/>
                    <a:pt x="3441" y="2661"/>
                    <a:pt x="3461" y="1749"/>
                  </a:cubicBezTo>
                  <a:cubicBezTo>
                    <a:pt x="3477" y="837"/>
                    <a:pt x="2685" y="21"/>
                    <a:pt x="1765" y="0"/>
                  </a:cubicBezTo>
                  <a:cubicBezTo>
                    <a:pt x="1756" y="0"/>
                    <a:pt x="1747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1"/>
            <p:cNvSpPr/>
            <p:nvPr/>
          </p:nvSpPr>
          <p:spPr>
            <a:xfrm>
              <a:off x="4325260" y="4963473"/>
              <a:ext cx="175598" cy="175445"/>
            </a:xfrm>
            <a:custGeom>
              <a:avLst/>
              <a:gdLst/>
              <a:ahLst/>
              <a:cxnLst/>
              <a:rect l="l" t="t" r="r" b="b"/>
              <a:pathLst>
                <a:path w="3448" h="3445" extrusionOk="0">
                  <a:moveTo>
                    <a:pt x="1726" y="0"/>
                  </a:moveTo>
                  <a:cubicBezTo>
                    <a:pt x="809" y="0"/>
                    <a:pt x="5" y="802"/>
                    <a:pt x="2" y="1720"/>
                  </a:cubicBezTo>
                  <a:cubicBezTo>
                    <a:pt x="1" y="2638"/>
                    <a:pt x="804" y="3441"/>
                    <a:pt x="1722" y="3444"/>
                  </a:cubicBezTo>
                  <a:cubicBezTo>
                    <a:pt x="1723" y="3444"/>
                    <a:pt x="1724" y="3444"/>
                    <a:pt x="1725" y="3444"/>
                  </a:cubicBezTo>
                  <a:cubicBezTo>
                    <a:pt x="2641" y="3444"/>
                    <a:pt x="3445" y="2643"/>
                    <a:pt x="3446" y="1724"/>
                  </a:cubicBezTo>
                  <a:cubicBezTo>
                    <a:pt x="3448" y="807"/>
                    <a:pt x="2644" y="3"/>
                    <a:pt x="172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1"/>
            <p:cNvSpPr/>
            <p:nvPr/>
          </p:nvSpPr>
          <p:spPr>
            <a:xfrm>
              <a:off x="1574194" y="4803664"/>
              <a:ext cx="173306" cy="171575"/>
            </a:xfrm>
            <a:custGeom>
              <a:avLst/>
              <a:gdLst/>
              <a:ahLst/>
              <a:cxnLst/>
              <a:rect l="l" t="t" r="r" b="b"/>
              <a:pathLst>
                <a:path w="3403" h="3369" extrusionOk="0">
                  <a:moveTo>
                    <a:pt x="1714" y="1"/>
                  </a:moveTo>
                  <a:cubicBezTo>
                    <a:pt x="826" y="1"/>
                    <a:pt x="58" y="742"/>
                    <a:pt x="32" y="1640"/>
                  </a:cubicBezTo>
                  <a:cubicBezTo>
                    <a:pt x="0" y="2562"/>
                    <a:pt x="789" y="3368"/>
                    <a:pt x="1715" y="3368"/>
                  </a:cubicBezTo>
                  <a:cubicBezTo>
                    <a:pt x="1720" y="3368"/>
                    <a:pt x="1725" y="3368"/>
                    <a:pt x="1730" y="3368"/>
                  </a:cubicBezTo>
                  <a:cubicBezTo>
                    <a:pt x="2633" y="3359"/>
                    <a:pt x="3395" y="2592"/>
                    <a:pt x="3399" y="1690"/>
                  </a:cubicBezTo>
                  <a:cubicBezTo>
                    <a:pt x="3402" y="787"/>
                    <a:pt x="2645" y="15"/>
                    <a:pt x="1740" y="1"/>
                  </a:cubicBezTo>
                  <a:cubicBezTo>
                    <a:pt x="1731" y="1"/>
                    <a:pt x="1723" y="1"/>
                    <a:pt x="171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1"/>
            <p:cNvSpPr/>
            <p:nvPr/>
          </p:nvSpPr>
          <p:spPr>
            <a:xfrm>
              <a:off x="1898598" y="4803613"/>
              <a:ext cx="172797" cy="171575"/>
            </a:xfrm>
            <a:custGeom>
              <a:avLst/>
              <a:gdLst/>
              <a:ahLst/>
              <a:cxnLst/>
              <a:rect l="l" t="t" r="r" b="b"/>
              <a:pathLst>
                <a:path w="3393" h="3369" extrusionOk="0">
                  <a:moveTo>
                    <a:pt x="1698" y="0"/>
                  </a:moveTo>
                  <a:cubicBezTo>
                    <a:pt x="800" y="0"/>
                    <a:pt x="31" y="756"/>
                    <a:pt x="16" y="1658"/>
                  </a:cubicBezTo>
                  <a:cubicBezTo>
                    <a:pt x="1" y="2576"/>
                    <a:pt x="783" y="3368"/>
                    <a:pt x="1698" y="3368"/>
                  </a:cubicBezTo>
                  <a:cubicBezTo>
                    <a:pt x="1710" y="3368"/>
                    <a:pt x="1722" y="3368"/>
                    <a:pt x="1735" y="3368"/>
                  </a:cubicBezTo>
                  <a:cubicBezTo>
                    <a:pt x="2639" y="3346"/>
                    <a:pt x="3392" y="2568"/>
                    <a:pt x="3384" y="1669"/>
                  </a:cubicBezTo>
                  <a:cubicBezTo>
                    <a:pt x="3377" y="768"/>
                    <a:pt x="2611" y="5"/>
                    <a:pt x="1706" y="0"/>
                  </a:cubicBezTo>
                  <a:cubicBezTo>
                    <a:pt x="1703" y="0"/>
                    <a:pt x="1701" y="0"/>
                    <a:pt x="169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1"/>
            <p:cNvSpPr/>
            <p:nvPr/>
          </p:nvSpPr>
          <p:spPr>
            <a:xfrm>
              <a:off x="2221474" y="4803664"/>
              <a:ext cx="173612" cy="171575"/>
            </a:xfrm>
            <a:custGeom>
              <a:avLst/>
              <a:gdLst/>
              <a:ahLst/>
              <a:cxnLst/>
              <a:rect l="l" t="t" r="r" b="b"/>
              <a:pathLst>
                <a:path w="3409" h="3369" extrusionOk="0">
                  <a:moveTo>
                    <a:pt x="1712" y="0"/>
                  </a:moveTo>
                  <a:cubicBezTo>
                    <a:pt x="830" y="0"/>
                    <a:pt x="64" y="738"/>
                    <a:pt x="34" y="1634"/>
                  </a:cubicBezTo>
                  <a:cubicBezTo>
                    <a:pt x="1" y="2530"/>
                    <a:pt x="739" y="3322"/>
                    <a:pt x="1647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4" y="2605"/>
                    <a:pt x="3401" y="1696"/>
                  </a:cubicBezTo>
                  <a:cubicBezTo>
                    <a:pt x="3408" y="794"/>
                    <a:pt x="2653" y="21"/>
                    <a:pt x="1748" y="1"/>
                  </a:cubicBezTo>
                  <a:cubicBezTo>
                    <a:pt x="1736" y="0"/>
                    <a:pt x="1724" y="0"/>
                    <a:pt x="171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1"/>
            <p:cNvSpPr/>
            <p:nvPr/>
          </p:nvSpPr>
          <p:spPr>
            <a:xfrm>
              <a:off x="2545419" y="4803613"/>
              <a:ext cx="173153" cy="171524"/>
            </a:xfrm>
            <a:custGeom>
              <a:avLst/>
              <a:gdLst/>
              <a:ahLst/>
              <a:cxnLst/>
              <a:rect l="l" t="t" r="r" b="b"/>
              <a:pathLst>
                <a:path w="3400" h="3368" extrusionOk="0">
                  <a:moveTo>
                    <a:pt x="1708" y="0"/>
                  </a:moveTo>
                  <a:cubicBezTo>
                    <a:pt x="785" y="0"/>
                    <a:pt x="0" y="805"/>
                    <a:pt x="28" y="1729"/>
                  </a:cubicBezTo>
                  <a:cubicBezTo>
                    <a:pt x="55" y="2625"/>
                    <a:pt x="822" y="3368"/>
                    <a:pt x="1712" y="3368"/>
                  </a:cubicBezTo>
                  <a:cubicBezTo>
                    <a:pt x="1720" y="3368"/>
                    <a:pt x="1729" y="3368"/>
                    <a:pt x="1737" y="3368"/>
                  </a:cubicBezTo>
                  <a:cubicBezTo>
                    <a:pt x="2642" y="3353"/>
                    <a:pt x="3399" y="2583"/>
                    <a:pt x="3395" y="1678"/>
                  </a:cubicBezTo>
                  <a:cubicBezTo>
                    <a:pt x="3392" y="776"/>
                    <a:pt x="2630" y="9"/>
                    <a:pt x="1726" y="0"/>
                  </a:cubicBezTo>
                  <a:cubicBezTo>
                    <a:pt x="1720" y="0"/>
                    <a:pt x="1714" y="0"/>
                    <a:pt x="170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1"/>
            <p:cNvSpPr/>
            <p:nvPr/>
          </p:nvSpPr>
          <p:spPr>
            <a:xfrm>
              <a:off x="2870434" y="4803613"/>
              <a:ext cx="172695" cy="171524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8" y="1"/>
                  </a:moveTo>
                  <a:cubicBezTo>
                    <a:pt x="777" y="1"/>
                    <a:pt x="0" y="778"/>
                    <a:pt x="2" y="1690"/>
                  </a:cubicBezTo>
                  <a:cubicBezTo>
                    <a:pt x="4" y="2590"/>
                    <a:pt x="765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4" y="3368"/>
                    <a:pt x="3349" y="2619"/>
                    <a:pt x="3368" y="1722"/>
                  </a:cubicBezTo>
                  <a:cubicBezTo>
                    <a:pt x="3391" y="824"/>
                    <a:pt x="2645" y="36"/>
                    <a:pt x="1739" y="2"/>
                  </a:cubicBezTo>
                  <a:cubicBezTo>
                    <a:pt x="1718" y="1"/>
                    <a:pt x="1698" y="1"/>
                    <a:pt x="167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1"/>
            <p:cNvSpPr/>
            <p:nvPr/>
          </p:nvSpPr>
          <p:spPr>
            <a:xfrm>
              <a:off x="3193310" y="4803766"/>
              <a:ext cx="172695" cy="171473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3" y="0"/>
                  </a:moveTo>
                  <a:cubicBezTo>
                    <a:pt x="807" y="0"/>
                    <a:pt x="42" y="752"/>
                    <a:pt x="22" y="1652"/>
                  </a:cubicBezTo>
                  <a:cubicBezTo>
                    <a:pt x="1" y="2571"/>
                    <a:pt x="787" y="3366"/>
                    <a:pt x="1706" y="3366"/>
                  </a:cubicBezTo>
                  <a:cubicBezTo>
                    <a:pt x="1715" y="3366"/>
                    <a:pt x="1724" y="3366"/>
                    <a:pt x="1733" y="3366"/>
                  </a:cubicBezTo>
                  <a:cubicBezTo>
                    <a:pt x="2636" y="3349"/>
                    <a:pt x="3391" y="2574"/>
                    <a:pt x="3388" y="1674"/>
                  </a:cubicBezTo>
                  <a:cubicBezTo>
                    <a:pt x="3382" y="770"/>
                    <a:pt x="2618" y="5"/>
                    <a:pt x="1719" y="0"/>
                  </a:cubicBezTo>
                  <a:cubicBezTo>
                    <a:pt x="1714" y="0"/>
                    <a:pt x="1708" y="0"/>
                    <a:pt x="170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1"/>
            <p:cNvSpPr/>
            <p:nvPr/>
          </p:nvSpPr>
          <p:spPr>
            <a:xfrm>
              <a:off x="3517815" y="4803664"/>
              <a:ext cx="172797" cy="171575"/>
            </a:xfrm>
            <a:custGeom>
              <a:avLst/>
              <a:gdLst/>
              <a:ahLst/>
              <a:cxnLst/>
              <a:rect l="l" t="t" r="r" b="b"/>
              <a:pathLst>
                <a:path w="3393" h="3369" extrusionOk="0">
                  <a:moveTo>
                    <a:pt x="1688" y="1"/>
                  </a:moveTo>
                  <a:cubicBezTo>
                    <a:pt x="1683" y="1"/>
                    <a:pt x="1678" y="1"/>
                    <a:pt x="1672" y="1"/>
                  </a:cubicBezTo>
                  <a:cubicBezTo>
                    <a:pt x="769" y="8"/>
                    <a:pt x="9" y="774"/>
                    <a:pt x="3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1" y="3368"/>
                    <a:pt x="1680" y="3368"/>
                    <a:pt x="1689" y="3368"/>
                  </a:cubicBezTo>
                  <a:cubicBezTo>
                    <a:pt x="2609" y="3368"/>
                    <a:pt x="3392" y="2571"/>
                    <a:pt x="3371" y="1650"/>
                  </a:cubicBezTo>
                  <a:cubicBezTo>
                    <a:pt x="3349" y="750"/>
                    <a:pt x="2582" y="1"/>
                    <a:pt x="168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1"/>
            <p:cNvSpPr/>
            <p:nvPr/>
          </p:nvSpPr>
          <p:spPr>
            <a:xfrm>
              <a:off x="3847974" y="4803664"/>
              <a:ext cx="173968" cy="171524"/>
            </a:xfrm>
            <a:custGeom>
              <a:avLst/>
              <a:gdLst/>
              <a:ahLst/>
              <a:cxnLst/>
              <a:rect l="l" t="t" r="r" b="b"/>
              <a:pathLst>
                <a:path w="3416" h="3368" extrusionOk="0">
                  <a:moveTo>
                    <a:pt x="1717" y="1"/>
                  </a:moveTo>
                  <a:cubicBezTo>
                    <a:pt x="787" y="1"/>
                    <a:pt x="1" y="812"/>
                    <a:pt x="35" y="1738"/>
                  </a:cubicBezTo>
                  <a:cubicBezTo>
                    <a:pt x="69" y="2628"/>
                    <a:pt x="835" y="3367"/>
                    <a:pt x="1717" y="3367"/>
                  </a:cubicBezTo>
                  <a:cubicBezTo>
                    <a:pt x="1730" y="3367"/>
                    <a:pt x="1742" y="3367"/>
                    <a:pt x="1755" y="3367"/>
                  </a:cubicBezTo>
                  <a:cubicBezTo>
                    <a:pt x="2661" y="3345"/>
                    <a:pt x="3416" y="2567"/>
                    <a:pt x="3400" y="1670"/>
                  </a:cubicBezTo>
                  <a:cubicBezTo>
                    <a:pt x="3391" y="765"/>
                    <a:pt x="2624" y="2"/>
                    <a:pt x="1722" y="1"/>
                  </a:cubicBezTo>
                  <a:cubicBezTo>
                    <a:pt x="1720" y="1"/>
                    <a:pt x="1718" y="1"/>
                    <a:pt x="171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1"/>
            <p:cNvSpPr/>
            <p:nvPr/>
          </p:nvSpPr>
          <p:spPr>
            <a:xfrm>
              <a:off x="4173294" y="4803664"/>
              <a:ext cx="172848" cy="171473"/>
            </a:xfrm>
            <a:custGeom>
              <a:avLst/>
              <a:gdLst/>
              <a:ahLst/>
              <a:cxnLst/>
              <a:rect l="l" t="t" r="r" b="b"/>
              <a:pathLst>
                <a:path w="3394" h="3367" extrusionOk="0">
                  <a:moveTo>
                    <a:pt x="1691" y="1"/>
                  </a:moveTo>
                  <a:cubicBezTo>
                    <a:pt x="1687" y="1"/>
                    <a:pt x="1683" y="1"/>
                    <a:pt x="1678" y="1"/>
                  </a:cubicBezTo>
                  <a:cubicBezTo>
                    <a:pt x="775" y="7"/>
                    <a:pt x="12" y="771"/>
                    <a:pt x="8" y="1671"/>
                  </a:cubicBezTo>
                  <a:cubicBezTo>
                    <a:pt x="0" y="2573"/>
                    <a:pt x="756" y="3346"/>
                    <a:pt x="1661" y="3367"/>
                  </a:cubicBezTo>
                  <a:cubicBezTo>
                    <a:pt x="1672" y="3367"/>
                    <a:pt x="1684" y="3367"/>
                    <a:pt x="1695" y="3367"/>
                  </a:cubicBezTo>
                  <a:cubicBezTo>
                    <a:pt x="2611" y="3367"/>
                    <a:pt x="3394" y="2573"/>
                    <a:pt x="3374" y="1654"/>
                  </a:cubicBezTo>
                  <a:cubicBezTo>
                    <a:pt x="3353" y="755"/>
                    <a:pt x="2587" y="1"/>
                    <a:pt x="169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1"/>
            <p:cNvSpPr/>
            <p:nvPr/>
          </p:nvSpPr>
          <p:spPr>
            <a:xfrm>
              <a:off x="1249790" y="4803563"/>
              <a:ext cx="174579" cy="171575"/>
            </a:xfrm>
            <a:custGeom>
              <a:avLst/>
              <a:gdLst/>
              <a:ahLst/>
              <a:cxnLst/>
              <a:rect l="l" t="t" r="r" b="b"/>
              <a:pathLst>
                <a:path w="3428" h="3369" extrusionOk="0">
                  <a:moveTo>
                    <a:pt x="1718" y="0"/>
                  </a:moveTo>
                  <a:cubicBezTo>
                    <a:pt x="846" y="0"/>
                    <a:pt x="87" y="728"/>
                    <a:pt x="44" y="1616"/>
                  </a:cubicBezTo>
                  <a:cubicBezTo>
                    <a:pt x="1" y="2545"/>
                    <a:pt x="784" y="3364"/>
                    <a:pt x="1719" y="3369"/>
                  </a:cubicBezTo>
                  <a:cubicBezTo>
                    <a:pt x="1722" y="3369"/>
                    <a:pt x="1724" y="3369"/>
                    <a:pt x="1727" y="3369"/>
                  </a:cubicBezTo>
                  <a:cubicBezTo>
                    <a:pt x="2627" y="3369"/>
                    <a:pt x="3396" y="2616"/>
                    <a:pt x="3412" y="1714"/>
                  </a:cubicBezTo>
                  <a:cubicBezTo>
                    <a:pt x="3428" y="816"/>
                    <a:pt x="2682" y="32"/>
                    <a:pt x="1774" y="1"/>
                  </a:cubicBezTo>
                  <a:cubicBezTo>
                    <a:pt x="1756" y="1"/>
                    <a:pt x="1737" y="0"/>
                    <a:pt x="171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1"/>
            <p:cNvSpPr/>
            <p:nvPr/>
          </p:nvSpPr>
          <p:spPr>
            <a:xfrm>
              <a:off x="926609" y="4803664"/>
              <a:ext cx="173561" cy="171575"/>
            </a:xfrm>
            <a:custGeom>
              <a:avLst/>
              <a:gdLst/>
              <a:ahLst/>
              <a:cxnLst/>
              <a:rect l="l" t="t" r="r" b="b"/>
              <a:pathLst>
                <a:path w="3408" h="3369" extrusionOk="0">
                  <a:moveTo>
                    <a:pt x="1711" y="0"/>
                  </a:moveTo>
                  <a:cubicBezTo>
                    <a:pt x="829" y="0"/>
                    <a:pt x="63" y="738"/>
                    <a:pt x="33" y="1634"/>
                  </a:cubicBezTo>
                  <a:cubicBezTo>
                    <a:pt x="1" y="2530"/>
                    <a:pt x="739" y="3322"/>
                    <a:pt x="1646" y="3367"/>
                  </a:cubicBezTo>
                  <a:cubicBezTo>
                    <a:pt x="1670" y="3368"/>
                    <a:pt x="1695" y="3368"/>
                    <a:pt x="1719" y="3368"/>
                  </a:cubicBezTo>
                  <a:cubicBezTo>
                    <a:pt x="2616" y="3368"/>
                    <a:pt x="3393" y="2605"/>
                    <a:pt x="3400" y="1696"/>
                  </a:cubicBezTo>
                  <a:cubicBezTo>
                    <a:pt x="3407" y="794"/>
                    <a:pt x="2653" y="21"/>
                    <a:pt x="1747" y="1"/>
                  </a:cubicBezTo>
                  <a:cubicBezTo>
                    <a:pt x="1735" y="0"/>
                    <a:pt x="1723" y="0"/>
                    <a:pt x="171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1"/>
            <p:cNvSpPr/>
            <p:nvPr/>
          </p:nvSpPr>
          <p:spPr>
            <a:xfrm>
              <a:off x="602511" y="4803766"/>
              <a:ext cx="174376" cy="171524"/>
            </a:xfrm>
            <a:custGeom>
              <a:avLst/>
              <a:gdLst/>
              <a:ahLst/>
              <a:cxnLst/>
              <a:rect l="l" t="t" r="r" b="b"/>
              <a:pathLst>
                <a:path w="3424" h="3368" extrusionOk="0">
                  <a:moveTo>
                    <a:pt x="1720" y="1"/>
                  </a:moveTo>
                  <a:cubicBezTo>
                    <a:pt x="845" y="1"/>
                    <a:pt x="80" y="733"/>
                    <a:pt x="42" y="1622"/>
                  </a:cubicBezTo>
                  <a:cubicBezTo>
                    <a:pt x="0" y="2547"/>
                    <a:pt x="786" y="3365"/>
                    <a:pt x="1720" y="3368"/>
                  </a:cubicBezTo>
                  <a:cubicBezTo>
                    <a:pt x="1722" y="3368"/>
                    <a:pt x="1723" y="3368"/>
                    <a:pt x="1725" y="3368"/>
                  </a:cubicBezTo>
                  <a:cubicBezTo>
                    <a:pt x="2625" y="3368"/>
                    <a:pt x="3395" y="2611"/>
                    <a:pt x="3409" y="1708"/>
                  </a:cubicBezTo>
                  <a:cubicBezTo>
                    <a:pt x="3424" y="807"/>
                    <a:pt x="2674" y="26"/>
                    <a:pt x="1771" y="2"/>
                  </a:cubicBezTo>
                  <a:cubicBezTo>
                    <a:pt x="1754" y="1"/>
                    <a:pt x="1737" y="1"/>
                    <a:pt x="172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1"/>
            <p:cNvSpPr/>
            <p:nvPr/>
          </p:nvSpPr>
          <p:spPr>
            <a:xfrm>
              <a:off x="280806" y="4803868"/>
              <a:ext cx="172695" cy="171473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698" y="1"/>
                  </a:moveTo>
                  <a:cubicBezTo>
                    <a:pt x="1689" y="1"/>
                    <a:pt x="1681" y="1"/>
                    <a:pt x="1672" y="1"/>
                  </a:cubicBezTo>
                  <a:cubicBezTo>
                    <a:pt x="768" y="8"/>
                    <a:pt x="4" y="777"/>
                    <a:pt x="3" y="1679"/>
                  </a:cubicBezTo>
                  <a:cubicBezTo>
                    <a:pt x="0" y="2591"/>
                    <a:pt x="778" y="3367"/>
                    <a:pt x="1683" y="3367"/>
                  </a:cubicBezTo>
                  <a:cubicBezTo>
                    <a:pt x="1702" y="3367"/>
                    <a:pt x="1722" y="3366"/>
                    <a:pt x="1742" y="3366"/>
                  </a:cubicBezTo>
                  <a:cubicBezTo>
                    <a:pt x="2645" y="3331"/>
                    <a:pt x="3391" y="2545"/>
                    <a:pt x="3369" y="1646"/>
                  </a:cubicBezTo>
                  <a:cubicBezTo>
                    <a:pt x="3347" y="750"/>
                    <a:pt x="2584" y="1"/>
                    <a:pt x="169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1"/>
            <p:cNvSpPr/>
            <p:nvPr/>
          </p:nvSpPr>
          <p:spPr>
            <a:xfrm>
              <a:off x="8703742" y="4803715"/>
              <a:ext cx="173816" cy="171524"/>
            </a:xfrm>
            <a:custGeom>
              <a:avLst/>
              <a:gdLst/>
              <a:ahLst/>
              <a:cxnLst/>
              <a:rect l="l" t="t" r="r" b="b"/>
              <a:pathLst>
                <a:path w="3413" h="3368" extrusionOk="0">
                  <a:moveTo>
                    <a:pt x="1719" y="1"/>
                  </a:moveTo>
                  <a:cubicBezTo>
                    <a:pt x="837" y="1"/>
                    <a:pt x="71" y="737"/>
                    <a:pt x="37" y="1628"/>
                  </a:cubicBezTo>
                  <a:cubicBezTo>
                    <a:pt x="1" y="2555"/>
                    <a:pt x="791" y="3367"/>
                    <a:pt x="1722" y="3367"/>
                  </a:cubicBezTo>
                  <a:cubicBezTo>
                    <a:pt x="1723" y="3367"/>
                    <a:pt x="1724" y="3367"/>
                    <a:pt x="1725" y="3367"/>
                  </a:cubicBezTo>
                  <a:cubicBezTo>
                    <a:pt x="2625" y="3364"/>
                    <a:pt x="3391" y="2603"/>
                    <a:pt x="3403" y="1698"/>
                  </a:cubicBezTo>
                  <a:cubicBezTo>
                    <a:pt x="3413" y="796"/>
                    <a:pt x="2660" y="20"/>
                    <a:pt x="1757" y="1"/>
                  </a:cubicBezTo>
                  <a:cubicBezTo>
                    <a:pt x="1744" y="1"/>
                    <a:pt x="1731" y="1"/>
                    <a:pt x="171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1"/>
            <p:cNvSpPr/>
            <p:nvPr/>
          </p:nvSpPr>
          <p:spPr>
            <a:xfrm>
              <a:off x="8380306" y="4803664"/>
              <a:ext cx="173306" cy="171575"/>
            </a:xfrm>
            <a:custGeom>
              <a:avLst/>
              <a:gdLst/>
              <a:ahLst/>
              <a:cxnLst/>
              <a:rect l="l" t="t" r="r" b="b"/>
              <a:pathLst>
                <a:path w="3403" h="3369" extrusionOk="0">
                  <a:moveTo>
                    <a:pt x="1714" y="1"/>
                  </a:moveTo>
                  <a:cubicBezTo>
                    <a:pt x="825" y="1"/>
                    <a:pt x="58" y="742"/>
                    <a:pt x="30" y="1640"/>
                  </a:cubicBezTo>
                  <a:cubicBezTo>
                    <a:pt x="0" y="2562"/>
                    <a:pt x="788" y="3368"/>
                    <a:pt x="1714" y="3368"/>
                  </a:cubicBezTo>
                  <a:cubicBezTo>
                    <a:pt x="1719" y="3368"/>
                    <a:pt x="1724" y="3368"/>
                    <a:pt x="1729" y="3368"/>
                  </a:cubicBezTo>
                  <a:cubicBezTo>
                    <a:pt x="2632" y="3359"/>
                    <a:pt x="3395" y="2592"/>
                    <a:pt x="3398" y="1690"/>
                  </a:cubicBezTo>
                  <a:cubicBezTo>
                    <a:pt x="3402" y="787"/>
                    <a:pt x="2645" y="15"/>
                    <a:pt x="1740" y="1"/>
                  </a:cubicBezTo>
                  <a:cubicBezTo>
                    <a:pt x="1732" y="1"/>
                    <a:pt x="1723" y="1"/>
                    <a:pt x="171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1"/>
            <p:cNvSpPr/>
            <p:nvPr/>
          </p:nvSpPr>
          <p:spPr>
            <a:xfrm>
              <a:off x="8057837" y="4803664"/>
              <a:ext cx="172950" cy="171473"/>
            </a:xfrm>
            <a:custGeom>
              <a:avLst/>
              <a:gdLst/>
              <a:ahLst/>
              <a:cxnLst/>
              <a:rect l="l" t="t" r="r" b="b"/>
              <a:pathLst>
                <a:path w="3396" h="3367" extrusionOk="0">
                  <a:moveTo>
                    <a:pt x="1692" y="1"/>
                  </a:moveTo>
                  <a:cubicBezTo>
                    <a:pt x="1687" y="1"/>
                    <a:pt x="1682" y="1"/>
                    <a:pt x="1677" y="1"/>
                  </a:cubicBezTo>
                  <a:cubicBezTo>
                    <a:pt x="774" y="8"/>
                    <a:pt x="11" y="772"/>
                    <a:pt x="8" y="1673"/>
                  </a:cubicBezTo>
                  <a:cubicBezTo>
                    <a:pt x="1" y="2576"/>
                    <a:pt x="758" y="3351"/>
                    <a:pt x="1663" y="3367"/>
                  </a:cubicBezTo>
                  <a:cubicBezTo>
                    <a:pt x="1672" y="3367"/>
                    <a:pt x="1682" y="3367"/>
                    <a:pt x="1692" y="3367"/>
                  </a:cubicBezTo>
                  <a:cubicBezTo>
                    <a:pt x="2610" y="3367"/>
                    <a:pt x="3395" y="2572"/>
                    <a:pt x="3374" y="1653"/>
                  </a:cubicBezTo>
                  <a:cubicBezTo>
                    <a:pt x="3354" y="752"/>
                    <a:pt x="2585" y="1"/>
                    <a:pt x="169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1"/>
            <p:cNvSpPr/>
            <p:nvPr/>
          </p:nvSpPr>
          <p:spPr>
            <a:xfrm>
              <a:off x="7732823" y="4803512"/>
              <a:ext cx="173459" cy="171677"/>
            </a:xfrm>
            <a:custGeom>
              <a:avLst/>
              <a:gdLst/>
              <a:ahLst/>
              <a:cxnLst/>
              <a:rect l="l" t="t" r="r" b="b"/>
              <a:pathLst>
                <a:path w="3406" h="3371" extrusionOk="0">
                  <a:moveTo>
                    <a:pt x="1715" y="1"/>
                  </a:moveTo>
                  <a:cubicBezTo>
                    <a:pt x="788" y="1"/>
                    <a:pt x="1" y="810"/>
                    <a:pt x="32" y="1735"/>
                  </a:cubicBezTo>
                  <a:cubicBezTo>
                    <a:pt x="61" y="2629"/>
                    <a:pt x="827" y="3370"/>
                    <a:pt x="1709" y="3370"/>
                  </a:cubicBezTo>
                  <a:cubicBezTo>
                    <a:pt x="1721" y="3370"/>
                    <a:pt x="1733" y="3370"/>
                    <a:pt x="1745" y="3370"/>
                  </a:cubicBezTo>
                  <a:cubicBezTo>
                    <a:pt x="2648" y="3351"/>
                    <a:pt x="3405" y="2578"/>
                    <a:pt x="3401" y="1673"/>
                  </a:cubicBezTo>
                  <a:cubicBezTo>
                    <a:pt x="3397" y="770"/>
                    <a:pt x="2628" y="7"/>
                    <a:pt x="1728" y="1"/>
                  </a:cubicBezTo>
                  <a:cubicBezTo>
                    <a:pt x="1723" y="1"/>
                    <a:pt x="1719" y="1"/>
                    <a:pt x="171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1"/>
            <p:cNvSpPr/>
            <p:nvPr/>
          </p:nvSpPr>
          <p:spPr>
            <a:xfrm>
              <a:off x="7409336" y="4803664"/>
              <a:ext cx="173052" cy="171473"/>
            </a:xfrm>
            <a:custGeom>
              <a:avLst/>
              <a:gdLst/>
              <a:ahLst/>
              <a:cxnLst/>
              <a:rect l="l" t="t" r="r" b="b"/>
              <a:pathLst>
                <a:path w="3398" h="3367" extrusionOk="0">
                  <a:moveTo>
                    <a:pt x="1710" y="1"/>
                  </a:moveTo>
                  <a:cubicBezTo>
                    <a:pt x="787" y="1"/>
                    <a:pt x="1" y="803"/>
                    <a:pt x="27" y="1726"/>
                  </a:cubicBezTo>
                  <a:cubicBezTo>
                    <a:pt x="55" y="2621"/>
                    <a:pt x="820" y="3367"/>
                    <a:pt x="1709" y="3367"/>
                  </a:cubicBezTo>
                  <a:cubicBezTo>
                    <a:pt x="1718" y="3367"/>
                    <a:pt x="1727" y="3367"/>
                    <a:pt x="1735" y="3367"/>
                  </a:cubicBezTo>
                  <a:cubicBezTo>
                    <a:pt x="2638" y="3354"/>
                    <a:pt x="3397" y="2585"/>
                    <a:pt x="3393" y="1683"/>
                  </a:cubicBezTo>
                  <a:cubicBezTo>
                    <a:pt x="3391" y="780"/>
                    <a:pt x="2633" y="12"/>
                    <a:pt x="1728" y="1"/>
                  </a:cubicBezTo>
                  <a:cubicBezTo>
                    <a:pt x="1722" y="1"/>
                    <a:pt x="1716" y="1"/>
                    <a:pt x="171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1"/>
            <p:cNvSpPr/>
            <p:nvPr/>
          </p:nvSpPr>
          <p:spPr>
            <a:xfrm>
              <a:off x="7084168" y="4803613"/>
              <a:ext cx="176260" cy="171575"/>
            </a:xfrm>
            <a:custGeom>
              <a:avLst/>
              <a:gdLst/>
              <a:ahLst/>
              <a:cxnLst/>
              <a:rect l="l" t="t" r="r" b="b"/>
              <a:pathLst>
                <a:path w="3461" h="3369" extrusionOk="0">
                  <a:moveTo>
                    <a:pt x="1733" y="1"/>
                  </a:moveTo>
                  <a:cubicBezTo>
                    <a:pt x="872" y="1"/>
                    <a:pt x="122" y="702"/>
                    <a:pt x="63" y="1584"/>
                  </a:cubicBezTo>
                  <a:cubicBezTo>
                    <a:pt x="1" y="2509"/>
                    <a:pt x="761" y="3342"/>
                    <a:pt x="1700" y="3368"/>
                  </a:cubicBezTo>
                  <a:cubicBezTo>
                    <a:pt x="1715" y="3368"/>
                    <a:pt x="1729" y="3368"/>
                    <a:pt x="1744" y="3368"/>
                  </a:cubicBezTo>
                  <a:cubicBezTo>
                    <a:pt x="2622" y="3368"/>
                    <a:pt x="3388" y="2633"/>
                    <a:pt x="3425" y="1743"/>
                  </a:cubicBezTo>
                  <a:cubicBezTo>
                    <a:pt x="3461" y="847"/>
                    <a:pt x="2729" y="54"/>
                    <a:pt x="1820" y="3"/>
                  </a:cubicBezTo>
                  <a:cubicBezTo>
                    <a:pt x="1791" y="2"/>
                    <a:pt x="1762" y="1"/>
                    <a:pt x="173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1"/>
            <p:cNvSpPr/>
            <p:nvPr/>
          </p:nvSpPr>
          <p:spPr>
            <a:xfrm>
              <a:off x="6762871" y="4803563"/>
              <a:ext cx="172695" cy="171575"/>
            </a:xfrm>
            <a:custGeom>
              <a:avLst/>
              <a:gdLst/>
              <a:ahLst/>
              <a:cxnLst/>
              <a:rect l="l" t="t" r="r" b="b"/>
              <a:pathLst>
                <a:path w="3391" h="3369" extrusionOk="0">
                  <a:moveTo>
                    <a:pt x="1683" y="0"/>
                  </a:moveTo>
                  <a:cubicBezTo>
                    <a:pt x="778" y="0"/>
                    <a:pt x="0" y="785"/>
                    <a:pt x="9" y="1699"/>
                  </a:cubicBezTo>
                  <a:cubicBezTo>
                    <a:pt x="17" y="2603"/>
                    <a:pt x="786" y="3364"/>
                    <a:pt x="1687" y="3369"/>
                  </a:cubicBezTo>
                  <a:cubicBezTo>
                    <a:pt x="1690" y="3369"/>
                    <a:pt x="1693" y="3369"/>
                    <a:pt x="1697" y="3369"/>
                  </a:cubicBezTo>
                  <a:cubicBezTo>
                    <a:pt x="2594" y="3369"/>
                    <a:pt x="3360" y="2612"/>
                    <a:pt x="3376" y="1710"/>
                  </a:cubicBezTo>
                  <a:cubicBezTo>
                    <a:pt x="3390" y="811"/>
                    <a:pt x="2643" y="29"/>
                    <a:pt x="1737" y="1"/>
                  </a:cubicBezTo>
                  <a:cubicBezTo>
                    <a:pt x="1719" y="1"/>
                    <a:pt x="1701" y="0"/>
                    <a:pt x="168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1"/>
            <p:cNvSpPr/>
            <p:nvPr/>
          </p:nvSpPr>
          <p:spPr>
            <a:xfrm>
              <a:off x="6437754" y="4803664"/>
              <a:ext cx="173816" cy="171626"/>
            </a:xfrm>
            <a:custGeom>
              <a:avLst/>
              <a:gdLst/>
              <a:ahLst/>
              <a:cxnLst/>
              <a:rect l="l" t="t" r="r" b="b"/>
              <a:pathLst>
                <a:path w="3413" h="3370" extrusionOk="0">
                  <a:moveTo>
                    <a:pt x="1716" y="0"/>
                  </a:moveTo>
                  <a:cubicBezTo>
                    <a:pt x="831" y="0"/>
                    <a:pt x="69" y="737"/>
                    <a:pt x="34" y="1634"/>
                  </a:cubicBezTo>
                  <a:cubicBezTo>
                    <a:pt x="0" y="2530"/>
                    <a:pt x="740" y="3323"/>
                    <a:pt x="1647" y="3368"/>
                  </a:cubicBezTo>
                  <a:cubicBezTo>
                    <a:pt x="1671" y="3369"/>
                    <a:pt x="1696" y="3370"/>
                    <a:pt x="1720" y="3370"/>
                  </a:cubicBezTo>
                  <a:cubicBezTo>
                    <a:pt x="2619" y="3370"/>
                    <a:pt x="3394" y="2606"/>
                    <a:pt x="3402" y="1697"/>
                  </a:cubicBezTo>
                  <a:cubicBezTo>
                    <a:pt x="3413" y="797"/>
                    <a:pt x="2657" y="21"/>
                    <a:pt x="1752" y="1"/>
                  </a:cubicBezTo>
                  <a:cubicBezTo>
                    <a:pt x="1740" y="0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1"/>
            <p:cNvSpPr/>
            <p:nvPr/>
          </p:nvSpPr>
          <p:spPr>
            <a:xfrm>
              <a:off x="6114522" y="4803664"/>
              <a:ext cx="175140" cy="171524"/>
            </a:xfrm>
            <a:custGeom>
              <a:avLst/>
              <a:gdLst/>
              <a:ahLst/>
              <a:cxnLst/>
              <a:rect l="l" t="t" r="r" b="b"/>
              <a:pathLst>
                <a:path w="3439" h="3368" extrusionOk="0">
                  <a:moveTo>
                    <a:pt x="1704" y="0"/>
                  </a:moveTo>
                  <a:cubicBezTo>
                    <a:pt x="822" y="0"/>
                    <a:pt x="50" y="738"/>
                    <a:pt x="26" y="1642"/>
                  </a:cubicBezTo>
                  <a:cubicBezTo>
                    <a:pt x="0" y="2539"/>
                    <a:pt x="744" y="3328"/>
                    <a:pt x="1649" y="3367"/>
                  </a:cubicBezTo>
                  <a:cubicBezTo>
                    <a:pt x="1671" y="3368"/>
                    <a:pt x="1693" y="3368"/>
                    <a:pt x="1715" y="3368"/>
                  </a:cubicBezTo>
                  <a:cubicBezTo>
                    <a:pt x="2584" y="3368"/>
                    <a:pt x="3341" y="2650"/>
                    <a:pt x="3389" y="1762"/>
                  </a:cubicBezTo>
                  <a:cubicBezTo>
                    <a:pt x="3438" y="865"/>
                    <a:pt x="2721" y="66"/>
                    <a:pt x="1808" y="4"/>
                  </a:cubicBezTo>
                  <a:cubicBezTo>
                    <a:pt x="1773" y="1"/>
                    <a:pt x="1739" y="0"/>
                    <a:pt x="170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1"/>
            <p:cNvSpPr/>
            <p:nvPr/>
          </p:nvSpPr>
          <p:spPr>
            <a:xfrm>
              <a:off x="5790220" y="4803563"/>
              <a:ext cx="176260" cy="171473"/>
            </a:xfrm>
            <a:custGeom>
              <a:avLst/>
              <a:gdLst/>
              <a:ahLst/>
              <a:cxnLst/>
              <a:rect l="l" t="t" r="r" b="b"/>
              <a:pathLst>
                <a:path w="3461" h="3367" extrusionOk="0">
                  <a:moveTo>
                    <a:pt x="1714" y="1"/>
                  </a:moveTo>
                  <a:cubicBezTo>
                    <a:pt x="837" y="1"/>
                    <a:pt x="73" y="735"/>
                    <a:pt x="37" y="1626"/>
                  </a:cubicBezTo>
                  <a:cubicBezTo>
                    <a:pt x="0" y="2522"/>
                    <a:pt x="732" y="3318"/>
                    <a:pt x="1641" y="3364"/>
                  </a:cubicBezTo>
                  <a:cubicBezTo>
                    <a:pt x="1670" y="3366"/>
                    <a:pt x="1699" y="3367"/>
                    <a:pt x="1728" y="3367"/>
                  </a:cubicBezTo>
                  <a:cubicBezTo>
                    <a:pt x="2589" y="3367"/>
                    <a:pt x="3339" y="2667"/>
                    <a:pt x="3398" y="1785"/>
                  </a:cubicBezTo>
                  <a:cubicBezTo>
                    <a:pt x="3460" y="860"/>
                    <a:pt x="2699" y="26"/>
                    <a:pt x="1759" y="1"/>
                  </a:cubicBezTo>
                  <a:cubicBezTo>
                    <a:pt x="1744" y="1"/>
                    <a:pt x="1729" y="1"/>
                    <a:pt x="171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1"/>
            <p:cNvSpPr/>
            <p:nvPr/>
          </p:nvSpPr>
          <p:spPr>
            <a:xfrm>
              <a:off x="5468210" y="4803613"/>
              <a:ext cx="172644" cy="171524"/>
            </a:xfrm>
            <a:custGeom>
              <a:avLst/>
              <a:gdLst/>
              <a:ahLst/>
              <a:cxnLst/>
              <a:rect l="l" t="t" r="r" b="b"/>
              <a:pathLst>
                <a:path w="3390" h="3368" extrusionOk="0">
                  <a:moveTo>
                    <a:pt x="1680" y="1"/>
                  </a:moveTo>
                  <a:cubicBezTo>
                    <a:pt x="777" y="1"/>
                    <a:pt x="1" y="778"/>
                    <a:pt x="2" y="1690"/>
                  </a:cubicBezTo>
                  <a:cubicBezTo>
                    <a:pt x="6" y="2590"/>
                    <a:pt x="767" y="3356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2" y="3368"/>
                    <a:pt x="3348" y="2619"/>
                    <a:pt x="3368" y="1722"/>
                  </a:cubicBezTo>
                  <a:cubicBezTo>
                    <a:pt x="3390" y="824"/>
                    <a:pt x="2645" y="36"/>
                    <a:pt x="1741" y="2"/>
                  </a:cubicBezTo>
                  <a:cubicBezTo>
                    <a:pt x="1720" y="1"/>
                    <a:pt x="1700" y="1"/>
                    <a:pt x="168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1"/>
            <p:cNvSpPr/>
            <p:nvPr/>
          </p:nvSpPr>
          <p:spPr>
            <a:xfrm>
              <a:off x="5144163" y="4803664"/>
              <a:ext cx="172746" cy="171524"/>
            </a:xfrm>
            <a:custGeom>
              <a:avLst/>
              <a:gdLst/>
              <a:ahLst/>
              <a:cxnLst/>
              <a:rect l="l" t="t" r="r" b="b"/>
              <a:pathLst>
                <a:path w="3392" h="3368" extrusionOk="0">
                  <a:moveTo>
                    <a:pt x="1696" y="1"/>
                  </a:moveTo>
                  <a:cubicBezTo>
                    <a:pt x="792" y="1"/>
                    <a:pt x="22" y="759"/>
                    <a:pt x="13" y="1661"/>
                  </a:cubicBezTo>
                  <a:cubicBezTo>
                    <a:pt x="0" y="2565"/>
                    <a:pt x="749" y="3341"/>
                    <a:pt x="1655" y="3367"/>
                  </a:cubicBezTo>
                  <a:cubicBezTo>
                    <a:pt x="1671" y="3367"/>
                    <a:pt x="1686" y="3367"/>
                    <a:pt x="1702" y="3367"/>
                  </a:cubicBezTo>
                  <a:cubicBezTo>
                    <a:pt x="2610" y="3367"/>
                    <a:pt x="3392" y="2579"/>
                    <a:pt x="3379" y="1664"/>
                  </a:cubicBezTo>
                  <a:cubicBezTo>
                    <a:pt x="3366" y="761"/>
                    <a:pt x="2597" y="1"/>
                    <a:pt x="169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1"/>
            <p:cNvSpPr/>
            <p:nvPr/>
          </p:nvSpPr>
          <p:spPr>
            <a:xfrm>
              <a:off x="4820676" y="4803563"/>
              <a:ext cx="172644" cy="171575"/>
            </a:xfrm>
            <a:custGeom>
              <a:avLst/>
              <a:gdLst/>
              <a:ahLst/>
              <a:cxnLst/>
              <a:rect l="l" t="t" r="r" b="b"/>
              <a:pathLst>
                <a:path w="3390" h="3369" extrusionOk="0">
                  <a:moveTo>
                    <a:pt x="1685" y="0"/>
                  </a:moveTo>
                  <a:cubicBezTo>
                    <a:pt x="779" y="0"/>
                    <a:pt x="1" y="780"/>
                    <a:pt x="5" y="1694"/>
                  </a:cubicBezTo>
                  <a:cubicBezTo>
                    <a:pt x="12" y="2595"/>
                    <a:pt x="777" y="3361"/>
                    <a:pt x="1677" y="3369"/>
                  </a:cubicBezTo>
                  <a:cubicBezTo>
                    <a:pt x="1682" y="3369"/>
                    <a:pt x="1687" y="3369"/>
                    <a:pt x="1692" y="3369"/>
                  </a:cubicBezTo>
                  <a:cubicBezTo>
                    <a:pt x="2589" y="3369"/>
                    <a:pt x="3354" y="2618"/>
                    <a:pt x="3372" y="1715"/>
                  </a:cubicBezTo>
                  <a:cubicBezTo>
                    <a:pt x="3390" y="818"/>
                    <a:pt x="2644" y="33"/>
                    <a:pt x="1739" y="1"/>
                  </a:cubicBezTo>
                  <a:cubicBezTo>
                    <a:pt x="1721" y="1"/>
                    <a:pt x="1703" y="0"/>
                    <a:pt x="168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1"/>
            <p:cNvSpPr/>
            <p:nvPr/>
          </p:nvSpPr>
          <p:spPr>
            <a:xfrm>
              <a:off x="4495202" y="4803715"/>
              <a:ext cx="174478" cy="171524"/>
            </a:xfrm>
            <a:custGeom>
              <a:avLst/>
              <a:gdLst/>
              <a:ahLst/>
              <a:cxnLst/>
              <a:rect l="l" t="t" r="r" b="b"/>
              <a:pathLst>
                <a:path w="3426" h="3368" extrusionOk="0">
                  <a:moveTo>
                    <a:pt x="1718" y="0"/>
                  </a:moveTo>
                  <a:cubicBezTo>
                    <a:pt x="844" y="0"/>
                    <a:pt x="81" y="730"/>
                    <a:pt x="43" y="1618"/>
                  </a:cubicBezTo>
                  <a:cubicBezTo>
                    <a:pt x="1" y="2545"/>
                    <a:pt x="784" y="3363"/>
                    <a:pt x="1719" y="3367"/>
                  </a:cubicBezTo>
                  <a:cubicBezTo>
                    <a:pt x="1722" y="3367"/>
                    <a:pt x="1724" y="3367"/>
                    <a:pt x="1727" y="3367"/>
                  </a:cubicBezTo>
                  <a:cubicBezTo>
                    <a:pt x="2622" y="3367"/>
                    <a:pt x="3391" y="2612"/>
                    <a:pt x="3407" y="1709"/>
                  </a:cubicBezTo>
                  <a:cubicBezTo>
                    <a:pt x="3426" y="809"/>
                    <a:pt x="2676" y="27"/>
                    <a:pt x="1771" y="1"/>
                  </a:cubicBezTo>
                  <a:cubicBezTo>
                    <a:pt x="1753" y="1"/>
                    <a:pt x="1736" y="0"/>
                    <a:pt x="171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1"/>
            <p:cNvSpPr/>
            <p:nvPr/>
          </p:nvSpPr>
          <p:spPr>
            <a:xfrm>
              <a:off x="4177215" y="4483793"/>
              <a:ext cx="165260" cy="163834"/>
            </a:xfrm>
            <a:custGeom>
              <a:avLst/>
              <a:gdLst/>
              <a:ahLst/>
              <a:cxnLst/>
              <a:rect l="l" t="t" r="r" b="b"/>
              <a:pathLst>
                <a:path w="3245" h="3217" extrusionOk="0">
                  <a:moveTo>
                    <a:pt x="1616" y="1"/>
                  </a:moveTo>
                  <a:cubicBezTo>
                    <a:pt x="708" y="1"/>
                    <a:pt x="11" y="683"/>
                    <a:pt x="4" y="1593"/>
                  </a:cubicBezTo>
                  <a:cubicBezTo>
                    <a:pt x="0" y="2498"/>
                    <a:pt x="679" y="3202"/>
                    <a:pt x="1578" y="3216"/>
                  </a:cubicBezTo>
                  <a:cubicBezTo>
                    <a:pt x="1589" y="3217"/>
                    <a:pt x="1599" y="3217"/>
                    <a:pt x="1610" y="3217"/>
                  </a:cubicBezTo>
                  <a:cubicBezTo>
                    <a:pt x="2502" y="3217"/>
                    <a:pt x="3196" y="2548"/>
                    <a:pt x="3220" y="1664"/>
                  </a:cubicBezTo>
                  <a:cubicBezTo>
                    <a:pt x="3245" y="754"/>
                    <a:pt x="2583" y="37"/>
                    <a:pt x="1687" y="2"/>
                  </a:cubicBezTo>
                  <a:cubicBezTo>
                    <a:pt x="1663" y="1"/>
                    <a:pt x="1640" y="1"/>
                    <a:pt x="161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1"/>
            <p:cNvSpPr/>
            <p:nvPr/>
          </p:nvSpPr>
          <p:spPr>
            <a:xfrm>
              <a:off x="4497596" y="4483844"/>
              <a:ext cx="169894" cy="163783"/>
            </a:xfrm>
            <a:custGeom>
              <a:avLst/>
              <a:gdLst/>
              <a:ahLst/>
              <a:cxnLst/>
              <a:rect l="l" t="t" r="r" b="b"/>
              <a:pathLst>
                <a:path w="3336" h="3216" extrusionOk="0">
                  <a:moveTo>
                    <a:pt x="1684" y="1"/>
                  </a:moveTo>
                  <a:cubicBezTo>
                    <a:pt x="830" y="1"/>
                    <a:pt x="144" y="613"/>
                    <a:pt x="77" y="1454"/>
                  </a:cubicBezTo>
                  <a:cubicBezTo>
                    <a:pt x="0" y="2397"/>
                    <a:pt x="662" y="3168"/>
                    <a:pt x="1583" y="3214"/>
                  </a:cubicBezTo>
                  <a:cubicBezTo>
                    <a:pt x="1610" y="3215"/>
                    <a:pt x="1637" y="3216"/>
                    <a:pt x="1664" y="3216"/>
                  </a:cubicBezTo>
                  <a:cubicBezTo>
                    <a:pt x="2539" y="3216"/>
                    <a:pt x="3235" y="2583"/>
                    <a:pt x="3284" y="1721"/>
                  </a:cubicBezTo>
                  <a:cubicBezTo>
                    <a:pt x="3336" y="809"/>
                    <a:pt x="2698" y="65"/>
                    <a:pt x="1812" y="6"/>
                  </a:cubicBezTo>
                  <a:cubicBezTo>
                    <a:pt x="1769" y="3"/>
                    <a:pt x="1726" y="1"/>
                    <a:pt x="16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1"/>
            <p:cNvSpPr/>
            <p:nvPr/>
          </p:nvSpPr>
          <p:spPr>
            <a:xfrm>
              <a:off x="4824139" y="4483742"/>
              <a:ext cx="164598" cy="163732"/>
            </a:xfrm>
            <a:custGeom>
              <a:avLst/>
              <a:gdLst/>
              <a:ahLst/>
              <a:cxnLst/>
              <a:rect l="l" t="t" r="r" b="b"/>
              <a:pathLst>
                <a:path w="3232" h="3215" extrusionOk="0">
                  <a:moveTo>
                    <a:pt x="1625" y="0"/>
                  </a:moveTo>
                  <a:cubicBezTo>
                    <a:pt x="724" y="0"/>
                    <a:pt x="28" y="679"/>
                    <a:pt x="15" y="1576"/>
                  </a:cubicBezTo>
                  <a:cubicBezTo>
                    <a:pt x="1" y="2504"/>
                    <a:pt x="700" y="3215"/>
                    <a:pt x="1624" y="3215"/>
                  </a:cubicBezTo>
                  <a:cubicBezTo>
                    <a:pt x="1633" y="3215"/>
                    <a:pt x="1641" y="3215"/>
                    <a:pt x="1649" y="3215"/>
                  </a:cubicBezTo>
                  <a:cubicBezTo>
                    <a:pt x="2551" y="3204"/>
                    <a:pt x="3232" y="2508"/>
                    <a:pt x="3231" y="1602"/>
                  </a:cubicBezTo>
                  <a:cubicBezTo>
                    <a:pt x="3226" y="696"/>
                    <a:pt x="2540" y="9"/>
                    <a:pt x="1636" y="0"/>
                  </a:cubicBezTo>
                  <a:cubicBezTo>
                    <a:pt x="1633" y="0"/>
                    <a:pt x="1629" y="0"/>
                    <a:pt x="162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1"/>
            <p:cNvSpPr/>
            <p:nvPr/>
          </p:nvSpPr>
          <p:spPr>
            <a:xfrm>
              <a:off x="5147524" y="4483793"/>
              <a:ext cx="164852" cy="163834"/>
            </a:xfrm>
            <a:custGeom>
              <a:avLst/>
              <a:gdLst/>
              <a:ahLst/>
              <a:cxnLst/>
              <a:rect l="l" t="t" r="r" b="b"/>
              <a:pathLst>
                <a:path w="3237" h="3217" extrusionOk="0">
                  <a:moveTo>
                    <a:pt x="1627" y="1"/>
                  </a:moveTo>
                  <a:cubicBezTo>
                    <a:pt x="702" y="1"/>
                    <a:pt x="1" y="717"/>
                    <a:pt x="21" y="1650"/>
                  </a:cubicBezTo>
                  <a:cubicBezTo>
                    <a:pt x="40" y="2544"/>
                    <a:pt x="733" y="3217"/>
                    <a:pt x="1631" y="3217"/>
                  </a:cubicBezTo>
                  <a:cubicBezTo>
                    <a:pt x="1638" y="3217"/>
                    <a:pt x="1645" y="3216"/>
                    <a:pt x="1651" y="3216"/>
                  </a:cubicBezTo>
                  <a:cubicBezTo>
                    <a:pt x="2553" y="3205"/>
                    <a:pt x="3237" y="2511"/>
                    <a:pt x="3237" y="1605"/>
                  </a:cubicBezTo>
                  <a:cubicBezTo>
                    <a:pt x="3237" y="702"/>
                    <a:pt x="2553" y="9"/>
                    <a:pt x="1647" y="1"/>
                  </a:cubicBezTo>
                  <a:cubicBezTo>
                    <a:pt x="1640" y="1"/>
                    <a:pt x="1634" y="1"/>
                    <a:pt x="162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1"/>
            <p:cNvSpPr/>
            <p:nvPr/>
          </p:nvSpPr>
          <p:spPr>
            <a:xfrm>
              <a:off x="5470400" y="4483844"/>
              <a:ext cx="166482" cy="163783"/>
            </a:xfrm>
            <a:custGeom>
              <a:avLst/>
              <a:gdLst/>
              <a:ahLst/>
              <a:cxnLst/>
              <a:rect l="l" t="t" r="r" b="b"/>
              <a:pathLst>
                <a:path w="3269" h="3216" extrusionOk="0">
                  <a:moveTo>
                    <a:pt x="1649" y="1"/>
                  </a:moveTo>
                  <a:cubicBezTo>
                    <a:pt x="763" y="1"/>
                    <a:pt x="71" y="654"/>
                    <a:pt x="37" y="1532"/>
                  </a:cubicBezTo>
                  <a:cubicBezTo>
                    <a:pt x="1" y="2473"/>
                    <a:pt x="693" y="3207"/>
                    <a:pt x="1627" y="3215"/>
                  </a:cubicBezTo>
                  <a:cubicBezTo>
                    <a:pt x="1633" y="3215"/>
                    <a:pt x="1638" y="3216"/>
                    <a:pt x="1644" y="3216"/>
                  </a:cubicBezTo>
                  <a:cubicBezTo>
                    <a:pt x="2542" y="3216"/>
                    <a:pt x="3237" y="2539"/>
                    <a:pt x="3253" y="1646"/>
                  </a:cubicBezTo>
                  <a:cubicBezTo>
                    <a:pt x="3269" y="737"/>
                    <a:pt x="2598" y="24"/>
                    <a:pt x="1701" y="1"/>
                  </a:cubicBezTo>
                  <a:cubicBezTo>
                    <a:pt x="1683" y="1"/>
                    <a:pt x="1666" y="1"/>
                    <a:pt x="164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1"/>
            <p:cNvSpPr/>
            <p:nvPr/>
          </p:nvSpPr>
          <p:spPr>
            <a:xfrm>
              <a:off x="5793530" y="4483691"/>
              <a:ext cx="168010" cy="163834"/>
            </a:xfrm>
            <a:custGeom>
              <a:avLst/>
              <a:gdLst/>
              <a:ahLst/>
              <a:cxnLst/>
              <a:rect l="l" t="t" r="r" b="b"/>
              <a:pathLst>
                <a:path w="3299" h="3217" extrusionOk="0">
                  <a:moveTo>
                    <a:pt x="1668" y="1"/>
                  </a:moveTo>
                  <a:cubicBezTo>
                    <a:pt x="795" y="1"/>
                    <a:pt x="102" y="633"/>
                    <a:pt x="52" y="1494"/>
                  </a:cubicBezTo>
                  <a:cubicBezTo>
                    <a:pt x="0" y="2408"/>
                    <a:pt x="636" y="3153"/>
                    <a:pt x="1525" y="3213"/>
                  </a:cubicBezTo>
                  <a:cubicBezTo>
                    <a:pt x="1568" y="3216"/>
                    <a:pt x="1610" y="3217"/>
                    <a:pt x="1652" y="3217"/>
                  </a:cubicBezTo>
                  <a:cubicBezTo>
                    <a:pt x="2537" y="3217"/>
                    <a:pt x="3232" y="2568"/>
                    <a:pt x="3267" y="1685"/>
                  </a:cubicBezTo>
                  <a:cubicBezTo>
                    <a:pt x="3298" y="772"/>
                    <a:pt x="2645" y="46"/>
                    <a:pt x="1752" y="3"/>
                  </a:cubicBezTo>
                  <a:cubicBezTo>
                    <a:pt x="1724" y="2"/>
                    <a:pt x="1696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1"/>
            <p:cNvSpPr/>
            <p:nvPr/>
          </p:nvSpPr>
          <p:spPr>
            <a:xfrm>
              <a:off x="6119207" y="4483793"/>
              <a:ext cx="164700" cy="163834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13" y="1"/>
                  </a:moveTo>
                  <a:cubicBezTo>
                    <a:pt x="712" y="1"/>
                    <a:pt x="21" y="686"/>
                    <a:pt x="9" y="1586"/>
                  </a:cubicBezTo>
                  <a:cubicBezTo>
                    <a:pt x="1" y="2512"/>
                    <a:pt x="700" y="3217"/>
                    <a:pt x="1624" y="3217"/>
                  </a:cubicBezTo>
                  <a:cubicBezTo>
                    <a:pt x="1635" y="3217"/>
                    <a:pt x="1645" y="3217"/>
                    <a:pt x="1655" y="3216"/>
                  </a:cubicBezTo>
                  <a:cubicBezTo>
                    <a:pt x="2554" y="3201"/>
                    <a:pt x="3233" y="2495"/>
                    <a:pt x="3225" y="1591"/>
                  </a:cubicBezTo>
                  <a:cubicBezTo>
                    <a:pt x="3218" y="687"/>
                    <a:pt x="2525" y="1"/>
                    <a:pt x="1619" y="1"/>
                  </a:cubicBezTo>
                  <a:cubicBezTo>
                    <a:pt x="1617" y="1"/>
                    <a:pt x="1615" y="1"/>
                    <a:pt x="161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1"/>
            <p:cNvSpPr/>
            <p:nvPr/>
          </p:nvSpPr>
          <p:spPr>
            <a:xfrm>
              <a:off x="6441879" y="4483844"/>
              <a:ext cx="165871" cy="163834"/>
            </a:xfrm>
            <a:custGeom>
              <a:avLst/>
              <a:gdLst/>
              <a:ahLst/>
              <a:cxnLst/>
              <a:rect l="l" t="t" r="r" b="b"/>
              <a:pathLst>
                <a:path w="3257" h="3217" extrusionOk="0">
                  <a:moveTo>
                    <a:pt x="1641" y="1"/>
                  </a:moveTo>
                  <a:cubicBezTo>
                    <a:pt x="753" y="1"/>
                    <a:pt x="58" y="663"/>
                    <a:pt x="31" y="1546"/>
                  </a:cubicBezTo>
                  <a:cubicBezTo>
                    <a:pt x="0" y="2488"/>
                    <a:pt x="698" y="3215"/>
                    <a:pt x="1635" y="3217"/>
                  </a:cubicBezTo>
                  <a:cubicBezTo>
                    <a:pt x="2541" y="3217"/>
                    <a:pt x="3235" y="2532"/>
                    <a:pt x="3246" y="1631"/>
                  </a:cubicBezTo>
                  <a:cubicBezTo>
                    <a:pt x="3256" y="724"/>
                    <a:pt x="2580" y="20"/>
                    <a:pt x="1681" y="1"/>
                  </a:cubicBezTo>
                  <a:cubicBezTo>
                    <a:pt x="1668" y="1"/>
                    <a:pt x="1654" y="1"/>
                    <a:pt x="164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1"/>
            <p:cNvSpPr/>
            <p:nvPr/>
          </p:nvSpPr>
          <p:spPr>
            <a:xfrm>
              <a:off x="6766690" y="4483793"/>
              <a:ext cx="164801" cy="163834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17" y="1"/>
                  </a:moveTo>
                  <a:cubicBezTo>
                    <a:pt x="1616" y="1"/>
                    <a:pt x="1615" y="1"/>
                    <a:pt x="1614" y="1"/>
                  </a:cubicBezTo>
                  <a:cubicBezTo>
                    <a:pt x="711" y="1"/>
                    <a:pt x="19" y="686"/>
                    <a:pt x="10" y="1591"/>
                  </a:cubicBezTo>
                  <a:cubicBezTo>
                    <a:pt x="0" y="2513"/>
                    <a:pt x="700" y="3217"/>
                    <a:pt x="1620" y="3217"/>
                  </a:cubicBezTo>
                  <a:cubicBezTo>
                    <a:pt x="1633" y="3217"/>
                    <a:pt x="1646" y="3217"/>
                    <a:pt x="1659" y="3216"/>
                  </a:cubicBezTo>
                  <a:cubicBezTo>
                    <a:pt x="2558" y="3198"/>
                    <a:pt x="3236" y="2494"/>
                    <a:pt x="3226" y="1586"/>
                  </a:cubicBezTo>
                  <a:cubicBezTo>
                    <a:pt x="3214" y="684"/>
                    <a:pt x="2522" y="1"/>
                    <a:pt x="161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1"/>
            <p:cNvSpPr/>
            <p:nvPr/>
          </p:nvSpPr>
          <p:spPr>
            <a:xfrm>
              <a:off x="7089617" y="4483895"/>
              <a:ext cx="165311" cy="163732"/>
            </a:xfrm>
            <a:custGeom>
              <a:avLst/>
              <a:gdLst/>
              <a:ahLst/>
              <a:cxnLst/>
              <a:rect l="l" t="t" r="r" b="b"/>
              <a:pathLst>
                <a:path w="3246" h="3215" extrusionOk="0">
                  <a:moveTo>
                    <a:pt x="1631" y="0"/>
                  </a:moveTo>
                  <a:cubicBezTo>
                    <a:pt x="700" y="0"/>
                    <a:pt x="1" y="718"/>
                    <a:pt x="24" y="1655"/>
                  </a:cubicBezTo>
                  <a:cubicBezTo>
                    <a:pt x="47" y="2544"/>
                    <a:pt x="740" y="3215"/>
                    <a:pt x="1636" y="3215"/>
                  </a:cubicBezTo>
                  <a:cubicBezTo>
                    <a:pt x="1644" y="3215"/>
                    <a:pt x="1653" y="3215"/>
                    <a:pt x="1661" y="3214"/>
                  </a:cubicBezTo>
                  <a:cubicBezTo>
                    <a:pt x="2562" y="3201"/>
                    <a:pt x="3245" y="2505"/>
                    <a:pt x="3239" y="1599"/>
                  </a:cubicBezTo>
                  <a:cubicBezTo>
                    <a:pt x="3234" y="694"/>
                    <a:pt x="2550" y="5"/>
                    <a:pt x="1643" y="0"/>
                  </a:cubicBezTo>
                  <a:cubicBezTo>
                    <a:pt x="1639" y="0"/>
                    <a:pt x="1635" y="0"/>
                    <a:pt x="163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1"/>
            <p:cNvSpPr/>
            <p:nvPr/>
          </p:nvSpPr>
          <p:spPr>
            <a:xfrm>
              <a:off x="7414581" y="4483793"/>
              <a:ext cx="164547" cy="163834"/>
            </a:xfrm>
            <a:custGeom>
              <a:avLst/>
              <a:gdLst/>
              <a:ahLst/>
              <a:cxnLst/>
              <a:rect l="l" t="t" r="r" b="b"/>
              <a:pathLst>
                <a:path w="3231" h="3217" extrusionOk="0">
                  <a:moveTo>
                    <a:pt x="1612" y="0"/>
                  </a:moveTo>
                  <a:cubicBezTo>
                    <a:pt x="694" y="0"/>
                    <a:pt x="0" y="694"/>
                    <a:pt x="2" y="1614"/>
                  </a:cubicBezTo>
                  <a:cubicBezTo>
                    <a:pt x="3" y="2521"/>
                    <a:pt x="690" y="3209"/>
                    <a:pt x="1596" y="3216"/>
                  </a:cubicBezTo>
                  <a:cubicBezTo>
                    <a:pt x="1601" y="3216"/>
                    <a:pt x="1605" y="3216"/>
                    <a:pt x="1610" y="3216"/>
                  </a:cubicBezTo>
                  <a:cubicBezTo>
                    <a:pt x="2507" y="3216"/>
                    <a:pt x="3202" y="2538"/>
                    <a:pt x="3216" y="1641"/>
                  </a:cubicBezTo>
                  <a:cubicBezTo>
                    <a:pt x="3230" y="734"/>
                    <a:pt x="2560" y="24"/>
                    <a:pt x="1662" y="1"/>
                  </a:cubicBezTo>
                  <a:cubicBezTo>
                    <a:pt x="1645" y="0"/>
                    <a:pt x="1629" y="0"/>
                    <a:pt x="161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1"/>
            <p:cNvSpPr/>
            <p:nvPr/>
          </p:nvSpPr>
          <p:spPr>
            <a:xfrm>
              <a:off x="7737100" y="4483793"/>
              <a:ext cx="165514" cy="163885"/>
            </a:xfrm>
            <a:custGeom>
              <a:avLst/>
              <a:gdLst/>
              <a:ahLst/>
              <a:cxnLst/>
              <a:rect l="l" t="t" r="r" b="b"/>
              <a:pathLst>
                <a:path w="3250" h="3218" extrusionOk="0">
                  <a:moveTo>
                    <a:pt x="1638" y="1"/>
                  </a:moveTo>
                  <a:cubicBezTo>
                    <a:pt x="745" y="1"/>
                    <a:pt x="49" y="665"/>
                    <a:pt x="26" y="1552"/>
                  </a:cubicBezTo>
                  <a:cubicBezTo>
                    <a:pt x="0" y="2462"/>
                    <a:pt x="662" y="3182"/>
                    <a:pt x="1557" y="3216"/>
                  </a:cubicBezTo>
                  <a:cubicBezTo>
                    <a:pt x="1580" y="3217"/>
                    <a:pt x="1604" y="3218"/>
                    <a:pt x="1627" y="3218"/>
                  </a:cubicBezTo>
                  <a:cubicBezTo>
                    <a:pt x="2534" y="3218"/>
                    <a:pt x="3231" y="2537"/>
                    <a:pt x="3241" y="1627"/>
                  </a:cubicBezTo>
                  <a:cubicBezTo>
                    <a:pt x="3249" y="719"/>
                    <a:pt x="2570" y="17"/>
                    <a:pt x="1670" y="1"/>
                  </a:cubicBezTo>
                  <a:cubicBezTo>
                    <a:pt x="1659" y="1"/>
                    <a:pt x="1648" y="1"/>
                    <a:pt x="163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1"/>
            <p:cNvSpPr/>
            <p:nvPr/>
          </p:nvSpPr>
          <p:spPr>
            <a:xfrm>
              <a:off x="8061453" y="4483793"/>
              <a:ext cx="164750" cy="163834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23" y="1"/>
                  </a:moveTo>
                  <a:cubicBezTo>
                    <a:pt x="717" y="1"/>
                    <a:pt x="24" y="681"/>
                    <a:pt x="12" y="1583"/>
                  </a:cubicBezTo>
                  <a:cubicBezTo>
                    <a:pt x="0" y="2489"/>
                    <a:pt x="677" y="3195"/>
                    <a:pt x="1576" y="3216"/>
                  </a:cubicBezTo>
                  <a:cubicBezTo>
                    <a:pt x="1589" y="3217"/>
                    <a:pt x="1602" y="3217"/>
                    <a:pt x="1615" y="3217"/>
                  </a:cubicBezTo>
                  <a:cubicBezTo>
                    <a:pt x="2535" y="3217"/>
                    <a:pt x="3235" y="2517"/>
                    <a:pt x="3228" y="1593"/>
                  </a:cubicBezTo>
                  <a:cubicBezTo>
                    <a:pt x="3223" y="687"/>
                    <a:pt x="2532" y="2"/>
                    <a:pt x="1626" y="1"/>
                  </a:cubicBezTo>
                  <a:cubicBezTo>
                    <a:pt x="1625" y="1"/>
                    <a:pt x="1624" y="1"/>
                    <a:pt x="162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1"/>
            <p:cNvSpPr/>
            <p:nvPr/>
          </p:nvSpPr>
          <p:spPr>
            <a:xfrm>
              <a:off x="8383973" y="4484048"/>
              <a:ext cx="166380" cy="163630"/>
            </a:xfrm>
            <a:custGeom>
              <a:avLst/>
              <a:gdLst/>
              <a:ahLst/>
              <a:cxnLst/>
              <a:rect l="l" t="t" r="r" b="b"/>
              <a:pathLst>
                <a:path w="3267" h="3213" extrusionOk="0">
                  <a:moveTo>
                    <a:pt x="1644" y="1"/>
                  </a:moveTo>
                  <a:cubicBezTo>
                    <a:pt x="758" y="1"/>
                    <a:pt x="66" y="656"/>
                    <a:pt x="35" y="1535"/>
                  </a:cubicBezTo>
                  <a:cubicBezTo>
                    <a:pt x="0" y="2476"/>
                    <a:pt x="694" y="3206"/>
                    <a:pt x="1628" y="3213"/>
                  </a:cubicBezTo>
                  <a:cubicBezTo>
                    <a:pt x="1631" y="3213"/>
                    <a:pt x="1635" y="3213"/>
                    <a:pt x="1639" y="3213"/>
                  </a:cubicBezTo>
                  <a:cubicBezTo>
                    <a:pt x="2541" y="3213"/>
                    <a:pt x="3236" y="2533"/>
                    <a:pt x="3251" y="1638"/>
                  </a:cubicBezTo>
                  <a:cubicBezTo>
                    <a:pt x="3267" y="729"/>
                    <a:pt x="2593" y="19"/>
                    <a:pt x="1696" y="2"/>
                  </a:cubicBezTo>
                  <a:cubicBezTo>
                    <a:pt x="1678" y="1"/>
                    <a:pt x="1661" y="1"/>
                    <a:pt x="164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1"/>
            <p:cNvSpPr/>
            <p:nvPr/>
          </p:nvSpPr>
          <p:spPr>
            <a:xfrm>
              <a:off x="8709293" y="4483793"/>
              <a:ext cx="164750" cy="163834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6" y="1"/>
                  </a:moveTo>
                  <a:cubicBezTo>
                    <a:pt x="1611" y="1"/>
                    <a:pt x="1606" y="1"/>
                    <a:pt x="1602" y="1"/>
                  </a:cubicBezTo>
                  <a:cubicBezTo>
                    <a:pt x="694" y="7"/>
                    <a:pt x="6" y="695"/>
                    <a:pt x="5" y="1601"/>
                  </a:cubicBezTo>
                  <a:cubicBezTo>
                    <a:pt x="0" y="2507"/>
                    <a:pt x="681" y="3203"/>
                    <a:pt x="1583" y="3216"/>
                  </a:cubicBezTo>
                  <a:cubicBezTo>
                    <a:pt x="1590" y="3217"/>
                    <a:pt x="1598" y="3217"/>
                    <a:pt x="1605" y="3217"/>
                  </a:cubicBezTo>
                  <a:cubicBezTo>
                    <a:pt x="2534" y="3217"/>
                    <a:pt x="3235" y="2509"/>
                    <a:pt x="3220" y="1578"/>
                  </a:cubicBezTo>
                  <a:cubicBezTo>
                    <a:pt x="3206" y="683"/>
                    <a:pt x="2514" y="1"/>
                    <a:pt x="161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1"/>
            <p:cNvSpPr/>
            <p:nvPr/>
          </p:nvSpPr>
          <p:spPr>
            <a:xfrm>
              <a:off x="291857" y="4483742"/>
              <a:ext cx="164903" cy="163732"/>
            </a:xfrm>
            <a:custGeom>
              <a:avLst/>
              <a:gdLst/>
              <a:ahLst/>
              <a:cxnLst/>
              <a:rect l="l" t="t" r="r" b="b"/>
              <a:pathLst>
                <a:path w="3238" h="3215" extrusionOk="0">
                  <a:moveTo>
                    <a:pt x="1629" y="0"/>
                  </a:moveTo>
                  <a:cubicBezTo>
                    <a:pt x="734" y="0"/>
                    <a:pt x="39" y="675"/>
                    <a:pt x="19" y="1566"/>
                  </a:cubicBezTo>
                  <a:cubicBezTo>
                    <a:pt x="0" y="2498"/>
                    <a:pt x="700" y="3215"/>
                    <a:pt x="1625" y="3215"/>
                  </a:cubicBezTo>
                  <a:cubicBezTo>
                    <a:pt x="1632" y="3215"/>
                    <a:pt x="1638" y="3215"/>
                    <a:pt x="1645" y="3215"/>
                  </a:cubicBezTo>
                  <a:cubicBezTo>
                    <a:pt x="2551" y="3209"/>
                    <a:pt x="3233" y="2518"/>
                    <a:pt x="3234" y="1612"/>
                  </a:cubicBezTo>
                  <a:cubicBezTo>
                    <a:pt x="3237" y="706"/>
                    <a:pt x="2552" y="12"/>
                    <a:pt x="1649" y="0"/>
                  </a:cubicBezTo>
                  <a:cubicBezTo>
                    <a:pt x="1642" y="0"/>
                    <a:pt x="1636" y="0"/>
                    <a:pt x="162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1"/>
            <p:cNvSpPr/>
            <p:nvPr/>
          </p:nvSpPr>
          <p:spPr>
            <a:xfrm>
              <a:off x="613969" y="4483691"/>
              <a:ext cx="169996" cy="163783"/>
            </a:xfrm>
            <a:custGeom>
              <a:avLst/>
              <a:gdLst/>
              <a:ahLst/>
              <a:cxnLst/>
              <a:rect l="l" t="t" r="r" b="b"/>
              <a:pathLst>
                <a:path w="3338" h="3216" extrusionOk="0">
                  <a:moveTo>
                    <a:pt x="1671" y="1"/>
                  </a:moveTo>
                  <a:cubicBezTo>
                    <a:pt x="798" y="1"/>
                    <a:pt x="105" y="633"/>
                    <a:pt x="56" y="1494"/>
                  </a:cubicBezTo>
                  <a:cubicBezTo>
                    <a:pt x="1" y="2408"/>
                    <a:pt x="638" y="3153"/>
                    <a:pt x="1525" y="3211"/>
                  </a:cubicBezTo>
                  <a:cubicBezTo>
                    <a:pt x="1569" y="3214"/>
                    <a:pt x="1611" y="3216"/>
                    <a:pt x="1654" y="3216"/>
                  </a:cubicBezTo>
                  <a:cubicBezTo>
                    <a:pt x="2507" y="3216"/>
                    <a:pt x="3195" y="2603"/>
                    <a:pt x="3261" y="1762"/>
                  </a:cubicBezTo>
                  <a:cubicBezTo>
                    <a:pt x="3338" y="819"/>
                    <a:pt x="2676" y="48"/>
                    <a:pt x="1755" y="3"/>
                  </a:cubicBezTo>
                  <a:cubicBezTo>
                    <a:pt x="1727" y="2"/>
                    <a:pt x="1699" y="1"/>
                    <a:pt x="167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1"/>
            <p:cNvSpPr/>
            <p:nvPr/>
          </p:nvSpPr>
          <p:spPr>
            <a:xfrm>
              <a:off x="940054" y="4483895"/>
              <a:ext cx="164750" cy="163783"/>
            </a:xfrm>
            <a:custGeom>
              <a:avLst/>
              <a:gdLst/>
              <a:ahLst/>
              <a:cxnLst/>
              <a:rect l="l" t="t" r="r" b="b"/>
              <a:pathLst>
                <a:path w="3235" h="3216" extrusionOk="0">
                  <a:moveTo>
                    <a:pt x="1611" y="0"/>
                  </a:moveTo>
                  <a:cubicBezTo>
                    <a:pt x="1606" y="0"/>
                    <a:pt x="1602" y="0"/>
                    <a:pt x="1597" y="0"/>
                  </a:cubicBezTo>
                  <a:cubicBezTo>
                    <a:pt x="694" y="7"/>
                    <a:pt x="6" y="694"/>
                    <a:pt x="4" y="1602"/>
                  </a:cubicBezTo>
                  <a:cubicBezTo>
                    <a:pt x="0" y="2519"/>
                    <a:pt x="698" y="3215"/>
                    <a:pt x="1616" y="3215"/>
                  </a:cubicBezTo>
                  <a:cubicBezTo>
                    <a:pt x="1632" y="3215"/>
                    <a:pt x="1647" y="3215"/>
                    <a:pt x="1663" y="3214"/>
                  </a:cubicBezTo>
                  <a:cubicBezTo>
                    <a:pt x="2562" y="3191"/>
                    <a:pt x="3234" y="2480"/>
                    <a:pt x="3220" y="1574"/>
                  </a:cubicBezTo>
                  <a:cubicBezTo>
                    <a:pt x="3206" y="678"/>
                    <a:pt x="2512" y="0"/>
                    <a:pt x="161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1"/>
            <p:cNvSpPr/>
            <p:nvPr/>
          </p:nvSpPr>
          <p:spPr>
            <a:xfrm>
              <a:off x="1262980" y="4483793"/>
              <a:ext cx="164903" cy="163834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7" y="1"/>
                  </a:moveTo>
                  <a:cubicBezTo>
                    <a:pt x="733" y="1"/>
                    <a:pt x="41" y="674"/>
                    <a:pt x="19" y="1563"/>
                  </a:cubicBezTo>
                  <a:cubicBezTo>
                    <a:pt x="1" y="2498"/>
                    <a:pt x="699" y="3216"/>
                    <a:pt x="1628" y="3216"/>
                  </a:cubicBezTo>
                  <a:cubicBezTo>
                    <a:pt x="1633" y="3216"/>
                    <a:pt x="1638" y="3216"/>
                    <a:pt x="1642" y="3216"/>
                  </a:cubicBezTo>
                  <a:cubicBezTo>
                    <a:pt x="2549" y="3211"/>
                    <a:pt x="3234" y="2521"/>
                    <a:pt x="3235" y="1614"/>
                  </a:cubicBezTo>
                  <a:cubicBezTo>
                    <a:pt x="3238" y="708"/>
                    <a:pt x="2554" y="11"/>
                    <a:pt x="1652" y="1"/>
                  </a:cubicBezTo>
                  <a:cubicBezTo>
                    <a:pt x="1644" y="1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1"/>
            <p:cNvSpPr/>
            <p:nvPr/>
          </p:nvSpPr>
          <p:spPr>
            <a:xfrm>
              <a:off x="1586467" y="4483793"/>
              <a:ext cx="165362" cy="163834"/>
            </a:xfrm>
            <a:custGeom>
              <a:avLst/>
              <a:gdLst/>
              <a:ahLst/>
              <a:cxnLst/>
              <a:rect l="l" t="t" r="r" b="b"/>
              <a:pathLst>
                <a:path w="3247" h="3217" extrusionOk="0">
                  <a:moveTo>
                    <a:pt x="1637" y="1"/>
                  </a:moveTo>
                  <a:cubicBezTo>
                    <a:pt x="744" y="1"/>
                    <a:pt x="48" y="666"/>
                    <a:pt x="25" y="1554"/>
                  </a:cubicBezTo>
                  <a:cubicBezTo>
                    <a:pt x="0" y="2496"/>
                    <a:pt x="701" y="3216"/>
                    <a:pt x="1635" y="3216"/>
                  </a:cubicBezTo>
                  <a:cubicBezTo>
                    <a:pt x="1636" y="3216"/>
                    <a:pt x="1637" y="3216"/>
                    <a:pt x="1638" y="3216"/>
                  </a:cubicBezTo>
                  <a:cubicBezTo>
                    <a:pt x="2545" y="3215"/>
                    <a:pt x="3233" y="2529"/>
                    <a:pt x="3241" y="1622"/>
                  </a:cubicBezTo>
                  <a:cubicBezTo>
                    <a:pt x="3246" y="716"/>
                    <a:pt x="2566" y="17"/>
                    <a:pt x="1665" y="1"/>
                  </a:cubicBezTo>
                  <a:cubicBezTo>
                    <a:pt x="1656" y="1"/>
                    <a:pt x="1646" y="1"/>
                    <a:pt x="163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1"/>
            <p:cNvSpPr/>
            <p:nvPr/>
          </p:nvSpPr>
          <p:spPr>
            <a:xfrm>
              <a:off x="1910464" y="4483793"/>
              <a:ext cx="164852" cy="163834"/>
            </a:xfrm>
            <a:custGeom>
              <a:avLst/>
              <a:gdLst/>
              <a:ahLst/>
              <a:cxnLst/>
              <a:rect l="l" t="t" r="r" b="b"/>
              <a:pathLst>
                <a:path w="3237" h="3217" extrusionOk="0">
                  <a:moveTo>
                    <a:pt x="1627" y="1"/>
                  </a:moveTo>
                  <a:cubicBezTo>
                    <a:pt x="700" y="1"/>
                    <a:pt x="0" y="717"/>
                    <a:pt x="20" y="1650"/>
                  </a:cubicBezTo>
                  <a:cubicBezTo>
                    <a:pt x="38" y="2544"/>
                    <a:pt x="733" y="3217"/>
                    <a:pt x="1629" y="3217"/>
                  </a:cubicBezTo>
                  <a:cubicBezTo>
                    <a:pt x="1636" y="3217"/>
                    <a:pt x="1642" y="3216"/>
                    <a:pt x="1649" y="3216"/>
                  </a:cubicBezTo>
                  <a:cubicBezTo>
                    <a:pt x="2551" y="3205"/>
                    <a:pt x="3235" y="2511"/>
                    <a:pt x="3236" y="1605"/>
                  </a:cubicBezTo>
                  <a:cubicBezTo>
                    <a:pt x="3236" y="702"/>
                    <a:pt x="2551" y="9"/>
                    <a:pt x="1646" y="1"/>
                  </a:cubicBezTo>
                  <a:cubicBezTo>
                    <a:pt x="1640" y="1"/>
                    <a:pt x="1633" y="1"/>
                    <a:pt x="162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1"/>
            <p:cNvSpPr/>
            <p:nvPr/>
          </p:nvSpPr>
          <p:spPr>
            <a:xfrm>
              <a:off x="2235020" y="4483793"/>
              <a:ext cx="164700" cy="163834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9" y="1"/>
                  </a:moveTo>
                  <a:cubicBezTo>
                    <a:pt x="1603" y="1"/>
                    <a:pt x="1598" y="1"/>
                    <a:pt x="1592" y="1"/>
                  </a:cubicBezTo>
                  <a:cubicBezTo>
                    <a:pt x="687" y="9"/>
                    <a:pt x="2" y="700"/>
                    <a:pt x="2" y="1606"/>
                  </a:cubicBezTo>
                  <a:cubicBezTo>
                    <a:pt x="1" y="2511"/>
                    <a:pt x="687" y="3205"/>
                    <a:pt x="1589" y="3216"/>
                  </a:cubicBezTo>
                  <a:cubicBezTo>
                    <a:pt x="1594" y="3216"/>
                    <a:pt x="1600" y="3216"/>
                    <a:pt x="1606" y="3216"/>
                  </a:cubicBezTo>
                  <a:cubicBezTo>
                    <a:pt x="2532" y="3216"/>
                    <a:pt x="3233" y="2504"/>
                    <a:pt x="3218" y="1570"/>
                  </a:cubicBezTo>
                  <a:cubicBezTo>
                    <a:pt x="3202" y="677"/>
                    <a:pt x="2507" y="1"/>
                    <a:pt x="160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1"/>
            <p:cNvSpPr/>
            <p:nvPr/>
          </p:nvSpPr>
          <p:spPr>
            <a:xfrm>
              <a:off x="2557845" y="4483793"/>
              <a:ext cx="164903" cy="163834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4" y="1"/>
                    <a:pt x="42" y="674"/>
                    <a:pt x="21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3" y="3216"/>
                    <a:pt x="1637" y="3216"/>
                    <a:pt x="1642" y="3216"/>
                  </a:cubicBezTo>
                  <a:cubicBezTo>
                    <a:pt x="2550" y="3211"/>
                    <a:pt x="3235" y="2521"/>
                    <a:pt x="3236" y="1614"/>
                  </a:cubicBezTo>
                  <a:cubicBezTo>
                    <a:pt x="3238" y="708"/>
                    <a:pt x="2555" y="11"/>
                    <a:pt x="1654" y="1"/>
                  </a:cubicBezTo>
                  <a:cubicBezTo>
                    <a:pt x="1645" y="1"/>
                    <a:pt x="1637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1"/>
            <p:cNvSpPr/>
            <p:nvPr/>
          </p:nvSpPr>
          <p:spPr>
            <a:xfrm>
              <a:off x="2881892" y="4483793"/>
              <a:ext cx="164700" cy="163834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4" y="2536"/>
                    <a:pt x="719" y="3216"/>
                    <a:pt x="1624" y="3216"/>
                  </a:cubicBezTo>
                  <a:cubicBezTo>
                    <a:pt x="1625" y="3216"/>
                    <a:pt x="1626" y="3216"/>
                    <a:pt x="1626" y="3216"/>
                  </a:cubicBezTo>
                  <a:cubicBezTo>
                    <a:pt x="2533" y="3212"/>
                    <a:pt x="3223" y="2527"/>
                    <a:pt x="3229" y="1622"/>
                  </a:cubicBezTo>
                  <a:cubicBezTo>
                    <a:pt x="3234" y="716"/>
                    <a:pt x="2553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1"/>
            <p:cNvSpPr/>
            <p:nvPr/>
          </p:nvSpPr>
          <p:spPr>
            <a:xfrm>
              <a:off x="3206194" y="4483641"/>
              <a:ext cx="164598" cy="163885"/>
            </a:xfrm>
            <a:custGeom>
              <a:avLst/>
              <a:gdLst/>
              <a:ahLst/>
              <a:cxnLst/>
              <a:rect l="l" t="t" r="r" b="b"/>
              <a:pathLst>
                <a:path w="3232" h="3218" extrusionOk="0">
                  <a:moveTo>
                    <a:pt x="1603" y="1"/>
                  </a:moveTo>
                  <a:cubicBezTo>
                    <a:pt x="1600" y="1"/>
                    <a:pt x="1597" y="1"/>
                    <a:pt x="1594" y="1"/>
                  </a:cubicBezTo>
                  <a:cubicBezTo>
                    <a:pt x="688" y="8"/>
                    <a:pt x="5" y="699"/>
                    <a:pt x="2" y="1605"/>
                  </a:cubicBezTo>
                  <a:cubicBezTo>
                    <a:pt x="0" y="2526"/>
                    <a:pt x="697" y="3217"/>
                    <a:pt x="1613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1" y="680"/>
                    <a:pt x="2503" y="1"/>
                    <a:pt x="160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1"/>
            <p:cNvSpPr/>
            <p:nvPr/>
          </p:nvSpPr>
          <p:spPr>
            <a:xfrm>
              <a:off x="3529427" y="4483793"/>
              <a:ext cx="164801" cy="163834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1" y="1"/>
                  </a:moveTo>
                  <a:cubicBezTo>
                    <a:pt x="715" y="1"/>
                    <a:pt x="21" y="684"/>
                    <a:pt x="11" y="1586"/>
                  </a:cubicBezTo>
                  <a:cubicBezTo>
                    <a:pt x="1" y="2512"/>
                    <a:pt x="702" y="3217"/>
                    <a:pt x="1626" y="3217"/>
                  </a:cubicBezTo>
                  <a:cubicBezTo>
                    <a:pt x="1636" y="3217"/>
                    <a:pt x="1647" y="3217"/>
                    <a:pt x="1657" y="3216"/>
                  </a:cubicBezTo>
                  <a:cubicBezTo>
                    <a:pt x="2556" y="3201"/>
                    <a:pt x="3235" y="2495"/>
                    <a:pt x="3226" y="1591"/>
                  </a:cubicBezTo>
                  <a:cubicBezTo>
                    <a:pt x="3219" y="687"/>
                    <a:pt x="252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1"/>
            <p:cNvSpPr/>
            <p:nvPr/>
          </p:nvSpPr>
          <p:spPr>
            <a:xfrm>
              <a:off x="3852303" y="4483793"/>
              <a:ext cx="165463" cy="163834"/>
            </a:xfrm>
            <a:custGeom>
              <a:avLst/>
              <a:gdLst/>
              <a:ahLst/>
              <a:cxnLst/>
              <a:rect l="l" t="t" r="r" b="b"/>
              <a:pathLst>
                <a:path w="3249" h="3217" extrusionOk="0">
                  <a:moveTo>
                    <a:pt x="1637" y="1"/>
                  </a:moveTo>
                  <a:cubicBezTo>
                    <a:pt x="745" y="1"/>
                    <a:pt x="50" y="666"/>
                    <a:pt x="25" y="1554"/>
                  </a:cubicBezTo>
                  <a:cubicBezTo>
                    <a:pt x="1" y="2496"/>
                    <a:pt x="702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6" y="3215"/>
                    <a:pt x="3234" y="2529"/>
                    <a:pt x="3241" y="1622"/>
                  </a:cubicBezTo>
                  <a:cubicBezTo>
                    <a:pt x="3248" y="716"/>
                    <a:pt x="2569" y="17"/>
                    <a:pt x="1666" y="1"/>
                  </a:cubicBezTo>
                  <a:cubicBezTo>
                    <a:pt x="1656" y="1"/>
                    <a:pt x="1647" y="1"/>
                    <a:pt x="163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1"/>
            <p:cNvSpPr/>
            <p:nvPr/>
          </p:nvSpPr>
          <p:spPr>
            <a:xfrm>
              <a:off x="4336413" y="4644060"/>
              <a:ext cx="168417" cy="166991"/>
            </a:xfrm>
            <a:custGeom>
              <a:avLst/>
              <a:gdLst/>
              <a:ahLst/>
              <a:cxnLst/>
              <a:rect l="l" t="t" r="r" b="b"/>
              <a:pathLst>
                <a:path w="3307" h="3279" extrusionOk="0">
                  <a:moveTo>
                    <a:pt x="1667" y="0"/>
                  </a:moveTo>
                  <a:cubicBezTo>
                    <a:pt x="764" y="0"/>
                    <a:pt x="50" y="682"/>
                    <a:pt x="26" y="1584"/>
                  </a:cubicBezTo>
                  <a:cubicBezTo>
                    <a:pt x="0" y="2522"/>
                    <a:pt x="700" y="3262"/>
                    <a:pt x="1630" y="3278"/>
                  </a:cubicBezTo>
                  <a:cubicBezTo>
                    <a:pt x="1641" y="3278"/>
                    <a:pt x="1651" y="3278"/>
                    <a:pt x="1661" y="3278"/>
                  </a:cubicBezTo>
                  <a:cubicBezTo>
                    <a:pt x="2581" y="3278"/>
                    <a:pt x="3295" y="2577"/>
                    <a:pt x="3301" y="1653"/>
                  </a:cubicBezTo>
                  <a:cubicBezTo>
                    <a:pt x="3307" y="749"/>
                    <a:pt x="2633" y="36"/>
                    <a:pt x="1737" y="1"/>
                  </a:cubicBezTo>
                  <a:cubicBezTo>
                    <a:pt x="1714" y="1"/>
                    <a:pt x="1691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1"/>
            <p:cNvSpPr/>
            <p:nvPr/>
          </p:nvSpPr>
          <p:spPr>
            <a:xfrm>
              <a:off x="4658779" y="4644162"/>
              <a:ext cx="173154" cy="166788"/>
            </a:xfrm>
            <a:custGeom>
              <a:avLst/>
              <a:gdLst/>
              <a:ahLst/>
              <a:cxnLst/>
              <a:rect l="l" t="t" r="r" b="b"/>
              <a:pathLst>
                <a:path w="3400" h="3275" extrusionOk="0">
                  <a:moveTo>
                    <a:pt x="1698" y="1"/>
                  </a:moveTo>
                  <a:cubicBezTo>
                    <a:pt x="814" y="1"/>
                    <a:pt x="113" y="639"/>
                    <a:pt x="58" y="1520"/>
                  </a:cubicBezTo>
                  <a:cubicBezTo>
                    <a:pt x="0" y="2462"/>
                    <a:pt x="668" y="3224"/>
                    <a:pt x="1593" y="3271"/>
                  </a:cubicBezTo>
                  <a:cubicBezTo>
                    <a:pt x="1626" y="3273"/>
                    <a:pt x="1659" y="3274"/>
                    <a:pt x="1691" y="3274"/>
                  </a:cubicBezTo>
                  <a:cubicBezTo>
                    <a:pt x="2558" y="3274"/>
                    <a:pt x="3250" y="2651"/>
                    <a:pt x="3321" y="1794"/>
                  </a:cubicBezTo>
                  <a:cubicBezTo>
                    <a:pt x="3399" y="846"/>
                    <a:pt x="2753" y="75"/>
                    <a:pt x="1828" y="5"/>
                  </a:cubicBezTo>
                  <a:cubicBezTo>
                    <a:pt x="1784" y="2"/>
                    <a:pt x="1741" y="1"/>
                    <a:pt x="169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1"/>
            <p:cNvSpPr/>
            <p:nvPr/>
          </p:nvSpPr>
          <p:spPr>
            <a:xfrm>
              <a:off x="4984813" y="4644162"/>
              <a:ext cx="168570" cy="166940"/>
            </a:xfrm>
            <a:custGeom>
              <a:avLst/>
              <a:gdLst/>
              <a:ahLst/>
              <a:cxnLst/>
              <a:rect l="l" t="t" r="r" b="b"/>
              <a:pathLst>
                <a:path w="3310" h="3278" extrusionOk="0">
                  <a:moveTo>
                    <a:pt x="1645" y="1"/>
                  </a:moveTo>
                  <a:cubicBezTo>
                    <a:pt x="726" y="1"/>
                    <a:pt x="15" y="701"/>
                    <a:pt x="8" y="1622"/>
                  </a:cubicBezTo>
                  <a:cubicBezTo>
                    <a:pt x="0" y="2526"/>
                    <a:pt x="675" y="3240"/>
                    <a:pt x="1571" y="3276"/>
                  </a:cubicBezTo>
                  <a:cubicBezTo>
                    <a:pt x="1596" y="3277"/>
                    <a:pt x="1620" y="3277"/>
                    <a:pt x="1644" y="3277"/>
                  </a:cubicBezTo>
                  <a:cubicBezTo>
                    <a:pt x="2545" y="3277"/>
                    <a:pt x="3257" y="2600"/>
                    <a:pt x="3284" y="1695"/>
                  </a:cubicBezTo>
                  <a:cubicBezTo>
                    <a:pt x="3310" y="757"/>
                    <a:pt x="2612" y="17"/>
                    <a:pt x="1681" y="1"/>
                  </a:cubicBezTo>
                  <a:cubicBezTo>
                    <a:pt x="1669" y="1"/>
                    <a:pt x="1657" y="1"/>
                    <a:pt x="164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1"/>
            <p:cNvSpPr/>
            <p:nvPr/>
          </p:nvSpPr>
          <p:spPr>
            <a:xfrm>
              <a:off x="5307841" y="4644162"/>
              <a:ext cx="167857" cy="166838"/>
            </a:xfrm>
            <a:custGeom>
              <a:avLst/>
              <a:gdLst/>
              <a:ahLst/>
              <a:cxnLst/>
              <a:rect l="l" t="t" r="r" b="b"/>
              <a:pathLst>
                <a:path w="3296" h="3276" extrusionOk="0">
                  <a:moveTo>
                    <a:pt x="1663" y="0"/>
                  </a:moveTo>
                  <a:cubicBezTo>
                    <a:pt x="756" y="0"/>
                    <a:pt x="41" y="687"/>
                    <a:pt x="21" y="1598"/>
                  </a:cubicBezTo>
                  <a:cubicBezTo>
                    <a:pt x="0" y="2533"/>
                    <a:pt x="706" y="3264"/>
                    <a:pt x="1638" y="3276"/>
                  </a:cubicBezTo>
                  <a:cubicBezTo>
                    <a:pt x="1644" y="3276"/>
                    <a:pt x="1649" y="3276"/>
                    <a:pt x="1655" y="3276"/>
                  </a:cubicBezTo>
                  <a:cubicBezTo>
                    <a:pt x="2582" y="3276"/>
                    <a:pt x="3296" y="2568"/>
                    <a:pt x="3296" y="1638"/>
                  </a:cubicBezTo>
                  <a:cubicBezTo>
                    <a:pt x="3296" y="738"/>
                    <a:pt x="2615" y="27"/>
                    <a:pt x="1719" y="1"/>
                  </a:cubicBezTo>
                  <a:cubicBezTo>
                    <a:pt x="1700" y="0"/>
                    <a:pt x="1681" y="0"/>
                    <a:pt x="166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1"/>
            <p:cNvSpPr/>
            <p:nvPr/>
          </p:nvSpPr>
          <p:spPr>
            <a:xfrm>
              <a:off x="5631176" y="4644060"/>
              <a:ext cx="168723" cy="166889"/>
            </a:xfrm>
            <a:custGeom>
              <a:avLst/>
              <a:gdLst/>
              <a:ahLst/>
              <a:cxnLst/>
              <a:rect l="l" t="t" r="r" b="b"/>
              <a:pathLst>
                <a:path w="3313" h="3277" extrusionOk="0">
                  <a:moveTo>
                    <a:pt x="1664" y="0"/>
                  </a:moveTo>
                  <a:cubicBezTo>
                    <a:pt x="760" y="0"/>
                    <a:pt x="54" y="681"/>
                    <a:pt x="26" y="1580"/>
                  </a:cubicBezTo>
                  <a:cubicBezTo>
                    <a:pt x="0" y="2515"/>
                    <a:pt x="698" y="3256"/>
                    <a:pt x="1628" y="3276"/>
                  </a:cubicBezTo>
                  <a:cubicBezTo>
                    <a:pt x="1640" y="3277"/>
                    <a:pt x="1652" y="3277"/>
                    <a:pt x="1664" y="3277"/>
                  </a:cubicBezTo>
                  <a:cubicBezTo>
                    <a:pt x="2582" y="3277"/>
                    <a:pt x="3296" y="2578"/>
                    <a:pt x="3304" y="1656"/>
                  </a:cubicBezTo>
                  <a:cubicBezTo>
                    <a:pt x="3313" y="723"/>
                    <a:pt x="2597" y="3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1"/>
            <p:cNvSpPr/>
            <p:nvPr/>
          </p:nvSpPr>
          <p:spPr>
            <a:xfrm>
              <a:off x="5956089" y="4644162"/>
              <a:ext cx="168112" cy="166889"/>
            </a:xfrm>
            <a:custGeom>
              <a:avLst/>
              <a:gdLst/>
              <a:ahLst/>
              <a:cxnLst/>
              <a:rect l="l" t="t" r="r" b="b"/>
              <a:pathLst>
                <a:path w="3301" h="3277" extrusionOk="0">
                  <a:moveTo>
                    <a:pt x="1638" y="1"/>
                  </a:moveTo>
                  <a:cubicBezTo>
                    <a:pt x="718" y="1"/>
                    <a:pt x="5" y="708"/>
                    <a:pt x="2" y="1634"/>
                  </a:cubicBezTo>
                  <a:cubicBezTo>
                    <a:pt x="1" y="2537"/>
                    <a:pt x="682" y="3247"/>
                    <a:pt x="1578" y="3276"/>
                  </a:cubicBezTo>
                  <a:cubicBezTo>
                    <a:pt x="1598" y="3276"/>
                    <a:pt x="1619" y="3277"/>
                    <a:pt x="1639" y="3277"/>
                  </a:cubicBezTo>
                  <a:cubicBezTo>
                    <a:pt x="2545" y="3277"/>
                    <a:pt x="3257" y="2591"/>
                    <a:pt x="3279" y="1682"/>
                  </a:cubicBezTo>
                  <a:cubicBezTo>
                    <a:pt x="3300" y="747"/>
                    <a:pt x="2597" y="13"/>
                    <a:pt x="1666" y="1"/>
                  </a:cubicBezTo>
                  <a:cubicBezTo>
                    <a:pt x="1657" y="1"/>
                    <a:pt x="1647" y="1"/>
                    <a:pt x="163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1"/>
            <p:cNvSpPr/>
            <p:nvPr/>
          </p:nvSpPr>
          <p:spPr>
            <a:xfrm>
              <a:off x="6279423" y="4643958"/>
              <a:ext cx="167857" cy="166991"/>
            </a:xfrm>
            <a:custGeom>
              <a:avLst/>
              <a:gdLst/>
              <a:ahLst/>
              <a:cxnLst/>
              <a:rect l="l" t="t" r="r" b="b"/>
              <a:pathLst>
                <a:path w="3296" h="3279" extrusionOk="0">
                  <a:moveTo>
                    <a:pt x="1646" y="0"/>
                  </a:moveTo>
                  <a:cubicBezTo>
                    <a:pt x="1637" y="0"/>
                    <a:pt x="1627" y="0"/>
                    <a:pt x="1618" y="1"/>
                  </a:cubicBezTo>
                  <a:cubicBezTo>
                    <a:pt x="719" y="17"/>
                    <a:pt x="27" y="715"/>
                    <a:pt x="14" y="1613"/>
                  </a:cubicBezTo>
                  <a:cubicBezTo>
                    <a:pt x="1" y="2550"/>
                    <a:pt x="713" y="3275"/>
                    <a:pt x="1647" y="3278"/>
                  </a:cubicBezTo>
                  <a:cubicBezTo>
                    <a:pt x="1649" y="3278"/>
                    <a:pt x="1651" y="3278"/>
                    <a:pt x="1652" y="3278"/>
                  </a:cubicBezTo>
                  <a:cubicBezTo>
                    <a:pt x="2583" y="3278"/>
                    <a:pt x="3296" y="2560"/>
                    <a:pt x="3289" y="1626"/>
                  </a:cubicBezTo>
                  <a:cubicBezTo>
                    <a:pt x="3280" y="704"/>
                    <a:pt x="2566" y="0"/>
                    <a:pt x="164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1"/>
            <p:cNvSpPr/>
            <p:nvPr/>
          </p:nvSpPr>
          <p:spPr>
            <a:xfrm>
              <a:off x="6602706" y="4643958"/>
              <a:ext cx="168061" cy="166991"/>
            </a:xfrm>
            <a:custGeom>
              <a:avLst/>
              <a:gdLst/>
              <a:ahLst/>
              <a:cxnLst/>
              <a:rect l="l" t="t" r="r" b="b"/>
              <a:pathLst>
                <a:path w="3300" h="3279" extrusionOk="0">
                  <a:moveTo>
                    <a:pt x="1658" y="1"/>
                  </a:moveTo>
                  <a:cubicBezTo>
                    <a:pt x="1655" y="1"/>
                    <a:pt x="1652" y="1"/>
                    <a:pt x="1649" y="1"/>
                  </a:cubicBezTo>
                  <a:cubicBezTo>
                    <a:pt x="747" y="6"/>
                    <a:pt x="45" y="694"/>
                    <a:pt x="23" y="1592"/>
                  </a:cubicBezTo>
                  <a:cubicBezTo>
                    <a:pt x="0" y="2528"/>
                    <a:pt x="704" y="3265"/>
                    <a:pt x="1635" y="3278"/>
                  </a:cubicBezTo>
                  <a:cubicBezTo>
                    <a:pt x="1642" y="3278"/>
                    <a:pt x="1650" y="3278"/>
                    <a:pt x="1657" y="3278"/>
                  </a:cubicBezTo>
                  <a:cubicBezTo>
                    <a:pt x="2580" y="3278"/>
                    <a:pt x="3294" y="2574"/>
                    <a:pt x="3298" y="1648"/>
                  </a:cubicBezTo>
                  <a:cubicBezTo>
                    <a:pt x="3300" y="716"/>
                    <a:pt x="2587" y="1"/>
                    <a:pt x="165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1"/>
            <p:cNvSpPr/>
            <p:nvPr/>
          </p:nvSpPr>
          <p:spPr>
            <a:xfrm>
              <a:off x="6925582" y="4644009"/>
              <a:ext cx="169690" cy="166991"/>
            </a:xfrm>
            <a:custGeom>
              <a:avLst/>
              <a:gdLst/>
              <a:ahLst/>
              <a:cxnLst/>
              <a:rect l="l" t="t" r="r" b="b"/>
              <a:pathLst>
                <a:path w="3332" h="3279" extrusionOk="0">
                  <a:moveTo>
                    <a:pt x="1677" y="1"/>
                  </a:moveTo>
                  <a:cubicBezTo>
                    <a:pt x="780" y="1"/>
                    <a:pt x="74" y="673"/>
                    <a:pt x="38" y="1565"/>
                  </a:cubicBezTo>
                  <a:cubicBezTo>
                    <a:pt x="0" y="2500"/>
                    <a:pt x="691" y="3250"/>
                    <a:pt x="1619" y="3277"/>
                  </a:cubicBezTo>
                  <a:cubicBezTo>
                    <a:pt x="1636" y="3278"/>
                    <a:pt x="1653" y="3278"/>
                    <a:pt x="1670" y="3278"/>
                  </a:cubicBezTo>
                  <a:cubicBezTo>
                    <a:pt x="2583" y="3278"/>
                    <a:pt x="3297" y="2589"/>
                    <a:pt x="3314" y="1675"/>
                  </a:cubicBezTo>
                  <a:cubicBezTo>
                    <a:pt x="3332" y="741"/>
                    <a:pt x="2625" y="11"/>
                    <a:pt x="1691" y="1"/>
                  </a:cubicBezTo>
                  <a:cubicBezTo>
                    <a:pt x="1686" y="1"/>
                    <a:pt x="1682" y="1"/>
                    <a:pt x="167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1"/>
            <p:cNvSpPr/>
            <p:nvPr/>
          </p:nvSpPr>
          <p:spPr>
            <a:xfrm>
              <a:off x="7249731" y="4644162"/>
              <a:ext cx="168876" cy="166788"/>
            </a:xfrm>
            <a:custGeom>
              <a:avLst/>
              <a:gdLst/>
              <a:ahLst/>
              <a:cxnLst/>
              <a:rect l="l" t="t" r="r" b="b"/>
              <a:pathLst>
                <a:path w="3316" h="3275" extrusionOk="0">
                  <a:moveTo>
                    <a:pt x="1668" y="1"/>
                  </a:moveTo>
                  <a:cubicBezTo>
                    <a:pt x="1655" y="1"/>
                    <a:pt x="1642" y="1"/>
                    <a:pt x="1629" y="1"/>
                  </a:cubicBezTo>
                  <a:cubicBezTo>
                    <a:pt x="701" y="18"/>
                    <a:pt x="0" y="760"/>
                    <a:pt x="30" y="1695"/>
                  </a:cubicBezTo>
                  <a:cubicBezTo>
                    <a:pt x="58" y="2591"/>
                    <a:pt x="766" y="3274"/>
                    <a:pt x="1668" y="3274"/>
                  </a:cubicBezTo>
                  <a:cubicBezTo>
                    <a:pt x="1670" y="3274"/>
                    <a:pt x="1672" y="3274"/>
                    <a:pt x="1673" y="3274"/>
                  </a:cubicBezTo>
                  <a:cubicBezTo>
                    <a:pt x="2604" y="3274"/>
                    <a:pt x="3315" y="2551"/>
                    <a:pt x="3305" y="1620"/>
                  </a:cubicBezTo>
                  <a:cubicBezTo>
                    <a:pt x="3295" y="700"/>
                    <a:pt x="2586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1"/>
            <p:cNvSpPr/>
            <p:nvPr/>
          </p:nvSpPr>
          <p:spPr>
            <a:xfrm>
              <a:off x="7574644" y="4644162"/>
              <a:ext cx="167857" cy="166838"/>
            </a:xfrm>
            <a:custGeom>
              <a:avLst/>
              <a:gdLst/>
              <a:ahLst/>
              <a:cxnLst/>
              <a:rect l="l" t="t" r="r" b="b"/>
              <a:pathLst>
                <a:path w="3296" h="3276" extrusionOk="0">
                  <a:moveTo>
                    <a:pt x="1645" y="1"/>
                  </a:moveTo>
                  <a:cubicBezTo>
                    <a:pt x="722" y="1"/>
                    <a:pt x="11" y="701"/>
                    <a:pt x="4" y="1627"/>
                  </a:cubicBezTo>
                  <a:cubicBezTo>
                    <a:pt x="1" y="2560"/>
                    <a:pt x="713" y="3276"/>
                    <a:pt x="1646" y="3276"/>
                  </a:cubicBezTo>
                  <a:cubicBezTo>
                    <a:pt x="1647" y="3276"/>
                    <a:pt x="1649" y="3276"/>
                    <a:pt x="1651" y="3276"/>
                  </a:cubicBezTo>
                  <a:cubicBezTo>
                    <a:pt x="2583" y="3270"/>
                    <a:pt x="3296" y="2545"/>
                    <a:pt x="3280" y="1609"/>
                  </a:cubicBezTo>
                  <a:cubicBezTo>
                    <a:pt x="3267" y="709"/>
                    <a:pt x="2573" y="15"/>
                    <a:pt x="1673" y="1"/>
                  </a:cubicBezTo>
                  <a:cubicBezTo>
                    <a:pt x="1663" y="1"/>
                    <a:pt x="1654" y="1"/>
                    <a:pt x="164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1"/>
            <p:cNvSpPr/>
            <p:nvPr/>
          </p:nvSpPr>
          <p:spPr>
            <a:xfrm>
              <a:off x="7898080" y="4644213"/>
              <a:ext cx="167908" cy="166889"/>
            </a:xfrm>
            <a:custGeom>
              <a:avLst/>
              <a:gdLst/>
              <a:ahLst/>
              <a:cxnLst/>
              <a:rect l="l" t="t" r="r" b="b"/>
              <a:pathLst>
                <a:path w="3297" h="3277" extrusionOk="0">
                  <a:moveTo>
                    <a:pt x="1650" y="1"/>
                  </a:moveTo>
                  <a:cubicBezTo>
                    <a:pt x="1637" y="1"/>
                    <a:pt x="1623" y="1"/>
                    <a:pt x="1609" y="1"/>
                  </a:cubicBezTo>
                  <a:cubicBezTo>
                    <a:pt x="711" y="19"/>
                    <a:pt x="22" y="718"/>
                    <a:pt x="10" y="1617"/>
                  </a:cubicBezTo>
                  <a:cubicBezTo>
                    <a:pt x="0" y="2552"/>
                    <a:pt x="713" y="3276"/>
                    <a:pt x="1648" y="3276"/>
                  </a:cubicBezTo>
                  <a:cubicBezTo>
                    <a:pt x="2581" y="3276"/>
                    <a:pt x="3297" y="2552"/>
                    <a:pt x="3285" y="1617"/>
                  </a:cubicBezTo>
                  <a:cubicBezTo>
                    <a:pt x="3276" y="700"/>
                    <a:pt x="2567" y="1"/>
                    <a:pt x="165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1"/>
            <p:cNvSpPr/>
            <p:nvPr/>
          </p:nvSpPr>
          <p:spPr>
            <a:xfrm>
              <a:off x="8222280" y="4644060"/>
              <a:ext cx="167908" cy="166940"/>
            </a:xfrm>
            <a:custGeom>
              <a:avLst/>
              <a:gdLst/>
              <a:ahLst/>
              <a:cxnLst/>
              <a:rect l="l" t="t" r="r" b="b"/>
              <a:pathLst>
                <a:path w="3297" h="3278" extrusionOk="0">
                  <a:moveTo>
                    <a:pt x="1636" y="1"/>
                  </a:moveTo>
                  <a:cubicBezTo>
                    <a:pt x="1618" y="1"/>
                    <a:pt x="1600" y="1"/>
                    <a:pt x="1583" y="1"/>
                  </a:cubicBezTo>
                  <a:cubicBezTo>
                    <a:pt x="685" y="29"/>
                    <a:pt x="3" y="737"/>
                    <a:pt x="3" y="1639"/>
                  </a:cubicBezTo>
                  <a:cubicBezTo>
                    <a:pt x="0" y="2567"/>
                    <a:pt x="716" y="3278"/>
                    <a:pt x="1641" y="3278"/>
                  </a:cubicBezTo>
                  <a:cubicBezTo>
                    <a:pt x="1647" y="3278"/>
                    <a:pt x="1652" y="3278"/>
                    <a:pt x="1658" y="3278"/>
                  </a:cubicBezTo>
                  <a:cubicBezTo>
                    <a:pt x="2590" y="3266"/>
                    <a:pt x="3297" y="2536"/>
                    <a:pt x="3277" y="1601"/>
                  </a:cubicBezTo>
                  <a:cubicBezTo>
                    <a:pt x="3260" y="693"/>
                    <a:pt x="2544" y="1"/>
                    <a:pt x="163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1"/>
            <p:cNvSpPr/>
            <p:nvPr/>
          </p:nvSpPr>
          <p:spPr>
            <a:xfrm>
              <a:off x="8545156" y="4643958"/>
              <a:ext cx="167806" cy="166991"/>
            </a:xfrm>
            <a:custGeom>
              <a:avLst/>
              <a:gdLst/>
              <a:ahLst/>
              <a:cxnLst/>
              <a:rect l="l" t="t" r="r" b="b"/>
              <a:pathLst>
                <a:path w="3295" h="3279" extrusionOk="0">
                  <a:moveTo>
                    <a:pt x="1652" y="1"/>
                  </a:moveTo>
                  <a:cubicBezTo>
                    <a:pt x="1647" y="1"/>
                    <a:pt x="1643" y="1"/>
                    <a:pt x="1638" y="1"/>
                  </a:cubicBezTo>
                  <a:cubicBezTo>
                    <a:pt x="737" y="12"/>
                    <a:pt x="37" y="703"/>
                    <a:pt x="21" y="1602"/>
                  </a:cubicBezTo>
                  <a:cubicBezTo>
                    <a:pt x="0" y="2537"/>
                    <a:pt x="707" y="3268"/>
                    <a:pt x="1639" y="3278"/>
                  </a:cubicBezTo>
                  <a:cubicBezTo>
                    <a:pt x="1646" y="3278"/>
                    <a:pt x="1652" y="3278"/>
                    <a:pt x="1659" y="3278"/>
                  </a:cubicBezTo>
                  <a:cubicBezTo>
                    <a:pt x="2583" y="3278"/>
                    <a:pt x="3294" y="2567"/>
                    <a:pt x="3294" y="1639"/>
                  </a:cubicBezTo>
                  <a:cubicBezTo>
                    <a:pt x="3294" y="711"/>
                    <a:pt x="2577" y="1"/>
                    <a:pt x="165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1"/>
            <p:cNvSpPr/>
            <p:nvPr/>
          </p:nvSpPr>
          <p:spPr>
            <a:xfrm>
              <a:off x="451971" y="4644111"/>
              <a:ext cx="168366" cy="166889"/>
            </a:xfrm>
            <a:custGeom>
              <a:avLst/>
              <a:gdLst/>
              <a:ahLst/>
              <a:cxnLst/>
              <a:rect l="l" t="t" r="r" b="b"/>
              <a:pathLst>
                <a:path w="3306" h="3277" extrusionOk="0">
                  <a:moveTo>
                    <a:pt x="1666" y="1"/>
                  </a:moveTo>
                  <a:cubicBezTo>
                    <a:pt x="760" y="1"/>
                    <a:pt x="46" y="684"/>
                    <a:pt x="24" y="1592"/>
                  </a:cubicBezTo>
                  <a:cubicBezTo>
                    <a:pt x="1" y="2525"/>
                    <a:pt x="703" y="3262"/>
                    <a:pt x="1634" y="3277"/>
                  </a:cubicBezTo>
                  <a:cubicBezTo>
                    <a:pt x="1643" y="3277"/>
                    <a:pt x="1652" y="3277"/>
                    <a:pt x="1662" y="3277"/>
                  </a:cubicBezTo>
                  <a:cubicBezTo>
                    <a:pt x="2582" y="3277"/>
                    <a:pt x="3296" y="2569"/>
                    <a:pt x="3299" y="1649"/>
                  </a:cubicBezTo>
                  <a:cubicBezTo>
                    <a:pt x="3306" y="746"/>
                    <a:pt x="2627" y="34"/>
                    <a:pt x="1731" y="2"/>
                  </a:cubicBezTo>
                  <a:cubicBezTo>
                    <a:pt x="1709" y="1"/>
                    <a:pt x="1688" y="1"/>
                    <a:pt x="166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1"/>
            <p:cNvSpPr/>
            <p:nvPr/>
          </p:nvSpPr>
          <p:spPr>
            <a:xfrm>
              <a:off x="775102" y="4644111"/>
              <a:ext cx="169385" cy="166940"/>
            </a:xfrm>
            <a:custGeom>
              <a:avLst/>
              <a:gdLst/>
              <a:ahLst/>
              <a:cxnLst/>
              <a:rect l="l" t="t" r="r" b="b"/>
              <a:pathLst>
                <a:path w="3326" h="3278" extrusionOk="0">
                  <a:moveTo>
                    <a:pt x="1678" y="0"/>
                  </a:moveTo>
                  <a:cubicBezTo>
                    <a:pt x="778" y="0"/>
                    <a:pt x="70" y="672"/>
                    <a:pt x="36" y="1566"/>
                  </a:cubicBezTo>
                  <a:cubicBezTo>
                    <a:pt x="0" y="2502"/>
                    <a:pt x="694" y="3251"/>
                    <a:pt x="1619" y="3277"/>
                  </a:cubicBezTo>
                  <a:cubicBezTo>
                    <a:pt x="1635" y="3277"/>
                    <a:pt x="1651" y="3277"/>
                    <a:pt x="1667" y="3277"/>
                  </a:cubicBezTo>
                  <a:cubicBezTo>
                    <a:pt x="2582" y="3277"/>
                    <a:pt x="3296" y="2587"/>
                    <a:pt x="3311" y="1673"/>
                  </a:cubicBezTo>
                  <a:cubicBezTo>
                    <a:pt x="3326" y="736"/>
                    <a:pt x="2619" y="6"/>
                    <a:pt x="1687" y="0"/>
                  </a:cubicBezTo>
                  <a:cubicBezTo>
                    <a:pt x="1684" y="0"/>
                    <a:pt x="1681" y="0"/>
                    <a:pt x="167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1"/>
            <p:cNvSpPr/>
            <p:nvPr/>
          </p:nvSpPr>
          <p:spPr>
            <a:xfrm>
              <a:off x="1099658" y="4644060"/>
              <a:ext cx="167857" cy="166940"/>
            </a:xfrm>
            <a:custGeom>
              <a:avLst/>
              <a:gdLst/>
              <a:ahLst/>
              <a:cxnLst/>
              <a:rect l="l" t="t" r="r" b="b"/>
              <a:pathLst>
                <a:path w="3296" h="3278" extrusionOk="0">
                  <a:moveTo>
                    <a:pt x="1661" y="1"/>
                  </a:moveTo>
                  <a:cubicBezTo>
                    <a:pt x="750" y="1"/>
                    <a:pt x="32" y="692"/>
                    <a:pt x="17" y="1603"/>
                  </a:cubicBezTo>
                  <a:cubicBezTo>
                    <a:pt x="1" y="2539"/>
                    <a:pt x="706" y="3269"/>
                    <a:pt x="1640" y="3278"/>
                  </a:cubicBezTo>
                  <a:cubicBezTo>
                    <a:pt x="1644" y="3278"/>
                    <a:pt x="1649" y="3278"/>
                    <a:pt x="1654" y="3278"/>
                  </a:cubicBezTo>
                  <a:cubicBezTo>
                    <a:pt x="2580" y="3278"/>
                    <a:pt x="3296" y="2565"/>
                    <a:pt x="3291" y="1637"/>
                  </a:cubicBezTo>
                  <a:cubicBezTo>
                    <a:pt x="3290" y="734"/>
                    <a:pt x="2608" y="29"/>
                    <a:pt x="1712" y="1"/>
                  </a:cubicBezTo>
                  <a:cubicBezTo>
                    <a:pt x="1695" y="1"/>
                    <a:pt x="1678" y="1"/>
                    <a:pt x="166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1"/>
            <p:cNvSpPr/>
            <p:nvPr/>
          </p:nvSpPr>
          <p:spPr>
            <a:xfrm>
              <a:off x="1422483" y="4644111"/>
              <a:ext cx="169538" cy="166940"/>
            </a:xfrm>
            <a:custGeom>
              <a:avLst/>
              <a:gdLst/>
              <a:ahLst/>
              <a:cxnLst/>
              <a:rect l="l" t="t" r="r" b="b"/>
              <a:pathLst>
                <a:path w="3329" h="3278" extrusionOk="0">
                  <a:moveTo>
                    <a:pt x="1678" y="0"/>
                  </a:moveTo>
                  <a:cubicBezTo>
                    <a:pt x="778" y="0"/>
                    <a:pt x="71" y="672"/>
                    <a:pt x="37" y="1566"/>
                  </a:cubicBezTo>
                  <a:cubicBezTo>
                    <a:pt x="0" y="2502"/>
                    <a:pt x="694" y="3251"/>
                    <a:pt x="1619" y="3277"/>
                  </a:cubicBezTo>
                  <a:cubicBezTo>
                    <a:pt x="1635" y="3277"/>
                    <a:pt x="1651" y="3277"/>
                    <a:pt x="1667" y="3277"/>
                  </a:cubicBezTo>
                  <a:cubicBezTo>
                    <a:pt x="2582" y="3277"/>
                    <a:pt x="3296" y="2587"/>
                    <a:pt x="3311" y="1673"/>
                  </a:cubicBezTo>
                  <a:cubicBezTo>
                    <a:pt x="3329" y="736"/>
                    <a:pt x="2622" y="6"/>
                    <a:pt x="1687" y="0"/>
                  </a:cubicBezTo>
                  <a:cubicBezTo>
                    <a:pt x="1684" y="0"/>
                    <a:pt x="1681" y="0"/>
                    <a:pt x="167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1"/>
            <p:cNvSpPr/>
            <p:nvPr/>
          </p:nvSpPr>
          <p:spPr>
            <a:xfrm>
              <a:off x="1746174" y="4644009"/>
              <a:ext cx="169690" cy="167042"/>
            </a:xfrm>
            <a:custGeom>
              <a:avLst/>
              <a:gdLst/>
              <a:ahLst/>
              <a:cxnLst/>
              <a:rect l="l" t="t" r="r" b="b"/>
              <a:pathLst>
                <a:path w="3332" h="3280" extrusionOk="0">
                  <a:moveTo>
                    <a:pt x="1677" y="1"/>
                  </a:moveTo>
                  <a:cubicBezTo>
                    <a:pt x="781" y="1"/>
                    <a:pt x="74" y="673"/>
                    <a:pt x="38" y="1565"/>
                  </a:cubicBezTo>
                  <a:cubicBezTo>
                    <a:pt x="0" y="2501"/>
                    <a:pt x="688" y="3251"/>
                    <a:pt x="1616" y="3279"/>
                  </a:cubicBezTo>
                  <a:cubicBezTo>
                    <a:pt x="1634" y="3279"/>
                    <a:pt x="1652" y="3280"/>
                    <a:pt x="1669" y="3280"/>
                  </a:cubicBezTo>
                  <a:cubicBezTo>
                    <a:pt x="2579" y="3280"/>
                    <a:pt x="3296" y="2589"/>
                    <a:pt x="3311" y="1677"/>
                  </a:cubicBezTo>
                  <a:cubicBezTo>
                    <a:pt x="3332" y="741"/>
                    <a:pt x="2624" y="11"/>
                    <a:pt x="1691" y="1"/>
                  </a:cubicBezTo>
                  <a:cubicBezTo>
                    <a:pt x="1687" y="1"/>
                    <a:pt x="1682" y="1"/>
                    <a:pt x="167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1"/>
            <p:cNvSpPr/>
            <p:nvPr/>
          </p:nvSpPr>
          <p:spPr>
            <a:xfrm>
              <a:off x="2069814" y="4644009"/>
              <a:ext cx="169690" cy="166991"/>
            </a:xfrm>
            <a:custGeom>
              <a:avLst/>
              <a:gdLst/>
              <a:ahLst/>
              <a:cxnLst/>
              <a:rect l="l" t="t" r="r" b="b"/>
              <a:pathLst>
                <a:path w="3332" h="3279" extrusionOk="0">
                  <a:moveTo>
                    <a:pt x="1677" y="1"/>
                  </a:moveTo>
                  <a:cubicBezTo>
                    <a:pt x="780" y="1"/>
                    <a:pt x="74" y="673"/>
                    <a:pt x="38" y="1565"/>
                  </a:cubicBezTo>
                  <a:cubicBezTo>
                    <a:pt x="0" y="2500"/>
                    <a:pt x="691" y="3250"/>
                    <a:pt x="1619" y="3277"/>
                  </a:cubicBezTo>
                  <a:cubicBezTo>
                    <a:pt x="1636" y="3278"/>
                    <a:pt x="1653" y="3278"/>
                    <a:pt x="1669" y="3278"/>
                  </a:cubicBezTo>
                  <a:cubicBezTo>
                    <a:pt x="2583" y="3278"/>
                    <a:pt x="3297" y="2589"/>
                    <a:pt x="3314" y="1675"/>
                  </a:cubicBezTo>
                  <a:cubicBezTo>
                    <a:pt x="3331" y="741"/>
                    <a:pt x="2623" y="11"/>
                    <a:pt x="1691" y="1"/>
                  </a:cubicBezTo>
                  <a:cubicBezTo>
                    <a:pt x="1686" y="1"/>
                    <a:pt x="1681" y="1"/>
                    <a:pt x="167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1"/>
            <p:cNvSpPr/>
            <p:nvPr/>
          </p:nvSpPr>
          <p:spPr>
            <a:xfrm>
              <a:off x="2394166" y="4644060"/>
              <a:ext cx="168417" cy="166991"/>
            </a:xfrm>
            <a:custGeom>
              <a:avLst/>
              <a:gdLst/>
              <a:ahLst/>
              <a:cxnLst/>
              <a:rect l="l" t="t" r="r" b="b"/>
              <a:pathLst>
                <a:path w="3307" h="3279" extrusionOk="0">
                  <a:moveTo>
                    <a:pt x="1668" y="0"/>
                  </a:moveTo>
                  <a:cubicBezTo>
                    <a:pt x="764" y="0"/>
                    <a:pt x="52" y="682"/>
                    <a:pt x="26" y="1584"/>
                  </a:cubicBezTo>
                  <a:cubicBezTo>
                    <a:pt x="0" y="2522"/>
                    <a:pt x="700" y="3262"/>
                    <a:pt x="1630" y="3278"/>
                  </a:cubicBezTo>
                  <a:cubicBezTo>
                    <a:pt x="1641" y="3278"/>
                    <a:pt x="1651" y="3278"/>
                    <a:pt x="1661" y="3278"/>
                  </a:cubicBezTo>
                  <a:cubicBezTo>
                    <a:pt x="2581" y="3278"/>
                    <a:pt x="3294" y="2577"/>
                    <a:pt x="3301" y="1653"/>
                  </a:cubicBezTo>
                  <a:cubicBezTo>
                    <a:pt x="3307" y="749"/>
                    <a:pt x="2633" y="36"/>
                    <a:pt x="1737" y="1"/>
                  </a:cubicBezTo>
                  <a:cubicBezTo>
                    <a:pt x="1714" y="1"/>
                    <a:pt x="1691" y="0"/>
                    <a:pt x="166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1"/>
            <p:cNvSpPr/>
            <p:nvPr/>
          </p:nvSpPr>
          <p:spPr>
            <a:xfrm>
              <a:off x="2719029" y="4644009"/>
              <a:ext cx="168010" cy="166940"/>
            </a:xfrm>
            <a:custGeom>
              <a:avLst/>
              <a:gdLst/>
              <a:ahLst/>
              <a:cxnLst/>
              <a:rect l="l" t="t" r="r" b="b"/>
              <a:pathLst>
                <a:path w="3299" h="3278" extrusionOk="0">
                  <a:moveTo>
                    <a:pt x="1633" y="0"/>
                  </a:moveTo>
                  <a:cubicBezTo>
                    <a:pt x="1616" y="0"/>
                    <a:pt x="1600" y="1"/>
                    <a:pt x="1583" y="1"/>
                  </a:cubicBezTo>
                  <a:cubicBezTo>
                    <a:pt x="687" y="29"/>
                    <a:pt x="5" y="737"/>
                    <a:pt x="5" y="1638"/>
                  </a:cubicBezTo>
                  <a:cubicBezTo>
                    <a:pt x="0" y="2566"/>
                    <a:pt x="716" y="3277"/>
                    <a:pt x="1643" y="3277"/>
                  </a:cubicBezTo>
                  <a:cubicBezTo>
                    <a:pt x="1648" y="3277"/>
                    <a:pt x="1654" y="3277"/>
                    <a:pt x="1659" y="3277"/>
                  </a:cubicBezTo>
                  <a:cubicBezTo>
                    <a:pt x="2592" y="3267"/>
                    <a:pt x="3298" y="2537"/>
                    <a:pt x="3278" y="1602"/>
                  </a:cubicBezTo>
                  <a:cubicBezTo>
                    <a:pt x="3262" y="693"/>
                    <a:pt x="2544" y="0"/>
                    <a:pt x="163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1"/>
            <p:cNvSpPr/>
            <p:nvPr/>
          </p:nvSpPr>
          <p:spPr>
            <a:xfrm>
              <a:off x="3041548" y="4644264"/>
              <a:ext cx="168570" cy="166838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3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4" y="684"/>
                    <a:pt x="26" y="1580"/>
                  </a:cubicBezTo>
                  <a:cubicBezTo>
                    <a:pt x="0" y="2515"/>
                    <a:pt x="698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79" y="3276"/>
                    <a:pt x="3293" y="2576"/>
                    <a:pt x="3303" y="1652"/>
                  </a:cubicBezTo>
                  <a:cubicBezTo>
                    <a:pt x="3310" y="721"/>
                    <a:pt x="2602" y="0"/>
                    <a:pt x="167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1"/>
            <p:cNvSpPr/>
            <p:nvPr/>
          </p:nvSpPr>
          <p:spPr>
            <a:xfrm>
              <a:off x="3365086" y="4644162"/>
              <a:ext cx="168876" cy="166889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6" y="1"/>
                    <a:pt x="57" y="682"/>
                    <a:pt x="29" y="1578"/>
                  </a:cubicBezTo>
                  <a:cubicBezTo>
                    <a:pt x="0" y="2511"/>
                    <a:pt x="697" y="3256"/>
                    <a:pt x="1626" y="3276"/>
                  </a:cubicBezTo>
                  <a:cubicBezTo>
                    <a:pt x="1639" y="3276"/>
                    <a:pt x="1653" y="3276"/>
                    <a:pt x="1666" y="3276"/>
                  </a:cubicBezTo>
                  <a:cubicBezTo>
                    <a:pt x="2582" y="3276"/>
                    <a:pt x="3294" y="2578"/>
                    <a:pt x="3304" y="1659"/>
                  </a:cubicBezTo>
                  <a:cubicBezTo>
                    <a:pt x="3316" y="724"/>
                    <a:pt x="2603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1"/>
            <p:cNvSpPr/>
            <p:nvPr/>
          </p:nvSpPr>
          <p:spPr>
            <a:xfrm>
              <a:off x="3688929" y="4644060"/>
              <a:ext cx="168570" cy="166991"/>
            </a:xfrm>
            <a:custGeom>
              <a:avLst/>
              <a:gdLst/>
              <a:ahLst/>
              <a:cxnLst/>
              <a:rect l="l" t="t" r="r" b="b"/>
              <a:pathLst>
                <a:path w="3310" h="3279" extrusionOk="0">
                  <a:moveTo>
                    <a:pt x="1662" y="0"/>
                  </a:moveTo>
                  <a:cubicBezTo>
                    <a:pt x="1660" y="0"/>
                    <a:pt x="1659" y="0"/>
                    <a:pt x="1657" y="0"/>
                  </a:cubicBezTo>
                  <a:cubicBezTo>
                    <a:pt x="755" y="6"/>
                    <a:pt x="51" y="691"/>
                    <a:pt x="28" y="1588"/>
                  </a:cubicBezTo>
                  <a:cubicBezTo>
                    <a:pt x="0" y="2523"/>
                    <a:pt x="703" y="3263"/>
                    <a:pt x="1634" y="3278"/>
                  </a:cubicBezTo>
                  <a:cubicBezTo>
                    <a:pt x="1644" y="3278"/>
                    <a:pt x="1654" y="3278"/>
                    <a:pt x="1664" y="3278"/>
                  </a:cubicBezTo>
                  <a:cubicBezTo>
                    <a:pt x="2587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1"/>
            <p:cNvSpPr/>
            <p:nvPr/>
          </p:nvSpPr>
          <p:spPr>
            <a:xfrm>
              <a:off x="4012569" y="4643958"/>
              <a:ext cx="168876" cy="166991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69" y="1"/>
                  </a:moveTo>
                  <a:cubicBezTo>
                    <a:pt x="769" y="1"/>
                    <a:pt x="61" y="681"/>
                    <a:pt x="29" y="1577"/>
                  </a:cubicBezTo>
                  <a:cubicBezTo>
                    <a:pt x="0" y="2514"/>
                    <a:pt x="698" y="3255"/>
                    <a:pt x="1626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1" y="3279"/>
                    <a:pt x="3294" y="2579"/>
                    <a:pt x="3304" y="1663"/>
                  </a:cubicBezTo>
                  <a:cubicBezTo>
                    <a:pt x="3315" y="729"/>
                    <a:pt x="2601" y="6"/>
                    <a:pt x="166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1"/>
            <p:cNvSpPr/>
            <p:nvPr/>
          </p:nvSpPr>
          <p:spPr>
            <a:xfrm>
              <a:off x="4663465" y="4322763"/>
              <a:ext cx="163834" cy="162051"/>
            </a:xfrm>
            <a:custGeom>
              <a:avLst/>
              <a:gdLst/>
              <a:ahLst/>
              <a:cxnLst/>
              <a:rect l="l" t="t" r="r" b="b"/>
              <a:pathLst>
                <a:path w="3217" h="3182" extrusionOk="0">
                  <a:moveTo>
                    <a:pt x="1601" y="0"/>
                  </a:moveTo>
                  <a:cubicBezTo>
                    <a:pt x="726" y="0"/>
                    <a:pt x="16" y="696"/>
                    <a:pt x="8" y="1575"/>
                  </a:cubicBezTo>
                  <a:cubicBezTo>
                    <a:pt x="1" y="2436"/>
                    <a:pt x="667" y="3143"/>
                    <a:pt x="1524" y="3180"/>
                  </a:cubicBezTo>
                  <a:cubicBezTo>
                    <a:pt x="1550" y="3181"/>
                    <a:pt x="1575" y="3182"/>
                    <a:pt x="1601" y="3182"/>
                  </a:cubicBezTo>
                  <a:cubicBezTo>
                    <a:pt x="2457" y="3182"/>
                    <a:pt x="3163" y="2508"/>
                    <a:pt x="3189" y="1647"/>
                  </a:cubicBezTo>
                  <a:cubicBezTo>
                    <a:pt x="3216" y="755"/>
                    <a:pt x="2522" y="21"/>
                    <a:pt x="1634" y="1"/>
                  </a:cubicBezTo>
                  <a:cubicBezTo>
                    <a:pt x="1623" y="0"/>
                    <a:pt x="1612" y="0"/>
                    <a:pt x="160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1"/>
            <p:cNvSpPr/>
            <p:nvPr/>
          </p:nvSpPr>
          <p:spPr>
            <a:xfrm>
              <a:off x="4339112" y="4322763"/>
              <a:ext cx="163172" cy="162153"/>
            </a:xfrm>
            <a:custGeom>
              <a:avLst/>
              <a:gdLst/>
              <a:ahLst/>
              <a:cxnLst/>
              <a:rect l="l" t="t" r="r" b="b"/>
              <a:pathLst>
                <a:path w="3204" h="3184" extrusionOk="0">
                  <a:moveTo>
                    <a:pt x="1610" y="1"/>
                  </a:moveTo>
                  <a:cubicBezTo>
                    <a:pt x="1604" y="1"/>
                    <a:pt x="1598" y="1"/>
                    <a:pt x="1592" y="1"/>
                  </a:cubicBezTo>
                  <a:cubicBezTo>
                    <a:pt x="732" y="12"/>
                    <a:pt x="41" y="694"/>
                    <a:pt x="22" y="1553"/>
                  </a:cubicBezTo>
                  <a:cubicBezTo>
                    <a:pt x="0" y="2443"/>
                    <a:pt x="703" y="3171"/>
                    <a:pt x="1592" y="3183"/>
                  </a:cubicBezTo>
                  <a:cubicBezTo>
                    <a:pt x="1598" y="3183"/>
                    <a:pt x="1604" y="3183"/>
                    <a:pt x="1611" y="3183"/>
                  </a:cubicBezTo>
                  <a:cubicBezTo>
                    <a:pt x="2496" y="3183"/>
                    <a:pt x="3203" y="2479"/>
                    <a:pt x="3203" y="1593"/>
                  </a:cubicBezTo>
                  <a:cubicBezTo>
                    <a:pt x="3203" y="706"/>
                    <a:pt x="2492" y="1"/>
                    <a:pt x="161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1"/>
            <p:cNvSpPr/>
            <p:nvPr/>
          </p:nvSpPr>
          <p:spPr>
            <a:xfrm>
              <a:off x="4015778" y="4322916"/>
              <a:ext cx="163172" cy="162051"/>
            </a:xfrm>
            <a:custGeom>
              <a:avLst/>
              <a:gdLst/>
              <a:ahLst/>
              <a:cxnLst/>
              <a:rect l="l" t="t" r="r" b="b"/>
              <a:pathLst>
                <a:path w="3204" h="3182" extrusionOk="0">
                  <a:moveTo>
                    <a:pt x="1607" y="0"/>
                  </a:moveTo>
                  <a:cubicBezTo>
                    <a:pt x="1594" y="0"/>
                    <a:pt x="1581" y="0"/>
                    <a:pt x="1567" y="1"/>
                  </a:cubicBezTo>
                  <a:cubicBezTo>
                    <a:pt x="707" y="18"/>
                    <a:pt x="24" y="709"/>
                    <a:pt x="14" y="1569"/>
                  </a:cubicBezTo>
                  <a:cubicBezTo>
                    <a:pt x="1" y="2460"/>
                    <a:pt x="709" y="3180"/>
                    <a:pt x="1602" y="3181"/>
                  </a:cubicBezTo>
                  <a:cubicBezTo>
                    <a:pt x="2494" y="3181"/>
                    <a:pt x="3203" y="2465"/>
                    <a:pt x="3195" y="1572"/>
                  </a:cubicBezTo>
                  <a:cubicBezTo>
                    <a:pt x="3186" y="695"/>
                    <a:pt x="2479" y="0"/>
                    <a:pt x="160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1"/>
            <p:cNvSpPr/>
            <p:nvPr/>
          </p:nvSpPr>
          <p:spPr>
            <a:xfrm>
              <a:off x="3691578" y="4322712"/>
              <a:ext cx="163172" cy="162204"/>
            </a:xfrm>
            <a:custGeom>
              <a:avLst/>
              <a:gdLst/>
              <a:ahLst/>
              <a:cxnLst/>
              <a:rect l="l" t="t" r="r" b="b"/>
              <a:pathLst>
                <a:path w="3204" h="3185" extrusionOk="0">
                  <a:moveTo>
                    <a:pt x="1610" y="0"/>
                  </a:moveTo>
                  <a:cubicBezTo>
                    <a:pt x="1605" y="0"/>
                    <a:pt x="1600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0" y="2443"/>
                    <a:pt x="701" y="3172"/>
                    <a:pt x="1590" y="3184"/>
                  </a:cubicBezTo>
                  <a:cubicBezTo>
                    <a:pt x="1597" y="3184"/>
                    <a:pt x="1605" y="3184"/>
                    <a:pt x="1612" y="3184"/>
                  </a:cubicBezTo>
                  <a:cubicBezTo>
                    <a:pt x="2495" y="3184"/>
                    <a:pt x="3203" y="2480"/>
                    <a:pt x="3203" y="1596"/>
                  </a:cubicBezTo>
                  <a:cubicBezTo>
                    <a:pt x="3203" y="706"/>
                    <a:pt x="2495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1"/>
            <p:cNvSpPr/>
            <p:nvPr/>
          </p:nvSpPr>
          <p:spPr>
            <a:xfrm>
              <a:off x="3368854" y="4322763"/>
              <a:ext cx="162968" cy="162000"/>
            </a:xfrm>
            <a:custGeom>
              <a:avLst/>
              <a:gdLst/>
              <a:ahLst/>
              <a:cxnLst/>
              <a:rect l="l" t="t" r="r" b="b"/>
              <a:pathLst>
                <a:path w="3200" h="3181" extrusionOk="0">
                  <a:moveTo>
                    <a:pt x="1592" y="0"/>
                  </a:moveTo>
                  <a:cubicBezTo>
                    <a:pt x="1577" y="0"/>
                    <a:pt x="1562" y="0"/>
                    <a:pt x="1547" y="1"/>
                  </a:cubicBezTo>
                  <a:cubicBezTo>
                    <a:pt x="688" y="25"/>
                    <a:pt x="10" y="720"/>
                    <a:pt x="5" y="1580"/>
                  </a:cubicBezTo>
                  <a:cubicBezTo>
                    <a:pt x="0" y="2469"/>
                    <a:pt x="705" y="3180"/>
                    <a:pt x="1596" y="3180"/>
                  </a:cubicBezTo>
                  <a:cubicBezTo>
                    <a:pt x="1599" y="3180"/>
                    <a:pt x="1602" y="3180"/>
                    <a:pt x="1604" y="3180"/>
                  </a:cubicBezTo>
                  <a:cubicBezTo>
                    <a:pt x="2493" y="3177"/>
                    <a:pt x="3200" y="2455"/>
                    <a:pt x="3185" y="1562"/>
                  </a:cubicBezTo>
                  <a:cubicBezTo>
                    <a:pt x="3170" y="688"/>
                    <a:pt x="2462" y="0"/>
                    <a:pt x="159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1"/>
            <p:cNvSpPr/>
            <p:nvPr/>
          </p:nvSpPr>
          <p:spPr>
            <a:xfrm>
              <a:off x="3043840" y="4322814"/>
              <a:ext cx="163936" cy="162102"/>
            </a:xfrm>
            <a:custGeom>
              <a:avLst/>
              <a:gdLst/>
              <a:ahLst/>
              <a:cxnLst/>
              <a:rect l="l" t="t" r="r" b="b"/>
              <a:pathLst>
                <a:path w="3219" h="3183" extrusionOk="0">
                  <a:moveTo>
                    <a:pt x="1621" y="1"/>
                  </a:moveTo>
                  <a:cubicBezTo>
                    <a:pt x="762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3" y="3182"/>
                    <a:pt x="1604" y="3182"/>
                    <a:pt x="1615" y="3182"/>
                  </a:cubicBezTo>
                  <a:cubicBezTo>
                    <a:pt x="2490" y="3182"/>
                    <a:pt x="3201" y="2489"/>
                    <a:pt x="3211" y="1611"/>
                  </a:cubicBezTo>
                  <a:cubicBezTo>
                    <a:pt x="3219" y="748"/>
                    <a:pt x="2554" y="40"/>
                    <a:pt x="1698" y="3"/>
                  </a:cubicBezTo>
                  <a:cubicBezTo>
                    <a:pt x="1672" y="1"/>
                    <a:pt x="1646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1"/>
            <p:cNvSpPr/>
            <p:nvPr/>
          </p:nvSpPr>
          <p:spPr>
            <a:xfrm>
              <a:off x="2719538" y="4322763"/>
              <a:ext cx="165056" cy="162153"/>
            </a:xfrm>
            <a:custGeom>
              <a:avLst/>
              <a:gdLst/>
              <a:ahLst/>
              <a:cxnLst/>
              <a:rect l="l" t="t" r="r" b="b"/>
              <a:pathLst>
                <a:path w="3241" h="3184" extrusionOk="0">
                  <a:moveTo>
                    <a:pt x="1634" y="1"/>
                  </a:moveTo>
                  <a:cubicBezTo>
                    <a:pt x="778" y="1"/>
                    <a:pt x="80" y="666"/>
                    <a:pt x="41" y="1517"/>
                  </a:cubicBezTo>
                  <a:cubicBezTo>
                    <a:pt x="0" y="2407"/>
                    <a:pt x="688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4" y="3184"/>
                    <a:pt x="3202" y="2499"/>
                    <a:pt x="3220" y="1627"/>
                  </a:cubicBezTo>
                  <a:cubicBezTo>
                    <a:pt x="3241" y="735"/>
                    <a:pt x="2538" y="8"/>
                    <a:pt x="1648" y="1"/>
                  </a:cubicBezTo>
                  <a:cubicBezTo>
                    <a:pt x="1643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1"/>
            <p:cNvSpPr/>
            <p:nvPr/>
          </p:nvSpPr>
          <p:spPr>
            <a:xfrm>
              <a:off x="2397324" y="4322763"/>
              <a:ext cx="163070" cy="162153"/>
            </a:xfrm>
            <a:custGeom>
              <a:avLst/>
              <a:gdLst/>
              <a:ahLst/>
              <a:cxnLst/>
              <a:rect l="l" t="t" r="r" b="b"/>
              <a:pathLst>
                <a:path w="3202" h="3184" extrusionOk="0">
                  <a:moveTo>
                    <a:pt x="1601" y="0"/>
                  </a:moveTo>
                  <a:cubicBezTo>
                    <a:pt x="729" y="0"/>
                    <a:pt x="22" y="696"/>
                    <a:pt x="10" y="1572"/>
                  </a:cubicBezTo>
                  <a:cubicBezTo>
                    <a:pt x="0" y="2465"/>
                    <a:pt x="708" y="3183"/>
                    <a:pt x="1600" y="3183"/>
                  </a:cubicBezTo>
                  <a:cubicBezTo>
                    <a:pt x="2493" y="3183"/>
                    <a:pt x="3201" y="2465"/>
                    <a:pt x="3193" y="1572"/>
                  </a:cubicBezTo>
                  <a:cubicBezTo>
                    <a:pt x="3181" y="712"/>
                    <a:pt x="2499" y="21"/>
                    <a:pt x="1641" y="1"/>
                  </a:cubicBezTo>
                  <a:cubicBezTo>
                    <a:pt x="1627" y="0"/>
                    <a:pt x="1614" y="0"/>
                    <a:pt x="160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1"/>
            <p:cNvSpPr/>
            <p:nvPr/>
          </p:nvSpPr>
          <p:spPr>
            <a:xfrm>
              <a:off x="2074041" y="4322763"/>
              <a:ext cx="163477" cy="162153"/>
            </a:xfrm>
            <a:custGeom>
              <a:avLst/>
              <a:gdLst/>
              <a:ahLst/>
              <a:cxnLst/>
              <a:rect l="l" t="t" r="r" b="b"/>
              <a:pathLst>
                <a:path w="3210" h="3184" extrusionOk="0">
                  <a:moveTo>
                    <a:pt x="1598" y="1"/>
                  </a:moveTo>
                  <a:cubicBezTo>
                    <a:pt x="708" y="1"/>
                    <a:pt x="1" y="709"/>
                    <a:pt x="4" y="1601"/>
                  </a:cubicBezTo>
                  <a:cubicBezTo>
                    <a:pt x="8" y="2482"/>
                    <a:pt x="713" y="3183"/>
                    <a:pt x="1594" y="3183"/>
                  </a:cubicBezTo>
                  <a:cubicBezTo>
                    <a:pt x="1603" y="3183"/>
                    <a:pt x="1612" y="3183"/>
                    <a:pt x="1621" y="3183"/>
                  </a:cubicBezTo>
                  <a:cubicBezTo>
                    <a:pt x="2510" y="3169"/>
                    <a:pt x="3209" y="2439"/>
                    <a:pt x="3185" y="1544"/>
                  </a:cubicBezTo>
                  <a:cubicBezTo>
                    <a:pt x="3162" y="686"/>
                    <a:pt x="2466" y="8"/>
                    <a:pt x="1607" y="1"/>
                  </a:cubicBezTo>
                  <a:cubicBezTo>
                    <a:pt x="1604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1"/>
            <p:cNvSpPr/>
            <p:nvPr/>
          </p:nvSpPr>
          <p:spPr>
            <a:xfrm>
              <a:off x="1748873" y="4322763"/>
              <a:ext cx="164037" cy="162153"/>
            </a:xfrm>
            <a:custGeom>
              <a:avLst/>
              <a:gdLst/>
              <a:ahLst/>
              <a:cxnLst/>
              <a:rect l="l" t="t" r="r" b="b"/>
              <a:pathLst>
                <a:path w="3221" h="3184" extrusionOk="0">
                  <a:moveTo>
                    <a:pt x="1618" y="1"/>
                  </a:moveTo>
                  <a:cubicBezTo>
                    <a:pt x="758" y="4"/>
                    <a:pt x="57" y="677"/>
                    <a:pt x="30" y="1536"/>
                  </a:cubicBezTo>
                  <a:cubicBezTo>
                    <a:pt x="1" y="2427"/>
                    <a:pt x="695" y="3163"/>
                    <a:pt x="1583" y="3183"/>
                  </a:cubicBezTo>
                  <a:cubicBezTo>
                    <a:pt x="1594" y="3183"/>
                    <a:pt x="1605" y="3183"/>
                    <a:pt x="1616" y="3183"/>
                  </a:cubicBezTo>
                  <a:cubicBezTo>
                    <a:pt x="2496" y="3183"/>
                    <a:pt x="3202" y="2490"/>
                    <a:pt x="3211" y="1609"/>
                  </a:cubicBezTo>
                  <a:cubicBezTo>
                    <a:pt x="3221" y="716"/>
                    <a:pt x="2510" y="1"/>
                    <a:pt x="161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1"/>
            <p:cNvSpPr/>
            <p:nvPr/>
          </p:nvSpPr>
          <p:spPr>
            <a:xfrm>
              <a:off x="1424928" y="4322763"/>
              <a:ext cx="164598" cy="162153"/>
            </a:xfrm>
            <a:custGeom>
              <a:avLst/>
              <a:gdLst/>
              <a:ahLst/>
              <a:cxnLst/>
              <a:rect l="l" t="t" r="r" b="b"/>
              <a:pathLst>
                <a:path w="3232" h="3184" extrusionOk="0">
                  <a:moveTo>
                    <a:pt x="1626" y="1"/>
                  </a:moveTo>
                  <a:cubicBezTo>
                    <a:pt x="770" y="1"/>
                    <a:pt x="69" y="671"/>
                    <a:pt x="36" y="1524"/>
                  </a:cubicBezTo>
                  <a:cubicBezTo>
                    <a:pt x="0" y="2417"/>
                    <a:pt x="691" y="3158"/>
                    <a:pt x="1578" y="3183"/>
                  </a:cubicBezTo>
                  <a:cubicBezTo>
                    <a:pt x="1593" y="3183"/>
                    <a:pt x="1607" y="3184"/>
                    <a:pt x="1621" y="3184"/>
                  </a:cubicBezTo>
                  <a:cubicBezTo>
                    <a:pt x="2495" y="3184"/>
                    <a:pt x="3201" y="2492"/>
                    <a:pt x="3216" y="1618"/>
                  </a:cubicBezTo>
                  <a:cubicBezTo>
                    <a:pt x="3232" y="729"/>
                    <a:pt x="2523" y="5"/>
                    <a:pt x="1635" y="1"/>
                  </a:cubicBezTo>
                  <a:cubicBezTo>
                    <a:pt x="1632" y="1"/>
                    <a:pt x="1629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1"/>
            <p:cNvSpPr/>
            <p:nvPr/>
          </p:nvSpPr>
          <p:spPr>
            <a:xfrm>
              <a:off x="1102154" y="4322814"/>
              <a:ext cx="163223" cy="162153"/>
            </a:xfrm>
            <a:custGeom>
              <a:avLst/>
              <a:gdLst/>
              <a:ahLst/>
              <a:cxnLst/>
              <a:rect l="l" t="t" r="r" b="b"/>
              <a:pathLst>
                <a:path w="3205" h="3184" extrusionOk="0">
                  <a:moveTo>
                    <a:pt x="1606" y="1"/>
                  </a:moveTo>
                  <a:cubicBezTo>
                    <a:pt x="1596" y="1"/>
                    <a:pt x="1586" y="1"/>
                    <a:pt x="1576" y="1"/>
                  </a:cubicBezTo>
                  <a:cubicBezTo>
                    <a:pt x="718" y="18"/>
                    <a:pt x="31" y="705"/>
                    <a:pt x="17" y="1565"/>
                  </a:cubicBezTo>
                  <a:cubicBezTo>
                    <a:pt x="1" y="2455"/>
                    <a:pt x="709" y="3179"/>
                    <a:pt x="1596" y="3183"/>
                  </a:cubicBezTo>
                  <a:cubicBezTo>
                    <a:pt x="1598" y="3184"/>
                    <a:pt x="1600" y="3184"/>
                    <a:pt x="1602" y="3184"/>
                  </a:cubicBezTo>
                  <a:cubicBezTo>
                    <a:pt x="2494" y="3184"/>
                    <a:pt x="3205" y="2474"/>
                    <a:pt x="3198" y="1581"/>
                  </a:cubicBezTo>
                  <a:cubicBezTo>
                    <a:pt x="3192" y="699"/>
                    <a:pt x="2485" y="1"/>
                    <a:pt x="160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1"/>
            <p:cNvSpPr/>
            <p:nvPr/>
          </p:nvSpPr>
          <p:spPr>
            <a:xfrm>
              <a:off x="778463" y="4322763"/>
              <a:ext cx="163019" cy="162153"/>
            </a:xfrm>
            <a:custGeom>
              <a:avLst/>
              <a:gdLst/>
              <a:ahLst/>
              <a:cxnLst/>
              <a:rect l="l" t="t" r="r" b="b"/>
              <a:pathLst>
                <a:path w="3201" h="3184" extrusionOk="0">
                  <a:moveTo>
                    <a:pt x="1602" y="1"/>
                  </a:moveTo>
                  <a:cubicBezTo>
                    <a:pt x="1595" y="1"/>
                    <a:pt x="1588" y="1"/>
                    <a:pt x="1580" y="1"/>
                  </a:cubicBezTo>
                  <a:cubicBezTo>
                    <a:pt x="720" y="14"/>
                    <a:pt x="31" y="699"/>
                    <a:pt x="15" y="1559"/>
                  </a:cubicBezTo>
                  <a:cubicBezTo>
                    <a:pt x="1" y="2453"/>
                    <a:pt x="702" y="3176"/>
                    <a:pt x="1595" y="3183"/>
                  </a:cubicBezTo>
                  <a:cubicBezTo>
                    <a:pt x="1598" y="3183"/>
                    <a:pt x="1600" y="3183"/>
                    <a:pt x="1603" y="3183"/>
                  </a:cubicBezTo>
                  <a:cubicBezTo>
                    <a:pt x="2491" y="3183"/>
                    <a:pt x="3200" y="2475"/>
                    <a:pt x="3196" y="1583"/>
                  </a:cubicBezTo>
                  <a:cubicBezTo>
                    <a:pt x="3195" y="702"/>
                    <a:pt x="2482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1"/>
            <p:cNvSpPr/>
            <p:nvPr/>
          </p:nvSpPr>
          <p:spPr>
            <a:xfrm>
              <a:off x="455281" y="4322763"/>
              <a:ext cx="163070" cy="162153"/>
            </a:xfrm>
            <a:custGeom>
              <a:avLst/>
              <a:gdLst/>
              <a:ahLst/>
              <a:cxnLst/>
              <a:rect l="l" t="t" r="r" b="b"/>
              <a:pathLst>
                <a:path w="3202" h="3184" extrusionOk="0">
                  <a:moveTo>
                    <a:pt x="1593" y="0"/>
                  </a:moveTo>
                  <a:cubicBezTo>
                    <a:pt x="1578" y="0"/>
                    <a:pt x="1562" y="0"/>
                    <a:pt x="1547" y="1"/>
                  </a:cubicBezTo>
                  <a:cubicBezTo>
                    <a:pt x="689" y="27"/>
                    <a:pt x="9" y="722"/>
                    <a:pt x="7" y="1582"/>
                  </a:cubicBezTo>
                  <a:cubicBezTo>
                    <a:pt x="1" y="2472"/>
                    <a:pt x="705" y="3183"/>
                    <a:pt x="1593" y="3183"/>
                  </a:cubicBezTo>
                  <a:cubicBezTo>
                    <a:pt x="1597" y="3183"/>
                    <a:pt x="1602" y="3183"/>
                    <a:pt x="1606" y="3183"/>
                  </a:cubicBezTo>
                  <a:cubicBezTo>
                    <a:pt x="2495" y="3176"/>
                    <a:pt x="3202" y="2453"/>
                    <a:pt x="3186" y="1560"/>
                  </a:cubicBezTo>
                  <a:cubicBezTo>
                    <a:pt x="3172" y="687"/>
                    <a:pt x="2464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1"/>
            <p:cNvSpPr/>
            <p:nvPr/>
          </p:nvSpPr>
          <p:spPr>
            <a:xfrm>
              <a:off x="8547040" y="4322763"/>
              <a:ext cx="163987" cy="162051"/>
            </a:xfrm>
            <a:custGeom>
              <a:avLst/>
              <a:gdLst/>
              <a:ahLst/>
              <a:cxnLst/>
              <a:rect l="l" t="t" r="r" b="b"/>
              <a:pathLst>
                <a:path w="3220" h="3182" extrusionOk="0">
                  <a:moveTo>
                    <a:pt x="1617" y="0"/>
                  </a:moveTo>
                  <a:cubicBezTo>
                    <a:pt x="1608" y="0"/>
                    <a:pt x="1598" y="1"/>
                    <a:pt x="1588" y="1"/>
                  </a:cubicBezTo>
                  <a:cubicBezTo>
                    <a:pt x="695" y="18"/>
                    <a:pt x="1" y="752"/>
                    <a:pt x="30" y="1642"/>
                  </a:cubicBezTo>
                  <a:cubicBezTo>
                    <a:pt x="56" y="2501"/>
                    <a:pt x="752" y="3179"/>
                    <a:pt x="1612" y="3182"/>
                  </a:cubicBezTo>
                  <a:cubicBezTo>
                    <a:pt x="1615" y="3182"/>
                    <a:pt x="1618" y="3182"/>
                    <a:pt x="1621" y="3182"/>
                  </a:cubicBezTo>
                  <a:cubicBezTo>
                    <a:pt x="2511" y="3182"/>
                    <a:pt x="3219" y="2471"/>
                    <a:pt x="3212" y="1580"/>
                  </a:cubicBezTo>
                  <a:cubicBezTo>
                    <a:pt x="3202" y="697"/>
                    <a:pt x="2495" y="0"/>
                    <a:pt x="161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1"/>
            <p:cNvSpPr/>
            <p:nvPr/>
          </p:nvSpPr>
          <p:spPr>
            <a:xfrm>
              <a:off x="8224164" y="4322763"/>
              <a:ext cx="163172" cy="162204"/>
            </a:xfrm>
            <a:custGeom>
              <a:avLst/>
              <a:gdLst/>
              <a:ahLst/>
              <a:cxnLst/>
              <a:rect l="l" t="t" r="r" b="b"/>
              <a:pathLst>
                <a:path w="3204" h="3185" extrusionOk="0">
                  <a:moveTo>
                    <a:pt x="1602" y="0"/>
                  </a:moveTo>
                  <a:cubicBezTo>
                    <a:pt x="1588" y="0"/>
                    <a:pt x="1575" y="0"/>
                    <a:pt x="1562" y="1"/>
                  </a:cubicBezTo>
                  <a:cubicBezTo>
                    <a:pt x="703" y="22"/>
                    <a:pt x="21" y="715"/>
                    <a:pt x="11" y="1575"/>
                  </a:cubicBezTo>
                  <a:cubicBezTo>
                    <a:pt x="1" y="2469"/>
                    <a:pt x="710" y="3184"/>
                    <a:pt x="1604" y="3184"/>
                  </a:cubicBezTo>
                  <a:cubicBezTo>
                    <a:pt x="2495" y="3183"/>
                    <a:pt x="3203" y="2463"/>
                    <a:pt x="3193" y="1572"/>
                  </a:cubicBezTo>
                  <a:cubicBezTo>
                    <a:pt x="3182" y="693"/>
                    <a:pt x="2475" y="0"/>
                    <a:pt x="160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1"/>
            <p:cNvSpPr/>
            <p:nvPr/>
          </p:nvSpPr>
          <p:spPr>
            <a:xfrm>
              <a:off x="7900423" y="4322763"/>
              <a:ext cx="163121" cy="162204"/>
            </a:xfrm>
            <a:custGeom>
              <a:avLst/>
              <a:gdLst/>
              <a:ahLst/>
              <a:cxnLst/>
              <a:rect l="l" t="t" r="r" b="b"/>
              <a:pathLst>
                <a:path w="3203" h="3185" extrusionOk="0">
                  <a:moveTo>
                    <a:pt x="1601" y="0"/>
                  </a:moveTo>
                  <a:cubicBezTo>
                    <a:pt x="1588" y="0"/>
                    <a:pt x="1575" y="0"/>
                    <a:pt x="1561" y="1"/>
                  </a:cubicBezTo>
                  <a:cubicBezTo>
                    <a:pt x="703" y="22"/>
                    <a:pt x="21" y="715"/>
                    <a:pt x="12" y="1575"/>
                  </a:cubicBezTo>
                  <a:cubicBezTo>
                    <a:pt x="0" y="2469"/>
                    <a:pt x="710" y="3184"/>
                    <a:pt x="1603" y="3184"/>
                  </a:cubicBezTo>
                  <a:cubicBezTo>
                    <a:pt x="2495" y="3183"/>
                    <a:pt x="3203" y="2463"/>
                    <a:pt x="3193" y="1572"/>
                  </a:cubicBezTo>
                  <a:cubicBezTo>
                    <a:pt x="3181" y="693"/>
                    <a:pt x="2476" y="0"/>
                    <a:pt x="160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1"/>
            <p:cNvSpPr/>
            <p:nvPr/>
          </p:nvSpPr>
          <p:spPr>
            <a:xfrm>
              <a:off x="7576070" y="4322763"/>
              <a:ext cx="163477" cy="162153"/>
            </a:xfrm>
            <a:custGeom>
              <a:avLst/>
              <a:gdLst/>
              <a:ahLst/>
              <a:cxnLst/>
              <a:rect l="l" t="t" r="r" b="b"/>
              <a:pathLst>
                <a:path w="3210" h="3184" extrusionOk="0">
                  <a:moveTo>
                    <a:pt x="1613" y="1"/>
                  </a:moveTo>
                  <a:cubicBezTo>
                    <a:pt x="1610" y="1"/>
                    <a:pt x="1607" y="1"/>
                    <a:pt x="1604" y="1"/>
                  </a:cubicBezTo>
                  <a:cubicBezTo>
                    <a:pt x="744" y="6"/>
                    <a:pt x="48" y="686"/>
                    <a:pt x="25" y="1544"/>
                  </a:cubicBezTo>
                  <a:cubicBezTo>
                    <a:pt x="0" y="2436"/>
                    <a:pt x="698" y="3169"/>
                    <a:pt x="1587" y="3183"/>
                  </a:cubicBezTo>
                  <a:cubicBezTo>
                    <a:pt x="1597" y="3183"/>
                    <a:pt x="1607" y="3183"/>
                    <a:pt x="1616" y="3183"/>
                  </a:cubicBezTo>
                  <a:cubicBezTo>
                    <a:pt x="2495" y="3183"/>
                    <a:pt x="3203" y="2481"/>
                    <a:pt x="3206" y="1602"/>
                  </a:cubicBezTo>
                  <a:cubicBezTo>
                    <a:pt x="3210" y="710"/>
                    <a:pt x="2500" y="1"/>
                    <a:pt x="161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1"/>
            <p:cNvSpPr/>
            <p:nvPr/>
          </p:nvSpPr>
          <p:spPr>
            <a:xfrm>
              <a:off x="7251870" y="4322763"/>
              <a:ext cx="164547" cy="162153"/>
            </a:xfrm>
            <a:custGeom>
              <a:avLst/>
              <a:gdLst/>
              <a:ahLst/>
              <a:cxnLst/>
              <a:rect l="l" t="t" r="r" b="b"/>
              <a:pathLst>
                <a:path w="3231" h="3184" extrusionOk="0">
                  <a:moveTo>
                    <a:pt x="1626" y="1"/>
                  </a:moveTo>
                  <a:cubicBezTo>
                    <a:pt x="770" y="1"/>
                    <a:pt x="69" y="671"/>
                    <a:pt x="36" y="1524"/>
                  </a:cubicBezTo>
                  <a:cubicBezTo>
                    <a:pt x="0" y="2417"/>
                    <a:pt x="691" y="3158"/>
                    <a:pt x="1578" y="3183"/>
                  </a:cubicBezTo>
                  <a:cubicBezTo>
                    <a:pt x="1593" y="3183"/>
                    <a:pt x="1607" y="3184"/>
                    <a:pt x="1621" y="3184"/>
                  </a:cubicBezTo>
                  <a:cubicBezTo>
                    <a:pt x="2493" y="3184"/>
                    <a:pt x="3201" y="2492"/>
                    <a:pt x="3216" y="1618"/>
                  </a:cubicBezTo>
                  <a:cubicBezTo>
                    <a:pt x="3230" y="729"/>
                    <a:pt x="2523" y="5"/>
                    <a:pt x="1635" y="1"/>
                  </a:cubicBezTo>
                  <a:cubicBezTo>
                    <a:pt x="1632" y="1"/>
                    <a:pt x="1629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1"/>
            <p:cNvSpPr/>
            <p:nvPr/>
          </p:nvSpPr>
          <p:spPr>
            <a:xfrm>
              <a:off x="6928383" y="4322763"/>
              <a:ext cx="164037" cy="162153"/>
            </a:xfrm>
            <a:custGeom>
              <a:avLst/>
              <a:gdLst/>
              <a:ahLst/>
              <a:cxnLst/>
              <a:rect l="l" t="t" r="r" b="b"/>
              <a:pathLst>
                <a:path w="3221" h="3184" extrusionOk="0">
                  <a:moveTo>
                    <a:pt x="1619" y="1"/>
                  </a:moveTo>
                  <a:cubicBezTo>
                    <a:pt x="759" y="1"/>
                    <a:pt x="58" y="676"/>
                    <a:pt x="29" y="1533"/>
                  </a:cubicBezTo>
                  <a:cubicBezTo>
                    <a:pt x="0" y="2426"/>
                    <a:pt x="691" y="3161"/>
                    <a:pt x="1580" y="3183"/>
                  </a:cubicBezTo>
                  <a:cubicBezTo>
                    <a:pt x="1593" y="3183"/>
                    <a:pt x="1607" y="3184"/>
                    <a:pt x="1620" y="3184"/>
                  </a:cubicBezTo>
                  <a:cubicBezTo>
                    <a:pt x="2493" y="3184"/>
                    <a:pt x="3199" y="2488"/>
                    <a:pt x="3210" y="1612"/>
                  </a:cubicBezTo>
                  <a:cubicBezTo>
                    <a:pt x="3220" y="720"/>
                    <a:pt x="2512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1"/>
            <p:cNvSpPr/>
            <p:nvPr/>
          </p:nvSpPr>
          <p:spPr>
            <a:xfrm>
              <a:off x="6605711" y="4322763"/>
              <a:ext cx="163885" cy="162153"/>
            </a:xfrm>
            <a:custGeom>
              <a:avLst/>
              <a:gdLst/>
              <a:ahLst/>
              <a:cxnLst/>
              <a:rect l="l" t="t" r="r" b="b"/>
              <a:pathLst>
                <a:path w="3218" h="3184" extrusionOk="0">
                  <a:moveTo>
                    <a:pt x="1600" y="0"/>
                  </a:moveTo>
                  <a:cubicBezTo>
                    <a:pt x="726" y="0"/>
                    <a:pt x="18" y="696"/>
                    <a:pt x="8" y="1576"/>
                  </a:cubicBezTo>
                  <a:cubicBezTo>
                    <a:pt x="0" y="2436"/>
                    <a:pt x="667" y="3144"/>
                    <a:pt x="1524" y="3182"/>
                  </a:cubicBezTo>
                  <a:cubicBezTo>
                    <a:pt x="1549" y="3183"/>
                    <a:pt x="1574" y="3183"/>
                    <a:pt x="1598" y="3183"/>
                  </a:cubicBezTo>
                  <a:cubicBezTo>
                    <a:pt x="2455" y="3183"/>
                    <a:pt x="3160" y="2511"/>
                    <a:pt x="3189" y="1648"/>
                  </a:cubicBezTo>
                  <a:cubicBezTo>
                    <a:pt x="3217" y="757"/>
                    <a:pt x="2524" y="21"/>
                    <a:pt x="1635" y="1"/>
                  </a:cubicBezTo>
                  <a:cubicBezTo>
                    <a:pt x="1623" y="0"/>
                    <a:pt x="1612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1"/>
            <p:cNvSpPr/>
            <p:nvPr/>
          </p:nvSpPr>
          <p:spPr>
            <a:xfrm>
              <a:off x="6281816" y="4322916"/>
              <a:ext cx="163121" cy="162051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5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5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80" y="0"/>
                    <a:pt x="160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1"/>
            <p:cNvSpPr/>
            <p:nvPr/>
          </p:nvSpPr>
          <p:spPr>
            <a:xfrm>
              <a:off x="5956649" y="4322763"/>
              <a:ext cx="165107" cy="162153"/>
            </a:xfrm>
            <a:custGeom>
              <a:avLst/>
              <a:gdLst/>
              <a:ahLst/>
              <a:cxnLst/>
              <a:rect l="l" t="t" r="r" b="b"/>
              <a:pathLst>
                <a:path w="3242" h="3184" extrusionOk="0">
                  <a:moveTo>
                    <a:pt x="1632" y="1"/>
                  </a:moveTo>
                  <a:cubicBezTo>
                    <a:pt x="779" y="1"/>
                    <a:pt x="78" y="666"/>
                    <a:pt x="41" y="1517"/>
                  </a:cubicBezTo>
                  <a:cubicBezTo>
                    <a:pt x="0" y="2407"/>
                    <a:pt x="687" y="3154"/>
                    <a:pt x="1574" y="3183"/>
                  </a:cubicBezTo>
                  <a:cubicBezTo>
                    <a:pt x="1592" y="3184"/>
                    <a:pt x="1610" y="3184"/>
                    <a:pt x="1628" y="3184"/>
                  </a:cubicBezTo>
                  <a:cubicBezTo>
                    <a:pt x="2495" y="3184"/>
                    <a:pt x="3202" y="2500"/>
                    <a:pt x="3221" y="1629"/>
                  </a:cubicBezTo>
                  <a:cubicBezTo>
                    <a:pt x="3242" y="736"/>
                    <a:pt x="2541" y="8"/>
                    <a:pt x="1646" y="1"/>
                  </a:cubicBezTo>
                  <a:cubicBezTo>
                    <a:pt x="1642" y="1"/>
                    <a:pt x="1637" y="1"/>
                    <a:pt x="163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1"/>
            <p:cNvSpPr/>
            <p:nvPr/>
          </p:nvSpPr>
          <p:spPr>
            <a:xfrm>
              <a:off x="5632856" y="4322916"/>
              <a:ext cx="165158" cy="162102"/>
            </a:xfrm>
            <a:custGeom>
              <a:avLst/>
              <a:gdLst/>
              <a:ahLst/>
              <a:cxnLst/>
              <a:rect l="l" t="t" r="r" b="b"/>
              <a:pathLst>
                <a:path w="3243" h="3183" extrusionOk="0">
                  <a:moveTo>
                    <a:pt x="1634" y="1"/>
                  </a:moveTo>
                  <a:cubicBezTo>
                    <a:pt x="779" y="1"/>
                    <a:pt x="80" y="664"/>
                    <a:pt x="42" y="1515"/>
                  </a:cubicBezTo>
                  <a:cubicBezTo>
                    <a:pt x="1" y="2407"/>
                    <a:pt x="690" y="3153"/>
                    <a:pt x="1576" y="3181"/>
                  </a:cubicBezTo>
                  <a:cubicBezTo>
                    <a:pt x="1593" y="3182"/>
                    <a:pt x="1610" y="3182"/>
                    <a:pt x="1627" y="3182"/>
                  </a:cubicBezTo>
                  <a:cubicBezTo>
                    <a:pt x="2498" y="3182"/>
                    <a:pt x="3205" y="2498"/>
                    <a:pt x="3223" y="1626"/>
                  </a:cubicBezTo>
                  <a:cubicBezTo>
                    <a:pt x="3242" y="732"/>
                    <a:pt x="2540" y="5"/>
                    <a:pt x="1648" y="1"/>
                  </a:cubicBezTo>
                  <a:cubicBezTo>
                    <a:pt x="1643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1"/>
            <p:cNvSpPr/>
            <p:nvPr/>
          </p:nvSpPr>
          <p:spPr>
            <a:xfrm>
              <a:off x="5309675" y="4322661"/>
              <a:ext cx="164037" cy="162255"/>
            </a:xfrm>
            <a:custGeom>
              <a:avLst/>
              <a:gdLst/>
              <a:ahLst/>
              <a:cxnLst/>
              <a:rect l="l" t="t" r="r" b="b"/>
              <a:pathLst>
                <a:path w="3221" h="3186" extrusionOk="0">
                  <a:moveTo>
                    <a:pt x="1624" y="1"/>
                  </a:moveTo>
                  <a:cubicBezTo>
                    <a:pt x="765" y="1"/>
                    <a:pt x="58" y="674"/>
                    <a:pt x="29" y="1535"/>
                  </a:cubicBezTo>
                  <a:cubicBezTo>
                    <a:pt x="1" y="2429"/>
                    <a:pt x="694" y="3165"/>
                    <a:pt x="1583" y="3185"/>
                  </a:cubicBezTo>
                  <a:cubicBezTo>
                    <a:pt x="1594" y="3185"/>
                    <a:pt x="1605" y="3185"/>
                    <a:pt x="1616" y="3185"/>
                  </a:cubicBezTo>
                  <a:cubicBezTo>
                    <a:pt x="2495" y="3185"/>
                    <a:pt x="3203" y="2492"/>
                    <a:pt x="3212" y="1613"/>
                  </a:cubicBezTo>
                  <a:cubicBezTo>
                    <a:pt x="3221" y="750"/>
                    <a:pt x="2556" y="42"/>
                    <a:pt x="1699" y="3"/>
                  </a:cubicBezTo>
                  <a:cubicBezTo>
                    <a:pt x="1674" y="2"/>
                    <a:pt x="1649" y="1"/>
                    <a:pt x="162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1"/>
            <p:cNvSpPr/>
            <p:nvPr/>
          </p:nvSpPr>
          <p:spPr>
            <a:xfrm>
              <a:off x="4986290" y="4322763"/>
              <a:ext cx="163579" cy="162153"/>
            </a:xfrm>
            <a:custGeom>
              <a:avLst/>
              <a:gdLst/>
              <a:ahLst/>
              <a:cxnLst/>
              <a:rect l="l" t="t" r="r" b="b"/>
              <a:pathLst>
                <a:path w="3212" h="3184" extrusionOk="0">
                  <a:moveTo>
                    <a:pt x="1615" y="0"/>
                  </a:moveTo>
                  <a:cubicBezTo>
                    <a:pt x="1607" y="0"/>
                    <a:pt x="1598" y="1"/>
                    <a:pt x="1589" y="1"/>
                  </a:cubicBezTo>
                  <a:cubicBezTo>
                    <a:pt x="697" y="15"/>
                    <a:pt x="0" y="748"/>
                    <a:pt x="26" y="1640"/>
                  </a:cubicBezTo>
                  <a:cubicBezTo>
                    <a:pt x="49" y="2498"/>
                    <a:pt x="745" y="3176"/>
                    <a:pt x="1604" y="3183"/>
                  </a:cubicBezTo>
                  <a:cubicBezTo>
                    <a:pt x="1606" y="3183"/>
                    <a:pt x="1608" y="3183"/>
                    <a:pt x="1610" y="3183"/>
                  </a:cubicBezTo>
                  <a:cubicBezTo>
                    <a:pt x="2502" y="3183"/>
                    <a:pt x="3212" y="2475"/>
                    <a:pt x="3207" y="1582"/>
                  </a:cubicBezTo>
                  <a:cubicBezTo>
                    <a:pt x="3204" y="702"/>
                    <a:pt x="2496" y="0"/>
                    <a:pt x="161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1"/>
            <p:cNvSpPr/>
            <p:nvPr/>
          </p:nvSpPr>
          <p:spPr>
            <a:xfrm>
              <a:off x="1588657" y="4161936"/>
              <a:ext cx="161848" cy="160167"/>
            </a:xfrm>
            <a:custGeom>
              <a:avLst/>
              <a:gdLst/>
              <a:ahLst/>
              <a:cxnLst/>
              <a:rect l="l" t="t" r="r" b="b"/>
              <a:pathLst>
                <a:path w="3178" h="3145" extrusionOk="0">
                  <a:moveTo>
                    <a:pt x="1589" y="1"/>
                  </a:moveTo>
                  <a:cubicBezTo>
                    <a:pt x="1580" y="1"/>
                    <a:pt x="1571" y="1"/>
                    <a:pt x="1562" y="1"/>
                  </a:cubicBezTo>
                  <a:cubicBezTo>
                    <a:pt x="719" y="18"/>
                    <a:pt x="1" y="763"/>
                    <a:pt x="17" y="1601"/>
                  </a:cubicBezTo>
                  <a:cubicBezTo>
                    <a:pt x="32" y="2432"/>
                    <a:pt x="759" y="3145"/>
                    <a:pt x="1585" y="3145"/>
                  </a:cubicBezTo>
                  <a:cubicBezTo>
                    <a:pt x="1595" y="3145"/>
                    <a:pt x="1605" y="3144"/>
                    <a:pt x="1615" y="3144"/>
                  </a:cubicBezTo>
                  <a:cubicBezTo>
                    <a:pt x="2459" y="3127"/>
                    <a:pt x="3177" y="2384"/>
                    <a:pt x="3160" y="1546"/>
                  </a:cubicBezTo>
                  <a:cubicBezTo>
                    <a:pt x="3144" y="714"/>
                    <a:pt x="2416" y="1"/>
                    <a:pt x="158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1"/>
            <p:cNvSpPr/>
            <p:nvPr/>
          </p:nvSpPr>
          <p:spPr>
            <a:xfrm>
              <a:off x="1912603" y="4161783"/>
              <a:ext cx="161338" cy="160167"/>
            </a:xfrm>
            <a:custGeom>
              <a:avLst/>
              <a:gdLst/>
              <a:ahLst/>
              <a:cxnLst/>
              <a:rect l="l" t="t" r="r" b="b"/>
              <a:pathLst>
                <a:path w="3168" h="3145" extrusionOk="0">
                  <a:moveTo>
                    <a:pt x="1588" y="1"/>
                  </a:moveTo>
                  <a:cubicBezTo>
                    <a:pt x="753" y="1"/>
                    <a:pt x="23" y="720"/>
                    <a:pt x="13" y="1555"/>
                  </a:cubicBezTo>
                  <a:cubicBezTo>
                    <a:pt x="0" y="2393"/>
                    <a:pt x="724" y="3133"/>
                    <a:pt x="1567" y="3144"/>
                  </a:cubicBezTo>
                  <a:cubicBezTo>
                    <a:pt x="1574" y="3144"/>
                    <a:pt x="1582" y="3145"/>
                    <a:pt x="1589" y="3145"/>
                  </a:cubicBezTo>
                  <a:cubicBezTo>
                    <a:pt x="2418" y="3145"/>
                    <a:pt x="3145" y="2424"/>
                    <a:pt x="3156" y="1591"/>
                  </a:cubicBezTo>
                  <a:cubicBezTo>
                    <a:pt x="3168" y="753"/>
                    <a:pt x="2444" y="11"/>
                    <a:pt x="1603" y="1"/>
                  </a:cubicBezTo>
                  <a:cubicBezTo>
                    <a:pt x="1598" y="1"/>
                    <a:pt x="1593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1"/>
            <p:cNvSpPr/>
            <p:nvPr/>
          </p:nvSpPr>
          <p:spPr>
            <a:xfrm>
              <a:off x="2236192" y="4161885"/>
              <a:ext cx="161542" cy="160218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0"/>
                  </a:moveTo>
                  <a:cubicBezTo>
                    <a:pt x="1581" y="0"/>
                    <a:pt x="1573" y="0"/>
                    <a:pt x="1566" y="0"/>
                  </a:cubicBezTo>
                  <a:cubicBezTo>
                    <a:pt x="722" y="15"/>
                    <a:pt x="1" y="756"/>
                    <a:pt x="14" y="1595"/>
                  </a:cubicBezTo>
                  <a:cubicBezTo>
                    <a:pt x="28" y="2430"/>
                    <a:pt x="756" y="3145"/>
                    <a:pt x="1585" y="3145"/>
                  </a:cubicBezTo>
                  <a:cubicBezTo>
                    <a:pt x="1593" y="3145"/>
                    <a:pt x="1600" y="3145"/>
                    <a:pt x="1608" y="3145"/>
                  </a:cubicBezTo>
                  <a:cubicBezTo>
                    <a:pt x="2450" y="3131"/>
                    <a:pt x="3172" y="2392"/>
                    <a:pt x="3159" y="1553"/>
                  </a:cubicBezTo>
                  <a:cubicBezTo>
                    <a:pt x="3144" y="716"/>
                    <a:pt x="2417" y="0"/>
                    <a:pt x="158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1"/>
            <p:cNvSpPr/>
            <p:nvPr/>
          </p:nvSpPr>
          <p:spPr>
            <a:xfrm>
              <a:off x="2560137" y="4161885"/>
              <a:ext cx="161287" cy="160116"/>
            </a:xfrm>
            <a:custGeom>
              <a:avLst/>
              <a:gdLst/>
              <a:ahLst/>
              <a:cxnLst/>
              <a:rect l="l" t="t" r="r" b="b"/>
              <a:pathLst>
                <a:path w="3167" h="3144" extrusionOk="0">
                  <a:moveTo>
                    <a:pt x="1583" y="0"/>
                  </a:moveTo>
                  <a:cubicBezTo>
                    <a:pt x="752" y="0"/>
                    <a:pt x="23" y="720"/>
                    <a:pt x="12" y="1556"/>
                  </a:cubicBezTo>
                  <a:cubicBezTo>
                    <a:pt x="0" y="2394"/>
                    <a:pt x="726" y="3134"/>
                    <a:pt x="1567" y="3144"/>
                  </a:cubicBezTo>
                  <a:cubicBezTo>
                    <a:pt x="1573" y="3144"/>
                    <a:pt x="1580" y="3144"/>
                    <a:pt x="1587" y="3144"/>
                  </a:cubicBezTo>
                  <a:cubicBezTo>
                    <a:pt x="2417" y="3144"/>
                    <a:pt x="3144" y="2423"/>
                    <a:pt x="3155" y="1589"/>
                  </a:cubicBezTo>
                  <a:cubicBezTo>
                    <a:pt x="3167" y="749"/>
                    <a:pt x="2440" y="9"/>
                    <a:pt x="1600" y="0"/>
                  </a:cubicBezTo>
                  <a:cubicBezTo>
                    <a:pt x="1594" y="0"/>
                    <a:pt x="1588" y="0"/>
                    <a:pt x="158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1"/>
            <p:cNvSpPr/>
            <p:nvPr/>
          </p:nvSpPr>
          <p:spPr>
            <a:xfrm>
              <a:off x="2883573" y="4161783"/>
              <a:ext cx="161542" cy="160218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1" y="1"/>
                    <a:pt x="1573" y="1"/>
                    <a:pt x="1566" y="1"/>
                  </a:cubicBezTo>
                  <a:cubicBezTo>
                    <a:pt x="722" y="15"/>
                    <a:pt x="1" y="755"/>
                    <a:pt x="14" y="1594"/>
                  </a:cubicBezTo>
                  <a:cubicBezTo>
                    <a:pt x="28" y="2430"/>
                    <a:pt x="757" y="3146"/>
                    <a:pt x="1586" y="3146"/>
                  </a:cubicBezTo>
                  <a:cubicBezTo>
                    <a:pt x="1593" y="3146"/>
                    <a:pt x="1600" y="3146"/>
                    <a:pt x="1608" y="3146"/>
                  </a:cubicBezTo>
                  <a:cubicBezTo>
                    <a:pt x="2452" y="3131"/>
                    <a:pt x="3172" y="2391"/>
                    <a:pt x="3160" y="1553"/>
                  </a:cubicBezTo>
                  <a:cubicBezTo>
                    <a:pt x="3147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1"/>
            <p:cNvSpPr/>
            <p:nvPr/>
          </p:nvSpPr>
          <p:spPr>
            <a:xfrm>
              <a:off x="3207722" y="4161885"/>
              <a:ext cx="160880" cy="160116"/>
            </a:xfrm>
            <a:custGeom>
              <a:avLst/>
              <a:gdLst/>
              <a:ahLst/>
              <a:cxnLst/>
              <a:rect l="l" t="t" r="r" b="b"/>
              <a:pathLst>
                <a:path w="3159" h="3144" extrusionOk="0">
                  <a:moveTo>
                    <a:pt x="1584" y="0"/>
                  </a:moveTo>
                  <a:cubicBezTo>
                    <a:pt x="1580" y="0"/>
                    <a:pt x="1576" y="0"/>
                    <a:pt x="1572" y="0"/>
                  </a:cubicBezTo>
                  <a:cubicBezTo>
                    <a:pt x="729" y="6"/>
                    <a:pt x="1" y="743"/>
                    <a:pt x="8" y="1582"/>
                  </a:cubicBezTo>
                  <a:cubicBezTo>
                    <a:pt x="14" y="2418"/>
                    <a:pt x="743" y="3144"/>
                    <a:pt x="1577" y="3144"/>
                  </a:cubicBezTo>
                  <a:cubicBezTo>
                    <a:pt x="1581" y="3144"/>
                    <a:pt x="1585" y="3144"/>
                    <a:pt x="1589" y="3144"/>
                  </a:cubicBezTo>
                  <a:cubicBezTo>
                    <a:pt x="2431" y="3138"/>
                    <a:pt x="3158" y="2401"/>
                    <a:pt x="3151" y="1563"/>
                  </a:cubicBezTo>
                  <a:cubicBezTo>
                    <a:pt x="3147" y="726"/>
                    <a:pt x="2417" y="0"/>
                    <a:pt x="158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1"/>
            <p:cNvSpPr/>
            <p:nvPr/>
          </p:nvSpPr>
          <p:spPr>
            <a:xfrm>
              <a:off x="3531566" y="4161885"/>
              <a:ext cx="160523" cy="160218"/>
            </a:xfrm>
            <a:custGeom>
              <a:avLst/>
              <a:gdLst/>
              <a:ahLst/>
              <a:cxnLst/>
              <a:rect l="l" t="t" r="r" b="b"/>
              <a:pathLst>
                <a:path w="3152" h="3146" extrusionOk="0">
                  <a:moveTo>
                    <a:pt x="1575" y="0"/>
                  </a:moveTo>
                  <a:cubicBezTo>
                    <a:pt x="1575" y="0"/>
                    <a:pt x="1574" y="0"/>
                    <a:pt x="1573" y="0"/>
                  </a:cubicBezTo>
                  <a:cubicBezTo>
                    <a:pt x="732" y="2"/>
                    <a:pt x="1" y="736"/>
                    <a:pt x="2" y="1576"/>
                  </a:cubicBezTo>
                  <a:cubicBezTo>
                    <a:pt x="5" y="2414"/>
                    <a:pt x="735" y="3145"/>
                    <a:pt x="1574" y="3145"/>
                  </a:cubicBezTo>
                  <a:cubicBezTo>
                    <a:pt x="1575" y="3145"/>
                    <a:pt x="1577" y="3145"/>
                    <a:pt x="1579" y="3145"/>
                  </a:cubicBezTo>
                  <a:cubicBezTo>
                    <a:pt x="2420" y="3142"/>
                    <a:pt x="3151" y="2411"/>
                    <a:pt x="3148" y="1570"/>
                  </a:cubicBezTo>
                  <a:cubicBezTo>
                    <a:pt x="3145" y="731"/>
                    <a:pt x="2414" y="0"/>
                    <a:pt x="157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1"/>
            <p:cNvSpPr/>
            <p:nvPr/>
          </p:nvSpPr>
          <p:spPr>
            <a:xfrm>
              <a:off x="3854289" y="4161936"/>
              <a:ext cx="162561" cy="160167"/>
            </a:xfrm>
            <a:custGeom>
              <a:avLst/>
              <a:gdLst/>
              <a:ahLst/>
              <a:cxnLst/>
              <a:rect l="l" t="t" r="r" b="b"/>
              <a:pathLst>
                <a:path w="3192" h="3145" extrusionOk="0">
                  <a:moveTo>
                    <a:pt x="1595" y="0"/>
                  </a:moveTo>
                  <a:cubicBezTo>
                    <a:pt x="775" y="0"/>
                    <a:pt x="48" y="706"/>
                    <a:pt x="25" y="1536"/>
                  </a:cubicBezTo>
                  <a:cubicBezTo>
                    <a:pt x="1" y="2371"/>
                    <a:pt x="716" y="3121"/>
                    <a:pt x="1559" y="3144"/>
                  </a:cubicBezTo>
                  <a:cubicBezTo>
                    <a:pt x="1571" y="3145"/>
                    <a:pt x="1584" y="3145"/>
                    <a:pt x="1596" y="3145"/>
                  </a:cubicBezTo>
                  <a:cubicBezTo>
                    <a:pt x="2419" y="3145"/>
                    <a:pt x="3147" y="2441"/>
                    <a:pt x="3169" y="1611"/>
                  </a:cubicBezTo>
                  <a:cubicBezTo>
                    <a:pt x="3192" y="774"/>
                    <a:pt x="2476" y="25"/>
                    <a:pt x="1634" y="1"/>
                  </a:cubicBezTo>
                  <a:cubicBezTo>
                    <a:pt x="1621" y="1"/>
                    <a:pt x="1608" y="0"/>
                    <a:pt x="159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1"/>
            <p:cNvSpPr/>
            <p:nvPr/>
          </p:nvSpPr>
          <p:spPr>
            <a:xfrm>
              <a:off x="4178387" y="4161783"/>
              <a:ext cx="161746" cy="160167"/>
            </a:xfrm>
            <a:custGeom>
              <a:avLst/>
              <a:gdLst/>
              <a:ahLst/>
              <a:cxnLst/>
              <a:rect l="l" t="t" r="r" b="b"/>
              <a:pathLst>
                <a:path w="3176" h="3145" extrusionOk="0">
                  <a:moveTo>
                    <a:pt x="1588" y="1"/>
                  </a:moveTo>
                  <a:cubicBezTo>
                    <a:pt x="1579" y="1"/>
                    <a:pt x="1570" y="1"/>
                    <a:pt x="1561" y="1"/>
                  </a:cubicBezTo>
                  <a:cubicBezTo>
                    <a:pt x="718" y="18"/>
                    <a:pt x="0" y="763"/>
                    <a:pt x="16" y="1599"/>
                  </a:cubicBezTo>
                  <a:cubicBezTo>
                    <a:pt x="32" y="2433"/>
                    <a:pt x="760" y="3145"/>
                    <a:pt x="1587" y="3145"/>
                  </a:cubicBezTo>
                  <a:cubicBezTo>
                    <a:pt x="1596" y="3145"/>
                    <a:pt x="1605" y="3145"/>
                    <a:pt x="1614" y="3144"/>
                  </a:cubicBezTo>
                  <a:cubicBezTo>
                    <a:pt x="2457" y="3128"/>
                    <a:pt x="3175" y="2383"/>
                    <a:pt x="3159" y="1546"/>
                  </a:cubicBezTo>
                  <a:cubicBezTo>
                    <a:pt x="3144" y="713"/>
                    <a:pt x="2415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1"/>
            <p:cNvSpPr/>
            <p:nvPr/>
          </p:nvSpPr>
          <p:spPr>
            <a:xfrm>
              <a:off x="1265731" y="4161834"/>
              <a:ext cx="160320" cy="160167"/>
            </a:xfrm>
            <a:custGeom>
              <a:avLst/>
              <a:gdLst/>
              <a:ahLst/>
              <a:cxnLst/>
              <a:rect l="l" t="t" r="r" b="b"/>
              <a:pathLst>
                <a:path w="3148" h="3145" extrusionOk="0">
                  <a:moveTo>
                    <a:pt x="1575" y="0"/>
                  </a:moveTo>
                  <a:cubicBezTo>
                    <a:pt x="734" y="0"/>
                    <a:pt x="2" y="730"/>
                    <a:pt x="0" y="1570"/>
                  </a:cubicBezTo>
                  <a:cubicBezTo>
                    <a:pt x="0" y="2412"/>
                    <a:pt x="730" y="3143"/>
                    <a:pt x="1570" y="3145"/>
                  </a:cubicBezTo>
                  <a:cubicBezTo>
                    <a:pt x="2412" y="3145"/>
                    <a:pt x="3143" y="2415"/>
                    <a:pt x="3145" y="1575"/>
                  </a:cubicBezTo>
                  <a:cubicBezTo>
                    <a:pt x="3148" y="737"/>
                    <a:pt x="2418" y="3"/>
                    <a:pt x="157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1"/>
            <p:cNvSpPr/>
            <p:nvPr/>
          </p:nvSpPr>
          <p:spPr>
            <a:xfrm>
              <a:off x="941225" y="4161936"/>
              <a:ext cx="161949" cy="160167"/>
            </a:xfrm>
            <a:custGeom>
              <a:avLst/>
              <a:gdLst/>
              <a:ahLst/>
              <a:cxnLst/>
              <a:rect l="l" t="t" r="r" b="b"/>
              <a:pathLst>
                <a:path w="3180" h="3145" extrusionOk="0">
                  <a:moveTo>
                    <a:pt x="1588" y="1"/>
                  </a:moveTo>
                  <a:cubicBezTo>
                    <a:pt x="762" y="1"/>
                    <a:pt x="35" y="715"/>
                    <a:pt x="19" y="1546"/>
                  </a:cubicBezTo>
                  <a:cubicBezTo>
                    <a:pt x="0" y="2384"/>
                    <a:pt x="721" y="3128"/>
                    <a:pt x="1564" y="3144"/>
                  </a:cubicBezTo>
                  <a:cubicBezTo>
                    <a:pt x="1574" y="3144"/>
                    <a:pt x="1584" y="3145"/>
                    <a:pt x="1594" y="3145"/>
                  </a:cubicBezTo>
                  <a:cubicBezTo>
                    <a:pt x="2419" y="3145"/>
                    <a:pt x="3144" y="2432"/>
                    <a:pt x="3162" y="1601"/>
                  </a:cubicBezTo>
                  <a:cubicBezTo>
                    <a:pt x="3180" y="763"/>
                    <a:pt x="2460" y="18"/>
                    <a:pt x="1617" y="1"/>
                  </a:cubicBezTo>
                  <a:cubicBezTo>
                    <a:pt x="1607" y="1"/>
                    <a:pt x="1598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1"/>
            <p:cNvSpPr/>
            <p:nvPr/>
          </p:nvSpPr>
          <p:spPr>
            <a:xfrm>
              <a:off x="617891" y="4161783"/>
              <a:ext cx="161236" cy="160167"/>
            </a:xfrm>
            <a:custGeom>
              <a:avLst/>
              <a:gdLst/>
              <a:ahLst/>
              <a:cxnLst/>
              <a:rect l="l" t="t" r="r" b="b"/>
              <a:pathLst>
                <a:path w="3166" h="3145" extrusionOk="0">
                  <a:moveTo>
                    <a:pt x="1585" y="1"/>
                  </a:moveTo>
                  <a:cubicBezTo>
                    <a:pt x="1579" y="1"/>
                    <a:pt x="1572" y="1"/>
                    <a:pt x="1565" y="1"/>
                  </a:cubicBezTo>
                  <a:cubicBezTo>
                    <a:pt x="723" y="11"/>
                    <a:pt x="0" y="751"/>
                    <a:pt x="10" y="1588"/>
                  </a:cubicBezTo>
                  <a:cubicBezTo>
                    <a:pt x="20" y="2425"/>
                    <a:pt x="750" y="3144"/>
                    <a:pt x="1581" y="3144"/>
                  </a:cubicBezTo>
                  <a:cubicBezTo>
                    <a:pt x="1587" y="3144"/>
                    <a:pt x="1593" y="3144"/>
                    <a:pt x="1599" y="3144"/>
                  </a:cubicBezTo>
                  <a:cubicBezTo>
                    <a:pt x="2440" y="3136"/>
                    <a:pt x="3165" y="2394"/>
                    <a:pt x="3154" y="1556"/>
                  </a:cubicBezTo>
                  <a:cubicBezTo>
                    <a:pt x="3145" y="723"/>
                    <a:pt x="2415" y="1"/>
                    <a:pt x="158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1"/>
            <p:cNvSpPr/>
            <p:nvPr/>
          </p:nvSpPr>
          <p:spPr>
            <a:xfrm>
              <a:off x="294047" y="4161936"/>
              <a:ext cx="161389" cy="160167"/>
            </a:xfrm>
            <a:custGeom>
              <a:avLst/>
              <a:gdLst/>
              <a:ahLst/>
              <a:cxnLst/>
              <a:rect l="l" t="t" r="r" b="b"/>
              <a:pathLst>
                <a:path w="3169" h="3145" extrusionOk="0">
                  <a:moveTo>
                    <a:pt x="1582" y="1"/>
                  </a:moveTo>
                  <a:cubicBezTo>
                    <a:pt x="752" y="1"/>
                    <a:pt x="23" y="720"/>
                    <a:pt x="12" y="1555"/>
                  </a:cubicBezTo>
                  <a:cubicBezTo>
                    <a:pt x="0" y="2393"/>
                    <a:pt x="723" y="3134"/>
                    <a:pt x="1565" y="3144"/>
                  </a:cubicBezTo>
                  <a:cubicBezTo>
                    <a:pt x="1573" y="3144"/>
                    <a:pt x="1580" y="3144"/>
                    <a:pt x="1588" y="3144"/>
                  </a:cubicBezTo>
                  <a:cubicBezTo>
                    <a:pt x="2417" y="3144"/>
                    <a:pt x="3145" y="2426"/>
                    <a:pt x="3155" y="1591"/>
                  </a:cubicBezTo>
                  <a:cubicBezTo>
                    <a:pt x="3168" y="752"/>
                    <a:pt x="2444" y="12"/>
                    <a:pt x="1602" y="1"/>
                  </a:cubicBezTo>
                  <a:cubicBezTo>
                    <a:pt x="1595" y="1"/>
                    <a:pt x="1588" y="1"/>
                    <a:pt x="158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1"/>
            <p:cNvSpPr/>
            <p:nvPr/>
          </p:nvSpPr>
          <p:spPr>
            <a:xfrm>
              <a:off x="8711025" y="4161936"/>
              <a:ext cx="160829" cy="160167"/>
            </a:xfrm>
            <a:custGeom>
              <a:avLst/>
              <a:gdLst/>
              <a:ahLst/>
              <a:cxnLst/>
              <a:rect l="l" t="t" r="r" b="b"/>
              <a:pathLst>
                <a:path w="3158" h="3145" extrusionOk="0">
                  <a:moveTo>
                    <a:pt x="1579" y="1"/>
                  </a:moveTo>
                  <a:cubicBezTo>
                    <a:pt x="744" y="1"/>
                    <a:pt x="14" y="725"/>
                    <a:pt x="7" y="1565"/>
                  </a:cubicBezTo>
                  <a:cubicBezTo>
                    <a:pt x="1" y="2403"/>
                    <a:pt x="729" y="3137"/>
                    <a:pt x="1569" y="3144"/>
                  </a:cubicBezTo>
                  <a:cubicBezTo>
                    <a:pt x="1572" y="3144"/>
                    <a:pt x="1576" y="3144"/>
                    <a:pt x="1579" y="3144"/>
                  </a:cubicBezTo>
                  <a:cubicBezTo>
                    <a:pt x="2413" y="3144"/>
                    <a:pt x="3143" y="2418"/>
                    <a:pt x="3150" y="1582"/>
                  </a:cubicBezTo>
                  <a:cubicBezTo>
                    <a:pt x="3157" y="742"/>
                    <a:pt x="2429" y="5"/>
                    <a:pt x="1586" y="1"/>
                  </a:cubicBezTo>
                  <a:cubicBezTo>
                    <a:pt x="1584" y="1"/>
                    <a:pt x="1581" y="1"/>
                    <a:pt x="157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1"/>
            <p:cNvSpPr/>
            <p:nvPr/>
          </p:nvSpPr>
          <p:spPr>
            <a:xfrm>
              <a:off x="8387283" y="4161936"/>
              <a:ext cx="160778" cy="160167"/>
            </a:xfrm>
            <a:custGeom>
              <a:avLst/>
              <a:gdLst/>
              <a:ahLst/>
              <a:cxnLst/>
              <a:rect l="l" t="t" r="r" b="b"/>
              <a:pathLst>
                <a:path w="3157" h="3145" extrusionOk="0">
                  <a:moveTo>
                    <a:pt x="1577" y="1"/>
                  </a:moveTo>
                  <a:cubicBezTo>
                    <a:pt x="742" y="1"/>
                    <a:pt x="10" y="726"/>
                    <a:pt x="5" y="1565"/>
                  </a:cubicBezTo>
                  <a:cubicBezTo>
                    <a:pt x="0" y="2403"/>
                    <a:pt x="729" y="3137"/>
                    <a:pt x="1568" y="3144"/>
                  </a:cubicBezTo>
                  <a:cubicBezTo>
                    <a:pt x="1571" y="3144"/>
                    <a:pt x="1573" y="3144"/>
                    <a:pt x="1576" y="3144"/>
                  </a:cubicBezTo>
                  <a:cubicBezTo>
                    <a:pt x="2411" y="3144"/>
                    <a:pt x="3142" y="2418"/>
                    <a:pt x="3150" y="1581"/>
                  </a:cubicBezTo>
                  <a:cubicBezTo>
                    <a:pt x="3157" y="742"/>
                    <a:pt x="2428" y="5"/>
                    <a:pt x="1584" y="1"/>
                  </a:cubicBezTo>
                  <a:cubicBezTo>
                    <a:pt x="1582" y="1"/>
                    <a:pt x="1579" y="1"/>
                    <a:pt x="157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1"/>
            <p:cNvSpPr/>
            <p:nvPr/>
          </p:nvSpPr>
          <p:spPr>
            <a:xfrm>
              <a:off x="8063287" y="4161936"/>
              <a:ext cx="161236" cy="160167"/>
            </a:xfrm>
            <a:custGeom>
              <a:avLst/>
              <a:gdLst/>
              <a:ahLst/>
              <a:cxnLst/>
              <a:rect l="l" t="t" r="r" b="b"/>
              <a:pathLst>
                <a:path w="3166" h="3145" extrusionOk="0">
                  <a:moveTo>
                    <a:pt x="1583" y="1"/>
                  </a:moveTo>
                  <a:cubicBezTo>
                    <a:pt x="1577" y="1"/>
                    <a:pt x="1571" y="1"/>
                    <a:pt x="1566" y="1"/>
                  </a:cubicBezTo>
                  <a:cubicBezTo>
                    <a:pt x="726" y="11"/>
                    <a:pt x="1" y="751"/>
                    <a:pt x="11" y="1589"/>
                  </a:cubicBezTo>
                  <a:cubicBezTo>
                    <a:pt x="19" y="2425"/>
                    <a:pt x="749" y="3144"/>
                    <a:pt x="1579" y="3144"/>
                  </a:cubicBezTo>
                  <a:cubicBezTo>
                    <a:pt x="1586" y="3144"/>
                    <a:pt x="1592" y="3144"/>
                    <a:pt x="1599" y="3144"/>
                  </a:cubicBezTo>
                  <a:cubicBezTo>
                    <a:pt x="2443" y="3134"/>
                    <a:pt x="3166" y="2396"/>
                    <a:pt x="3154" y="1557"/>
                  </a:cubicBezTo>
                  <a:cubicBezTo>
                    <a:pt x="3145" y="722"/>
                    <a:pt x="2414" y="1"/>
                    <a:pt x="158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1"/>
            <p:cNvSpPr/>
            <p:nvPr/>
          </p:nvSpPr>
          <p:spPr>
            <a:xfrm>
              <a:off x="7739545" y="4161783"/>
              <a:ext cx="161338" cy="160167"/>
            </a:xfrm>
            <a:custGeom>
              <a:avLst/>
              <a:gdLst/>
              <a:ahLst/>
              <a:cxnLst/>
              <a:rect l="l" t="t" r="r" b="b"/>
              <a:pathLst>
                <a:path w="3168" h="3145" extrusionOk="0">
                  <a:moveTo>
                    <a:pt x="1588" y="1"/>
                  </a:moveTo>
                  <a:cubicBezTo>
                    <a:pt x="753" y="1"/>
                    <a:pt x="23" y="720"/>
                    <a:pt x="13" y="1555"/>
                  </a:cubicBezTo>
                  <a:cubicBezTo>
                    <a:pt x="0" y="2393"/>
                    <a:pt x="724" y="3133"/>
                    <a:pt x="1567" y="3144"/>
                  </a:cubicBezTo>
                  <a:cubicBezTo>
                    <a:pt x="1574" y="3144"/>
                    <a:pt x="1581" y="3145"/>
                    <a:pt x="1589" y="3145"/>
                  </a:cubicBezTo>
                  <a:cubicBezTo>
                    <a:pt x="2418" y="3145"/>
                    <a:pt x="3145" y="2424"/>
                    <a:pt x="3156" y="1591"/>
                  </a:cubicBezTo>
                  <a:cubicBezTo>
                    <a:pt x="3168" y="753"/>
                    <a:pt x="2444" y="11"/>
                    <a:pt x="1603" y="1"/>
                  </a:cubicBezTo>
                  <a:cubicBezTo>
                    <a:pt x="1598" y="1"/>
                    <a:pt x="1593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1"/>
            <p:cNvSpPr/>
            <p:nvPr/>
          </p:nvSpPr>
          <p:spPr>
            <a:xfrm>
              <a:off x="7416109" y="4161783"/>
              <a:ext cx="160574" cy="160218"/>
            </a:xfrm>
            <a:custGeom>
              <a:avLst/>
              <a:gdLst/>
              <a:ahLst/>
              <a:cxnLst/>
              <a:rect l="l" t="t" r="r" b="b"/>
              <a:pathLst>
                <a:path w="3153" h="3146" extrusionOk="0">
                  <a:moveTo>
                    <a:pt x="1576" y="1"/>
                  </a:moveTo>
                  <a:cubicBezTo>
                    <a:pt x="1574" y="1"/>
                    <a:pt x="1571" y="1"/>
                    <a:pt x="1569" y="1"/>
                  </a:cubicBezTo>
                  <a:cubicBezTo>
                    <a:pt x="729" y="7"/>
                    <a:pt x="1" y="744"/>
                    <a:pt x="5" y="1582"/>
                  </a:cubicBezTo>
                  <a:cubicBezTo>
                    <a:pt x="9" y="2419"/>
                    <a:pt x="742" y="3146"/>
                    <a:pt x="1577" y="3146"/>
                  </a:cubicBezTo>
                  <a:cubicBezTo>
                    <a:pt x="1580" y="3146"/>
                    <a:pt x="1582" y="3146"/>
                    <a:pt x="1585" y="3146"/>
                  </a:cubicBezTo>
                  <a:cubicBezTo>
                    <a:pt x="2426" y="3140"/>
                    <a:pt x="3153" y="2403"/>
                    <a:pt x="3150" y="1565"/>
                  </a:cubicBezTo>
                  <a:cubicBezTo>
                    <a:pt x="3146" y="728"/>
                    <a:pt x="2413" y="1"/>
                    <a:pt x="157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1"/>
            <p:cNvSpPr/>
            <p:nvPr/>
          </p:nvSpPr>
          <p:spPr>
            <a:xfrm>
              <a:off x="7090534" y="4161732"/>
              <a:ext cx="164292" cy="160371"/>
            </a:xfrm>
            <a:custGeom>
              <a:avLst/>
              <a:gdLst/>
              <a:ahLst/>
              <a:cxnLst/>
              <a:rect l="l" t="t" r="r" b="b"/>
              <a:pathLst>
                <a:path w="3226" h="3149" extrusionOk="0">
                  <a:moveTo>
                    <a:pt x="1607" y="0"/>
                  </a:moveTo>
                  <a:cubicBezTo>
                    <a:pt x="801" y="0"/>
                    <a:pt x="77" y="693"/>
                    <a:pt x="41" y="1512"/>
                  </a:cubicBezTo>
                  <a:cubicBezTo>
                    <a:pt x="0" y="2345"/>
                    <a:pt x="708" y="3109"/>
                    <a:pt x="1551" y="3147"/>
                  </a:cubicBezTo>
                  <a:cubicBezTo>
                    <a:pt x="1574" y="3148"/>
                    <a:pt x="1596" y="3148"/>
                    <a:pt x="1619" y="3148"/>
                  </a:cubicBezTo>
                  <a:cubicBezTo>
                    <a:pt x="2425" y="3148"/>
                    <a:pt x="3149" y="2456"/>
                    <a:pt x="3185" y="1637"/>
                  </a:cubicBezTo>
                  <a:cubicBezTo>
                    <a:pt x="3226" y="806"/>
                    <a:pt x="2519" y="41"/>
                    <a:pt x="1675" y="2"/>
                  </a:cubicBezTo>
                  <a:cubicBezTo>
                    <a:pt x="1652" y="1"/>
                    <a:pt x="1630" y="0"/>
                    <a:pt x="160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1"/>
            <p:cNvSpPr/>
            <p:nvPr/>
          </p:nvSpPr>
          <p:spPr>
            <a:xfrm>
              <a:off x="6767047" y="4161783"/>
              <a:ext cx="164190" cy="160371"/>
            </a:xfrm>
            <a:custGeom>
              <a:avLst/>
              <a:gdLst/>
              <a:ahLst/>
              <a:cxnLst/>
              <a:rect l="l" t="t" r="r" b="b"/>
              <a:pathLst>
                <a:path w="3224" h="3149" extrusionOk="0">
                  <a:moveTo>
                    <a:pt x="1608" y="1"/>
                  </a:moveTo>
                  <a:cubicBezTo>
                    <a:pt x="802" y="1"/>
                    <a:pt x="76" y="694"/>
                    <a:pt x="39" y="1513"/>
                  </a:cubicBezTo>
                  <a:cubicBezTo>
                    <a:pt x="0" y="2344"/>
                    <a:pt x="707" y="3108"/>
                    <a:pt x="1550" y="3147"/>
                  </a:cubicBezTo>
                  <a:cubicBezTo>
                    <a:pt x="1572" y="3148"/>
                    <a:pt x="1595" y="3149"/>
                    <a:pt x="1618" y="3149"/>
                  </a:cubicBezTo>
                  <a:cubicBezTo>
                    <a:pt x="2423" y="3149"/>
                    <a:pt x="3148" y="2457"/>
                    <a:pt x="3184" y="1637"/>
                  </a:cubicBezTo>
                  <a:cubicBezTo>
                    <a:pt x="3223" y="805"/>
                    <a:pt x="2515" y="40"/>
                    <a:pt x="1674" y="2"/>
                  </a:cubicBezTo>
                  <a:cubicBezTo>
                    <a:pt x="1652" y="1"/>
                    <a:pt x="1630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1"/>
            <p:cNvSpPr/>
            <p:nvPr/>
          </p:nvSpPr>
          <p:spPr>
            <a:xfrm>
              <a:off x="6444069" y="4161936"/>
              <a:ext cx="162510" cy="16016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4" y="0"/>
                    <a:pt x="47" y="706"/>
                    <a:pt x="24" y="1536"/>
                  </a:cubicBezTo>
                  <a:cubicBezTo>
                    <a:pt x="1" y="2371"/>
                    <a:pt x="716" y="3121"/>
                    <a:pt x="1557" y="3144"/>
                  </a:cubicBezTo>
                  <a:cubicBezTo>
                    <a:pt x="1570" y="3145"/>
                    <a:pt x="1582" y="3145"/>
                    <a:pt x="1594" y="3145"/>
                  </a:cubicBezTo>
                  <a:cubicBezTo>
                    <a:pt x="2416" y="3145"/>
                    <a:pt x="3144" y="2441"/>
                    <a:pt x="3167" y="1611"/>
                  </a:cubicBezTo>
                  <a:cubicBezTo>
                    <a:pt x="3190" y="774"/>
                    <a:pt x="2479" y="25"/>
                    <a:pt x="1634" y="1"/>
                  </a:cubicBezTo>
                  <a:cubicBezTo>
                    <a:pt x="1621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1"/>
            <p:cNvSpPr/>
            <p:nvPr/>
          </p:nvSpPr>
          <p:spPr>
            <a:xfrm>
              <a:off x="6120684" y="4161936"/>
              <a:ext cx="161746" cy="160167"/>
            </a:xfrm>
            <a:custGeom>
              <a:avLst/>
              <a:gdLst/>
              <a:ahLst/>
              <a:cxnLst/>
              <a:rect l="l" t="t" r="r" b="b"/>
              <a:pathLst>
                <a:path w="3176" h="3145" extrusionOk="0">
                  <a:moveTo>
                    <a:pt x="1591" y="1"/>
                  </a:moveTo>
                  <a:cubicBezTo>
                    <a:pt x="1581" y="1"/>
                    <a:pt x="1571" y="1"/>
                    <a:pt x="1561" y="1"/>
                  </a:cubicBezTo>
                  <a:cubicBezTo>
                    <a:pt x="719" y="18"/>
                    <a:pt x="0" y="763"/>
                    <a:pt x="16" y="1601"/>
                  </a:cubicBezTo>
                  <a:cubicBezTo>
                    <a:pt x="32" y="2432"/>
                    <a:pt x="759" y="3145"/>
                    <a:pt x="1585" y="3145"/>
                  </a:cubicBezTo>
                  <a:cubicBezTo>
                    <a:pt x="1595" y="3145"/>
                    <a:pt x="1605" y="3144"/>
                    <a:pt x="1615" y="3144"/>
                  </a:cubicBezTo>
                  <a:cubicBezTo>
                    <a:pt x="2457" y="3128"/>
                    <a:pt x="3176" y="2384"/>
                    <a:pt x="3160" y="1546"/>
                  </a:cubicBezTo>
                  <a:cubicBezTo>
                    <a:pt x="3145" y="710"/>
                    <a:pt x="2419" y="1"/>
                    <a:pt x="159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1"/>
            <p:cNvSpPr/>
            <p:nvPr/>
          </p:nvSpPr>
          <p:spPr>
            <a:xfrm>
              <a:off x="5797299" y="4161936"/>
              <a:ext cx="161287" cy="160167"/>
            </a:xfrm>
            <a:custGeom>
              <a:avLst/>
              <a:gdLst/>
              <a:ahLst/>
              <a:cxnLst/>
              <a:rect l="l" t="t" r="r" b="b"/>
              <a:pathLst>
                <a:path w="3167" h="3145" extrusionOk="0">
                  <a:moveTo>
                    <a:pt x="1582" y="1"/>
                  </a:moveTo>
                  <a:cubicBezTo>
                    <a:pt x="752" y="1"/>
                    <a:pt x="22" y="720"/>
                    <a:pt x="12" y="1555"/>
                  </a:cubicBezTo>
                  <a:cubicBezTo>
                    <a:pt x="0" y="2393"/>
                    <a:pt x="721" y="3134"/>
                    <a:pt x="1565" y="3144"/>
                  </a:cubicBezTo>
                  <a:cubicBezTo>
                    <a:pt x="1573" y="3144"/>
                    <a:pt x="1580" y="3144"/>
                    <a:pt x="1588" y="3144"/>
                  </a:cubicBezTo>
                  <a:cubicBezTo>
                    <a:pt x="2417" y="3144"/>
                    <a:pt x="3144" y="2426"/>
                    <a:pt x="3155" y="1591"/>
                  </a:cubicBezTo>
                  <a:cubicBezTo>
                    <a:pt x="3167" y="752"/>
                    <a:pt x="2443" y="12"/>
                    <a:pt x="1601" y="1"/>
                  </a:cubicBezTo>
                  <a:cubicBezTo>
                    <a:pt x="1595" y="1"/>
                    <a:pt x="1588" y="1"/>
                    <a:pt x="158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1"/>
            <p:cNvSpPr/>
            <p:nvPr/>
          </p:nvSpPr>
          <p:spPr>
            <a:xfrm>
              <a:off x="5472946" y="4161783"/>
              <a:ext cx="162459" cy="160167"/>
            </a:xfrm>
            <a:custGeom>
              <a:avLst/>
              <a:gdLst/>
              <a:ahLst/>
              <a:cxnLst/>
              <a:rect l="l" t="t" r="r" b="b"/>
              <a:pathLst>
                <a:path w="3190" h="3145" extrusionOk="0">
                  <a:moveTo>
                    <a:pt x="1598" y="1"/>
                  </a:moveTo>
                  <a:cubicBezTo>
                    <a:pt x="776" y="1"/>
                    <a:pt x="46" y="705"/>
                    <a:pt x="23" y="1534"/>
                  </a:cubicBezTo>
                  <a:cubicBezTo>
                    <a:pt x="0" y="2371"/>
                    <a:pt x="711" y="3121"/>
                    <a:pt x="1557" y="3144"/>
                  </a:cubicBezTo>
                  <a:cubicBezTo>
                    <a:pt x="1570" y="3145"/>
                    <a:pt x="1583" y="3145"/>
                    <a:pt x="1596" y="3145"/>
                  </a:cubicBezTo>
                  <a:cubicBezTo>
                    <a:pt x="2417" y="3145"/>
                    <a:pt x="3144" y="2439"/>
                    <a:pt x="3167" y="1611"/>
                  </a:cubicBezTo>
                  <a:cubicBezTo>
                    <a:pt x="3190" y="774"/>
                    <a:pt x="2474" y="24"/>
                    <a:pt x="1633" y="1"/>
                  </a:cubicBezTo>
                  <a:cubicBezTo>
                    <a:pt x="1622" y="1"/>
                    <a:pt x="1610" y="1"/>
                    <a:pt x="159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1"/>
            <p:cNvSpPr/>
            <p:nvPr/>
          </p:nvSpPr>
          <p:spPr>
            <a:xfrm>
              <a:off x="5149612" y="4161936"/>
              <a:ext cx="161797" cy="160167"/>
            </a:xfrm>
            <a:custGeom>
              <a:avLst/>
              <a:gdLst/>
              <a:ahLst/>
              <a:cxnLst/>
              <a:rect l="l" t="t" r="r" b="b"/>
              <a:pathLst>
                <a:path w="3177" h="3145" extrusionOk="0">
                  <a:moveTo>
                    <a:pt x="1591" y="1"/>
                  </a:moveTo>
                  <a:cubicBezTo>
                    <a:pt x="1581" y="1"/>
                    <a:pt x="1571" y="1"/>
                    <a:pt x="1561" y="1"/>
                  </a:cubicBezTo>
                  <a:cubicBezTo>
                    <a:pt x="720" y="20"/>
                    <a:pt x="0" y="763"/>
                    <a:pt x="16" y="1601"/>
                  </a:cubicBezTo>
                  <a:cubicBezTo>
                    <a:pt x="35" y="2432"/>
                    <a:pt x="760" y="3145"/>
                    <a:pt x="1586" y="3145"/>
                  </a:cubicBezTo>
                  <a:cubicBezTo>
                    <a:pt x="1596" y="3145"/>
                    <a:pt x="1606" y="3144"/>
                    <a:pt x="1616" y="3144"/>
                  </a:cubicBezTo>
                  <a:cubicBezTo>
                    <a:pt x="2457" y="3127"/>
                    <a:pt x="3177" y="2384"/>
                    <a:pt x="3159" y="1546"/>
                  </a:cubicBezTo>
                  <a:cubicBezTo>
                    <a:pt x="3144" y="712"/>
                    <a:pt x="2417" y="1"/>
                    <a:pt x="159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1"/>
            <p:cNvSpPr/>
            <p:nvPr/>
          </p:nvSpPr>
          <p:spPr>
            <a:xfrm>
              <a:off x="4826074" y="4161783"/>
              <a:ext cx="161236" cy="160167"/>
            </a:xfrm>
            <a:custGeom>
              <a:avLst/>
              <a:gdLst/>
              <a:ahLst/>
              <a:cxnLst/>
              <a:rect l="l" t="t" r="r" b="b"/>
              <a:pathLst>
                <a:path w="3166" h="3145" extrusionOk="0">
                  <a:moveTo>
                    <a:pt x="1586" y="1"/>
                  </a:moveTo>
                  <a:cubicBezTo>
                    <a:pt x="753" y="1"/>
                    <a:pt x="22" y="721"/>
                    <a:pt x="10" y="1556"/>
                  </a:cubicBezTo>
                  <a:cubicBezTo>
                    <a:pt x="0" y="2394"/>
                    <a:pt x="724" y="3133"/>
                    <a:pt x="1567" y="3144"/>
                  </a:cubicBezTo>
                  <a:cubicBezTo>
                    <a:pt x="1572" y="3144"/>
                    <a:pt x="1578" y="3144"/>
                    <a:pt x="1584" y="3144"/>
                  </a:cubicBezTo>
                  <a:cubicBezTo>
                    <a:pt x="2415" y="3144"/>
                    <a:pt x="3143" y="2425"/>
                    <a:pt x="3154" y="1588"/>
                  </a:cubicBezTo>
                  <a:cubicBezTo>
                    <a:pt x="3165" y="751"/>
                    <a:pt x="2441" y="11"/>
                    <a:pt x="1598" y="1"/>
                  </a:cubicBezTo>
                  <a:cubicBezTo>
                    <a:pt x="1594" y="1"/>
                    <a:pt x="1590" y="1"/>
                    <a:pt x="158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1"/>
            <p:cNvSpPr/>
            <p:nvPr/>
          </p:nvSpPr>
          <p:spPr>
            <a:xfrm>
              <a:off x="4502230" y="4161936"/>
              <a:ext cx="161746" cy="160167"/>
            </a:xfrm>
            <a:custGeom>
              <a:avLst/>
              <a:gdLst/>
              <a:ahLst/>
              <a:cxnLst/>
              <a:rect l="l" t="t" r="r" b="b"/>
              <a:pathLst>
                <a:path w="3176" h="3145" extrusionOk="0">
                  <a:moveTo>
                    <a:pt x="1591" y="1"/>
                  </a:moveTo>
                  <a:cubicBezTo>
                    <a:pt x="1581" y="1"/>
                    <a:pt x="1571" y="1"/>
                    <a:pt x="1561" y="1"/>
                  </a:cubicBezTo>
                  <a:cubicBezTo>
                    <a:pt x="718" y="18"/>
                    <a:pt x="0" y="763"/>
                    <a:pt x="16" y="1601"/>
                  </a:cubicBezTo>
                  <a:cubicBezTo>
                    <a:pt x="32" y="2432"/>
                    <a:pt x="759" y="3145"/>
                    <a:pt x="1585" y="3145"/>
                  </a:cubicBezTo>
                  <a:cubicBezTo>
                    <a:pt x="1595" y="3145"/>
                    <a:pt x="1604" y="3144"/>
                    <a:pt x="1614" y="3144"/>
                  </a:cubicBezTo>
                  <a:cubicBezTo>
                    <a:pt x="2457" y="3128"/>
                    <a:pt x="3175" y="2384"/>
                    <a:pt x="3159" y="1546"/>
                  </a:cubicBezTo>
                  <a:cubicBezTo>
                    <a:pt x="3144" y="710"/>
                    <a:pt x="2415" y="1"/>
                    <a:pt x="159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1"/>
            <p:cNvSpPr/>
            <p:nvPr/>
          </p:nvSpPr>
          <p:spPr>
            <a:xfrm>
              <a:off x="1426812" y="4001771"/>
              <a:ext cx="161746" cy="156806"/>
            </a:xfrm>
            <a:custGeom>
              <a:avLst/>
              <a:gdLst/>
              <a:ahLst/>
              <a:cxnLst/>
              <a:rect l="l" t="t" r="r" b="b"/>
              <a:pathLst>
                <a:path w="3176" h="3079" extrusionOk="0">
                  <a:moveTo>
                    <a:pt x="1586" y="1"/>
                  </a:moveTo>
                  <a:cubicBezTo>
                    <a:pt x="800" y="1"/>
                    <a:pt x="100" y="664"/>
                    <a:pt x="51" y="1462"/>
                  </a:cubicBezTo>
                  <a:cubicBezTo>
                    <a:pt x="1" y="2289"/>
                    <a:pt x="712" y="3052"/>
                    <a:pt x="1550" y="3078"/>
                  </a:cubicBezTo>
                  <a:cubicBezTo>
                    <a:pt x="1563" y="3078"/>
                    <a:pt x="1577" y="3079"/>
                    <a:pt x="1590" y="3079"/>
                  </a:cubicBezTo>
                  <a:cubicBezTo>
                    <a:pt x="2376" y="3079"/>
                    <a:pt x="3078" y="2415"/>
                    <a:pt x="3125" y="1617"/>
                  </a:cubicBezTo>
                  <a:cubicBezTo>
                    <a:pt x="3176" y="790"/>
                    <a:pt x="2465" y="27"/>
                    <a:pt x="1627" y="1"/>
                  </a:cubicBezTo>
                  <a:cubicBezTo>
                    <a:pt x="1613" y="1"/>
                    <a:pt x="1600" y="1"/>
                    <a:pt x="158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1"/>
            <p:cNvSpPr/>
            <p:nvPr/>
          </p:nvSpPr>
          <p:spPr>
            <a:xfrm>
              <a:off x="1751929" y="4001720"/>
              <a:ext cx="158996" cy="156806"/>
            </a:xfrm>
            <a:custGeom>
              <a:avLst/>
              <a:gdLst/>
              <a:ahLst/>
              <a:cxnLst/>
              <a:rect l="l" t="t" r="r" b="b"/>
              <a:pathLst>
                <a:path w="3122" h="3079" extrusionOk="0">
                  <a:moveTo>
                    <a:pt x="1560" y="1"/>
                  </a:moveTo>
                  <a:cubicBezTo>
                    <a:pt x="726" y="1"/>
                    <a:pt x="0" y="743"/>
                    <a:pt x="22" y="1575"/>
                  </a:cubicBezTo>
                  <a:cubicBezTo>
                    <a:pt x="46" y="2384"/>
                    <a:pt x="750" y="3075"/>
                    <a:pt x="1557" y="3079"/>
                  </a:cubicBezTo>
                  <a:cubicBezTo>
                    <a:pt x="1558" y="3079"/>
                    <a:pt x="1560" y="3079"/>
                    <a:pt x="1562" y="3079"/>
                  </a:cubicBezTo>
                  <a:cubicBezTo>
                    <a:pt x="2395" y="3079"/>
                    <a:pt x="3122" y="2336"/>
                    <a:pt x="3100" y="1505"/>
                  </a:cubicBezTo>
                  <a:cubicBezTo>
                    <a:pt x="3078" y="697"/>
                    <a:pt x="2373" y="4"/>
                    <a:pt x="1567" y="1"/>
                  </a:cubicBezTo>
                  <a:cubicBezTo>
                    <a:pt x="1564" y="1"/>
                    <a:pt x="1562" y="1"/>
                    <a:pt x="156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1"/>
            <p:cNvSpPr/>
            <p:nvPr/>
          </p:nvSpPr>
          <p:spPr>
            <a:xfrm>
              <a:off x="2075670" y="4001822"/>
              <a:ext cx="158741" cy="156755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1" y="0"/>
                  </a:moveTo>
                  <a:cubicBezTo>
                    <a:pt x="1557" y="0"/>
                    <a:pt x="1553" y="0"/>
                    <a:pt x="1549" y="0"/>
                  </a:cubicBezTo>
                  <a:cubicBezTo>
                    <a:pt x="744" y="6"/>
                    <a:pt x="38" y="700"/>
                    <a:pt x="19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8" y="3070"/>
                    <a:pt x="3080" y="2376"/>
                    <a:pt x="3099" y="1568"/>
                  </a:cubicBezTo>
                  <a:cubicBezTo>
                    <a:pt x="3117" y="741"/>
                    <a:pt x="2391" y="0"/>
                    <a:pt x="156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1"/>
            <p:cNvSpPr/>
            <p:nvPr/>
          </p:nvSpPr>
          <p:spPr>
            <a:xfrm>
              <a:off x="2399972" y="4001619"/>
              <a:ext cx="157773" cy="156857"/>
            </a:xfrm>
            <a:custGeom>
              <a:avLst/>
              <a:gdLst/>
              <a:ahLst/>
              <a:cxnLst/>
              <a:rect l="l" t="t" r="r" b="b"/>
              <a:pathLst>
                <a:path w="3098" h="3080" extrusionOk="0">
                  <a:moveTo>
                    <a:pt x="1545" y="1"/>
                  </a:moveTo>
                  <a:cubicBezTo>
                    <a:pt x="725" y="1"/>
                    <a:pt x="0" y="728"/>
                    <a:pt x="10" y="1552"/>
                  </a:cubicBezTo>
                  <a:cubicBezTo>
                    <a:pt x="19" y="2360"/>
                    <a:pt x="714" y="3062"/>
                    <a:pt x="1524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7" y="2352"/>
                    <a:pt x="3089" y="1527"/>
                  </a:cubicBezTo>
                  <a:cubicBezTo>
                    <a:pt x="3079" y="721"/>
                    <a:pt x="2383" y="19"/>
                    <a:pt x="1574" y="1"/>
                  </a:cubicBezTo>
                  <a:cubicBezTo>
                    <a:pt x="1565" y="1"/>
                    <a:pt x="1555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1"/>
            <p:cNvSpPr/>
            <p:nvPr/>
          </p:nvSpPr>
          <p:spPr>
            <a:xfrm>
              <a:off x="2722899" y="4001720"/>
              <a:ext cx="159250" cy="156806"/>
            </a:xfrm>
            <a:custGeom>
              <a:avLst/>
              <a:gdLst/>
              <a:ahLst/>
              <a:cxnLst/>
              <a:rect l="l" t="t" r="r" b="b"/>
              <a:pathLst>
                <a:path w="3127" h="3079" extrusionOk="0">
                  <a:moveTo>
                    <a:pt x="1564" y="1"/>
                  </a:moveTo>
                  <a:cubicBezTo>
                    <a:pt x="728" y="1"/>
                    <a:pt x="1" y="741"/>
                    <a:pt x="24" y="1576"/>
                  </a:cubicBezTo>
                  <a:cubicBezTo>
                    <a:pt x="47" y="2385"/>
                    <a:pt x="755" y="3078"/>
                    <a:pt x="1562" y="3079"/>
                  </a:cubicBezTo>
                  <a:cubicBezTo>
                    <a:pt x="1563" y="3079"/>
                    <a:pt x="1563" y="3079"/>
                    <a:pt x="1564" y="3079"/>
                  </a:cubicBezTo>
                  <a:cubicBezTo>
                    <a:pt x="2399" y="3079"/>
                    <a:pt x="3127" y="2335"/>
                    <a:pt x="3104" y="1504"/>
                  </a:cubicBezTo>
                  <a:cubicBezTo>
                    <a:pt x="3081" y="693"/>
                    <a:pt x="2374" y="4"/>
                    <a:pt x="1566" y="1"/>
                  </a:cubicBezTo>
                  <a:cubicBezTo>
                    <a:pt x="1565" y="1"/>
                    <a:pt x="1564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1"/>
            <p:cNvSpPr/>
            <p:nvPr/>
          </p:nvSpPr>
          <p:spPr>
            <a:xfrm>
              <a:off x="3046182" y="4001822"/>
              <a:ext cx="160116" cy="156755"/>
            </a:xfrm>
            <a:custGeom>
              <a:avLst/>
              <a:gdLst/>
              <a:ahLst/>
              <a:cxnLst/>
              <a:rect l="l" t="t" r="r" b="b"/>
              <a:pathLst>
                <a:path w="3144" h="3078" extrusionOk="0">
                  <a:moveTo>
                    <a:pt x="1569" y="0"/>
                  </a:moveTo>
                  <a:cubicBezTo>
                    <a:pt x="773" y="0"/>
                    <a:pt x="67" y="682"/>
                    <a:pt x="34" y="1486"/>
                  </a:cubicBezTo>
                  <a:cubicBezTo>
                    <a:pt x="0" y="2312"/>
                    <a:pt x="723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2" y="3077"/>
                    <a:pt x="3079" y="2394"/>
                    <a:pt x="3112" y="1591"/>
                  </a:cubicBezTo>
                  <a:cubicBezTo>
                    <a:pt x="3144" y="765"/>
                    <a:pt x="2421" y="9"/>
                    <a:pt x="1584" y="0"/>
                  </a:cubicBezTo>
                  <a:cubicBezTo>
                    <a:pt x="1579" y="0"/>
                    <a:pt x="1574" y="0"/>
                    <a:pt x="156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1"/>
            <p:cNvSpPr/>
            <p:nvPr/>
          </p:nvSpPr>
          <p:spPr>
            <a:xfrm>
              <a:off x="3370535" y="4001822"/>
              <a:ext cx="159047" cy="156806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5" y="0"/>
                  </a:cubicBezTo>
                  <a:cubicBezTo>
                    <a:pt x="749" y="2"/>
                    <a:pt x="45" y="694"/>
                    <a:pt x="22" y="1505"/>
                  </a:cubicBezTo>
                  <a:cubicBezTo>
                    <a:pt x="0" y="2336"/>
                    <a:pt x="726" y="3078"/>
                    <a:pt x="1558" y="3078"/>
                  </a:cubicBezTo>
                  <a:cubicBezTo>
                    <a:pt x="1561" y="3078"/>
                    <a:pt x="1563" y="3078"/>
                    <a:pt x="1566" y="3078"/>
                  </a:cubicBezTo>
                  <a:cubicBezTo>
                    <a:pt x="2372" y="3077"/>
                    <a:pt x="3079" y="2383"/>
                    <a:pt x="3100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1"/>
            <p:cNvSpPr/>
            <p:nvPr/>
          </p:nvSpPr>
          <p:spPr>
            <a:xfrm>
              <a:off x="3694379" y="4001822"/>
              <a:ext cx="158741" cy="156755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2" y="6"/>
                    <a:pt x="38" y="700"/>
                    <a:pt x="18" y="1509"/>
                  </a:cubicBezTo>
                  <a:cubicBezTo>
                    <a:pt x="0" y="2336"/>
                    <a:pt x="726" y="3077"/>
                    <a:pt x="1555" y="3077"/>
                  </a:cubicBezTo>
                  <a:cubicBezTo>
                    <a:pt x="1559" y="3077"/>
                    <a:pt x="1563" y="3077"/>
                    <a:pt x="1567" y="3077"/>
                  </a:cubicBezTo>
                  <a:cubicBezTo>
                    <a:pt x="2373" y="3070"/>
                    <a:pt x="3079" y="2376"/>
                    <a:pt x="3097" y="1568"/>
                  </a:cubicBezTo>
                  <a:cubicBezTo>
                    <a:pt x="3116" y="741"/>
                    <a:pt x="2389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1"/>
            <p:cNvSpPr/>
            <p:nvPr/>
          </p:nvSpPr>
          <p:spPr>
            <a:xfrm>
              <a:off x="4017051" y="4001822"/>
              <a:ext cx="160727" cy="156653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1" y="0"/>
                  </a:moveTo>
                  <a:cubicBezTo>
                    <a:pt x="788" y="0"/>
                    <a:pt x="77" y="674"/>
                    <a:pt x="39" y="1479"/>
                  </a:cubicBezTo>
                  <a:cubicBezTo>
                    <a:pt x="0" y="2276"/>
                    <a:pt x="662" y="3008"/>
                    <a:pt x="1480" y="3071"/>
                  </a:cubicBezTo>
                  <a:cubicBezTo>
                    <a:pt x="1516" y="3074"/>
                    <a:pt x="1551" y="3075"/>
                    <a:pt x="1587" y="3075"/>
                  </a:cubicBezTo>
                  <a:cubicBezTo>
                    <a:pt x="2370" y="3075"/>
                    <a:pt x="3080" y="2400"/>
                    <a:pt x="3119" y="1597"/>
                  </a:cubicBezTo>
                  <a:cubicBezTo>
                    <a:pt x="3155" y="801"/>
                    <a:pt x="2495" y="67"/>
                    <a:pt x="1678" y="4"/>
                  </a:cubicBezTo>
                  <a:cubicBezTo>
                    <a:pt x="1642" y="2"/>
                    <a:pt x="1607" y="0"/>
                    <a:pt x="157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1"/>
            <p:cNvSpPr/>
            <p:nvPr/>
          </p:nvSpPr>
          <p:spPr>
            <a:xfrm>
              <a:off x="1103325" y="4001771"/>
              <a:ext cx="161338" cy="156959"/>
            </a:xfrm>
            <a:custGeom>
              <a:avLst/>
              <a:gdLst/>
              <a:ahLst/>
              <a:cxnLst/>
              <a:rect l="l" t="t" r="r" b="b"/>
              <a:pathLst>
                <a:path w="3168" h="3082" extrusionOk="0">
                  <a:moveTo>
                    <a:pt x="1579" y="1"/>
                  </a:moveTo>
                  <a:cubicBezTo>
                    <a:pt x="791" y="1"/>
                    <a:pt x="90" y="671"/>
                    <a:pt x="46" y="1472"/>
                  </a:cubicBezTo>
                  <a:cubicBezTo>
                    <a:pt x="1" y="2300"/>
                    <a:pt x="716" y="3062"/>
                    <a:pt x="1555" y="3081"/>
                  </a:cubicBezTo>
                  <a:cubicBezTo>
                    <a:pt x="1566" y="3081"/>
                    <a:pt x="1578" y="3081"/>
                    <a:pt x="1590" y="3081"/>
                  </a:cubicBezTo>
                  <a:cubicBezTo>
                    <a:pt x="2378" y="3081"/>
                    <a:pt x="3078" y="2411"/>
                    <a:pt x="3123" y="1611"/>
                  </a:cubicBezTo>
                  <a:cubicBezTo>
                    <a:pt x="3167" y="782"/>
                    <a:pt x="2452" y="21"/>
                    <a:pt x="1614" y="1"/>
                  </a:cubicBezTo>
                  <a:cubicBezTo>
                    <a:pt x="1602" y="1"/>
                    <a:pt x="1590" y="1"/>
                    <a:pt x="157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1"/>
            <p:cNvSpPr/>
            <p:nvPr/>
          </p:nvSpPr>
          <p:spPr>
            <a:xfrm>
              <a:off x="780856" y="4001720"/>
              <a:ext cx="158843" cy="156857"/>
            </a:xfrm>
            <a:custGeom>
              <a:avLst/>
              <a:gdLst/>
              <a:ahLst/>
              <a:cxnLst/>
              <a:rect l="l" t="t" r="r" b="b"/>
              <a:pathLst>
                <a:path w="3119" h="3080" extrusionOk="0">
                  <a:moveTo>
                    <a:pt x="1559" y="1"/>
                  </a:moveTo>
                  <a:cubicBezTo>
                    <a:pt x="729" y="1"/>
                    <a:pt x="0" y="740"/>
                    <a:pt x="20" y="1569"/>
                  </a:cubicBezTo>
                  <a:cubicBezTo>
                    <a:pt x="39" y="2377"/>
                    <a:pt x="743" y="3072"/>
                    <a:pt x="1549" y="3079"/>
                  </a:cubicBezTo>
                  <a:cubicBezTo>
                    <a:pt x="1553" y="3079"/>
                    <a:pt x="1557" y="3079"/>
                    <a:pt x="1561" y="3079"/>
                  </a:cubicBezTo>
                  <a:cubicBezTo>
                    <a:pt x="2390" y="3079"/>
                    <a:pt x="3119" y="2339"/>
                    <a:pt x="3099" y="1511"/>
                  </a:cubicBezTo>
                  <a:cubicBezTo>
                    <a:pt x="3081" y="702"/>
                    <a:pt x="2376" y="8"/>
                    <a:pt x="1571" y="1"/>
                  </a:cubicBezTo>
                  <a:cubicBezTo>
                    <a:pt x="1567" y="1"/>
                    <a:pt x="1563" y="1"/>
                    <a:pt x="155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1"/>
            <p:cNvSpPr/>
            <p:nvPr/>
          </p:nvSpPr>
          <p:spPr>
            <a:xfrm>
              <a:off x="457522" y="4001720"/>
              <a:ext cx="158028" cy="156908"/>
            </a:xfrm>
            <a:custGeom>
              <a:avLst/>
              <a:gdLst/>
              <a:ahLst/>
              <a:cxnLst/>
              <a:rect l="l" t="t" r="r" b="b"/>
              <a:pathLst>
                <a:path w="3103" h="3081" extrusionOk="0">
                  <a:moveTo>
                    <a:pt x="1548" y="1"/>
                  </a:moveTo>
                  <a:cubicBezTo>
                    <a:pt x="743" y="1"/>
                    <a:pt x="23" y="704"/>
                    <a:pt x="10" y="1521"/>
                  </a:cubicBezTo>
                  <a:cubicBezTo>
                    <a:pt x="0" y="2322"/>
                    <a:pt x="687" y="3041"/>
                    <a:pt x="1492" y="3079"/>
                  </a:cubicBezTo>
                  <a:cubicBezTo>
                    <a:pt x="1512" y="3080"/>
                    <a:pt x="1533" y="3080"/>
                    <a:pt x="1554" y="3080"/>
                  </a:cubicBezTo>
                  <a:cubicBezTo>
                    <a:pt x="2359" y="3080"/>
                    <a:pt x="3079" y="2377"/>
                    <a:pt x="3091" y="1560"/>
                  </a:cubicBezTo>
                  <a:cubicBezTo>
                    <a:pt x="3103" y="759"/>
                    <a:pt x="2419" y="38"/>
                    <a:pt x="1610" y="2"/>
                  </a:cubicBezTo>
                  <a:cubicBezTo>
                    <a:pt x="1589" y="1"/>
                    <a:pt x="1568" y="1"/>
                    <a:pt x="154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11"/>
            <p:cNvSpPr/>
            <p:nvPr/>
          </p:nvSpPr>
          <p:spPr>
            <a:xfrm>
              <a:off x="8550147" y="4001822"/>
              <a:ext cx="158741" cy="156755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1" y="0"/>
                  </a:moveTo>
                  <a:cubicBezTo>
                    <a:pt x="1557" y="0"/>
                    <a:pt x="1553" y="0"/>
                    <a:pt x="1548" y="0"/>
                  </a:cubicBezTo>
                  <a:cubicBezTo>
                    <a:pt x="741" y="4"/>
                    <a:pt x="37" y="700"/>
                    <a:pt x="22" y="1509"/>
                  </a:cubicBezTo>
                  <a:cubicBezTo>
                    <a:pt x="1" y="2336"/>
                    <a:pt x="725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4" y="3071"/>
                    <a:pt x="3079" y="2377"/>
                    <a:pt x="3098" y="1568"/>
                  </a:cubicBezTo>
                  <a:cubicBezTo>
                    <a:pt x="3116" y="741"/>
                    <a:pt x="2392" y="0"/>
                    <a:pt x="156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11"/>
            <p:cNvSpPr/>
            <p:nvPr/>
          </p:nvSpPr>
          <p:spPr>
            <a:xfrm>
              <a:off x="8224928" y="4001771"/>
              <a:ext cx="161746" cy="156806"/>
            </a:xfrm>
            <a:custGeom>
              <a:avLst/>
              <a:gdLst/>
              <a:ahLst/>
              <a:cxnLst/>
              <a:rect l="l" t="t" r="r" b="b"/>
              <a:pathLst>
                <a:path w="3176" h="3079" extrusionOk="0">
                  <a:moveTo>
                    <a:pt x="1586" y="1"/>
                  </a:moveTo>
                  <a:cubicBezTo>
                    <a:pt x="800" y="1"/>
                    <a:pt x="99" y="664"/>
                    <a:pt x="51" y="1462"/>
                  </a:cubicBezTo>
                  <a:cubicBezTo>
                    <a:pt x="0" y="2289"/>
                    <a:pt x="711" y="3052"/>
                    <a:pt x="1550" y="3078"/>
                  </a:cubicBezTo>
                  <a:cubicBezTo>
                    <a:pt x="1563" y="3078"/>
                    <a:pt x="1576" y="3079"/>
                    <a:pt x="1590" y="3079"/>
                  </a:cubicBezTo>
                  <a:cubicBezTo>
                    <a:pt x="2374" y="3079"/>
                    <a:pt x="3075" y="2415"/>
                    <a:pt x="3125" y="1617"/>
                  </a:cubicBezTo>
                  <a:cubicBezTo>
                    <a:pt x="3175" y="790"/>
                    <a:pt x="2464" y="27"/>
                    <a:pt x="1626" y="1"/>
                  </a:cubicBezTo>
                  <a:cubicBezTo>
                    <a:pt x="1613" y="1"/>
                    <a:pt x="1599" y="1"/>
                    <a:pt x="158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1"/>
            <p:cNvSpPr/>
            <p:nvPr/>
          </p:nvSpPr>
          <p:spPr>
            <a:xfrm>
              <a:off x="7903427" y="4001720"/>
              <a:ext cx="157162" cy="156857"/>
            </a:xfrm>
            <a:custGeom>
              <a:avLst/>
              <a:gdLst/>
              <a:ahLst/>
              <a:cxnLst/>
              <a:rect l="l" t="t" r="r" b="b"/>
              <a:pathLst>
                <a:path w="3086" h="3080" extrusionOk="0">
                  <a:moveTo>
                    <a:pt x="1542" y="0"/>
                  </a:moveTo>
                  <a:cubicBezTo>
                    <a:pt x="723" y="0"/>
                    <a:pt x="1" y="721"/>
                    <a:pt x="5" y="1546"/>
                  </a:cubicBezTo>
                  <a:cubicBezTo>
                    <a:pt x="6" y="2351"/>
                    <a:pt x="700" y="3057"/>
                    <a:pt x="1509" y="3079"/>
                  </a:cubicBezTo>
                  <a:cubicBezTo>
                    <a:pt x="1521" y="3079"/>
                    <a:pt x="1533" y="3079"/>
                    <a:pt x="1546" y="3079"/>
                  </a:cubicBezTo>
                  <a:cubicBezTo>
                    <a:pt x="2363" y="3079"/>
                    <a:pt x="3086" y="2359"/>
                    <a:pt x="3083" y="1534"/>
                  </a:cubicBezTo>
                  <a:cubicBezTo>
                    <a:pt x="3079" y="726"/>
                    <a:pt x="2388" y="22"/>
                    <a:pt x="1579" y="1"/>
                  </a:cubicBezTo>
                  <a:cubicBezTo>
                    <a:pt x="1567" y="0"/>
                    <a:pt x="1555" y="0"/>
                    <a:pt x="154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1"/>
            <p:cNvSpPr/>
            <p:nvPr/>
          </p:nvSpPr>
          <p:spPr>
            <a:xfrm>
              <a:off x="7576936" y="4001720"/>
              <a:ext cx="162917" cy="157060"/>
            </a:xfrm>
            <a:custGeom>
              <a:avLst/>
              <a:gdLst/>
              <a:ahLst/>
              <a:cxnLst/>
              <a:rect l="l" t="t" r="r" b="b"/>
              <a:pathLst>
                <a:path w="3199" h="3084" extrusionOk="0">
                  <a:moveTo>
                    <a:pt x="1592" y="0"/>
                  </a:moveTo>
                  <a:cubicBezTo>
                    <a:pt x="820" y="0"/>
                    <a:pt x="127" y="648"/>
                    <a:pt x="66" y="1444"/>
                  </a:cubicBezTo>
                  <a:cubicBezTo>
                    <a:pt x="1" y="2268"/>
                    <a:pt x="700" y="3043"/>
                    <a:pt x="1540" y="3082"/>
                  </a:cubicBezTo>
                  <a:cubicBezTo>
                    <a:pt x="1561" y="3083"/>
                    <a:pt x="1581" y="3083"/>
                    <a:pt x="1602" y="3083"/>
                  </a:cubicBezTo>
                  <a:cubicBezTo>
                    <a:pt x="2374" y="3083"/>
                    <a:pt x="3072" y="2436"/>
                    <a:pt x="3134" y="1641"/>
                  </a:cubicBezTo>
                  <a:cubicBezTo>
                    <a:pt x="3199" y="817"/>
                    <a:pt x="2499" y="43"/>
                    <a:pt x="1660" y="2"/>
                  </a:cubicBezTo>
                  <a:cubicBezTo>
                    <a:pt x="1637" y="1"/>
                    <a:pt x="1615" y="0"/>
                    <a:pt x="159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1"/>
            <p:cNvSpPr/>
            <p:nvPr/>
          </p:nvSpPr>
          <p:spPr>
            <a:xfrm>
              <a:off x="7256351" y="4001670"/>
              <a:ext cx="156755" cy="156908"/>
            </a:xfrm>
            <a:custGeom>
              <a:avLst/>
              <a:gdLst/>
              <a:ahLst/>
              <a:cxnLst/>
              <a:rect l="l" t="t" r="r" b="b"/>
              <a:pathLst>
                <a:path w="3078" h="3081" extrusionOk="0">
                  <a:moveTo>
                    <a:pt x="1535" y="1"/>
                  </a:moveTo>
                  <a:cubicBezTo>
                    <a:pt x="720" y="1"/>
                    <a:pt x="0" y="719"/>
                    <a:pt x="0" y="1541"/>
                  </a:cubicBezTo>
                  <a:cubicBezTo>
                    <a:pt x="0" y="2349"/>
                    <a:pt x="688" y="3054"/>
                    <a:pt x="1499" y="3080"/>
                  </a:cubicBezTo>
                  <a:cubicBezTo>
                    <a:pt x="1513" y="3080"/>
                    <a:pt x="1526" y="3081"/>
                    <a:pt x="1540" y="3081"/>
                  </a:cubicBezTo>
                  <a:cubicBezTo>
                    <a:pt x="2354" y="3081"/>
                    <a:pt x="3077" y="2364"/>
                    <a:pt x="3077" y="1541"/>
                  </a:cubicBezTo>
                  <a:cubicBezTo>
                    <a:pt x="3077" y="734"/>
                    <a:pt x="2386" y="25"/>
                    <a:pt x="1578" y="2"/>
                  </a:cubicBezTo>
                  <a:cubicBezTo>
                    <a:pt x="1564" y="1"/>
                    <a:pt x="1549" y="1"/>
                    <a:pt x="153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1"/>
            <p:cNvSpPr/>
            <p:nvPr/>
          </p:nvSpPr>
          <p:spPr>
            <a:xfrm>
              <a:off x="6932202" y="4001720"/>
              <a:ext cx="157570" cy="156857"/>
            </a:xfrm>
            <a:custGeom>
              <a:avLst/>
              <a:gdLst/>
              <a:ahLst/>
              <a:cxnLst/>
              <a:rect l="l" t="t" r="r" b="b"/>
              <a:pathLst>
                <a:path w="3094" h="3080" extrusionOk="0">
                  <a:moveTo>
                    <a:pt x="1551" y="0"/>
                  </a:moveTo>
                  <a:cubicBezTo>
                    <a:pt x="1540" y="0"/>
                    <a:pt x="1529" y="0"/>
                    <a:pt x="1518" y="1"/>
                  </a:cubicBezTo>
                  <a:cubicBezTo>
                    <a:pt x="710" y="18"/>
                    <a:pt x="15" y="723"/>
                    <a:pt x="8" y="1528"/>
                  </a:cubicBezTo>
                  <a:cubicBezTo>
                    <a:pt x="1" y="2352"/>
                    <a:pt x="723" y="3079"/>
                    <a:pt x="1542" y="3079"/>
                  </a:cubicBezTo>
                  <a:cubicBezTo>
                    <a:pt x="1553" y="3079"/>
                    <a:pt x="1565" y="3079"/>
                    <a:pt x="1576" y="3079"/>
                  </a:cubicBezTo>
                  <a:cubicBezTo>
                    <a:pt x="2382" y="3059"/>
                    <a:pt x="3077" y="2358"/>
                    <a:pt x="3086" y="1550"/>
                  </a:cubicBezTo>
                  <a:cubicBezTo>
                    <a:pt x="3093" y="727"/>
                    <a:pt x="2370" y="0"/>
                    <a:pt x="155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1"/>
            <p:cNvSpPr/>
            <p:nvPr/>
          </p:nvSpPr>
          <p:spPr>
            <a:xfrm>
              <a:off x="6608664" y="4001568"/>
              <a:ext cx="156959" cy="157009"/>
            </a:xfrm>
            <a:custGeom>
              <a:avLst/>
              <a:gdLst/>
              <a:ahLst/>
              <a:cxnLst/>
              <a:rect l="l" t="t" r="r" b="b"/>
              <a:pathLst>
                <a:path w="3082" h="3083" extrusionOk="0">
                  <a:moveTo>
                    <a:pt x="1538" y="0"/>
                  </a:moveTo>
                  <a:cubicBezTo>
                    <a:pt x="722" y="0"/>
                    <a:pt x="0" y="720"/>
                    <a:pt x="2" y="1544"/>
                  </a:cubicBezTo>
                  <a:cubicBezTo>
                    <a:pt x="6" y="2352"/>
                    <a:pt x="695" y="3057"/>
                    <a:pt x="1505" y="3082"/>
                  </a:cubicBezTo>
                  <a:cubicBezTo>
                    <a:pt x="1518" y="3082"/>
                    <a:pt x="1530" y="3083"/>
                    <a:pt x="1543" y="3083"/>
                  </a:cubicBezTo>
                  <a:cubicBezTo>
                    <a:pt x="2360" y="3083"/>
                    <a:pt x="3081" y="2362"/>
                    <a:pt x="3080" y="1538"/>
                  </a:cubicBezTo>
                  <a:cubicBezTo>
                    <a:pt x="3079" y="732"/>
                    <a:pt x="2386" y="25"/>
                    <a:pt x="1577" y="1"/>
                  </a:cubicBezTo>
                  <a:cubicBezTo>
                    <a:pt x="1564" y="0"/>
                    <a:pt x="1551" y="0"/>
                    <a:pt x="153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1"/>
            <p:cNvSpPr/>
            <p:nvPr/>
          </p:nvSpPr>
          <p:spPr>
            <a:xfrm>
              <a:off x="6284465" y="4001720"/>
              <a:ext cx="157977" cy="156857"/>
            </a:xfrm>
            <a:custGeom>
              <a:avLst/>
              <a:gdLst/>
              <a:ahLst/>
              <a:cxnLst/>
              <a:rect l="l" t="t" r="r" b="b"/>
              <a:pathLst>
                <a:path w="3102" h="3080" extrusionOk="0">
                  <a:moveTo>
                    <a:pt x="1546" y="0"/>
                  </a:moveTo>
                  <a:cubicBezTo>
                    <a:pt x="726" y="0"/>
                    <a:pt x="0" y="738"/>
                    <a:pt x="13" y="1560"/>
                  </a:cubicBezTo>
                  <a:cubicBezTo>
                    <a:pt x="25" y="2366"/>
                    <a:pt x="726" y="3066"/>
                    <a:pt x="1532" y="3079"/>
                  </a:cubicBezTo>
                  <a:cubicBezTo>
                    <a:pt x="1540" y="3079"/>
                    <a:pt x="1548" y="3079"/>
                    <a:pt x="1556" y="3079"/>
                  </a:cubicBezTo>
                  <a:cubicBezTo>
                    <a:pt x="2376" y="3079"/>
                    <a:pt x="3101" y="2341"/>
                    <a:pt x="3088" y="1520"/>
                  </a:cubicBezTo>
                  <a:cubicBezTo>
                    <a:pt x="3077" y="710"/>
                    <a:pt x="2376" y="14"/>
                    <a:pt x="1570" y="1"/>
                  </a:cubicBezTo>
                  <a:cubicBezTo>
                    <a:pt x="1562" y="1"/>
                    <a:pt x="1554" y="0"/>
                    <a:pt x="154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1"/>
            <p:cNvSpPr/>
            <p:nvPr/>
          </p:nvSpPr>
          <p:spPr>
            <a:xfrm>
              <a:off x="5960010" y="4001720"/>
              <a:ext cx="159301" cy="156806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5" y="1"/>
                  </a:moveTo>
                  <a:cubicBezTo>
                    <a:pt x="728" y="1"/>
                    <a:pt x="1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4" y="3079"/>
                  </a:cubicBezTo>
                  <a:cubicBezTo>
                    <a:pt x="2401" y="3079"/>
                    <a:pt x="3128" y="2337"/>
                    <a:pt x="3105" y="1504"/>
                  </a:cubicBezTo>
                  <a:cubicBezTo>
                    <a:pt x="3082" y="693"/>
                    <a:pt x="2376" y="4"/>
                    <a:pt x="1567" y="1"/>
                  </a:cubicBezTo>
                  <a:cubicBezTo>
                    <a:pt x="1566" y="1"/>
                    <a:pt x="1566" y="1"/>
                    <a:pt x="156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1"/>
            <p:cNvSpPr/>
            <p:nvPr/>
          </p:nvSpPr>
          <p:spPr>
            <a:xfrm>
              <a:off x="5634537" y="4001720"/>
              <a:ext cx="162866" cy="157060"/>
            </a:xfrm>
            <a:custGeom>
              <a:avLst/>
              <a:gdLst/>
              <a:ahLst/>
              <a:cxnLst/>
              <a:rect l="l" t="t" r="r" b="b"/>
              <a:pathLst>
                <a:path w="3198" h="3084" extrusionOk="0">
                  <a:moveTo>
                    <a:pt x="1591" y="0"/>
                  </a:moveTo>
                  <a:cubicBezTo>
                    <a:pt x="821" y="0"/>
                    <a:pt x="128" y="648"/>
                    <a:pt x="66" y="1444"/>
                  </a:cubicBezTo>
                  <a:cubicBezTo>
                    <a:pt x="1" y="2268"/>
                    <a:pt x="700" y="3043"/>
                    <a:pt x="1540" y="3082"/>
                  </a:cubicBezTo>
                  <a:cubicBezTo>
                    <a:pt x="1561" y="3083"/>
                    <a:pt x="1582" y="3083"/>
                    <a:pt x="1602" y="3083"/>
                  </a:cubicBezTo>
                  <a:cubicBezTo>
                    <a:pt x="2374" y="3083"/>
                    <a:pt x="3072" y="2436"/>
                    <a:pt x="3133" y="1641"/>
                  </a:cubicBezTo>
                  <a:cubicBezTo>
                    <a:pt x="3198" y="817"/>
                    <a:pt x="2500" y="43"/>
                    <a:pt x="1658" y="2"/>
                  </a:cubicBezTo>
                  <a:cubicBezTo>
                    <a:pt x="1636" y="1"/>
                    <a:pt x="1614" y="0"/>
                    <a:pt x="159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1"/>
            <p:cNvSpPr/>
            <p:nvPr/>
          </p:nvSpPr>
          <p:spPr>
            <a:xfrm>
              <a:off x="5312934" y="4001720"/>
              <a:ext cx="158690" cy="156755"/>
            </a:xfrm>
            <a:custGeom>
              <a:avLst/>
              <a:gdLst/>
              <a:ahLst/>
              <a:cxnLst/>
              <a:rect l="l" t="t" r="r" b="b"/>
              <a:pathLst>
                <a:path w="3116" h="3078" extrusionOk="0">
                  <a:moveTo>
                    <a:pt x="1558" y="1"/>
                  </a:moveTo>
                  <a:cubicBezTo>
                    <a:pt x="726" y="1"/>
                    <a:pt x="0" y="740"/>
                    <a:pt x="20" y="1569"/>
                  </a:cubicBezTo>
                  <a:cubicBezTo>
                    <a:pt x="39" y="2377"/>
                    <a:pt x="744" y="3070"/>
                    <a:pt x="1549" y="3078"/>
                  </a:cubicBezTo>
                  <a:cubicBezTo>
                    <a:pt x="1553" y="3078"/>
                    <a:pt x="1557" y="3078"/>
                    <a:pt x="1562" y="3078"/>
                  </a:cubicBezTo>
                  <a:cubicBezTo>
                    <a:pt x="2390" y="3078"/>
                    <a:pt x="3116" y="2338"/>
                    <a:pt x="3096" y="1509"/>
                  </a:cubicBezTo>
                  <a:cubicBezTo>
                    <a:pt x="3078" y="702"/>
                    <a:pt x="2376" y="6"/>
                    <a:pt x="1570" y="1"/>
                  </a:cubicBezTo>
                  <a:cubicBezTo>
                    <a:pt x="1566" y="1"/>
                    <a:pt x="1562" y="1"/>
                    <a:pt x="155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1"/>
            <p:cNvSpPr/>
            <p:nvPr/>
          </p:nvSpPr>
          <p:spPr>
            <a:xfrm>
              <a:off x="4990160" y="4001619"/>
              <a:ext cx="157009" cy="156959"/>
            </a:xfrm>
            <a:custGeom>
              <a:avLst/>
              <a:gdLst/>
              <a:ahLst/>
              <a:cxnLst/>
              <a:rect l="l" t="t" r="r" b="b"/>
              <a:pathLst>
                <a:path w="3083" h="3082" extrusionOk="0">
                  <a:moveTo>
                    <a:pt x="1538" y="0"/>
                  </a:moveTo>
                  <a:cubicBezTo>
                    <a:pt x="727" y="0"/>
                    <a:pt x="4" y="717"/>
                    <a:pt x="2" y="1537"/>
                  </a:cubicBezTo>
                  <a:cubicBezTo>
                    <a:pt x="1" y="2344"/>
                    <a:pt x="687" y="3054"/>
                    <a:pt x="1498" y="3081"/>
                  </a:cubicBezTo>
                  <a:cubicBezTo>
                    <a:pt x="1513" y="3081"/>
                    <a:pt x="1528" y="3082"/>
                    <a:pt x="1544" y="3082"/>
                  </a:cubicBezTo>
                  <a:cubicBezTo>
                    <a:pt x="2355" y="3082"/>
                    <a:pt x="3078" y="2365"/>
                    <a:pt x="3079" y="1543"/>
                  </a:cubicBezTo>
                  <a:cubicBezTo>
                    <a:pt x="3082" y="740"/>
                    <a:pt x="2393" y="30"/>
                    <a:pt x="1583" y="1"/>
                  </a:cubicBezTo>
                  <a:cubicBezTo>
                    <a:pt x="1568" y="1"/>
                    <a:pt x="1553" y="0"/>
                    <a:pt x="153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1"/>
            <p:cNvSpPr/>
            <p:nvPr/>
          </p:nvSpPr>
          <p:spPr>
            <a:xfrm>
              <a:off x="4665247" y="4001720"/>
              <a:ext cx="159403" cy="156755"/>
            </a:xfrm>
            <a:custGeom>
              <a:avLst/>
              <a:gdLst/>
              <a:ahLst/>
              <a:cxnLst/>
              <a:rect l="l" t="t" r="r" b="b"/>
              <a:pathLst>
                <a:path w="3130" h="3078" extrusionOk="0">
                  <a:moveTo>
                    <a:pt x="1562" y="1"/>
                  </a:moveTo>
                  <a:cubicBezTo>
                    <a:pt x="729" y="1"/>
                    <a:pt x="0" y="749"/>
                    <a:pt x="25" y="1577"/>
                  </a:cubicBezTo>
                  <a:cubicBezTo>
                    <a:pt x="51" y="2387"/>
                    <a:pt x="759" y="3078"/>
                    <a:pt x="1564" y="3078"/>
                  </a:cubicBezTo>
                  <a:cubicBezTo>
                    <a:pt x="1565" y="3078"/>
                    <a:pt x="1566" y="3078"/>
                    <a:pt x="1566" y="3078"/>
                  </a:cubicBezTo>
                  <a:cubicBezTo>
                    <a:pt x="2401" y="3078"/>
                    <a:pt x="3129" y="2328"/>
                    <a:pt x="3103" y="1499"/>
                  </a:cubicBezTo>
                  <a:cubicBezTo>
                    <a:pt x="3079" y="690"/>
                    <a:pt x="2370" y="2"/>
                    <a:pt x="1564" y="1"/>
                  </a:cubicBezTo>
                  <a:cubicBezTo>
                    <a:pt x="1563" y="1"/>
                    <a:pt x="1562" y="1"/>
                    <a:pt x="156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1"/>
            <p:cNvSpPr/>
            <p:nvPr/>
          </p:nvSpPr>
          <p:spPr>
            <a:xfrm>
              <a:off x="4342473" y="4001771"/>
              <a:ext cx="157366" cy="156806"/>
            </a:xfrm>
            <a:custGeom>
              <a:avLst/>
              <a:gdLst/>
              <a:ahLst/>
              <a:cxnLst/>
              <a:rect l="l" t="t" r="r" b="b"/>
              <a:pathLst>
                <a:path w="3090" h="3079" extrusionOk="0">
                  <a:moveTo>
                    <a:pt x="1539" y="0"/>
                  </a:moveTo>
                  <a:cubicBezTo>
                    <a:pt x="730" y="0"/>
                    <a:pt x="11" y="713"/>
                    <a:pt x="4" y="1532"/>
                  </a:cubicBezTo>
                  <a:cubicBezTo>
                    <a:pt x="1" y="2335"/>
                    <a:pt x="686" y="3049"/>
                    <a:pt x="1497" y="3078"/>
                  </a:cubicBezTo>
                  <a:cubicBezTo>
                    <a:pt x="1514" y="3079"/>
                    <a:pt x="1532" y="3079"/>
                    <a:pt x="1549" y="3079"/>
                  </a:cubicBezTo>
                  <a:cubicBezTo>
                    <a:pt x="2359" y="3079"/>
                    <a:pt x="3078" y="2367"/>
                    <a:pt x="3085" y="1547"/>
                  </a:cubicBezTo>
                  <a:cubicBezTo>
                    <a:pt x="3089" y="740"/>
                    <a:pt x="2403" y="30"/>
                    <a:pt x="1592" y="1"/>
                  </a:cubicBezTo>
                  <a:cubicBezTo>
                    <a:pt x="1575" y="0"/>
                    <a:pt x="1557" y="0"/>
                    <a:pt x="153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1"/>
            <p:cNvSpPr/>
            <p:nvPr/>
          </p:nvSpPr>
          <p:spPr>
            <a:xfrm>
              <a:off x="3210472" y="3842676"/>
              <a:ext cx="154310" cy="151509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6" y="0"/>
                  </a:moveTo>
                  <a:cubicBezTo>
                    <a:pt x="708" y="0"/>
                    <a:pt x="73" y="607"/>
                    <a:pt x="38" y="1414"/>
                  </a:cubicBezTo>
                  <a:cubicBezTo>
                    <a:pt x="0" y="2265"/>
                    <a:pt x="626" y="2946"/>
                    <a:pt x="1471" y="2973"/>
                  </a:cubicBezTo>
                  <a:cubicBezTo>
                    <a:pt x="1489" y="2974"/>
                    <a:pt x="1507" y="2974"/>
                    <a:pt x="1524" y="2974"/>
                  </a:cubicBezTo>
                  <a:cubicBezTo>
                    <a:pt x="2350" y="2974"/>
                    <a:pt x="2996" y="2347"/>
                    <a:pt x="3012" y="1518"/>
                  </a:cubicBezTo>
                  <a:cubicBezTo>
                    <a:pt x="3029" y="667"/>
                    <a:pt x="2388" y="2"/>
                    <a:pt x="1536" y="1"/>
                  </a:cubicBezTo>
                  <a:cubicBezTo>
                    <a:pt x="1530" y="0"/>
                    <a:pt x="1523" y="0"/>
                    <a:pt x="151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1"/>
            <p:cNvSpPr/>
            <p:nvPr/>
          </p:nvSpPr>
          <p:spPr>
            <a:xfrm>
              <a:off x="2888207" y="3842371"/>
              <a:ext cx="152732" cy="151662"/>
            </a:xfrm>
            <a:custGeom>
              <a:avLst/>
              <a:gdLst/>
              <a:ahLst/>
              <a:cxnLst/>
              <a:rect l="l" t="t" r="r" b="b"/>
              <a:pathLst>
                <a:path w="2999" h="2978" extrusionOk="0">
                  <a:moveTo>
                    <a:pt x="1495" y="0"/>
                  </a:moveTo>
                  <a:cubicBezTo>
                    <a:pt x="1480" y="0"/>
                    <a:pt x="1465" y="0"/>
                    <a:pt x="1450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50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4" y="2972"/>
                    <a:pt x="2998" y="2313"/>
                    <a:pt x="2984" y="1462"/>
                  </a:cubicBezTo>
                  <a:cubicBezTo>
                    <a:pt x="2971" y="630"/>
                    <a:pt x="2324" y="0"/>
                    <a:pt x="149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1"/>
            <p:cNvSpPr/>
            <p:nvPr/>
          </p:nvSpPr>
          <p:spPr>
            <a:xfrm>
              <a:off x="2564618" y="3842472"/>
              <a:ext cx="152630" cy="151713"/>
            </a:xfrm>
            <a:custGeom>
              <a:avLst/>
              <a:gdLst/>
              <a:ahLst/>
              <a:cxnLst/>
              <a:rect l="l" t="t" r="r" b="b"/>
              <a:pathLst>
                <a:path w="2997" h="2979" extrusionOk="0">
                  <a:moveTo>
                    <a:pt x="1492" y="0"/>
                  </a:moveTo>
                  <a:cubicBezTo>
                    <a:pt x="646" y="0"/>
                    <a:pt x="0" y="653"/>
                    <a:pt x="3" y="1500"/>
                  </a:cubicBezTo>
                  <a:cubicBezTo>
                    <a:pt x="10" y="2320"/>
                    <a:pt x="630" y="2954"/>
                    <a:pt x="1445" y="2977"/>
                  </a:cubicBezTo>
                  <a:cubicBezTo>
                    <a:pt x="1462" y="2978"/>
                    <a:pt x="1479" y="2978"/>
                    <a:pt x="1496" y="2978"/>
                  </a:cubicBezTo>
                  <a:cubicBezTo>
                    <a:pt x="2324" y="2978"/>
                    <a:pt x="2968" y="2351"/>
                    <a:pt x="2982" y="1518"/>
                  </a:cubicBezTo>
                  <a:cubicBezTo>
                    <a:pt x="2996" y="665"/>
                    <a:pt x="2353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1"/>
            <p:cNvSpPr/>
            <p:nvPr/>
          </p:nvSpPr>
          <p:spPr>
            <a:xfrm>
              <a:off x="2239858" y="3842421"/>
              <a:ext cx="153088" cy="151611"/>
            </a:xfrm>
            <a:custGeom>
              <a:avLst/>
              <a:gdLst/>
              <a:ahLst/>
              <a:cxnLst/>
              <a:rect l="l" t="t" r="r" b="b"/>
              <a:pathLst>
                <a:path w="3006" h="2977" extrusionOk="0">
                  <a:moveTo>
                    <a:pt x="1515" y="1"/>
                  </a:moveTo>
                  <a:cubicBezTo>
                    <a:pt x="1505" y="1"/>
                    <a:pt x="1496" y="1"/>
                    <a:pt x="1487" y="1"/>
                  </a:cubicBezTo>
                  <a:cubicBezTo>
                    <a:pt x="640" y="16"/>
                    <a:pt x="1" y="685"/>
                    <a:pt x="26" y="1535"/>
                  </a:cubicBezTo>
                  <a:cubicBezTo>
                    <a:pt x="49" y="2354"/>
                    <a:pt x="682" y="2970"/>
                    <a:pt x="1503" y="2977"/>
                  </a:cubicBezTo>
                  <a:cubicBezTo>
                    <a:pt x="1507" y="2977"/>
                    <a:pt x="1512" y="2977"/>
                    <a:pt x="1517" y="2977"/>
                  </a:cubicBezTo>
                  <a:cubicBezTo>
                    <a:pt x="2361" y="2977"/>
                    <a:pt x="3006" y="2328"/>
                    <a:pt x="3001" y="1481"/>
                  </a:cubicBezTo>
                  <a:cubicBezTo>
                    <a:pt x="2997" y="641"/>
                    <a:pt x="2352" y="1"/>
                    <a:pt x="151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1"/>
            <p:cNvSpPr/>
            <p:nvPr/>
          </p:nvSpPr>
          <p:spPr>
            <a:xfrm>
              <a:off x="1917288" y="3842472"/>
              <a:ext cx="152783" cy="151662"/>
            </a:xfrm>
            <a:custGeom>
              <a:avLst/>
              <a:gdLst/>
              <a:ahLst/>
              <a:cxnLst/>
              <a:rect l="l" t="t" r="r" b="b"/>
              <a:pathLst>
                <a:path w="3000" h="2978" extrusionOk="0">
                  <a:moveTo>
                    <a:pt x="1492" y="1"/>
                  </a:moveTo>
                  <a:cubicBezTo>
                    <a:pt x="1475" y="1"/>
                    <a:pt x="1458" y="1"/>
                    <a:pt x="1441" y="2"/>
                  </a:cubicBezTo>
                  <a:cubicBezTo>
                    <a:pt x="625" y="28"/>
                    <a:pt x="9" y="664"/>
                    <a:pt x="5" y="1483"/>
                  </a:cubicBezTo>
                  <a:cubicBezTo>
                    <a:pt x="1" y="2330"/>
                    <a:pt x="647" y="2977"/>
                    <a:pt x="1491" y="2977"/>
                  </a:cubicBezTo>
                  <a:cubicBezTo>
                    <a:pt x="1496" y="2977"/>
                    <a:pt x="1500" y="2977"/>
                    <a:pt x="1505" y="2977"/>
                  </a:cubicBezTo>
                  <a:cubicBezTo>
                    <a:pt x="2356" y="2969"/>
                    <a:pt x="2999" y="2307"/>
                    <a:pt x="2982" y="1458"/>
                  </a:cubicBezTo>
                  <a:cubicBezTo>
                    <a:pt x="2965" y="626"/>
                    <a:pt x="2319" y="1"/>
                    <a:pt x="149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1"/>
            <p:cNvSpPr/>
            <p:nvPr/>
          </p:nvSpPr>
          <p:spPr>
            <a:xfrm>
              <a:off x="1593648" y="3842472"/>
              <a:ext cx="152630" cy="151662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1"/>
                  </a:moveTo>
                  <a:cubicBezTo>
                    <a:pt x="1475" y="1"/>
                    <a:pt x="1456" y="1"/>
                    <a:pt x="1438" y="2"/>
                  </a:cubicBezTo>
                  <a:cubicBezTo>
                    <a:pt x="622" y="28"/>
                    <a:pt x="7" y="664"/>
                    <a:pt x="4" y="1483"/>
                  </a:cubicBezTo>
                  <a:cubicBezTo>
                    <a:pt x="1" y="2330"/>
                    <a:pt x="648" y="2977"/>
                    <a:pt x="1493" y="2977"/>
                  </a:cubicBezTo>
                  <a:cubicBezTo>
                    <a:pt x="1498" y="2977"/>
                    <a:pt x="1502" y="2977"/>
                    <a:pt x="1507" y="2977"/>
                  </a:cubicBezTo>
                  <a:cubicBezTo>
                    <a:pt x="2355" y="2970"/>
                    <a:pt x="2997" y="2307"/>
                    <a:pt x="2981" y="1457"/>
                  </a:cubicBezTo>
                  <a:cubicBezTo>
                    <a:pt x="2961" y="626"/>
                    <a:pt x="2319" y="1"/>
                    <a:pt x="14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1"/>
            <p:cNvSpPr/>
            <p:nvPr/>
          </p:nvSpPr>
          <p:spPr>
            <a:xfrm>
              <a:off x="1269448" y="3842421"/>
              <a:ext cx="152732" cy="151713"/>
            </a:xfrm>
            <a:custGeom>
              <a:avLst/>
              <a:gdLst/>
              <a:ahLst/>
              <a:cxnLst/>
              <a:rect l="l" t="t" r="r" b="b"/>
              <a:pathLst>
                <a:path w="2999" h="2979" extrusionOk="0">
                  <a:moveTo>
                    <a:pt x="1504" y="1"/>
                  </a:moveTo>
                  <a:cubicBezTo>
                    <a:pt x="671" y="1"/>
                    <a:pt x="25" y="633"/>
                    <a:pt x="12" y="1468"/>
                  </a:cubicBezTo>
                  <a:cubicBezTo>
                    <a:pt x="1" y="2319"/>
                    <a:pt x="647" y="2977"/>
                    <a:pt x="1497" y="2978"/>
                  </a:cubicBezTo>
                  <a:cubicBezTo>
                    <a:pt x="2348" y="2978"/>
                    <a:pt x="2998" y="2325"/>
                    <a:pt x="2988" y="1472"/>
                  </a:cubicBezTo>
                  <a:cubicBezTo>
                    <a:pt x="2978" y="656"/>
                    <a:pt x="2359" y="23"/>
                    <a:pt x="1543" y="1"/>
                  </a:cubicBezTo>
                  <a:cubicBezTo>
                    <a:pt x="1530" y="1"/>
                    <a:pt x="1517" y="1"/>
                    <a:pt x="150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1"/>
            <p:cNvSpPr/>
            <p:nvPr/>
          </p:nvSpPr>
          <p:spPr>
            <a:xfrm>
              <a:off x="945197" y="3842523"/>
              <a:ext cx="152833" cy="151611"/>
            </a:xfrm>
            <a:custGeom>
              <a:avLst/>
              <a:gdLst/>
              <a:ahLst/>
              <a:cxnLst/>
              <a:rect l="l" t="t" r="r" b="b"/>
              <a:pathLst>
                <a:path w="3001" h="2977" extrusionOk="0">
                  <a:moveTo>
                    <a:pt x="1517" y="1"/>
                  </a:moveTo>
                  <a:cubicBezTo>
                    <a:pt x="1510" y="1"/>
                    <a:pt x="1504" y="1"/>
                    <a:pt x="1497" y="1"/>
                  </a:cubicBezTo>
                  <a:cubicBezTo>
                    <a:pt x="679" y="8"/>
                    <a:pt x="45" y="628"/>
                    <a:pt x="23" y="1444"/>
                  </a:cubicBezTo>
                  <a:cubicBezTo>
                    <a:pt x="0" y="2296"/>
                    <a:pt x="636" y="2963"/>
                    <a:pt x="1486" y="2976"/>
                  </a:cubicBezTo>
                  <a:cubicBezTo>
                    <a:pt x="1494" y="2976"/>
                    <a:pt x="1503" y="2977"/>
                    <a:pt x="1511" y="2977"/>
                  </a:cubicBezTo>
                  <a:cubicBezTo>
                    <a:pt x="2352" y="2977"/>
                    <a:pt x="2998" y="2336"/>
                    <a:pt x="2999" y="1494"/>
                  </a:cubicBezTo>
                  <a:cubicBezTo>
                    <a:pt x="3000" y="649"/>
                    <a:pt x="2359" y="1"/>
                    <a:pt x="151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1"/>
            <p:cNvSpPr/>
            <p:nvPr/>
          </p:nvSpPr>
          <p:spPr>
            <a:xfrm>
              <a:off x="620437" y="3842472"/>
              <a:ext cx="155023" cy="151713"/>
            </a:xfrm>
            <a:custGeom>
              <a:avLst/>
              <a:gdLst/>
              <a:ahLst/>
              <a:cxnLst/>
              <a:rect l="l" t="t" r="r" b="b"/>
              <a:pathLst>
                <a:path w="3044" h="2979" extrusionOk="0">
                  <a:moveTo>
                    <a:pt x="1526" y="1"/>
                  </a:moveTo>
                  <a:cubicBezTo>
                    <a:pt x="723" y="1"/>
                    <a:pt x="87" y="593"/>
                    <a:pt x="44" y="1402"/>
                  </a:cubicBezTo>
                  <a:cubicBezTo>
                    <a:pt x="1" y="2256"/>
                    <a:pt x="618" y="2943"/>
                    <a:pt x="1463" y="2977"/>
                  </a:cubicBezTo>
                  <a:cubicBezTo>
                    <a:pt x="1486" y="2978"/>
                    <a:pt x="1508" y="2979"/>
                    <a:pt x="1530" y="2979"/>
                  </a:cubicBezTo>
                  <a:cubicBezTo>
                    <a:pt x="2351" y="2979"/>
                    <a:pt x="2997" y="2360"/>
                    <a:pt x="3018" y="1534"/>
                  </a:cubicBezTo>
                  <a:cubicBezTo>
                    <a:pt x="3043" y="713"/>
                    <a:pt x="2448" y="57"/>
                    <a:pt x="1635" y="5"/>
                  </a:cubicBezTo>
                  <a:cubicBezTo>
                    <a:pt x="1599" y="2"/>
                    <a:pt x="1562" y="1"/>
                    <a:pt x="15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1"/>
            <p:cNvSpPr/>
            <p:nvPr/>
          </p:nvSpPr>
          <p:spPr>
            <a:xfrm>
              <a:off x="298834" y="3842472"/>
              <a:ext cx="152783" cy="151713"/>
            </a:xfrm>
            <a:custGeom>
              <a:avLst/>
              <a:gdLst/>
              <a:ahLst/>
              <a:cxnLst/>
              <a:rect l="l" t="t" r="r" b="b"/>
              <a:pathLst>
                <a:path w="3000" h="2979" extrusionOk="0">
                  <a:moveTo>
                    <a:pt x="1489" y="0"/>
                  </a:moveTo>
                  <a:cubicBezTo>
                    <a:pt x="645" y="0"/>
                    <a:pt x="0" y="646"/>
                    <a:pt x="2" y="1495"/>
                  </a:cubicBezTo>
                  <a:cubicBezTo>
                    <a:pt x="5" y="2313"/>
                    <a:pt x="622" y="2950"/>
                    <a:pt x="1435" y="2977"/>
                  </a:cubicBezTo>
                  <a:cubicBezTo>
                    <a:pt x="1453" y="2978"/>
                    <a:pt x="1471" y="2978"/>
                    <a:pt x="1488" y="2978"/>
                  </a:cubicBezTo>
                  <a:cubicBezTo>
                    <a:pt x="2315" y="2978"/>
                    <a:pt x="2963" y="2353"/>
                    <a:pt x="2979" y="1523"/>
                  </a:cubicBezTo>
                  <a:cubicBezTo>
                    <a:pt x="2999" y="672"/>
                    <a:pt x="2356" y="9"/>
                    <a:pt x="1506" y="0"/>
                  </a:cubicBezTo>
                  <a:cubicBezTo>
                    <a:pt x="1501" y="0"/>
                    <a:pt x="1495" y="0"/>
                    <a:pt x="148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1"/>
            <p:cNvSpPr/>
            <p:nvPr/>
          </p:nvSpPr>
          <p:spPr>
            <a:xfrm>
              <a:off x="8714131" y="3842320"/>
              <a:ext cx="153292" cy="151764"/>
            </a:xfrm>
            <a:custGeom>
              <a:avLst/>
              <a:gdLst/>
              <a:ahLst/>
              <a:cxnLst/>
              <a:rect l="l" t="t" r="r" b="b"/>
              <a:pathLst>
                <a:path w="3010" h="2980" extrusionOk="0">
                  <a:moveTo>
                    <a:pt x="1512" y="0"/>
                  </a:moveTo>
                  <a:cubicBezTo>
                    <a:pt x="1509" y="0"/>
                    <a:pt x="1506" y="0"/>
                    <a:pt x="1504" y="0"/>
                  </a:cubicBezTo>
                  <a:cubicBezTo>
                    <a:pt x="684" y="8"/>
                    <a:pt x="50" y="626"/>
                    <a:pt x="27" y="1441"/>
                  </a:cubicBezTo>
                  <a:cubicBezTo>
                    <a:pt x="1" y="2294"/>
                    <a:pt x="637" y="2964"/>
                    <a:pt x="1486" y="2979"/>
                  </a:cubicBezTo>
                  <a:cubicBezTo>
                    <a:pt x="1496" y="2979"/>
                    <a:pt x="1505" y="2979"/>
                    <a:pt x="1514" y="2979"/>
                  </a:cubicBezTo>
                  <a:cubicBezTo>
                    <a:pt x="2353" y="2979"/>
                    <a:pt x="2999" y="2341"/>
                    <a:pt x="3004" y="1499"/>
                  </a:cubicBezTo>
                  <a:cubicBezTo>
                    <a:pt x="3010" y="651"/>
                    <a:pt x="2361" y="0"/>
                    <a:pt x="151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1"/>
            <p:cNvSpPr/>
            <p:nvPr/>
          </p:nvSpPr>
          <p:spPr>
            <a:xfrm>
              <a:off x="8390084" y="3842472"/>
              <a:ext cx="153954" cy="151611"/>
            </a:xfrm>
            <a:custGeom>
              <a:avLst/>
              <a:gdLst/>
              <a:ahLst/>
              <a:cxnLst/>
              <a:rect l="l" t="t" r="r" b="b"/>
              <a:pathLst>
                <a:path w="3023" h="2977" extrusionOk="0">
                  <a:moveTo>
                    <a:pt x="1524" y="0"/>
                  </a:moveTo>
                  <a:cubicBezTo>
                    <a:pt x="704" y="0"/>
                    <a:pt x="67" y="610"/>
                    <a:pt x="34" y="1424"/>
                  </a:cubicBezTo>
                  <a:cubicBezTo>
                    <a:pt x="0" y="2275"/>
                    <a:pt x="630" y="2953"/>
                    <a:pt x="1477" y="2976"/>
                  </a:cubicBezTo>
                  <a:cubicBezTo>
                    <a:pt x="1491" y="2976"/>
                    <a:pt x="1505" y="2976"/>
                    <a:pt x="1520" y="2976"/>
                  </a:cubicBezTo>
                  <a:cubicBezTo>
                    <a:pt x="2351" y="2976"/>
                    <a:pt x="2996" y="2348"/>
                    <a:pt x="3009" y="1512"/>
                  </a:cubicBezTo>
                  <a:cubicBezTo>
                    <a:pt x="3022" y="662"/>
                    <a:pt x="2378" y="2"/>
                    <a:pt x="1526" y="0"/>
                  </a:cubicBezTo>
                  <a:cubicBezTo>
                    <a:pt x="1525" y="0"/>
                    <a:pt x="1525" y="0"/>
                    <a:pt x="152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1"/>
            <p:cNvSpPr/>
            <p:nvPr/>
          </p:nvSpPr>
          <p:spPr>
            <a:xfrm>
              <a:off x="8066953" y="3842421"/>
              <a:ext cx="152986" cy="151713"/>
            </a:xfrm>
            <a:custGeom>
              <a:avLst/>
              <a:gdLst/>
              <a:ahLst/>
              <a:cxnLst/>
              <a:rect l="l" t="t" r="r" b="b"/>
              <a:pathLst>
                <a:path w="3004" h="2979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7" y="16"/>
                    <a:pt x="1" y="685"/>
                    <a:pt x="25" y="1535"/>
                  </a:cubicBezTo>
                  <a:cubicBezTo>
                    <a:pt x="48" y="2358"/>
                    <a:pt x="693" y="2978"/>
                    <a:pt x="1512" y="2978"/>
                  </a:cubicBezTo>
                  <a:cubicBezTo>
                    <a:pt x="1534" y="2978"/>
                    <a:pt x="1557" y="2978"/>
                    <a:pt x="1579" y="2977"/>
                  </a:cubicBezTo>
                  <a:cubicBezTo>
                    <a:pt x="2394" y="2944"/>
                    <a:pt x="3004" y="2303"/>
                    <a:pt x="3001" y="1483"/>
                  </a:cubicBezTo>
                  <a:cubicBezTo>
                    <a:pt x="2995" y="641"/>
                    <a:pt x="2351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1"/>
            <p:cNvSpPr/>
            <p:nvPr/>
          </p:nvSpPr>
          <p:spPr>
            <a:xfrm>
              <a:off x="7742957" y="3842472"/>
              <a:ext cx="153394" cy="151662"/>
            </a:xfrm>
            <a:custGeom>
              <a:avLst/>
              <a:gdLst/>
              <a:ahLst/>
              <a:cxnLst/>
              <a:rect l="l" t="t" r="r" b="b"/>
              <a:pathLst>
                <a:path w="3012" h="2978" extrusionOk="0">
                  <a:moveTo>
                    <a:pt x="1518" y="0"/>
                  </a:moveTo>
                  <a:cubicBezTo>
                    <a:pt x="698" y="0"/>
                    <a:pt x="52" y="616"/>
                    <a:pt x="28" y="1438"/>
                  </a:cubicBezTo>
                  <a:cubicBezTo>
                    <a:pt x="1" y="2291"/>
                    <a:pt x="637" y="2961"/>
                    <a:pt x="1485" y="2977"/>
                  </a:cubicBezTo>
                  <a:cubicBezTo>
                    <a:pt x="1495" y="2978"/>
                    <a:pt x="1504" y="2978"/>
                    <a:pt x="1513" y="2978"/>
                  </a:cubicBezTo>
                  <a:cubicBezTo>
                    <a:pt x="2352" y="2978"/>
                    <a:pt x="2998" y="2339"/>
                    <a:pt x="3006" y="1502"/>
                  </a:cubicBezTo>
                  <a:cubicBezTo>
                    <a:pt x="3011" y="681"/>
                    <a:pt x="2401" y="38"/>
                    <a:pt x="1588" y="2"/>
                  </a:cubicBezTo>
                  <a:cubicBezTo>
                    <a:pt x="1564" y="1"/>
                    <a:pt x="1541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1"/>
            <p:cNvSpPr/>
            <p:nvPr/>
          </p:nvSpPr>
          <p:spPr>
            <a:xfrm>
              <a:off x="7420030" y="3842421"/>
              <a:ext cx="152782" cy="151713"/>
            </a:xfrm>
            <a:custGeom>
              <a:avLst/>
              <a:gdLst/>
              <a:ahLst/>
              <a:cxnLst/>
              <a:rect l="l" t="t" r="r" b="b"/>
              <a:pathLst>
                <a:path w="3000" h="2979" extrusionOk="0">
                  <a:moveTo>
                    <a:pt x="1503" y="1"/>
                  </a:moveTo>
                  <a:cubicBezTo>
                    <a:pt x="671" y="1"/>
                    <a:pt x="25" y="633"/>
                    <a:pt x="12" y="1468"/>
                  </a:cubicBezTo>
                  <a:cubicBezTo>
                    <a:pt x="0" y="2319"/>
                    <a:pt x="646" y="2977"/>
                    <a:pt x="1498" y="2978"/>
                  </a:cubicBezTo>
                  <a:cubicBezTo>
                    <a:pt x="2350" y="2978"/>
                    <a:pt x="2999" y="2325"/>
                    <a:pt x="2988" y="1472"/>
                  </a:cubicBezTo>
                  <a:cubicBezTo>
                    <a:pt x="2979" y="656"/>
                    <a:pt x="2359" y="23"/>
                    <a:pt x="1542" y="1"/>
                  </a:cubicBezTo>
                  <a:cubicBezTo>
                    <a:pt x="1529" y="1"/>
                    <a:pt x="1516" y="1"/>
                    <a:pt x="150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1"/>
            <p:cNvSpPr/>
            <p:nvPr/>
          </p:nvSpPr>
          <p:spPr>
            <a:xfrm>
              <a:off x="7097002" y="3842472"/>
              <a:ext cx="152681" cy="151662"/>
            </a:xfrm>
            <a:custGeom>
              <a:avLst/>
              <a:gdLst/>
              <a:ahLst/>
              <a:cxnLst/>
              <a:rect l="l" t="t" r="r" b="b"/>
              <a:pathLst>
                <a:path w="2998" h="2978" extrusionOk="0">
                  <a:moveTo>
                    <a:pt x="1485" y="0"/>
                  </a:moveTo>
                  <a:cubicBezTo>
                    <a:pt x="646" y="0"/>
                    <a:pt x="2" y="643"/>
                    <a:pt x="2" y="1483"/>
                  </a:cubicBezTo>
                  <a:cubicBezTo>
                    <a:pt x="0" y="2305"/>
                    <a:pt x="613" y="2947"/>
                    <a:pt x="1427" y="2976"/>
                  </a:cubicBezTo>
                  <a:cubicBezTo>
                    <a:pt x="1447" y="2977"/>
                    <a:pt x="1468" y="2977"/>
                    <a:pt x="1488" y="2977"/>
                  </a:cubicBezTo>
                  <a:cubicBezTo>
                    <a:pt x="2312" y="2977"/>
                    <a:pt x="2956" y="2357"/>
                    <a:pt x="2977" y="1531"/>
                  </a:cubicBezTo>
                  <a:cubicBezTo>
                    <a:pt x="2998" y="679"/>
                    <a:pt x="2359" y="13"/>
                    <a:pt x="1511" y="0"/>
                  </a:cubicBezTo>
                  <a:cubicBezTo>
                    <a:pt x="1502" y="0"/>
                    <a:pt x="1494" y="0"/>
                    <a:pt x="148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1"/>
            <p:cNvSpPr/>
            <p:nvPr/>
          </p:nvSpPr>
          <p:spPr>
            <a:xfrm>
              <a:off x="6772852" y="3842472"/>
              <a:ext cx="152681" cy="151713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1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4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1"/>
            <p:cNvSpPr/>
            <p:nvPr/>
          </p:nvSpPr>
          <p:spPr>
            <a:xfrm>
              <a:off x="3534978" y="3842472"/>
              <a:ext cx="152681" cy="151509"/>
            </a:xfrm>
            <a:custGeom>
              <a:avLst/>
              <a:gdLst/>
              <a:ahLst/>
              <a:cxnLst/>
              <a:rect l="l" t="t" r="r" b="b"/>
              <a:pathLst>
                <a:path w="2998" h="2975" extrusionOk="0">
                  <a:moveTo>
                    <a:pt x="1511" y="0"/>
                  </a:moveTo>
                  <a:cubicBezTo>
                    <a:pt x="1505" y="0"/>
                    <a:pt x="1498" y="0"/>
                    <a:pt x="1492" y="0"/>
                  </a:cubicBezTo>
                  <a:cubicBezTo>
                    <a:pt x="642" y="12"/>
                    <a:pt x="0" y="674"/>
                    <a:pt x="20" y="1525"/>
                  </a:cubicBezTo>
                  <a:cubicBezTo>
                    <a:pt x="41" y="2341"/>
                    <a:pt x="669" y="2963"/>
                    <a:pt x="1489" y="2974"/>
                  </a:cubicBezTo>
                  <a:cubicBezTo>
                    <a:pt x="1495" y="2975"/>
                    <a:pt x="1502" y="2975"/>
                    <a:pt x="1508" y="2975"/>
                  </a:cubicBezTo>
                  <a:cubicBezTo>
                    <a:pt x="2350" y="2975"/>
                    <a:pt x="2997" y="2332"/>
                    <a:pt x="2997" y="1487"/>
                  </a:cubicBezTo>
                  <a:cubicBezTo>
                    <a:pt x="2997" y="644"/>
                    <a:pt x="2353" y="0"/>
                    <a:pt x="151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1"/>
            <p:cNvSpPr/>
            <p:nvPr/>
          </p:nvSpPr>
          <p:spPr>
            <a:xfrm>
              <a:off x="3858923" y="3842472"/>
              <a:ext cx="152630" cy="151611"/>
            </a:xfrm>
            <a:custGeom>
              <a:avLst/>
              <a:gdLst/>
              <a:ahLst/>
              <a:cxnLst/>
              <a:rect l="l" t="t" r="r" b="b"/>
              <a:pathLst>
                <a:path w="2997" h="2977" extrusionOk="0">
                  <a:moveTo>
                    <a:pt x="1506" y="0"/>
                  </a:moveTo>
                  <a:cubicBezTo>
                    <a:pt x="1502" y="0"/>
                    <a:pt x="1497" y="0"/>
                    <a:pt x="1492" y="0"/>
                  </a:cubicBezTo>
                  <a:cubicBezTo>
                    <a:pt x="643" y="9"/>
                    <a:pt x="1" y="671"/>
                    <a:pt x="21" y="1519"/>
                  </a:cubicBezTo>
                  <a:cubicBezTo>
                    <a:pt x="38" y="2351"/>
                    <a:pt x="683" y="2977"/>
                    <a:pt x="1509" y="2977"/>
                  </a:cubicBezTo>
                  <a:cubicBezTo>
                    <a:pt x="1526" y="2977"/>
                    <a:pt x="1544" y="2976"/>
                    <a:pt x="1562" y="2976"/>
                  </a:cubicBezTo>
                  <a:cubicBezTo>
                    <a:pt x="2377" y="2950"/>
                    <a:pt x="2992" y="2314"/>
                    <a:pt x="2995" y="1495"/>
                  </a:cubicBezTo>
                  <a:cubicBezTo>
                    <a:pt x="2997" y="648"/>
                    <a:pt x="2351" y="0"/>
                    <a:pt x="150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1"/>
            <p:cNvSpPr/>
            <p:nvPr/>
          </p:nvSpPr>
          <p:spPr>
            <a:xfrm>
              <a:off x="4181442" y="3842472"/>
              <a:ext cx="154616" cy="151611"/>
            </a:xfrm>
            <a:custGeom>
              <a:avLst/>
              <a:gdLst/>
              <a:ahLst/>
              <a:cxnLst/>
              <a:rect l="l" t="t" r="r" b="b"/>
              <a:pathLst>
                <a:path w="3036" h="2977" extrusionOk="0">
                  <a:moveTo>
                    <a:pt x="1528" y="0"/>
                  </a:moveTo>
                  <a:cubicBezTo>
                    <a:pt x="714" y="0"/>
                    <a:pt x="79" y="601"/>
                    <a:pt x="41" y="1411"/>
                  </a:cubicBezTo>
                  <a:cubicBezTo>
                    <a:pt x="1" y="2262"/>
                    <a:pt x="627" y="2947"/>
                    <a:pt x="1472" y="2976"/>
                  </a:cubicBezTo>
                  <a:cubicBezTo>
                    <a:pt x="1492" y="2977"/>
                    <a:pt x="1511" y="2977"/>
                    <a:pt x="1531" y="2977"/>
                  </a:cubicBezTo>
                  <a:cubicBezTo>
                    <a:pt x="2354" y="2977"/>
                    <a:pt x="2997" y="2352"/>
                    <a:pt x="3017" y="1525"/>
                  </a:cubicBezTo>
                  <a:cubicBezTo>
                    <a:pt x="3036" y="674"/>
                    <a:pt x="2396" y="9"/>
                    <a:pt x="1546" y="0"/>
                  </a:cubicBezTo>
                  <a:cubicBezTo>
                    <a:pt x="1540" y="0"/>
                    <a:pt x="1534" y="0"/>
                    <a:pt x="152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1"/>
            <p:cNvSpPr/>
            <p:nvPr/>
          </p:nvSpPr>
          <p:spPr>
            <a:xfrm>
              <a:off x="4505591" y="3842523"/>
              <a:ext cx="153903" cy="151611"/>
            </a:xfrm>
            <a:custGeom>
              <a:avLst/>
              <a:gdLst/>
              <a:ahLst/>
              <a:cxnLst/>
              <a:rect l="l" t="t" r="r" b="b"/>
              <a:pathLst>
                <a:path w="3022" h="2977" extrusionOk="0">
                  <a:moveTo>
                    <a:pt x="1522" y="1"/>
                  </a:moveTo>
                  <a:cubicBezTo>
                    <a:pt x="701" y="1"/>
                    <a:pt x="64" y="613"/>
                    <a:pt x="32" y="1426"/>
                  </a:cubicBezTo>
                  <a:cubicBezTo>
                    <a:pt x="1" y="2278"/>
                    <a:pt x="631" y="2955"/>
                    <a:pt x="1478" y="2976"/>
                  </a:cubicBezTo>
                  <a:cubicBezTo>
                    <a:pt x="1491" y="2977"/>
                    <a:pt x="1504" y="2977"/>
                    <a:pt x="1517" y="2977"/>
                  </a:cubicBezTo>
                  <a:cubicBezTo>
                    <a:pt x="2349" y="2977"/>
                    <a:pt x="2995" y="2346"/>
                    <a:pt x="3008" y="1509"/>
                  </a:cubicBezTo>
                  <a:cubicBezTo>
                    <a:pt x="3021" y="658"/>
                    <a:pt x="2375" y="1"/>
                    <a:pt x="1525" y="1"/>
                  </a:cubicBezTo>
                  <a:cubicBezTo>
                    <a:pt x="1524" y="1"/>
                    <a:pt x="1523" y="1"/>
                    <a:pt x="152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1"/>
            <p:cNvSpPr/>
            <p:nvPr/>
          </p:nvSpPr>
          <p:spPr>
            <a:xfrm>
              <a:off x="4829079" y="3842676"/>
              <a:ext cx="154310" cy="151509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10" y="0"/>
                    <a:pt x="74" y="607"/>
                    <a:pt x="38" y="1414"/>
                  </a:cubicBezTo>
                  <a:cubicBezTo>
                    <a:pt x="0" y="2265"/>
                    <a:pt x="628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6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1"/>
            <p:cNvSpPr/>
            <p:nvPr/>
          </p:nvSpPr>
          <p:spPr>
            <a:xfrm>
              <a:off x="5153584" y="3842320"/>
              <a:ext cx="152681" cy="151662"/>
            </a:xfrm>
            <a:custGeom>
              <a:avLst/>
              <a:gdLst/>
              <a:ahLst/>
              <a:cxnLst/>
              <a:rect l="l" t="t" r="r" b="b"/>
              <a:pathLst>
                <a:path w="2998" h="2978" extrusionOk="0">
                  <a:moveTo>
                    <a:pt x="1504" y="0"/>
                  </a:moveTo>
                  <a:cubicBezTo>
                    <a:pt x="1500" y="0"/>
                    <a:pt x="1495" y="0"/>
                    <a:pt x="1490" y="0"/>
                  </a:cubicBezTo>
                  <a:cubicBezTo>
                    <a:pt x="671" y="10"/>
                    <a:pt x="42" y="632"/>
                    <a:pt x="22" y="1448"/>
                  </a:cubicBezTo>
                  <a:cubicBezTo>
                    <a:pt x="0" y="2303"/>
                    <a:pt x="642" y="2966"/>
                    <a:pt x="1490" y="2977"/>
                  </a:cubicBezTo>
                  <a:cubicBezTo>
                    <a:pt x="1497" y="2978"/>
                    <a:pt x="1503" y="2978"/>
                    <a:pt x="1510" y="2978"/>
                  </a:cubicBezTo>
                  <a:cubicBezTo>
                    <a:pt x="2352" y="2978"/>
                    <a:pt x="2998" y="2335"/>
                    <a:pt x="2998" y="1490"/>
                  </a:cubicBezTo>
                  <a:cubicBezTo>
                    <a:pt x="2998" y="644"/>
                    <a:pt x="2347" y="0"/>
                    <a:pt x="150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1"/>
            <p:cNvSpPr/>
            <p:nvPr/>
          </p:nvSpPr>
          <p:spPr>
            <a:xfrm>
              <a:off x="5478242" y="3842472"/>
              <a:ext cx="152732" cy="151713"/>
            </a:xfrm>
            <a:custGeom>
              <a:avLst/>
              <a:gdLst/>
              <a:ahLst/>
              <a:cxnLst/>
              <a:rect l="l" t="t" r="r" b="b"/>
              <a:pathLst>
                <a:path w="2999" h="2979" extrusionOk="0">
                  <a:moveTo>
                    <a:pt x="1491" y="0"/>
                  </a:moveTo>
                  <a:cubicBezTo>
                    <a:pt x="648" y="0"/>
                    <a:pt x="0" y="646"/>
                    <a:pt x="2" y="1495"/>
                  </a:cubicBezTo>
                  <a:cubicBezTo>
                    <a:pt x="6" y="2313"/>
                    <a:pt x="622" y="2950"/>
                    <a:pt x="1437" y="2977"/>
                  </a:cubicBezTo>
                  <a:cubicBezTo>
                    <a:pt x="1454" y="2978"/>
                    <a:pt x="1472" y="2978"/>
                    <a:pt x="1490" y="2978"/>
                  </a:cubicBezTo>
                  <a:cubicBezTo>
                    <a:pt x="2316" y="2978"/>
                    <a:pt x="2963" y="2353"/>
                    <a:pt x="2979" y="1523"/>
                  </a:cubicBezTo>
                  <a:cubicBezTo>
                    <a:pt x="2999" y="672"/>
                    <a:pt x="2356" y="9"/>
                    <a:pt x="1507" y="0"/>
                  </a:cubicBezTo>
                  <a:cubicBezTo>
                    <a:pt x="1502" y="0"/>
                    <a:pt x="1496" y="0"/>
                    <a:pt x="149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1"/>
            <p:cNvSpPr/>
            <p:nvPr/>
          </p:nvSpPr>
          <p:spPr>
            <a:xfrm>
              <a:off x="5800813" y="3842472"/>
              <a:ext cx="153292" cy="151662"/>
            </a:xfrm>
            <a:custGeom>
              <a:avLst/>
              <a:gdLst/>
              <a:ahLst/>
              <a:cxnLst/>
              <a:rect l="l" t="t" r="r" b="b"/>
              <a:pathLst>
                <a:path w="3010" h="2978" extrusionOk="0">
                  <a:moveTo>
                    <a:pt x="1516" y="0"/>
                  </a:moveTo>
                  <a:cubicBezTo>
                    <a:pt x="696" y="0"/>
                    <a:pt x="52" y="616"/>
                    <a:pt x="27" y="1438"/>
                  </a:cubicBezTo>
                  <a:cubicBezTo>
                    <a:pt x="1" y="2291"/>
                    <a:pt x="636" y="2961"/>
                    <a:pt x="1483" y="2977"/>
                  </a:cubicBezTo>
                  <a:cubicBezTo>
                    <a:pt x="1493" y="2978"/>
                    <a:pt x="1502" y="2978"/>
                    <a:pt x="1511" y="2978"/>
                  </a:cubicBezTo>
                  <a:cubicBezTo>
                    <a:pt x="2349" y="2978"/>
                    <a:pt x="2995" y="2339"/>
                    <a:pt x="3004" y="1502"/>
                  </a:cubicBezTo>
                  <a:cubicBezTo>
                    <a:pt x="3009" y="681"/>
                    <a:pt x="2401" y="38"/>
                    <a:pt x="1586" y="2"/>
                  </a:cubicBezTo>
                  <a:cubicBezTo>
                    <a:pt x="1562" y="1"/>
                    <a:pt x="1539" y="0"/>
                    <a:pt x="151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1"/>
            <p:cNvSpPr/>
            <p:nvPr/>
          </p:nvSpPr>
          <p:spPr>
            <a:xfrm>
              <a:off x="6125471" y="3842472"/>
              <a:ext cx="153445" cy="151662"/>
            </a:xfrm>
            <a:custGeom>
              <a:avLst/>
              <a:gdLst/>
              <a:ahLst/>
              <a:cxnLst/>
              <a:rect l="l" t="t" r="r" b="b"/>
              <a:pathLst>
                <a:path w="3013" h="2978" extrusionOk="0">
                  <a:moveTo>
                    <a:pt x="1499" y="0"/>
                  </a:moveTo>
                  <a:cubicBezTo>
                    <a:pt x="649" y="0"/>
                    <a:pt x="0" y="653"/>
                    <a:pt x="8" y="1503"/>
                  </a:cubicBezTo>
                  <a:cubicBezTo>
                    <a:pt x="15" y="2343"/>
                    <a:pt x="662" y="2978"/>
                    <a:pt x="1497" y="2978"/>
                  </a:cubicBezTo>
                  <a:cubicBezTo>
                    <a:pt x="1507" y="2978"/>
                    <a:pt x="1518" y="2978"/>
                    <a:pt x="1528" y="2977"/>
                  </a:cubicBezTo>
                  <a:cubicBezTo>
                    <a:pt x="2378" y="2957"/>
                    <a:pt x="3012" y="2288"/>
                    <a:pt x="2983" y="1435"/>
                  </a:cubicBezTo>
                  <a:cubicBezTo>
                    <a:pt x="2957" y="620"/>
                    <a:pt x="2321" y="5"/>
                    <a:pt x="1502" y="0"/>
                  </a:cubicBezTo>
                  <a:cubicBezTo>
                    <a:pt x="1501" y="0"/>
                    <a:pt x="1500" y="0"/>
                    <a:pt x="149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1"/>
            <p:cNvSpPr/>
            <p:nvPr/>
          </p:nvSpPr>
          <p:spPr>
            <a:xfrm>
              <a:off x="6447889" y="3842523"/>
              <a:ext cx="153801" cy="151611"/>
            </a:xfrm>
            <a:custGeom>
              <a:avLst/>
              <a:gdLst/>
              <a:ahLst/>
              <a:cxnLst/>
              <a:rect l="l" t="t" r="r" b="b"/>
              <a:pathLst>
                <a:path w="3020" h="2977" extrusionOk="0">
                  <a:moveTo>
                    <a:pt x="1523" y="1"/>
                  </a:moveTo>
                  <a:cubicBezTo>
                    <a:pt x="702" y="1"/>
                    <a:pt x="63" y="613"/>
                    <a:pt x="34" y="1426"/>
                  </a:cubicBezTo>
                  <a:cubicBezTo>
                    <a:pt x="1" y="2278"/>
                    <a:pt x="631" y="2955"/>
                    <a:pt x="1479" y="2976"/>
                  </a:cubicBezTo>
                  <a:cubicBezTo>
                    <a:pt x="1492" y="2977"/>
                    <a:pt x="1506" y="2977"/>
                    <a:pt x="1519" y="2977"/>
                  </a:cubicBezTo>
                  <a:cubicBezTo>
                    <a:pt x="2350" y="2977"/>
                    <a:pt x="2997" y="2346"/>
                    <a:pt x="3008" y="1509"/>
                  </a:cubicBezTo>
                  <a:cubicBezTo>
                    <a:pt x="3020" y="658"/>
                    <a:pt x="2375" y="1"/>
                    <a:pt x="1526" y="1"/>
                  </a:cubicBezTo>
                  <a:cubicBezTo>
                    <a:pt x="1525" y="1"/>
                    <a:pt x="1524" y="1"/>
                    <a:pt x="152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1"/>
            <p:cNvSpPr/>
            <p:nvPr/>
          </p:nvSpPr>
          <p:spPr>
            <a:xfrm>
              <a:off x="3697892" y="3682410"/>
              <a:ext cx="150796" cy="148199"/>
            </a:xfrm>
            <a:custGeom>
              <a:avLst/>
              <a:gdLst/>
              <a:ahLst/>
              <a:cxnLst/>
              <a:rect l="l" t="t" r="r" b="b"/>
              <a:pathLst>
                <a:path w="2961" h="2910" extrusionOk="0">
                  <a:moveTo>
                    <a:pt x="1496" y="1"/>
                  </a:moveTo>
                  <a:cubicBezTo>
                    <a:pt x="693" y="1"/>
                    <a:pt x="71" y="581"/>
                    <a:pt x="37" y="1379"/>
                  </a:cubicBezTo>
                  <a:cubicBezTo>
                    <a:pt x="1" y="2240"/>
                    <a:pt x="621" y="2899"/>
                    <a:pt x="1473" y="2909"/>
                  </a:cubicBezTo>
                  <a:cubicBezTo>
                    <a:pt x="1478" y="2909"/>
                    <a:pt x="1483" y="2909"/>
                    <a:pt x="1488" y="2909"/>
                  </a:cubicBezTo>
                  <a:cubicBezTo>
                    <a:pt x="2303" y="2909"/>
                    <a:pt x="2927" y="2300"/>
                    <a:pt x="2943" y="1490"/>
                  </a:cubicBezTo>
                  <a:cubicBezTo>
                    <a:pt x="2961" y="666"/>
                    <a:pt x="2359" y="26"/>
                    <a:pt x="1546" y="1"/>
                  </a:cubicBezTo>
                  <a:cubicBezTo>
                    <a:pt x="1529" y="1"/>
                    <a:pt x="1512" y="1"/>
                    <a:pt x="149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1"/>
            <p:cNvSpPr/>
            <p:nvPr/>
          </p:nvSpPr>
          <p:spPr>
            <a:xfrm>
              <a:off x="3374660" y="3682308"/>
              <a:ext cx="149829" cy="148148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5" y="0"/>
                  </a:moveTo>
                  <a:cubicBezTo>
                    <a:pt x="676" y="0"/>
                    <a:pt x="52" y="597"/>
                    <a:pt x="26" y="1401"/>
                  </a:cubicBezTo>
                  <a:cubicBezTo>
                    <a:pt x="0" y="2259"/>
                    <a:pt x="629" y="2908"/>
                    <a:pt x="1479" y="2908"/>
                  </a:cubicBezTo>
                  <a:cubicBezTo>
                    <a:pt x="1481" y="2908"/>
                    <a:pt x="1483" y="2908"/>
                    <a:pt x="1485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1" y="646"/>
                    <a:pt x="2333" y="16"/>
                    <a:pt x="1513" y="0"/>
                  </a:cubicBezTo>
                  <a:cubicBezTo>
                    <a:pt x="1504" y="0"/>
                    <a:pt x="1494" y="0"/>
                    <a:pt x="148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1"/>
            <p:cNvSpPr/>
            <p:nvPr/>
          </p:nvSpPr>
          <p:spPr>
            <a:xfrm>
              <a:off x="3049849" y="3682308"/>
              <a:ext cx="152019" cy="148148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8" y="0"/>
                  </a:moveTo>
                  <a:cubicBezTo>
                    <a:pt x="718" y="0"/>
                    <a:pt x="96" y="570"/>
                    <a:pt x="50" y="1352"/>
                  </a:cubicBezTo>
                  <a:cubicBezTo>
                    <a:pt x="1" y="2207"/>
                    <a:pt x="612" y="2887"/>
                    <a:pt x="1457" y="2908"/>
                  </a:cubicBezTo>
                  <a:cubicBezTo>
                    <a:pt x="1471" y="2909"/>
                    <a:pt x="1485" y="2909"/>
                    <a:pt x="1498" y="2909"/>
                  </a:cubicBezTo>
                  <a:cubicBezTo>
                    <a:pt x="2302" y="2909"/>
                    <a:pt x="2926" y="2320"/>
                    <a:pt x="2955" y="1519"/>
                  </a:cubicBezTo>
                  <a:cubicBezTo>
                    <a:pt x="2985" y="688"/>
                    <a:pt x="2400" y="42"/>
                    <a:pt x="1583" y="2"/>
                  </a:cubicBezTo>
                  <a:cubicBezTo>
                    <a:pt x="1558" y="1"/>
                    <a:pt x="1533" y="0"/>
                    <a:pt x="150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1"/>
            <p:cNvSpPr/>
            <p:nvPr/>
          </p:nvSpPr>
          <p:spPr>
            <a:xfrm>
              <a:off x="2727788" y="3682359"/>
              <a:ext cx="149014" cy="148097"/>
            </a:xfrm>
            <a:custGeom>
              <a:avLst/>
              <a:gdLst/>
              <a:ahLst/>
              <a:cxnLst/>
              <a:rect l="l" t="t" r="r" b="b"/>
              <a:pathLst>
                <a:path w="2926" h="2908" extrusionOk="0">
                  <a:moveTo>
                    <a:pt x="1474" y="1"/>
                  </a:moveTo>
                  <a:cubicBezTo>
                    <a:pt x="656" y="1"/>
                    <a:pt x="31" y="609"/>
                    <a:pt x="16" y="1422"/>
                  </a:cubicBezTo>
                  <a:cubicBezTo>
                    <a:pt x="0" y="2266"/>
                    <a:pt x="631" y="2907"/>
                    <a:pt x="1471" y="2907"/>
                  </a:cubicBezTo>
                  <a:cubicBezTo>
                    <a:pt x="1479" y="2907"/>
                    <a:pt x="1488" y="2907"/>
                    <a:pt x="1496" y="2907"/>
                  </a:cubicBezTo>
                  <a:cubicBezTo>
                    <a:pt x="2314" y="2896"/>
                    <a:pt x="2925" y="2271"/>
                    <a:pt x="2924" y="1448"/>
                  </a:cubicBezTo>
                  <a:cubicBezTo>
                    <a:pt x="2918" y="622"/>
                    <a:pt x="2307" y="7"/>
                    <a:pt x="1486" y="1"/>
                  </a:cubicBezTo>
                  <a:cubicBezTo>
                    <a:pt x="1482" y="1"/>
                    <a:pt x="1478" y="1"/>
                    <a:pt x="147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1"/>
            <p:cNvSpPr/>
            <p:nvPr/>
          </p:nvSpPr>
          <p:spPr>
            <a:xfrm>
              <a:off x="2403893" y="3682206"/>
              <a:ext cx="149065" cy="14825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78" y="1"/>
                  </a:moveTo>
                  <a:cubicBezTo>
                    <a:pt x="662" y="1"/>
                    <a:pt x="36" y="607"/>
                    <a:pt x="20" y="1419"/>
                  </a:cubicBezTo>
                  <a:cubicBezTo>
                    <a:pt x="0" y="2267"/>
                    <a:pt x="629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5" y="2900"/>
                    <a:pt x="2926" y="2279"/>
                    <a:pt x="2926" y="1455"/>
                  </a:cubicBezTo>
                  <a:cubicBezTo>
                    <a:pt x="2925" y="630"/>
                    <a:pt x="2314" y="13"/>
                    <a:pt x="1490" y="1"/>
                  </a:cubicBezTo>
                  <a:cubicBezTo>
                    <a:pt x="1486" y="1"/>
                    <a:pt x="1482" y="1"/>
                    <a:pt x="147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1"/>
            <p:cNvSpPr/>
            <p:nvPr/>
          </p:nvSpPr>
          <p:spPr>
            <a:xfrm>
              <a:off x="2079795" y="3682308"/>
              <a:ext cx="149778" cy="148046"/>
            </a:xfrm>
            <a:custGeom>
              <a:avLst/>
              <a:gdLst/>
              <a:ahLst/>
              <a:cxnLst/>
              <a:rect l="l" t="t" r="r" b="b"/>
              <a:pathLst>
                <a:path w="2941" h="2907" extrusionOk="0">
                  <a:moveTo>
                    <a:pt x="1483" y="0"/>
                  </a:moveTo>
                  <a:cubicBezTo>
                    <a:pt x="676" y="0"/>
                    <a:pt x="49" y="597"/>
                    <a:pt x="27" y="1401"/>
                  </a:cubicBezTo>
                  <a:cubicBezTo>
                    <a:pt x="1" y="2257"/>
                    <a:pt x="632" y="2907"/>
                    <a:pt x="1483" y="2907"/>
                  </a:cubicBezTo>
                  <a:cubicBezTo>
                    <a:pt x="1484" y="2907"/>
                    <a:pt x="1485" y="2907"/>
                    <a:pt x="1486" y="2907"/>
                  </a:cubicBezTo>
                  <a:cubicBezTo>
                    <a:pt x="2312" y="2905"/>
                    <a:pt x="2926" y="2294"/>
                    <a:pt x="2933" y="1469"/>
                  </a:cubicBezTo>
                  <a:cubicBezTo>
                    <a:pt x="2940" y="646"/>
                    <a:pt x="2332" y="16"/>
                    <a:pt x="1512" y="0"/>
                  </a:cubicBezTo>
                  <a:cubicBezTo>
                    <a:pt x="1503" y="0"/>
                    <a:pt x="1493" y="0"/>
                    <a:pt x="148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1"/>
            <p:cNvSpPr/>
            <p:nvPr/>
          </p:nvSpPr>
          <p:spPr>
            <a:xfrm>
              <a:off x="1756970" y="3682359"/>
              <a:ext cx="149931" cy="148250"/>
            </a:xfrm>
            <a:custGeom>
              <a:avLst/>
              <a:gdLst/>
              <a:ahLst/>
              <a:cxnLst/>
              <a:rect l="l" t="t" r="r" b="b"/>
              <a:pathLst>
                <a:path w="2944" h="2911" extrusionOk="0">
                  <a:moveTo>
                    <a:pt x="1458" y="1"/>
                  </a:moveTo>
                  <a:cubicBezTo>
                    <a:pt x="1447" y="1"/>
                    <a:pt x="1437" y="1"/>
                    <a:pt x="1426" y="1"/>
                  </a:cubicBezTo>
                  <a:cubicBezTo>
                    <a:pt x="609" y="17"/>
                    <a:pt x="1" y="650"/>
                    <a:pt x="10" y="1474"/>
                  </a:cubicBezTo>
                  <a:cubicBezTo>
                    <a:pt x="17" y="2297"/>
                    <a:pt x="635" y="2907"/>
                    <a:pt x="1461" y="2910"/>
                  </a:cubicBezTo>
                  <a:cubicBezTo>
                    <a:pt x="2315" y="2910"/>
                    <a:pt x="2943" y="2260"/>
                    <a:pt x="2917" y="1400"/>
                  </a:cubicBezTo>
                  <a:cubicBezTo>
                    <a:pt x="2890" y="595"/>
                    <a:pt x="2266" y="1"/>
                    <a:pt x="145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1"/>
            <p:cNvSpPr/>
            <p:nvPr/>
          </p:nvSpPr>
          <p:spPr>
            <a:xfrm>
              <a:off x="1431752" y="3682359"/>
              <a:ext cx="150847" cy="148097"/>
            </a:xfrm>
            <a:custGeom>
              <a:avLst/>
              <a:gdLst/>
              <a:ahLst/>
              <a:cxnLst/>
              <a:rect l="l" t="t" r="r" b="b"/>
              <a:pathLst>
                <a:path w="2962" h="2908" extrusionOk="0">
                  <a:moveTo>
                    <a:pt x="1500" y="0"/>
                  </a:moveTo>
                  <a:cubicBezTo>
                    <a:pt x="694" y="0"/>
                    <a:pt x="75" y="581"/>
                    <a:pt x="40" y="1378"/>
                  </a:cubicBezTo>
                  <a:cubicBezTo>
                    <a:pt x="0" y="2238"/>
                    <a:pt x="620" y="2899"/>
                    <a:pt x="1473" y="2907"/>
                  </a:cubicBezTo>
                  <a:cubicBezTo>
                    <a:pt x="1480" y="2907"/>
                    <a:pt x="1487" y="2907"/>
                    <a:pt x="1493" y="2907"/>
                  </a:cubicBezTo>
                  <a:cubicBezTo>
                    <a:pt x="2306" y="2907"/>
                    <a:pt x="2930" y="2301"/>
                    <a:pt x="2946" y="1494"/>
                  </a:cubicBezTo>
                  <a:cubicBezTo>
                    <a:pt x="2962" y="667"/>
                    <a:pt x="2362" y="27"/>
                    <a:pt x="1550" y="1"/>
                  </a:cubicBezTo>
                  <a:cubicBezTo>
                    <a:pt x="1533" y="0"/>
                    <a:pt x="1516" y="0"/>
                    <a:pt x="150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1"/>
            <p:cNvSpPr/>
            <p:nvPr/>
          </p:nvSpPr>
          <p:spPr>
            <a:xfrm>
              <a:off x="1109538" y="3682359"/>
              <a:ext cx="149981" cy="148250"/>
            </a:xfrm>
            <a:custGeom>
              <a:avLst/>
              <a:gdLst/>
              <a:ahLst/>
              <a:cxnLst/>
              <a:rect l="l" t="t" r="r" b="b"/>
              <a:pathLst>
                <a:path w="2945" h="2911" extrusionOk="0">
                  <a:moveTo>
                    <a:pt x="1459" y="1"/>
                  </a:moveTo>
                  <a:cubicBezTo>
                    <a:pt x="1448" y="1"/>
                    <a:pt x="1437" y="1"/>
                    <a:pt x="1427" y="1"/>
                  </a:cubicBezTo>
                  <a:cubicBezTo>
                    <a:pt x="609" y="17"/>
                    <a:pt x="0" y="650"/>
                    <a:pt x="10" y="1474"/>
                  </a:cubicBezTo>
                  <a:cubicBezTo>
                    <a:pt x="18" y="2297"/>
                    <a:pt x="636" y="2907"/>
                    <a:pt x="1461" y="2910"/>
                  </a:cubicBezTo>
                  <a:cubicBezTo>
                    <a:pt x="2316" y="2910"/>
                    <a:pt x="2944" y="2260"/>
                    <a:pt x="2917" y="1400"/>
                  </a:cubicBezTo>
                  <a:cubicBezTo>
                    <a:pt x="2891" y="595"/>
                    <a:pt x="2267" y="1"/>
                    <a:pt x="145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1"/>
            <p:cNvSpPr/>
            <p:nvPr/>
          </p:nvSpPr>
          <p:spPr>
            <a:xfrm>
              <a:off x="785695" y="3682359"/>
              <a:ext cx="149065" cy="148097"/>
            </a:xfrm>
            <a:custGeom>
              <a:avLst/>
              <a:gdLst/>
              <a:ahLst/>
              <a:cxnLst/>
              <a:rect l="l" t="t" r="r" b="b"/>
              <a:pathLst>
                <a:path w="2927" h="2908" extrusionOk="0">
                  <a:moveTo>
                    <a:pt x="1469" y="1"/>
                  </a:moveTo>
                  <a:cubicBezTo>
                    <a:pt x="648" y="1"/>
                    <a:pt x="23" y="610"/>
                    <a:pt x="12" y="1426"/>
                  </a:cubicBezTo>
                  <a:cubicBezTo>
                    <a:pt x="0" y="2248"/>
                    <a:pt x="607" y="2886"/>
                    <a:pt x="1420" y="2907"/>
                  </a:cubicBezTo>
                  <a:cubicBezTo>
                    <a:pt x="1436" y="2908"/>
                    <a:pt x="1452" y="2908"/>
                    <a:pt x="1467" y="2908"/>
                  </a:cubicBezTo>
                  <a:cubicBezTo>
                    <a:pt x="2298" y="2908"/>
                    <a:pt x="2927" y="2281"/>
                    <a:pt x="2920" y="1445"/>
                  </a:cubicBezTo>
                  <a:cubicBezTo>
                    <a:pt x="2915" y="619"/>
                    <a:pt x="2300" y="5"/>
                    <a:pt x="1474" y="1"/>
                  </a:cubicBezTo>
                  <a:cubicBezTo>
                    <a:pt x="1473" y="1"/>
                    <a:pt x="1471" y="1"/>
                    <a:pt x="146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1"/>
            <p:cNvSpPr/>
            <p:nvPr/>
          </p:nvSpPr>
          <p:spPr>
            <a:xfrm>
              <a:off x="462309" y="3682308"/>
              <a:ext cx="149523" cy="148148"/>
            </a:xfrm>
            <a:custGeom>
              <a:avLst/>
              <a:gdLst/>
              <a:ahLst/>
              <a:cxnLst/>
              <a:rect l="l" t="t" r="r" b="b"/>
              <a:pathLst>
                <a:path w="2936" h="2909" extrusionOk="0">
                  <a:moveTo>
                    <a:pt x="1463" y="1"/>
                  </a:moveTo>
                  <a:cubicBezTo>
                    <a:pt x="633" y="1"/>
                    <a:pt x="9" y="613"/>
                    <a:pt x="6" y="1447"/>
                  </a:cubicBezTo>
                  <a:cubicBezTo>
                    <a:pt x="0" y="2271"/>
                    <a:pt x="610" y="2897"/>
                    <a:pt x="1431" y="2908"/>
                  </a:cubicBezTo>
                  <a:cubicBezTo>
                    <a:pt x="1440" y="2908"/>
                    <a:pt x="1448" y="2908"/>
                    <a:pt x="1457" y="2908"/>
                  </a:cubicBezTo>
                  <a:cubicBezTo>
                    <a:pt x="2267" y="2908"/>
                    <a:pt x="2891" y="2310"/>
                    <a:pt x="2912" y="1502"/>
                  </a:cubicBezTo>
                  <a:cubicBezTo>
                    <a:pt x="2935" y="680"/>
                    <a:pt x="2340" y="31"/>
                    <a:pt x="1526" y="2"/>
                  </a:cubicBezTo>
                  <a:cubicBezTo>
                    <a:pt x="1505" y="1"/>
                    <a:pt x="1484" y="1"/>
                    <a:pt x="146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1"/>
            <p:cNvSpPr/>
            <p:nvPr/>
          </p:nvSpPr>
          <p:spPr>
            <a:xfrm>
              <a:off x="8553712" y="3682257"/>
              <a:ext cx="150491" cy="148097"/>
            </a:xfrm>
            <a:custGeom>
              <a:avLst/>
              <a:gdLst/>
              <a:ahLst/>
              <a:cxnLst/>
              <a:rect l="l" t="t" r="r" b="b"/>
              <a:pathLst>
                <a:path w="2955" h="2908" extrusionOk="0">
                  <a:moveTo>
                    <a:pt x="1493" y="1"/>
                  </a:moveTo>
                  <a:cubicBezTo>
                    <a:pt x="690" y="1"/>
                    <a:pt x="67" y="588"/>
                    <a:pt x="35" y="1385"/>
                  </a:cubicBezTo>
                  <a:cubicBezTo>
                    <a:pt x="0" y="2246"/>
                    <a:pt x="621" y="2901"/>
                    <a:pt x="1478" y="2908"/>
                  </a:cubicBezTo>
                  <a:cubicBezTo>
                    <a:pt x="1482" y="2908"/>
                    <a:pt x="1486" y="2908"/>
                    <a:pt x="1490" y="2908"/>
                  </a:cubicBezTo>
                  <a:cubicBezTo>
                    <a:pt x="2304" y="2908"/>
                    <a:pt x="2927" y="2298"/>
                    <a:pt x="2941" y="1486"/>
                  </a:cubicBezTo>
                  <a:cubicBezTo>
                    <a:pt x="2954" y="665"/>
                    <a:pt x="2353" y="26"/>
                    <a:pt x="1539" y="1"/>
                  </a:cubicBezTo>
                  <a:cubicBezTo>
                    <a:pt x="1524" y="1"/>
                    <a:pt x="1508" y="1"/>
                    <a:pt x="14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1"/>
            <p:cNvSpPr/>
            <p:nvPr/>
          </p:nvSpPr>
          <p:spPr>
            <a:xfrm>
              <a:off x="8230123" y="3682359"/>
              <a:ext cx="150236" cy="148097"/>
            </a:xfrm>
            <a:custGeom>
              <a:avLst/>
              <a:gdLst/>
              <a:ahLst/>
              <a:cxnLst/>
              <a:rect l="l" t="t" r="r" b="b"/>
              <a:pathLst>
                <a:path w="2950" h="2908" extrusionOk="0">
                  <a:moveTo>
                    <a:pt x="1488" y="0"/>
                  </a:moveTo>
                  <a:cubicBezTo>
                    <a:pt x="685" y="0"/>
                    <a:pt x="60" y="592"/>
                    <a:pt x="33" y="1393"/>
                  </a:cubicBezTo>
                  <a:cubicBezTo>
                    <a:pt x="1" y="2253"/>
                    <a:pt x="627" y="2906"/>
                    <a:pt x="1482" y="2907"/>
                  </a:cubicBezTo>
                  <a:cubicBezTo>
                    <a:pt x="1484" y="2907"/>
                    <a:pt x="1486" y="2907"/>
                    <a:pt x="1488" y="2907"/>
                  </a:cubicBezTo>
                  <a:cubicBezTo>
                    <a:pt x="2310" y="2907"/>
                    <a:pt x="2929" y="2297"/>
                    <a:pt x="2940" y="1476"/>
                  </a:cubicBezTo>
                  <a:cubicBezTo>
                    <a:pt x="2949" y="657"/>
                    <a:pt x="2342" y="21"/>
                    <a:pt x="1528" y="1"/>
                  </a:cubicBezTo>
                  <a:cubicBezTo>
                    <a:pt x="1515" y="1"/>
                    <a:pt x="1501" y="0"/>
                    <a:pt x="148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1"/>
            <p:cNvSpPr/>
            <p:nvPr/>
          </p:nvSpPr>
          <p:spPr>
            <a:xfrm>
              <a:off x="7907705" y="3682359"/>
              <a:ext cx="149218" cy="148097"/>
            </a:xfrm>
            <a:custGeom>
              <a:avLst/>
              <a:gdLst/>
              <a:ahLst/>
              <a:cxnLst/>
              <a:rect l="l" t="t" r="r" b="b"/>
              <a:pathLst>
                <a:path w="2930" h="2908" extrusionOk="0">
                  <a:moveTo>
                    <a:pt x="1465" y="0"/>
                  </a:moveTo>
                  <a:cubicBezTo>
                    <a:pt x="629" y="0"/>
                    <a:pt x="0" y="627"/>
                    <a:pt x="8" y="1465"/>
                  </a:cubicBezTo>
                  <a:cubicBezTo>
                    <a:pt x="10" y="2290"/>
                    <a:pt x="628" y="2904"/>
                    <a:pt x="1453" y="2907"/>
                  </a:cubicBezTo>
                  <a:cubicBezTo>
                    <a:pt x="1456" y="2907"/>
                    <a:pt x="1459" y="2907"/>
                    <a:pt x="1461" y="2907"/>
                  </a:cubicBezTo>
                  <a:cubicBezTo>
                    <a:pt x="2277" y="2907"/>
                    <a:pt x="2901" y="2297"/>
                    <a:pt x="2914" y="1482"/>
                  </a:cubicBezTo>
                  <a:cubicBezTo>
                    <a:pt x="2930" y="660"/>
                    <a:pt x="2323" y="23"/>
                    <a:pt x="1511" y="1"/>
                  </a:cubicBezTo>
                  <a:cubicBezTo>
                    <a:pt x="1495" y="0"/>
                    <a:pt x="1480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1"/>
            <p:cNvSpPr/>
            <p:nvPr/>
          </p:nvSpPr>
          <p:spPr>
            <a:xfrm>
              <a:off x="7583505" y="3682359"/>
              <a:ext cx="149065" cy="148097"/>
            </a:xfrm>
            <a:custGeom>
              <a:avLst/>
              <a:gdLst/>
              <a:ahLst/>
              <a:cxnLst/>
              <a:rect l="l" t="t" r="r" b="b"/>
              <a:pathLst>
                <a:path w="2927" h="2908" extrusionOk="0">
                  <a:moveTo>
                    <a:pt x="1470" y="1"/>
                  </a:moveTo>
                  <a:cubicBezTo>
                    <a:pt x="653" y="1"/>
                    <a:pt x="29" y="610"/>
                    <a:pt x="15" y="1423"/>
                  </a:cubicBezTo>
                  <a:cubicBezTo>
                    <a:pt x="0" y="2267"/>
                    <a:pt x="631" y="2907"/>
                    <a:pt x="1471" y="2907"/>
                  </a:cubicBezTo>
                  <a:cubicBezTo>
                    <a:pt x="1479" y="2907"/>
                    <a:pt x="1488" y="2907"/>
                    <a:pt x="1496" y="2907"/>
                  </a:cubicBezTo>
                  <a:cubicBezTo>
                    <a:pt x="2315" y="2897"/>
                    <a:pt x="2927" y="2271"/>
                    <a:pt x="2922" y="1448"/>
                  </a:cubicBezTo>
                  <a:cubicBezTo>
                    <a:pt x="2920" y="621"/>
                    <a:pt x="2308" y="7"/>
                    <a:pt x="1482" y="1"/>
                  </a:cubicBezTo>
                  <a:cubicBezTo>
                    <a:pt x="1478" y="1"/>
                    <a:pt x="1474" y="1"/>
                    <a:pt x="147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1"/>
            <p:cNvSpPr/>
            <p:nvPr/>
          </p:nvSpPr>
          <p:spPr>
            <a:xfrm>
              <a:off x="7260477" y="3682359"/>
              <a:ext cx="149014" cy="148097"/>
            </a:xfrm>
            <a:custGeom>
              <a:avLst/>
              <a:gdLst/>
              <a:ahLst/>
              <a:cxnLst/>
              <a:rect l="l" t="t" r="r" b="b"/>
              <a:pathLst>
                <a:path w="2926" h="2908" extrusionOk="0">
                  <a:moveTo>
                    <a:pt x="1457" y="1"/>
                  </a:moveTo>
                  <a:cubicBezTo>
                    <a:pt x="1451" y="1"/>
                    <a:pt x="1445" y="1"/>
                    <a:pt x="1440" y="1"/>
                  </a:cubicBezTo>
                  <a:cubicBezTo>
                    <a:pt x="614" y="7"/>
                    <a:pt x="4" y="624"/>
                    <a:pt x="2" y="1450"/>
                  </a:cubicBezTo>
                  <a:cubicBezTo>
                    <a:pt x="0" y="2289"/>
                    <a:pt x="625" y="2908"/>
                    <a:pt x="1459" y="2908"/>
                  </a:cubicBezTo>
                  <a:cubicBezTo>
                    <a:pt x="1476" y="2908"/>
                    <a:pt x="1493" y="2908"/>
                    <a:pt x="1510" y="2907"/>
                  </a:cubicBezTo>
                  <a:cubicBezTo>
                    <a:pt x="2324" y="2881"/>
                    <a:pt x="2925" y="2241"/>
                    <a:pt x="2909" y="1417"/>
                  </a:cubicBezTo>
                  <a:cubicBezTo>
                    <a:pt x="2892" y="608"/>
                    <a:pt x="2271" y="1"/>
                    <a:pt x="145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1"/>
            <p:cNvSpPr/>
            <p:nvPr/>
          </p:nvSpPr>
          <p:spPr>
            <a:xfrm>
              <a:off x="6936328" y="3682359"/>
              <a:ext cx="149065" cy="148097"/>
            </a:xfrm>
            <a:custGeom>
              <a:avLst/>
              <a:gdLst/>
              <a:ahLst/>
              <a:cxnLst/>
              <a:rect l="l" t="t" r="r" b="b"/>
              <a:pathLst>
                <a:path w="2927" h="2908" extrusionOk="0">
                  <a:moveTo>
                    <a:pt x="1467" y="1"/>
                  </a:moveTo>
                  <a:cubicBezTo>
                    <a:pt x="642" y="1"/>
                    <a:pt x="22" y="612"/>
                    <a:pt x="12" y="1433"/>
                  </a:cubicBezTo>
                  <a:cubicBezTo>
                    <a:pt x="1" y="2273"/>
                    <a:pt x="628" y="2908"/>
                    <a:pt x="1464" y="2908"/>
                  </a:cubicBezTo>
                  <a:cubicBezTo>
                    <a:pt x="1477" y="2908"/>
                    <a:pt x="1490" y="2908"/>
                    <a:pt x="1503" y="2907"/>
                  </a:cubicBezTo>
                  <a:cubicBezTo>
                    <a:pt x="2318" y="2891"/>
                    <a:pt x="2927" y="2257"/>
                    <a:pt x="2918" y="1436"/>
                  </a:cubicBezTo>
                  <a:cubicBezTo>
                    <a:pt x="2910" y="612"/>
                    <a:pt x="2290" y="1"/>
                    <a:pt x="146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1"/>
            <p:cNvSpPr/>
            <p:nvPr/>
          </p:nvSpPr>
          <p:spPr>
            <a:xfrm>
              <a:off x="6612840" y="3682308"/>
              <a:ext cx="149625" cy="148148"/>
            </a:xfrm>
            <a:custGeom>
              <a:avLst/>
              <a:gdLst/>
              <a:ahLst/>
              <a:cxnLst/>
              <a:rect l="l" t="t" r="r" b="b"/>
              <a:pathLst>
                <a:path w="2938" h="2909" extrusionOk="0">
                  <a:moveTo>
                    <a:pt x="1465" y="1"/>
                  </a:moveTo>
                  <a:cubicBezTo>
                    <a:pt x="634" y="1"/>
                    <a:pt x="11" y="613"/>
                    <a:pt x="6" y="1447"/>
                  </a:cubicBezTo>
                  <a:cubicBezTo>
                    <a:pt x="1" y="2271"/>
                    <a:pt x="612" y="2897"/>
                    <a:pt x="1431" y="2908"/>
                  </a:cubicBezTo>
                  <a:cubicBezTo>
                    <a:pt x="1440" y="2908"/>
                    <a:pt x="1449" y="2908"/>
                    <a:pt x="1457" y="2908"/>
                  </a:cubicBezTo>
                  <a:cubicBezTo>
                    <a:pt x="2267" y="2908"/>
                    <a:pt x="2891" y="2310"/>
                    <a:pt x="2913" y="1502"/>
                  </a:cubicBezTo>
                  <a:cubicBezTo>
                    <a:pt x="2937" y="680"/>
                    <a:pt x="2340" y="31"/>
                    <a:pt x="1528" y="2"/>
                  </a:cubicBezTo>
                  <a:cubicBezTo>
                    <a:pt x="1507" y="1"/>
                    <a:pt x="1486" y="1"/>
                    <a:pt x="146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1"/>
            <p:cNvSpPr/>
            <p:nvPr/>
          </p:nvSpPr>
          <p:spPr>
            <a:xfrm>
              <a:off x="6288131" y="3682359"/>
              <a:ext cx="149829" cy="148097"/>
            </a:xfrm>
            <a:custGeom>
              <a:avLst/>
              <a:gdLst/>
              <a:ahLst/>
              <a:cxnLst/>
              <a:rect l="l" t="t" r="r" b="b"/>
              <a:pathLst>
                <a:path w="2942" h="2908" extrusionOk="0">
                  <a:moveTo>
                    <a:pt x="1480" y="1"/>
                  </a:moveTo>
                  <a:cubicBezTo>
                    <a:pt x="626" y="1"/>
                    <a:pt x="0" y="651"/>
                    <a:pt x="25" y="1510"/>
                  </a:cubicBezTo>
                  <a:cubicBezTo>
                    <a:pt x="52" y="2310"/>
                    <a:pt x="675" y="2908"/>
                    <a:pt x="1482" y="2908"/>
                  </a:cubicBezTo>
                  <a:cubicBezTo>
                    <a:pt x="1493" y="2908"/>
                    <a:pt x="1505" y="2907"/>
                    <a:pt x="1516" y="2907"/>
                  </a:cubicBezTo>
                  <a:cubicBezTo>
                    <a:pt x="2330" y="2891"/>
                    <a:pt x="2941" y="2261"/>
                    <a:pt x="2933" y="1439"/>
                  </a:cubicBezTo>
                  <a:cubicBezTo>
                    <a:pt x="2927" y="614"/>
                    <a:pt x="2308" y="2"/>
                    <a:pt x="1483" y="1"/>
                  </a:cubicBezTo>
                  <a:cubicBezTo>
                    <a:pt x="1482" y="1"/>
                    <a:pt x="1481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1"/>
            <p:cNvSpPr/>
            <p:nvPr/>
          </p:nvSpPr>
          <p:spPr>
            <a:xfrm>
              <a:off x="5965001" y="3682308"/>
              <a:ext cx="148912" cy="148046"/>
            </a:xfrm>
            <a:custGeom>
              <a:avLst/>
              <a:gdLst/>
              <a:ahLst/>
              <a:cxnLst/>
              <a:rect l="l" t="t" r="r" b="b"/>
              <a:pathLst>
                <a:path w="2924" h="2907" extrusionOk="0">
                  <a:moveTo>
                    <a:pt x="1472" y="0"/>
                  </a:moveTo>
                  <a:cubicBezTo>
                    <a:pt x="655" y="0"/>
                    <a:pt x="30" y="607"/>
                    <a:pt x="15" y="1420"/>
                  </a:cubicBezTo>
                  <a:cubicBezTo>
                    <a:pt x="1" y="2264"/>
                    <a:pt x="628" y="2907"/>
                    <a:pt x="1470" y="2907"/>
                  </a:cubicBezTo>
                  <a:cubicBezTo>
                    <a:pt x="1478" y="2907"/>
                    <a:pt x="1487" y="2907"/>
                    <a:pt x="1495" y="2907"/>
                  </a:cubicBezTo>
                  <a:cubicBezTo>
                    <a:pt x="2313" y="2897"/>
                    <a:pt x="2923" y="2272"/>
                    <a:pt x="2922" y="1449"/>
                  </a:cubicBezTo>
                  <a:cubicBezTo>
                    <a:pt x="2919" y="625"/>
                    <a:pt x="2306" y="8"/>
                    <a:pt x="1484" y="0"/>
                  </a:cubicBezTo>
                  <a:cubicBezTo>
                    <a:pt x="1480" y="0"/>
                    <a:pt x="1476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1"/>
            <p:cNvSpPr/>
            <p:nvPr/>
          </p:nvSpPr>
          <p:spPr>
            <a:xfrm>
              <a:off x="5641616" y="3682359"/>
              <a:ext cx="149116" cy="148097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4" y="0"/>
                  </a:moveTo>
                  <a:cubicBezTo>
                    <a:pt x="628" y="0"/>
                    <a:pt x="1" y="634"/>
                    <a:pt x="9" y="1474"/>
                  </a:cubicBezTo>
                  <a:cubicBezTo>
                    <a:pt x="16" y="2296"/>
                    <a:pt x="635" y="2907"/>
                    <a:pt x="1460" y="2907"/>
                  </a:cubicBezTo>
                  <a:cubicBezTo>
                    <a:pt x="2284" y="2907"/>
                    <a:pt x="2905" y="2297"/>
                    <a:pt x="2917" y="1475"/>
                  </a:cubicBezTo>
                  <a:cubicBezTo>
                    <a:pt x="2927" y="656"/>
                    <a:pt x="2319" y="21"/>
                    <a:pt x="1504" y="1"/>
                  </a:cubicBezTo>
                  <a:cubicBezTo>
                    <a:pt x="1490" y="1"/>
                    <a:pt x="1477" y="0"/>
                    <a:pt x="146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1"/>
            <p:cNvSpPr/>
            <p:nvPr/>
          </p:nvSpPr>
          <p:spPr>
            <a:xfrm>
              <a:off x="5316397" y="3682308"/>
              <a:ext cx="151051" cy="148199"/>
            </a:xfrm>
            <a:custGeom>
              <a:avLst/>
              <a:gdLst/>
              <a:ahLst/>
              <a:cxnLst/>
              <a:rect l="l" t="t" r="r" b="b"/>
              <a:pathLst>
                <a:path w="2966" h="2910" extrusionOk="0">
                  <a:moveTo>
                    <a:pt x="1495" y="1"/>
                  </a:moveTo>
                  <a:cubicBezTo>
                    <a:pt x="695" y="1"/>
                    <a:pt x="76" y="577"/>
                    <a:pt x="39" y="1373"/>
                  </a:cubicBezTo>
                  <a:cubicBezTo>
                    <a:pt x="0" y="2199"/>
                    <a:pt x="583" y="2859"/>
                    <a:pt x="1388" y="2907"/>
                  </a:cubicBezTo>
                  <a:cubicBezTo>
                    <a:pt x="1420" y="2909"/>
                    <a:pt x="1452" y="2910"/>
                    <a:pt x="1484" y="2910"/>
                  </a:cubicBezTo>
                  <a:cubicBezTo>
                    <a:pt x="2295" y="2910"/>
                    <a:pt x="2925" y="2313"/>
                    <a:pt x="2945" y="1499"/>
                  </a:cubicBezTo>
                  <a:cubicBezTo>
                    <a:pt x="2966" y="675"/>
                    <a:pt x="2369" y="31"/>
                    <a:pt x="1557" y="2"/>
                  </a:cubicBezTo>
                  <a:cubicBezTo>
                    <a:pt x="1536" y="1"/>
                    <a:pt x="1515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11"/>
            <p:cNvSpPr/>
            <p:nvPr/>
          </p:nvSpPr>
          <p:spPr>
            <a:xfrm>
              <a:off x="4994285" y="3682359"/>
              <a:ext cx="149014" cy="148097"/>
            </a:xfrm>
            <a:custGeom>
              <a:avLst/>
              <a:gdLst/>
              <a:ahLst/>
              <a:cxnLst/>
              <a:rect l="l" t="t" r="r" b="b"/>
              <a:pathLst>
                <a:path w="2926" h="2908" extrusionOk="0">
                  <a:moveTo>
                    <a:pt x="1458" y="1"/>
                  </a:moveTo>
                  <a:cubicBezTo>
                    <a:pt x="1457" y="1"/>
                    <a:pt x="1456" y="1"/>
                    <a:pt x="1455" y="1"/>
                  </a:cubicBezTo>
                  <a:cubicBezTo>
                    <a:pt x="628" y="2"/>
                    <a:pt x="12" y="614"/>
                    <a:pt x="7" y="1439"/>
                  </a:cubicBezTo>
                  <a:cubicBezTo>
                    <a:pt x="1" y="2261"/>
                    <a:pt x="609" y="2893"/>
                    <a:pt x="1426" y="2907"/>
                  </a:cubicBezTo>
                  <a:cubicBezTo>
                    <a:pt x="1435" y="2907"/>
                    <a:pt x="1445" y="2907"/>
                    <a:pt x="1454" y="2907"/>
                  </a:cubicBezTo>
                  <a:cubicBezTo>
                    <a:pt x="2293" y="2907"/>
                    <a:pt x="2926" y="2272"/>
                    <a:pt x="2913" y="1429"/>
                  </a:cubicBezTo>
                  <a:cubicBezTo>
                    <a:pt x="2903" y="610"/>
                    <a:pt x="2280" y="1"/>
                    <a:pt x="145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11"/>
            <p:cNvSpPr/>
            <p:nvPr/>
          </p:nvSpPr>
          <p:spPr>
            <a:xfrm>
              <a:off x="4669525" y="3682359"/>
              <a:ext cx="149727" cy="148097"/>
            </a:xfrm>
            <a:custGeom>
              <a:avLst/>
              <a:gdLst/>
              <a:ahLst/>
              <a:cxnLst/>
              <a:rect l="l" t="t" r="r" b="b"/>
              <a:pathLst>
                <a:path w="2940" h="2908" extrusionOk="0">
                  <a:moveTo>
                    <a:pt x="1484" y="1"/>
                  </a:moveTo>
                  <a:cubicBezTo>
                    <a:pt x="676" y="1"/>
                    <a:pt x="50" y="597"/>
                    <a:pt x="26" y="1400"/>
                  </a:cubicBezTo>
                  <a:cubicBezTo>
                    <a:pt x="0" y="2258"/>
                    <a:pt x="629" y="2907"/>
                    <a:pt x="1479" y="2907"/>
                  </a:cubicBezTo>
                  <a:cubicBezTo>
                    <a:pt x="1481" y="2907"/>
                    <a:pt x="1482" y="2907"/>
                    <a:pt x="1484" y="2907"/>
                  </a:cubicBezTo>
                  <a:cubicBezTo>
                    <a:pt x="2310" y="2906"/>
                    <a:pt x="2925" y="2293"/>
                    <a:pt x="2932" y="1469"/>
                  </a:cubicBezTo>
                  <a:cubicBezTo>
                    <a:pt x="2940" y="648"/>
                    <a:pt x="2333" y="15"/>
                    <a:pt x="1516" y="1"/>
                  </a:cubicBezTo>
                  <a:cubicBezTo>
                    <a:pt x="1505" y="1"/>
                    <a:pt x="1495" y="1"/>
                    <a:pt x="14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1"/>
            <p:cNvSpPr/>
            <p:nvPr/>
          </p:nvSpPr>
          <p:spPr>
            <a:xfrm>
              <a:off x="4345529" y="3682359"/>
              <a:ext cx="150236" cy="148097"/>
            </a:xfrm>
            <a:custGeom>
              <a:avLst/>
              <a:gdLst/>
              <a:ahLst/>
              <a:cxnLst/>
              <a:rect l="l" t="t" r="r" b="b"/>
              <a:pathLst>
                <a:path w="2950" h="2908" extrusionOk="0">
                  <a:moveTo>
                    <a:pt x="1483" y="0"/>
                  </a:moveTo>
                  <a:cubicBezTo>
                    <a:pt x="680" y="0"/>
                    <a:pt x="58" y="592"/>
                    <a:pt x="31" y="1390"/>
                  </a:cubicBezTo>
                  <a:cubicBezTo>
                    <a:pt x="0" y="2253"/>
                    <a:pt x="623" y="2906"/>
                    <a:pt x="1480" y="2907"/>
                  </a:cubicBezTo>
                  <a:cubicBezTo>
                    <a:pt x="1482" y="2907"/>
                    <a:pt x="1484" y="2907"/>
                    <a:pt x="1486" y="2907"/>
                  </a:cubicBezTo>
                  <a:cubicBezTo>
                    <a:pt x="2307" y="2907"/>
                    <a:pt x="2927" y="2297"/>
                    <a:pt x="2938" y="1476"/>
                  </a:cubicBezTo>
                  <a:cubicBezTo>
                    <a:pt x="2950" y="657"/>
                    <a:pt x="2341" y="21"/>
                    <a:pt x="1526" y="1"/>
                  </a:cubicBezTo>
                  <a:cubicBezTo>
                    <a:pt x="1512" y="1"/>
                    <a:pt x="1497" y="0"/>
                    <a:pt x="148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1"/>
            <p:cNvSpPr/>
            <p:nvPr/>
          </p:nvSpPr>
          <p:spPr>
            <a:xfrm>
              <a:off x="4022704" y="3682359"/>
              <a:ext cx="149065" cy="148097"/>
            </a:xfrm>
            <a:custGeom>
              <a:avLst/>
              <a:gdLst/>
              <a:ahLst/>
              <a:cxnLst/>
              <a:rect l="l" t="t" r="r" b="b"/>
              <a:pathLst>
                <a:path w="2927" h="2908" extrusionOk="0">
                  <a:moveTo>
                    <a:pt x="1465" y="1"/>
                  </a:moveTo>
                  <a:cubicBezTo>
                    <a:pt x="649" y="1"/>
                    <a:pt x="28" y="610"/>
                    <a:pt x="16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4" y="2908"/>
                    <a:pt x="1450" y="2908"/>
                    <a:pt x="1466" y="2908"/>
                  </a:cubicBezTo>
                  <a:cubicBezTo>
                    <a:pt x="2301" y="2908"/>
                    <a:pt x="2927" y="2283"/>
                    <a:pt x="2923" y="1446"/>
                  </a:cubicBezTo>
                  <a:cubicBezTo>
                    <a:pt x="2918" y="621"/>
                    <a:pt x="2306" y="8"/>
                    <a:pt x="1479" y="1"/>
                  </a:cubicBezTo>
                  <a:cubicBezTo>
                    <a:pt x="1474" y="1"/>
                    <a:pt x="1469" y="1"/>
                    <a:pt x="146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1"/>
            <p:cNvSpPr/>
            <p:nvPr/>
          </p:nvSpPr>
          <p:spPr>
            <a:xfrm>
              <a:off x="4833204" y="3521634"/>
              <a:ext cx="147180" cy="145805"/>
            </a:xfrm>
            <a:custGeom>
              <a:avLst/>
              <a:gdLst/>
              <a:ahLst/>
              <a:cxnLst/>
              <a:rect l="l" t="t" r="r" b="b"/>
              <a:pathLst>
                <a:path w="2890" h="2863" extrusionOk="0">
                  <a:moveTo>
                    <a:pt x="1450" y="1"/>
                  </a:moveTo>
                  <a:cubicBezTo>
                    <a:pt x="646" y="1"/>
                    <a:pt x="0" y="652"/>
                    <a:pt x="15" y="1459"/>
                  </a:cubicBezTo>
                  <a:cubicBezTo>
                    <a:pt x="29" y="2240"/>
                    <a:pt x="669" y="2862"/>
                    <a:pt x="1445" y="2862"/>
                  </a:cubicBezTo>
                  <a:cubicBezTo>
                    <a:pt x="1467" y="2862"/>
                    <a:pt x="1489" y="2862"/>
                    <a:pt x="1510" y="2861"/>
                  </a:cubicBezTo>
                  <a:cubicBezTo>
                    <a:pt x="2284" y="2826"/>
                    <a:pt x="2889" y="2180"/>
                    <a:pt x="2875" y="1405"/>
                  </a:cubicBezTo>
                  <a:cubicBezTo>
                    <a:pt x="2860" y="628"/>
                    <a:pt x="2233" y="11"/>
                    <a:pt x="1458" y="1"/>
                  </a:cubicBezTo>
                  <a:cubicBezTo>
                    <a:pt x="1456" y="1"/>
                    <a:pt x="1453" y="1"/>
                    <a:pt x="145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1"/>
            <p:cNvSpPr/>
            <p:nvPr/>
          </p:nvSpPr>
          <p:spPr>
            <a:xfrm>
              <a:off x="4509717" y="3521634"/>
              <a:ext cx="146671" cy="145755"/>
            </a:xfrm>
            <a:custGeom>
              <a:avLst/>
              <a:gdLst/>
              <a:ahLst/>
              <a:cxnLst/>
              <a:rect l="l" t="t" r="r" b="b"/>
              <a:pathLst>
                <a:path w="2880" h="2862" extrusionOk="0">
                  <a:moveTo>
                    <a:pt x="1445" y="0"/>
                  </a:moveTo>
                  <a:cubicBezTo>
                    <a:pt x="645" y="0"/>
                    <a:pt x="1" y="648"/>
                    <a:pt x="11" y="1446"/>
                  </a:cubicBezTo>
                  <a:cubicBezTo>
                    <a:pt x="15" y="2235"/>
                    <a:pt x="658" y="2862"/>
                    <a:pt x="1441" y="2862"/>
                  </a:cubicBezTo>
                  <a:cubicBezTo>
                    <a:pt x="1458" y="2862"/>
                    <a:pt x="1476" y="2861"/>
                    <a:pt x="1493" y="2861"/>
                  </a:cubicBezTo>
                  <a:cubicBezTo>
                    <a:pt x="2268" y="2833"/>
                    <a:pt x="2879" y="2193"/>
                    <a:pt x="2869" y="1415"/>
                  </a:cubicBezTo>
                  <a:cubicBezTo>
                    <a:pt x="2861" y="642"/>
                    <a:pt x="2239" y="14"/>
                    <a:pt x="1466" y="1"/>
                  </a:cubicBezTo>
                  <a:cubicBezTo>
                    <a:pt x="1459" y="0"/>
                    <a:pt x="1452" y="0"/>
                    <a:pt x="144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1"/>
            <p:cNvSpPr/>
            <p:nvPr/>
          </p:nvSpPr>
          <p:spPr>
            <a:xfrm>
              <a:off x="4184702" y="3521634"/>
              <a:ext cx="147843" cy="145704"/>
            </a:xfrm>
            <a:custGeom>
              <a:avLst/>
              <a:gdLst/>
              <a:ahLst/>
              <a:cxnLst/>
              <a:rect l="l" t="t" r="r" b="b"/>
              <a:pathLst>
                <a:path w="2903" h="2861" extrusionOk="0">
                  <a:moveTo>
                    <a:pt x="1460" y="0"/>
                  </a:moveTo>
                  <a:cubicBezTo>
                    <a:pt x="1453" y="0"/>
                    <a:pt x="1446" y="0"/>
                    <a:pt x="1438" y="1"/>
                  </a:cubicBezTo>
                  <a:cubicBezTo>
                    <a:pt x="635" y="14"/>
                    <a:pt x="0" y="688"/>
                    <a:pt x="35" y="1495"/>
                  </a:cubicBezTo>
                  <a:cubicBezTo>
                    <a:pt x="68" y="2259"/>
                    <a:pt x="701" y="2861"/>
                    <a:pt x="1466" y="2861"/>
                  </a:cubicBezTo>
                  <a:cubicBezTo>
                    <a:pt x="1474" y="2861"/>
                    <a:pt x="1482" y="2861"/>
                    <a:pt x="1490" y="2861"/>
                  </a:cubicBezTo>
                  <a:cubicBezTo>
                    <a:pt x="2267" y="2848"/>
                    <a:pt x="2888" y="2223"/>
                    <a:pt x="2895" y="1446"/>
                  </a:cubicBezTo>
                  <a:cubicBezTo>
                    <a:pt x="2902" y="644"/>
                    <a:pt x="2259" y="0"/>
                    <a:pt x="146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1"/>
            <p:cNvSpPr/>
            <p:nvPr/>
          </p:nvSpPr>
          <p:spPr>
            <a:xfrm>
              <a:off x="3860858" y="3521634"/>
              <a:ext cx="149370" cy="145704"/>
            </a:xfrm>
            <a:custGeom>
              <a:avLst/>
              <a:gdLst/>
              <a:ahLst/>
              <a:cxnLst/>
              <a:rect l="l" t="t" r="r" b="b"/>
              <a:pathLst>
                <a:path w="2933" h="2861" extrusionOk="0">
                  <a:moveTo>
                    <a:pt x="1473" y="0"/>
                  </a:moveTo>
                  <a:cubicBezTo>
                    <a:pt x="705" y="0"/>
                    <a:pt x="71" y="599"/>
                    <a:pt x="37" y="1365"/>
                  </a:cubicBezTo>
                  <a:cubicBezTo>
                    <a:pt x="0" y="2171"/>
                    <a:pt x="633" y="2846"/>
                    <a:pt x="1438" y="2861"/>
                  </a:cubicBezTo>
                  <a:cubicBezTo>
                    <a:pt x="1447" y="2861"/>
                    <a:pt x="1455" y="2861"/>
                    <a:pt x="1463" y="2861"/>
                  </a:cubicBezTo>
                  <a:cubicBezTo>
                    <a:pt x="2230" y="2861"/>
                    <a:pt x="2862" y="2261"/>
                    <a:pt x="2897" y="1496"/>
                  </a:cubicBezTo>
                  <a:cubicBezTo>
                    <a:pt x="2933" y="691"/>
                    <a:pt x="2300" y="15"/>
                    <a:pt x="1495" y="1"/>
                  </a:cubicBezTo>
                  <a:cubicBezTo>
                    <a:pt x="1487" y="0"/>
                    <a:pt x="1480" y="0"/>
                    <a:pt x="147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1"/>
            <p:cNvSpPr/>
            <p:nvPr/>
          </p:nvSpPr>
          <p:spPr>
            <a:xfrm>
              <a:off x="3538848" y="3521634"/>
              <a:ext cx="146009" cy="145755"/>
            </a:xfrm>
            <a:custGeom>
              <a:avLst/>
              <a:gdLst/>
              <a:ahLst/>
              <a:cxnLst/>
              <a:rect l="l" t="t" r="r" b="b"/>
              <a:pathLst>
                <a:path w="2867" h="2862" extrusionOk="0">
                  <a:moveTo>
                    <a:pt x="1430" y="0"/>
                  </a:moveTo>
                  <a:cubicBezTo>
                    <a:pt x="640" y="0"/>
                    <a:pt x="1" y="641"/>
                    <a:pt x="2" y="1434"/>
                  </a:cubicBezTo>
                  <a:cubicBezTo>
                    <a:pt x="6" y="2210"/>
                    <a:pt x="622" y="2840"/>
                    <a:pt x="1397" y="2861"/>
                  </a:cubicBezTo>
                  <a:cubicBezTo>
                    <a:pt x="1410" y="2861"/>
                    <a:pt x="1423" y="2861"/>
                    <a:pt x="1436" y="2861"/>
                  </a:cubicBezTo>
                  <a:cubicBezTo>
                    <a:pt x="2226" y="2861"/>
                    <a:pt x="2866" y="2220"/>
                    <a:pt x="2864" y="1428"/>
                  </a:cubicBezTo>
                  <a:cubicBezTo>
                    <a:pt x="2862" y="651"/>
                    <a:pt x="2247" y="21"/>
                    <a:pt x="1469" y="1"/>
                  </a:cubicBezTo>
                  <a:cubicBezTo>
                    <a:pt x="1456" y="0"/>
                    <a:pt x="1443" y="0"/>
                    <a:pt x="143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1"/>
            <p:cNvSpPr/>
            <p:nvPr/>
          </p:nvSpPr>
          <p:spPr>
            <a:xfrm>
              <a:off x="3215106" y="3521634"/>
              <a:ext cx="146060" cy="145755"/>
            </a:xfrm>
            <a:custGeom>
              <a:avLst/>
              <a:gdLst/>
              <a:ahLst/>
              <a:cxnLst/>
              <a:rect l="l" t="t" r="r" b="b"/>
              <a:pathLst>
                <a:path w="2868" h="2862" extrusionOk="0">
                  <a:moveTo>
                    <a:pt x="1434" y="0"/>
                  </a:moveTo>
                  <a:cubicBezTo>
                    <a:pt x="641" y="0"/>
                    <a:pt x="0" y="644"/>
                    <a:pt x="4" y="1439"/>
                  </a:cubicBezTo>
                  <a:cubicBezTo>
                    <a:pt x="10" y="2231"/>
                    <a:pt x="651" y="2861"/>
                    <a:pt x="1434" y="2861"/>
                  </a:cubicBezTo>
                  <a:cubicBezTo>
                    <a:pt x="1450" y="2861"/>
                    <a:pt x="1466" y="2861"/>
                    <a:pt x="1481" y="2861"/>
                  </a:cubicBezTo>
                  <a:cubicBezTo>
                    <a:pt x="2255" y="2836"/>
                    <a:pt x="2867" y="2200"/>
                    <a:pt x="2865" y="1423"/>
                  </a:cubicBezTo>
                  <a:cubicBezTo>
                    <a:pt x="2860" y="648"/>
                    <a:pt x="2240" y="18"/>
                    <a:pt x="1466" y="1"/>
                  </a:cubicBezTo>
                  <a:cubicBezTo>
                    <a:pt x="1455" y="0"/>
                    <a:pt x="1445" y="0"/>
                    <a:pt x="143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1"/>
            <p:cNvSpPr/>
            <p:nvPr/>
          </p:nvSpPr>
          <p:spPr>
            <a:xfrm>
              <a:off x="2889786" y="3521634"/>
              <a:ext cx="147843" cy="145704"/>
            </a:xfrm>
            <a:custGeom>
              <a:avLst/>
              <a:gdLst/>
              <a:ahLst/>
              <a:cxnLst/>
              <a:rect l="l" t="t" r="r" b="b"/>
              <a:pathLst>
                <a:path w="2903" h="2861" extrusionOk="0">
                  <a:moveTo>
                    <a:pt x="1465" y="0"/>
                  </a:moveTo>
                  <a:cubicBezTo>
                    <a:pt x="1456" y="0"/>
                    <a:pt x="1447" y="0"/>
                    <a:pt x="1438" y="1"/>
                  </a:cubicBezTo>
                  <a:cubicBezTo>
                    <a:pt x="635" y="15"/>
                    <a:pt x="0" y="691"/>
                    <a:pt x="36" y="1496"/>
                  </a:cubicBezTo>
                  <a:cubicBezTo>
                    <a:pt x="71" y="2260"/>
                    <a:pt x="703" y="2861"/>
                    <a:pt x="1466" y="2861"/>
                  </a:cubicBezTo>
                  <a:cubicBezTo>
                    <a:pt x="1475" y="2861"/>
                    <a:pt x="1484" y="2861"/>
                    <a:pt x="1493" y="2861"/>
                  </a:cubicBezTo>
                  <a:cubicBezTo>
                    <a:pt x="2268" y="2848"/>
                    <a:pt x="2889" y="2222"/>
                    <a:pt x="2895" y="1444"/>
                  </a:cubicBezTo>
                  <a:cubicBezTo>
                    <a:pt x="2902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1"/>
            <p:cNvSpPr/>
            <p:nvPr/>
          </p:nvSpPr>
          <p:spPr>
            <a:xfrm>
              <a:off x="2567012" y="3521634"/>
              <a:ext cx="147588" cy="145704"/>
            </a:xfrm>
            <a:custGeom>
              <a:avLst/>
              <a:gdLst/>
              <a:ahLst/>
              <a:cxnLst/>
              <a:rect l="l" t="t" r="r" b="b"/>
              <a:pathLst>
                <a:path w="2898" h="2861" extrusionOk="0">
                  <a:moveTo>
                    <a:pt x="1446" y="1"/>
                  </a:moveTo>
                  <a:cubicBezTo>
                    <a:pt x="1445" y="1"/>
                    <a:pt x="1444" y="1"/>
                    <a:pt x="1443" y="1"/>
                  </a:cubicBezTo>
                  <a:cubicBezTo>
                    <a:pt x="666" y="5"/>
                    <a:pt x="34" y="622"/>
                    <a:pt x="20" y="1398"/>
                  </a:cubicBezTo>
                  <a:cubicBezTo>
                    <a:pt x="1" y="2204"/>
                    <a:pt x="648" y="2861"/>
                    <a:pt x="1454" y="2861"/>
                  </a:cubicBezTo>
                  <a:cubicBezTo>
                    <a:pt x="1455" y="2861"/>
                    <a:pt x="1455" y="2861"/>
                    <a:pt x="1456" y="2861"/>
                  </a:cubicBezTo>
                  <a:cubicBezTo>
                    <a:pt x="2231" y="2859"/>
                    <a:pt x="2863" y="2239"/>
                    <a:pt x="2880" y="1465"/>
                  </a:cubicBezTo>
                  <a:cubicBezTo>
                    <a:pt x="2897" y="658"/>
                    <a:pt x="2250" y="1"/>
                    <a:pt x="144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1"/>
            <p:cNvSpPr/>
            <p:nvPr/>
          </p:nvSpPr>
          <p:spPr>
            <a:xfrm>
              <a:off x="2242303" y="3521634"/>
              <a:ext cx="149472" cy="145755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1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1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1" y="2861"/>
                    <a:pt x="2861" y="2262"/>
                    <a:pt x="2897" y="1501"/>
                  </a:cubicBezTo>
                  <a:cubicBezTo>
                    <a:pt x="2934" y="694"/>
                    <a:pt x="2304" y="16"/>
                    <a:pt x="1498" y="1"/>
                  </a:cubicBezTo>
                  <a:cubicBezTo>
                    <a:pt x="1489" y="0"/>
                    <a:pt x="1480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1"/>
            <p:cNvSpPr/>
            <p:nvPr/>
          </p:nvSpPr>
          <p:spPr>
            <a:xfrm>
              <a:off x="1918765" y="3521634"/>
              <a:ext cx="148963" cy="145704"/>
            </a:xfrm>
            <a:custGeom>
              <a:avLst/>
              <a:gdLst/>
              <a:ahLst/>
              <a:cxnLst/>
              <a:rect l="l" t="t" r="r" b="b"/>
              <a:pathLst>
                <a:path w="2925" h="2861" extrusionOk="0">
                  <a:moveTo>
                    <a:pt x="1464" y="0"/>
                  </a:moveTo>
                  <a:cubicBezTo>
                    <a:pt x="695" y="0"/>
                    <a:pt x="61" y="604"/>
                    <a:pt x="32" y="1373"/>
                  </a:cubicBezTo>
                  <a:cubicBezTo>
                    <a:pt x="0" y="2180"/>
                    <a:pt x="638" y="2849"/>
                    <a:pt x="1443" y="2861"/>
                  </a:cubicBezTo>
                  <a:cubicBezTo>
                    <a:pt x="1450" y="2861"/>
                    <a:pt x="1457" y="2861"/>
                    <a:pt x="1465" y="2861"/>
                  </a:cubicBezTo>
                  <a:cubicBezTo>
                    <a:pt x="2234" y="2861"/>
                    <a:pt x="2864" y="2255"/>
                    <a:pt x="2892" y="1488"/>
                  </a:cubicBezTo>
                  <a:cubicBezTo>
                    <a:pt x="2924" y="681"/>
                    <a:pt x="2287" y="12"/>
                    <a:pt x="1480" y="1"/>
                  </a:cubicBezTo>
                  <a:cubicBezTo>
                    <a:pt x="1475" y="0"/>
                    <a:pt x="1469" y="0"/>
                    <a:pt x="146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1"/>
            <p:cNvSpPr/>
            <p:nvPr/>
          </p:nvSpPr>
          <p:spPr>
            <a:xfrm>
              <a:off x="1594921" y="3521685"/>
              <a:ext cx="149116" cy="145755"/>
            </a:xfrm>
            <a:custGeom>
              <a:avLst/>
              <a:gdLst/>
              <a:ahLst/>
              <a:cxnLst/>
              <a:rect l="l" t="t" r="r" b="b"/>
              <a:pathLst>
                <a:path w="2928" h="2862" extrusionOk="0">
                  <a:moveTo>
                    <a:pt x="1464" y="0"/>
                  </a:moveTo>
                  <a:cubicBezTo>
                    <a:pt x="705" y="0"/>
                    <a:pt x="67" y="601"/>
                    <a:pt x="34" y="1370"/>
                  </a:cubicBezTo>
                  <a:cubicBezTo>
                    <a:pt x="1" y="2177"/>
                    <a:pt x="636" y="2850"/>
                    <a:pt x="1441" y="2861"/>
                  </a:cubicBezTo>
                  <a:cubicBezTo>
                    <a:pt x="1449" y="2861"/>
                    <a:pt x="1456" y="2861"/>
                    <a:pt x="1463" y="2861"/>
                  </a:cubicBezTo>
                  <a:cubicBezTo>
                    <a:pt x="2231" y="2861"/>
                    <a:pt x="2864" y="2260"/>
                    <a:pt x="2895" y="1494"/>
                  </a:cubicBezTo>
                  <a:cubicBezTo>
                    <a:pt x="2927" y="718"/>
                    <a:pt x="2337" y="56"/>
                    <a:pt x="1566" y="4"/>
                  </a:cubicBezTo>
                  <a:cubicBezTo>
                    <a:pt x="1532" y="1"/>
                    <a:pt x="1498" y="0"/>
                    <a:pt x="146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1"/>
            <p:cNvSpPr/>
            <p:nvPr/>
          </p:nvSpPr>
          <p:spPr>
            <a:xfrm>
              <a:off x="1272555" y="3521634"/>
              <a:ext cx="146569" cy="145755"/>
            </a:xfrm>
            <a:custGeom>
              <a:avLst/>
              <a:gdLst/>
              <a:ahLst/>
              <a:cxnLst/>
              <a:rect l="l" t="t" r="r" b="b"/>
              <a:pathLst>
                <a:path w="2878" h="2862" extrusionOk="0">
                  <a:moveTo>
                    <a:pt x="1443" y="0"/>
                  </a:moveTo>
                  <a:cubicBezTo>
                    <a:pt x="644" y="0"/>
                    <a:pt x="1" y="644"/>
                    <a:pt x="9" y="1446"/>
                  </a:cubicBezTo>
                  <a:cubicBezTo>
                    <a:pt x="15" y="2235"/>
                    <a:pt x="658" y="2862"/>
                    <a:pt x="1439" y="2862"/>
                  </a:cubicBezTo>
                  <a:cubicBezTo>
                    <a:pt x="1457" y="2862"/>
                    <a:pt x="1474" y="2861"/>
                    <a:pt x="1492" y="2861"/>
                  </a:cubicBezTo>
                  <a:cubicBezTo>
                    <a:pt x="2267" y="2833"/>
                    <a:pt x="2878" y="2193"/>
                    <a:pt x="2869" y="1415"/>
                  </a:cubicBezTo>
                  <a:cubicBezTo>
                    <a:pt x="2862" y="642"/>
                    <a:pt x="2241" y="14"/>
                    <a:pt x="1464" y="1"/>
                  </a:cubicBezTo>
                  <a:cubicBezTo>
                    <a:pt x="1457" y="0"/>
                    <a:pt x="1450" y="0"/>
                    <a:pt x="144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1"/>
            <p:cNvSpPr/>
            <p:nvPr/>
          </p:nvSpPr>
          <p:spPr>
            <a:xfrm>
              <a:off x="948406" y="3521634"/>
              <a:ext cx="147537" cy="145704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3" y="1"/>
                    <a:pt x="1442" y="1"/>
                  </a:cubicBezTo>
                  <a:cubicBezTo>
                    <a:pt x="666" y="5"/>
                    <a:pt x="37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5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1"/>
            <p:cNvSpPr/>
            <p:nvPr/>
          </p:nvSpPr>
          <p:spPr>
            <a:xfrm>
              <a:off x="624970" y="3521837"/>
              <a:ext cx="146926" cy="145805"/>
            </a:xfrm>
            <a:custGeom>
              <a:avLst/>
              <a:gdLst/>
              <a:ahLst/>
              <a:cxnLst/>
              <a:rect l="l" t="t" r="r" b="b"/>
              <a:pathLst>
                <a:path w="2885" h="2863" extrusionOk="0">
                  <a:moveTo>
                    <a:pt x="1448" y="1"/>
                  </a:moveTo>
                  <a:cubicBezTo>
                    <a:pt x="643" y="1"/>
                    <a:pt x="0" y="650"/>
                    <a:pt x="13" y="1456"/>
                  </a:cubicBezTo>
                  <a:cubicBezTo>
                    <a:pt x="24" y="2241"/>
                    <a:pt x="667" y="2862"/>
                    <a:pt x="1445" y="2862"/>
                  </a:cubicBezTo>
                  <a:cubicBezTo>
                    <a:pt x="1465" y="2862"/>
                    <a:pt x="1486" y="2862"/>
                    <a:pt x="1506" y="2861"/>
                  </a:cubicBezTo>
                  <a:cubicBezTo>
                    <a:pt x="2278" y="2826"/>
                    <a:pt x="2885" y="2182"/>
                    <a:pt x="2872" y="1404"/>
                  </a:cubicBezTo>
                  <a:cubicBezTo>
                    <a:pt x="2860" y="628"/>
                    <a:pt x="2233" y="7"/>
                    <a:pt x="1458" y="1"/>
                  </a:cubicBezTo>
                  <a:cubicBezTo>
                    <a:pt x="1455" y="1"/>
                    <a:pt x="1451" y="1"/>
                    <a:pt x="144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1"/>
            <p:cNvSpPr/>
            <p:nvPr/>
          </p:nvSpPr>
          <p:spPr>
            <a:xfrm>
              <a:off x="301024" y="3521634"/>
              <a:ext cx="147486" cy="145704"/>
            </a:xfrm>
            <a:custGeom>
              <a:avLst/>
              <a:gdLst/>
              <a:ahLst/>
              <a:cxnLst/>
              <a:rect l="l" t="t" r="r" b="b"/>
              <a:pathLst>
                <a:path w="2896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4" y="622"/>
                    <a:pt x="18" y="1398"/>
                  </a:cubicBezTo>
                  <a:cubicBezTo>
                    <a:pt x="1" y="2204"/>
                    <a:pt x="647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5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1"/>
            <p:cNvSpPr/>
            <p:nvPr/>
          </p:nvSpPr>
          <p:spPr>
            <a:xfrm>
              <a:off x="8717798" y="3521787"/>
              <a:ext cx="147028" cy="145856"/>
            </a:xfrm>
            <a:custGeom>
              <a:avLst/>
              <a:gdLst/>
              <a:ahLst/>
              <a:cxnLst/>
              <a:rect l="l" t="t" r="r" b="b"/>
              <a:pathLst>
                <a:path w="2887" h="2864" extrusionOk="0">
                  <a:moveTo>
                    <a:pt x="1447" y="0"/>
                  </a:moveTo>
                  <a:cubicBezTo>
                    <a:pt x="644" y="0"/>
                    <a:pt x="1" y="649"/>
                    <a:pt x="14" y="1454"/>
                  </a:cubicBezTo>
                  <a:cubicBezTo>
                    <a:pt x="27" y="2239"/>
                    <a:pt x="667" y="2863"/>
                    <a:pt x="1445" y="2863"/>
                  </a:cubicBezTo>
                  <a:cubicBezTo>
                    <a:pt x="1465" y="2863"/>
                    <a:pt x="1485" y="2863"/>
                    <a:pt x="1505" y="2862"/>
                  </a:cubicBezTo>
                  <a:cubicBezTo>
                    <a:pt x="2280" y="2829"/>
                    <a:pt x="2887" y="2184"/>
                    <a:pt x="2874" y="1407"/>
                  </a:cubicBezTo>
                  <a:cubicBezTo>
                    <a:pt x="2861" y="631"/>
                    <a:pt x="2237" y="8"/>
                    <a:pt x="1461" y="0"/>
                  </a:cubicBezTo>
                  <a:cubicBezTo>
                    <a:pt x="1456" y="0"/>
                    <a:pt x="1452" y="0"/>
                    <a:pt x="144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1"/>
            <p:cNvSpPr/>
            <p:nvPr/>
          </p:nvSpPr>
          <p:spPr>
            <a:xfrm>
              <a:off x="8394616" y="3521787"/>
              <a:ext cx="145856" cy="145653"/>
            </a:xfrm>
            <a:custGeom>
              <a:avLst/>
              <a:gdLst/>
              <a:ahLst/>
              <a:cxnLst/>
              <a:rect l="l" t="t" r="r" b="b"/>
              <a:pathLst>
                <a:path w="2864" h="2860" extrusionOk="0">
                  <a:moveTo>
                    <a:pt x="1432" y="0"/>
                  </a:moveTo>
                  <a:cubicBezTo>
                    <a:pt x="640" y="0"/>
                    <a:pt x="1" y="642"/>
                    <a:pt x="2" y="1436"/>
                  </a:cubicBezTo>
                  <a:cubicBezTo>
                    <a:pt x="5" y="2212"/>
                    <a:pt x="624" y="2843"/>
                    <a:pt x="1400" y="2859"/>
                  </a:cubicBezTo>
                  <a:cubicBezTo>
                    <a:pt x="1411" y="2859"/>
                    <a:pt x="1423" y="2859"/>
                    <a:pt x="1434" y="2859"/>
                  </a:cubicBezTo>
                  <a:cubicBezTo>
                    <a:pt x="2225" y="2859"/>
                    <a:pt x="2864" y="2218"/>
                    <a:pt x="2862" y="1424"/>
                  </a:cubicBezTo>
                  <a:cubicBezTo>
                    <a:pt x="2861" y="646"/>
                    <a:pt x="2241" y="18"/>
                    <a:pt x="1466" y="0"/>
                  </a:cubicBezTo>
                  <a:cubicBezTo>
                    <a:pt x="1455" y="0"/>
                    <a:pt x="1444" y="0"/>
                    <a:pt x="143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1"/>
            <p:cNvSpPr/>
            <p:nvPr/>
          </p:nvSpPr>
          <p:spPr>
            <a:xfrm>
              <a:off x="8069041" y="3521634"/>
              <a:ext cx="149574" cy="145755"/>
            </a:xfrm>
            <a:custGeom>
              <a:avLst/>
              <a:gdLst/>
              <a:ahLst/>
              <a:cxnLst/>
              <a:rect l="l" t="t" r="r" b="b"/>
              <a:pathLst>
                <a:path w="2937" h="2862" extrusionOk="0">
                  <a:moveTo>
                    <a:pt x="1464" y="0"/>
                  </a:moveTo>
                  <a:cubicBezTo>
                    <a:pt x="708" y="0"/>
                    <a:pt x="76" y="598"/>
                    <a:pt x="39" y="1356"/>
                  </a:cubicBezTo>
                  <a:cubicBezTo>
                    <a:pt x="0" y="2165"/>
                    <a:pt x="629" y="2840"/>
                    <a:pt x="1435" y="2861"/>
                  </a:cubicBezTo>
                  <a:cubicBezTo>
                    <a:pt x="1448" y="2861"/>
                    <a:pt x="1461" y="2861"/>
                    <a:pt x="1473" y="2861"/>
                  </a:cubicBezTo>
                  <a:cubicBezTo>
                    <a:pt x="2231" y="2861"/>
                    <a:pt x="2861" y="2263"/>
                    <a:pt x="2898" y="1506"/>
                  </a:cubicBezTo>
                  <a:cubicBezTo>
                    <a:pt x="2937" y="697"/>
                    <a:pt x="2308" y="21"/>
                    <a:pt x="1502" y="1"/>
                  </a:cubicBezTo>
                  <a:cubicBezTo>
                    <a:pt x="1489" y="0"/>
                    <a:pt x="1477" y="0"/>
                    <a:pt x="146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1"/>
            <p:cNvSpPr/>
            <p:nvPr/>
          </p:nvSpPr>
          <p:spPr>
            <a:xfrm>
              <a:off x="7745503" y="3521634"/>
              <a:ext cx="147792" cy="145704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59" y="0"/>
                  </a:moveTo>
                  <a:cubicBezTo>
                    <a:pt x="1452" y="0"/>
                    <a:pt x="1445" y="0"/>
                    <a:pt x="1438" y="1"/>
                  </a:cubicBezTo>
                  <a:cubicBezTo>
                    <a:pt x="635" y="14"/>
                    <a:pt x="0" y="688"/>
                    <a:pt x="35" y="1495"/>
                  </a:cubicBezTo>
                  <a:cubicBezTo>
                    <a:pt x="69" y="2259"/>
                    <a:pt x="701" y="2861"/>
                    <a:pt x="1466" y="2861"/>
                  </a:cubicBezTo>
                  <a:cubicBezTo>
                    <a:pt x="1474" y="2861"/>
                    <a:pt x="1482" y="2861"/>
                    <a:pt x="1490" y="2861"/>
                  </a:cubicBezTo>
                  <a:cubicBezTo>
                    <a:pt x="2266" y="2848"/>
                    <a:pt x="2889" y="2223"/>
                    <a:pt x="2895" y="1446"/>
                  </a:cubicBezTo>
                  <a:cubicBezTo>
                    <a:pt x="2902" y="644"/>
                    <a:pt x="2259" y="0"/>
                    <a:pt x="145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1"/>
            <p:cNvSpPr/>
            <p:nvPr/>
          </p:nvSpPr>
          <p:spPr>
            <a:xfrm>
              <a:off x="7423340" y="3521634"/>
              <a:ext cx="146162" cy="145755"/>
            </a:xfrm>
            <a:custGeom>
              <a:avLst/>
              <a:gdLst/>
              <a:ahLst/>
              <a:cxnLst/>
              <a:rect l="l" t="t" r="r" b="b"/>
              <a:pathLst>
                <a:path w="2870" h="2862" extrusionOk="0">
                  <a:moveTo>
                    <a:pt x="1431" y="0"/>
                  </a:moveTo>
                  <a:cubicBezTo>
                    <a:pt x="641" y="0"/>
                    <a:pt x="0" y="644"/>
                    <a:pt x="3" y="1439"/>
                  </a:cubicBezTo>
                  <a:cubicBezTo>
                    <a:pt x="9" y="2232"/>
                    <a:pt x="651" y="2861"/>
                    <a:pt x="1436" y="2861"/>
                  </a:cubicBezTo>
                  <a:cubicBezTo>
                    <a:pt x="1451" y="2861"/>
                    <a:pt x="1467" y="2861"/>
                    <a:pt x="1483" y="2861"/>
                  </a:cubicBezTo>
                  <a:cubicBezTo>
                    <a:pt x="2258" y="2837"/>
                    <a:pt x="2869" y="2200"/>
                    <a:pt x="2865" y="1423"/>
                  </a:cubicBezTo>
                  <a:cubicBezTo>
                    <a:pt x="2862" y="647"/>
                    <a:pt x="2242" y="18"/>
                    <a:pt x="1463" y="1"/>
                  </a:cubicBezTo>
                  <a:cubicBezTo>
                    <a:pt x="1452" y="0"/>
                    <a:pt x="1442" y="0"/>
                    <a:pt x="143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1"/>
            <p:cNvSpPr/>
            <p:nvPr/>
          </p:nvSpPr>
          <p:spPr>
            <a:xfrm>
              <a:off x="7098886" y="3521685"/>
              <a:ext cx="147639" cy="145755"/>
            </a:xfrm>
            <a:custGeom>
              <a:avLst/>
              <a:gdLst/>
              <a:ahLst/>
              <a:cxnLst/>
              <a:rect l="l" t="t" r="r" b="b"/>
              <a:pathLst>
                <a:path w="2899" h="2862" extrusionOk="0">
                  <a:moveTo>
                    <a:pt x="1449" y="0"/>
                  </a:moveTo>
                  <a:cubicBezTo>
                    <a:pt x="678" y="0"/>
                    <a:pt x="41" y="615"/>
                    <a:pt x="21" y="1393"/>
                  </a:cubicBezTo>
                  <a:cubicBezTo>
                    <a:pt x="1" y="2167"/>
                    <a:pt x="605" y="2822"/>
                    <a:pt x="1374" y="2860"/>
                  </a:cubicBezTo>
                  <a:cubicBezTo>
                    <a:pt x="1400" y="2861"/>
                    <a:pt x="1426" y="2862"/>
                    <a:pt x="1452" y="2862"/>
                  </a:cubicBezTo>
                  <a:cubicBezTo>
                    <a:pt x="2224" y="2862"/>
                    <a:pt x="2862" y="2247"/>
                    <a:pt x="2881" y="1469"/>
                  </a:cubicBezTo>
                  <a:cubicBezTo>
                    <a:pt x="2899" y="693"/>
                    <a:pt x="2297" y="40"/>
                    <a:pt x="1527" y="2"/>
                  </a:cubicBezTo>
                  <a:cubicBezTo>
                    <a:pt x="1501" y="1"/>
                    <a:pt x="1475" y="0"/>
                    <a:pt x="144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1"/>
            <p:cNvSpPr/>
            <p:nvPr/>
          </p:nvSpPr>
          <p:spPr>
            <a:xfrm>
              <a:off x="6774991" y="3521583"/>
              <a:ext cx="147893" cy="145755"/>
            </a:xfrm>
            <a:custGeom>
              <a:avLst/>
              <a:gdLst/>
              <a:ahLst/>
              <a:cxnLst/>
              <a:rect l="l" t="t" r="r" b="b"/>
              <a:pathLst>
                <a:path w="2904" h="2862" extrusionOk="0">
                  <a:moveTo>
                    <a:pt x="1452" y="0"/>
                  </a:moveTo>
                  <a:cubicBezTo>
                    <a:pt x="1451" y="0"/>
                    <a:pt x="1449" y="0"/>
                    <a:pt x="1447" y="0"/>
                  </a:cubicBezTo>
                  <a:cubicBezTo>
                    <a:pt x="638" y="6"/>
                    <a:pt x="0" y="674"/>
                    <a:pt x="25" y="1480"/>
                  </a:cubicBezTo>
                  <a:cubicBezTo>
                    <a:pt x="49" y="2252"/>
                    <a:pt x="682" y="2862"/>
                    <a:pt x="1455" y="2862"/>
                  </a:cubicBezTo>
                  <a:cubicBezTo>
                    <a:pt x="1458" y="2862"/>
                    <a:pt x="1460" y="2862"/>
                    <a:pt x="1463" y="2862"/>
                  </a:cubicBezTo>
                  <a:cubicBezTo>
                    <a:pt x="2241" y="2859"/>
                    <a:pt x="2869" y="2239"/>
                    <a:pt x="2885" y="1460"/>
                  </a:cubicBezTo>
                  <a:cubicBezTo>
                    <a:pt x="2904" y="657"/>
                    <a:pt x="2256" y="0"/>
                    <a:pt x="145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1"/>
            <p:cNvSpPr/>
            <p:nvPr/>
          </p:nvSpPr>
          <p:spPr>
            <a:xfrm>
              <a:off x="6451861" y="3521481"/>
              <a:ext cx="149065" cy="145907"/>
            </a:xfrm>
            <a:custGeom>
              <a:avLst/>
              <a:gdLst/>
              <a:ahLst/>
              <a:cxnLst/>
              <a:rect l="l" t="t" r="r" b="b"/>
              <a:pathLst>
                <a:path w="2927" h="2865" extrusionOk="0">
                  <a:moveTo>
                    <a:pt x="1441" y="1"/>
                  </a:moveTo>
                  <a:cubicBezTo>
                    <a:pt x="661" y="1"/>
                    <a:pt x="24" y="624"/>
                    <a:pt x="11" y="1410"/>
                  </a:cubicBezTo>
                  <a:cubicBezTo>
                    <a:pt x="1" y="2186"/>
                    <a:pt x="606" y="2832"/>
                    <a:pt x="1380" y="2864"/>
                  </a:cubicBezTo>
                  <a:cubicBezTo>
                    <a:pt x="1401" y="2865"/>
                    <a:pt x="1421" y="2865"/>
                    <a:pt x="1442" y="2865"/>
                  </a:cubicBezTo>
                  <a:cubicBezTo>
                    <a:pt x="2190" y="2865"/>
                    <a:pt x="2820" y="2286"/>
                    <a:pt x="2870" y="1534"/>
                  </a:cubicBezTo>
                  <a:cubicBezTo>
                    <a:pt x="2926" y="730"/>
                    <a:pt x="2306" y="37"/>
                    <a:pt x="1504" y="2"/>
                  </a:cubicBezTo>
                  <a:cubicBezTo>
                    <a:pt x="1483" y="1"/>
                    <a:pt x="1462" y="1"/>
                    <a:pt x="144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1"/>
            <p:cNvSpPr/>
            <p:nvPr/>
          </p:nvSpPr>
          <p:spPr>
            <a:xfrm>
              <a:off x="6128425" y="3521583"/>
              <a:ext cx="146518" cy="145805"/>
            </a:xfrm>
            <a:custGeom>
              <a:avLst/>
              <a:gdLst/>
              <a:ahLst/>
              <a:cxnLst/>
              <a:rect l="l" t="t" r="r" b="b"/>
              <a:pathLst>
                <a:path w="2877" h="2863" extrusionOk="0">
                  <a:moveTo>
                    <a:pt x="1439" y="0"/>
                  </a:moveTo>
                  <a:cubicBezTo>
                    <a:pt x="658" y="0"/>
                    <a:pt x="17" y="627"/>
                    <a:pt x="9" y="1415"/>
                  </a:cubicBezTo>
                  <a:cubicBezTo>
                    <a:pt x="0" y="2191"/>
                    <a:pt x="609" y="2833"/>
                    <a:pt x="1383" y="2862"/>
                  </a:cubicBezTo>
                  <a:cubicBezTo>
                    <a:pt x="1402" y="2862"/>
                    <a:pt x="1420" y="2863"/>
                    <a:pt x="1439" y="2863"/>
                  </a:cubicBezTo>
                  <a:cubicBezTo>
                    <a:pt x="2220" y="2863"/>
                    <a:pt x="2860" y="2236"/>
                    <a:pt x="2869" y="1450"/>
                  </a:cubicBezTo>
                  <a:cubicBezTo>
                    <a:pt x="2876" y="672"/>
                    <a:pt x="2268" y="30"/>
                    <a:pt x="1495" y="2"/>
                  </a:cubicBezTo>
                  <a:cubicBezTo>
                    <a:pt x="1476" y="1"/>
                    <a:pt x="1458" y="0"/>
                    <a:pt x="143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1"/>
            <p:cNvSpPr/>
            <p:nvPr/>
          </p:nvSpPr>
          <p:spPr>
            <a:xfrm>
              <a:off x="5804276" y="3521685"/>
              <a:ext cx="147231" cy="145805"/>
            </a:xfrm>
            <a:custGeom>
              <a:avLst/>
              <a:gdLst/>
              <a:ahLst/>
              <a:cxnLst/>
              <a:rect l="l" t="t" r="r" b="b"/>
              <a:pathLst>
                <a:path w="2891" h="2863" extrusionOk="0">
                  <a:moveTo>
                    <a:pt x="1451" y="1"/>
                  </a:moveTo>
                  <a:cubicBezTo>
                    <a:pt x="673" y="1"/>
                    <a:pt x="33" y="618"/>
                    <a:pt x="16" y="1401"/>
                  </a:cubicBezTo>
                  <a:cubicBezTo>
                    <a:pt x="0" y="2177"/>
                    <a:pt x="607" y="2825"/>
                    <a:pt x="1378" y="2861"/>
                  </a:cubicBezTo>
                  <a:cubicBezTo>
                    <a:pt x="1400" y="2862"/>
                    <a:pt x="1422" y="2863"/>
                    <a:pt x="1444" y="2863"/>
                  </a:cubicBezTo>
                  <a:cubicBezTo>
                    <a:pt x="2219" y="2863"/>
                    <a:pt x="2861" y="2245"/>
                    <a:pt x="2876" y="1462"/>
                  </a:cubicBezTo>
                  <a:cubicBezTo>
                    <a:pt x="2891" y="685"/>
                    <a:pt x="2288" y="36"/>
                    <a:pt x="1516" y="2"/>
                  </a:cubicBezTo>
                  <a:cubicBezTo>
                    <a:pt x="1494" y="1"/>
                    <a:pt x="1472" y="1"/>
                    <a:pt x="145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1"/>
            <p:cNvSpPr/>
            <p:nvPr/>
          </p:nvSpPr>
          <p:spPr>
            <a:xfrm>
              <a:off x="5480381" y="3521685"/>
              <a:ext cx="147690" cy="145755"/>
            </a:xfrm>
            <a:custGeom>
              <a:avLst/>
              <a:gdLst/>
              <a:ahLst/>
              <a:cxnLst/>
              <a:rect l="l" t="t" r="r" b="b"/>
              <a:pathLst>
                <a:path w="2900" h="2862" extrusionOk="0">
                  <a:moveTo>
                    <a:pt x="1448" y="0"/>
                  </a:moveTo>
                  <a:cubicBezTo>
                    <a:pt x="677" y="0"/>
                    <a:pt x="38" y="614"/>
                    <a:pt x="20" y="1393"/>
                  </a:cubicBezTo>
                  <a:cubicBezTo>
                    <a:pt x="0" y="2167"/>
                    <a:pt x="603" y="2822"/>
                    <a:pt x="1373" y="2860"/>
                  </a:cubicBezTo>
                  <a:cubicBezTo>
                    <a:pt x="1399" y="2861"/>
                    <a:pt x="1425" y="2862"/>
                    <a:pt x="1451" y="2862"/>
                  </a:cubicBezTo>
                  <a:cubicBezTo>
                    <a:pt x="2222" y="2862"/>
                    <a:pt x="2861" y="2247"/>
                    <a:pt x="2879" y="1469"/>
                  </a:cubicBezTo>
                  <a:cubicBezTo>
                    <a:pt x="2899" y="692"/>
                    <a:pt x="2296" y="40"/>
                    <a:pt x="1526" y="2"/>
                  </a:cubicBezTo>
                  <a:cubicBezTo>
                    <a:pt x="1500" y="1"/>
                    <a:pt x="1474" y="0"/>
                    <a:pt x="144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1"/>
            <p:cNvSpPr/>
            <p:nvPr/>
          </p:nvSpPr>
          <p:spPr>
            <a:xfrm>
              <a:off x="5157047" y="3521634"/>
              <a:ext cx="147893" cy="145805"/>
            </a:xfrm>
            <a:custGeom>
              <a:avLst/>
              <a:gdLst/>
              <a:ahLst/>
              <a:cxnLst/>
              <a:rect l="l" t="t" r="r" b="b"/>
              <a:pathLst>
                <a:path w="2904" h="2863" extrusionOk="0">
                  <a:moveTo>
                    <a:pt x="1440" y="0"/>
                  </a:moveTo>
                  <a:cubicBezTo>
                    <a:pt x="1434" y="0"/>
                    <a:pt x="1427" y="0"/>
                    <a:pt x="1421" y="1"/>
                  </a:cubicBezTo>
                  <a:cubicBezTo>
                    <a:pt x="643" y="12"/>
                    <a:pt x="20" y="636"/>
                    <a:pt x="12" y="1414"/>
                  </a:cubicBezTo>
                  <a:cubicBezTo>
                    <a:pt x="0" y="2215"/>
                    <a:pt x="642" y="2862"/>
                    <a:pt x="1442" y="2862"/>
                  </a:cubicBezTo>
                  <a:cubicBezTo>
                    <a:pt x="1449" y="2862"/>
                    <a:pt x="1456" y="2862"/>
                    <a:pt x="1463" y="2862"/>
                  </a:cubicBezTo>
                  <a:cubicBezTo>
                    <a:pt x="2269" y="2852"/>
                    <a:pt x="2904" y="2178"/>
                    <a:pt x="2872" y="1372"/>
                  </a:cubicBezTo>
                  <a:cubicBezTo>
                    <a:pt x="2840" y="604"/>
                    <a:pt x="2207" y="0"/>
                    <a:pt x="144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1"/>
            <p:cNvSpPr/>
            <p:nvPr/>
          </p:nvSpPr>
          <p:spPr>
            <a:xfrm>
              <a:off x="1111371" y="3360756"/>
              <a:ext cx="145398" cy="143870"/>
            </a:xfrm>
            <a:custGeom>
              <a:avLst/>
              <a:gdLst/>
              <a:ahLst/>
              <a:cxnLst/>
              <a:rect l="l" t="t" r="r" b="b"/>
              <a:pathLst>
                <a:path w="2855" h="2825" extrusionOk="0">
                  <a:moveTo>
                    <a:pt x="1426" y="0"/>
                  </a:moveTo>
                  <a:cubicBezTo>
                    <a:pt x="685" y="0"/>
                    <a:pt x="31" y="640"/>
                    <a:pt x="15" y="1386"/>
                  </a:cubicBezTo>
                  <a:cubicBezTo>
                    <a:pt x="0" y="2138"/>
                    <a:pt x="645" y="2808"/>
                    <a:pt x="1399" y="2824"/>
                  </a:cubicBezTo>
                  <a:cubicBezTo>
                    <a:pt x="1408" y="2824"/>
                    <a:pt x="1418" y="2825"/>
                    <a:pt x="1427" y="2825"/>
                  </a:cubicBezTo>
                  <a:cubicBezTo>
                    <a:pt x="2167" y="2825"/>
                    <a:pt x="2822" y="2185"/>
                    <a:pt x="2837" y="1438"/>
                  </a:cubicBezTo>
                  <a:cubicBezTo>
                    <a:pt x="2855" y="688"/>
                    <a:pt x="2207" y="16"/>
                    <a:pt x="1453" y="0"/>
                  </a:cubicBezTo>
                  <a:cubicBezTo>
                    <a:pt x="1444" y="0"/>
                    <a:pt x="1435" y="0"/>
                    <a:pt x="142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1"/>
            <p:cNvSpPr/>
            <p:nvPr/>
          </p:nvSpPr>
          <p:spPr>
            <a:xfrm>
              <a:off x="1435368" y="3360756"/>
              <a:ext cx="144583" cy="143870"/>
            </a:xfrm>
            <a:custGeom>
              <a:avLst/>
              <a:gdLst/>
              <a:ahLst/>
              <a:cxnLst/>
              <a:rect l="l" t="t" r="r" b="b"/>
              <a:pathLst>
                <a:path w="2839" h="2825" extrusionOk="0">
                  <a:moveTo>
                    <a:pt x="1419" y="0"/>
                  </a:moveTo>
                  <a:cubicBezTo>
                    <a:pt x="1416" y="0"/>
                    <a:pt x="1413" y="0"/>
                    <a:pt x="1409" y="0"/>
                  </a:cubicBezTo>
                  <a:cubicBezTo>
                    <a:pt x="656" y="8"/>
                    <a:pt x="0" y="671"/>
                    <a:pt x="8" y="1422"/>
                  </a:cubicBezTo>
                  <a:cubicBezTo>
                    <a:pt x="15" y="2171"/>
                    <a:pt x="671" y="2824"/>
                    <a:pt x="1417" y="2824"/>
                  </a:cubicBezTo>
                  <a:cubicBezTo>
                    <a:pt x="1421" y="2824"/>
                    <a:pt x="1426" y="2824"/>
                    <a:pt x="1430" y="2824"/>
                  </a:cubicBezTo>
                  <a:cubicBezTo>
                    <a:pt x="2183" y="2817"/>
                    <a:pt x="2839" y="2154"/>
                    <a:pt x="2831" y="1402"/>
                  </a:cubicBezTo>
                  <a:cubicBezTo>
                    <a:pt x="2826" y="654"/>
                    <a:pt x="2167" y="0"/>
                    <a:pt x="141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1"/>
            <p:cNvSpPr/>
            <p:nvPr/>
          </p:nvSpPr>
          <p:spPr>
            <a:xfrm>
              <a:off x="1757734" y="3360756"/>
              <a:ext cx="147537" cy="144023"/>
            </a:xfrm>
            <a:custGeom>
              <a:avLst/>
              <a:gdLst/>
              <a:ahLst/>
              <a:cxnLst/>
              <a:rect l="l" t="t" r="r" b="b"/>
              <a:pathLst>
                <a:path w="2897" h="2828" extrusionOk="0">
                  <a:moveTo>
                    <a:pt x="1446" y="0"/>
                  </a:moveTo>
                  <a:cubicBezTo>
                    <a:pt x="726" y="0"/>
                    <a:pt x="72" y="620"/>
                    <a:pt x="36" y="1353"/>
                  </a:cubicBezTo>
                  <a:cubicBezTo>
                    <a:pt x="0" y="2097"/>
                    <a:pt x="633" y="2788"/>
                    <a:pt x="1388" y="2826"/>
                  </a:cubicBezTo>
                  <a:cubicBezTo>
                    <a:pt x="1408" y="2827"/>
                    <a:pt x="1428" y="2827"/>
                    <a:pt x="1449" y="2827"/>
                  </a:cubicBezTo>
                  <a:cubicBezTo>
                    <a:pt x="2169" y="2827"/>
                    <a:pt x="2824" y="2210"/>
                    <a:pt x="2860" y="1474"/>
                  </a:cubicBezTo>
                  <a:cubicBezTo>
                    <a:pt x="2897" y="730"/>
                    <a:pt x="2264" y="41"/>
                    <a:pt x="1509" y="2"/>
                  </a:cubicBezTo>
                  <a:cubicBezTo>
                    <a:pt x="1488" y="1"/>
                    <a:pt x="1467" y="0"/>
                    <a:pt x="144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1"/>
            <p:cNvSpPr/>
            <p:nvPr/>
          </p:nvSpPr>
          <p:spPr>
            <a:xfrm>
              <a:off x="2082596" y="3360807"/>
              <a:ext cx="145194" cy="143819"/>
            </a:xfrm>
            <a:custGeom>
              <a:avLst/>
              <a:gdLst/>
              <a:ahLst/>
              <a:cxnLst/>
              <a:rect l="l" t="t" r="r" b="b"/>
              <a:pathLst>
                <a:path w="2851" h="2824" extrusionOk="0">
                  <a:moveTo>
                    <a:pt x="1430" y="0"/>
                  </a:moveTo>
                  <a:cubicBezTo>
                    <a:pt x="1421" y="0"/>
                    <a:pt x="1411" y="1"/>
                    <a:pt x="1401" y="1"/>
                  </a:cubicBezTo>
                  <a:cubicBezTo>
                    <a:pt x="647" y="15"/>
                    <a:pt x="1" y="686"/>
                    <a:pt x="15" y="1437"/>
                  </a:cubicBezTo>
                  <a:cubicBezTo>
                    <a:pt x="29" y="2182"/>
                    <a:pt x="684" y="2823"/>
                    <a:pt x="1427" y="2823"/>
                  </a:cubicBezTo>
                  <a:cubicBezTo>
                    <a:pt x="1435" y="2823"/>
                    <a:pt x="1443" y="2823"/>
                    <a:pt x="1452" y="2823"/>
                  </a:cubicBezTo>
                  <a:cubicBezTo>
                    <a:pt x="2205" y="2809"/>
                    <a:pt x="2851" y="2138"/>
                    <a:pt x="2836" y="1387"/>
                  </a:cubicBezTo>
                  <a:cubicBezTo>
                    <a:pt x="2820" y="639"/>
                    <a:pt x="2167" y="0"/>
                    <a:pt x="143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1"/>
            <p:cNvSpPr/>
            <p:nvPr/>
          </p:nvSpPr>
          <p:spPr>
            <a:xfrm>
              <a:off x="2405829" y="3360807"/>
              <a:ext cx="146009" cy="143819"/>
            </a:xfrm>
            <a:custGeom>
              <a:avLst/>
              <a:gdLst/>
              <a:ahLst/>
              <a:cxnLst/>
              <a:rect l="l" t="t" r="r" b="b"/>
              <a:pathLst>
                <a:path w="2867" h="2824" extrusionOk="0">
                  <a:moveTo>
                    <a:pt x="1437" y="0"/>
                  </a:moveTo>
                  <a:cubicBezTo>
                    <a:pt x="1425" y="0"/>
                    <a:pt x="1412" y="0"/>
                    <a:pt x="1400" y="1"/>
                  </a:cubicBezTo>
                  <a:cubicBezTo>
                    <a:pt x="644" y="22"/>
                    <a:pt x="1" y="697"/>
                    <a:pt x="23" y="1446"/>
                  </a:cubicBezTo>
                  <a:cubicBezTo>
                    <a:pt x="44" y="2189"/>
                    <a:pt x="696" y="2824"/>
                    <a:pt x="1431" y="2824"/>
                  </a:cubicBezTo>
                  <a:cubicBezTo>
                    <a:pt x="1443" y="2824"/>
                    <a:pt x="1456" y="2824"/>
                    <a:pt x="1468" y="2823"/>
                  </a:cubicBezTo>
                  <a:cubicBezTo>
                    <a:pt x="2224" y="2802"/>
                    <a:pt x="2867" y="2128"/>
                    <a:pt x="2845" y="1378"/>
                  </a:cubicBezTo>
                  <a:cubicBezTo>
                    <a:pt x="2825" y="635"/>
                    <a:pt x="2172" y="0"/>
                    <a:pt x="143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1"/>
            <p:cNvSpPr/>
            <p:nvPr/>
          </p:nvSpPr>
          <p:spPr>
            <a:xfrm>
              <a:off x="2730080" y="3360654"/>
              <a:ext cx="144940" cy="143972"/>
            </a:xfrm>
            <a:custGeom>
              <a:avLst/>
              <a:gdLst/>
              <a:ahLst/>
              <a:cxnLst/>
              <a:rect l="l" t="t" r="r" b="b"/>
              <a:pathLst>
                <a:path w="2846" h="2827" extrusionOk="0">
                  <a:moveTo>
                    <a:pt x="1425" y="1"/>
                  </a:moveTo>
                  <a:cubicBezTo>
                    <a:pt x="679" y="1"/>
                    <a:pt x="20" y="647"/>
                    <a:pt x="9" y="1395"/>
                  </a:cubicBezTo>
                  <a:cubicBezTo>
                    <a:pt x="0" y="2147"/>
                    <a:pt x="650" y="2815"/>
                    <a:pt x="1403" y="2826"/>
                  </a:cubicBezTo>
                  <a:cubicBezTo>
                    <a:pt x="1408" y="2826"/>
                    <a:pt x="1413" y="2826"/>
                    <a:pt x="1418" y="2826"/>
                  </a:cubicBezTo>
                  <a:cubicBezTo>
                    <a:pt x="2164" y="2826"/>
                    <a:pt x="2824" y="2180"/>
                    <a:pt x="2834" y="1432"/>
                  </a:cubicBezTo>
                  <a:cubicBezTo>
                    <a:pt x="2846" y="680"/>
                    <a:pt x="2195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1"/>
            <p:cNvSpPr/>
            <p:nvPr/>
          </p:nvSpPr>
          <p:spPr>
            <a:xfrm>
              <a:off x="3054127" y="3360807"/>
              <a:ext cx="144329" cy="143870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6" y="1"/>
                  </a:moveTo>
                  <a:cubicBezTo>
                    <a:pt x="668" y="1"/>
                    <a:pt x="9" y="654"/>
                    <a:pt x="6" y="1404"/>
                  </a:cubicBezTo>
                  <a:cubicBezTo>
                    <a:pt x="0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19" y="2825"/>
                  </a:cubicBezTo>
                  <a:cubicBezTo>
                    <a:pt x="2167" y="2825"/>
                    <a:pt x="2826" y="2171"/>
                    <a:pt x="2829" y="1421"/>
                  </a:cubicBezTo>
                  <a:cubicBezTo>
                    <a:pt x="2833" y="670"/>
                    <a:pt x="2177" y="5"/>
                    <a:pt x="1425" y="1"/>
                  </a:cubicBezTo>
                  <a:cubicBezTo>
                    <a:pt x="1422" y="1"/>
                    <a:pt x="1419" y="1"/>
                    <a:pt x="141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1"/>
            <p:cNvSpPr/>
            <p:nvPr/>
          </p:nvSpPr>
          <p:spPr>
            <a:xfrm>
              <a:off x="3377614" y="3360807"/>
              <a:ext cx="144787" cy="143972"/>
            </a:xfrm>
            <a:custGeom>
              <a:avLst/>
              <a:gdLst/>
              <a:ahLst/>
              <a:cxnLst/>
              <a:rect l="l" t="t" r="r" b="b"/>
              <a:pathLst>
                <a:path w="2843" h="2827" extrusionOk="0">
                  <a:moveTo>
                    <a:pt x="1420" y="1"/>
                  </a:moveTo>
                  <a:cubicBezTo>
                    <a:pt x="676" y="1"/>
                    <a:pt x="22" y="646"/>
                    <a:pt x="9" y="1395"/>
                  </a:cubicBezTo>
                  <a:cubicBezTo>
                    <a:pt x="0" y="2147"/>
                    <a:pt x="649" y="2816"/>
                    <a:pt x="1403" y="2826"/>
                  </a:cubicBezTo>
                  <a:cubicBezTo>
                    <a:pt x="1409" y="2826"/>
                    <a:pt x="1415" y="2826"/>
                    <a:pt x="1421" y="2826"/>
                  </a:cubicBezTo>
                  <a:cubicBezTo>
                    <a:pt x="2165" y="2826"/>
                    <a:pt x="2824" y="2180"/>
                    <a:pt x="2834" y="1432"/>
                  </a:cubicBezTo>
                  <a:cubicBezTo>
                    <a:pt x="2843" y="680"/>
                    <a:pt x="2193" y="12"/>
                    <a:pt x="1440" y="1"/>
                  </a:cubicBezTo>
                  <a:cubicBezTo>
                    <a:pt x="1433" y="1"/>
                    <a:pt x="1426" y="1"/>
                    <a:pt x="142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1"/>
            <p:cNvSpPr/>
            <p:nvPr/>
          </p:nvSpPr>
          <p:spPr>
            <a:xfrm>
              <a:off x="788037" y="3360807"/>
              <a:ext cx="144583" cy="143870"/>
            </a:xfrm>
            <a:custGeom>
              <a:avLst/>
              <a:gdLst/>
              <a:ahLst/>
              <a:cxnLst/>
              <a:rect l="l" t="t" r="r" b="b"/>
              <a:pathLst>
                <a:path w="2839" h="2825" extrusionOk="0">
                  <a:moveTo>
                    <a:pt x="1418" y="1"/>
                  </a:moveTo>
                  <a:cubicBezTo>
                    <a:pt x="671" y="1"/>
                    <a:pt x="14" y="654"/>
                    <a:pt x="8" y="1403"/>
                  </a:cubicBezTo>
                  <a:cubicBezTo>
                    <a:pt x="1" y="2154"/>
                    <a:pt x="657" y="2817"/>
                    <a:pt x="1410" y="2825"/>
                  </a:cubicBezTo>
                  <a:cubicBezTo>
                    <a:pt x="1414" y="2825"/>
                    <a:pt x="1418" y="2825"/>
                    <a:pt x="1422" y="2825"/>
                  </a:cubicBezTo>
                  <a:cubicBezTo>
                    <a:pt x="2168" y="2825"/>
                    <a:pt x="2825" y="2172"/>
                    <a:pt x="2832" y="1423"/>
                  </a:cubicBezTo>
                  <a:cubicBezTo>
                    <a:pt x="2839" y="671"/>
                    <a:pt x="2183" y="8"/>
                    <a:pt x="1430" y="1"/>
                  </a:cubicBezTo>
                  <a:cubicBezTo>
                    <a:pt x="1426" y="1"/>
                    <a:pt x="1422" y="1"/>
                    <a:pt x="141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1"/>
            <p:cNvSpPr/>
            <p:nvPr/>
          </p:nvSpPr>
          <p:spPr>
            <a:xfrm>
              <a:off x="463837" y="3360807"/>
              <a:ext cx="145398" cy="143819"/>
            </a:xfrm>
            <a:custGeom>
              <a:avLst/>
              <a:gdLst/>
              <a:ahLst/>
              <a:cxnLst/>
              <a:rect l="l" t="t" r="r" b="b"/>
              <a:pathLst>
                <a:path w="2855" h="2824" extrusionOk="0">
                  <a:moveTo>
                    <a:pt x="1429" y="0"/>
                  </a:moveTo>
                  <a:cubicBezTo>
                    <a:pt x="1420" y="0"/>
                    <a:pt x="1411" y="1"/>
                    <a:pt x="1402" y="1"/>
                  </a:cubicBezTo>
                  <a:cubicBezTo>
                    <a:pt x="648" y="15"/>
                    <a:pt x="0" y="686"/>
                    <a:pt x="16" y="1437"/>
                  </a:cubicBezTo>
                  <a:cubicBezTo>
                    <a:pt x="31" y="2182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5" y="2138"/>
                    <a:pt x="2839" y="1387"/>
                  </a:cubicBezTo>
                  <a:cubicBezTo>
                    <a:pt x="2825" y="643"/>
                    <a:pt x="2170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1"/>
            <p:cNvSpPr/>
            <p:nvPr/>
          </p:nvSpPr>
          <p:spPr>
            <a:xfrm>
              <a:off x="8556462" y="3360705"/>
              <a:ext cx="145958" cy="143921"/>
            </a:xfrm>
            <a:custGeom>
              <a:avLst/>
              <a:gdLst/>
              <a:ahLst/>
              <a:cxnLst/>
              <a:rect l="l" t="t" r="r" b="b"/>
              <a:pathLst>
                <a:path w="2866" h="2826" extrusionOk="0">
                  <a:moveTo>
                    <a:pt x="1432" y="1"/>
                  </a:moveTo>
                  <a:cubicBezTo>
                    <a:pt x="696" y="1"/>
                    <a:pt x="44" y="635"/>
                    <a:pt x="23" y="1379"/>
                  </a:cubicBezTo>
                  <a:cubicBezTo>
                    <a:pt x="1" y="2130"/>
                    <a:pt x="644" y="2804"/>
                    <a:pt x="1398" y="2825"/>
                  </a:cubicBezTo>
                  <a:cubicBezTo>
                    <a:pt x="1411" y="2826"/>
                    <a:pt x="1423" y="2826"/>
                    <a:pt x="1435" y="2826"/>
                  </a:cubicBezTo>
                  <a:cubicBezTo>
                    <a:pt x="2172" y="2826"/>
                    <a:pt x="2825" y="2191"/>
                    <a:pt x="2847" y="1448"/>
                  </a:cubicBezTo>
                  <a:cubicBezTo>
                    <a:pt x="2865" y="699"/>
                    <a:pt x="2225" y="24"/>
                    <a:pt x="1469" y="1"/>
                  </a:cubicBezTo>
                  <a:cubicBezTo>
                    <a:pt x="1457" y="1"/>
                    <a:pt x="1445" y="1"/>
                    <a:pt x="143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1"/>
            <p:cNvSpPr/>
            <p:nvPr/>
          </p:nvSpPr>
          <p:spPr>
            <a:xfrm>
              <a:off x="8233535" y="3360807"/>
              <a:ext cx="144278" cy="143870"/>
            </a:xfrm>
            <a:custGeom>
              <a:avLst/>
              <a:gdLst/>
              <a:ahLst/>
              <a:cxnLst/>
              <a:rect l="l" t="t" r="r" b="b"/>
              <a:pathLst>
                <a:path w="2833" h="2825" extrusionOk="0">
                  <a:moveTo>
                    <a:pt x="1417" y="1"/>
                  </a:moveTo>
                  <a:cubicBezTo>
                    <a:pt x="669" y="1"/>
                    <a:pt x="10" y="654"/>
                    <a:pt x="6" y="1404"/>
                  </a:cubicBezTo>
                  <a:cubicBezTo>
                    <a:pt x="0" y="2157"/>
                    <a:pt x="656" y="2822"/>
                    <a:pt x="1409" y="2825"/>
                  </a:cubicBezTo>
                  <a:cubicBezTo>
                    <a:pt x="1413" y="2825"/>
                    <a:pt x="1416" y="2825"/>
                    <a:pt x="1419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80" y="5"/>
                    <a:pt x="1427" y="1"/>
                  </a:cubicBezTo>
                  <a:cubicBezTo>
                    <a:pt x="1423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1"/>
            <p:cNvSpPr/>
            <p:nvPr/>
          </p:nvSpPr>
          <p:spPr>
            <a:xfrm>
              <a:off x="7909488" y="3360807"/>
              <a:ext cx="145143" cy="143819"/>
            </a:xfrm>
            <a:custGeom>
              <a:avLst/>
              <a:gdLst/>
              <a:ahLst/>
              <a:cxnLst/>
              <a:rect l="l" t="t" r="r" b="b"/>
              <a:pathLst>
                <a:path w="2850" h="2824" extrusionOk="0">
                  <a:moveTo>
                    <a:pt x="1429" y="0"/>
                  </a:moveTo>
                  <a:cubicBezTo>
                    <a:pt x="1419" y="0"/>
                    <a:pt x="1409" y="1"/>
                    <a:pt x="1399" y="1"/>
                  </a:cubicBezTo>
                  <a:cubicBezTo>
                    <a:pt x="646" y="15"/>
                    <a:pt x="0" y="686"/>
                    <a:pt x="14" y="1437"/>
                  </a:cubicBezTo>
                  <a:cubicBezTo>
                    <a:pt x="29" y="2182"/>
                    <a:pt x="686" y="2823"/>
                    <a:pt x="1425" y="2823"/>
                  </a:cubicBezTo>
                  <a:cubicBezTo>
                    <a:pt x="1433" y="2823"/>
                    <a:pt x="1441" y="2823"/>
                    <a:pt x="1450" y="2823"/>
                  </a:cubicBezTo>
                  <a:cubicBezTo>
                    <a:pt x="2204" y="2809"/>
                    <a:pt x="2850" y="2138"/>
                    <a:pt x="2836" y="1387"/>
                  </a:cubicBezTo>
                  <a:cubicBezTo>
                    <a:pt x="2821" y="639"/>
                    <a:pt x="2168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1"/>
            <p:cNvSpPr/>
            <p:nvPr/>
          </p:nvSpPr>
          <p:spPr>
            <a:xfrm>
              <a:off x="7585390" y="3360705"/>
              <a:ext cx="146111" cy="143921"/>
            </a:xfrm>
            <a:custGeom>
              <a:avLst/>
              <a:gdLst/>
              <a:ahLst/>
              <a:cxnLst/>
              <a:rect l="l" t="t" r="r" b="b"/>
              <a:pathLst>
                <a:path w="2869" h="2826" extrusionOk="0">
                  <a:moveTo>
                    <a:pt x="1432" y="1"/>
                  </a:moveTo>
                  <a:cubicBezTo>
                    <a:pt x="696" y="1"/>
                    <a:pt x="44" y="635"/>
                    <a:pt x="22" y="1379"/>
                  </a:cubicBezTo>
                  <a:cubicBezTo>
                    <a:pt x="1" y="2130"/>
                    <a:pt x="644" y="2804"/>
                    <a:pt x="1400" y="2825"/>
                  </a:cubicBezTo>
                  <a:cubicBezTo>
                    <a:pt x="1412" y="2826"/>
                    <a:pt x="1424" y="2826"/>
                    <a:pt x="1436" y="2826"/>
                  </a:cubicBezTo>
                  <a:cubicBezTo>
                    <a:pt x="2169" y="2826"/>
                    <a:pt x="2824" y="2191"/>
                    <a:pt x="2846" y="1448"/>
                  </a:cubicBezTo>
                  <a:cubicBezTo>
                    <a:pt x="2868" y="696"/>
                    <a:pt x="2225" y="23"/>
                    <a:pt x="1469" y="1"/>
                  </a:cubicBezTo>
                  <a:cubicBezTo>
                    <a:pt x="1457" y="1"/>
                    <a:pt x="1444" y="1"/>
                    <a:pt x="143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1"/>
            <p:cNvSpPr/>
            <p:nvPr/>
          </p:nvSpPr>
          <p:spPr>
            <a:xfrm>
              <a:off x="7262310" y="3360756"/>
              <a:ext cx="144583" cy="143870"/>
            </a:xfrm>
            <a:custGeom>
              <a:avLst/>
              <a:gdLst/>
              <a:ahLst/>
              <a:cxnLst/>
              <a:rect l="l" t="t" r="r" b="b"/>
              <a:pathLst>
                <a:path w="2839" h="2825" extrusionOk="0">
                  <a:moveTo>
                    <a:pt x="1417" y="0"/>
                  </a:moveTo>
                  <a:cubicBezTo>
                    <a:pt x="671" y="0"/>
                    <a:pt x="15" y="653"/>
                    <a:pt x="7" y="1402"/>
                  </a:cubicBezTo>
                  <a:cubicBezTo>
                    <a:pt x="0" y="2154"/>
                    <a:pt x="656" y="2817"/>
                    <a:pt x="1409" y="2824"/>
                  </a:cubicBezTo>
                  <a:cubicBezTo>
                    <a:pt x="1413" y="2824"/>
                    <a:pt x="1416" y="2824"/>
                    <a:pt x="1419" y="2824"/>
                  </a:cubicBezTo>
                  <a:cubicBezTo>
                    <a:pt x="2167" y="2824"/>
                    <a:pt x="2824" y="2172"/>
                    <a:pt x="2831" y="1422"/>
                  </a:cubicBezTo>
                  <a:cubicBezTo>
                    <a:pt x="2839" y="671"/>
                    <a:pt x="2183" y="8"/>
                    <a:pt x="1430" y="0"/>
                  </a:cubicBezTo>
                  <a:cubicBezTo>
                    <a:pt x="1425" y="0"/>
                    <a:pt x="1421" y="0"/>
                    <a:pt x="141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1"/>
            <p:cNvSpPr/>
            <p:nvPr/>
          </p:nvSpPr>
          <p:spPr>
            <a:xfrm>
              <a:off x="6938365" y="3360807"/>
              <a:ext cx="145143" cy="143972"/>
            </a:xfrm>
            <a:custGeom>
              <a:avLst/>
              <a:gdLst/>
              <a:ahLst/>
              <a:cxnLst/>
              <a:rect l="l" t="t" r="r" b="b"/>
              <a:pathLst>
                <a:path w="2850" h="2827" extrusionOk="0">
                  <a:moveTo>
                    <a:pt x="1426" y="1"/>
                  </a:moveTo>
                  <a:cubicBezTo>
                    <a:pt x="1420" y="1"/>
                    <a:pt x="1414" y="1"/>
                    <a:pt x="1408" y="1"/>
                  </a:cubicBezTo>
                  <a:cubicBezTo>
                    <a:pt x="653" y="12"/>
                    <a:pt x="1" y="677"/>
                    <a:pt x="14" y="1432"/>
                  </a:cubicBezTo>
                  <a:cubicBezTo>
                    <a:pt x="25" y="2182"/>
                    <a:pt x="681" y="2826"/>
                    <a:pt x="1425" y="2826"/>
                  </a:cubicBezTo>
                  <a:cubicBezTo>
                    <a:pt x="1431" y="2826"/>
                    <a:pt x="1438" y="2826"/>
                    <a:pt x="1445" y="2826"/>
                  </a:cubicBezTo>
                  <a:cubicBezTo>
                    <a:pt x="2198" y="2815"/>
                    <a:pt x="2849" y="2147"/>
                    <a:pt x="2839" y="1395"/>
                  </a:cubicBezTo>
                  <a:cubicBezTo>
                    <a:pt x="2826" y="648"/>
                    <a:pt x="2170" y="1"/>
                    <a:pt x="14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1"/>
            <p:cNvSpPr/>
            <p:nvPr/>
          </p:nvSpPr>
          <p:spPr>
            <a:xfrm>
              <a:off x="3701152" y="3360756"/>
              <a:ext cx="145042" cy="143921"/>
            </a:xfrm>
            <a:custGeom>
              <a:avLst/>
              <a:gdLst/>
              <a:ahLst/>
              <a:cxnLst/>
              <a:rect l="l" t="t" r="r" b="b"/>
              <a:pathLst>
                <a:path w="2848" h="2826" extrusionOk="0">
                  <a:moveTo>
                    <a:pt x="1422" y="0"/>
                  </a:moveTo>
                  <a:cubicBezTo>
                    <a:pt x="1417" y="0"/>
                    <a:pt x="1411" y="0"/>
                    <a:pt x="1405" y="0"/>
                  </a:cubicBezTo>
                  <a:cubicBezTo>
                    <a:pt x="652" y="13"/>
                    <a:pt x="0" y="680"/>
                    <a:pt x="10" y="1431"/>
                  </a:cubicBezTo>
                  <a:cubicBezTo>
                    <a:pt x="23" y="2177"/>
                    <a:pt x="678" y="2826"/>
                    <a:pt x="1422" y="2826"/>
                  </a:cubicBezTo>
                  <a:cubicBezTo>
                    <a:pt x="1428" y="2826"/>
                    <a:pt x="1435" y="2826"/>
                    <a:pt x="1441" y="2826"/>
                  </a:cubicBezTo>
                  <a:cubicBezTo>
                    <a:pt x="2196" y="2813"/>
                    <a:pt x="2847" y="2146"/>
                    <a:pt x="2837" y="1395"/>
                  </a:cubicBezTo>
                  <a:cubicBezTo>
                    <a:pt x="2826" y="646"/>
                    <a:pt x="2167" y="0"/>
                    <a:pt x="142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1"/>
            <p:cNvSpPr/>
            <p:nvPr/>
          </p:nvSpPr>
          <p:spPr>
            <a:xfrm>
              <a:off x="4024843" y="3360807"/>
              <a:ext cx="145245" cy="143819"/>
            </a:xfrm>
            <a:custGeom>
              <a:avLst/>
              <a:gdLst/>
              <a:ahLst/>
              <a:cxnLst/>
              <a:rect l="l" t="t" r="r" b="b"/>
              <a:pathLst>
                <a:path w="2852" h="2824" extrusionOk="0">
                  <a:moveTo>
                    <a:pt x="1427" y="1"/>
                  </a:moveTo>
                  <a:cubicBezTo>
                    <a:pt x="1419" y="1"/>
                    <a:pt x="1410" y="1"/>
                    <a:pt x="1402" y="1"/>
                  </a:cubicBezTo>
                  <a:cubicBezTo>
                    <a:pt x="648" y="15"/>
                    <a:pt x="0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2" y="2135"/>
                    <a:pt x="2837" y="1387"/>
                  </a:cubicBezTo>
                  <a:cubicBezTo>
                    <a:pt x="2823" y="642"/>
                    <a:pt x="2166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1"/>
            <p:cNvSpPr/>
            <p:nvPr/>
          </p:nvSpPr>
          <p:spPr>
            <a:xfrm>
              <a:off x="4348533" y="3360807"/>
              <a:ext cx="145347" cy="143819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6" y="0"/>
                  </a:moveTo>
                  <a:cubicBezTo>
                    <a:pt x="688" y="0"/>
                    <a:pt x="32" y="641"/>
                    <a:pt x="18" y="1387"/>
                  </a:cubicBezTo>
                  <a:cubicBezTo>
                    <a:pt x="0" y="2137"/>
                    <a:pt x="648" y="2809"/>
                    <a:pt x="1402" y="2823"/>
                  </a:cubicBezTo>
                  <a:cubicBezTo>
                    <a:pt x="1411" y="2823"/>
                    <a:pt x="1420" y="2824"/>
                    <a:pt x="1429" y="2824"/>
                  </a:cubicBezTo>
                  <a:cubicBezTo>
                    <a:pt x="2169" y="2824"/>
                    <a:pt x="2825" y="2184"/>
                    <a:pt x="2839" y="1437"/>
                  </a:cubicBezTo>
                  <a:cubicBezTo>
                    <a:pt x="2853" y="686"/>
                    <a:pt x="2207" y="15"/>
                    <a:pt x="1453" y="1"/>
                  </a:cubicBezTo>
                  <a:cubicBezTo>
                    <a:pt x="1444" y="1"/>
                    <a:pt x="1435" y="0"/>
                    <a:pt x="142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1"/>
            <p:cNvSpPr/>
            <p:nvPr/>
          </p:nvSpPr>
          <p:spPr>
            <a:xfrm>
              <a:off x="4672377" y="3360807"/>
              <a:ext cx="144991" cy="143819"/>
            </a:xfrm>
            <a:custGeom>
              <a:avLst/>
              <a:gdLst/>
              <a:ahLst/>
              <a:cxnLst/>
              <a:rect l="l" t="t" r="r" b="b"/>
              <a:pathLst>
                <a:path w="2847" h="2824" extrusionOk="0">
                  <a:moveTo>
                    <a:pt x="1426" y="1"/>
                  </a:moveTo>
                  <a:cubicBezTo>
                    <a:pt x="681" y="1"/>
                    <a:pt x="21" y="647"/>
                    <a:pt x="9" y="1395"/>
                  </a:cubicBezTo>
                  <a:cubicBezTo>
                    <a:pt x="0" y="2144"/>
                    <a:pt x="651" y="2812"/>
                    <a:pt x="1405" y="2823"/>
                  </a:cubicBezTo>
                  <a:cubicBezTo>
                    <a:pt x="1410" y="2823"/>
                    <a:pt x="1415" y="2823"/>
                    <a:pt x="1420" y="2823"/>
                  </a:cubicBezTo>
                  <a:cubicBezTo>
                    <a:pt x="2165" y="2823"/>
                    <a:pt x="2824" y="2177"/>
                    <a:pt x="2836" y="1429"/>
                  </a:cubicBezTo>
                  <a:cubicBezTo>
                    <a:pt x="2846" y="677"/>
                    <a:pt x="2196" y="12"/>
                    <a:pt x="1441" y="1"/>
                  </a:cubicBezTo>
                  <a:cubicBezTo>
                    <a:pt x="1436" y="1"/>
                    <a:pt x="1431" y="1"/>
                    <a:pt x="14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1"/>
            <p:cNvSpPr/>
            <p:nvPr/>
          </p:nvSpPr>
          <p:spPr>
            <a:xfrm>
              <a:off x="4996017" y="3360807"/>
              <a:ext cx="145398" cy="143819"/>
            </a:xfrm>
            <a:custGeom>
              <a:avLst/>
              <a:gdLst/>
              <a:ahLst/>
              <a:cxnLst/>
              <a:rect l="l" t="t" r="r" b="b"/>
              <a:pathLst>
                <a:path w="2855" h="2824" extrusionOk="0">
                  <a:moveTo>
                    <a:pt x="1431" y="0"/>
                  </a:moveTo>
                  <a:cubicBezTo>
                    <a:pt x="1422" y="0"/>
                    <a:pt x="1412" y="1"/>
                    <a:pt x="1402" y="1"/>
                  </a:cubicBezTo>
                  <a:cubicBezTo>
                    <a:pt x="648" y="15"/>
                    <a:pt x="0" y="686"/>
                    <a:pt x="16" y="1437"/>
                  </a:cubicBezTo>
                  <a:cubicBezTo>
                    <a:pt x="30" y="2181"/>
                    <a:pt x="684" y="2824"/>
                    <a:pt x="1425" y="2824"/>
                  </a:cubicBezTo>
                  <a:cubicBezTo>
                    <a:pt x="1434" y="2824"/>
                    <a:pt x="1443" y="2823"/>
                    <a:pt x="1453" y="2823"/>
                  </a:cubicBezTo>
                  <a:cubicBezTo>
                    <a:pt x="2205" y="2809"/>
                    <a:pt x="2854" y="2137"/>
                    <a:pt x="2837" y="1387"/>
                  </a:cubicBezTo>
                  <a:cubicBezTo>
                    <a:pt x="2821" y="639"/>
                    <a:pt x="2168" y="0"/>
                    <a:pt x="143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1"/>
            <p:cNvSpPr/>
            <p:nvPr/>
          </p:nvSpPr>
          <p:spPr>
            <a:xfrm>
              <a:off x="5320064" y="3360807"/>
              <a:ext cx="144583" cy="143870"/>
            </a:xfrm>
            <a:custGeom>
              <a:avLst/>
              <a:gdLst/>
              <a:ahLst/>
              <a:cxnLst/>
              <a:rect l="l" t="t" r="r" b="b"/>
              <a:pathLst>
                <a:path w="2839" h="2825" extrusionOk="0">
                  <a:moveTo>
                    <a:pt x="1417" y="1"/>
                  </a:moveTo>
                  <a:cubicBezTo>
                    <a:pt x="671" y="1"/>
                    <a:pt x="13" y="654"/>
                    <a:pt x="8" y="1403"/>
                  </a:cubicBezTo>
                  <a:cubicBezTo>
                    <a:pt x="0" y="2154"/>
                    <a:pt x="656" y="2817"/>
                    <a:pt x="1409" y="2825"/>
                  </a:cubicBezTo>
                  <a:cubicBezTo>
                    <a:pt x="1414" y="2825"/>
                    <a:pt x="1418" y="2825"/>
                    <a:pt x="1422" y="2825"/>
                  </a:cubicBezTo>
                  <a:cubicBezTo>
                    <a:pt x="2168" y="2825"/>
                    <a:pt x="2824" y="2172"/>
                    <a:pt x="2832" y="1423"/>
                  </a:cubicBezTo>
                  <a:cubicBezTo>
                    <a:pt x="2839" y="671"/>
                    <a:pt x="2183" y="8"/>
                    <a:pt x="1430" y="1"/>
                  </a:cubicBezTo>
                  <a:cubicBezTo>
                    <a:pt x="1426" y="1"/>
                    <a:pt x="1421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1"/>
            <p:cNvSpPr/>
            <p:nvPr/>
          </p:nvSpPr>
          <p:spPr>
            <a:xfrm>
              <a:off x="5642227" y="3360756"/>
              <a:ext cx="147690" cy="144023"/>
            </a:xfrm>
            <a:custGeom>
              <a:avLst/>
              <a:gdLst/>
              <a:ahLst/>
              <a:cxnLst/>
              <a:rect l="l" t="t" r="r" b="b"/>
              <a:pathLst>
                <a:path w="2900" h="2828" extrusionOk="0">
                  <a:moveTo>
                    <a:pt x="1447" y="0"/>
                  </a:moveTo>
                  <a:cubicBezTo>
                    <a:pt x="726" y="0"/>
                    <a:pt x="73" y="619"/>
                    <a:pt x="36" y="1353"/>
                  </a:cubicBezTo>
                  <a:cubicBezTo>
                    <a:pt x="0" y="2097"/>
                    <a:pt x="632" y="2788"/>
                    <a:pt x="1387" y="2826"/>
                  </a:cubicBezTo>
                  <a:cubicBezTo>
                    <a:pt x="1408" y="2827"/>
                    <a:pt x="1428" y="2827"/>
                    <a:pt x="1448" y="2827"/>
                  </a:cubicBezTo>
                  <a:cubicBezTo>
                    <a:pt x="2169" y="2827"/>
                    <a:pt x="2822" y="2210"/>
                    <a:pt x="2859" y="1474"/>
                  </a:cubicBezTo>
                  <a:cubicBezTo>
                    <a:pt x="2899" y="730"/>
                    <a:pt x="2263" y="38"/>
                    <a:pt x="1507" y="2"/>
                  </a:cubicBezTo>
                  <a:cubicBezTo>
                    <a:pt x="1487" y="1"/>
                    <a:pt x="1467" y="0"/>
                    <a:pt x="144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1"/>
            <p:cNvSpPr/>
            <p:nvPr/>
          </p:nvSpPr>
          <p:spPr>
            <a:xfrm>
              <a:off x="5966987" y="3360807"/>
              <a:ext cx="145449" cy="143819"/>
            </a:xfrm>
            <a:custGeom>
              <a:avLst/>
              <a:gdLst/>
              <a:ahLst/>
              <a:cxnLst/>
              <a:rect l="l" t="t" r="r" b="b"/>
              <a:pathLst>
                <a:path w="2856" h="2824" extrusionOk="0">
                  <a:moveTo>
                    <a:pt x="1430" y="0"/>
                  </a:moveTo>
                  <a:cubicBezTo>
                    <a:pt x="1421" y="0"/>
                    <a:pt x="1412" y="1"/>
                    <a:pt x="1403" y="1"/>
                  </a:cubicBezTo>
                  <a:cubicBezTo>
                    <a:pt x="648" y="15"/>
                    <a:pt x="1" y="686"/>
                    <a:pt x="18" y="1437"/>
                  </a:cubicBezTo>
                  <a:cubicBezTo>
                    <a:pt x="31" y="2181"/>
                    <a:pt x="689" y="2824"/>
                    <a:pt x="1426" y="2824"/>
                  </a:cubicBezTo>
                  <a:cubicBezTo>
                    <a:pt x="1435" y="2824"/>
                    <a:pt x="1444" y="2823"/>
                    <a:pt x="1453" y="2823"/>
                  </a:cubicBezTo>
                  <a:cubicBezTo>
                    <a:pt x="2208" y="2809"/>
                    <a:pt x="2855" y="2138"/>
                    <a:pt x="2839" y="1387"/>
                  </a:cubicBezTo>
                  <a:cubicBezTo>
                    <a:pt x="2825" y="643"/>
                    <a:pt x="2170" y="0"/>
                    <a:pt x="143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1"/>
            <p:cNvSpPr/>
            <p:nvPr/>
          </p:nvSpPr>
          <p:spPr>
            <a:xfrm>
              <a:off x="6290678" y="3360807"/>
              <a:ext cx="145500" cy="143819"/>
            </a:xfrm>
            <a:custGeom>
              <a:avLst/>
              <a:gdLst/>
              <a:ahLst/>
              <a:cxnLst/>
              <a:rect l="l" t="t" r="r" b="b"/>
              <a:pathLst>
                <a:path w="2857" h="2824" extrusionOk="0">
                  <a:moveTo>
                    <a:pt x="1431" y="0"/>
                  </a:moveTo>
                  <a:cubicBezTo>
                    <a:pt x="1422" y="0"/>
                    <a:pt x="1413" y="1"/>
                    <a:pt x="1404" y="1"/>
                  </a:cubicBezTo>
                  <a:cubicBezTo>
                    <a:pt x="647" y="15"/>
                    <a:pt x="1" y="686"/>
                    <a:pt x="18" y="1437"/>
                  </a:cubicBezTo>
                  <a:cubicBezTo>
                    <a:pt x="33" y="2181"/>
                    <a:pt x="689" y="2824"/>
                    <a:pt x="1428" y="2824"/>
                  </a:cubicBezTo>
                  <a:cubicBezTo>
                    <a:pt x="1437" y="2824"/>
                    <a:pt x="1446" y="2823"/>
                    <a:pt x="1455" y="2823"/>
                  </a:cubicBezTo>
                  <a:cubicBezTo>
                    <a:pt x="2208" y="2809"/>
                    <a:pt x="2857" y="2138"/>
                    <a:pt x="2841" y="1387"/>
                  </a:cubicBezTo>
                  <a:cubicBezTo>
                    <a:pt x="2826" y="641"/>
                    <a:pt x="2170" y="0"/>
                    <a:pt x="143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1"/>
            <p:cNvSpPr/>
            <p:nvPr/>
          </p:nvSpPr>
          <p:spPr>
            <a:xfrm>
              <a:off x="6614521" y="3360756"/>
              <a:ext cx="145347" cy="143870"/>
            </a:xfrm>
            <a:custGeom>
              <a:avLst/>
              <a:gdLst/>
              <a:ahLst/>
              <a:cxnLst/>
              <a:rect l="l" t="t" r="r" b="b"/>
              <a:pathLst>
                <a:path w="2854" h="2825" extrusionOk="0">
                  <a:moveTo>
                    <a:pt x="1426" y="0"/>
                  </a:moveTo>
                  <a:cubicBezTo>
                    <a:pt x="686" y="0"/>
                    <a:pt x="31" y="640"/>
                    <a:pt x="15" y="1386"/>
                  </a:cubicBezTo>
                  <a:cubicBezTo>
                    <a:pt x="1" y="2138"/>
                    <a:pt x="645" y="2808"/>
                    <a:pt x="1401" y="2824"/>
                  </a:cubicBezTo>
                  <a:cubicBezTo>
                    <a:pt x="1410" y="2824"/>
                    <a:pt x="1419" y="2825"/>
                    <a:pt x="1428" y="2825"/>
                  </a:cubicBezTo>
                  <a:cubicBezTo>
                    <a:pt x="2166" y="2825"/>
                    <a:pt x="2822" y="2185"/>
                    <a:pt x="2839" y="1438"/>
                  </a:cubicBezTo>
                  <a:cubicBezTo>
                    <a:pt x="2854" y="687"/>
                    <a:pt x="2208" y="16"/>
                    <a:pt x="1453" y="0"/>
                  </a:cubicBezTo>
                  <a:cubicBezTo>
                    <a:pt x="1444" y="0"/>
                    <a:pt x="1435" y="0"/>
                    <a:pt x="142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1"/>
            <p:cNvSpPr/>
            <p:nvPr/>
          </p:nvSpPr>
          <p:spPr>
            <a:xfrm>
              <a:off x="3541344" y="3200999"/>
              <a:ext cx="141018" cy="139796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2" y="1"/>
                  </a:moveTo>
                  <a:cubicBezTo>
                    <a:pt x="655" y="1"/>
                    <a:pt x="25" y="622"/>
                    <a:pt x="14" y="1352"/>
                  </a:cubicBezTo>
                  <a:cubicBezTo>
                    <a:pt x="1" y="2088"/>
                    <a:pt x="625" y="2731"/>
                    <a:pt x="1365" y="2744"/>
                  </a:cubicBezTo>
                  <a:cubicBezTo>
                    <a:pt x="1372" y="2744"/>
                    <a:pt x="1378" y="2744"/>
                    <a:pt x="1385" y="2744"/>
                  </a:cubicBezTo>
                  <a:cubicBezTo>
                    <a:pt x="2111" y="2744"/>
                    <a:pt x="2742" y="2125"/>
                    <a:pt x="2755" y="1393"/>
                  </a:cubicBezTo>
                  <a:cubicBezTo>
                    <a:pt x="2768" y="656"/>
                    <a:pt x="2145" y="13"/>
                    <a:pt x="1404" y="1"/>
                  </a:cubicBezTo>
                  <a:cubicBezTo>
                    <a:pt x="1397" y="1"/>
                    <a:pt x="1389" y="1"/>
                    <a:pt x="138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1"/>
            <p:cNvSpPr/>
            <p:nvPr/>
          </p:nvSpPr>
          <p:spPr>
            <a:xfrm>
              <a:off x="3217653" y="3200999"/>
              <a:ext cx="140916" cy="13964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9" y="1"/>
                  </a:moveTo>
                  <a:cubicBezTo>
                    <a:pt x="1380" y="1"/>
                    <a:pt x="1372" y="1"/>
                    <a:pt x="1364" y="1"/>
                  </a:cubicBezTo>
                  <a:cubicBezTo>
                    <a:pt x="624" y="14"/>
                    <a:pt x="1" y="656"/>
                    <a:pt x="14" y="1393"/>
                  </a:cubicBezTo>
                  <a:cubicBezTo>
                    <a:pt x="27" y="2124"/>
                    <a:pt x="654" y="2742"/>
                    <a:pt x="1381" y="2742"/>
                  </a:cubicBezTo>
                  <a:cubicBezTo>
                    <a:pt x="1389" y="2742"/>
                    <a:pt x="1396" y="2741"/>
                    <a:pt x="1404" y="2741"/>
                  </a:cubicBezTo>
                  <a:cubicBezTo>
                    <a:pt x="2144" y="2730"/>
                    <a:pt x="2767" y="2088"/>
                    <a:pt x="2754" y="1351"/>
                  </a:cubicBezTo>
                  <a:cubicBezTo>
                    <a:pt x="2742" y="618"/>
                    <a:pt x="2114" y="1"/>
                    <a:pt x="138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1"/>
            <p:cNvSpPr/>
            <p:nvPr/>
          </p:nvSpPr>
          <p:spPr>
            <a:xfrm>
              <a:off x="2894064" y="3200948"/>
              <a:ext cx="140916" cy="13964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79" y="1"/>
                  </a:moveTo>
                  <a:cubicBezTo>
                    <a:pt x="652" y="1"/>
                    <a:pt x="22" y="621"/>
                    <a:pt x="13" y="1352"/>
                  </a:cubicBezTo>
                  <a:cubicBezTo>
                    <a:pt x="0" y="2088"/>
                    <a:pt x="624" y="2728"/>
                    <a:pt x="1364" y="2741"/>
                  </a:cubicBezTo>
                  <a:cubicBezTo>
                    <a:pt x="1372" y="2741"/>
                    <a:pt x="1379" y="2741"/>
                    <a:pt x="1387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6" y="654"/>
                    <a:pt x="2140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1"/>
            <p:cNvSpPr/>
            <p:nvPr/>
          </p:nvSpPr>
          <p:spPr>
            <a:xfrm>
              <a:off x="2570271" y="3200948"/>
              <a:ext cx="140916" cy="13964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2" y="1"/>
                    <a:pt x="26" y="621"/>
                    <a:pt x="14" y="1352"/>
                  </a:cubicBezTo>
                  <a:cubicBezTo>
                    <a:pt x="1" y="2088"/>
                    <a:pt x="625" y="2728"/>
                    <a:pt x="1365" y="2741"/>
                  </a:cubicBezTo>
                  <a:cubicBezTo>
                    <a:pt x="1372" y="2741"/>
                    <a:pt x="1380" y="2741"/>
                    <a:pt x="1387" y="2741"/>
                  </a:cubicBezTo>
                  <a:cubicBezTo>
                    <a:pt x="2112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2" y="1"/>
                  </a:cubicBezTo>
                  <a:cubicBezTo>
                    <a:pt x="1395" y="1"/>
                    <a:pt x="1387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1"/>
            <p:cNvSpPr/>
            <p:nvPr/>
          </p:nvSpPr>
          <p:spPr>
            <a:xfrm>
              <a:off x="2245307" y="3200897"/>
              <a:ext cx="143361" cy="139796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6" y="0"/>
                  </a:moveTo>
                  <a:cubicBezTo>
                    <a:pt x="701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8" y="2743"/>
                  </a:cubicBezTo>
                  <a:cubicBezTo>
                    <a:pt x="1369" y="2744"/>
                    <a:pt x="1389" y="2745"/>
                    <a:pt x="1410" y="2745"/>
                  </a:cubicBezTo>
                  <a:cubicBezTo>
                    <a:pt x="2116" y="2745"/>
                    <a:pt x="2744" y="2151"/>
                    <a:pt x="2779" y="1433"/>
                  </a:cubicBezTo>
                  <a:cubicBezTo>
                    <a:pt x="2815" y="703"/>
                    <a:pt x="2206" y="38"/>
                    <a:pt x="1468" y="2"/>
                  </a:cubicBezTo>
                  <a:cubicBezTo>
                    <a:pt x="1447" y="1"/>
                    <a:pt x="1426" y="0"/>
                    <a:pt x="140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11"/>
            <p:cNvSpPr/>
            <p:nvPr/>
          </p:nvSpPr>
          <p:spPr>
            <a:xfrm>
              <a:off x="1922890" y="3201101"/>
              <a:ext cx="141018" cy="139694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2" y="0"/>
                  </a:moveTo>
                  <a:cubicBezTo>
                    <a:pt x="1375" y="0"/>
                    <a:pt x="1369" y="1"/>
                    <a:pt x="1362" y="1"/>
                  </a:cubicBezTo>
                  <a:cubicBezTo>
                    <a:pt x="623" y="14"/>
                    <a:pt x="0" y="655"/>
                    <a:pt x="13" y="1392"/>
                  </a:cubicBezTo>
                  <a:cubicBezTo>
                    <a:pt x="25" y="2124"/>
                    <a:pt x="655" y="2742"/>
                    <a:pt x="1384" y="2742"/>
                  </a:cubicBezTo>
                  <a:cubicBezTo>
                    <a:pt x="1390" y="2742"/>
                    <a:pt x="1397" y="2742"/>
                    <a:pt x="1404" y="2742"/>
                  </a:cubicBezTo>
                  <a:cubicBezTo>
                    <a:pt x="2145" y="2729"/>
                    <a:pt x="2768" y="2085"/>
                    <a:pt x="2754" y="1350"/>
                  </a:cubicBezTo>
                  <a:cubicBezTo>
                    <a:pt x="2741" y="619"/>
                    <a:pt x="2111" y="0"/>
                    <a:pt x="138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11"/>
            <p:cNvSpPr/>
            <p:nvPr/>
          </p:nvSpPr>
          <p:spPr>
            <a:xfrm>
              <a:off x="1599199" y="3200948"/>
              <a:ext cx="140865" cy="139643"/>
            </a:xfrm>
            <a:custGeom>
              <a:avLst/>
              <a:gdLst/>
              <a:ahLst/>
              <a:cxnLst/>
              <a:rect l="l" t="t" r="r" b="b"/>
              <a:pathLst>
                <a:path w="2766" h="2742" extrusionOk="0">
                  <a:moveTo>
                    <a:pt x="1380" y="1"/>
                  </a:moveTo>
                  <a:cubicBezTo>
                    <a:pt x="655" y="1"/>
                    <a:pt x="26" y="621"/>
                    <a:pt x="13" y="1352"/>
                  </a:cubicBezTo>
                  <a:cubicBezTo>
                    <a:pt x="0" y="2088"/>
                    <a:pt x="626" y="2728"/>
                    <a:pt x="1365" y="2741"/>
                  </a:cubicBezTo>
                  <a:cubicBezTo>
                    <a:pt x="1372" y="2741"/>
                    <a:pt x="1380" y="2741"/>
                    <a:pt x="1387" y="2741"/>
                  </a:cubicBezTo>
                  <a:cubicBezTo>
                    <a:pt x="2113" y="2741"/>
                    <a:pt x="2742" y="2121"/>
                    <a:pt x="2753" y="1390"/>
                  </a:cubicBezTo>
                  <a:cubicBezTo>
                    <a:pt x="2765" y="654"/>
                    <a:pt x="2142" y="14"/>
                    <a:pt x="1402" y="1"/>
                  </a:cubicBezTo>
                  <a:cubicBezTo>
                    <a:pt x="1395" y="1"/>
                    <a:pt x="1387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1"/>
            <p:cNvSpPr/>
            <p:nvPr/>
          </p:nvSpPr>
          <p:spPr>
            <a:xfrm>
              <a:off x="1275356" y="3200948"/>
              <a:ext cx="140967" cy="139694"/>
            </a:xfrm>
            <a:custGeom>
              <a:avLst/>
              <a:gdLst/>
              <a:ahLst/>
              <a:cxnLst/>
              <a:rect l="l" t="t" r="r" b="b"/>
              <a:pathLst>
                <a:path w="2768" h="2743" extrusionOk="0">
                  <a:moveTo>
                    <a:pt x="1387" y="1"/>
                  </a:moveTo>
                  <a:cubicBezTo>
                    <a:pt x="1380" y="1"/>
                    <a:pt x="1372" y="1"/>
                    <a:pt x="1365" y="1"/>
                  </a:cubicBezTo>
                  <a:cubicBezTo>
                    <a:pt x="625" y="14"/>
                    <a:pt x="0" y="654"/>
                    <a:pt x="13" y="1391"/>
                  </a:cubicBezTo>
                  <a:cubicBezTo>
                    <a:pt x="26" y="2125"/>
                    <a:pt x="655" y="2743"/>
                    <a:pt x="1382" y="2743"/>
                  </a:cubicBezTo>
                  <a:cubicBezTo>
                    <a:pt x="1390" y="2743"/>
                    <a:pt x="1398" y="2742"/>
                    <a:pt x="1405" y="2742"/>
                  </a:cubicBezTo>
                  <a:cubicBezTo>
                    <a:pt x="2145" y="2731"/>
                    <a:pt x="2768" y="2089"/>
                    <a:pt x="2756" y="1352"/>
                  </a:cubicBezTo>
                  <a:cubicBezTo>
                    <a:pt x="2744" y="618"/>
                    <a:pt x="2113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1"/>
            <p:cNvSpPr/>
            <p:nvPr/>
          </p:nvSpPr>
          <p:spPr>
            <a:xfrm>
              <a:off x="951665" y="3200948"/>
              <a:ext cx="140967" cy="139694"/>
            </a:xfrm>
            <a:custGeom>
              <a:avLst/>
              <a:gdLst/>
              <a:ahLst/>
              <a:cxnLst/>
              <a:rect l="l" t="t" r="r" b="b"/>
              <a:pathLst>
                <a:path w="2768" h="2743" extrusionOk="0">
                  <a:moveTo>
                    <a:pt x="1386" y="1"/>
                  </a:moveTo>
                  <a:cubicBezTo>
                    <a:pt x="1378" y="1"/>
                    <a:pt x="1371" y="1"/>
                    <a:pt x="1363" y="1"/>
                  </a:cubicBezTo>
                  <a:cubicBezTo>
                    <a:pt x="623" y="14"/>
                    <a:pt x="0" y="654"/>
                    <a:pt x="12" y="1391"/>
                  </a:cubicBezTo>
                  <a:cubicBezTo>
                    <a:pt x="25" y="2125"/>
                    <a:pt x="653" y="2743"/>
                    <a:pt x="1381" y="2743"/>
                  </a:cubicBezTo>
                  <a:cubicBezTo>
                    <a:pt x="1389" y="2743"/>
                    <a:pt x="1396" y="2742"/>
                    <a:pt x="1404" y="2742"/>
                  </a:cubicBezTo>
                  <a:cubicBezTo>
                    <a:pt x="2142" y="2731"/>
                    <a:pt x="2768" y="2089"/>
                    <a:pt x="2755" y="1352"/>
                  </a:cubicBezTo>
                  <a:cubicBezTo>
                    <a:pt x="2742" y="621"/>
                    <a:pt x="2113" y="1"/>
                    <a:pt x="138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1"/>
            <p:cNvSpPr/>
            <p:nvPr/>
          </p:nvSpPr>
          <p:spPr>
            <a:xfrm>
              <a:off x="627974" y="3200999"/>
              <a:ext cx="140967" cy="139796"/>
            </a:xfrm>
            <a:custGeom>
              <a:avLst/>
              <a:gdLst/>
              <a:ahLst/>
              <a:cxnLst/>
              <a:rect l="l" t="t" r="r" b="b"/>
              <a:pathLst>
                <a:path w="2768" h="2745" extrusionOk="0">
                  <a:moveTo>
                    <a:pt x="1381" y="1"/>
                  </a:moveTo>
                  <a:cubicBezTo>
                    <a:pt x="656" y="1"/>
                    <a:pt x="26" y="622"/>
                    <a:pt x="13" y="1352"/>
                  </a:cubicBezTo>
                  <a:cubicBezTo>
                    <a:pt x="0" y="2088"/>
                    <a:pt x="626" y="2731"/>
                    <a:pt x="1365" y="2744"/>
                  </a:cubicBezTo>
                  <a:cubicBezTo>
                    <a:pt x="1371" y="2744"/>
                    <a:pt x="1378" y="2744"/>
                    <a:pt x="1385" y="2744"/>
                  </a:cubicBezTo>
                  <a:cubicBezTo>
                    <a:pt x="2112" y="2744"/>
                    <a:pt x="2743" y="2125"/>
                    <a:pt x="2755" y="1393"/>
                  </a:cubicBezTo>
                  <a:cubicBezTo>
                    <a:pt x="2768" y="656"/>
                    <a:pt x="2144" y="13"/>
                    <a:pt x="1404" y="1"/>
                  </a:cubicBezTo>
                  <a:cubicBezTo>
                    <a:pt x="1396" y="1"/>
                    <a:pt x="1389" y="1"/>
                    <a:pt x="138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1"/>
            <p:cNvSpPr/>
            <p:nvPr/>
          </p:nvSpPr>
          <p:spPr>
            <a:xfrm>
              <a:off x="303010" y="3200897"/>
              <a:ext cx="143412" cy="139796"/>
            </a:xfrm>
            <a:custGeom>
              <a:avLst/>
              <a:gdLst/>
              <a:ahLst/>
              <a:cxnLst/>
              <a:rect l="l" t="t" r="r" b="b"/>
              <a:pathLst>
                <a:path w="2816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5"/>
                    <a:pt x="608" y="2706"/>
                    <a:pt x="1349" y="2743"/>
                  </a:cubicBezTo>
                  <a:cubicBezTo>
                    <a:pt x="1370" y="2744"/>
                    <a:pt x="1390" y="2745"/>
                    <a:pt x="1411" y="2745"/>
                  </a:cubicBezTo>
                  <a:cubicBezTo>
                    <a:pt x="2116" y="2745"/>
                    <a:pt x="2745" y="2151"/>
                    <a:pt x="2780" y="1433"/>
                  </a:cubicBezTo>
                  <a:cubicBezTo>
                    <a:pt x="2816" y="703"/>
                    <a:pt x="2209" y="38"/>
                    <a:pt x="1468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1"/>
            <p:cNvSpPr/>
            <p:nvPr/>
          </p:nvSpPr>
          <p:spPr>
            <a:xfrm>
              <a:off x="8719580" y="3200948"/>
              <a:ext cx="143412" cy="139898"/>
            </a:xfrm>
            <a:custGeom>
              <a:avLst/>
              <a:gdLst/>
              <a:ahLst/>
              <a:cxnLst/>
              <a:rect l="l" t="t" r="r" b="b"/>
              <a:pathLst>
                <a:path w="2816" h="2747" extrusionOk="0">
                  <a:moveTo>
                    <a:pt x="1405" y="1"/>
                  </a:moveTo>
                  <a:cubicBezTo>
                    <a:pt x="700" y="1"/>
                    <a:pt x="72" y="594"/>
                    <a:pt x="37" y="1314"/>
                  </a:cubicBezTo>
                  <a:cubicBezTo>
                    <a:pt x="1" y="2044"/>
                    <a:pt x="608" y="2709"/>
                    <a:pt x="1349" y="2745"/>
                  </a:cubicBezTo>
                  <a:cubicBezTo>
                    <a:pt x="1370" y="2746"/>
                    <a:pt x="1390" y="2747"/>
                    <a:pt x="1411" y="2747"/>
                  </a:cubicBezTo>
                  <a:cubicBezTo>
                    <a:pt x="2119" y="2747"/>
                    <a:pt x="2745" y="2151"/>
                    <a:pt x="2780" y="1433"/>
                  </a:cubicBezTo>
                  <a:cubicBezTo>
                    <a:pt x="2816" y="703"/>
                    <a:pt x="2209" y="38"/>
                    <a:pt x="1467" y="2"/>
                  </a:cubicBezTo>
                  <a:cubicBezTo>
                    <a:pt x="1447" y="1"/>
                    <a:pt x="1426" y="1"/>
                    <a:pt x="140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1"/>
            <p:cNvSpPr/>
            <p:nvPr/>
          </p:nvSpPr>
          <p:spPr>
            <a:xfrm>
              <a:off x="8397061" y="3201101"/>
              <a:ext cx="141018" cy="139694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79" y="0"/>
                  </a:moveTo>
                  <a:cubicBezTo>
                    <a:pt x="654" y="0"/>
                    <a:pt x="25" y="619"/>
                    <a:pt x="12" y="1350"/>
                  </a:cubicBezTo>
                  <a:cubicBezTo>
                    <a:pt x="1" y="2086"/>
                    <a:pt x="625" y="2729"/>
                    <a:pt x="1363" y="2742"/>
                  </a:cubicBezTo>
                  <a:cubicBezTo>
                    <a:pt x="1370" y="2742"/>
                    <a:pt x="1377" y="2742"/>
                    <a:pt x="1384" y="2742"/>
                  </a:cubicBezTo>
                  <a:cubicBezTo>
                    <a:pt x="2111" y="2742"/>
                    <a:pt x="2742" y="2123"/>
                    <a:pt x="2755" y="1391"/>
                  </a:cubicBezTo>
                  <a:cubicBezTo>
                    <a:pt x="2768" y="654"/>
                    <a:pt x="2144" y="11"/>
                    <a:pt x="1404" y="1"/>
                  </a:cubicBezTo>
                  <a:cubicBezTo>
                    <a:pt x="1396" y="0"/>
                    <a:pt x="1387" y="0"/>
                    <a:pt x="137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1"/>
            <p:cNvSpPr/>
            <p:nvPr/>
          </p:nvSpPr>
          <p:spPr>
            <a:xfrm>
              <a:off x="8073421" y="3201101"/>
              <a:ext cx="140967" cy="139694"/>
            </a:xfrm>
            <a:custGeom>
              <a:avLst/>
              <a:gdLst/>
              <a:ahLst/>
              <a:cxnLst/>
              <a:rect l="l" t="t" r="r" b="b"/>
              <a:pathLst>
                <a:path w="2768" h="2743" extrusionOk="0">
                  <a:moveTo>
                    <a:pt x="1385" y="0"/>
                  </a:moveTo>
                  <a:cubicBezTo>
                    <a:pt x="1379" y="0"/>
                    <a:pt x="1372" y="1"/>
                    <a:pt x="1365" y="1"/>
                  </a:cubicBezTo>
                  <a:cubicBezTo>
                    <a:pt x="627" y="12"/>
                    <a:pt x="1" y="652"/>
                    <a:pt x="14" y="1391"/>
                  </a:cubicBezTo>
                  <a:cubicBezTo>
                    <a:pt x="25" y="2123"/>
                    <a:pt x="654" y="2742"/>
                    <a:pt x="1383" y="2742"/>
                  </a:cubicBezTo>
                  <a:cubicBezTo>
                    <a:pt x="1389" y="2742"/>
                    <a:pt x="1396" y="2742"/>
                    <a:pt x="1403" y="2742"/>
                  </a:cubicBezTo>
                  <a:cubicBezTo>
                    <a:pt x="2144" y="2729"/>
                    <a:pt x="2767" y="2086"/>
                    <a:pt x="2754" y="1352"/>
                  </a:cubicBezTo>
                  <a:cubicBezTo>
                    <a:pt x="2744" y="620"/>
                    <a:pt x="2114" y="0"/>
                    <a:pt x="138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1"/>
            <p:cNvSpPr/>
            <p:nvPr/>
          </p:nvSpPr>
          <p:spPr>
            <a:xfrm>
              <a:off x="7749730" y="3200948"/>
              <a:ext cx="140865" cy="139643"/>
            </a:xfrm>
            <a:custGeom>
              <a:avLst/>
              <a:gdLst/>
              <a:ahLst/>
              <a:cxnLst/>
              <a:rect l="l" t="t" r="r" b="b"/>
              <a:pathLst>
                <a:path w="2766" h="2742" extrusionOk="0">
                  <a:moveTo>
                    <a:pt x="1380" y="1"/>
                  </a:moveTo>
                  <a:cubicBezTo>
                    <a:pt x="653" y="1"/>
                    <a:pt x="25" y="621"/>
                    <a:pt x="12" y="1352"/>
                  </a:cubicBezTo>
                  <a:cubicBezTo>
                    <a:pt x="1" y="2088"/>
                    <a:pt x="625" y="2728"/>
                    <a:pt x="1364" y="2741"/>
                  </a:cubicBezTo>
                  <a:cubicBezTo>
                    <a:pt x="1371" y="2741"/>
                    <a:pt x="1379" y="2741"/>
                    <a:pt x="1386" y="2741"/>
                  </a:cubicBezTo>
                  <a:cubicBezTo>
                    <a:pt x="2112" y="2741"/>
                    <a:pt x="2741" y="2121"/>
                    <a:pt x="2754" y="1390"/>
                  </a:cubicBezTo>
                  <a:cubicBezTo>
                    <a:pt x="2766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1"/>
            <p:cNvSpPr/>
            <p:nvPr/>
          </p:nvSpPr>
          <p:spPr>
            <a:xfrm>
              <a:off x="7425989" y="3200948"/>
              <a:ext cx="140967" cy="139694"/>
            </a:xfrm>
            <a:custGeom>
              <a:avLst/>
              <a:gdLst/>
              <a:ahLst/>
              <a:cxnLst/>
              <a:rect l="l" t="t" r="r" b="b"/>
              <a:pathLst>
                <a:path w="2768" h="2743" extrusionOk="0">
                  <a:moveTo>
                    <a:pt x="1387" y="1"/>
                  </a:moveTo>
                  <a:cubicBezTo>
                    <a:pt x="1380" y="1"/>
                    <a:pt x="1372" y="1"/>
                    <a:pt x="1365" y="1"/>
                  </a:cubicBezTo>
                  <a:cubicBezTo>
                    <a:pt x="623" y="14"/>
                    <a:pt x="0" y="657"/>
                    <a:pt x="13" y="1391"/>
                  </a:cubicBezTo>
                  <a:cubicBezTo>
                    <a:pt x="25" y="2125"/>
                    <a:pt x="654" y="2743"/>
                    <a:pt x="1381" y="2743"/>
                  </a:cubicBezTo>
                  <a:cubicBezTo>
                    <a:pt x="1389" y="2743"/>
                    <a:pt x="1396" y="2742"/>
                    <a:pt x="1404" y="2742"/>
                  </a:cubicBezTo>
                  <a:cubicBezTo>
                    <a:pt x="2145" y="2731"/>
                    <a:pt x="2768" y="2089"/>
                    <a:pt x="2755" y="1352"/>
                  </a:cubicBezTo>
                  <a:cubicBezTo>
                    <a:pt x="2742" y="618"/>
                    <a:pt x="2115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1"/>
            <p:cNvSpPr/>
            <p:nvPr/>
          </p:nvSpPr>
          <p:spPr>
            <a:xfrm>
              <a:off x="7102196" y="3201101"/>
              <a:ext cx="140967" cy="139694"/>
            </a:xfrm>
            <a:custGeom>
              <a:avLst/>
              <a:gdLst/>
              <a:ahLst/>
              <a:cxnLst/>
              <a:rect l="l" t="t" r="r" b="b"/>
              <a:pathLst>
                <a:path w="2768" h="2743" extrusionOk="0">
                  <a:moveTo>
                    <a:pt x="1383" y="0"/>
                  </a:moveTo>
                  <a:cubicBezTo>
                    <a:pt x="655" y="0"/>
                    <a:pt x="27" y="620"/>
                    <a:pt x="14" y="1352"/>
                  </a:cubicBezTo>
                  <a:cubicBezTo>
                    <a:pt x="1" y="2088"/>
                    <a:pt x="627" y="2729"/>
                    <a:pt x="1365" y="2742"/>
                  </a:cubicBezTo>
                  <a:cubicBezTo>
                    <a:pt x="1371" y="2742"/>
                    <a:pt x="1377" y="2742"/>
                    <a:pt x="1383" y="2742"/>
                  </a:cubicBezTo>
                  <a:cubicBezTo>
                    <a:pt x="2112" y="2742"/>
                    <a:pt x="2745" y="2122"/>
                    <a:pt x="2754" y="1391"/>
                  </a:cubicBezTo>
                  <a:cubicBezTo>
                    <a:pt x="2767" y="655"/>
                    <a:pt x="2141" y="14"/>
                    <a:pt x="1403" y="1"/>
                  </a:cubicBezTo>
                  <a:cubicBezTo>
                    <a:pt x="1396" y="1"/>
                    <a:pt x="1389" y="0"/>
                    <a:pt x="138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1"/>
            <p:cNvSpPr/>
            <p:nvPr/>
          </p:nvSpPr>
          <p:spPr>
            <a:xfrm>
              <a:off x="6778607" y="3200999"/>
              <a:ext cx="140967" cy="139796"/>
            </a:xfrm>
            <a:custGeom>
              <a:avLst/>
              <a:gdLst/>
              <a:ahLst/>
              <a:cxnLst/>
              <a:rect l="l" t="t" r="r" b="b"/>
              <a:pathLst>
                <a:path w="2768" h="2745" extrusionOk="0">
                  <a:moveTo>
                    <a:pt x="1381" y="1"/>
                  </a:moveTo>
                  <a:cubicBezTo>
                    <a:pt x="655" y="1"/>
                    <a:pt x="25" y="622"/>
                    <a:pt x="12" y="1352"/>
                  </a:cubicBezTo>
                  <a:cubicBezTo>
                    <a:pt x="0" y="2088"/>
                    <a:pt x="625" y="2731"/>
                    <a:pt x="1363" y="2744"/>
                  </a:cubicBezTo>
                  <a:cubicBezTo>
                    <a:pt x="1370" y="2744"/>
                    <a:pt x="1376" y="2744"/>
                    <a:pt x="1383" y="2744"/>
                  </a:cubicBezTo>
                  <a:cubicBezTo>
                    <a:pt x="2110" y="2744"/>
                    <a:pt x="2742" y="2123"/>
                    <a:pt x="2755" y="1393"/>
                  </a:cubicBezTo>
                  <a:cubicBezTo>
                    <a:pt x="2768" y="657"/>
                    <a:pt x="2142" y="14"/>
                    <a:pt x="1404" y="1"/>
                  </a:cubicBezTo>
                  <a:cubicBezTo>
                    <a:pt x="1396" y="1"/>
                    <a:pt x="1389" y="1"/>
                    <a:pt x="138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1"/>
            <p:cNvSpPr/>
            <p:nvPr/>
          </p:nvSpPr>
          <p:spPr>
            <a:xfrm>
              <a:off x="6454916" y="3200948"/>
              <a:ext cx="140815" cy="13964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0" y="1"/>
                  </a:moveTo>
                  <a:cubicBezTo>
                    <a:pt x="653" y="1"/>
                    <a:pt x="26" y="621"/>
                    <a:pt x="13" y="1352"/>
                  </a:cubicBezTo>
                  <a:cubicBezTo>
                    <a:pt x="0" y="2088"/>
                    <a:pt x="626" y="2728"/>
                    <a:pt x="1364" y="2741"/>
                  </a:cubicBezTo>
                  <a:cubicBezTo>
                    <a:pt x="1372" y="2741"/>
                    <a:pt x="1380" y="2741"/>
                    <a:pt x="1387" y="2741"/>
                  </a:cubicBezTo>
                  <a:cubicBezTo>
                    <a:pt x="2113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5" y="1"/>
                    <a:pt x="1387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1"/>
            <p:cNvSpPr/>
            <p:nvPr/>
          </p:nvSpPr>
          <p:spPr>
            <a:xfrm>
              <a:off x="6131124" y="3200948"/>
              <a:ext cx="141018" cy="139694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7" y="1"/>
                  </a:moveTo>
                  <a:cubicBezTo>
                    <a:pt x="1380" y="1"/>
                    <a:pt x="1372" y="1"/>
                    <a:pt x="1365" y="1"/>
                  </a:cubicBezTo>
                  <a:cubicBezTo>
                    <a:pt x="625" y="14"/>
                    <a:pt x="1" y="654"/>
                    <a:pt x="14" y="1391"/>
                  </a:cubicBezTo>
                  <a:cubicBezTo>
                    <a:pt x="27" y="2125"/>
                    <a:pt x="655" y="2743"/>
                    <a:pt x="1383" y="2743"/>
                  </a:cubicBezTo>
                  <a:cubicBezTo>
                    <a:pt x="1390" y="2743"/>
                    <a:pt x="1398" y="2742"/>
                    <a:pt x="1405" y="2742"/>
                  </a:cubicBezTo>
                  <a:cubicBezTo>
                    <a:pt x="2145" y="2731"/>
                    <a:pt x="2768" y="2089"/>
                    <a:pt x="2757" y="1352"/>
                  </a:cubicBezTo>
                  <a:cubicBezTo>
                    <a:pt x="2744" y="621"/>
                    <a:pt x="2114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1"/>
            <p:cNvSpPr/>
            <p:nvPr/>
          </p:nvSpPr>
          <p:spPr>
            <a:xfrm>
              <a:off x="5807535" y="3200948"/>
              <a:ext cx="140764" cy="139694"/>
            </a:xfrm>
            <a:custGeom>
              <a:avLst/>
              <a:gdLst/>
              <a:ahLst/>
              <a:cxnLst/>
              <a:rect l="l" t="t" r="r" b="b"/>
              <a:pathLst>
                <a:path w="2764" h="2743" extrusionOk="0">
                  <a:moveTo>
                    <a:pt x="1384" y="1"/>
                  </a:moveTo>
                  <a:cubicBezTo>
                    <a:pt x="1378" y="1"/>
                    <a:pt x="1371" y="1"/>
                    <a:pt x="1364" y="1"/>
                  </a:cubicBezTo>
                  <a:cubicBezTo>
                    <a:pt x="623" y="11"/>
                    <a:pt x="0" y="653"/>
                    <a:pt x="10" y="1390"/>
                  </a:cubicBezTo>
                  <a:cubicBezTo>
                    <a:pt x="22" y="2124"/>
                    <a:pt x="652" y="2742"/>
                    <a:pt x="1380" y="2742"/>
                  </a:cubicBezTo>
                  <a:cubicBezTo>
                    <a:pt x="1387" y="2742"/>
                    <a:pt x="1394" y="2742"/>
                    <a:pt x="1400" y="2742"/>
                  </a:cubicBezTo>
                  <a:cubicBezTo>
                    <a:pt x="2140" y="2732"/>
                    <a:pt x="2763" y="2091"/>
                    <a:pt x="2753" y="1353"/>
                  </a:cubicBezTo>
                  <a:cubicBezTo>
                    <a:pt x="2742" y="620"/>
                    <a:pt x="2110" y="1"/>
                    <a:pt x="13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1"/>
            <p:cNvSpPr/>
            <p:nvPr/>
          </p:nvSpPr>
          <p:spPr>
            <a:xfrm>
              <a:off x="5483742" y="3201101"/>
              <a:ext cx="140916" cy="139694"/>
            </a:xfrm>
            <a:custGeom>
              <a:avLst/>
              <a:gdLst/>
              <a:ahLst/>
              <a:cxnLst/>
              <a:rect l="l" t="t" r="r" b="b"/>
              <a:pathLst>
                <a:path w="2767" h="2743" extrusionOk="0">
                  <a:moveTo>
                    <a:pt x="1382" y="0"/>
                  </a:moveTo>
                  <a:cubicBezTo>
                    <a:pt x="655" y="0"/>
                    <a:pt x="26" y="620"/>
                    <a:pt x="14" y="1352"/>
                  </a:cubicBezTo>
                  <a:cubicBezTo>
                    <a:pt x="1" y="2088"/>
                    <a:pt x="626" y="2729"/>
                    <a:pt x="1365" y="2742"/>
                  </a:cubicBezTo>
                  <a:cubicBezTo>
                    <a:pt x="1371" y="2742"/>
                    <a:pt x="1377" y="2742"/>
                    <a:pt x="1382" y="2742"/>
                  </a:cubicBezTo>
                  <a:cubicBezTo>
                    <a:pt x="2112" y="2742"/>
                    <a:pt x="2741" y="2122"/>
                    <a:pt x="2754" y="1391"/>
                  </a:cubicBezTo>
                  <a:cubicBezTo>
                    <a:pt x="2767" y="655"/>
                    <a:pt x="2141" y="14"/>
                    <a:pt x="1402" y="1"/>
                  </a:cubicBezTo>
                  <a:cubicBezTo>
                    <a:pt x="1396" y="1"/>
                    <a:pt x="1389" y="0"/>
                    <a:pt x="138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1"/>
            <p:cNvSpPr/>
            <p:nvPr/>
          </p:nvSpPr>
          <p:spPr>
            <a:xfrm>
              <a:off x="5159899" y="3200999"/>
              <a:ext cx="141069" cy="139796"/>
            </a:xfrm>
            <a:custGeom>
              <a:avLst/>
              <a:gdLst/>
              <a:ahLst/>
              <a:cxnLst/>
              <a:rect l="l" t="t" r="r" b="b"/>
              <a:pathLst>
                <a:path w="2770" h="2745" extrusionOk="0">
                  <a:moveTo>
                    <a:pt x="1387" y="1"/>
                  </a:moveTo>
                  <a:cubicBezTo>
                    <a:pt x="1380" y="1"/>
                    <a:pt x="1372" y="1"/>
                    <a:pt x="1365" y="1"/>
                  </a:cubicBezTo>
                  <a:cubicBezTo>
                    <a:pt x="623" y="14"/>
                    <a:pt x="1" y="654"/>
                    <a:pt x="14" y="1393"/>
                  </a:cubicBezTo>
                  <a:cubicBezTo>
                    <a:pt x="26" y="2126"/>
                    <a:pt x="655" y="2744"/>
                    <a:pt x="1384" y="2744"/>
                  </a:cubicBezTo>
                  <a:cubicBezTo>
                    <a:pt x="1390" y="2744"/>
                    <a:pt x="1397" y="2744"/>
                    <a:pt x="1404" y="2744"/>
                  </a:cubicBezTo>
                  <a:cubicBezTo>
                    <a:pt x="2145" y="2731"/>
                    <a:pt x="2770" y="2088"/>
                    <a:pt x="2755" y="1352"/>
                  </a:cubicBezTo>
                  <a:cubicBezTo>
                    <a:pt x="2744" y="620"/>
                    <a:pt x="2115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1"/>
            <p:cNvSpPr/>
            <p:nvPr/>
          </p:nvSpPr>
          <p:spPr>
            <a:xfrm>
              <a:off x="4836259" y="3200999"/>
              <a:ext cx="141018" cy="139796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2" y="1"/>
                  </a:moveTo>
                  <a:cubicBezTo>
                    <a:pt x="656" y="1"/>
                    <a:pt x="25" y="622"/>
                    <a:pt x="13" y="1352"/>
                  </a:cubicBezTo>
                  <a:cubicBezTo>
                    <a:pt x="1" y="2088"/>
                    <a:pt x="625" y="2731"/>
                    <a:pt x="1364" y="2744"/>
                  </a:cubicBezTo>
                  <a:cubicBezTo>
                    <a:pt x="1370" y="2744"/>
                    <a:pt x="1377" y="2744"/>
                    <a:pt x="1384" y="2744"/>
                  </a:cubicBezTo>
                  <a:cubicBezTo>
                    <a:pt x="2111" y="2744"/>
                    <a:pt x="2743" y="2125"/>
                    <a:pt x="2756" y="1393"/>
                  </a:cubicBezTo>
                  <a:cubicBezTo>
                    <a:pt x="2769" y="656"/>
                    <a:pt x="2144" y="13"/>
                    <a:pt x="1404" y="1"/>
                  </a:cubicBezTo>
                  <a:cubicBezTo>
                    <a:pt x="1397" y="1"/>
                    <a:pt x="1389" y="1"/>
                    <a:pt x="138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1"/>
            <p:cNvSpPr/>
            <p:nvPr/>
          </p:nvSpPr>
          <p:spPr>
            <a:xfrm>
              <a:off x="4512568" y="3200948"/>
              <a:ext cx="140967" cy="139643"/>
            </a:xfrm>
            <a:custGeom>
              <a:avLst/>
              <a:gdLst/>
              <a:ahLst/>
              <a:cxnLst/>
              <a:rect l="l" t="t" r="r" b="b"/>
              <a:pathLst>
                <a:path w="2768" h="2742" extrusionOk="0">
                  <a:moveTo>
                    <a:pt x="1385" y="1"/>
                  </a:moveTo>
                  <a:cubicBezTo>
                    <a:pt x="1379" y="1"/>
                    <a:pt x="1372" y="1"/>
                    <a:pt x="1365" y="1"/>
                  </a:cubicBezTo>
                  <a:cubicBezTo>
                    <a:pt x="627" y="11"/>
                    <a:pt x="1" y="653"/>
                    <a:pt x="14" y="1390"/>
                  </a:cubicBezTo>
                  <a:cubicBezTo>
                    <a:pt x="24" y="2121"/>
                    <a:pt x="653" y="2741"/>
                    <a:pt x="1380" y="2741"/>
                  </a:cubicBezTo>
                  <a:cubicBezTo>
                    <a:pt x="1388" y="2741"/>
                    <a:pt x="1395" y="2741"/>
                    <a:pt x="1403" y="2741"/>
                  </a:cubicBezTo>
                  <a:cubicBezTo>
                    <a:pt x="2141" y="2731"/>
                    <a:pt x="2767" y="2089"/>
                    <a:pt x="2754" y="1352"/>
                  </a:cubicBezTo>
                  <a:cubicBezTo>
                    <a:pt x="2744" y="620"/>
                    <a:pt x="2112" y="1"/>
                    <a:pt x="138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1"/>
            <p:cNvSpPr/>
            <p:nvPr/>
          </p:nvSpPr>
          <p:spPr>
            <a:xfrm>
              <a:off x="4188725" y="3200999"/>
              <a:ext cx="141018" cy="139796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2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2" y="2744"/>
                    <a:pt x="2744" y="2125"/>
                    <a:pt x="2755" y="1393"/>
                  </a:cubicBezTo>
                  <a:cubicBezTo>
                    <a:pt x="2769" y="656"/>
                    <a:pt x="2146" y="13"/>
                    <a:pt x="1404" y="1"/>
                  </a:cubicBezTo>
                  <a:cubicBezTo>
                    <a:pt x="1397" y="1"/>
                    <a:pt x="1389" y="1"/>
                    <a:pt x="138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1"/>
            <p:cNvSpPr/>
            <p:nvPr/>
          </p:nvSpPr>
          <p:spPr>
            <a:xfrm>
              <a:off x="3865136" y="3201101"/>
              <a:ext cx="140916" cy="139694"/>
            </a:xfrm>
            <a:custGeom>
              <a:avLst/>
              <a:gdLst/>
              <a:ahLst/>
              <a:cxnLst/>
              <a:rect l="l" t="t" r="r" b="b"/>
              <a:pathLst>
                <a:path w="2767" h="2743" extrusionOk="0">
                  <a:moveTo>
                    <a:pt x="1385" y="0"/>
                  </a:moveTo>
                  <a:cubicBezTo>
                    <a:pt x="658" y="0"/>
                    <a:pt x="26" y="619"/>
                    <a:pt x="15" y="1350"/>
                  </a:cubicBezTo>
                  <a:cubicBezTo>
                    <a:pt x="0" y="2086"/>
                    <a:pt x="625" y="2729"/>
                    <a:pt x="1363" y="2742"/>
                  </a:cubicBezTo>
                  <a:cubicBezTo>
                    <a:pt x="1370" y="2742"/>
                    <a:pt x="1377" y="2742"/>
                    <a:pt x="1383" y="2742"/>
                  </a:cubicBezTo>
                  <a:cubicBezTo>
                    <a:pt x="2110" y="2742"/>
                    <a:pt x="2742" y="2123"/>
                    <a:pt x="2755" y="1391"/>
                  </a:cubicBezTo>
                  <a:cubicBezTo>
                    <a:pt x="2766" y="654"/>
                    <a:pt x="2144" y="11"/>
                    <a:pt x="1405" y="1"/>
                  </a:cubicBezTo>
                  <a:cubicBezTo>
                    <a:pt x="1398" y="1"/>
                    <a:pt x="1392" y="0"/>
                    <a:pt x="138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1"/>
            <p:cNvSpPr/>
            <p:nvPr/>
          </p:nvSpPr>
          <p:spPr>
            <a:xfrm>
              <a:off x="3382757" y="3041751"/>
              <a:ext cx="134500" cy="134347"/>
            </a:xfrm>
            <a:custGeom>
              <a:avLst/>
              <a:gdLst/>
              <a:ahLst/>
              <a:cxnLst/>
              <a:rect l="l" t="t" r="r" b="b"/>
              <a:pathLst>
                <a:path w="2641" h="2638" extrusionOk="0">
                  <a:moveTo>
                    <a:pt x="1318" y="0"/>
                  </a:moveTo>
                  <a:cubicBezTo>
                    <a:pt x="567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3" y="2637"/>
                    <a:pt x="1308" y="2637"/>
                    <a:pt x="1322" y="2637"/>
                  </a:cubicBezTo>
                  <a:cubicBezTo>
                    <a:pt x="2071" y="2637"/>
                    <a:pt x="2639" y="2072"/>
                    <a:pt x="2639" y="1320"/>
                  </a:cubicBezTo>
                  <a:cubicBezTo>
                    <a:pt x="2641" y="585"/>
                    <a:pt x="2094" y="20"/>
                    <a:pt x="1360" y="1"/>
                  </a:cubicBezTo>
                  <a:cubicBezTo>
                    <a:pt x="1346" y="0"/>
                    <a:pt x="1332" y="0"/>
                    <a:pt x="131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1"/>
            <p:cNvSpPr/>
            <p:nvPr/>
          </p:nvSpPr>
          <p:spPr>
            <a:xfrm>
              <a:off x="3057386" y="3041751"/>
              <a:ext cx="138115" cy="134398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4" y="0"/>
                  </a:moveTo>
                  <a:cubicBezTo>
                    <a:pt x="634" y="0"/>
                    <a:pt x="73" y="526"/>
                    <a:pt x="38" y="1242"/>
                  </a:cubicBezTo>
                  <a:cubicBezTo>
                    <a:pt x="0" y="2014"/>
                    <a:pt x="552" y="2619"/>
                    <a:pt x="1317" y="2638"/>
                  </a:cubicBezTo>
                  <a:cubicBezTo>
                    <a:pt x="1329" y="2639"/>
                    <a:pt x="1342" y="2639"/>
                    <a:pt x="1354" y="2639"/>
                  </a:cubicBezTo>
                  <a:cubicBezTo>
                    <a:pt x="2073" y="2639"/>
                    <a:pt x="2635" y="2113"/>
                    <a:pt x="2671" y="1398"/>
                  </a:cubicBezTo>
                  <a:cubicBezTo>
                    <a:pt x="2711" y="627"/>
                    <a:pt x="2156" y="21"/>
                    <a:pt x="1392" y="1"/>
                  </a:cubicBezTo>
                  <a:cubicBezTo>
                    <a:pt x="1379" y="0"/>
                    <a:pt x="1366" y="0"/>
                    <a:pt x="135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1"/>
            <p:cNvSpPr/>
            <p:nvPr/>
          </p:nvSpPr>
          <p:spPr>
            <a:xfrm>
              <a:off x="2735070" y="3041700"/>
              <a:ext cx="135009" cy="134500"/>
            </a:xfrm>
            <a:custGeom>
              <a:avLst/>
              <a:gdLst/>
              <a:ahLst/>
              <a:cxnLst/>
              <a:rect l="l" t="t" r="r" b="b"/>
              <a:pathLst>
                <a:path w="2651" h="2641" extrusionOk="0">
                  <a:moveTo>
                    <a:pt x="1323" y="1"/>
                  </a:moveTo>
                  <a:cubicBezTo>
                    <a:pt x="1307" y="1"/>
                    <a:pt x="1291" y="1"/>
                    <a:pt x="1275" y="2"/>
                  </a:cubicBezTo>
                  <a:cubicBezTo>
                    <a:pt x="545" y="26"/>
                    <a:pt x="0" y="594"/>
                    <a:pt x="8" y="1331"/>
                  </a:cubicBezTo>
                  <a:cubicBezTo>
                    <a:pt x="10" y="2083"/>
                    <a:pt x="578" y="2640"/>
                    <a:pt x="1324" y="2640"/>
                  </a:cubicBezTo>
                  <a:cubicBezTo>
                    <a:pt x="1341" y="2640"/>
                    <a:pt x="1358" y="2640"/>
                    <a:pt x="1375" y="2639"/>
                  </a:cubicBezTo>
                  <a:cubicBezTo>
                    <a:pt x="2105" y="2616"/>
                    <a:pt x="2651" y="2047"/>
                    <a:pt x="2644" y="1310"/>
                  </a:cubicBezTo>
                  <a:cubicBezTo>
                    <a:pt x="2639" y="558"/>
                    <a:pt x="2071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1"/>
            <p:cNvSpPr/>
            <p:nvPr/>
          </p:nvSpPr>
          <p:spPr>
            <a:xfrm>
              <a:off x="2409139" y="3041700"/>
              <a:ext cx="137555" cy="134652"/>
            </a:xfrm>
            <a:custGeom>
              <a:avLst/>
              <a:gdLst/>
              <a:ahLst/>
              <a:cxnLst/>
              <a:rect l="l" t="t" r="r" b="b"/>
              <a:pathLst>
                <a:path w="2701" h="2644" extrusionOk="0">
                  <a:moveTo>
                    <a:pt x="1370" y="0"/>
                  </a:moveTo>
                  <a:cubicBezTo>
                    <a:pt x="660" y="0"/>
                    <a:pt x="105" y="510"/>
                    <a:pt x="56" y="1219"/>
                  </a:cubicBezTo>
                  <a:cubicBezTo>
                    <a:pt x="1" y="1992"/>
                    <a:pt x="547" y="2609"/>
                    <a:pt x="1303" y="2642"/>
                  </a:cubicBezTo>
                  <a:cubicBezTo>
                    <a:pt x="1324" y="2643"/>
                    <a:pt x="1345" y="2643"/>
                    <a:pt x="1366" y="2643"/>
                  </a:cubicBezTo>
                  <a:cubicBezTo>
                    <a:pt x="2107" y="2643"/>
                    <a:pt x="2675" y="2094"/>
                    <a:pt x="2688" y="1349"/>
                  </a:cubicBezTo>
                  <a:cubicBezTo>
                    <a:pt x="2701" y="612"/>
                    <a:pt x="2162" y="31"/>
                    <a:pt x="1435" y="2"/>
                  </a:cubicBezTo>
                  <a:cubicBezTo>
                    <a:pt x="1413" y="1"/>
                    <a:pt x="1392" y="0"/>
                    <a:pt x="137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1"/>
            <p:cNvSpPr/>
            <p:nvPr/>
          </p:nvSpPr>
          <p:spPr>
            <a:xfrm>
              <a:off x="2087180" y="3041802"/>
              <a:ext cx="135925" cy="134347"/>
            </a:xfrm>
            <a:custGeom>
              <a:avLst/>
              <a:gdLst/>
              <a:ahLst/>
              <a:cxnLst/>
              <a:rect l="l" t="t" r="r" b="b"/>
              <a:pathLst>
                <a:path w="2669" h="2638" extrusionOk="0">
                  <a:moveTo>
                    <a:pt x="1331" y="1"/>
                  </a:moveTo>
                  <a:cubicBezTo>
                    <a:pt x="600" y="1"/>
                    <a:pt x="34" y="546"/>
                    <a:pt x="19" y="1285"/>
                  </a:cubicBezTo>
                  <a:cubicBezTo>
                    <a:pt x="0" y="2022"/>
                    <a:pt x="535" y="2601"/>
                    <a:pt x="1263" y="2636"/>
                  </a:cubicBezTo>
                  <a:cubicBezTo>
                    <a:pt x="1290" y="2637"/>
                    <a:pt x="1316" y="2638"/>
                    <a:pt x="1342" y="2638"/>
                  </a:cubicBezTo>
                  <a:cubicBezTo>
                    <a:pt x="2074" y="2638"/>
                    <a:pt x="2638" y="2091"/>
                    <a:pt x="2655" y="1354"/>
                  </a:cubicBezTo>
                  <a:cubicBezTo>
                    <a:pt x="2668" y="617"/>
                    <a:pt x="2136" y="36"/>
                    <a:pt x="1409" y="3"/>
                  </a:cubicBezTo>
                  <a:cubicBezTo>
                    <a:pt x="1383" y="1"/>
                    <a:pt x="1357" y="1"/>
                    <a:pt x="133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1"/>
            <p:cNvSpPr/>
            <p:nvPr/>
          </p:nvSpPr>
          <p:spPr>
            <a:xfrm>
              <a:off x="1762572" y="3041751"/>
              <a:ext cx="137708" cy="134398"/>
            </a:xfrm>
            <a:custGeom>
              <a:avLst/>
              <a:gdLst/>
              <a:ahLst/>
              <a:cxnLst/>
              <a:rect l="l" t="t" r="r" b="b"/>
              <a:pathLst>
                <a:path w="2704" h="2639" extrusionOk="0">
                  <a:moveTo>
                    <a:pt x="1353" y="1"/>
                  </a:moveTo>
                  <a:cubicBezTo>
                    <a:pt x="629" y="1"/>
                    <a:pt x="63" y="536"/>
                    <a:pt x="34" y="1257"/>
                  </a:cubicBezTo>
                  <a:cubicBezTo>
                    <a:pt x="1" y="2028"/>
                    <a:pt x="563" y="2627"/>
                    <a:pt x="1329" y="2638"/>
                  </a:cubicBezTo>
                  <a:cubicBezTo>
                    <a:pt x="1337" y="2638"/>
                    <a:pt x="1344" y="2638"/>
                    <a:pt x="1352" y="2638"/>
                  </a:cubicBezTo>
                  <a:cubicBezTo>
                    <a:pt x="2075" y="2638"/>
                    <a:pt x="2643" y="2102"/>
                    <a:pt x="2672" y="1384"/>
                  </a:cubicBezTo>
                  <a:cubicBezTo>
                    <a:pt x="2703" y="612"/>
                    <a:pt x="2143" y="14"/>
                    <a:pt x="1377" y="1"/>
                  </a:cubicBezTo>
                  <a:cubicBezTo>
                    <a:pt x="1369" y="1"/>
                    <a:pt x="1361" y="1"/>
                    <a:pt x="135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1"/>
            <p:cNvSpPr/>
            <p:nvPr/>
          </p:nvSpPr>
          <p:spPr>
            <a:xfrm>
              <a:off x="1439696" y="3041802"/>
              <a:ext cx="136129" cy="134347"/>
            </a:xfrm>
            <a:custGeom>
              <a:avLst/>
              <a:gdLst/>
              <a:ahLst/>
              <a:cxnLst/>
              <a:rect l="l" t="t" r="r" b="b"/>
              <a:pathLst>
                <a:path w="2673" h="2638" extrusionOk="0">
                  <a:moveTo>
                    <a:pt x="1339" y="1"/>
                  </a:moveTo>
                  <a:cubicBezTo>
                    <a:pt x="604" y="1"/>
                    <a:pt x="37" y="544"/>
                    <a:pt x="18" y="1282"/>
                  </a:cubicBezTo>
                  <a:cubicBezTo>
                    <a:pt x="1" y="2019"/>
                    <a:pt x="531" y="2600"/>
                    <a:pt x="1259" y="2636"/>
                  </a:cubicBezTo>
                  <a:cubicBezTo>
                    <a:pt x="1284" y="2637"/>
                    <a:pt x="1309" y="2638"/>
                    <a:pt x="1333" y="2638"/>
                  </a:cubicBezTo>
                  <a:cubicBezTo>
                    <a:pt x="2069" y="2638"/>
                    <a:pt x="2637" y="2097"/>
                    <a:pt x="2655" y="1357"/>
                  </a:cubicBezTo>
                  <a:cubicBezTo>
                    <a:pt x="2673" y="620"/>
                    <a:pt x="2141" y="39"/>
                    <a:pt x="1415" y="3"/>
                  </a:cubicBezTo>
                  <a:cubicBezTo>
                    <a:pt x="1390" y="1"/>
                    <a:pt x="1364" y="1"/>
                    <a:pt x="133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1"/>
            <p:cNvSpPr/>
            <p:nvPr/>
          </p:nvSpPr>
          <p:spPr>
            <a:xfrm>
              <a:off x="1116668" y="3041751"/>
              <a:ext cx="134652" cy="134449"/>
            </a:xfrm>
            <a:custGeom>
              <a:avLst/>
              <a:gdLst/>
              <a:ahLst/>
              <a:cxnLst/>
              <a:rect l="l" t="t" r="r" b="b"/>
              <a:pathLst>
                <a:path w="2644" h="2640" extrusionOk="0">
                  <a:moveTo>
                    <a:pt x="1324" y="0"/>
                  </a:moveTo>
                  <a:cubicBezTo>
                    <a:pt x="572" y="0"/>
                    <a:pt x="1" y="570"/>
                    <a:pt x="2" y="1326"/>
                  </a:cubicBezTo>
                  <a:cubicBezTo>
                    <a:pt x="5" y="2076"/>
                    <a:pt x="572" y="2639"/>
                    <a:pt x="1318" y="2639"/>
                  </a:cubicBezTo>
                  <a:cubicBezTo>
                    <a:pt x="1334" y="2639"/>
                    <a:pt x="1350" y="2639"/>
                    <a:pt x="1366" y="2638"/>
                  </a:cubicBezTo>
                  <a:cubicBezTo>
                    <a:pt x="2100" y="2617"/>
                    <a:pt x="2644" y="2052"/>
                    <a:pt x="2642" y="1314"/>
                  </a:cubicBezTo>
                  <a:cubicBezTo>
                    <a:pt x="2638" y="577"/>
                    <a:pt x="2090" y="18"/>
                    <a:pt x="1355" y="1"/>
                  </a:cubicBezTo>
                  <a:cubicBezTo>
                    <a:pt x="1344" y="1"/>
                    <a:pt x="1334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91347" y="3041700"/>
              <a:ext cx="136384" cy="134449"/>
            </a:xfrm>
            <a:custGeom>
              <a:avLst/>
              <a:gdLst/>
              <a:ahLst/>
              <a:cxnLst/>
              <a:rect l="l" t="t" r="r" b="b"/>
              <a:pathLst>
                <a:path w="2678" h="2640" extrusionOk="0">
                  <a:moveTo>
                    <a:pt x="1353" y="0"/>
                  </a:moveTo>
                  <a:cubicBezTo>
                    <a:pt x="1343" y="0"/>
                    <a:pt x="1334" y="0"/>
                    <a:pt x="1324" y="0"/>
                  </a:cubicBezTo>
                  <a:cubicBezTo>
                    <a:pt x="561" y="15"/>
                    <a:pt x="1" y="619"/>
                    <a:pt x="35" y="1388"/>
                  </a:cubicBezTo>
                  <a:cubicBezTo>
                    <a:pt x="67" y="2107"/>
                    <a:pt x="630" y="2640"/>
                    <a:pt x="1353" y="2640"/>
                  </a:cubicBezTo>
                  <a:cubicBezTo>
                    <a:pt x="1363" y="2640"/>
                    <a:pt x="1373" y="2639"/>
                    <a:pt x="1382" y="2639"/>
                  </a:cubicBezTo>
                  <a:cubicBezTo>
                    <a:pt x="2119" y="2625"/>
                    <a:pt x="2667" y="2071"/>
                    <a:pt x="2673" y="1330"/>
                  </a:cubicBezTo>
                  <a:cubicBezTo>
                    <a:pt x="2677" y="573"/>
                    <a:pt x="2105" y="0"/>
                    <a:pt x="135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468472" y="3041751"/>
              <a:ext cx="136333" cy="134398"/>
            </a:xfrm>
            <a:custGeom>
              <a:avLst/>
              <a:gdLst/>
              <a:ahLst/>
              <a:cxnLst/>
              <a:rect l="l" t="t" r="r" b="b"/>
              <a:pathLst>
                <a:path w="2677" h="2639" extrusionOk="0">
                  <a:moveTo>
                    <a:pt x="1336" y="1"/>
                  </a:moveTo>
                  <a:cubicBezTo>
                    <a:pt x="571" y="1"/>
                    <a:pt x="1" y="591"/>
                    <a:pt x="19" y="1356"/>
                  </a:cubicBezTo>
                  <a:cubicBezTo>
                    <a:pt x="37" y="2089"/>
                    <a:pt x="596" y="2637"/>
                    <a:pt x="1334" y="2638"/>
                  </a:cubicBezTo>
                  <a:cubicBezTo>
                    <a:pt x="1337" y="2638"/>
                    <a:pt x="1340" y="2638"/>
                    <a:pt x="1343" y="2638"/>
                  </a:cubicBezTo>
                  <a:cubicBezTo>
                    <a:pt x="2107" y="2638"/>
                    <a:pt x="2677" y="2049"/>
                    <a:pt x="2657" y="1284"/>
                  </a:cubicBezTo>
                  <a:cubicBezTo>
                    <a:pt x="2639" y="550"/>
                    <a:pt x="2077" y="4"/>
                    <a:pt x="1342" y="1"/>
                  </a:cubicBezTo>
                  <a:cubicBezTo>
                    <a:pt x="1340" y="1"/>
                    <a:pt x="1338" y="1"/>
                    <a:pt x="133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1"/>
            <p:cNvSpPr/>
            <p:nvPr/>
          </p:nvSpPr>
          <p:spPr>
            <a:xfrm>
              <a:off x="8560536" y="3041700"/>
              <a:ext cx="136333" cy="134449"/>
            </a:xfrm>
            <a:custGeom>
              <a:avLst/>
              <a:gdLst/>
              <a:ahLst/>
              <a:cxnLst/>
              <a:rect l="l" t="t" r="r" b="b"/>
              <a:pathLst>
                <a:path w="2677" h="2640" extrusionOk="0">
                  <a:moveTo>
                    <a:pt x="1352" y="0"/>
                  </a:moveTo>
                  <a:cubicBezTo>
                    <a:pt x="1343" y="0"/>
                    <a:pt x="1334" y="0"/>
                    <a:pt x="1324" y="0"/>
                  </a:cubicBezTo>
                  <a:cubicBezTo>
                    <a:pt x="560" y="15"/>
                    <a:pt x="0" y="619"/>
                    <a:pt x="35" y="1388"/>
                  </a:cubicBezTo>
                  <a:cubicBezTo>
                    <a:pt x="67" y="2107"/>
                    <a:pt x="630" y="2640"/>
                    <a:pt x="1353" y="2640"/>
                  </a:cubicBezTo>
                  <a:cubicBezTo>
                    <a:pt x="1363" y="2640"/>
                    <a:pt x="1372" y="2639"/>
                    <a:pt x="1382" y="2639"/>
                  </a:cubicBezTo>
                  <a:cubicBezTo>
                    <a:pt x="2119" y="2625"/>
                    <a:pt x="2668" y="2071"/>
                    <a:pt x="2673" y="1330"/>
                  </a:cubicBezTo>
                  <a:cubicBezTo>
                    <a:pt x="2677" y="573"/>
                    <a:pt x="2105" y="0"/>
                    <a:pt x="135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1"/>
            <p:cNvSpPr/>
            <p:nvPr/>
          </p:nvSpPr>
          <p:spPr>
            <a:xfrm>
              <a:off x="8237966" y="3041751"/>
              <a:ext cx="135365" cy="134449"/>
            </a:xfrm>
            <a:custGeom>
              <a:avLst/>
              <a:gdLst/>
              <a:ahLst/>
              <a:cxnLst/>
              <a:rect l="l" t="t" r="r" b="b"/>
              <a:pathLst>
                <a:path w="2658" h="2640" extrusionOk="0">
                  <a:moveTo>
                    <a:pt x="1326" y="1"/>
                  </a:moveTo>
                  <a:cubicBezTo>
                    <a:pt x="573" y="1"/>
                    <a:pt x="0" y="579"/>
                    <a:pt x="10" y="1336"/>
                  </a:cubicBezTo>
                  <a:cubicBezTo>
                    <a:pt x="19" y="2084"/>
                    <a:pt x="584" y="2639"/>
                    <a:pt x="1331" y="2639"/>
                  </a:cubicBezTo>
                  <a:cubicBezTo>
                    <a:pt x="1348" y="2639"/>
                    <a:pt x="1366" y="2639"/>
                    <a:pt x="1385" y="2638"/>
                  </a:cubicBezTo>
                  <a:cubicBezTo>
                    <a:pt x="2114" y="2612"/>
                    <a:pt x="2658" y="2041"/>
                    <a:pt x="2649" y="1304"/>
                  </a:cubicBezTo>
                  <a:cubicBezTo>
                    <a:pt x="2643" y="567"/>
                    <a:pt x="2093" y="14"/>
                    <a:pt x="1351" y="1"/>
                  </a:cubicBezTo>
                  <a:cubicBezTo>
                    <a:pt x="1343" y="1"/>
                    <a:pt x="1335" y="1"/>
                    <a:pt x="13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14326" y="3041751"/>
              <a:ext cx="136333" cy="134296"/>
            </a:xfrm>
            <a:custGeom>
              <a:avLst/>
              <a:gdLst/>
              <a:ahLst/>
              <a:cxnLst/>
              <a:rect l="l" t="t" r="r" b="b"/>
              <a:pathLst>
                <a:path w="2677" h="2637" extrusionOk="0">
                  <a:moveTo>
                    <a:pt x="1329" y="1"/>
                  </a:moveTo>
                  <a:cubicBezTo>
                    <a:pt x="1322" y="1"/>
                    <a:pt x="1315" y="1"/>
                    <a:pt x="1308" y="1"/>
                  </a:cubicBezTo>
                  <a:cubicBezTo>
                    <a:pt x="571" y="12"/>
                    <a:pt x="21" y="564"/>
                    <a:pt x="9" y="1300"/>
                  </a:cubicBezTo>
                  <a:cubicBezTo>
                    <a:pt x="1" y="2058"/>
                    <a:pt x="573" y="2637"/>
                    <a:pt x="1328" y="2637"/>
                  </a:cubicBezTo>
                  <a:cubicBezTo>
                    <a:pt x="1335" y="2637"/>
                    <a:pt x="1343" y="2637"/>
                    <a:pt x="1350" y="2637"/>
                  </a:cubicBezTo>
                  <a:cubicBezTo>
                    <a:pt x="2119" y="2627"/>
                    <a:pt x="2677" y="2031"/>
                    <a:pt x="2648" y="1258"/>
                  </a:cubicBezTo>
                  <a:cubicBezTo>
                    <a:pt x="2619" y="538"/>
                    <a:pt x="2052" y="1"/>
                    <a:pt x="132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7590991" y="3041751"/>
              <a:ext cx="134754" cy="134398"/>
            </a:xfrm>
            <a:custGeom>
              <a:avLst/>
              <a:gdLst/>
              <a:ahLst/>
              <a:cxnLst/>
              <a:rect l="l" t="t" r="r" b="b"/>
              <a:pathLst>
                <a:path w="2646" h="2639" extrusionOk="0">
                  <a:moveTo>
                    <a:pt x="1323" y="0"/>
                  </a:moveTo>
                  <a:cubicBezTo>
                    <a:pt x="1311" y="0"/>
                    <a:pt x="1299" y="0"/>
                    <a:pt x="1287" y="1"/>
                  </a:cubicBezTo>
                  <a:cubicBezTo>
                    <a:pt x="554" y="18"/>
                    <a:pt x="6" y="577"/>
                    <a:pt x="5" y="1316"/>
                  </a:cubicBezTo>
                  <a:cubicBezTo>
                    <a:pt x="1" y="2072"/>
                    <a:pt x="572" y="2639"/>
                    <a:pt x="1320" y="2639"/>
                  </a:cubicBezTo>
                  <a:cubicBezTo>
                    <a:pt x="1333" y="2639"/>
                    <a:pt x="1346" y="2639"/>
                    <a:pt x="1359" y="2638"/>
                  </a:cubicBezTo>
                  <a:cubicBezTo>
                    <a:pt x="2093" y="2621"/>
                    <a:pt x="2641" y="2060"/>
                    <a:pt x="2642" y="1323"/>
                  </a:cubicBezTo>
                  <a:cubicBezTo>
                    <a:pt x="2645" y="568"/>
                    <a:pt x="2074" y="0"/>
                    <a:pt x="132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1"/>
            <p:cNvSpPr/>
            <p:nvPr/>
          </p:nvSpPr>
          <p:spPr>
            <a:xfrm>
              <a:off x="7266282" y="3041700"/>
              <a:ext cx="136333" cy="134449"/>
            </a:xfrm>
            <a:custGeom>
              <a:avLst/>
              <a:gdLst/>
              <a:ahLst/>
              <a:cxnLst/>
              <a:rect l="l" t="t" r="r" b="b"/>
              <a:pathLst>
                <a:path w="2677" h="2640" extrusionOk="0">
                  <a:moveTo>
                    <a:pt x="1340" y="0"/>
                  </a:moveTo>
                  <a:cubicBezTo>
                    <a:pt x="1339" y="0"/>
                    <a:pt x="1338" y="0"/>
                    <a:pt x="1337" y="0"/>
                  </a:cubicBezTo>
                  <a:cubicBezTo>
                    <a:pt x="571" y="2"/>
                    <a:pt x="0" y="594"/>
                    <a:pt x="23" y="1365"/>
                  </a:cubicBezTo>
                  <a:cubicBezTo>
                    <a:pt x="45" y="2095"/>
                    <a:pt x="607" y="2639"/>
                    <a:pt x="1341" y="2639"/>
                  </a:cubicBezTo>
                  <a:cubicBezTo>
                    <a:pt x="1343" y="2639"/>
                    <a:pt x="1345" y="2639"/>
                    <a:pt x="1347" y="2639"/>
                  </a:cubicBezTo>
                  <a:cubicBezTo>
                    <a:pt x="2084" y="2636"/>
                    <a:pt x="2645" y="2089"/>
                    <a:pt x="2661" y="1353"/>
                  </a:cubicBezTo>
                  <a:cubicBezTo>
                    <a:pt x="2677" y="587"/>
                    <a:pt x="2104" y="0"/>
                    <a:pt x="134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1"/>
            <p:cNvSpPr/>
            <p:nvPr/>
          </p:nvSpPr>
          <p:spPr>
            <a:xfrm>
              <a:off x="6942337" y="3041751"/>
              <a:ext cx="137097" cy="134296"/>
            </a:xfrm>
            <a:custGeom>
              <a:avLst/>
              <a:gdLst/>
              <a:ahLst/>
              <a:cxnLst/>
              <a:rect l="l" t="t" r="r" b="b"/>
              <a:pathLst>
                <a:path w="2692" h="2637" extrusionOk="0">
                  <a:moveTo>
                    <a:pt x="1348" y="1"/>
                  </a:moveTo>
                  <a:cubicBezTo>
                    <a:pt x="615" y="1"/>
                    <a:pt x="51" y="543"/>
                    <a:pt x="27" y="1270"/>
                  </a:cubicBezTo>
                  <a:cubicBezTo>
                    <a:pt x="1" y="2038"/>
                    <a:pt x="567" y="2630"/>
                    <a:pt x="1335" y="2637"/>
                  </a:cubicBezTo>
                  <a:cubicBezTo>
                    <a:pt x="1340" y="2637"/>
                    <a:pt x="1344" y="2637"/>
                    <a:pt x="1349" y="2637"/>
                  </a:cubicBezTo>
                  <a:cubicBezTo>
                    <a:pt x="2078" y="2637"/>
                    <a:pt x="2641" y="2094"/>
                    <a:pt x="2664" y="1369"/>
                  </a:cubicBezTo>
                  <a:cubicBezTo>
                    <a:pt x="2692" y="599"/>
                    <a:pt x="2125" y="8"/>
                    <a:pt x="1356" y="1"/>
                  </a:cubicBezTo>
                  <a:cubicBezTo>
                    <a:pt x="1354" y="1"/>
                    <a:pt x="1351" y="1"/>
                    <a:pt x="134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1"/>
            <p:cNvSpPr/>
            <p:nvPr/>
          </p:nvSpPr>
          <p:spPr>
            <a:xfrm>
              <a:off x="3704615" y="3041751"/>
              <a:ext cx="138166" cy="134398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6" y="526"/>
                    <a:pt x="39" y="1242"/>
                  </a:cubicBezTo>
                  <a:cubicBezTo>
                    <a:pt x="0" y="2014"/>
                    <a:pt x="555" y="2619"/>
                    <a:pt x="1318" y="2638"/>
                  </a:cubicBezTo>
                  <a:cubicBezTo>
                    <a:pt x="1331" y="2639"/>
                    <a:pt x="1344" y="2639"/>
                    <a:pt x="1356" y="2639"/>
                  </a:cubicBezTo>
                  <a:cubicBezTo>
                    <a:pt x="2075" y="2639"/>
                    <a:pt x="2637" y="2113"/>
                    <a:pt x="2672" y="1398"/>
                  </a:cubicBezTo>
                  <a:cubicBezTo>
                    <a:pt x="2713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1"/>
            <p:cNvSpPr/>
            <p:nvPr/>
          </p:nvSpPr>
          <p:spPr>
            <a:xfrm>
              <a:off x="4029935" y="3041700"/>
              <a:ext cx="134958" cy="134398"/>
            </a:xfrm>
            <a:custGeom>
              <a:avLst/>
              <a:gdLst/>
              <a:ahLst/>
              <a:cxnLst/>
              <a:rect l="l" t="t" r="r" b="b"/>
              <a:pathLst>
                <a:path w="2650" h="2639" extrusionOk="0">
                  <a:moveTo>
                    <a:pt x="1324" y="1"/>
                  </a:moveTo>
                  <a:cubicBezTo>
                    <a:pt x="577" y="1"/>
                    <a:pt x="10" y="559"/>
                    <a:pt x="6" y="1310"/>
                  </a:cubicBezTo>
                  <a:cubicBezTo>
                    <a:pt x="0" y="2044"/>
                    <a:pt x="546" y="2615"/>
                    <a:pt x="1276" y="2638"/>
                  </a:cubicBezTo>
                  <a:cubicBezTo>
                    <a:pt x="1294" y="2638"/>
                    <a:pt x="1312" y="2639"/>
                    <a:pt x="1330" y="2639"/>
                  </a:cubicBezTo>
                  <a:cubicBezTo>
                    <a:pt x="2074" y="2639"/>
                    <a:pt x="2641" y="2079"/>
                    <a:pt x="2643" y="1330"/>
                  </a:cubicBezTo>
                  <a:cubicBezTo>
                    <a:pt x="2649" y="594"/>
                    <a:pt x="2106" y="26"/>
                    <a:pt x="1375" y="2"/>
                  </a:cubicBezTo>
                  <a:cubicBezTo>
                    <a:pt x="1357" y="1"/>
                    <a:pt x="1340" y="1"/>
                    <a:pt x="132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4353320" y="3041751"/>
              <a:ext cx="135620" cy="134398"/>
            </a:xfrm>
            <a:custGeom>
              <a:avLst/>
              <a:gdLst/>
              <a:ahLst/>
              <a:cxnLst/>
              <a:rect l="l" t="t" r="r" b="b"/>
              <a:pathLst>
                <a:path w="2663" h="2639" extrusionOk="0">
                  <a:moveTo>
                    <a:pt x="1332" y="1"/>
                  </a:moveTo>
                  <a:cubicBezTo>
                    <a:pt x="574" y="1"/>
                    <a:pt x="1" y="582"/>
                    <a:pt x="12" y="1342"/>
                  </a:cubicBezTo>
                  <a:cubicBezTo>
                    <a:pt x="22" y="2086"/>
                    <a:pt x="587" y="2638"/>
                    <a:pt x="1329" y="2638"/>
                  </a:cubicBezTo>
                  <a:cubicBezTo>
                    <a:pt x="1350" y="2638"/>
                    <a:pt x="1372" y="2638"/>
                    <a:pt x="1394" y="2637"/>
                  </a:cubicBezTo>
                  <a:cubicBezTo>
                    <a:pt x="2122" y="2609"/>
                    <a:pt x="2663" y="2034"/>
                    <a:pt x="2651" y="1297"/>
                  </a:cubicBezTo>
                  <a:cubicBezTo>
                    <a:pt x="2641" y="561"/>
                    <a:pt x="2087" y="8"/>
                    <a:pt x="1349" y="1"/>
                  </a:cubicBezTo>
                  <a:cubicBezTo>
                    <a:pt x="1343" y="1"/>
                    <a:pt x="1338" y="1"/>
                    <a:pt x="133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4677520" y="3041904"/>
              <a:ext cx="134601" cy="134245"/>
            </a:xfrm>
            <a:custGeom>
              <a:avLst/>
              <a:gdLst/>
              <a:ahLst/>
              <a:cxnLst/>
              <a:rect l="l" t="t" r="r" b="b"/>
              <a:pathLst>
                <a:path w="2643" h="2636" extrusionOk="0">
                  <a:moveTo>
                    <a:pt x="1321" y="0"/>
                  </a:moveTo>
                  <a:cubicBezTo>
                    <a:pt x="1307" y="0"/>
                    <a:pt x="1294" y="0"/>
                    <a:pt x="1281" y="1"/>
                  </a:cubicBezTo>
                  <a:cubicBezTo>
                    <a:pt x="548" y="17"/>
                    <a:pt x="1" y="580"/>
                    <a:pt x="1" y="1317"/>
                  </a:cubicBezTo>
                  <a:cubicBezTo>
                    <a:pt x="1" y="2070"/>
                    <a:pt x="572" y="2636"/>
                    <a:pt x="1320" y="2636"/>
                  </a:cubicBezTo>
                  <a:cubicBezTo>
                    <a:pt x="1333" y="2636"/>
                    <a:pt x="1346" y="2636"/>
                    <a:pt x="1359" y="2635"/>
                  </a:cubicBezTo>
                  <a:cubicBezTo>
                    <a:pt x="2095" y="2618"/>
                    <a:pt x="2642" y="2056"/>
                    <a:pt x="2641" y="1319"/>
                  </a:cubicBezTo>
                  <a:cubicBezTo>
                    <a:pt x="2641" y="566"/>
                    <a:pt x="2070" y="0"/>
                    <a:pt x="132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5000193" y="3041751"/>
              <a:ext cx="136791" cy="134550"/>
            </a:xfrm>
            <a:custGeom>
              <a:avLst/>
              <a:gdLst/>
              <a:ahLst/>
              <a:cxnLst/>
              <a:rect l="l" t="t" r="r" b="b"/>
              <a:pathLst>
                <a:path w="2686" h="2642" extrusionOk="0">
                  <a:moveTo>
                    <a:pt x="1346" y="1"/>
                  </a:moveTo>
                  <a:cubicBezTo>
                    <a:pt x="612" y="1"/>
                    <a:pt x="48" y="544"/>
                    <a:pt x="24" y="1277"/>
                  </a:cubicBezTo>
                  <a:cubicBezTo>
                    <a:pt x="0" y="2046"/>
                    <a:pt x="570" y="2638"/>
                    <a:pt x="1337" y="2641"/>
                  </a:cubicBezTo>
                  <a:cubicBezTo>
                    <a:pt x="1338" y="2641"/>
                    <a:pt x="1339" y="2641"/>
                    <a:pt x="1340" y="2641"/>
                  </a:cubicBezTo>
                  <a:cubicBezTo>
                    <a:pt x="2074" y="2641"/>
                    <a:pt x="2639" y="2095"/>
                    <a:pt x="2661" y="1365"/>
                  </a:cubicBezTo>
                  <a:cubicBezTo>
                    <a:pt x="2686" y="596"/>
                    <a:pt x="2116" y="4"/>
                    <a:pt x="1349" y="1"/>
                  </a:cubicBezTo>
                  <a:cubicBezTo>
                    <a:pt x="1348" y="1"/>
                    <a:pt x="1347" y="1"/>
                    <a:pt x="134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5325055" y="3041751"/>
              <a:ext cx="134449" cy="134347"/>
            </a:xfrm>
            <a:custGeom>
              <a:avLst/>
              <a:gdLst/>
              <a:ahLst/>
              <a:cxnLst/>
              <a:rect l="l" t="t" r="r" b="b"/>
              <a:pathLst>
                <a:path w="2640" h="2638" extrusionOk="0">
                  <a:moveTo>
                    <a:pt x="1322" y="0"/>
                  </a:moveTo>
                  <a:cubicBezTo>
                    <a:pt x="569" y="0"/>
                    <a:pt x="1" y="566"/>
                    <a:pt x="1" y="1320"/>
                  </a:cubicBezTo>
                  <a:cubicBezTo>
                    <a:pt x="2" y="2056"/>
                    <a:pt x="548" y="2617"/>
                    <a:pt x="1281" y="2637"/>
                  </a:cubicBezTo>
                  <a:cubicBezTo>
                    <a:pt x="1294" y="2637"/>
                    <a:pt x="1307" y="2637"/>
                    <a:pt x="1321" y="2637"/>
                  </a:cubicBezTo>
                  <a:cubicBezTo>
                    <a:pt x="2073" y="2637"/>
                    <a:pt x="2640" y="2070"/>
                    <a:pt x="2640" y="1319"/>
                  </a:cubicBezTo>
                  <a:cubicBezTo>
                    <a:pt x="2640" y="582"/>
                    <a:pt x="2092" y="20"/>
                    <a:pt x="1359" y="1"/>
                  </a:cubicBezTo>
                  <a:cubicBezTo>
                    <a:pt x="1347" y="0"/>
                    <a:pt x="1335" y="0"/>
                    <a:pt x="132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5647014" y="3041751"/>
              <a:ext cx="138014" cy="134398"/>
            </a:xfrm>
            <a:custGeom>
              <a:avLst/>
              <a:gdLst/>
              <a:ahLst/>
              <a:cxnLst/>
              <a:rect l="l" t="t" r="r" b="b"/>
              <a:pathLst>
                <a:path w="2710" h="2639" extrusionOk="0">
                  <a:moveTo>
                    <a:pt x="1356" y="0"/>
                  </a:moveTo>
                  <a:cubicBezTo>
                    <a:pt x="636" y="0"/>
                    <a:pt x="73" y="530"/>
                    <a:pt x="38" y="1244"/>
                  </a:cubicBezTo>
                  <a:cubicBezTo>
                    <a:pt x="0" y="2015"/>
                    <a:pt x="554" y="2622"/>
                    <a:pt x="1318" y="2638"/>
                  </a:cubicBezTo>
                  <a:cubicBezTo>
                    <a:pt x="1330" y="2639"/>
                    <a:pt x="1341" y="2639"/>
                    <a:pt x="1353" y="2639"/>
                  </a:cubicBezTo>
                  <a:cubicBezTo>
                    <a:pt x="2072" y="2639"/>
                    <a:pt x="2635" y="2112"/>
                    <a:pt x="2671" y="1395"/>
                  </a:cubicBezTo>
                  <a:cubicBezTo>
                    <a:pt x="2710" y="625"/>
                    <a:pt x="2155" y="18"/>
                    <a:pt x="1390" y="1"/>
                  </a:cubicBezTo>
                  <a:cubicBezTo>
                    <a:pt x="1379" y="0"/>
                    <a:pt x="1367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5972029" y="3041751"/>
              <a:ext cx="136333" cy="134550"/>
            </a:xfrm>
            <a:custGeom>
              <a:avLst/>
              <a:gdLst/>
              <a:ahLst/>
              <a:cxnLst/>
              <a:rect l="l" t="t" r="r" b="b"/>
              <a:pathLst>
                <a:path w="2677" h="2642" extrusionOk="0">
                  <a:moveTo>
                    <a:pt x="1333" y="1"/>
                  </a:moveTo>
                  <a:cubicBezTo>
                    <a:pt x="1327" y="1"/>
                    <a:pt x="1321" y="1"/>
                    <a:pt x="1315" y="1"/>
                  </a:cubicBezTo>
                  <a:cubicBezTo>
                    <a:pt x="577" y="8"/>
                    <a:pt x="23" y="557"/>
                    <a:pt x="13" y="1299"/>
                  </a:cubicBezTo>
                  <a:cubicBezTo>
                    <a:pt x="0" y="2059"/>
                    <a:pt x="573" y="2641"/>
                    <a:pt x="1330" y="2641"/>
                  </a:cubicBezTo>
                  <a:cubicBezTo>
                    <a:pt x="1336" y="2641"/>
                    <a:pt x="1341" y="2641"/>
                    <a:pt x="1347" y="2641"/>
                  </a:cubicBezTo>
                  <a:cubicBezTo>
                    <a:pt x="2113" y="2631"/>
                    <a:pt x="2677" y="2038"/>
                    <a:pt x="2651" y="1265"/>
                  </a:cubicBezTo>
                  <a:cubicBezTo>
                    <a:pt x="2623" y="541"/>
                    <a:pt x="2061" y="1"/>
                    <a:pt x="133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6296229" y="3041751"/>
              <a:ext cx="134449" cy="134347"/>
            </a:xfrm>
            <a:custGeom>
              <a:avLst/>
              <a:gdLst/>
              <a:ahLst/>
              <a:cxnLst/>
              <a:rect l="l" t="t" r="r" b="b"/>
              <a:pathLst>
                <a:path w="2640" h="2638" extrusionOk="0">
                  <a:moveTo>
                    <a:pt x="1322" y="0"/>
                  </a:moveTo>
                  <a:cubicBezTo>
                    <a:pt x="568" y="0"/>
                    <a:pt x="0" y="566"/>
                    <a:pt x="0" y="1320"/>
                  </a:cubicBezTo>
                  <a:cubicBezTo>
                    <a:pt x="2" y="2056"/>
                    <a:pt x="548" y="2617"/>
                    <a:pt x="1281" y="2637"/>
                  </a:cubicBezTo>
                  <a:cubicBezTo>
                    <a:pt x="1294" y="2637"/>
                    <a:pt x="1307" y="2637"/>
                    <a:pt x="1320" y="2637"/>
                  </a:cubicBezTo>
                  <a:cubicBezTo>
                    <a:pt x="2072" y="2637"/>
                    <a:pt x="2639" y="2070"/>
                    <a:pt x="2639" y="1319"/>
                  </a:cubicBezTo>
                  <a:cubicBezTo>
                    <a:pt x="2638" y="582"/>
                    <a:pt x="2092" y="20"/>
                    <a:pt x="1359" y="1"/>
                  </a:cubicBezTo>
                  <a:cubicBezTo>
                    <a:pt x="1346" y="0"/>
                    <a:pt x="1334" y="0"/>
                    <a:pt x="132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1"/>
            <p:cNvSpPr/>
            <p:nvPr/>
          </p:nvSpPr>
          <p:spPr>
            <a:xfrm>
              <a:off x="6619410" y="3041751"/>
              <a:ext cx="136435" cy="134550"/>
            </a:xfrm>
            <a:custGeom>
              <a:avLst/>
              <a:gdLst/>
              <a:ahLst/>
              <a:cxnLst/>
              <a:rect l="l" t="t" r="r" b="b"/>
              <a:pathLst>
                <a:path w="2679" h="2642" extrusionOk="0">
                  <a:moveTo>
                    <a:pt x="1330" y="1"/>
                  </a:moveTo>
                  <a:cubicBezTo>
                    <a:pt x="1324" y="1"/>
                    <a:pt x="1318" y="1"/>
                    <a:pt x="1313" y="1"/>
                  </a:cubicBezTo>
                  <a:cubicBezTo>
                    <a:pt x="575" y="8"/>
                    <a:pt x="22" y="561"/>
                    <a:pt x="12" y="1300"/>
                  </a:cubicBezTo>
                  <a:cubicBezTo>
                    <a:pt x="0" y="2060"/>
                    <a:pt x="574" y="2641"/>
                    <a:pt x="1332" y="2641"/>
                  </a:cubicBezTo>
                  <a:cubicBezTo>
                    <a:pt x="1337" y="2641"/>
                    <a:pt x="1343" y="2641"/>
                    <a:pt x="1349" y="2641"/>
                  </a:cubicBezTo>
                  <a:cubicBezTo>
                    <a:pt x="2115" y="2630"/>
                    <a:pt x="2678" y="2037"/>
                    <a:pt x="2649" y="1264"/>
                  </a:cubicBezTo>
                  <a:cubicBezTo>
                    <a:pt x="2621" y="540"/>
                    <a:pt x="2059" y="1"/>
                    <a:pt x="133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1"/>
            <p:cNvSpPr/>
            <p:nvPr/>
          </p:nvSpPr>
          <p:spPr>
            <a:xfrm>
              <a:off x="4032940" y="2721014"/>
              <a:ext cx="129050" cy="128541"/>
            </a:xfrm>
            <a:custGeom>
              <a:avLst/>
              <a:gdLst/>
              <a:ahLst/>
              <a:cxnLst/>
              <a:rect l="l" t="t" r="r" b="b"/>
              <a:pathLst>
                <a:path w="2534" h="2524" extrusionOk="0">
                  <a:moveTo>
                    <a:pt x="1266" y="0"/>
                  </a:moveTo>
                  <a:cubicBezTo>
                    <a:pt x="593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6" y="2524"/>
                    <a:pt x="2519" y="1947"/>
                    <a:pt x="2527" y="1269"/>
                  </a:cubicBezTo>
                  <a:cubicBezTo>
                    <a:pt x="2534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4356631" y="2721014"/>
              <a:ext cx="128999" cy="128541"/>
            </a:xfrm>
            <a:custGeom>
              <a:avLst/>
              <a:gdLst/>
              <a:ahLst/>
              <a:cxnLst/>
              <a:rect l="l" t="t" r="r" b="b"/>
              <a:pathLst>
                <a:path w="2533" h="2524" extrusionOk="0">
                  <a:moveTo>
                    <a:pt x="1268" y="0"/>
                  </a:moveTo>
                  <a:cubicBezTo>
                    <a:pt x="1265" y="0"/>
                    <a:pt x="1261" y="0"/>
                    <a:pt x="1258" y="0"/>
                  </a:cubicBezTo>
                  <a:cubicBezTo>
                    <a:pt x="581" y="5"/>
                    <a:pt x="0" y="593"/>
                    <a:pt x="5" y="1269"/>
                  </a:cubicBezTo>
                  <a:cubicBezTo>
                    <a:pt x="11" y="1946"/>
                    <a:pt x="594" y="2524"/>
                    <a:pt x="1270" y="2524"/>
                  </a:cubicBezTo>
                  <a:cubicBezTo>
                    <a:pt x="1272" y="2524"/>
                    <a:pt x="1273" y="2524"/>
                    <a:pt x="1275" y="2524"/>
                  </a:cubicBezTo>
                  <a:cubicBezTo>
                    <a:pt x="1952" y="2518"/>
                    <a:pt x="2532" y="1931"/>
                    <a:pt x="2528" y="1253"/>
                  </a:cubicBezTo>
                  <a:cubicBezTo>
                    <a:pt x="2525" y="578"/>
                    <a:pt x="1943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4679608" y="2720912"/>
              <a:ext cx="130578" cy="128694"/>
            </a:xfrm>
            <a:custGeom>
              <a:avLst/>
              <a:gdLst/>
              <a:ahLst/>
              <a:cxnLst/>
              <a:rect l="l" t="t" r="r" b="b"/>
              <a:pathLst>
                <a:path w="2564" h="2527" extrusionOk="0">
                  <a:moveTo>
                    <a:pt x="1283" y="1"/>
                  </a:moveTo>
                  <a:cubicBezTo>
                    <a:pt x="1272" y="1"/>
                    <a:pt x="1261" y="1"/>
                    <a:pt x="1250" y="1"/>
                  </a:cubicBezTo>
                  <a:cubicBezTo>
                    <a:pt x="571" y="20"/>
                    <a:pt x="0" y="618"/>
                    <a:pt x="20" y="1296"/>
                  </a:cubicBezTo>
                  <a:cubicBezTo>
                    <a:pt x="37" y="1964"/>
                    <a:pt x="616" y="2526"/>
                    <a:pt x="1279" y="2526"/>
                  </a:cubicBezTo>
                  <a:cubicBezTo>
                    <a:pt x="1290" y="2526"/>
                    <a:pt x="1302" y="2526"/>
                    <a:pt x="1314" y="2526"/>
                  </a:cubicBezTo>
                  <a:cubicBezTo>
                    <a:pt x="1993" y="2507"/>
                    <a:pt x="2564" y="1910"/>
                    <a:pt x="2544" y="1232"/>
                  </a:cubicBezTo>
                  <a:cubicBezTo>
                    <a:pt x="2525" y="564"/>
                    <a:pt x="1944" y="1"/>
                    <a:pt x="128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5003197" y="2720912"/>
              <a:ext cx="130629" cy="128694"/>
            </a:xfrm>
            <a:custGeom>
              <a:avLst/>
              <a:gdLst/>
              <a:ahLst/>
              <a:cxnLst/>
              <a:rect l="l" t="t" r="r" b="b"/>
              <a:pathLst>
                <a:path w="2565" h="2527" extrusionOk="0">
                  <a:moveTo>
                    <a:pt x="1283" y="1"/>
                  </a:moveTo>
                  <a:cubicBezTo>
                    <a:pt x="1273" y="1"/>
                    <a:pt x="1262" y="1"/>
                    <a:pt x="1251" y="1"/>
                  </a:cubicBezTo>
                  <a:cubicBezTo>
                    <a:pt x="572" y="20"/>
                    <a:pt x="1" y="618"/>
                    <a:pt x="21" y="1296"/>
                  </a:cubicBezTo>
                  <a:cubicBezTo>
                    <a:pt x="39" y="1964"/>
                    <a:pt x="616" y="2526"/>
                    <a:pt x="1279" y="2526"/>
                  </a:cubicBezTo>
                  <a:cubicBezTo>
                    <a:pt x="1291" y="2526"/>
                    <a:pt x="1303" y="2526"/>
                    <a:pt x="1314" y="2526"/>
                  </a:cubicBezTo>
                  <a:cubicBezTo>
                    <a:pt x="1994" y="2507"/>
                    <a:pt x="2565" y="1910"/>
                    <a:pt x="2544" y="1232"/>
                  </a:cubicBezTo>
                  <a:cubicBezTo>
                    <a:pt x="2529" y="564"/>
                    <a:pt x="1948" y="1"/>
                    <a:pt x="128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5327550" y="2720861"/>
              <a:ext cx="129458" cy="128643"/>
            </a:xfrm>
            <a:custGeom>
              <a:avLst/>
              <a:gdLst/>
              <a:ahLst/>
              <a:cxnLst/>
              <a:rect l="l" t="t" r="r" b="b"/>
              <a:pathLst>
                <a:path w="2542" h="2526" extrusionOk="0">
                  <a:moveTo>
                    <a:pt x="1269" y="1"/>
                  </a:moveTo>
                  <a:cubicBezTo>
                    <a:pt x="599" y="1"/>
                    <a:pt x="18" y="575"/>
                    <a:pt x="9" y="1249"/>
                  </a:cubicBezTo>
                  <a:cubicBezTo>
                    <a:pt x="1" y="1927"/>
                    <a:pt x="579" y="2515"/>
                    <a:pt x="1258" y="2525"/>
                  </a:cubicBezTo>
                  <a:cubicBezTo>
                    <a:pt x="1263" y="2525"/>
                    <a:pt x="1268" y="2525"/>
                    <a:pt x="1273" y="2525"/>
                  </a:cubicBezTo>
                  <a:cubicBezTo>
                    <a:pt x="1943" y="2525"/>
                    <a:pt x="2524" y="1951"/>
                    <a:pt x="2533" y="1277"/>
                  </a:cubicBezTo>
                  <a:cubicBezTo>
                    <a:pt x="2541" y="600"/>
                    <a:pt x="1962" y="12"/>
                    <a:pt x="1284" y="1"/>
                  </a:cubicBezTo>
                  <a:cubicBezTo>
                    <a:pt x="1279" y="1"/>
                    <a:pt x="1274" y="1"/>
                    <a:pt x="126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5651495" y="2721014"/>
              <a:ext cx="129152" cy="12854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8" y="0"/>
                  </a:moveTo>
                  <a:cubicBezTo>
                    <a:pt x="1265" y="0"/>
                    <a:pt x="1263" y="0"/>
                    <a:pt x="1260" y="0"/>
                  </a:cubicBezTo>
                  <a:cubicBezTo>
                    <a:pt x="581" y="3"/>
                    <a:pt x="0" y="590"/>
                    <a:pt x="7" y="1269"/>
                  </a:cubicBezTo>
                  <a:cubicBezTo>
                    <a:pt x="13" y="1947"/>
                    <a:pt x="597" y="2524"/>
                    <a:pt x="1273" y="2524"/>
                  </a:cubicBezTo>
                  <a:cubicBezTo>
                    <a:pt x="1274" y="2524"/>
                    <a:pt x="1276" y="2524"/>
                    <a:pt x="1278" y="2524"/>
                  </a:cubicBezTo>
                  <a:cubicBezTo>
                    <a:pt x="1954" y="2518"/>
                    <a:pt x="2535" y="1931"/>
                    <a:pt x="2531" y="1253"/>
                  </a:cubicBezTo>
                  <a:cubicBezTo>
                    <a:pt x="2525" y="578"/>
                    <a:pt x="1943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5973760" y="2720912"/>
              <a:ext cx="132055" cy="128745"/>
            </a:xfrm>
            <a:custGeom>
              <a:avLst/>
              <a:gdLst/>
              <a:ahLst/>
              <a:cxnLst/>
              <a:rect l="l" t="t" r="r" b="b"/>
              <a:pathLst>
                <a:path w="2593" h="2528" extrusionOk="0">
                  <a:moveTo>
                    <a:pt x="1294" y="1"/>
                  </a:moveTo>
                  <a:cubicBezTo>
                    <a:pt x="646" y="1"/>
                    <a:pt x="68" y="545"/>
                    <a:pt x="33" y="1202"/>
                  </a:cubicBezTo>
                  <a:cubicBezTo>
                    <a:pt x="1" y="1874"/>
                    <a:pt x="557" y="2490"/>
                    <a:pt x="1232" y="2526"/>
                  </a:cubicBezTo>
                  <a:cubicBezTo>
                    <a:pt x="1253" y="2527"/>
                    <a:pt x="1274" y="2528"/>
                    <a:pt x="1294" y="2528"/>
                  </a:cubicBezTo>
                  <a:cubicBezTo>
                    <a:pt x="1943" y="2528"/>
                    <a:pt x="2521" y="1983"/>
                    <a:pt x="2556" y="1326"/>
                  </a:cubicBezTo>
                  <a:cubicBezTo>
                    <a:pt x="2592" y="653"/>
                    <a:pt x="2034" y="39"/>
                    <a:pt x="1356" y="2"/>
                  </a:cubicBezTo>
                  <a:cubicBezTo>
                    <a:pt x="1336" y="1"/>
                    <a:pt x="1315" y="1"/>
                    <a:pt x="129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6298724" y="2720912"/>
              <a:ext cx="129458" cy="128643"/>
            </a:xfrm>
            <a:custGeom>
              <a:avLst/>
              <a:gdLst/>
              <a:ahLst/>
              <a:cxnLst/>
              <a:rect l="l" t="t" r="r" b="b"/>
              <a:pathLst>
                <a:path w="2542" h="2526" extrusionOk="0">
                  <a:moveTo>
                    <a:pt x="1273" y="1"/>
                  </a:moveTo>
                  <a:cubicBezTo>
                    <a:pt x="1268" y="1"/>
                    <a:pt x="1263" y="1"/>
                    <a:pt x="1258" y="1"/>
                  </a:cubicBezTo>
                  <a:cubicBezTo>
                    <a:pt x="580" y="11"/>
                    <a:pt x="0" y="599"/>
                    <a:pt x="9" y="1277"/>
                  </a:cubicBezTo>
                  <a:cubicBezTo>
                    <a:pt x="18" y="1950"/>
                    <a:pt x="599" y="2526"/>
                    <a:pt x="1269" y="2526"/>
                  </a:cubicBezTo>
                  <a:cubicBezTo>
                    <a:pt x="1274" y="2526"/>
                    <a:pt x="1279" y="2526"/>
                    <a:pt x="1284" y="2526"/>
                  </a:cubicBezTo>
                  <a:cubicBezTo>
                    <a:pt x="1962" y="2517"/>
                    <a:pt x="2541" y="1928"/>
                    <a:pt x="2532" y="1250"/>
                  </a:cubicBezTo>
                  <a:cubicBezTo>
                    <a:pt x="2525" y="578"/>
                    <a:pt x="1943" y="1"/>
                    <a:pt x="127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1"/>
            <p:cNvSpPr/>
            <p:nvPr/>
          </p:nvSpPr>
          <p:spPr>
            <a:xfrm>
              <a:off x="6621956" y="2721014"/>
              <a:ext cx="130425" cy="128592"/>
            </a:xfrm>
            <a:custGeom>
              <a:avLst/>
              <a:gdLst/>
              <a:ahLst/>
              <a:cxnLst/>
              <a:rect l="l" t="t" r="r" b="b"/>
              <a:pathLst>
                <a:path w="2561" h="2525" extrusionOk="0">
                  <a:moveTo>
                    <a:pt x="1276" y="0"/>
                  </a:moveTo>
                  <a:cubicBezTo>
                    <a:pt x="612" y="0"/>
                    <a:pt x="34" y="565"/>
                    <a:pt x="20" y="1233"/>
                  </a:cubicBezTo>
                  <a:cubicBezTo>
                    <a:pt x="1" y="1911"/>
                    <a:pt x="573" y="2509"/>
                    <a:pt x="1252" y="2524"/>
                  </a:cubicBezTo>
                  <a:cubicBezTo>
                    <a:pt x="1261" y="2524"/>
                    <a:pt x="1269" y="2524"/>
                    <a:pt x="1278" y="2524"/>
                  </a:cubicBezTo>
                  <a:cubicBezTo>
                    <a:pt x="1945" y="2524"/>
                    <a:pt x="2529" y="1959"/>
                    <a:pt x="2543" y="1290"/>
                  </a:cubicBezTo>
                  <a:cubicBezTo>
                    <a:pt x="2560" y="612"/>
                    <a:pt x="1988" y="15"/>
                    <a:pt x="1309" y="0"/>
                  </a:cubicBezTo>
                  <a:cubicBezTo>
                    <a:pt x="1298" y="0"/>
                    <a:pt x="1287" y="0"/>
                    <a:pt x="127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1"/>
            <p:cNvSpPr/>
            <p:nvPr/>
          </p:nvSpPr>
          <p:spPr>
            <a:xfrm>
              <a:off x="6946564" y="2720861"/>
              <a:ext cx="128745" cy="128643"/>
            </a:xfrm>
            <a:custGeom>
              <a:avLst/>
              <a:gdLst/>
              <a:ahLst/>
              <a:cxnLst/>
              <a:rect l="l" t="t" r="r" b="b"/>
              <a:pathLst>
                <a:path w="2528" h="2526" extrusionOk="0">
                  <a:moveTo>
                    <a:pt x="1262" y="1"/>
                  </a:moveTo>
                  <a:cubicBezTo>
                    <a:pt x="584" y="1"/>
                    <a:pt x="0" y="586"/>
                    <a:pt x="2" y="1265"/>
                  </a:cubicBezTo>
                  <a:cubicBezTo>
                    <a:pt x="2" y="1942"/>
                    <a:pt x="586" y="2525"/>
                    <a:pt x="1264" y="2525"/>
                  </a:cubicBezTo>
                  <a:cubicBezTo>
                    <a:pt x="1265" y="2525"/>
                    <a:pt x="1265" y="2525"/>
                    <a:pt x="1266" y="2525"/>
                  </a:cubicBezTo>
                  <a:cubicBezTo>
                    <a:pt x="1944" y="2525"/>
                    <a:pt x="2528" y="1940"/>
                    <a:pt x="2526" y="1261"/>
                  </a:cubicBezTo>
                  <a:cubicBezTo>
                    <a:pt x="2524" y="583"/>
                    <a:pt x="1938" y="1"/>
                    <a:pt x="126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7269592" y="2721014"/>
              <a:ext cx="130018" cy="128592"/>
            </a:xfrm>
            <a:custGeom>
              <a:avLst/>
              <a:gdLst/>
              <a:ahLst/>
              <a:cxnLst/>
              <a:rect l="l" t="t" r="r" b="b"/>
              <a:pathLst>
                <a:path w="2553" h="2525" extrusionOk="0">
                  <a:moveTo>
                    <a:pt x="1274" y="0"/>
                  </a:moveTo>
                  <a:cubicBezTo>
                    <a:pt x="1266" y="0"/>
                    <a:pt x="1257" y="0"/>
                    <a:pt x="1249" y="0"/>
                  </a:cubicBezTo>
                  <a:cubicBezTo>
                    <a:pt x="570" y="18"/>
                    <a:pt x="0" y="612"/>
                    <a:pt x="15" y="1290"/>
                  </a:cubicBezTo>
                  <a:cubicBezTo>
                    <a:pt x="32" y="1960"/>
                    <a:pt x="613" y="2524"/>
                    <a:pt x="1279" y="2524"/>
                  </a:cubicBezTo>
                  <a:cubicBezTo>
                    <a:pt x="1287" y="2524"/>
                    <a:pt x="1295" y="2524"/>
                    <a:pt x="1304" y="2524"/>
                  </a:cubicBezTo>
                  <a:cubicBezTo>
                    <a:pt x="1983" y="2505"/>
                    <a:pt x="2553" y="1911"/>
                    <a:pt x="2538" y="1233"/>
                  </a:cubicBezTo>
                  <a:cubicBezTo>
                    <a:pt x="2522" y="562"/>
                    <a:pt x="1940" y="0"/>
                    <a:pt x="127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7592825" y="2720963"/>
              <a:ext cx="130986" cy="128643"/>
            </a:xfrm>
            <a:custGeom>
              <a:avLst/>
              <a:gdLst/>
              <a:ahLst/>
              <a:cxnLst/>
              <a:rect l="l" t="t" r="r" b="b"/>
              <a:pathLst>
                <a:path w="2572" h="2526" extrusionOk="0">
                  <a:moveTo>
                    <a:pt x="1284" y="1"/>
                  </a:moveTo>
                  <a:cubicBezTo>
                    <a:pt x="623" y="1"/>
                    <a:pt x="47" y="559"/>
                    <a:pt x="25" y="1224"/>
                  </a:cubicBezTo>
                  <a:cubicBezTo>
                    <a:pt x="1" y="1902"/>
                    <a:pt x="569" y="2503"/>
                    <a:pt x="1248" y="2525"/>
                  </a:cubicBezTo>
                  <a:cubicBezTo>
                    <a:pt x="1260" y="2525"/>
                    <a:pt x="1273" y="2525"/>
                    <a:pt x="1286" y="2525"/>
                  </a:cubicBezTo>
                  <a:cubicBezTo>
                    <a:pt x="1948" y="2525"/>
                    <a:pt x="2526" y="1966"/>
                    <a:pt x="2549" y="1302"/>
                  </a:cubicBezTo>
                  <a:cubicBezTo>
                    <a:pt x="2572" y="624"/>
                    <a:pt x="2005" y="23"/>
                    <a:pt x="1326" y="1"/>
                  </a:cubicBezTo>
                  <a:cubicBezTo>
                    <a:pt x="1312" y="1"/>
                    <a:pt x="1298" y="1"/>
                    <a:pt x="12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7917330" y="2720912"/>
              <a:ext cx="129509" cy="128643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3" y="1"/>
                  </a:moveTo>
                  <a:cubicBezTo>
                    <a:pt x="1268" y="1"/>
                    <a:pt x="1263" y="1"/>
                    <a:pt x="1258" y="1"/>
                  </a:cubicBezTo>
                  <a:cubicBezTo>
                    <a:pt x="580" y="11"/>
                    <a:pt x="1" y="599"/>
                    <a:pt x="9" y="1277"/>
                  </a:cubicBezTo>
                  <a:cubicBezTo>
                    <a:pt x="19" y="1950"/>
                    <a:pt x="599" y="2526"/>
                    <a:pt x="1270" y="2526"/>
                  </a:cubicBezTo>
                  <a:cubicBezTo>
                    <a:pt x="1275" y="2526"/>
                    <a:pt x="1280" y="2526"/>
                    <a:pt x="1285" y="2526"/>
                  </a:cubicBezTo>
                  <a:cubicBezTo>
                    <a:pt x="1963" y="2517"/>
                    <a:pt x="2543" y="1928"/>
                    <a:pt x="2534" y="1250"/>
                  </a:cubicBezTo>
                  <a:cubicBezTo>
                    <a:pt x="2524" y="578"/>
                    <a:pt x="1944" y="1"/>
                    <a:pt x="127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8241021" y="2721014"/>
              <a:ext cx="129610" cy="128541"/>
            </a:xfrm>
            <a:custGeom>
              <a:avLst/>
              <a:gdLst/>
              <a:ahLst/>
              <a:cxnLst/>
              <a:rect l="l" t="t" r="r" b="b"/>
              <a:pathLst>
                <a:path w="2545" h="2524" extrusionOk="0">
                  <a:moveTo>
                    <a:pt x="1270" y="0"/>
                  </a:moveTo>
                  <a:cubicBezTo>
                    <a:pt x="600" y="0"/>
                    <a:pt x="22" y="572"/>
                    <a:pt x="11" y="1245"/>
                  </a:cubicBezTo>
                  <a:cubicBezTo>
                    <a:pt x="1" y="1923"/>
                    <a:pt x="576" y="2512"/>
                    <a:pt x="1255" y="2524"/>
                  </a:cubicBezTo>
                  <a:cubicBezTo>
                    <a:pt x="1261" y="2524"/>
                    <a:pt x="1267" y="2524"/>
                    <a:pt x="1273" y="2524"/>
                  </a:cubicBezTo>
                  <a:cubicBezTo>
                    <a:pt x="1943" y="2524"/>
                    <a:pt x="2524" y="1953"/>
                    <a:pt x="2534" y="1280"/>
                  </a:cubicBezTo>
                  <a:cubicBezTo>
                    <a:pt x="2544" y="602"/>
                    <a:pt x="1968" y="11"/>
                    <a:pt x="1290" y="0"/>
                  </a:cubicBezTo>
                  <a:cubicBezTo>
                    <a:pt x="1283" y="0"/>
                    <a:pt x="1277" y="0"/>
                    <a:pt x="127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8563999" y="2720963"/>
              <a:ext cx="130986" cy="128643"/>
            </a:xfrm>
            <a:custGeom>
              <a:avLst/>
              <a:gdLst/>
              <a:ahLst/>
              <a:cxnLst/>
              <a:rect l="l" t="t" r="r" b="b"/>
              <a:pathLst>
                <a:path w="2572" h="2526" extrusionOk="0">
                  <a:moveTo>
                    <a:pt x="1283" y="1"/>
                  </a:moveTo>
                  <a:cubicBezTo>
                    <a:pt x="623" y="1"/>
                    <a:pt x="46" y="559"/>
                    <a:pt x="25" y="1224"/>
                  </a:cubicBezTo>
                  <a:cubicBezTo>
                    <a:pt x="0" y="1902"/>
                    <a:pt x="568" y="2503"/>
                    <a:pt x="1248" y="2525"/>
                  </a:cubicBezTo>
                  <a:cubicBezTo>
                    <a:pt x="1260" y="2525"/>
                    <a:pt x="1273" y="2525"/>
                    <a:pt x="1285" y="2525"/>
                  </a:cubicBezTo>
                  <a:cubicBezTo>
                    <a:pt x="1945" y="2525"/>
                    <a:pt x="2526" y="1966"/>
                    <a:pt x="2548" y="1302"/>
                  </a:cubicBezTo>
                  <a:cubicBezTo>
                    <a:pt x="2571" y="624"/>
                    <a:pt x="2005" y="23"/>
                    <a:pt x="1326" y="1"/>
                  </a:cubicBezTo>
                  <a:cubicBezTo>
                    <a:pt x="1311" y="1"/>
                    <a:pt x="1297" y="1"/>
                    <a:pt x="128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71782" y="2721014"/>
              <a:ext cx="129661" cy="128541"/>
            </a:xfrm>
            <a:custGeom>
              <a:avLst/>
              <a:gdLst/>
              <a:ahLst/>
              <a:cxnLst/>
              <a:rect l="l" t="t" r="r" b="b"/>
              <a:pathLst>
                <a:path w="2546" h="2524" extrusionOk="0">
                  <a:moveTo>
                    <a:pt x="1270" y="0"/>
                  </a:moveTo>
                  <a:cubicBezTo>
                    <a:pt x="600" y="0"/>
                    <a:pt x="22" y="572"/>
                    <a:pt x="11" y="1245"/>
                  </a:cubicBezTo>
                  <a:cubicBezTo>
                    <a:pt x="0" y="1923"/>
                    <a:pt x="576" y="2512"/>
                    <a:pt x="1255" y="2524"/>
                  </a:cubicBezTo>
                  <a:cubicBezTo>
                    <a:pt x="1261" y="2524"/>
                    <a:pt x="1267" y="2524"/>
                    <a:pt x="1273" y="2524"/>
                  </a:cubicBezTo>
                  <a:cubicBezTo>
                    <a:pt x="1943" y="2524"/>
                    <a:pt x="2524" y="1953"/>
                    <a:pt x="2534" y="1280"/>
                  </a:cubicBezTo>
                  <a:cubicBezTo>
                    <a:pt x="2546" y="602"/>
                    <a:pt x="1967" y="11"/>
                    <a:pt x="1290" y="0"/>
                  </a:cubicBezTo>
                  <a:cubicBezTo>
                    <a:pt x="1283" y="0"/>
                    <a:pt x="1276" y="0"/>
                    <a:pt x="127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795829" y="2720963"/>
              <a:ext cx="128847" cy="128592"/>
            </a:xfrm>
            <a:custGeom>
              <a:avLst/>
              <a:gdLst/>
              <a:ahLst/>
              <a:cxnLst/>
              <a:rect l="l" t="t" r="r" b="b"/>
              <a:pathLst>
                <a:path w="2530" h="2525" extrusionOk="0">
                  <a:moveTo>
                    <a:pt x="1267" y="0"/>
                  </a:moveTo>
                  <a:cubicBezTo>
                    <a:pt x="589" y="0"/>
                    <a:pt x="5" y="579"/>
                    <a:pt x="4" y="1259"/>
                  </a:cubicBezTo>
                  <a:cubicBezTo>
                    <a:pt x="1" y="1938"/>
                    <a:pt x="582" y="2523"/>
                    <a:pt x="1261" y="2525"/>
                  </a:cubicBezTo>
                  <a:cubicBezTo>
                    <a:pt x="1262" y="2525"/>
                    <a:pt x="1263" y="2525"/>
                    <a:pt x="1264" y="2525"/>
                  </a:cubicBezTo>
                  <a:cubicBezTo>
                    <a:pt x="1942" y="2525"/>
                    <a:pt x="2526" y="1946"/>
                    <a:pt x="2527" y="1268"/>
                  </a:cubicBezTo>
                  <a:cubicBezTo>
                    <a:pt x="2530" y="588"/>
                    <a:pt x="1948" y="3"/>
                    <a:pt x="1270" y="0"/>
                  </a:cubicBezTo>
                  <a:cubicBezTo>
                    <a:pt x="1269" y="0"/>
                    <a:pt x="1268" y="0"/>
                    <a:pt x="126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1119622" y="2720963"/>
              <a:ext cx="128745" cy="128592"/>
            </a:xfrm>
            <a:custGeom>
              <a:avLst/>
              <a:gdLst/>
              <a:ahLst/>
              <a:cxnLst/>
              <a:rect l="l" t="t" r="r" b="b"/>
              <a:pathLst>
                <a:path w="2528" h="2525" extrusionOk="0">
                  <a:moveTo>
                    <a:pt x="1267" y="0"/>
                  </a:moveTo>
                  <a:cubicBezTo>
                    <a:pt x="587" y="0"/>
                    <a:pt x="5" y="579"/>
                    <a:pt x="2" y="1259"/>
                  </a:cubicBezTo>
                  <a:cubicBezTo>
                    <a:pt x="0" y="1938"/>
                    <a:pt x="580" y="2523"/>
                    <a:pt x="1259" y="2525"/>
                  </a:cubicBezTo>
                  <a:cubicBezTo>
                    <a:pt x="1260" y="2525"/>
                    <a:pt x="1261" y="2525"/>
                    <a:pt x="1262" y="2525"/>
                  </a:cubicBezTo>
                  <a:cubicBezTo>
                    <a:pt x="1940" y="2525"/>
                    <a:pt x="2524" y="1946"/>
                    <a:pt x="2527" y="1268"/>
                  </a:cubicBezTo>
                  <a:cubicBezTo>
                    <a:pt x="2528" y="588"/>
                    <a:pt x="1946" y="3"/>
                    <a:pt x="1269" y="0"/>
                  </a:cubicBezTo>
                  <a:cubicBezTo>
                    <a:pt x="1268" y="0"/>
                    <a:pt x="1268" y="0"/>
                    <a:pt x="126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1443312" y="2721014"/>
              <a:ext cx="128898" cy="12854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8" y="0"/>
                  </a:moveTo>
                  <a:cubicBezTo>
                    <a:pt x="1264" y="0"/>
                    <a:pt x="1261" y="0"/>
                    <a:pt x="1258" y="0"/>
                  </a:cubicBezTo>
                  <a:cubicBezTo>
                    <a:pt x="578" y="5"/>
                    <a:pt x="0" y="593"/>
                    <a:pt x="3" y="1269"/>
                  </a:cubicBezTo>
                  <a:cubicBezTo>
                    <a:pt x="9" y="1946"/>
                    <a:pt x="593" y="2524"/>
                    <a:pt x="1269" y="2524"/>
                  </a:cubicBezTo>
                  <a:cubicBezTo>
                    <a:pt x="1270" y="2524"/>
                    <a:pt x="1272" y="2524"/>
                    <a:pt x="1274" y="2524"/>
                  </a:cubicBezTo>
                  <a:cubicBezTo>
                    <a:pt x="1951" y="2518"/>
                    <a:pt x="2531" y="1931"/>
                    <a:pt x="2527" y="1253"/>
                  </a:cubicBezTo>
                  <a:cubicBezTo>
                    <a:pt x="2524" y="578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766239" y="2720963"/>
              <a:ext cx="130476" cy="128643"/>
            </a:xfrm>
            <a:custGeom>
              <a:avLst/>
              <a:gdLst/>
              <a:ahLst/>
              <a:cxnLst/>
              <a:rect l="l" t="t" r="r" b="b"/>
              <a:pathLst>
                <a:path w="2562" h="2526" extrusionOk="0">
                  <a:moveTo>
                    <a:pt x="1278" y="1"/>
                  </a:moveTo>
                  <a:cubicBezTo>
                    <a:pt x="615" y="1"/>
                    <a:pt x="37" y="564"/>
                    <a:pt x="20" y="1231"/>
                  </a:cubicBezTo>
                  <a:cubicBezTo>
                    <a:pt x="1" y="1905"/>
                    <a:pt x="570" y="2505"/>
                    <a:pt x="1250" y="2525"/>
                  </a:cubicBezTo>
                  <a:cubicBezTo>
                    <a:pt x="1260" y="2525"/>
                    <a:pt x="1270" y="2525"/>
                    <a:pt x="1280" y="2525"/>
                  </a:cubicBezTo>
                  <a:cubicBezTo>
                    <a:pt x="1941" y="2525"/>
                    <a:pt x="2523" y="1964"/>
                    <a:pt x="2543" y="1295"/>
                  </a:cubicBezTo>
                  <a:cubicBezTo>
                    <a:pt x="2562" y="620"/>
                    <a:pt x="1993" y="20"/>
                    <a:pt x="1313" y="1"/>
                  </a:cubicBezTo>
                  <a:cubicBezTo>
                    <a:pt x="1302" y="1"/>
                    <a:pt x="1290" y="1"/>
                    <a:pt x="127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2089675" y="2720963"/>
              <a:ext cx="130884" cy="128643"/>
            </a:xfrm>
            <a:custGeom>
              <a:avLst/>
              <a:gdLst/>
              <a:ahLst/>
              <a:cxnLst/>
              <a:rect l="l" t="t" r="r" b="b"/>
              <a:pathLst>
                <a:path w="2570" h="2526" extrusionOk="0">
                  <a:moveTo>
                    <a:pt x="1282" y="1"/>
                  </a:moveTo>
                  <a:cubicBezTo>
                    <a:pt x="623" y="1"/>
                    <a:pt x="45" y="559"/>
                    <a:pt x="23" y="1224"/>
                  </a:cubicBezTo>
                  <a:cubicBezTo>
                    <a:pt x="0" y="1902"/>
                    <a:pt x="567" y="2503"/>
                    <a:pt x="1246" y="2525"/>
                  </a:cubicBezTo>
                  <a:cubicBezTo>
                    <a:pt x="1259" y="2525"/>
                    <a:pt x="1273" y="2526"/>
                    <a:pt x="1286" y="2526"/>
                  </a:cubicBezTo>
                  <a:cubicBezTo>
                    <a:pt x="1947" y="2526"/>
                    <a:pt x="2526" y="1968"/>
                    <a:pt x="2547" y="1302"/>
                  </a:cubicBezTo>
                  <a:cubicBezTo>
                    <a:pt x="2570" y="624"/>
                    <a:pt x="2003" y="23"/>
                    <a:pt x="1324" y="1"/>
                  </a:cubicBezTo>
                  <a:cubicBezTo>
                    <a:pt x="1310" y="1"/>
                    <a:pt x="1296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2414486" y="2721014"/>
              <a:ext cx="128898" cy="12854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3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7" y="2524"/>
                  </a:cubicBezTo>
                  <a:cubicBezTo>
                    <a:pt x="1259" y="2524"/>
                    <a:pt x="1261" y="2524"/>
                    <a:pt x="1262" y="2524"/>
                  </a:cubicBezTo>
                  <a:cubicBezTo>
                    <a:pt x="1935" y="2524"/>
                    <a:pt x="2519" y="1947"/>
                    <a:pt x="2526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2737057" y="2720963"/>
              <a:ext cx="130935" cy="128643"/>
            </a:xfrm>
            <a:custGeom>
              <a:avLst/>
              <a:gdLst/>
              <a:ahLst/>
              <a:cxnLst/>
              <a:rect l="l" t="t" r="r" b="b"/>
              <a:pathLst>
                <a:path w="2571" h="2526" extrusionOk="0">
                  <a:moveTo>
                    <a:pt x="1284" y="1"/>
                  </a:moveTo>
                  <a:cubicBezTo>
                    <a:pt x="1271" y="1"/>
                    <a:pt x="1259" y="1"/>
                    <a:pt x="1246" y="1"/>
                  </a:cubicBezTo>
                  <a:cubicBezTo>
                    <a:pt x="568" y="25"/>
                    <a:pt x="0" y="624"/>
                    <a:pt x="22" y="1302"/>
                  </a:cubicBezTo>
                  <a:cubicBezTo>
                    <a:pt x="46" y="1966"/>
                    <a:pt x="624" y="2525"/>
                    <a:pt x="1285" y="2525"/>
                  </a:cubicBezTo>
                  <a:cubicBezTo>
                    <a:pt x="1298" y="2525"/>
                    <a:pt x="1310" y="2525"/>
                    <a:pt x="1323" y="2525"/>
                  </a:cubicBezTo>
                  <a:cubicBezTo>
                    <a:pt x="2005" y="2503"/>
                    <a:pt x="2570" y="1902"/>
                    <a:pt x="2547" y="1224"/>
                  </a:cubicBezTo>
                  <a:cubicBezTo>
                    <a:pt x="2523" y="559"/>
                    <a:pt x="1945" y="1"/>
                    <a:pt x="12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3061460" y="2721014"/>
              <a:ext cx="129661" cy="128541"/>
            </a:xfrm>
            <a:custGeom>
              <a:avLst/>
              <a:gdLst/>
              <a:ahLst/>
              <a:cxnLst/>
              <a:rect l="l" t="t" r="r" b="b"/>
              <a:pathLst>
                <a:path w="2546" h="2524" extrusionOk="0">
                  <a:moveTo>
                    <a:pt x="1270" y="0"/>
                  </a:moveTo>
                  <a:cubicBezTo>
                    <a:pt x="604" y="0"/>
                    <a:pt x="23" y="572"/>
                    <a:pt x="11" y="1245"/>
                  </a:cubicBezTo>
                  <a:cubicBezTo>
                    <a:pt x="1" y="1923"/>
                    <a:pt x="578" y="2512"/>
                    <a:pt x="1257" y="2524"/>
                  </a:cubicBezTo>
                  <a:cubicBezTo>
                    <a:pt x="1263" y="2524"/>
                    <a:pt x="1269" y="2524"/>
                    <a:pt x="1274" y="2524"/>
                  </a:cubicBezTo>
                  <a:cubicBezTo>
                    <a:pt x="1943" y="2524"/>
                    <a:pt x="2524" y="1953"/>
                    <a:pt x="2536" y="1280"/>
                  </a:cubicBezTo>
                  <a:cubicBezTo>
                    <a:pt x="2546" y="602"/>
                    <a:pt x="1969" y="11"/>
                    <a:pt x="1290" y="0"/>
                  </a:cubicBezTo>
                  <a:cubicBezTo>
                    <a:pt x="1283" y="0"/>
                    <a:pt x="1277" y="0"/>
                    <a:pt x="127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3385304" y="2720912"/>
              <a:ext cx="129560" cy="128643"/>
            </a:xfrm>
            <a:custGeom>
              <a:avLst/>
              <a:gdLst/>
              <a:ahLst/>
              <a:cxnLst/>
              <a:rect l="l" t="t" r="r" b="b"/>
              <a:pathLst>
                <a:path w="2544" h="2526" extrusionOk="0">
                  <a:moveTo>
                    <a:pt x="1271" y="1"/>
                  </a:moveTo>
                  <a:cubicBezTo>
                    <a:pt x="599" y="1"/>
                    <a:pt x="18" y="576"/>
                    <a:pt x="10" y="1250"/>
                  </a:cubicBezTo>
                  <a:cubicBezTo>
                    <a:pt x="1" y="1928"/>
                    <a:pt x="579" y="2517"/>
                    <a:pt x="1258" y="2526"/>
                  </a:cubicBezTo>
                  <a:cubicBezTo>
                    <a:pt x="1263" y="2526"/>
                    <a:pt x="1268" y="2526"/>
                    <a:pt x="1273" y="2526"/>
                  </a:cubicBezTo>
                  <a:cubicBezTo>
                    <a:pt x="1945" y="2526"/>
                    <a:pt x="2524" y="1950"/>
                    <a:pt x="2533" y="1277"/>
                  </a:cubicBezTo>
                  <a:cubicBezTo>
                    <a:pt x="2543" y="599"/>
                    <a:pt x="1965" y="11"/>
                    <a:pt x="1286" y="1"/>
                  </a:cubicBezTo>
                  <a:cubicBezTo>
                    <a:pt x="1281" y="1"/>
                    <a:pt x="1276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3709249" y="2721014"/>
              <a:ext cx="128898" cy="12854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8" y="0"/>
                  </a:moveTo>
                  <a:cubicBezTo>
                    <a:pt x="1264" y="0"/>
                    <a:pt x="1261" y="0"/>
                    <a:pt x="1258" y="0"/>
                  </a:cubicBezTo>
                  <a:cubicBezTo>
                    <a:pt x="578" y="5"/>
                    <a:pt x="0" y="593"/>
                    <a:pt x="5" y="1269"/>
                  </a:cubicBezTo>
                  <a:cubicBezTo>
                    <a:pt x="9" y="1946"/>
                    <a:pt x="594" y="2524"/>
                    <a:pt x="1269" y="2524"/>
                  </a:cubicBezTo>
                  <a:cubicBezTo>
                    <a:pt x="1270" y="2524"/>
                    <a:pt x="1272" y="2524"/>
                    <a:pt x="1274" y="2524"/>
                  </a:cubicBezTo>
                  <a:cubicBezTo>
                    <a:pt x="1951" y="2518"/>
                    <a:pt x="2531" y="1931"/>
                    <a:pt x="2528" y="1253"/>
                  </a:cubicBezTo>
                  <a:cubicBezTo>
                    <a:pt x="2522" y="579"/>
                    <a:pt x="1941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3870076" y="2881484"/>
              <a:ext cx="131851" cy="130884"/>
            </a:xfrm>
            <a:custGeom>
              <a:avLst/>
              <a:gdLst/>
              <a:ahLst/>
              <a:cxnLst/>
              <a:rect l="l" t="t" r="r" b="b"/>
              <a:pathLst>
                <a:path w="2589" h="2570" extrusionOk="0">
                  <a:moveTo>
                    <a:pt x="1275" y="1"/>
                  </a:moveTo>
                  <a:cubicBezTo>
                    <a:pt x="1260" y="1"/>
                    <a:pt x="1245" y="1"/>
                    <a:pt x="1230" y="2"/>
                  </a:cubicBezTo>
                  <a:cubicBezTo>
                    <a:pt x="528" y="29"/>
                    <a:pt x="4" y="575"/>
                    <a:pt x="2" y="1282"/>
                  </a:cubicBezTo>
                  <a:cubicBezTo>
                    <a:pt x="0" y="2014"/>
                    <a:pt x="554" y="2570"/>
                    <a:pt x="1283" y="2570"/>
                  </a:cubicBezTo>
                  <a:cubicBezTo>
                    <a:pt x="1289" y="2570"/>
                    <a:pt x="1296" y="2570"/>
                    <a:pt x="1302" y="2570"/>
                  </a:cubicBezTo>
                  <a:cubicBezTo>
                    <a:pt x="2036" y="2562"/>
                    <a:pt x="2589" y="1990"/>
                    <a:pt x="2570" y="1252"/>
                  </a:cubicBezTo>
                  <a:cubicBezTo>
                    <a:pt x="2553" y="535"/>
                    <a:pt x="1991" y="1"/>
                    <a:pt x="127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193767" y="2881586"/>
              <a:ext cx="131800" cy="130935"/>
            </a:xfrm>
            <a:custGeom>
              <a:avLst/>
              <a:gdLst/>
              <a:ahLst/>
              <a:cxnLst/>
              <a:rect l="l" t="t" r="r" b="b"/>
              <a:pathLst>
                <a:path w="2588" h="2571" extrusionOk="0">
                  <a:moveTo>
                    <a:pt x="1282" y="0"/>
                  </a:moveTo>
                  <a:cubicBezTo>
                    <a:pt x="1267" y="0"/>
                    <a:pt x="1252" y="0"/>
                    <a:pt x="1237" y="1"/>
                  </a:cubicBezTo>
                  <a:cubicBezTo>
                    <a:pt x="535" y="26"/>
                    <a:pt x="9" y="572"/>
                    <a:pt x="5" y="1279"/>
                  </a:cubicBezTo>
                  <a:cubicBezTo>
                    <a:pt x="0" y="2013"/>
                    <a:pt x="555" y="2571"/>
                    <a:pt x="1290" y="2571"/>
                  </a:cubicBezTo>
                  <a:cubicBezTo>
                    <a:pt x="1293" y="2571"/>
                    <a:pt x="1297" y="2571"/>
                    <a:pt x="1301" y="2571"/>
                  </a:cubicBezTo>
                  <a:cubicBezTo>
                    <a:pt x="2034" y="2560"/>
                    <a:pt x="2587" y="1992"/>
                    <a:pt x="2570" y="1253"/>
                  </a:cubicBezTo>
                  <a:cubicBezTo>
                    <a:pt x="2554" y="536"/>
                    <a:pt x="1997" y="0"/>
                    <a:pt x="128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1"/>
            <p:cNvSpPr/>
            <p:nvPr/>
          </p:nvSpPr>
          <p:spPr>
            <a:xfrm>
              <a:off x="4517457" y="2881637"/>
              <a:ext cx="131800" cy="130884"/>
            </a:xfrm>
            <a:custGeom>
              <a:avLst/>
              <a:gdLst/>
              <a:ahLst/>
              <a:cxnLst/>
              <a:rect l="l" t="t" r="r" b="b"/>
              <a:pathLst>
                <a:path w="2588" h="2570" extrusionOk="0">
                  <a:moveTo>
                    <a:pt x="1281" y="1"/>
                  </a:moveTo>
                  <a:cubicBezTo>
                    <a:pt x="1265" y="1"/>
                    <a:pt x="1249" y="1"/>
                    <a:pt x="1233" y="1"/>
                  </a:cubicBezTo>
                  <a:cubicBezTo>
                    <a:pt x="532" y="26"/>
                    <a:pt x="5" y="572"/>
                    <a:pt x="3" y="1279"/>
                  </a:cubicBezTo>
                  <a:cubicBezTo>
                    <a:pt x="0" y="2014"/>
                    <a:pt x="557" y="2570"/>
                    <a:pt x="1290" y="2570"/>
                  </a:cubicBezTo>
                  <a:cubicBezTo>
                    <a:pt x="1293" y="2570"/>
                    <a:pt x="1297" y="2570"/>
                    <a:pt x="1301" y="2570"/>
                  </a:cubicBezTo>
                  <a:cubicBezTo>
                    <a:pt x="2037" y="2564"/>
                    <a:pt x="2587" y="1991"/>
                    <a:pt x="2571" y="1252"/>
                  </a:cubicBezTo>
                  <a:cubicBezTo>
                    <a:pt x="2554" y="535"/>
                    <a:pt x="1998" y="1"/>
                    <a:pt x="128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1"/>
            <p:cNvSpPr/>
            <p:nvPr/>
          </p:nvSpPr>
          <p:spPr>
            <a:xfrm>
              <a:off x="4840384" y="2881688"/>
              <a:ext cx="131902" cy="130935"/>
            </a:xfrm>
            <a:custGeom>
              <a:avLst/>
              <a:gdLst/>
              <a:ahLst/>
              <a:cxnLst/>
              <a:rect l="l" t="t" r="r" b="b"/>
              <a:pathLst>
                <a:path w="2590" h="2571" extrusionOk="0">
                  <a:moveTo>
                    <a:pt x="1304" y="0"/>
                  </a:moveTo>
                  <a:cubicBezTo>
                    <a:pt x="1298" y="0"/>
                    <a:pt x="1293" y="0"/>
                    <a:pt x="1287" y="0"/>
                  </a:cubicBezTo>
                  <a:cubicBezTo>
                    <a:pt x="550" y="11"/>
                    <a:pt x="1" y="584"/>
                    <a:pt x="18" y="1323"/>
                  </a:cubicBezTo>
                  <a:cubicBezTo>
                    <a:pt x="37" y="2038"/>
                    <a:pt x="593" y="2571"/>
                    <a:pt x="1306" y="2571"/>
                  </a:cubicBezTo>
                  <a:cubicBezTo>
                    <a:pt x="1324" y="2571"/>
                    <a:pt x="1341" y="2571"/>
                    <a:pt x="1359" y="2570"/>
                  </a:cubicBezTo>
                  <a:cubicBezTo>
                    <a:pt x="2062" y="2543"/>
                    <a:pt x="2586" y="1995"/>
                    <a:pt x="2588" y="1290"/>
                  </a:cubicBezTo>
                  <a:cubicBezTo>
                    <a:pt x="2589" y="555"/>
                    <a:pt x="2034" y="0"/>
                    <a:pt x="130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5164177" y="2881688"/>
              <a:ext cx="131648" cy="130935"/>
            </a:xfrm>
            <a:custGeom>
              <a:avLst/>
              <a:gdLst/>
              <a:ahLst/>
              <a:cxnLst/>
              <a:rect l="l" t="t" r="r" b="b"/>
              <a:pathLst>
                <a:path w="2585" h="2571" extrusionOk="0">
                  <a:moveTo>
                    <a:pt x="1302" y="0"/>
                  </a:moveTo>
                  <a:cubicBezTo>
                    <a:pt x="1295" y="0"/>
                    <a:pt x="1289" y="0"/>
                    <a:pt x="1282" y="0"/>
                  </a:cubicBezTo>
                  <a:cubicBezTo>
                    <a:pt x="578" y="12"/>
                    <a:pt x="38" y="542"/>
                    <a:pt x="18" y="1246"/>
                  </a:cubicBezTo>
                  <a:cubicBezTo>
                    <a:pt x="0" y="1985"/>
                    <a:pt x="550" y="2558"/>
                    <a:pt x="1282" y="2570"/>
                  </a:cubicBezTo>
                  <a:cubicBezTo>
                    <a:pt x="1287" y="2570"/>
                    <a:pt x="1292" y="2570"/>
                    <a:pt x="1297" y="2570"/>
                  </a:cubicBezTo>
                  <a:cubicBezTo>
                    <a:pt x="2028" y="2570"/>
                    <a:pt x="2584" y="2016"/>
                    <a:pt x="2584" y="1284"/>
                  </a:cubicBezTo>
                  <a:cubicBezTo>
                    <a:pt x="2584" y="555"/>
                    <a:pt x="2029" y="0"/>
                    <a:pt x="130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5488581" y="2881637"/>
              <a:ext cx="131800" cy="130884"/>
            </a:xfrm>
            <a:custGeom>
              <a:avLst/>
              <a:gdLst/>
              <a:ahLst/>
              <a:cxnLst/>
              <a:rect l="l" t="t" r="r" b="b"/>
              <a:pathLst>
                <a:path w="2588" h="2570" extrusionOk="0">
                  <a:moveTo>
                    <a:pt x="1282" y="1"/>
                  </a:moveTo>
                  <a:cubicBezTo>
                    <a:pt x="1266" y="1"/>
                    <a:pt x="1250" y="1"/>
                    <a:pt x="1234" y="1"/>
                  </a:cubicBezTo>
                  <a:cubicBezTo>
                    <a:pt x="533" y="26"/>
                    <a:pt x="5" y="572"/>
                    <a:pt x="4" y="1279"/>
                  </a:cubicBezTo>
                  <a:cubicBezTo>
                    <a:pt x="1" y="2014"/>
                    <a:pt x="557" y="2570"/>
                    <a:pt x="1290" y="2570"/>
                  </a:cubicBezTo>
                  <a:cubicBezTo>
                    <a:pt x="1294" y="2570"/>
                    <a:pt x="1298" y="2570"/>
                    <a:pt x="1302" y="2570"/>
                  </a:cubicBezTo>
                  <a:cubicBezTo>
                    <a:pt x="2037" y="2564"/>
                    <a:pt x="2588" y="1991"/>
                    <a:pt x="2572" y="1252"/>
                  </a:cubicBezTo>
                  <a:cubicBezTo>
                    <a:pt x="2555" y="535"/>
                    <a:pt x="1999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5812220" y="2881688"/>
              <a:ext cx="131800" cy="130884"/>
            </a:xfrm>
            <a:custGeom>
              <a:avLst/>
              <a:gdLst/>
              <a:ahLst/>
              <a:cxnLst/>
              <a:rect l="l" t="t" r="r" b="b"/>
              <a:pathLst>
                <a:path w="2588" h="2570" extrusionOk="0">
                  <a:moveTo>
                    <a:pt x="1289" y="0"/>
                  </a:moveTo>
                  <a:cubicBezTo>
                    <a:pt x="566" y="0"/>
                    <a:pt x="12" y="545"/>
                    <a:pt x="5" y="1271"/>
                  </a:cubicBezTo>
                  <a:cubicBezTo>
                    <a:pt x="1" y="2008"/>
                    <a:pt x="556" y="2570"/>
                    <a:pt x="1293" y="2570"/>
                  </a:cubicBezTo>
                  <a:cubicBezTo>
                    <a:pt x="1294" y="2570"/>
                    <a:pt x="1295" y="2570"/>
                    <a:pt x="1295" y="2570"/>
                  </a:cubicBezTo>
                  <a:cubicBezTo>
                    <a:pt x="2033" y="2564"/>
                    <a:pt x="2587" y="1999"/>
                    <a:pt x="2570" y="1258"/>
                  </a:cubicBezTo>
                  <a:cubicBezTo>
                    <a:pt x="2561" y="554"/>
                    <a:pt x="2025" y="18"/>
                    <a:pt x="1323" y="0"/>
                  </a:cubicBezTo>
                  <a:cubicBezTo>
                    <a:pt x="1312" y="0"/>
                    <a:pt x="1300" y="0"/>
                    <a:pt x="128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6134943" y="2881841"/>
              <a:ext cx="132157" cy="130782"/>
            </a:xfrm>
            <a:custGeom>
              <a:avLst/>
              <a:gdLst/>
              <a:ahLst/>
              <a:cxnLst/>
              <a:rect l="l" t="t" r="r" b="b"/>
              <a:pathLst>
                <a:path w="2595" h="2568" extrusionOk="0">
                  <a:moveTo>
                    <a:pt x="1308" y="0"/>
                  </a:moveTo>
                  <a:cubicBezTo>
                    <a:pt x="601" y="0"/>
                    <a:pt x="46" y="526"/>
                    <a:pt x="24" y="1236"/>
                  </a:cubicBezTo>
                  <a:cubicBezTo>
                    <a:pt x="1" y="1973"/>
                    <a:pt x="546" y="2553"/>
                    <a:pt x="1280" y="2567"/>
                  </a:cubicBezTo>
                  <a:cubicBezTo>
                    <a:pt x="1288" y="2567"/>
                    <a:pt x="1297" y="2567"/>
                    <a:pt x="1305" y="2567"/>
                  </a:cubicBezTo>
                  <a:cubicBezTo>
                    <a:pt x="2031" y="2567"/>
                    <a:pt x="2589" y="2019"/>
                    <a:pt x="2591" y="1294"/>
                  </a:cubicBezTo>
                  <a:cubicBezTo>
                    <a:pt x="2595" y="587"/>
                    <a:pt x="2076" y="34"/>
                    <a:pt x="1375" y="2"/>
                  </a:cubicBezTo>
                  <a:cubicBezTo>
                    <a:pt x="1353" y="1"/>
                    <a:pt x="1330" y="0"/>
                    <a:pt x="130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6459602" y="2881688"/>
              <a:ext cx="132411" cy="130935"/>
            </a:xfrm>
            <a:custGeom>
              <a:avLst/>
              <a:gdLst/>
              <a:ahLst/>
              <a:cxnLst/>
              <a:rect l="l" t="t" r="r" b="b"/>
              <a:pathLst>
                <a:path w="2600" h="2571" extrusionOk="0">
                  <a:moveTo>
                    <a:pt x="1293" y="0"/>
                  </a:moveTo>
                  <a:cubicBezTo>
                    <a:pt x="567" y="0"/>
                    <a:pt x="14" y="547"/>
                    <a:pt x="8" y="1274"/>
                  </a:cubicBezTo>
                  <a:cubicBezTo>
                    <a:pt x="1" y="1980"/>
                    <a:pt x="520" y="2534"/>
                    <a:pt x="1220" y="2569"/>
                  </a:cubicBezTo>
                  <a:cubicBezTo>
                    <a:pt x="1244" y="2570"/>
                    <a:pt x="1267" y="2570"/>
                    <a:pt x="1290" y="2570"/>
                  </a:cubicBezTo>
                  <a:cubicBezTo>
                    <a:pt x="1997" y="2570"/>
                    <a:pt x="2551" y="2042"/>
                    <a:pt x="2575" y="1336"/>
                  </a:cubicBezTo>
                  <a:cubicBezTo>
                    <a:pt x="2599" y="597"/>
                    <a:pt x="2053" y="15"/>
                    <a:pt x="1322" y="0"/>
                  </a:cubicBezTo>
                  <a:cubicBezTo>
                    <a:pt x="1312" y="0"/>
                    <a:pt x="1303" y="0"/>
                    <a:pt x="129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6782427" y="2881841"/>
              <a:ext cx="132157" cy="130782"/>
            </a:xfrm>
            <a:custGeom>
              <a:avLst/>
              <a:gdLst/>
              <a:ahLst/>
              <a:cxnLst/>
              <a:rect l="l" t="t" r="r" b="b"/>
              <a:pathLst>
                <a:path w="2595" h="2568" extrusionOk="0">
                  <a:moveTo>
                    <a:pt x="1307" y="0"/>
                  </a:moveTo>
                  <a:cubicBezTo>
                    <a:pt x="601" y="0"/>
                    <a:pt x="47" y="526"/>
                    <a:pt x="24" y="1236"/>
                  </a:cubicBezTo>
                  <a:cubicBezTo>
                    <a:pt x="0" y="1973"/>
                    <a:pt x="547" y="2553"/>
                    <a:pt x="1279" y="2567"/>
                  </a:cubicBezTo>
                  <a:cubicBezTo>
                    <a:pt x="1288" y="2567"/>
                    <a:pt x="1296" y="2567"/>
                    <a:pt x="1305" y="2567"/>
                  </a:cubicBezTo>
                  <a:cubicBezTo>
                    <a:pt x="2031" y="2567"/>
                    <a:pt x="2587" y="2019"/>
                    <a:pt x="2590" y="1294"/>
                  </a:cubicBezTo>
                  <a:cubicBezTo>
                    <a:pt x="2595" y="587"/>
                    <a:pt x="2076" y="34"/>
                    <a:pt x="1375" y="2"/>
                  </a:cubicBezTo>
                  <a:cubicBezTo>
                    <a:pt x="1352" y="1"/>
                    <a:pt x="1330" y="0"/>
                    <a:pt x="130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7106474" y="2881688"/>
              <a:ext cx="131648" cy="130935"/>
            </a:xfrm>
            <a:custGeom>
              <a:avLst/>
              <a:gdLst/>
              <a:ahLst/>
              <a:cxnLst/>
              <a:rect l="l" t="t" r="r" b="b"/>
              <a:pathLst>
                <a:path w="2585" h="2571" extrusionOk="0">
                  <a:moveTo>
                    <a:pt x="1302" y="0"/>
                  </a:moveTo>
                  <a:cubicBezTo>
                    <a:pt x="1296" y="0"/>
                    <a:pt x="1289" y="0"/>
                    <a:pt x="1283" y="0"/>
                  </a:cubicBezTo>
                  <a:cubicBezTo>
                    <a:pt x="579" y="12"/>
                    <a:pt x="38" y="542"/>
                    <a:pt x="18" y="1246"/>
                  </a:cubicBezTo>
                  <a:cubicBezTo>
                    <a:pt x="1" y="1985"/>
                    <a:pt x="550" y="2558"/>
                    <a:pt x="1283" y="2570"/>
                  </a:cubicBezTo>
                  <a:cubicBezTo>
                    <a:pt x="1287" y="2570"/>
                    <a:pt x="1292" y="2570"/>
                    <a:pt x="1297" y="2570"/>
                  </a:cubicBezTo>
                  <a:cubicBezTo>
                    <a:pt x="2028" y="2570"/>
                    <a:pt x="2585" y="2016"/>
                    <a:pt x="2585" y="1284"/>
                  </a:cubicBezTo>
                  <a:cubicBezTo>
                    <a:pt x="2583" y="555"/>
                    <a:pt x="2030" y="0"/>
                    <a:pt x="130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7431081" y="2881637"/>
              <a:ext cx="131902" cy="130986"/>
            </a:xfrm>
            <a:custGeom>
              <a:avLst/>
              <a:gdLst/>
              <a:ahLst/>
              <a:cxnLst/>
              <a:rect l="l" t="t" r="r" b="b"/>
              <a:pathLst>
                <a:path w="2590" h="2572" extrusionOk="0">
                  <a:moveTo>
                    <a:pt x="1284" y="0"/>
                  </a:moveTo>
                  <a:cubicBezTo>
                    <a:pt x="1264" y="0"/>
                    <a:pt x="1243" y="1"/>
                    <a:pt x="1223" y="1"/>
                  </a:cubicBezTo>
                  <a:cubicBezTo>
                    <a:pt x="523" y="33"/>
                    <a:pt x="0" y="584"/>
                    <a:pt x="2" y="1291"/>
                  </a:cubicBezTo>
                  <a:cubicBezTo>
                    <a:pt x="3" y="2022"/>
                    <a:pt x="558" y="2571"/>
                    <a:pt x="1288" y="2571"/>
                  </a:cubicBezTo>
                  <a:cubicBezTo>
                    <a:pt x="1295" y="2571"/>
                    <a:pt x="1301" y="2571"/>
                    <a:pt x="1308" y="2571"/>
                  </a:cubicBezTo>
                  <a:cubicBezTo>
                    <a:pt x="2041" y="2558"/>
                    <a:pt x="2590" y="1984"/>
                    <a:pt x="2568" y="1243"/>
                  </a:cubicBezTo>
                  <a:cubicBezTo>
                    <a:pt x="2547" y="532"/>
                    <a:pt x="1994" y="0"/>
                    <a:pt x="128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7754772" y="2881841"/>
              <a:ext cx="131800" cy="130782"/>
            </a:xfrm>
            <a:custGeom>
              <a:avLst/>
              <a:gdLst/>
              <a:ahLst/>
              <a:cxnLst/>
              <a:rect l="l" t="t" r="r" b="b"/>
              <a:pathLst>
                <a:path w="2588" h="2568" extrusionOk="0">
                  <a:moveTo>
                    <a:pt x="1281" y="1"/>
                  </a:moveTo>
                  <a:cubicBezTo>
                    <a:pt x="1262" y="1"/>
                    <a:pt x="1243" y="1"/>
                    <a:pt x="1224" y="2"/>
                  </a:cubicBezTo>
                  <a:cubicBezTo>
                    <a:pt x="525" y="29"/>
                    <a:pt x="0" y="578"/>
                    <a:pt x="0" y="1284"/>
                  </a:cubicBezTo>
                  <a:cubicBezTo>
                    <a:pt x="0" y="2013"/>
                    <a:pt x="557" y="2567"/>
                    <a:pt x="1285" y="2567"/>
                  </a:cubicBezTo>
                  <a:cubicBezTo>
                    <a:pt x="1292" y="2567"/>
                    <a:pt x="1299" y="2567"/>
                    <a:pt x="1305" y="2567"/>
                  </a:cubicBezTo>
                  <a:cubicBezTo>
                    <a:pt x="2041" y="2555"/>
                    <a:pt x="2587" y="1982"/>
                    <a:pt x="2565" y="1246"/>
                  </a:cubicBezTo>
                  <a:cubicBezTo>
                    <a:pt x="2549" y="533"/>
                    <a:pt x="1992" y="1"/>
                    <a:pt x="128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8078208" y="2881688"/>
              <a:ext cx="131800" cy="130935"/>
            </a:xfrm>
            <a:custGeom>
              <a:avLst/>
              <a:gdLst/>
              <a:ahLst/>
              <a:cxnLst/>
              <a:rect l="l" t="t" r="r" b="b"/>
              <a:pathLst>
                <a:path w="2588" h="2571" extrusionOk="0">
                  <a:moveTo>
                    <a:pt x="1292" y="0"/>
                  </a:moveTo>
                  <a:cubicBezTo>
                    <a:pt x="559" y="0"/>
                    <a:pt x="1" y="558"/>
                    <a:pt x="4" y="1294"/>
                  </a:cubicBezTo>
                  <a:cubicBezTo>
                    <a:pt x="8" y="2001"/>
                    <a:pt x="534" y="2547"/>
                    <a:pt x="1237" y="2570"/>
                  </a:cubicBezTo>
                  <a:cubicBezTo>
                    <a:pt x="1253" y="2571"/>
                    <a:pt x="1269" y="2571"/>
                    <a:pt x="1285" y="2571"/>
                  </a:cubicBezTo>
                  <a:cubicBezTo>
                    <a:pt x="2002" y="2571"/>
                    <a:pt x="2558" y="2034"/>
                    <a:pt x="2572" y="1316"/>
                  </a:cubicBezTo>
                  <a:cubicBezTo>
                    <a:pt x="2588" y="577"/>
                    <a:pt x="2037" y="8"/>
                    <a:pt x="1300" y="0"/>
                  </a:cubicBezTo>
                  <a:cubicBezTo>
                    <a:pt x="1297" y="0"/>
                    <a:pt x="1295" y="0"/>
                    <a:pt x="129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8401542" y="2881841"/>
              <a:ext cx="132972" cy="130782"/>
            </a:xfrm>
            <a:custGeom>
              <a:avLst/>
              <a:gdLst/>
              <a:ahLst/>
              <a:cxnLst/>
              <a:rect l="l" t="t" r="r" b="b"/>
              <a:pathLst>
                <a:path w="2611" h="2568" extrusionOk="0">
                  <a:moveTo>
                    <a:pt x="1297" y="0"/>
                  </a:moveTo>
                  <a:cubicBezTo>
                    <a:pt x="559" y="0"/>
                    <a:pt x="1" y="564"/>
                    <a:pt x="11" y="1302"/>
                  </a:cubicBezTo>
                  <a:cubicBezTo>
                    <a:pt x="22" y="2025"/>
                    <a:pt x="576" y="2568"/>
                    <a:pt x="1297" y="2568"/>
                  </a:cubicBezTo>
                  <a:cubicBezTo>
                    <a:pt x="1310" y="2568"/>
                    <a:pt x="1323" y="2567"/>
                    <a:pt x="1336" y="2567"/>
                  </a:cubicBezTo>
                  <a:cubicBezTo>
                    <a:pt x="2069" y="2547"/>
                    <a:pt x="2611" y="1961"/>
                    <a:pt x="2580" y="1226"/>
                  </a:cubicBezTo>
                  <a:cubicBezTo>
                    <a:pt x="2553" y="525"/>
                    <a:pt x="2004" y="0"/>
                    <a:pt x="129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8724571" y="2881586"/>
              <a:ext cx="132412" cy="130935"/>
            </a:xfrm>
            <a:custGeom>
              <a:avLst/>
              <a:gdLst/>
              <a:ahLst/>
              <a:cxnLst/>
              <a:rect l="l" t="t" r="r" b="b"/>
              <a:pathLst>
                <a:path w="2600" h="2571" extrusionOk="0">
                  <a:moveTo>
                    <a:pt x="1307" y="1"/>
                  </a:moveTo>
                  <a:cubicBezTo>
                    <a:pt x="1305" y="1"/>
                    <a:pt x="1303" y="1"/>
                    <a:pt x="1302" y="1"/>
                  </a:cubicBezTo>
                  <a:cubicBezTo>
                    <a:pt x="595" y="7"/>
                    <a:pt x="49" y="533"/>
                    <a:pt x="25" y="1235"/>
                  </a:cubicBezTo>
                  <a:cubicBezTo>
                    <a:pt x="1" y="1974"/>
                    <a:pt x="546" y="2555"/>
                    <a:pt x="1280" y="2571"/>
                  </a:cubicBezTo>
                  <a:cubicBezTo>
                    <a:pt x="1290" y="2571"/>
                    <a:pt x="1301" y="2571"/>
                    <a:pt x="1311" y="2571"/>
                  </a:cubicBezTo>
                  <a:cubicBezTo>
                    <a:pt x="2034" y="2571"/>
                    <a:pt x="2588" y="2025"/>
                    <a:pt x="2595" y="1299"/>
                  </a:cubicBezTo>
                  <a:cubicBezTo>
                    <a:pt x="2599" y="561"/>
                    <a:pt x="2044" y="1"/>
                    <a:pt x="130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308816" y="2881688"/>
              <a:ext cx="131800" cy="130935"/>
            </a:xfrm>
            <a:custGeom>
              <a:avLst/>
              <a:gdLst/>
              <a:ahLst/>
              <a:cxnLst/>
              <a:rect l="l" t="t" r="r" b="b"/>
              <a:pathLst>
                <a:path w="2588" h="2571" extrusionOk="0">
                  <a:moveTo>
                    <a:pt x="1294" y="0"/>
                  </a:moveTo>
                  <a:cubicBezTo>
                    <a:pt x="557" y="0"/>
                    <a:pt x="1" y="567"/>
                    <a:pt x="8" y="1305"/>
                  </a:cubicBezTo>
                  <a:cubicBezTo>
                    <a:pt x="18" y="2009"/>
                    <a:pt x="550" y="2550"/>
                    <a:pt x="1252" y="2570"/>
                  </a:cubicBezTo>
                  <a:cubicBezTo>
                    <a:pt x="1264" y="2570"/>
                    <a:pt x="1275" y="2570"/>
                    <a:pt x="1286" y="2570"/>
                  </a:cubicBezTo>
                  <a:cubicBezTo>
                    <a:pt x="2008" y="2570"/>
                    <a:pt x="2566" y="2027"/>
                    <a:pt x="2576" y="1305"/>
                  </a:cubicBezTo>
                  <a:cubicBezTo>
                    <a:pt x="2588" y="567"/>
                    <a:pt x="2031" y="0"/>
                    <a:pt x="129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632099" y="2881688"/>
              <a:ext cx="131902" cy="130935"/>
            </a:xfrm>
            <a:custGeom>
              <a:avLst/>
              <a:gdLst/>
              <a:ahLst/>
              <a:cxnLst/>
              <a:rect l="l" t="t" r="r" b="b"/>
              <a:pathLst>
                <a:path w="2590" h="2571" extrusionOk="0">
                  <a:moveTo>
                    <a:pt x="1303" y="0"/>
                  </a:moveTo>
                  <a:cubicBezTo>
                    <a:pt x="1298" y="0"/>
                    <a:pt x="1292" y="0"/>
                    <a:pt x="1286" y="0"/>
                  </a:cubicBezTo>
                  <a:cubicBezTo>
                    <a:pt x="549" y="11"/>
                    <a:pt x="0" y="584"/>
                    <a:pt x="19" y="1323"/>
                  </a:cubicBezTo>
                  <a:cubicBezTo>
                    <a:pt x="36" y="2038"/>
                    <a:pt x="592" y="2571"/>
                    <a:pt x="1305" y="2571"/>
                  </a:cubicBezTo>
                  <a:cubicBezTo>
                    <a:pt x="1323" y="2571"/>
                    <a:pt x="1341" y="2571"/>
                    <a:pt x="1359" y="2570"/>
                  </a:cubicBezTo>
                  <a:cubicBezTo>
                    <a:pt x="2063" y="2543"/>
                    <a:pt x="2586" y="1995"/>
                    <a:pt x="2587" y="1290"/>
                  </a:cubicBezTo>
                  <a:cubicBezTo>
                    <a:pt x="2590" y="555"/>
                    <a:pt x="2035" y="0"/>
                    <a:pt x="130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3546283" y="2881688"/>
              <a:ext cx="132004" cy="130731"/>
            </a:xfrm>
            <a:custGeom>
              <a:avLst/>
              <a:gdLst/>
              <a:ahLst/>
              <a:cxnLst/>
              <a:rect l="l" t="t" r="r" b="b"/>
              <a:pathLst>
                <a:path w="2592" h="2567" extrusionOk="0">
                  <a:moveTo>
                    <a:pt x="1290" y="0"/>
                  </a:moveTo>
                  <a:cubicBezTo>
                    <a:pt x="557" y="0"/>
                    <a:pt x="1" y="559"/>
                    <a:pt x="6" y="1287"/>
                  </a:cubicBezTo>
                  <a:cubicBezTo>
                    <a:pt x="8" y="1993"/>
                    <a:pt x="535" y="2541"/>
                    <a:pt x="1236" y="2566"/>
                  </a:cubicBezTo>
                  <a:cubicBezTo>
                    <a:pt x="1255" y="2566"/>
                    <a:pt x="1274" y="2567"/>
                    <a:pt x="1292" y="2567"/>
                  </a:cubicBezTo>
                  <a:cubicBezTo>
                    <a:pt x="2005" y="2567"/>
                    <a:pt x="2558" y="2031"/>
                    <a:pt x="2573" y="1318"/>
                  </a:cubicBezTo>
                  <a:cubicBezTo>
                    <a:pt x="2592" y="578"/>
                    <a:pt x="2041" y="8"/>
                    <a:pt x="1304" y="0"/>
                  </a:cubicBezTo>
                  <a:cubicBezTo>
                    <a:pt x="1299" y="0"/>
                    <a:pt x="1295" y="0"/>
                    <a:pt x="129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3221269" y="2881586"/>
              <a:ext cx="132819" cy="130986"/>
            </a:xfrm>
            <a:custGeom>
              <a:avLst/>
              <a:gdLst/>
              <a:ahLst/>
              <a:cxnLst/>
              <a:rect l="l" t="t" r="r" b="b"/>
              <a:pathLst>
                <a:path w="2608" h="2572" extrusionOk="0">
                  <a:moveTo>
                    <a:pt x="1316" y="1"/>
                  </a:moveTo>
                  <a:cubicBezTo>
                    <a:pt x="608" y="1"/>
                    <a:pt x="57" y="523"/>
                    <a:pt x="29" y="1224"/>
                  </a:cubicBezTo>
                  <a:cubicBezTo>
                    <a:pt x="1" y="1962"/>
                    <a:pt x="541" y="2549"/>
                    <a:pt x="1272" y="2571"/>
                  </a:cubicBezTo>
                  <a:cubicBezTo>
                    <a:pt x="1285" y="2571"/>
                    <a:pt x="1297" y="2571"/>
                    <a:pt x="1309" y="2571"/>
                  </a:cubicBezTo>
                  <a:cubicBezTo>
                    <a:pt x="2030" y="2571"/>
                    <a:pt x="2586" y="2028"/>
                    <a:pt x="2596" y="1307"/>
                  </a:cubicBezTo>
                  <a:cubicBezTo>
                    <a:pt x="2608" y="569"/>
                    <a:pt x="2051" y="2"/>
                    <a:pt x="131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2898953" y="2881637"/>
              <a:ext cx="131902" cy="130986"/>
            </a:xfrm>
            <a:custGeom>
              <a:avLst/>
              <a:gdLst/>
              <a:ahLst/>
              <a:cxnLst/>
              <a:rect l="l" t="t" r="r" b="b"/>
              <a:pathLst>
                <a:path w="2590" h="2572" extrusionOk="0">
                  <a:moveTo>
                    <a:pt x="1287" y="0"/>
                  </a:moveTo>
                  <a:cubicBezTo>
                    <a:pt x="1266" y="0"/>
                    <a:pt x="1246" y="1"/>
                    <a:pt x="1225" y="1"/>
                  </a:cubicBezTo>
                  <a:cubicBezTo>
                    <a:pt x="526" y="33"/>
                    <a:pt x="1" y="584"/>
                    <a:pt x="4" y="1291"/>
                  </a:cubicBezTo>
                  <a:cubicBezTo>
                    <a:pt x="5" y="2022"/>
                    <a:pt x="560" y="2571"/>
                    <a:pt x="1289" y="2571"/>
                  </a:cubicBezTo>
                  <a:cubicBezTo>
                    <a:pt x="1296" y="2571"/>
                    <a:pt x="1302" y="2571"/>
                    <a:pt x="1309" y="2571"/>
                  </a:cubicBezTo>
                  <a:cubicBezTo>
                    <a:pt x="2043" y="2558"/>
                    <a:pt x="2589" y="1984"/>
                    <a:pt x="2571" y="1243"/>
                  </a:cubicBezTo>
                  <a:cubicBezTo>
                    <a:pt x="2549" y="532"/>
                    <a:pt x="1996" y="0"/>
                    <a:pt x="128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2573683" y="2881535"/>
              <a:ext cx="133175" cy="130884"/>
            </a:xfrm>
            <a:custGeom>
              <a:avLst/>
              <a:gdLst/>
              <a:ahLst/>
              <a:cxnLst/>
              <a:rect l="l" t="t" r="r" b="b"/>
              <a:pathLst>
                <a:path w="2615" h="2570" extrusionOk="0">
                  <a:moveTo>
                    <a:pt x="1318" y="1"/>
                  </a:moveTo>
                  <a:cubicBezTo>
                    <a:pt x="613" y="1"/>
                    <a:pt x="64" y="520"/>
                    <a:pt x="30" y="1220"/>
                  </a:cubicBezTo>
                  <a:cubicBezTo>
                    <a:pt x="0" y="1959"/>
                    <a:pt x="539" y="2546"/>
                    <a:pt x="1270" y="2569"/>
                  </a:cubicBezTo>
                  <a:cubicBezTo>
                    <a:pt x="1285" y="2569"/>
                    <a:pt x="1301" y="2569"/>
                    <a:pt x="1315" y="2569"/>
                  </a:cubicBezTo>
                  <a:cubicBezTo>
                    <a:pt x="2032" y="2569"/>
                    <a:pt x="2587" y="2030"/>
                    <a:pt x="2600" y="1311"/>
                  </a:cubicBezTo>
                  <a:cubicBezTo>
                    <a:pt x="2614" y="574"/>
                    <a:pt x="2058" y="8"/>
                    <a:pt x="1321" y="1"/>
                  </a:cubicBezTo>
                  <a:cubicBezTo>
                    <a:pt x="1320" y="1"/>
                    <a:pt x="1319" y="1"/>
                    <a:pt x="131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2249433" y="2881892"/>
              <a:ext cx="134041" cy="130782"/>
            </a:xfrm>
            <a:custGeom>
              <a:avLst/>
              <a:gdLst/>
              <a:ahLst/>
              <a:cxnLst/>
              <a:rect l="l" t="t" r="r" b="b"/>
              <a:pathLst>
                <a:path w="2632" h="2568" extrusionOk="0">
                  <a:moveTo>
                    <a:pt x="1325" y="0"/>
                  </a:moveTo>
                  <a:cubicBezTo>
                    <a:pt x="630" y="0"/>
                    <a:pt x="84" y="511"/>
                    <a:pt x="44" y="1200"/>
                  </a:cubicBezTo>
                  <a:cubicBezTo>
                    <a:pt x="1" y="1940"/>
                    <a:pt x="534" y="2533"/>
                    <a:pt x="1264" y="2566"/>
                  </a:cubicBezTo>
                  <a:cubicBezTo>
                    <a:pt x="1284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1" y="1"/>
                  </a:cubicBezTo>
                  <a:cubicBezTo>
                    <a:pt x="1342" y="1"/>
                    <a:pt x="1333" y="0"/>
                    <a:pt x="132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927219" y="2881535"/>
              <a:ext cx="131648" cy="130833"/>
            </a:xfrm>
            <a:custGeom>
              <a:avLst/>
              <a:gdLst/>
              <a:ahLst/>
              <a:cxnLst/>
              <a:rect l="l" t="t" r="r" b="b"/>
              <a:pathLst>
                <a:path w="2585" h="2569" extrusionOk="0">
                  <a:moveTo>
                    <a:pt x="1295" y="0"/>
                  </a:moveTo>
                  <a:cubicBezTo>
                    <a:pt x="1288" y="0"/>
                    <a:pt x="1280" y="0"/>
                    <a:pt x="1272" y="1"/>
                  </a:cubicBezTo>
                  <a:cubicBezTo>
                    <a:pt x="567" y="15"/>
                    <a:pt x="31" y="551"/>
                    <a:pt x="17" y="1254"/>
                  </a:cubicBezTo>
                  <a:cubicBezTo>
                    <a:pt x="1" y="1993"/>
                    <a:pt x="551" y="2561"/>
                    <a:pt x="1288" y="2569"/>
                  </a:cubicBezTo>
                  <a:cubicBezTo>
                    <a:pt x="1293" y="2569"/>
                    <a:pt x="1298" y="2569"/>
                    <a:pt x="1302" y="2569"/>
                  </a:cubicBezTo>
                  <a:cubicBezTo>
                    <a:pt x="2031" y="2569"/>
                    <a:pt x="2585" y="2012"/>
                    <a:pt x="2582" y="1278"/>
                  </a:cubicBezTo>
                  <a:cubicBezTo>
                    <a:pt x="2576" y="550"/>
                    <a:pt x="2018" y="0"/>
                    <a:pt x="129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602662" y="2881586"/>
              <a:ext cx="132717" cy="130935"/>
            </a:xfrm>
            <a:custGeom>
              <a:avLst/>
              <a:gdLst/>
              <a:ahLst/>
              <a:cxnLst/>
              <a:rect l="l" t="t" r="r" b="b"/>
              <a:pathLst>
                <a:path w="2606" h="2571" extrusionOk="0">
                  <a:moveTo>
                    <a:pt x="1313" y="1"/>
                  </a:moveTo>
                  <a:cubicBezTo>
                    <a:pt x="607" y="5"/>
                    <a:pt x="58" y="527"/>
                    <a:pt x="31" y="1228"/>
                  </a:cubicBezTo>
                  <a:cubicBezTo>
                    <a:pt x="0" y="1965"/>
                    <a:pt x="544" y="2550"/>
                    <a:pt x="1275" y="2571"/>
                  </a:cubicBezTo>
                  <a:cubicBezTo>
                    <a:pt x="1286" y="2571"/>
                    <a:pt x="1298" y="2571"/>
                    <a:pt x="1309" y="2571"/>
                  </a:cubicBezTo>
                  <a:cubicBezTo>
                    <a:pt x="2031" y="2571"/>
                    <a:pt x="2589" y="2027"/>
                    <a:pt x="2599" y="1306"/>
                  </a:cubicBezTo>
                  <a:cubicBezTo>
                    <a:pt x="2606" y="569"/>
                    <a:pt x="2050" y="2"/>
                    <a:pt x="131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279684" y="2881688"/>
              <a:ext cx="131800" cy="130935"/>
            </a:xfrm>
            <a:custGeom>
              <a:avLst/>
              <a:gdLst/>
              <a:ahLst/>
              <a:cxnLst/>
              <a:rect l="l" t="t" r="r" b="b"/>
              <a:pathLst>
                <a:path w="2588" h="2571" extrusionOk="0">
                  <a:moveTo>
                    <a:pt x="1299" y="0"/>
                  </a:moveTo>
                  <a:cubicBezTo>
                    <a:pt x="1292" y="0"/>
                    <a:pt x="1284" y="0"/>
                    <a:pt x="1277" y="0"/>
                  </a:cubicBezTo>
                  <a:cubicBezTo>
                    <a:pt x="572" y="13"/>
                    <a:pt x="34" y="550"/>
                    <a:pt x="19" y="1253"/>
                  </a:cubicBezTo>
                  <a:cubicBezTo>
                    <a:pt x="1" y="1992"/>
                    <a:pt x="551" y="2563"/>
                    <a:pt x="1288" y="2570"/>
                  </a:cubicBezTo>
                  <a:cubicBezTo>
                    <a:pt x="1293" y="2570"/>
                    <a:pt x="1298" y="2570"/>
                    <a:pt x="1302" y="2570"/>
                  </a:cubicBezTo>
                  <a:cubicBezTo>
                    <a:pt x="2031" y="2570"/>
                    <a:pt x="2588" y="2012"/>
                    <a:pt x="2585" y="1278"/>
                  </a:cubicBezTo>
                  <a:cubicBezTo>
                    <a:pt x="2580" y="548"/>
                    <a:pt x="2023" y="0"/>
                    <a:pt x="129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955841" y="2881688"/>
              <a:ext cx="131749" cy="130935"/>
            </a:xfrm>
            <a:custGeom>
              <a:avLst/>
              <a:gdLst/>
              <a:ahLst/>
              <a:cxnLst/>
              <a:rect l="l" t="t" r="r" b="b"/>
              <a:pathLst>
                <a:path w="2587" h="2571" extrusionOk="0">
                  <a:moveTo>
                    <a:pt x="1304" y="0"/>
                  </a:moveTo>
                  <a:cubicBezTo>
                    <a:pt x="1297" y="0"/>
                    <a:pt x="1291" y="0"/>
                    <a:pt x="1284" y="0"/>
                  </a:cubicBezTo>
                  <a:cubicBezTo>
                    <a:pt x="579" y="12"/>
                    <a:pt x="38" y="542"/>
                    <a:pt x="19" y="1246"/>
                  </a:cubicBezTo>
                  <a:cubicBezTo>
                    <a:pt x="1" y="1985"/>
                    <a:pt x="550" y="2558"/>
                    <a:pt x="1284" y="2570"/>
                  </a:cubicBezTo>
                  <a:cubicBezTo>
                    <a:pt x="1289" y="2570"/>
                    <a:pt x="1294" y="2570"/>
                    <a:pt x="1298" y="2570"/>
                  </a:cubicBezTo>
                  <a:cubicBezTo>
                    <a:pt x="2030" y="2570"/>
                    <a:pt x="2586" y="2016"/>
                    <a:pt x="2586" y="1284"/>
                  </a:cubicBezTo>
                  <a:cubicBezTo>
                    <a:pt x="2586" y="555"/>
                    <a:pt x="2031" y="0"/>
                    <a:pt x="130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959253" y="2561002"/>
              <a:ext cx="126046" cy="124874"/>
            </a:xfrm>
            <a:custGeom>
              <a:avLst/>
              <a:gdLst/>
              <a:ahLst/>
              <a:cxnLst/>
              <a:rect l="l" t="t" r="r" b="b"/>
              <a:pathLst>
                <a:path w="2475" h="2452" extrusionOk="0">
                  <a:moveTo>
                    <a:pt x="1236" y="1"/>
                  </a:moveTo>
                  <a:cubicBezTo>
                    <a:pt x="1234" y="1"/>
                    <a:pt x="1231" y="1"/>
                    <a:pt x="1229" y="1"/>
                  </a:cubicBezTo>
                  <a:cubicBezTo>
                    <a:pt x="588" y="2"/>
                    <a:pt x="19" y="570"/>
                    <a:pt x="10" y="1210"/>
                  </a:cubicBezTo>
                  <a:cubicBezTo>
                    <a:pt x="0" y="1864"/>
                    <a:pt x="586" y="2451"/>
                    <a:pt x="1233" y="2451"/>
                  </a:cubicBezTo>
                  <a:cubicBezTo>
                    <a:pt x="1248" y="2451"/>
                    <a:pt x="1264" y="2451"/>
                    <a:pt x="1279" y="2450"/>
                  </a:cubicBezTo>
                  <a:cubicBezTo>
                    <a:pt x="1921" y="2421"/>
                    <a:pt x="2474" y="1832"/>
                    <a:pt x="2460" y="1199"/>
                  </a:cubicBezTo>
                  <a:cubicBezTo>
                    <a:pt x="2446" y="561"/>
                    <a:pt x="1872" y="1"/>
                    <a:pt x="123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8727168" y="2560951"/>
              <a:ext cx="127166" cy="124874"/>
            </a:xfrm>
            <a:custGeom>
              <a:avLst/>
              <a:gdLst/>
              <a:ahLst/>
              <a:cxnLst/>
              <a:rect l="l" t="t" r="r" b="b"/>
              <a:pathLst>
                <a:path w="2497" h="2452" extrusionOk="0">
                  <a:moveTo>
                    <a:pt x="1260" y="1"/>
                  </a:moveTo>
                  <a:cubicBezTo>
                    <a:pt x="641" y="1"/>
                    <a:pt x="69" y="542"/>
                    <a:pt x="37" y="1171"/>
                  </a:cubicBezTo>
                  <a:cubicBezTo>
                    <a:pt x="0" y="1830"/>
                    <a:pt x="594" y="2451"/>
                    <a:pt x="1263" y="2451"/>
                  </a:cubicBezTo>
                  <a:cubicBezTo>
                    <a:pt x="1263" y="2451"/>
                    <a:pt x="1264" y="2451"/>
                    <a:pt x="1265" y="2451"/>
                  </a:cubicBezTo>
                  <a:cubicBezTo>
                    <a:pt x="1902" y="2450"/>
                    <a:pt x="2475" y="1883"/>
                    <a:pt x="2486" y="1243"/>
                  </a:cubicBezTo>
                  <a:cubicBezTo>
                    <a:pt x="2496" y="607"/>
                    <a:pt x="1937" y="23"/>
                    <a:pt x="1298" y="2"/>
                  </a:cubicBezTo>
                  <a:cubicBezTo>
                    <a:pt x="1285" y="1"/>
                    <a:pt x="1273" y="1"/>
                    <a:pt x="126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8404598" y="2560900"/>
              <a:ext cx="126096" cy="124925"/>
            </a:xfrm>
            <a:custGeom>
              <a:avLst/>
              <a:gdLst/>
              <a:ahLst/>
              <a:cxnLst/>
              <a:rect l="l" t="t" r="r" b="b"/>
              <a:pathLst>
                <a:path w="2476" h="2453" extrusionOk="0">
                  <a:moveTo>
                    <a:pt x="1235" y="0"/>
                  </a:moveTo>
                  <a:cubicBezTo>
                    <a:pt x="589" y="0"/>
                    <a:pt x="0" y="588"/>
                    <a:pt x="12" y="1241"/>
                  </a:cubicBezTo>
                  <a:cubicBezTo>
                    <a:pt x="22" y="1881"/>
                    <a:pt x="594" y="2451"/>
                    <a:pt x="1233" y="2452"/>
                  </a:cubicBezTo>
                  <a:cubicBezTo>
                    <a:pt x="1234" y="2452"/>
                    <a:pt x="1234" y="2452"/>
                    <a:pt x="1235" y="2452"/>
                  </a:cubicBezTo>
                  <a:cubicBezTo>
                    <a:pt x="1873" y="2452"/>
                    <a:pt x="2448" y="1891"/>
                    <a:pt x="2461" y="1248"/>
                  </a:cubicBezTo>
                  <a:cubicBezTo>
                    <a:pt x="2476" y="612"/>
                    <a:pt x="1921" y="27"/>
                    <a:pt x="1279" y="1"/>
                  </a:cubicBezTo>
                  <a:cubicBezTo>
                    <a:pt x="1264" y="1"/>
                    <a:pt x="1250" y="0"/>
                    <a:pt x="123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1"/>
            <p:cNvSpPr/>
            <p:nvPr/>
          </p:nvSpPr>
          <p:spPr>
            <a:xfrm>
              <a:off x="8081417" y="2560696"/>
              <a:ext cx="125944" cy="125129"/>
            </a:xfrm>
            <a:custGeom>
              <a:avLst/>
              <a:gdLst/>
              <a:ahLst/>
              <a:cxnLst/>
              <a:rect l="l" t="t" r="r" b="b"/>
              <a:pathLst>
                <a:path w="2473" h="2457" extrusionOk="0">
                  <a:moveTo>
                    <a:pt x="1222" y="1"/>
                  </a:moveTo>
                  <a:cubicBezTo>
                    <a:pt x="585" y="1"/>
                    <a:pt x="0" y="579"/>
                    <a:pt x="0" y="1229"/>
                  </a:cubicBezTo>
                  <a:cubicBezTo>
                    <a:pt x="0" y="1869"/>
                    <a:pt x="565" y="2443"/>
                    <a:pt x="1207" y="2456"/>
                  </a:cubicBezTo>
                  <a:cubicBezTo>
                    <a:pt x="1214" y="2456"/>
                    <a:pt x="1221" y="2456"/>
                    <a:pt x="1229" y="2456"/>
                  </a:cubicBezTo>
                  <a:cubicBezTo>
                    <a:pt x="1857" y="2456"/>
                    <a:pt x="2430" y="1903"/>
                    <a:pt x="2450" y="1267"/>
                  </a:cubicBezTo>
                  <a:cubicBezTo>
                    <a:pt x="2473" y="634"/>
                    <a:pt x="1925" y="38"/>
                    <a:pt x="1282" y="2"/>
                  </a:cubicBezTo>
                  <a:cubicBezTo>
                    <a:pt x="1262" y="1"/>
                    <a:pt x="1242" y="1"/>
                    <a:pt x="122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1"/>
            <p:cNvSpPr/>
            <p:nvPr/>
          </p:nvSpPr>
          <p:spPr>
            <a:xfrm>
              <a:off x="7757318" y="2561002"/>
              <a:ext cx="126198" cy="124823"/>
            </a:xfrm>
            <a:custGeom>
              <a:avLst/>
              <a:gdLst/>
              <a:ahLst/>
              <a:cxnLst/>
              <a:rect l="l" t="t" r="r" b="b"/>
              <a:pathLst>
                <a:path w="2478" h="2451" extrusionOk="0">
                  <a:moveTo>
                    <a:pt x="1234" y="1"/>
                  </a:moveTo>
                  <a:cubicBezTo>
                    <a:pt x="1230" y="1"/>
                    <a:pt x="1226" y="1"/>
                    <a:pt x="1222" y="1"/>
                  </a:cubicBezTo>
                  <a:cubicBezTo>
                    <a:pt x="585" y="8"/>
                    <a:pt x="14" y="577"/>
                    <a:pt x="8" y="1216"/>
                  </a:cubicBezTo>
                  <a:cubicBezTo>
                    <a:pt x="1" y="1852"/>
                    <a:pt x="563" y="2434"/>
                    <a:pt x="1205" y="2450"/>
                  </a:cubicBezTo>
                  <a:cubicBezTo>
                    <a:pt x="1215" y="2451"/>
                    <a:pt x="1226" y="2451"/>
                    <a:pt x="1237" y="2451"/>
                  </a:cubicBezTo>
                  <a:cubicBezTo>
                    <a:pt x="1890" y="2451"/>
                    <a:pt x="2478" y="1850"/>
                    <a:pt x="2458" y="1194"/>
                  </a:cubicBezTo>
                  <a:cubicBezTo>
                    <a:pt x="2440" y="557"/>
                    <a:pt x="1865" y="1"/>
                    <a:pt x="123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7432304" y="2560900"/>
              <a:ext cx="126962" cy="124925"/>
            </a:xfrm>
            <a:custGeom>
              <a:avLst/>
              <a:gdLst/>
              <a:ahLst/>
              <a:cxnLst/>
              <a:rect l="l" t="t" r="r" b="b"/>
              <a:pathLst>
                <a:path w="2493" h="2453" extrusionOk="0">
                  <a:moveTo>
                    <a:pt x="1259" y="1"/>
                  </a:moveTo>
                  <a:cubicBezTo>
                    <a:pt x="637" y="1"/>
                    <a:pt x="67" y="544"/>
                    <a:pt x="35" y="1175"/>
                  </a:cubicBezTo>
                  <a:cubicBezTo>
                    <a:pt x="1" y="1838"/>
                    <a:pt x="596" y="2452"/>
                    <a:pt x="1262" y="2452"/>
                  </a:cubicBezTo>
                  <a:cubicBezTo>
                    <a:pt x="1264" y="2452"/>
                    <a:pt x="1265" y="2452"/>
                    <a:pt x="1267" y="2452"/>
                  </a:cubicBezTo>
                  <a:cubicBezTo>
                    <a:pt x="1907" y="2448"/>
                    <a:pt x="2478" y="1881"/>
                    <a:pt x="2485" y="1240"/>
                  </a:cubicBezTo>
                  <a:cubicBezTo>
                    <a:pt x="2492" y="602"/>
                    <a:pt x="1932" y="23"/>
                    <a:pt x="1293" y="1"/>
                  </a:cubicBezTo>
                  <a:cubicBezTo>
                    <a:pt x="1281" y="1"/>
                    <a:pt x="1270" y="1"/>
                    <a:pt x="125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7107951" y="2560849"/>
              <a:ext cx="128286" cy="124976"/>
            </a:xfrm>
            <a:custGeom>
              <a:avLst/>
              <a:gdLst/>
              <a:ahLst/>
              <a:cxnLst/>
              <a:rect l="l" t="t" r="r" b="b"/>
              <a:pathLst>
                <a:path w="2519" h="2454" extrusionOk="0">
                  <a:moveTo>
                    <a:pt x="1270" y="1"/>
                  </a:moveTo>
                  <a:cubicBezTo>
                    <a:pt x="660" y="1"/>
                    <a:pt x="95" y="529"/>
                    <a:pt x="48" y="1153"/>
                  </a:cubicBezTo>
                  <a:cubicBezTo>
                    <a:pt x="1" y="1816"/>
                    <a:pt x="586" y="2442"/>
                    <a:pt x="1255" y="2453"/>
                  </a:cubicBezTo>
                  <a:cubicBezTo>
                    <a:pt x="1260" y="2453"/>
                    <a:pt x="1265" y="2453"/>
                    <a:pt x="1270" y="2453"/>
                  </a:cubicBezTo>
                  <a:cubicBezTo>
                    <a:pt x="1900" y="2453"/>
                    <a:pt x="2475" y="1899"/>
                    <a:pt x="2496" y="1262"/>
                  </a:cubicBezTo>
                  <a:cubicBezTo>
                    <a:pt x="2518" y="628"/>
                    <a:pt x="1969" y="38"/>
                    <a:pt x="1327" y="2"/>
                  </a:cubicBezTo>
                  <a:cubicBezTo>
                    <a:pt x="1308" y="1"/>
                    <a:pt x="1289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6785177" y="2561053"/>
              <a:ext cx="126402" cy="124823"/>
            </a:xfrm>
            <a:custGeom>
              <a:avLst/>
              <a:gdLst/>
              <a:ahLst/>
              <a:cxnLst/>
              <a:rect l="l" t="t" r="r" b="b"/>
              <a:pathLst>
                <a:path w="2482" h="2451" extrusionOk="0">
                  <a:moveTo>
                    <a:pt x="1252" y="1"/>
                  </a:moveTo>
                  <a:cubicBezTo>
                    <a:pt x="625" y="1"/>
                    <a:pt x="54" y="550"/>
                    <a:pt x="27" y="1183"/>
                  </a:cubicBezTo>
                  <a:cubicBezTo>
                    <a:pt x="0" y="1839"/>
                    <a:pt x="590" y="2451"/>
                    <a:pt x="1250" y="2451"/>
                  </a:cubicBezTo>
                  <a:cubicBezTo>
                    <a:pt x="1256" y="2451"/>
                    <a:pt x="1263" y="2451"/>
                    <a:pt x="1269" y="2451"/>
                  </a:cubicBezTo>
                  <a:cubicBezTo>
                    <a:pt x="1909" y="2441"/>
                    <a:pt x="2477" y="1867"/>
                    <a:pt x="2480" y="1229"/>
                  </a:cubicBezTo>
                  <a:cubicBezTo>
                    <a:pt x="2481" y="592"/>
                    <a:pt x="1919" y="14"/>
                    <a:pt x="1276" y="1"/>
                  </a:cubicBezTo>
                  <a:cubicBezTo>
                    <a:pt x="1268" y="1"/>
                    <a:pt x="1260" y="1"/>
                    <a:pt x="125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6462250" y="2560900"/>
              <a:ext cx="126147" cy="124925"/>
            </a:xfrm>
            <a:custGeom>
              <a:avLst/>
              <a:gdLst/>
              <a:ahLst/>
              <a:cxnLst/>
              <a:rect l="l" t="t" r="r" b="b"/>
              <a:pathLst>
                <a:path w="2477" h="2453" extrusionOk="0">
                  <a:moveTo>
                    <a:pt x="1236" y="0"/>
                  </a:moveTo>
                  <a:cubicBezTo>
                    <a:pt x="589" y="0"/>
                    <a:pt x="1" y="588"/>
                    <a:pt x="12" y="1241"/>
                  </a:cubicBezTo>
                  <a:cubicBezTo>
                    <a:pt x="22" y="1881"/>
                    <a:pt x="595" y="2451"/>
                    <a:pt x="1233" y="2452"/>
                  </a:cubicBezTo>
                  <a:cubicBezTo>
                    <a:pt x="1234" y="2452"/>
                    <a:pt x="1235" y="2452"/>
                    <a:pt x="1236" y="2452"/>
                  </a:cubicBezTo>
                  <a:cubicBezTo>
                    <a:pt x="1874" y="2452"/>
                    <a:pt x="2449" y="1891"/>
                    <a:pt x="2462" y="1248"/>
                  </a:cubicBezTo>
                  <a:cubicBezTo>
                    <a:pt x="2476" y="612"/>
                    <a:pt x="1921" y="27"/>
                    <a:pt x="1280" y="1"/>
                  </a:cubicBezTo>
                  <a:cubicBezTo>
                    <a:pt x="1265" y="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6137031" y="2561053"/>
              <a:ext cx="127573" cy="124823"/>
            </a:xfrm>
            <a:custGeom>
              <a:avLst/>
              <a:gdLst/>
              <a:ahLst/>
              <a:cxnLst/>
              <a:rect l="l" t="t" r="r" b="b"/>
              <a:pathLst>
                <a:path w="2505" h="2451" extrusionOk="0">
                  <a:moveTo>
                    <a:pt x="1265" y="0"/>
                  </a:moveTo>
                  <a:cubicBezTo>
                    <a:pt x="645" y="0"/>
                    <a:pt x="75" y="539"/>
                    <a:pt x="39" y="1169"/>
                  </a:cubicBezTo>
                  <a:cubicBezTo>
                    <a:pt x="0" y="1829"/>
                    <a:pt x="596" y="2451"/>
                    <a:pt x="1265" y="2451"/>
                  </a:cubicBezTo>
                  <a:cubicBezTo>
                    <a:pt x="1905" y="2451"/>
                    <a:pt x="2479" y="1886"/>
                    <a:pt x="2492" y="1244"/>
                  </a:cubicBezTo>
                  <a:cubicBezTo>
                    <a:pt x="2505" y="608"/>
                    <a:pt x="1948" y="23"/>
                    <a:pt x="1304" y="1"/>
                  </a:cubicBezTo>
                  <a:cubicBezTo>
                    <a:pt x="1291" y="1"/>
                    <a:pt x="1278" y="0"/>
                    <a:pt x="126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5815225" y="2561053"/>
              <a:ext cx="126046" cy="124925"/>
            </a:xfrm>
            <a:custGeom>
              <a:avLst/>
              <a:gdLst/>
              <a:ahLst/>
              <a:cxnLst/>
              <a:rect l="l" t="t" r="r" b="b"/>
              <a:pathLst>
                <a:path w="2475" h="2453" extrusionOk="0">
                  <a:moveTo>
                    <a:pt x="1233" y="1"/>
                  </a:moveTo>
                  <a:cubicBezTo>
                    <a:pt x="1228" y="1"/>
                    <a:pt x="1222" y="1"/>
                    <a:pt x="1216" y="1"/>
                  </a:cubicBezTo>
                  <a:cubicBezTo>
                    <a:pt x="579" y="8"/>
                    <a:pt x="8" y="578"/>
                    <a:pt x="4" y="1219"/>
                  </a:cubicBezTo>
                  <a:cubicBezTo>
                    <a:pt x="1" y="1869"/>
                    <a:pt x="584" y="2452"/>
                    <a:pt x="1228" y="2452"/>
                  </a:cubicBezTo>
                  <a:cubicBezTo>
                    <a:pt x="1246" y="2452"/>
                    <a:pt x="1264" y="2452"/>
                    <a:pt x="1281" y="2451"/>
                  </a:cubicBezTo>
                  <a:cubicBezTo>
                    <a:pt x="1923" y="2420"/>
                    <a:pt x="2475" y="1828"/>
                    <a:pt x="2456" y="1193"/>
                  </a:cubicBezTo>
                  <a:cubicBezTo>
                    <a:pt x="2436" y="557"/>
                    <a:pt x="1864" y="1"/>
                    <a:pt x="123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5491687" y="2560951"/>
              <a:ext cx="126046" cy="124874"/>
            </a:xfrm>
            <a:custGeom>
              <a:avLst/>
              <a:gdLst/>
              <a:ahLst/>
              <a:cxnLst/>
              <a:rect l="l" t="t" r="r" b="b"/>
              <a:pathLst>
                <a:path w="2475" h="2452" extrusionOk="0">
                  <a:moveTo>
                    <a:pt x="1225" y="0"/>
                  </a:moveTo>
                  <a:cubicBezTo>
                    <a:pt x="587" y="0"/>
                    <a:pt x="1" y="580"/>
                    <a:pt x="2" y="1230"/>
                  </a:cubicBezTo>
                  <a:cubicBezTo>
                    <a:pt x="4" y="1867"/>
                    <a:pt x="569" y="2440"/>
                    <a:pt x="1210" y="2451"/>
                  </a:cubicBezTo>
                  <a:cubicBezTo>
                    <a:pt x="1216" y="2451"/>
                    <a:pt x="1222" y="2451"/>
                    <a:pt x="1227" y="2451"/>
                  </a:cubicBezTo>
                  <a:cubicBezTo>
                    <a:pt x="1857" y="2451"/>
                    <a:pt x="2430" y="1898"/>
                    <a:pt x="2452" y="1263"/>
                  </a:cubicBezTo>
                  <a:cubicBezTo>
                    <a:pt x="2475" y="630"/>
                    <a:pt x="1924" y="35"/>
                    <a:pt x="1283" y="2"/>
                  </a:cubicBezTo>
                  <a:cubicBezTo>
                    <a:pt x="1263" y="1"/>
                    <a:pt x="1244" y="0"/>
                    <a:pt x="122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5167487" y="2560951"/>
              <a:ext cx="126147" cy="12487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35" y="1"/>
                  </a:moveTo>
                  <a:cubicBezTo>
                    <a:pt x="585" y="1"/>
                    <a:pt x="1" y="590"/>
                    <a:pt x="12" y="1244"/>
                  </a:cubicBezTo>
                  <a:cubicBezTo>
                    <a:pt x="24" y="1886"/>
                    <a:pt x="597" y="2451"/>
                    <a:pt x="1236" y="2451"/>
                  </a:cubicBezTo>
                  <a:cubicBezTo>
                    <a:pt x="1237" y="2451"/>
                    <a:pt x="1238" y="2451"/>
                    <a:pt x="1239" y="2451"/>
                  </a:cubicBezTo>
                  <a:cubicBezTo>
                    <a:pt x="1875" y="2451"/>
                    <a:pt x="2450" y="1887"/>
                    <a:pt x="2465" y="1246"/>
                  </a:cubicBezTo>
                  <a:cubicBezTo>
                    <a:pt x="2476" y="611"/>
                    <a:pt x="1920" y="26"/>
                    <a:pt x="1279" y="2"/>
                  </a:cubicBezTo>
                  <a:cubicBezTo>
                    <a:pt x="1265" y="1"/>
                    <a:pt x="1250" y="1"/>
                    <a:pt x="123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4842625" y="2561002"/>
              <a:ext cx="127013" cy="124823"/>
            </a:xfrm>
            <a:custGeom>
              <a:avLst/>
              <a:gdLst/>
              <a:ahLst/>
              <a:cxnLst/>
              <a:rect l="l" t="t" r="r" b="b"/>
              <a:pathLst>
                <a:path w="2494" h="2451" extrusionOk="0">
                  <a:moveTo>
                    <a:pt x="1258" y="1"/>
                  </a:moveTo>
                  <a:cubicBezTo>
                    <a:pt x="592" y="1"/>
                    <a:pt x="0" y="620"/>
                    <a:pt x="35" y="1280"/>
                  </a:cubicBezTo>
                  <a:cubicBezTo>
                    <a:pt x="66" y="1909"/>
                    <a:pt x="637" y="2451"/>
                    <a:pt x="1257" y="2451"/>
                  </a:cubicBezTo>
                  <a:cubicBezTo>
                    <a:pt x="1269" y="2451"/>
                    <a:pt x="1282" y="2451"/>
                    <a:pt x="1294" y="2450"/>
                  </a:cubicBezTo>
                  <a:cubicBezTo>
                    <a:pt x="1935" y="2429"/>
                    <a:pt x="2493" y="1849"/>
                    <a:pt x="2485" y="1210"/>
                  </a:cubicBezTo>
                  <a:cubicBezTo>
                    <a:pt x="2474" y="571"/>
                    <a:pt x="1902" y="2"/>
                    <a:pt x="1265" y="1"/>
                  </a:cubicBezTo>
                  <a:cubicBezTo>
                    <a:pt x="1262" y="1"/>
                    <a:pt x="1260" y="1"/>
                    <a:pt x="125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4518934" y="2560900"/>
              <a:ext cx="126911" cy="124925"/>
            </a:xfrm>
            <a:custGeom>
              <a:avLst/>
              <a:gdLst/>
              <a:ahLst/>
              <a:cxnLst/>
              <a:rect l="l" t="t" r="r" b="b"/>
              <a:pathLst>
                <a:path w="2492" h="2453" extrusionOk="0">
                  <a:moveTo>
                    <a:pt x="1258" y="1"/>
                  </a:moveTo>
                  <a:cubicBezTo>
                    <a:pt x="637" y="1"/>
                    <a:pt x="66" y="544"/>
                    <a:pt x="35" y="1175"/>
                  </a:cubicBezTo>
                  <a:cubicBezTo>
                    <a:pt x="0" y="1838"/>
                    <a:pt x="596" y="2452"/>
                    <a:pt x="1263" y="2452"/>
                  </a:cubicBezTo>
                  <a:cubicBezTo>
                    <a:pt x="1264" y="2452"/>
                    <a:pt x="1266" y="2452"/>
                    <a:pt x="1268" y="2452"/>
                  </a:cubicBezTo>
                  <a:cubicBezTo>
                    <a:pt x="1906" y="2448"/>
                    <a:pt x="2477" y="1881"/>
                    <a:pt x="2484" y="1240"/>
                  </a:cubicBezTo>
                  <a:cubicBezTo>
                    <a:pt x="2492" y="602"/>
                    <a:pt x="1932" y="23"/>
                    <a:pt x="1292" y="1"/>
                  </a:cubicBezTo>
                  <a:cubicBezTo>
                    <a:pt x="1281" y="1"/>
                    <a:pt x="1270" y="1"/>
                    <a:pt x="125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4195396" y="2561002"/>
              <a:ext cx="126453" cy="124823"/>
            </a:xfrm>
            <a:custGeom>
              <a:avLst/>
              <a:gdLst/>
              <a:ahLst/>
              <a:cxnLst/>
              <a:rect l="l" t="t" r="r" b="b"/>
              <a:pathLst>
                <a:path w="2483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7" y="1903"/>
                    <a:pt x="632" y="2451"/>
                    <a:pt x="1256" y="2451"/>
                  </a:cubicBezTo>
                  <a:cubicBezTo>
                    <a:pt x="1264" y="2451"/>
                    <a:pt x="1272" y="2450"/>
                    <a:pt x="1280" y="2450"/>
                  </a:cubicBezTo>
                  <a:cubicBezTo>
                    <a:pt x="1921" y="2436"/>
                    <a:pt x="2483" y="1856"/>
                    <a:pt x="2479" y="1220"/>
                  </a:cubicBezTo>
                  <a:cubicBezTo>
                    <a:pt x="2477" y="579"/>
                    <a:pt x="1909" y="9"/>
                    <a:pt x="1269" y="1"/>
                  </a:cubicBezTo>
                  <a:cubicBezTo>
                    <a:pt x="1264" y="1"/>
                    <a:pt x="1260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3872724" y="2560849"/>
              <a:ext cx="126046" cy="124976"/>
            </a:xfrm>
            <a:custGeom>
              <a:avLst/>
              <a:gdLst/>
              <a:ahLst/>
              <a:cxnLst/>
              <a:rect l="l" t="t" r="r" b="b"/>
              <a:pathLst>
                <a:path w="2475" h="2454" extrusionOk="0">
                  <a:moveTo>
                    <a:pt x="1229" y="1"/>
                  </a:moveTo>
                  <a:cubicBezTo>
                    <a:pt x="588" y="1"/>
                    <a:pt x="0" y="586"/>
                    <a:pt x="7" y="1238"/>
                  </a:cubicBezTo>
                  <a:cubicBezTo>
                    <a:pt x="17" y="1878"/>
                    <a:pt x="584" y="2446"/>
                    <a:pt x="1226" y="2453"/>
                  </a:cubicBezTo>
                  <a:cubicBezTo>
                    <a:pt x="1230" y="2453"/>
                    <a:pt x="1234" y="2453"/>
                    <a:pt x="1238" y="2453"/>
                  </a:cubicBezTo>
                  <a:cubicBezTo>
                    <a:pt x="1870" y="2453"/>
                    <a:pt x="2441" y="1894"/>
                    <a:pt x="2456" y="1255"/>
                  </a:cubicBezTo>
                  <a:cubicBezTo>
                    <a:pt x="2474" y="621"/>
                    <a:pt x="1921" y="31"/>
                    <a:pt x="1279" y="2"/>
                  </a:cubicBezTo>
                  <a:cubicBezTo>
                    <a:pt x="1262" y="1"/>
                    <a:pt x="1245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3549441" y="2561002"/>
              <a:ext cx="126046" cy="124874"/>
            </a:xfrm>
            <a:custGeom>
              <a:avLst/>
              <a:gdLst/>
              <a:ahLst/>
              <a:cxnLst/>
              <a:rect l="l" t="t" r="r" b="b"/>
              <a:pathLst>
                <a:path w="2475" h="2452" extrusionOk="0">
                  <a:moveTo>
                    <a:pt x="1227" y="0"/>
                  </a:moveTo>
                  <a:cubicBezTo>
                    <a:pt x="1220" y="0"/>
                    <a:pt x="1214" y="0"/>
                    <a:pt x="1208" y="1"/>
                  </a:cubicBezTo>
                  <a:cubicBezTo>
                    <a:pt x="567" y="11"/>
                    <a:pt x="2" y="586"/>
                    <a:pt x="1" y="1225"/>
                  </a:cubicBezTo>
                  <a:cubicBezTo>
                    <a:pt x="1" y="1865"/>
                    <a:pt x="564" y="2439"/>
                    <a:pt x="1205" y="2452"/>
                  </a:cubicBezTo>
                  <a:cubicBezTo>
                    <a:pt x="1212" y="2452"/>
                    <a:pt x="1219" y="2452"/>
                    <a:pt x="1226" y="2452"/>
                  </a:cubicBezTo>
                  <a:cubicBezTo>
                    <a:pt x="1885" y="2452"/>
                    <a:pt x="2475" y="1846"/>
                    <a:pt x="2450" y="1187"/>
                  </a:cubicBezTo>
                  <a:cubicBezTo>
                    <a:pt x="2426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3225343" y="2561002"/>
              <a:ext cx="125944" cy="124925"/>
            </a:xfrm>
            <a:custGeom>
              <a:avLst/>
              <a:gdLst/>
              <a:ahLst/>
              <a:cxnLst/>
              <a:rect l="l" t="t" r="r" b="b"/>
              <a:pathLst>
                <a:path w="2473" h="2453" extrusionOk="0">
                  <a:moveTo>
                    <a:pt x="1233" y="1"/>
                  </a:moveTo>
                  <a:cubicBezTo>
                    <a:pt x="1230" y="1"/>
                    <a:pt x="1228" y="1"/>
                    <a:pt x="1226" y="1"/>
                  </a:cubicBezTo>
                  <a:cubicBezTo>
                    <a:pt x="587" y="3"/>
                    <a:pt x="16" y="573"/>
                    <a:pt x="6" y="1216"/>
                  </a:cubicBezTo>
                  <a:cubicBezTo>
                    <a:pt x="0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4" y="2452"/>
                    <a:pt x="2473" y="1855"/>
                    <a:pt x="2457" y="1199"/>
                  </a:cubicBezTo>
                  <a:cubicBezTo>
                    <a:pt x="2442" y="561"/>
                    <a:pt x="1867" y="1"/>
                    <a:pt x="123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2900430" y="2561002"/>
              <a:ext cx="126809" cy="124874"/>
            </a:xfrm>
            <a:custGeom>
              <a:avLst/>
              <a:gdLst/>
              <a:ahLst/>
              <a:cxnLst/>
              <a:rect l="l" t="t" r="r" b="b"/>
              <a:pathLst>
                <a:path w="2490" h="2452" extrusionOk="0">
                  <a:moveTo>
                    <a:pt x="1252" y="0"/>
                  </a:moveTo>
                  <a:cubicBezTo>
                    <a:pt x="630" y="0"/>
                    <a:pt x="62" y="547"/>
                    <a:pt x="30" y="1173"/>
                  </a:cubicBezTo>
                  <a:cubicBezTo>
                    <a:pt x="1" y="1804"/>
                    <a:pt x="543" y="2405"/>
                    <a:pt x="1186" y="2449"/>
                  </a:cubicBezTo>
                  <a:cubicBezTo>
                    <a:pt x="1210" y="2450"/>
                    <a:pt x="1234" y="2451"/>
                    <a:pt x="1257" y="2451"/>
                  </a:cubicBezTo>
                  <a:cubicBezTo>
                    <a:pt x="1892" y="2451"/>
                    <a:pt x="2472" y="1883"/>
                    <a:pt x="2479" y="1236"/>
                  </a:cubicBezTo>
                  <a:cubicBezTo>
                    <a:pt x="2489" y="599"/>
                    <a:pt x="1927" y="21"/>
                    <a:pt x="1286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2576026" y="2560849"/>
              <a:ext cx="128235" cy="124976"/>
            </a:xfrm>
            <a:custGeom>
              <a:avLst/>
              <a:gdLst/>
              <a:ahLst/>
              <a:cxnLst/>
              <a:rect l="l" t="t" r="r" b="b"/>
              <a:pathLst>
                <a:path w="2518" h="2454" extrusionOk="0">
                  <a:moveTo>
                    <a:pt x="1269" y="1"/>
                  </a:moveTo>
                  <a:cubicBezTo>
                    <a:pt x="659" y="1"/>
                    <a:pt x="94" y="529"/>
                    <a:pt x="48" y="1153"/>
                  </a:cubicBezTo>
                  <a:cubicBezTo>
                    <a:pt x="0" y="1816"/>
                    <a:pt x="584" y="2442"/>
                    <a:pt x="1255" y="2453"/>
                  </a:cubicBezTo>
                  <a:cubicBezTo>
                    <a:pt x="1260" y="2453"/>
                    <a:pt x="1265" y="2453"/>
                    <a:pt x="1269" y="2453"/>
                  </a:cubicBezTo>
                  <a:cubicBezTo>
                    <a:pt x="1900" y="2453"/>
                    <a:pt x="2475" y="1899"/>
                    <a:pt x="2496" y="1262"/>
                  </a:cubicBezTo>
                  <a:cubicBezTo>
                    <a:pt x="2518" y="628"/>
                    <a:pt x="1966" y="38"/>
                    <a:pt x="1327" y="2"/>
                  </a:cubicBezTo>
                  <a:cubicBezTo>
                    <a:pt x="1308" y="1"/>
                    <a:pt x="1289" y="1"/>
                    <a:pt x="126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2253048" y="2561002"/>
              <a:ext cx="126555" cy="124823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6" y="1"/>
                  </a:moveTo>
                  <a:cubicBezTo>
                    <a:pt x="592" y="1"/>
                    <a:pt x="1" y="611"/>
                    <a:pt x="30" y="1271"/>
                  </a:cubicBezTo>
                  <a:cubicBezTo>
                    <a:pt x="58" y="1903"/>
                    <a:pt x="632" y="2451"/>
                    <a:pt x="1257" y="2451"/>
                  </a:cubicBezTo>
                  <a:cubicBezTo>
                    <a:pt x="1265" y="2451"/>
                    <a:pt x="1273" y="2450"/>
                    <a:pt x="1281" y="2450"/>
                  </a:cubicBezTo>
                  <a:cubicBezTo>
                    <a:pt x="1921" y="2436"/>
                    <a:pt x="2485" y="1856"/>
                    <a:pt x="2479" y="1220"/>
                  </a:cubicBezTo>
                  <a:cubicBezTo>
                    <a:pt x="2478" y="579"/>
                    <a:pt x="1910" y="9"/>
                    <a:pt x="1270" y="1"/>
                  </a:cubicBezTo>
                  <a:cubicBezTo>
                    <a:pt x="1265" y="1"/>
                    <a:pt x="1260" y="1"/>
                    <a:pt x="125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312075" y="2561002"/>
              <a:ext cx="126096" cy="124823"/>
            </a:xfrm>
            <a:custGeom>
              <a:avLst/>
              <a:gdLst/>
              <a:ahLst/>
              <a:cxnLst/>
              <a:rect l="l" t="t" r="r" b="b"/>
              <a:pathLst>
                <a:path w="2476" h="2451" extrusionOk="0">
                  <a:moveTo>
                    <a:pt x="1230" y="1"/>
                  </a:moveTo>
                  <a:cubicBezTo>
                    <a:pt x="1226" y="1"/>
                    <a:pt x="1221" y="1"/>
                    <a:pt x="1216" y="1"/>
                  </a:cubicBezTo>
                  <a:cubicBezTo>
                    <a:pt x="578" y="9"/>
                    <a:pt x="9" y="580"/>
                    <a:pt x="3" y="1217"/>
                  </a:cubicBezTo>
                  <a:cubicBezTo>
                    <a:pt x="0" y="1856"/>
                    <a:pt x="561" y="2436"/>
                    <a:pt x="1203" y="2450"/>
                  </a:cubicBezTo>
                  <a:cubicBezTo>
                    <a:pt x="1212" y="2450"/>
                    <a:pt x="1221" y="2451"/>
                    <a:pt x="1231" y="2451"/>
                  </a:cubicBezTo>
                  <a:cubicBezTo>
                    <a:pt x="1886" y="2451"/>
                    <a:pt x="2476" y="1850"/>
                    <a:pt x="2454" y="1193"/>
                  </a:cubicBezTo>
                  <a:cubicBezTo>
                    <a:pt x="2433" y="556"/>
                    <a:pt x="1861" y="1"/>
                    <a:pt x="123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282995" y="2560849"/>
              <a:ext cx="125995" cy="124976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8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6" y="2453"/>
                  </a:cubicBezTo>
                  <a:cubicBezTo>
                    <a:pt x="1230" y="2453"/>
                    <a:pt x="1234" y="2453"/>
                    <a:pt x="1238" y="2453"/>
                  </a:cubicBezTo>
                  <a:cubicBezTo>
                    <a:pt x="1871" y="2453"/>
                    <a:pt x="2442" y="1894"/>
                    <a:pt x="2456" y="1255"/>
                  </a:cubicBezTo>
                  <a:cubicBezTo>
                    <a:pt x="2473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1"/>
            <p:cNvSpPr/>
            <p:nvPr/>
          </p:nvSpPr>
          <p:spPr>
            <a:xfrm>
              <a:off x="1605361" y="2561053"/>
              <a:ext cx="127013" cy="124823"/>
            </a:xfrm>
            <a:custGeom>
              <a:avLst/>
              <a:gdLst/>
              <a:ahLst/>
              <a:cxnLst/>
              <a:rect l="l" t="t" r="r" b="b"/>
              <a:pathLst>
                <a:path w="2494" h="2451" extrusionOk="0">
                  <a:moveTo>
                    <a:pt x="1258" y="0"/>
                  </a:moveTo>
                  <a:cubicBezTo>
                    <a:pt x="637" y="0"/>
                    <a:pt x="68" y="542"/>
                    <a:pt x="35" y="1172"/>
                  </a:cubicBezTo>
                  <a:cubicBezTo>
                    <a:pt x="1" y="1833"/>
                    <a:pt x="596" y="2451"/>
                    <a:pt x="1263" y="2451"/>
                  </a:cubicBezTo>
                  <a:cubicBezTo>
                    <a:pt x="1264" y="2451"/>
                    <a:pt x="1265" y="2451"/>
                    <a:pt x="1265" y="2451"/>
                  </a:cubicBezTo>
                  <a:cubicBezTo>
                    <a:pt x="1906" y="2448"/>
                    <a:pt x="2478" y="1881"/>
                    <a:pt x="2487" y="1241"/>
                  </a:cubicBezTo>
                  <a:cubicBezTo>
                    <a:pt x="2494" y="601"/>
                    <a:pt x="1937" y="21"/>
                    <a:pt x="1294" y="1"/>
                  </a:cubicBezTo>
                  <a:cubicBezTo>
                    <a:pt x="1282" y="1"/>
                    <a:pt x="1270" y="0"/>
                    <a:pt x="125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1"/>
            <p:cNvSpPr/>
            <p:nvPr/>
          </p:nvSpPr>
          <p:spPr>
            <a:xfrm>
              <a:off x="1927983" y="2560900"/>
              <a:ext cx="129560" cy="124925"/>
            </a:xfrm>
            <a:custGeom>
              <a:avLst/>
              <a:gdLst/>
              <a:ahLst/>
              <a:cxnLst/>
              <a:rect l="l" t="t" r="r" b="b"/>
              <a:pathLst>
                <a:path w="2544" h="2453" extrusionOk="0">
                  <a:moveTo>
                    <a:pt x="1279" y="1"/>
                  </a:moveTo>
                  <a:cubicBezTo>
                    <a:pt x="678" y="1"/>
                    <a:pt x="122" y="508"/>
                    <a:pt x="62" y="1128"/>
                  </a:cubicBezTo>
                  <a:cubicBezTo>
                    <a:pt x="0" y="1787"/>
                    <a:pt x="568" y="2426"/>
                    <a:pt x="1243" y="2452"/>
                  </a:cubicBezTo>
                  <a:cubicBezTo>
                    <a:pt x="1256" y="2453"/>
                    <a:pt x="1269" y="2453"/>
                    <a:pt x="1282" y="2453"/>
                  </a:cubicBezTo>
                  <a:cubicBezTo>
                    <a:pt x="1899" y="2453"/>
                    <a:pt x="2472" y="1914"/>
                    <a:pt x="2508" y="1285"/>
                  </a:cubicBezTo>
                  <a:cubicBezTo>
                    <a:pt x="2544" y="656"/>
                    <a:pt x="2005" y="53"/>
                    <a:pt x="1362" y="4"/>
                  </a:cubicBezTo>
                  <a:cubicBezTo>
                    <a:pt x="1334" y="2"/>
                    <a:pt x="1307" y="1"/>
                    <a:pt x="127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635919" y="2561002"/>
              <a:ext cx="125995" cy="124874"/>
            </a:xfrm>
            <a:custGeom>
              <a:avLst/>
              <a:gdLst/>
              <a:ahLst/>
              <a:cxnLst/>
              <a:rect l="l" t="t" r="r" b="b"/>
              <a:pathLst>
                <a:path w="2474" h="2452" extrusionOk="0">
                  <a:moveTo>
                    <a:pt x="1229" y="0"/>
                  </a:moveTo>
                  <a:cubicBezTo>
                    <a:pt x="1223" y="0"/>
                    <a:pt x="1216" y="0"/>
                    <a:pt x="1210" y="1"/>
                  </a:cubicBezTo>
                  <a:cubicBezTo>
                    <a:pt x="571" y="9"/>
                    <a:pt x="3" y="584"/>
                    <a:pt x="2" y="1222"/>
                  </a:cubicBezTo>
                  <a:cubicBezTo>
                    <a:pt x="0" y="1870"/>
                    <a:pt x="586" y="2452"/>
                    <a:pt x="1225" y="2452"/>
                  </a:cubicBezTo>
                  <a:cubicBezTo>
                    <a:pt x="1244" y="2452"/>
                    <a:pt x="1263" y="2451"/>
                    <a:pt x="1282" y="2450"/>
                  </a:cubicBezTo>
                  <a:cubicBezTo>
                    <a:pt x="1924" y="2414"/>
                    <a:pt x="2473" y="1822"/>
                    <a:pt x="2451" y="1187"/>
                  </a:cubicBezTo>
                  <a:cubicBezTo>
                    <a:pt x="2431" y="555"/>
                    <a:pt x="1859" y="0"/>
                    <a:pt x="122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418357" y="2402110"/>
              <a:ext cx="120036" cy="119068"/>
            </a:xfrm>
            <a:custGeom>
              <a:avLst/>
              <a:gdLst/>
              <a:ahLst/>
              <a:cxnLst/>
              <a:rect l="l" t="t" r="r" b="b"/>
              <a:pathLst>
                <a:path w="2357" h="2338" extrusionOk="0">
                  <a:moveTo>
                    <a:pt x="1184" y="0"/>
                  </a:moveTo>
                  <a:cubicBezTo>
                    <a:pt x="536" y="0"/>
                    <a:pt x="41" y="479"/>
                    <a:pt x="19" y="1128"/>
                  </a:cubicBezTo>
                  <a:cubicBezTo>
                    <a:pt x="1" y="1787"/>
                    <a:pt x="472" y="2307"/>
                    <a:pt x="1126" y="2336"/>
                  </a:cubicBezTo>
                  <a:cubicBezTo>
                    <a:pt x="1147" y="2337"/>
                    <a:pt x="1167" y="2337"/>
                    <a:pt x="1187" y="2337"/>
                  </a:cubicBezTo>
                  <a:cubicBezTo>
                    <a:pt x="1846" y="2337"/>
                    <a:pt x="2355" y="1833"/>
                    <a:pt x="2355" y="1170"/>
                  </a:cubicBezTo>
                  <a:cubicBezTo>
                    <a:pt x="2356" y="512"/>
                    <a:pt x="1865" y="12"/>
                    <a:pt x="1210" y="0"/>
                  </a:cubicBezTo>
                  <a:cubicBezTo>
                    <a:pt x="1202" y="0"/>
                    <a:pt x="1193" y="0"/>
                    <a:pt x="118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095481" y="2402110"/>
              <a:ext cx="120393" cy="118916"/>
            </a:xfrm>
            <a:custGeom>
              <a:avLst/>
              <a:gdLst/>
              <a:ahLst/>
              <a:cxnLst/>
              <a:rect l="l" t="t" r="r" b="b"/>
              <a:pathLst>
                <a:path w="2364" h="2335" extrusionOk="0">
                  <a:moveTo>
                    <a:pt x="1171" y="0"/>
                  </a:moveTo>
                  <a:cubicBezTo>
                    <a:pt x="1162" y="0"/>
                    <a:pt x="1152" y="0"/>
                    <a:pt x="1142" y="0"/>
                  </a:cubicBezTo>
                  <a:cubicBezTo>
                    <a:pt x="486" y="15"/>
                    <a:pt x="0" y="518"/>
                    <a:pt x="3" y="1175"/>
                  </a:cubicBezTo>
                  <a:cubicBezTo>
                    <a:pt x="9" y="1840"/>
                    <a:pt x="517" y="2335"/>
                    <a:pt x="1170" y="2335"/>
                  </a:cubicBezTo>
                  <a:cubicBezTo>
                    <a:pt x="1193" y="2335"/>
                    <a:pt x="1216" y="2334"/>
                    <a:pt x="1239" y="2333"/>
                  </a:cubicBezTo>
                  <a:cubicBezTo>
                    <a:pt x="1891" y="2298"/>
                    <a:pt x="2363" y="1775"/>
                    <a:pt x="2337" y="1118"/>
                  </a:cubicBezTo>
                  <a:cubicBezTo>
                    <a:pt x="2313" y="474"/>
                    <a:pt x="1816" y="0"/>
                    <a:pt x="117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1771230" y="2402110"/>
              <a:ext cx="119781" cy="118865"/>
            </a:xfrm>
            <a:custGeom>
              <a:avLst/>
              <a:gdLst/>
              <a:ahLst/>
              <a:cxnLst/>
              <a:rect l="l" t="t" r="r" b="b"/>
              <a:pathLst>
                <a:path w="2352" h="2334" extrusionOk="0">
                  <a:moveTo>
                    <a:pt x="1183" y="0"/>
                  </a:moveTo>
                  <a:cubicBezTo>
                    <a:pt x="534" y="0"/>
                    <a:pt x="33" y="482"/>
                    <a:pt x="17" y="1133"/>
                  </a:cubicBezTo>
                  <a:cubicBezTo>
                    <a:pt x="0" y="1812"/>
                    <a:pt x="506" y="2333"/>
                    <a:pt x="1182" y="2333"/>
                  </a:cubicBezTo>
                  <a:cubicBezTo>
                    <a:pt x="1191" y="2333"/>
                    <a:pt x="1200" y="2333"/>
                    <a:pt x="1209" y="2333"/>
                  </a:cubicBezTo>
                  <a:cubicBezTo>
                    <a:pt x="1864" y="2320"/>
                    <a:pt x="2351" y="1817"/>
                    <a:pt x="2350" y="1161"/>
                  </a:cubicBezTo>
                  <a:cubicBezTo>
                    <a:pt x="2345" y="505"/>
                    <a:pt x="1853" y="8"/>
                    <a:pt x="1198" y="0"/>
                  </a:cubicBezTo>
                  <a:cubicBezTo>
                    <a:pt x="1193" y="0"/>
                    <a:pt x="1188" y="0"/>
                    <a:pt x="118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1447947" y="2402110"/>
              <a:ext cx="120545" cy="118916"/>
            </a:xfrm>
            <a:custGeom>
              <a:avLst/>
              <a:gdLst/>
              <a:ahLst/>
              <a:cxnLst/>
              <a:rect l="l" t="t" r="r" b="b"/>
              <a:pathLst>
                <a:path w="2367" h="2335" extrusionOk="0">
                  <a:moveTo>
                    <a:pt x="1174" y="0"/>
                  </a:moveTo>
                  <a:cubicBezTo>
                    <a:pt x="1164" y="0"/>
                    <a:pt x="1155" y="0"/>
                    <a:pt x="1145" y="0"/>
                  </a:cubicBezTo>
                  <a:cubicBezTo>
                    <a:pt x="489" y="15"/>
                    <a:pt x="0" y="521"/>
                    <a:pt x="6" y="1177"/>
                  </a:cubicBezTo>
                  <a:cubicBezTo>
                    <a:pt x="12" y="1840"/>
                    <a:pt x="517" y="2335"/>
                    <a:pt x="1173" y="2335"/>
                  </a:cubicBezTo>
                  <a:cubicBezTo>
                    <a:pt x="1196" y="2335"/>
                    <a:pt x="1219" y="2334"/>
                    <a:pt x="1242" y="2333"/>
                  </a:cubicBezTo>
                  <a:cubicBezTo>
                    <a:pt x="1894" y="2298"/>
                    <a:pt x="2366" y="1775"/>
                    <a:pt x="2340" y="1118"/>
                  </a:cubicBezTo>
                  <a:cubicBezTo>
                    <a:pt x="2317" y="473"/>
                    <a:pt x="1819" y="0"/>
                    <a:pt x="117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1124103" y="2402110"/>
              <a:ext cx="119934" cy="119018"/>
            </a:xfrm>
            <a:custGeom>
              <a:avLst/>
              <a:gdLst/>
              <a:ahLst/>
              <a:cxnLst/>
              <a:rect l="l" t="t" r="r" b="b"/>
              <a:pathLst>
                <a:path w="2355" h="2337" extrusionOk="0">
                  <a:moveTo>
                    <a:pt x="1174" y="0"/>
                  </a:moveTo>
                  <a:cubicBezTo>
                    <a:pt x="1173" y="0"/>
                    <a:pt x="1172" y="0"/>
                    <a:pt x="1171" y="0"/>
                  </a:cubicBezTo>
                  <a:cubicBezTo>
                    <a:pt x="516" y="2"/>
                    <a:pt x="19" y="493"/>
                    <a:pt x="8" y="1152"/>
                  </a:cubicBezTo>
                  <a:cubicBezTo>
                    <a:pt x="0" y="1813"/>
                    <a:pt x="483" y="2316"/>
                    <a:pt x="1139" y="2336"/>
                  </a:cubicBezTo>
                  <a:cubicBezTo>
                    <a:pt x="1151" y="2336"/>
                    <a:pt x="1163" y="2336"/>
                    <a:pt x="1176" y="2336"/>
                  </a:cubicBezTo>
                  <a:cubicBezTo>
                    <a:pt x="1847" y="2336"/>
                    <a:pt x="2355" y="1824"/>
                    <a:pt x="2342" y="1146"/>
                  </a:cubicBezTo>
                  <a:cubicBezTo>
                    <a:pt x="2330" y="491"/>
                    <a:pt x="1830" y="0"/>
                    <a:pt x="117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799750" y="2402110"/>
              <a:ext cx="120036" cy="119018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87" y="0"/>
                  </a:moveTo>
                  <a:cubicBezTo>
                    <a:pt x="536" y="0"/>
                    <a:pt x="38" y="481"/>
                    <a:pt x="18" y="1132"/>
                  </a:cubicBezTo>
                  <a:cubicBezTo>
                    <a:pt x="1" y="1814"/>
                    <a:pt x="507" y="2336"/>
                    <a:pt x="1184" y="2336"/>
                  </a:cubicBezTo>
                  <a:cubicBezTo>
                    <a:pt x="1192" y="2336"/>
                    <a:pt x="1200" y="2336"/>
                    <a:pt x="1209" y="2336"/>
                  </a:cubicBezTo>
                  <a:cubicBezTo>
                    <a:pt x="1865" y="2324"/>
                    <a:pt x="2356" y="1823"/>
                    <a:pt x="2355" y="1165"/>
                  </a:cubicBezTo>
                  <a:cubicBezTo>
                    <a:pt x="2355" y="506"/>
                    <a:pt x="1860" y="9"/>
                    <a:pt x="1201" y="0"/>
                  </a:cubicBezTo>
                  <a:cubicBezTo>
                    <a:pt x="1197" y="0"/>
                    <a:pt x="1192" y="0"/>
                    <a:pt x="118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475448" y="2402060"/>
              <a:ext cx="121207" cy="118967"/>
            </a:xfrm>
            <a:custGeom>
              <a:avLst/>
              <a:gdLst/>
              <a:ahLst/>
              <a:cxnLst/>
              <a:rect l="l" t="t" r="r" b="b"/>
              <a:pathLst>
                <a:path w="2380" h="2336" extrusionOk="0">
                  <a:moveTo>
                    <a:pt x="1198" y="1"/>
                  </a:moveTo>
                  <a:cubicBezTo>
                    <a:pt x="561" y="1"/>
                    <a:pt x="65" y="469"/>
                    <a:pt x="33" y="1106"/>
                  </a:cubicBezTo>
                  <a:cubicBezTo>
                    <a:pt x="1" y="1793"/>
                    <a:pt x="511" y="2334"/>
                    <a:pt x="1196" y="2335"/>
                  </a:cubicBezTo>
                  <a:cubicBezTo>
                    <a:pt x="1197" y="2335"/>
                    <a:pt x="1198" y="2335"/>
                    <a:pt x="1199" y="2335"/>
                  </a:cubicBezTo>
                  <a:cubicBezTo>
                    <a:pt x="1855" y="2335"/>
                    <a:pt x="2354" y="1847"/>
                    <a:pt x="2367" y="1192"/>
                  </a:cubicBezTo>
                  <a:cubicBezTo>
                    <a:pt x="2380" y="530"/>
                    <a:pt x="1898" y="23"/>
                    <a:pt x="1241" y="1"/>
                  </a:cubicBezTo>
                  <a:cubicBezTo>
                    <a:pt x="1226" y="1"/>
                    <a:pt x="1212" y="1"/>
                    <a:pt x="119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8244942" y="2402060"/>
              <a:ext cx="120596" cy="118967"/>
            </a:xfrm>
            <a:custGeom>
              <a:avLst/>
              <a:gdLst/>
              <a:ahLst/>
              <a:cxnLst/>
              <a:rect l="l" t="t" r="r" b="b"/>
              <a:pathLst>
                <a:path w="2368" h="2336" extrusionOk="0">
                  <a:moveTo>
                    <a:pt x="1193" y="1"/>
                  </a:moveTo>
                  <a:cubicBezTo>
                    <a:pt x="550" y="1"/>
                    <a:pt x="55" y="472"/>
                    <a:pt x="28" y="1114"/>
                  </a:cubicBezTo>
                  <a:cubicBezTo>
                    <a:pt x="0" y="1799"/>
                    <a:pt x="509" y="2335"/>
                    <a:pt x="1192" y="2335"/>
                  </a:cubicBezTo>
                  <a:cubicBezTo>
                    <a:pt x="1194" y="2335"/>
                    <a:pt x="1197" y="2335"/>
                    <a:pt x="1200" y="2335"/>
                  </a:cubicBezTo>
                  <a:cubicBezTo>
                    <a:pt x="1857" y="2333"/>
                    <a:pt x="2353" y="1838"/>
                    <a:pt x="2362" y="1184"/>
                  </a:cubicBezTo>
                  <a:cubicBezTo>
                    <a:pt x="2368" y="523"/>
                    <a:pt x="1885" y="20"/>
                    <a:pt x="1227" y="1"/>
                  </a:cubicBezTo>
                  <a:cubicBezTo>
                    <a:pt x="1216" y="1"/>
                    <a:pt x="1204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8568684" y="2402161"/>
              <a:ext cx="120393" cy="118865"/>
            </a:xfrm>
            <a:custGeom>
              <a:avLst/>
              <a:gdLst/>
              <a:ahLst/>
              <a:cxnLst/>
              <a:rect l="l" t="t" r="r" b="b"/>
              <a:pathLst>
                <a:path w="2364" h="2334" extrusionOk="0">
                  <a:moveTo>
                    <a:pt x="1193" y="1"/>
                  </a:moveTo>
                  <a:cubicBezTo>
                    <a:pt x="511" y="1"/>
                    <a:pt x="1" y="530"/>
                    <a:pt x="25" y="1218"/>
                  </a:cubicBezTo>
                  <a:cubicBezTo>
                    <a:pt x="51" y="1860"/>
                    <a:pt x="548" y="2334"/>
                    <a:pt x="1193" y="2334"/>
                  </a:cubicBezTo>
                  <a:cubicBezTo>
                    <a:pt x="1203" y="2334"/>
                    <a:pt x="1212" y="2334"/>
                    <a:pt x="1222" y="2333"/>
                  </a:cubicBezTo>
                  <a:cubicBezTo>
                    <a:pt x="1878" y="2319"/>
                    <a:pt x="2364" y="1815"/>
                    <a:pt x="2361" y="1157"/>
                  </a:cubicBezTo>
                  <a:cubicBezTo>
                    <a:pt x="2357" y="499"/>
                    <a:pt x="1859" y="4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7921405" y="2402161"/>
              <a:ext cx="120291" cy="118865"/>
            </a:xfrm>
            <a:custGeom>
              <a:avLst/>
              <a:gdLst/>
              <a:ahLst/>
              <a:cxnLst/>
              <a:rect l="l" t="t" r="r" b="b"/>
              <a:pathLst>
                <a:path w="2362" h="2334" extrusionOk="0">
                  <a:moveTo>
                    <a:pt x="1193" y="1"/>
                  </a:moveTo>
                  <a:cubicBezTo>
                    <a:pt x="510" y="1"/>
                    <a:pt x="0" y="530"/>
                    <a:pt x="26" y="1218"/>
                  </a:cubicBezTo>
                  <a:cubicBezTo>
                    <a:pt x="50" y="1860"/>
                    <a:pt x="547" y="2334"/>
                    <a:pt x="1192" y="2334"/>
                  </a:cubicBezTo>
                  <a:cubicBezTo>
                    <a:pt x="1202" y="2334"/>
                    <a:pt x="1212" y="2334"/>
                    <a:pt x="1221" y="2333"/>
                  </a:cubicBezTo>
                  <a:cubicBezTo>
                    <a:pt x="1878" y="2319"/>
                    <a:pt x="2362" y="1815"/>
                    <a:pt x="2357" y="1157"/>
                  </a:cubicBezTo>
                  <a:cubicBezTo>
                    <a:pt x="2353" y="499"/>
                    <a:pt x="1857" y="4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7597154" y="2402009"/>
              <a:ext cx="121360" cy="118865"/>
            </a:xfrm>
            <a:custGeom>
              <a:avLst/>
              <a:gdLst/>
              <a:ahLst/>
              <a:cxnLst/>
              <a:rect l="l" t="t" r="r" b="b"/>
              <a:pathLst>
                <a:path w="2383" h="2334" extrusionOk="0">
                  <a:moveTo>
                    <a:pt x="1205" y="0"/>
                  </a:moveTo>
                  <a:cubicBezTo>
                    <a:pt x="565" y="0"/>
                    <a:pt x="67" y="466"/>
                    <a:pt x="36" y="1102"/>
                  </a:cubicBezTo>
                  <a:cubicBezTo>
                    <a:pt x="1" y="1760"/>
                    <a:pt x="468" y="2290"/>
                    <a:pt x="1118" y="2331"/>
                  </a:cubicBezTo>
                  <a:cubicBezTo>
                    <a:pt x="1148" y="2333"/>
                    <a:pt x="1177" y="2334"/>
                    <a:pt x="1206" y="2334"/>
                  </a:cubicBezTo>
                  <a:cubicBezTo>
                    <a:pt x="1854" y="2334"/>
                    <a:pt x="2356" y="1849"/>
                    <a:pt x="2370" y="1193"/>
                  </a:cubicBezTo>
                  <a:cubicBezTo>
                    <a:pt x="2383" y="536"/>
                    <a:pt x="1903" y="24"/>
                    <a:pt x="1248" y="1"/>
                  </a:cubicBezTo>
                  <a:cubicBezTo>
                    <a:pt x="1234" y="0"/>
                    <a:pt x="1219" y="0"/>
                    <a:pt x="120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7273616" y="2402009"/>
              <a:ext cx="120851" cy="118916"/>
            </a:xfrm>
            <a:custGeom>
              <a:avLst/>
              <a:gdLst/>
              <a:ahLst/>
              <a:cxnLst/>
              <a:rect l="l" t="t" r="r" b="b"/>
              <a:pathLst>
                <a:path w="2373" h="2335" extrusionOk="0">
                  <a:moveTo>
                    <a:pt x="1195" y="0"/>
                  </a:moveTo>
                  <a:cubicBezTo>
                    <a:pt x="554" y="0"/>
                    <a:pt x="57" y="471"/>
                    <a:pt x="30" y="1112"/>
                  </a:cubicBezTo>
                  <a:cubicBezTo>
                    <a:pt x="1" y="1799"/>
                    <a:pt x="514" y="2335"/>
                    <a:pt x="1198" y="2335"/>
                  </a:cubicBezTo>
                  <a:cubicBezTo>
                    <a:pt x="1198" y="2335"/>
                    <a:pt x="1199" y="2335"/>
                    <a:pt x="1200" y="2335"/>
                  </a:cubicBezTo>
                  <a:cubicBezTo>
                    <a:pt x="1858" y="2335"/>
                    <a:pt x="2355" y="1842"/>
                    <a:pt x="2364" y="1186"/>
                  </a:cubicBezTo>
                  <a:cubicBezTo>
                    <a:pt x="2372" y="527"/>
                    <a:pt x="1890" y="21"/>
                    <a:pt x="1235" y="1"/>
                  </a:cubicBezTo>
                  <a:cubicBezTo>
                    <a:pt x="1221" y="1"/>
                    <a:pt x="1208" y="0"/>
                    <a:pt x="119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6951402" y="2401958"/>
              <a:ext cx="119883" cy="119018"/>
            </a:xfrm>
            <a:custGeom>
              <a:avLst/>
              <a:gdLst/>
              <a:ahLst/>
              <a:cxnLst/>
              <a:rect l="l" t="t" r="r" b="b"/>
              <a:pathLst>
                <a:path w="2354" h="2337" extrusionOk="0">
                  <a:moveTo>
                    <a:pt x="1171" y="1"/>
                  </a:moveTo>
                  <a:cubicBezTo>
                    <a:pt x="511" y="1"/>
                    <a:pt x="1" y="506"/>
                    <a:pt x="4" y="1173"/>
                  </a:cubicBezTo>
                  <a:cubicBezTo>
                    <a:pt x="4" y="1826"/>
                    <a:pt x="496" y="2327"/>
                    <a:pt x="1152" y="2336"/>
                  </a:cubicBezTo>
                  <a:cubicBezTo>
                    <a:pt x="1158" y="2336"/>
                    <a:pt x="1164" y="2336"/>
                    <a:pt x="1170" y="2336"/>
                  </a:cubicBezTo>
                  <a:cubicBezTo>
                    <a:pt x="1819" y="2336"/>
                    <a:pt x="2316" y="1856"/>
                    <a:pt x="2338" y="1207"/>
                  </a:cubicBezTo>
                  <a:cubicBezTo>
                    <a:pt x="2353" y="547"/>
                    <a:pt x="1879" y="29"/>
                    <a:pt x="1226" y="2"/>
                  </a:cubicBezTo>
                  <a:cubicBezTo>
                    <a:pt x="1208" y="1"/>
                    <a:pt x="1189" y="1"/>
                    <a:pt x="117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6627049" y="2402060"/>
              <a:ext cx="119781" cy="118916"/>
            </a:xfrm>
            <a:custGeom>
              <a:avLst/>
              <a:gdLst/>
              <a:ahLst/>
              <a:cxnLst/>
              <a:rect l="l" t="t" r="r" b="b"/>
              <a:pathLst>
                <a:path w="2352" h="2335" extrusionOk="0">
                  <a:moveTo>
                    <a:pt x="1178" y="1"/>
                  </a:moveTo>
                  <a:cubicBezTo>
                    <a:pt x="1162" y="1"/>
                    <a:pt x="1147" y="1"/>
                    <a:pt x="1131" y="1"/>
                  </a:cubicBezTo>
                  <a:cubicBezTo>
                    <a:pt x="477" y="25"/>
                    <a:pt x="1" y="538"/>
                    <a:pt x="15" y="1198"/>
                  </a:cubicBezTo>
                  <a:cubicBezTo>
                    <a:pt x="29" y="1848"/>
                    <a:pt x="526" y="2334"/>
                    <a:pt x="1177" y="2334"/>
                  </a:cubicBezTo>
                  <a:cubicBezTo>
                    <a:pt x="1182" y="2334"/>
                    <a:pt x="1187" y="2334"/>
                    <a:pt x="1191" y="2334"/>
                  </a:cubicBezTo>
                  <a:cubicBezTo>
                    <a:pt x="1849" y="2330"/>
                    <a:pt x="2343" y="1834"/>
                    <a:pt x="2349" y="1178"/>
                  </a:cubicBezTo>
                  <a:cubicBezTo>
                    <a:pt x="2352" y="507"/>
                    <a:pt x="1846" y="1"/>
                    <a:pt x="117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6303664" y="2402110"/>
              <a:ext cx="119985" cy="119018"/>
            </a:xfrm>
            <a:custGeom>
              <a:avLst/>
              <a:gdLst/>
              <a:ahLst/>
              <a:cxnLst/>
              <a:rect l="l" t="t" r="r" b="b"/>
              <a:pathLst>
                <a:path w="2356" h="2337" extrusionOk="0">
                  <a:moveTo>
                    <a:pt x="1175" y="0"/>
                  </a:moveTo>
                  <a:cubicBezTo>
                    <a:pt x="1174" y="0"/>
                    <a:pt x="1173" y="0"/>
                    <a:pt x="1172" y="0"/>
                  </a:cubicBezTo>
                  <a:cubicBezTo>
                    <a:pt x="515" y="2"/>
                    <a:pt x="16" y="493"/>
                    <a:pt x="7" y="1152"/>
                  </a:cubicBezTo>
                  <a:cubicBezTo>
                    <a:pt x="0" y="1813"/>
                    <a:pt x="483" y="2316"/>
                    <a:pt x="1139" y="2336"/>
                  </a:cubicBezTo>
                  <a:cubicBezTo>
                    <a:pt x="1151" y="2336"/>
                    <a:pt x="1163" y="2336"/>
                    <a:pt x="1175" y="2336"/>
                  </a:cubicBezTo>
                  <a:cubicBezTo>
                    <a:pt x="1848" y="2336"/>
                    <a:pt x="2356" y="1824"/>
                    <a:pt x="2343" y="1146"/>
                  </a:cubicBezTo>
                  <a:cubicBezTo>
                    <a:pt x="2331" y="491"/>
                    <a:pt x="1831" y="0"/>
                    <a:pt x="117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5979668" y="2402060"/>
              <a:ext cx="119781" cy="118865"/>
            </a:xfrm>
            <a:custGeom>
              <a:avLst/>
              <a:gdLst/>
              <a:ahLst/>
              <a:cxnLst/>
              <a:rect l="l" t="t" r="r" b="b"/>
              <a:pathLst>
                <a:path w="2352" h="2334" extrusionOk="0">
                  <a:moveTo>
                    <a:pt x="1178" y="1"/>
                  </a:moveTo>
                  <a:cubicBezTo>
                    <a:pt x="1162" y="1"/>
                    <a:pt x="1146" y="1"/>
                    <a:pt x="1131" y="1"/>
                  </a:cubicBezTo>
                  <a:cubicBezTo>
                    <a:pt x="479" y="27"/>
                    <a:pt x="0" y="538"/>
                    <a:pt x="15" y="1198"/>
                  </a:cubicBezTo>
                  <a:cubicBezTo>
                    <a:pt x="29" y="1849"/>
                    <a:pt x="529" y="2334"/>
                    <a:pt x="1184" y="2334"/>
                  </a:cubicBezTo>
                  <a:cubicBezTo>
                    <a:pt x="1186" y="2334"/>
                    <a:pt x="1188" y="2334"/>
                    <a:pt x="1190" y="2334"/>
                  </a:cubicBezTo>
                  <a:cubicBezTo>
                    <a:pt x="1846" y="2330"/>
                    <a:pt x="2342" y="1837"/>
                    <a:pt x="2346" y="1178"/>
                  </a:cubicBezTo>
                  <a:cubicBezTo>
                    <a:pt x="2352" y="507"/>
                    <a:pt x="1845" y="1"/>
                    <a:pt x="117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5654958" y="2402009"/>
              <a:ext cx="121055" cy="119018"/>
            </a:xfrm>
            <a:custGeom>
              <a:avLst/>
              <a:gdLst/>
              <a:ahLst/>
              <a:cxnLst/>
              <a:rect l="l" t="t" r="r" b="b"/>
              <a:pathLst>
                <a:path w="2377" h="2337" extrusionOk="0">
                  <a:moveTo>
                    <a:pt x="1197" y="0"/>
                  </a:moveTo>
                  <a:cubicBezTo>
                    <a:pt x="556" y="0"/>
                    <a:pt x="60" y="469"/>
                    <a:pt x="29" y="1109"/>
                  </a:cubicBezTo>
                  <a:cubicBezTo>
                    <a:pt x="0" y="1800"/>
                    <a:pt x="513" y="2336"/>
                    <a:pt x="1198" y="2336"/>
                  </a:cubicBezTo>
                  <a:cubicBezTo>
                    <a:pt x="1856" y="2335"/>
                    <a:pt x="2354" y="1844"/>
                    <a:pt x="2366" y="1187"/>
                  </a:cubicBezTo>
                  <a:cubicBezTo>
                    <a:pt x="2376" y="528"/>
                    <a:pt x="1892" y="23"/>
                    <a:pt x="1234" y="1"/>
                  </a:cubicBezTo>
                  <a:cubicBezTo>
                    <a:pt x="1222" y="1"/>
                    <a:pt x="1209" y="0"/>
                    <a:pt x="119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5331624" y="2402009"/>
              <a:ext cx="120444" cy="118967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1" y="1"/>
                    <a:pt x="0" y="531"/>
                    <a:pt x="25" y="1218"/>
                  </a:cubicBezTo>
                  <a:cubicBezTo>
                    <a:pt x="48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3" y="501"/>
                    <a:pt x="1857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5007475" y="2402009"/>
              <a:ext cx="121411" cy="118967"/>
            </a:xfrm>
            <a:custGeom>
              <a:avLst/>
              <a:gdLst/>
              <a:ahLst/>
              <a:cxnLst/>
              <a:rect l="l" t="t" r="r" b="b"/>
              <a:pathLst>
                <a:path w="2384" h="2336" extrusionOk="0">
                  <a:moveTo>
                    <a:pt x="1203" y="1"/>
                  </a:moveTo>
                  <a:cubicBezTo>
                    <a:pt x="1200" y="1"/>
                    <a:pt x="1197" y="1"/>
                    <a:pt x="1194" y="1"/>
                  </a:cubicBezTo>
                  <a:cubicBezTo>
                    <a:pt x="506" y="7"/>
                    <a:pt x="1" y="550"/>
                    <a:pt x="37" y="1237"/>
                  </a:cubicBezTo>
                  <a:cubicBezTo>
                    <a:pt x="70" y="1872"/>
                    <a:pt x="569" y="2336"/>
                    <a:pt x="1203" y="2336"/>
                  </a:cubicBezTo>
                  <a:cubicBezTo>
                    <a:pt x="1219" y="2336"/>
                    <a:pt x="1236" y="2336"/>
                    <a:pt x="1252" y="2335"/>
                  </a:cubicBezTo>
                  <a:cubicBezTo>
                    <a:pt x="1904" y="2309"/>
                    <a:pt x="2384" y="1799"/>
                    <a:pt x="2369" y="1138"/>
                  </a:cubicBezTo>
                  <a:cubicBezTo>
                    <a:pt x="2352" y="487"/>
                    <a:pt x="1853" y="1"/>
                    <a:pt x="120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4684446" y="2402161"/>
              <a:ext cx="119934" cy="118865"/>
            </a:xfrm>
            <a:custGeom>
              <a:avLst/>
              <a:gdLst/>
              <a:ahLst/>
              <a:cxnLst/>
              <a:rect l="l" t="t" r="r" b="b"/>
              <a:pathLst>
                <a:path w="2355" h="2334" extrusionOk="0">
                  <a:moveTo>
                    <a:pt x="1187" y="1"/>
                  </a:moveTo>
                  <a:cubicBezTo>
                    <a:pt x="538" y="1"/>
                    <a:pt x="42" y="480"/>
                    <a:pt x="22" y="1128"/>
                  </a:cubicBezTo>
                  <a:cubicBezTo>
                    <a:pt x="1" y="1811"/>
                    <a:pt x="508" y="2334"/>
                    <a:pt x="1186" y="2334"/>
                  </a:cubicBezTo>
                  <a:cubicBezTo>
                    <a:pt x="1194" y="2334"/>
                    <a:pt x="1201" y="2334"/>
                    <a:pt x="1209" y="2333"/>
                  </a:cubicBezTo>
                  <a:cubicBezTo>
                    <a:pt x="1865" y="2323"/>
                    <a:pt x="2355" y="1822"/>
                    <a:pt x="2355" y="1164"/>
                  </a:cubicBezTo>
                  <a:cubicBezTo>
                    <a:pt x="2353" y="510"/>
                    <a:pt x="1862" y="8"/>
                    <a:pt x="1207" y="1"/>
                  </a:cubicBezTo>
                  <a:cubicBezTo>
                    <a:pt x="1200" y="1"/>
                    <a:pt x="1194" y="1"/>
                    <a:pt x="118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1"/>
            <p:cNvSpPr/>
            <p:nvPr/>
          </p:nvSpPr>
          <p:spPr>
            <a:xfrm>
              <a:off x="4359941" y="2402009"/>
              <a:ext cx="121411" cy="118967"/>
            </a:xfrm>
            <a:custGeom>
              <a:avLst/>
              <a:gdLst/>
              <a:ahLst/>
              <a:cxnLst/>
              <a:rect l="l" t="t" r="r" b="b"/>
              <a:pathLst>
                <a:path w="2384" h="2336" extrusionOk="0">
                  <a:moveTo>
                    <a:pt x="1204" y="1"/>
                  </a:moveTo>
                  <a:cubicBezTo>
                    <a:pt x="1201" y="1"/>
                    <a:pt x="1199" y="1"/>
                    <a:pt x="1196" y="1"/>
                  </a:cubicBezTo>
                  <a:cubicBezTo>
                    <a:pt x="506" y="7"/>
                    <a:pt x="0" y="550"/>
                    <a:pt x="37" y="1237"/>
                  </a:cubicBezTo>
                  <a:cubicBezTo>
                    <a:pt x="70" y="1872"/>
                    <a:pt x="570" y="2336"/>
                    <a:pt x="1204" y="2336"/>
                  </a:cubicBezTo>
                  <a:cubicBezTo>
                    <a:pt x="1221" y="2336"/>
                    <a:pt x="1237" y="2336"/>
                    <a:pt x="1253" y="2335"/>
                  </a:cubicBezTo>
                  <a:cubicBezTo>
                    <a:pt x="1905" y="2312"/>
                    <a:pt x="2384" y="1799"/>
                    <a:pt x="2369" y="1138"/>
                  </a:cubicBezTo>
                  <a:cubicBezTo>
                    <a:pt x="2355" y="487"/>
                    <a:pt x="1855" y="1"/>
                    <a:pt x="120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1"/>
            <p:cNvSpPr/>
            <p:nvPr/>
          </p:nvSpPr>
          <p:spPr>
            <a:xfrm>
              <a:off x="4036861" y="2402009"/>
              <a:ext cx="120444" cy="118967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6" y="1218"/>
                  </a:cubicBezTo>
                  <a:cubicBezTo>
                    <a:pt x="49" y="1863"/>
                    <a:pt x="547" y="2335"/>
                    <a:pt x="1192" y="2335"/>
                  </a:cubicBezTo>
                  <a:cubicBezTo>
                    <a:pt x="1202" y="2335"/>
                    <a:pt x="1211" y="2335"/>
                    <a:pt x="1221" y="2335"/>
                  </a:cubicBezTo>
                  <a:cubicBezTo>
                    <a:pt x="1877" y="2321"/>
                    <a:pt x="2364" y="1816"/>
                    <a:pt x="2357" y="1159"/>
                  </a:cubicBezTo>
                  <a:cubicBezTo>
                    <a:pt x="2351" y="501"/>
                    <a:pt x="1857" y="7"/>
                    <a:pt x="1201" y="1"/>
                  </a:cubicBezTo>
                  <a:cubicBezTo>
                    <a:pt x="1198" y="1"/>
                    <a:pt x="1195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3713018" y="2402009"/>
              <a:ext cx="120596" cy="118967"/>
            </a:xfrm>
            <a:custGeom>
              <a:avLst/>
              <a:gdLst/>
              <a:ahLst/>
              <a:cxnLst/>
              <a:rect l="l" t="t" r="r" b="b"/>
              <a:pathLst>
                <a:path w="2368" h="2336" extrusionOk="0">
                  <a:moveTo>
                    <a:pt x="1194" y="1"/>
                  </a:moveTo>
                  <a:cubicBezTo>
                    <a:pt x="512" y="1"/>
                    <a:pt x="0" y="531"/>
                    <a:pt x="26" y="1218"/>
                  </a:cubicBezTo>
                  <a:cubicBezTo>
                    <a:pt x="50" y="1863"/>
                    <a:pt x="549" y="2335"/>
                    <a:pt x="1195" y="2335"/>
                  </a:cubicBezTo>
                  <a:cubicBezTo>
                    <a:pt x="1205" y="2335"/>
                    <a:pt x="1214" y="2335"/>
                    <a:pt x="1224" y="2335"/>
                  </a:cubicBezTo>
                  <a:cubicBezTo>
                    <a:pt x="1879" y="2321"/>
                    <a:pt x="2367" y="1816"/>
                    <a:pt x="2360" y="1159"/>
                  </a:cubicBezTo>
                  <a:cubicBezTo>
                    <a:pt x="2353" y="501"/>
                    <a:pt x="1860" y="7"/>
                    <a:pt x="1202" y="1"/>
                  </a:cubicBezTo>
                  <a:cubicBezTo>
                    <a:pt x="1200" y="1"/>
                    <a:pt x="1197" y="1"/>
                    <a:pt x="119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3389378" y="2402009"/>
              <a:ext cx="120444" cy="118967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1" y="1"/>
                    <a:pt x="0" y="531"/>
                    <a:pt x="25" y="1218"/>
                  </a:cubicBezTo>
                  <a:cubicBezTo>
                    <a:pt x="49" y="1863"/>
                    <a:pt x="548" y="2335"/>
                    <a:pt x="1192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5" y="1816"/>
                    <a:pt x="2358" y="1159"/>
                  </a:cubicBezTo>
                  <a:cubicBezTo>
                    <a:pt x="2352" y="501"/>
                    <a:pt x="1858" y="7"/>
                    <a:pt x="1201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3066655" y="2402110"/>
              <a:ext cx="120393" cy="119018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68" y="0"/>
                  </a:moveTo>
                  <a:cubicBezTo>
                    <a:pt x="1158" y="0"/>
                    <a:pt x="1149" y="0"/>
                    <a:pt x="1139" y="0"/>
                  </a:cubicBezTo>
                  <a:cubicBezTo>
                    <a:pt x="484" y="15"/>
                    <a:pt x="0" y="521"/>
                    <a:pt x="4" y="1178"/>
                  </a:cubicBezTo>
                  <a:cubicBezTo>
                    <a:pt x="10" y="1842"/>
                    <a:pt x="515" y="2336"/>
                    <a:pt x="1171" y="2336"/>
                  </a:cubicBezTo>
                  <a:cubicBezTo>
                    <a:pt x="1194" y="2336"/>
                    <a:pt x="1217" y="2336"/>
                    <a:pt x="1240" y="2334"/>
                  </a:cubicBezTo>
                  <a:cubicBezTo>
                    <a:pt x="1890" y="2298"/>
                    <a:pt x="2363" y="1775"/>
                    <a:pt x="2337" y="1118"/>
                  </a:cubicBezTo>
                  <a:cubicBezTo>
                    <a:pt x="2313" y="473"/>
                    <a:pt x="1814" y="0"/>
                    <a:pt x="116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2742659" y="2402110"/>
              <a:ext cx="120087" cy="119018"/>
            </a:xfrm>
            <a:custGeom>
              <a:avLst/>
              <a:gdLst/>
              <a:ahLst/>
              <a:cxnLst/>
              <a:rect l="l" t="t" r="r" b="b"/>
              <a:pathLst>
                <a:path w="2358" h="2337" extrusionOk="0">
                  <a:moveTo>
                    <a:pt x="1177" y="0"/>
                  </a:moveTo>
                  <a:cubicBezTo>
                    <a:pt x="1176" y="0"/>
                    <a:pt x="1175" y="0"/>
                    <a:pt x="1174" y="0"/>
                  </a:cubicBezTo>
                  <a:cubicBezTo>
                    <a:pt x="518" y="2"/>
                    <a:pt x="19" y="493"/>
                    <a:pt x="7" y="1152"/>
                  </a:cubicBezTo>
                  <a:cubicBezTo>
                    <a:pt x="0" y="1813"/>
                    <a:pt x="483" y="2316"/>
                    <a:pt x="1139" y="2336"/>
                  </a:cubicBezTo>
                  <a:cubicBezTo>
                    <a:pt x="1151" y="2336"/>
                    <a:pt x="1163" y="2336"/>
                    <a:pt x="1175" y="2336"/>
                  </a:cubicBezTo>
                  <a:cubicBezTo>
                    <a:pt x="1850" y="2336"/>
                    <a:pt x="2357" y="1824"/>
                    <a:pt x="2344" y="1146"/>
                  </a:cubicBezTo>
                  <a:cubicBezTo>
                    <a:pt x="2331" y="491"/>
                    <a:pt x="1833" y="0"/>
                    <a:pt x="117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3553821" y="2242302"/>
              <a:ext cx="116115" cy="114740"/>
            </a:xfrm>
            <a:custGeom>
              <a:avLst/>
              <a:gdLst/>
              <a:ahLst/>
              <a:cxnLst/>
              <a:rect l="l" t="t" r="r" b="b"/>
              <a:pathLst>
                <a:path w="2280" h="2253" extrusionOk="0">
                  <a:moveTo>
                    <a:pt x="1138" y="1"/>
                  </a:moveTo>
                  <a:cubicBezTo>
                    <a:pt x="514" y="1"/>
                    <a:pt x="26" y="472"/>
                    <a:pt x="12" y="1101"/>
                  </a:cubicBezTo>
                  <a:cubicBezTo>
                    <a:pt x="0" y="1722"/>
                    <a:pt x="458" y="2219"/>
                    <a:pt x="1072" y="2251"/>
                  </a:cubicBezTo>
                  <a:cubicBezTo>
                    <a:pt x="1095" y="2252"/>
                    <a:pt x="1117" y="2253"/>
                    <a:pt x="1139" y="2253"/>
                  </a:cubicBezTo>
                  <a:cubicBezTo>
                    <a:pt x="1763" y="2253"/>
                    <a:pt x="2251" y="1781"/>
                    <a:pt x="2265" y="1153"/>
                  </a:cubicBezTo>
                  <a:cubicBezTo>
                    <a:pt x="2279" y="531"/>
                    <a:pt x="1821" y="33"/>
                    <a:pt x="1204" y="2"/>
                  </a:cubicBezTo>
                  <a:cubicBezTo>
                    <a:pt x="1182" y="1"/>
                    <a:pt x="1160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3230079" y="2242302"/>
              <a:ext cx="115911" cy="114842"/>
            </a:xfrm>
            <a:custGeom>
              <a:avLst/>
              <a:gdLst/>
              <a:ahLst/>
              <a:cxnLst/>
              <a:rect l="l" t="t" r="r" b="b"/>
              <a:pathLst>
                <a:path w="2276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61" y="36"/>
                    <a:pt x="1" y="530"/>
                    <a:pt x="14" y="1151"/>
                  </a:cubicBezTo>
                  <a:cubicBezTo>
                    <a:pt x="28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4" y="2254"/>
                    <a:pt x="2276" y="1753"/>
                    <a:pt x="2263" y="1105"/>
                  </a:cubicBezTo>
                  <a:cubicBezTo>
                    <a:pt x="2253" y="476"/>
                    <a:pt x="1764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2906847" y="2242404"/>
              <a:ext cx="116726" cy="114740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3" y="0"/>
                    <a:pt x="1115" y="0"/>
                    <a:pt x="1106" y="0"/>
                  </a:cubicBezTo>
                  <a:cubicBezTo>
                    <a:pt x="483" y="13"/>
                    <a:pt x="12" y="490"/>
                    <a:pt x="8" y="1113"/>
                  </a:cubicBezTo>
                  <a:cubicBezTo>
                    <a:pt x="1" y="1757"/>
                    <a:pt x="492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2583156" y="2242353"/>
              <a:ext cx="115096" cy="114689"/>
            </a:xfrm>
            <a:custGeom>
              <a:avLst/>
              <a:gdLst/>
              <a:ahLst/>
              <a:cxnLst/>
              <a:rect l="l" t="t" r="r" b="b"/>
              <a:pathLst>
                <a:path w="2260" h="2252" extrusionOk="0">
                  <a:moveTo>
                    <a:pt x="1131" y="1"/>
                  </a:moveTo>
                  <a:cubicBezTo>
                    <a:pt x="491" y="1"/>
                    <a:pt x="1" y="493"/>
                    <a:pt x="5" y="1136"/>
                  </a:cubicBezTo>
                  <a:cubicBezTo>
                    <a:pt x="9" y="1770"/>
                    <a:pt x="496" y="2251"/>
                    <a:pt x="1129" y="2251"/>
                  </a:cubicBezTo>
                  <a:cubicBezTo>
                    <a:pt x="1145" y="2251"/>
                    <a:pt x="1162" y="2251"/>
                    <a:pt x="1178" y="2250"/>
                  </a:cubicBezTo>
                  <a:cubicBezTo>
                    <a:pt x="1798" y="2227"/>
                    <a:pt x="2259" y="1737"/>
                    <a:pt x="2255" y="1116"/>
                  </a:cubicBezTo>
                  <a:cubicBezTo>
                    <a:pt x="2251" y="494"/>
                    <a:pt x="1781" y="16"/>
                    <a:pt x="1161" y="1"/>
                  </a:cubicBezTo>
                  <a:cubicBezTo>
                    <a:pt x="1151" y="1"/>
                    <a:pt x="1141" y="1"/>
                    <a:pt x="113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2259160" y="2242302"/>
              <a:ext cx="115809" cy="114842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2" y="1771"/>
                    <a:pt x="496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935010" y="2242404"/>
              <a:ext cx="116726" cy="114587"/>
            </a:xfrm>
            <a:custGeom>
              <a:avLst/>
              <a:gdLst/>
              <a:ahLst/>
              <a:cxnLst/>
              <a:rect l="l" t="t" r="r" b="b"/>
              <a:pathLst>
                <a:path w="2292" h="2250" extrusionOk="0">
                  <a:moveTo>
                    <a:pt x="1145" y="0"/>
                  </a:moveTo>
                  <a:cubicBezTo>
                    <a:pt x="494" y="0"/>
                    <a:pt x="1" y="508"/>
                    <a:pt x="21" y="1164"/>
                  </a:cubicBezTo>
                  <a:cubicBezTo>
                    <a:pt x="40" y="1782"/>
                    <a:pt x="523" y="2249"/>
                    <a:pt x="1144" y="2249"/>
                  </a:cubicBezTo>
                  <a:cubicBezTo>
                    <a:pt x="1796" y="2249"/>
                    <a:pt x="2292" y="1742"/>
                    <a:pt x="2270" y="1086"/>
                  </a:cubicBezTo>
                  <a:cubicBezTo>
                    <a:pt x="2250" y="467"/>
                    <a:pt x="1767" y="0"/>
                    <a:pt x="114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11727" y="2242302"/>
              <a:ext cx="115605" cy="114740"/>
            </a:xfrm>
            <a:custGeom>
              <a:avLst/>
              <a:gdLst/>
              <a:ahLst/>
              <a:cxnLst/>
              <a:rect l="l" t="t" r="r" b="b"/>
              <a:pathLst>
                <a:path w="2270" h="2253" extrusionOk="0">
                  <a:moveTo>
                    <a:pt x="1131" y="1"/>
                  </a:moveTo>
                  <a:cubicBezTo>
                    <a:pt x="490" y="1"/>
                    <a:pt x="0" y="499"/>
                    <a:pt x="9" y="1144"/>
                  </a:cubicBezTo>
                  <a:cubicBezTo>
                    <a:pt x="20" y="1777"/>
                    <a:pt x="507" y="2252"/>
                    <a:pt x="1137" y="2252"/>
                  </a:cubicBezTo>
                  <a:cubicBezTo>
                    <a:pt x="1155" y="2252"/>
                    <a:pt x="1174" y="2252"/>
                    <a:pt x="1192" y="2251"/>
                  </a:cubicBezTo>
                  <a:cubicBezTo>
                    <a:pt x="1809" y="2222"/>
                    <a:pt x="2269" y="1729"/>
                    <a:pt x="2260" y="1108"/>
                  </a:cubicBezTo>
                  <a:cubicBezTo>
                    <a:pt x="2253" y="486"/>
                    <a:pt x="1778" y="14"/>
                    <a:pt x="1156" y="1"/>
                  </a:cubicBezTo>
                  <a:cubicBezTo>
                    <a:pt x="1148" y="1"/>
                    <a:pt x="1140" y="1"/>
                    <a:pt x="113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287731" y="2242200"/>
              <a:ext cx="116318" cy="114740"/>
            </a:xfrm>
            <a:custGeom>
              <a:avLst/>
              <a:gdLst/>
              <a:ahLst/>
              <a:cxnLst/>
              <a:rect l="l" t="t" r="r" b="b"/>
              <a:pathLst>
                <a:path w="2284" h="2253" extrusionOk="0">
                  <a:moveTo>
                    <a:pt x="1137" y="0"/>
                  </a:moveTo>
                  <a:cubicBezTo>
                    <a:pt x="518" y="0"/>
                    <a:pt x="34" y="469"/>
                    <a:pt x="18" y="1094"/>
                  </a:cubicBezTo>
                  <a:cubicBezTo>
                    <a:pt x="0" y="1715"/>
                    <a:pt x="457" y="2215"/>
                    <a:pt x="1071" y="2250"/>
                  </a:cubicBezTo>
                  <a:cubicBezTo>
                    <a:pt x="1096" y="2252"/>
                    <a:pt x="1121" y="2252"/>
                    <a:pt x="1145" y="2252"/>
                  </a:cubicBezTo>
                  <a:cubicBezTo>
                    <a:pt x="1765" y="2252"/>
                    <a:pt x="2251" y="1785"/>
                    <a:pt x="2268" y="1159"/>
                  </a:cubicBezTo>
                  <a:cubicBezTo>
                    <a:pt x="2284" y="538"/>
                    <a:pt x="1828" y="40"/>
                    <a:pt x="1214" y="3"/>
                  </a:cubicBezTo>
                  <a:cubicBezTo>
                    <a:pt x="1188" y="1"/>
                    <a:pt x="1163" y="0"/>
                    <a:pt x="113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964702" y="2242302"/>
              <a:ext cx="114842" cy="114842"/>
            </a:xfrm>
            <a:custGeom>
              <a:avLst/>
              <a:gdLst/>
              <a:ahLst/>
              <a:cxnLst/>
              <a:rect l="l" t="t" r="r" b="b"/>
              <a:pathLst>
                <a:path w="2255" h="2255" extrusionOk="0">
                  <a:moveTo>
                    <a:pt x="1131" y="0"/>
                  </a:moveTo>
                  <a:cubicBezTo>
                    <a:pt x="497" y="0"/>
                    <a:pt x="6" y="483"/>
                    <a:pt x="4" y="1122"/>
                  </a:cubicBezTo>
                  <a:cubicBezTo>
                    <a:pt x="0" y="1748"/>
                    <a:pt x="464" y="2232"/>
                    <a:pt x="1084" y="2254"/>
                  </a:cubicBezTo>
                  <a:cubicBezTo>
                    <a:pt x="1098" y="2254"/>
                    <a:pt x="1112" y="2255"/>
                    <a:pt x="1126" y="2255"/>
                  </a:cubicBezTo>
                  <a:cubicBezTo>
                    <a:pt x="1760" y="2255"/>
                    <a:pt x="2252" y="1772"/>
                    <a:pt x="2253" y="1131"/>
                  </a:cubicBezTo>
                  <a:cubicBezTo>
                    <a:pt x="2255" y="508"/>
                    <a:pt x="1791" y="24"/>
                    <a:pt x="1172" y="1"/>
                  </a:cubicBezTo>
                  <a:cubicBezTo>
                    <a:pt x="1158" y="0"/>
                    <a:pt x="1144" y="0"/>
                    <a:pt x="113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640349" y="2242404"/>
              <a:ext cx="116115" cy="114638"/>
            </a:xfrm>
            <a:custGeom>
              <a:avLst/>
              <a:gdLst/>
              <a:ahLst/>
              <a:cxnLst/>
              <a:rect l="l" t="t" r="r" b="b"/>
              <a:pathLst>
                <a:path w="2280" h="2251" extrusionOk="0">
                  <a:moveTo>
                    <a:pt x="1143" y="0"/>
                  </a:moveTo>
                  <a:cubicBezTo>
                    <a:pt x="492" y="0"/>
                    <a:pt x="0" y="505"/>
                    <a:pt x="14" y="1156"/>
                  </a:cubicBezTo>
                  <a:cubicBezTo>
                    <a:pt x="30" y="1782"/>
                    <a:pt x="517" y="2251"/>
                    <a:pt x="1140" y="2251"/>
                  </a:cubicBezTo>
                  <a:cubicBezTo>
                    <a:pt x="1163" y="2251"/>
                    <a:pt x="1186" y="2250"/>
                    <a:pt x="1210" y="2249"/>
                  </a:cubicBezTo>
                  <a:cubicBezTo>
                    <a:pt x="1824" y="2216"/>
                    <a:pt x="2279" y="1714"/>
                    <a:pt x="2265" y="1093"/>
                  </a:cubicBezTo>
                  <a:cubicBezTo>
                    <a:pt x="2250" y="474"/>
                    <a:pt x="1772" y="5"/>
                    <a:pt x="1149" y="0"/>
                  </a:cubicBezTo>
                  <a:cubicBezTo>
                    <a:pt x="1147" y="0"/>
                    <a:pt x="1145" y="0"/>
                    <a:pt x="114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315895" y="2242302"/>
              <a:ext cx="116624" cy="114689"/>
            </a:xfrm>
            <a:custGeom>
              <a:avLst/>
              <a:gdLst/>
              <a:ahLst/>
              <a:cxnLst/>
              <a:rect l="l" t="t" r="r" b="b"/>
              <a:pathLst>
                <a:path w="2290" h="2252" extrusionOk="0">
                  <a:moveTo>
                    <a:pt x="1153" y="1"/>
                  </a:moveTo>
                  <a:cubicBezTo>
                    <a:pt x="1148" y="1"/>
                    <a:pt x="1142" y="1"/>
                    <a:pt x="1136" y="1"/>
                  </a:cubicBezTo>
                  <a:cubicBezTo>
                    <a:pt x="485" y="11"/>
                    <a:pt x="1" y="528"/>
                    <a:pt x="29" y="1184"/>
                  </a:cubicBezTo>
                  <a:cubicBezTo>
                    <a:pt x="58" y="1793"/>
                    <a:pt x="541" y="2251"/>
                    <a:pt x="1153" y="2251"/>
                  </a:cubicBezTo>
                  <a:cubicBezTo>
                    <a:pt x="1159" y="2251"/>
                    <a:pt x="1166" y="2251"/>
                    <a:pt x="1173" y="2251"/>
                  </a:cubicBezTo>
                  <a:cubicBezTo>
                    <a:pt x="1794" y="2242"/>
                    <a:pt x="2270" y="1771"/>
                    <a:pt x="2281" y="1148"/>
                  </a:cubicBezTo>
                  <a:cubicBezTo>
                    <a:pt x="2290" y="499"/>
                    <a:pt x="1800" y="1"/>
                    <a:pt x="115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8733993" y="2242353"/>
              <a:ext cx="114638" cy="114638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9" y="1"/>
                  </a:moveTo>
                  <a:cubicBezTo>
                    <a:pt x="1115" y="1"/>
                    <a:pt x="1101" y="1"/>
                    <a:pt x="1088" y="1"/>
                  </a:cubicBezTo>
                  <a:cubicBezTo>
                    <a:pt x="468" y="20"/>
                    <a:pt x="1" y="504"/>
                    <a:pt x="1" y="1126"/>
                  </a:cubicBezTo>
                  <a:cubicBezTo>
                    <a:pt x="1" y="1764"/>
                    <a:pt x="488" y="2251"/>
                    <a:pt x="1123" y="2251"/>
                  </a:cubicBezTo>
                  <a:cubicBezTo>
                    <a:pt x="1137" y="2251"/>
                    <a:pt x="1150" y="2250"/>
                    <a:pt x="1164" y="2250"/>
                  </a:cubicBezTo>
                  <a:cubicBezTo>
                    <a:pt x="1783" y="2231"/>
                    <a:pt x="2251" y="1749"/>
                    <a:pt x="2251" y="1127"/>
                  </a:cubicBezTo>
                  <a:cubicBezTo>
                    <a:pt x="2251" y="489"/>
                    <a:pt x="1764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8409945" y="2242353"/>
              <a:ext cx="115300" cy="114689"/>
            </a:xfrm>
            <a:custGeom>
              <a:avLst/>
              <a:gdLst/>
              <a:ahLst/>
              <a:cxnLst/>
              <a:rect l="l" t="t" r="r" b="b"/>
              <a:pathLst>
                <a:path w="2264" h="2252" extrusionOk="0">
                  <a:moveTo>
                    <a:pt x="1133" y="0"/>
                  </a:moveTo>
                  <a:cubicBezTo>
                    <a:pt x="502" y="0"/>
                    <a:pt x="12" y="480"/>
                    <a:pt x="5" y="1113"/>
                  </a:cubicBezTo>
                  <a:cubicBezTo>
                    <a:pt x="1" y="1734"/>
                    <a:pt x="460" y="2225"/>
                    <a:pt x="1079" y="2250"/>
                  </a:cubicBezTo>
                  <a:cubicBezTo>
                    <a:pt x="1096" y="2251"/>
                    <a:pt x="1114" y="2251"/>
                    <a:pt x="1131" y="2251"/>
                  </a:cubicBezTo>
                  <a:cubicBezTo>
                    <a:pt x="1762" y="2251"/>
                    <a:pt x="2251" y="1773"/>
                    <a:pt x="2258" y="1140"/>
                  </a:cubicBezTo>
                  <a:cubicBezTo>
                    <a:pt x="2264" y="519"/>
                    <a:pt x="1803" y="27"/>
                    <a:pt x="1186" y="1"/>
                  </a:cubicBezTo>
                  <a:cubicBezTo>
                    <a:pt x="1168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8085796" y="2242302"/>
              <a:ext cx="116064" cy="114740"/>
            </a:xfrm>
            <a:custGeom>
              <a:avLst/>
              <a:gdLst/>
              <a:ahLst/>
              <a:cxnLst/>
              <a:rect l="l" t="t" r="r" b="b"/>
              <a:pathLst>
                <a:path w="2279" h="2253" extrusionOk="0">
                  <a:moveTo>
                    <a:pt x="1140" y="1"/>
                  </a:moveTo>
                  <a:cubicBezTo>
                    <a:pt x="515" y="1"/>
                    <a:pt x="28" y="472"/>
                    <a:pt x="14" y="1101"/>
                  </a:cubicBezTo>
                  <a:cubicBezTo>
                    <a:pt x="1" y="1722"/>
                    <a:pt x="459" y="2219"/>
                    <a:pt x="1073" y="2251"/>
                  </a:cubicBezTo>
                  <a:cubicBezTo>
                    <a:pt x="1095" y="2252"/>
                    <a:pt x="1117" y="2253"/>
                    <a:pt x="1139" y="2253"/>
                  </a:cubicBezTo>
                  <a:cubicBezTo>
                    <a:pt x="1764" y="2253"/>
                    <a:pt x="2251" y="1781"/>
                    <a:pt x="2265" y="1153"/>
                  </a:cubicBezTo>
                  <a:cubicBezTo>
                    <a:pt x="2278" y="531"/>
                    <a:pt x="1822" y="33"/>
                    <a:pt x="1206" y="2"/>
                  </a:cubicBezTo>
                  <a:cubicBezTo>
                    <a:pt x="1184" y="1"/>
                    <a:pt x="1162" y="1"/>
                    <a:pt x="114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7762106" y="2242404"/>
              <a:ext cx="115962" cy="114638"/>
            </a:xfrm>
            <a:custGeom>
              <a:avLst/>
              <a:gdLst/>
              <a:ahLst/>
              <a:cxnLst/>
              <a:rect l="l" t="t" r="r" b="b"/>
              <a:pathLst>
                <a:path w="2277" h="2251" extrusionOk="0">
                  <a:moveTo>
                    <a:pt x="1139" y="0"/>
                  </a:moveTo>
                  <a:cubicBezTo>
                    <a:pt x="492" y="0"/>
                    <a:pt x="1" y="502"/>
                    <a:pt x="14" y="1151"/>
                  </a:cubicBezTo>
                  <a:cubicBezTo>
                    <a:pt x="28" y="1778"/>
                    <a:pt x="514" y="2251"/>
                    <a:pt x="1138" y="2251"/>
                  </a:cubicBezTo>
                  <a:cubicBezTo>
                    <a:pt x="1160" y="2251"/>
                    <a:pt x="1182" y="2250"/>
                    <a:pt x="1205" y="2249"/>
                  </a:cubicBezTo>
                  <a:cubicBezTo>
                    <a:pt x="1820" y="2219"/>
                    <a:pt x="2277" y="1720"/>
                    <a:pt x="2265" y="1099"/>
                  </a:cubicBezTo>
                  <a:cubicBezTo>
                    <a:pt x="2252" y="479"/>
                    <a:pt x="1777" y="6"/>
                    <a:pt x="1153" y="0"/>
                  </a:cubicBezTo>
                  <a:cubicBezTo>
                    <a:pt x="1148" y="0"/>
                    <a:pt x="1143" y="0"/>
                    <a:pt x="113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7439026" y="2242353"/>
              <a:ext cx="114994" cy="114689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31" y="1"/>
                  </a:moveTo>
                  <a:cubicBezTo>
                    <a:pt x="490" y="1"/>
                    <a:pt x="0" y="490"/>
                    <a:pt x="5" y="1134"/>
                  </a:cubicBezTo>
                  <a:cubicBezTo>
                    <a:pt x="7" y="1770"/>
                    <a:pt x="495" y="2251"/>
                    <a:pt x="1127" y="2251"/>
                  </a:cubicBezTo>
                  <a:cubicBezTo>
                    <a:pt x="1143" y="2251"/>
                    <a:pt x="1160" y="2251"/>
                    <a:pt x="1177" y="2250"/>
                  </a:cubicBezTo>
                  <a:cubicBezTo>
                    <a:pt x="1795" y="2227"/>
                    <a:pt x="2258" y="1738"/>
                    <a:pt x="2253" y="1118"/>
                  </a:cubicBezTo>
                  <a:cubicBezTo>
                    <a:pt x="2248" y="494"/>
                    <a:pt x="1781" y="16"/>
                    <a:pt x="1162" y="1"/>
                  </a:cubicBezTo>
                  <a:cubicBezTo>
                    <a:pt x="1152" y="1"/>
                    <a:pt x="1142" y="1"/>
                    <a:pt x="113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7114979" y="2242404"/>
              <a:ext cx="116777" cy="114587"/>
            </a:xfrm>
            <a:custGeom>
              <a:avLst/>
              <a:gdLst/>
              <a:ahLst/>
              <a:cxnLst/>
              <a:rect l="l" t="t" r="r" b="b"/>
              <a:pathLst>
                <a:path w="2293" h="2250" extrusionOk="0">
                  <a:moveTo>
                    <a:pt x="1136" y="0"/>
                  </a:moveTo>
                  <a:cubicBezTo>
                    <a:pt x="1127" y="0"/>
                    <a:pt x="1118" y="0"/>
                    <a:pt x="1110" y="0"/>
                  </a:cubicBezTo>
                  <a:cubicBezTo>
                    <a:pt x="491" y="12"/>
                    <a:pt x="19" y="489"/>
                    <a:pt x="9" y="1110"/>
                  </a:cubicBezTo>
                  <a:cubicBezTo>
                    <a:pt x="0" y="1754"/>
                    <a:pt x="490" y="2249"/>
                    <a:pt x="1133" y="2249"/>
                  </a:cubicBezTo>
                  <a:cubicBezTo>
                    <a:pt x="1141" y="2249"/>
                    <a:pt x="1149" y="2249"/>
                    <a:pt x="1158" y="2249"/>
                  </a:cubicBezTo>
                  <a:cubicBezTo>
                    <a:pt x="1808" y="2239"/>
                    <a:pt x="2292" y="1719"/>
                    <a:pt x="2259" y="1063"/>
                  </a:cubicBezTo>
                  <a:cubicBezTo>
                    <a:pt x="2227" y="455"/>
                    <a:pt x="1745" y="0"/>
                    <a:pt x="113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1"/>
            <p:cNvSpPr/>
            <p:nvPr/>
          </p:nvSpPr>
          <p:spPr>
            <a:xfrm>
              <a:off x="6789760" y="2242353"/>
              <a:ext cx="118508" cy="114791"/>
            </a:xfrm>
            <a:custGeom>
              <a:avLst/>
              <a:gdLst/>
              <a:ahLst/>
              <a:cxnLst/>
              <a:rect l="l" t="t" r="r" b="b"/>
              <a:pathLst>
                <a:path w="2327" h="2254" extrusionOk="0">
                  <a:moveTo>
                    <a:pt x="1164" y="1"/>
                  </a:moveTo>
                  <a:cubicBezTo>
                    <a:pt x="558" y="1"/>
                    <a:pt x="74" y="446"/>
                    <a:pt x="39" y="1053"/>
                  </a:cubicBezTo>
                  <a:cubicBezTo>
                    <a:pt x="1" y="1707"/>
                    <a:pt x="479" y="2233"/>
                    <a:pt x="1128" y="2253"/>
                  </a:cubicBezTo>
                  <a:cubicBezTo>
                    <a:pt x="1139" y="2253"/>
                    <a:pt x="1149" y="2253"/>
                    <a:pt x="1160" y="2253"/>
                  </a:cubicBezTo>
                  <a:cubicBezTo>
                    <a:pt x="1768" y="2253"/>
                    <a:pt x="2253" y="1805"/>
                    <a:pt x="2289" y="1201"/>
                  </a:cubicBezTo>
                  <a:cubicBezTo>
                    <a:pt x="2326" y="548"/>
                    <a:pt x="1848" y="22"/>
                    <a:pt x="1199" y="1"/>
                  </a:cubicBezTo>
                  <a:cubicBezTo>
                    <a:pt x="1187" y="1"/>
                    <a:pt x="117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1"/>
            <p:cNvSpPr/>
            <p:nvPr/>
          </p:nvSpPr>
          <p:spPr>
            <a:xfrm>
              <a:off x="6467852" y="2242353"/>
              <a:ext cx="116624" cy="114791"/>
            </a:xfrm>
            <a:custGeom>
              <a:avLst/>
              <a:gdLst/>
              <a:ahLst/>
              <a:cxnLst/>
              <a:rect l="l" t="t" r="r" b="b"/>
              <a:pathLst>
                <a:path w="2290" h="2254" extrusionOk="0">
                  <a:moveTo>
                    <a:pt x="1126" y="1"/>
                  </a:moveTo>
                  <a:cubicBezTo>
                    <a:pt x="1117" y="1"/>
                    <a:pt x="1107" y="1"/>
                    <a:pt x="1097" y="1"/>
                  </a:cubicBezTo>
                  <a:cubicBezTo>
                    <a:pt x="477" y="16"/>
                    <a:pt x="8" y="494"/>
                    <a:pt x="5" y="1118"/>
                  </a:cubicBezTo>
                  <a:cubicBezTo>
                    <a:pt x="1" y="1762"/>
                    <a:pt x="492" y="2253"/>
                    <a:pt x="1133" y="2253"/>
                  </a:cubicBezTo>
                  <a:cubicBezTo>
                    <a:pt x="1142" y="2253"/>
                    <a:pt x="1152" y="2253"/>
                    <a:pt x="1161" y="2253"/>
                  </a:cubicBezTo>
                  <a:cubicBezTo>
                    <a:pt x="1810" y="2236"/>
                    <a:pt x="2290" y="1712"/>
                    <a:pt x="2254" y="1056"/>
                  </a:cubicBezTo>
                  <a:cubicBezTo>
                    <a:pt x="2219" y="452"/>
                    <a:pt x="1734" y="1"/>
                    <a:pt x="11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6143957" y="2242302"/>
              <a:ext cx="115300" cy="114740"/>
            </a:xfrm>
            <a:custGeom>
              <a:avLst/>
              <a:gdLst/>
              <a:ahLst/>
              <a:cxnLst/>
              <a:rect l="l" t="t" r="r" b="b"/>
              <a:pathLst>
                <a:path w="2264" h="2253" extrusionOk="0">
                  <a:moveTo>
                    <a:pt x="1133" y="1"/>
                  </a:moveTo>
                  <a:cubicBezTo>
                    <a:pt x="493" y="1"/>
                    <a:pt x="0" y="493"/>
                    <a:pt x="7" y="1138"/>
                  </a:cubicBezTo>
                  <a:cubicBezTo>
                    <a:pt x="13" y="1775"/>
                    <a:pt x="500" y="2252"/>
                    <a:pt x="1131" y="2252"/>
                  </a:cubicBezTo>
                  <a:cubicBezTo>
                    <a:pt x="1148" y="2252"/>
                    <a:pt x="1166" y="2252"/>
                    <a:pt x="1184" y="2251"/>
                  </a:cubicBezTo>
                  <a:cubicBezTo>
                    <a:pt x="1801" y="2226"/>
                    <a:pt x="2263" y="1735"/>
                    <a:pt x="2256" y="1114"/>
                  </a:cubicBezTo>
                  <a:cubicBezTo>
                    <a:pt x="2249" y="492"/>
                    <a:pt x="1779" y="15"/>
                    <a:pt x="1158" y="1"/>
                  </a:cubicBezTo>
                  <a:cubicBezTo>
                    <a:pt x="1149" y="1"/>
                    <a:pt x="1141" y="1"/>
                    <a:pt x="113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5820369" y="2242353"/>
              <a:ext cx="114842" cy="114638"/>
            </a:xfrm>
            <a:custGeom>
              <a:avLst/>
              <a:gdLst/>
              <a:ahLst/>
              <a:cxnLst/>
              <a:rect l="l" t="t" r="r" b="b"/>
              <a:pathLst>
                <a:path w="2255" h="2251" extrusionOk="0">
                  <a:moveTo>
                    <a:pt x="1126" y="1"/>
                  </a:moveTo>
                  <a:cubicBezTo>
                    <a:pt x="491" y="1"/>
                    <a:pt x="1" y="485"/>
                    <a:pt x="1" y="1124"/>
                  </a:cubicBezTo>
                  <a:cubicBezTo>
                    <a:pt x="1" y="1747"/>
                    <a:pt x="466" y="2230"/>
                    <a:pt x="1086" y="2250"/>
                  </a:cubicBezTo>
                  <a:cubicBezTo>
                    <a:pt x="1100" y="2250"/>
                    <a:pt x="1114" y="2251"/>
                    <a:pt x="1128" y="2251"/>
                  </a:cubicBezTo>
                  <a:cubicBezTo>
                    <a:pt x="1764" y="2251"/>
                    <a:pt x="2254" y="1766"/>
                    <a:pt x="2254" y="1127"/>
                  </a:cubicBezTo>
                  <a:cubicBezTo>
                    <a:pt x="2254" y="506"/>
                    <a:pt x="1787" y="20"/>
                    <a:pt x="1167" y="1"/>
                  </a:cubicBezTo>
                  <a:cubicBezTo>
                    <a:pt x="1153" y="1"/>
                    <a:pt x="1139" y="1"/>
                    <a:pt x="11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5496627" y="2242353"/>
              <a:ext cx="115096" cy="114689"/>
            </a:xfrm>
            <a:custGeom>
              <a:avLst/>
              <a:gdLst/>
              <a:ahLst/>
              <a:cxnLst/>
              <a:rect l="l" t="t" r="r" b="b"/>
              <a:pathLst>
                <a:path w="2260" h="2252" extrusionOk="0">
                  <a:moveTo>
                    <a:pt x="1130" y="1"/>
                  </a:moveTo>
                  <a:cubicBezTo>
                    <a:pt x="491" y="1"/>
                    <a:pt x="1" y="493"/>
                    <a:pt x="5" y="1136"/>
                  </a:cubicBezTo>
                  <a:cubicBezTo>
                    <a:pt x="9" y="1770"/>
                    <a:pt x="496" y="2251"/>
                    <a:pt x="1129" y="2251"/>
                  </a:cubicBezTo>
                  <a:cubicBezTo>
                    <a:pt x="1145" y="2251"/>
                    <a:pt x="1162" y="2251"/>
                    <a:pt x="1178" y="2250"/>
                  </a:cubicBezTo>
                  <a:cubicBezTo>
                    <a:pt x="1798" y="2227"/>
                    <a:pt x="2259" y="1737"/>
                    <a:pt x="2255" y="1116"/>
                  </a:cubicBezTo>
                  <a:cubicBezTo>
                    <a:pt x="2249" y="494"/>
                    <a:pt x="1780" y="16"/>
                    <a:pt x="1161" y="1"/>
                  </a:cubicBezTo>
                  <a:cubicBezTo>
                    <a:pt x="1151" y="1"/>
                    <a:pt x="1141" y="1"/>
                    <a:pt x="113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5171256" y="2242353"/>
              <a:ext cx="118457" cy="114791"/>
            </a:xfrm>
            <a:custGeom>
              <a:avLst/>
              <a:gdLst/>
              <a:ahLst/>
              <a:cxnLst/>
              <a:rect l="l" t="t" r="r" b="b"/>
              <a:pathLst>
                <a:path w="2326" h="2254" extrusionOk="0">
                  <a:moveTo>
                    <a:pt x="1163" y="1"/>
                  </a:moveTo>
                  <a:cubicBezTo>
                    <a:pt x="555" y="1"/>
                    <a:pt x="75" y="446"/>
                    <a:pt x="38" y="1053"/>
                  </a:cubicBezTo>
                  <a:cubicBezTo>
                    <a:pt x="0" y="1707"/>
                    <a:pt x="478" y="2233"/>
                    <a:pt x="1127" y="2253"/>
                  </a:cubicBezTo>
                  <a:cubicBezTo>
                    <a:pt x="1138" y="2253"/>
                    <a:pt x="1149" y="2253"/>
                    <a:pt x="1159" y="2253"/>
                  </a:cubicBezTo>
                  <a:cubicBezTo>
                    <a:pt x="1767" y="2253"/>
                    <a:pt x="2251" y="1805"/>
                    <a:pt x="2286" y="1201"/>
                  </a:cubicBezTo>
                  <a:cubicBezTo>
                    <a:pt x="2325" y="548"/>
                    <a:pt x="1846" y="22"/>
                    <a:pt x="1198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4848431" y="2242404"/>
              <a:ext cx="116726" cy="114587"/>
            </a:xfrm>
            <a:custGeom>
              <a:avLst/>
              <a:gdLst/>
              <a:ahLst/>
              <a:cxnLst/>
              <a:rect l="l" t="t" r="r" b="b"/>
              <a:pathLst>
                <a:path w="2292" h="2250" extrusionOk="0">
                  <a:moveTo>
                    <a:pt x="1145" y="0"/>
                  </a:moveTo>
                  <a:cubicBezTo>
                    <a:pt x="493" y="0"/>
                    <a:pt x="0" y="508"/>
                    <a:pt x="19" y="1164"/>
                  </a:cubicBezTo>
                  <a:cubicBezTo>
                    <a:pt x="39" y="1782"/>
                    <a:pt x="522" y="2249"/>
                    <a:pt x="1144" y="2249"/>
                  </a:cubicBezTo>
                  <a:cubicBezTo>
                    <a:pt x="1795" y="2249"/>
                    <a:pt x="2291" y="1742"/>
                    <a:pt x="2269" y="1086"/>
                  </a:cubicBezTo>
                  <a:cubicBezTo>
                    <a:pt x="2251" y="467"/>
                    <a:pt x="1766" y="0"/>
                    <a:pt x="114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4524638" y="2242404"/>
              <a:ext cx="116726" cy="114587"/>
            </a:xfrm>
            <a:custGeom>
              <a:avLst/>
              <a:gdLst/>
              <a:ahLst/>
              <a:cxnLst/>
              <a:rect l="l" t="t" r="r" b="b"/>
              <a:pathLst>
                <a:path w="2292" h="2250" extrusionOk="0">
                  <a:moveTo>
                    <a:pt x="1146" y="0"/>
                  </a:moveTo>
                  <a:cubicBezTo>
                    <a:pt x="523" y="0"/>
                    <a:pt x="40" y="467"/>
                    <a:pt x="21" y="1086"/>
                  </a:cubicBezTo>
                  <a:cubicBezTo>
                    <a:pt x="1" y="1739"/>
                    <a:pt x="492" y="2249"/>
                    <a:pt x="1146" y="2249"/>
                  </a:cubicBezTo>
                  <a:cubicBezTo>
                    <a:pt x="1770" y="2249"/>
                    <a:pt x="2251" y="1784"/>
                    <a:pt x="2271" y="1164"/>
                  </a:cubicBezTo>
                  <a:cubicBezTo>
                    <a:pt x="2292" y="512"/>
                    <a:pt x="1800" y="0"/>
                    <a:pt x="114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4200591" y="2242404"/>
              <a:ext cx="117388" cy="114587"/>
            </a:xfrm>
            <a:custGeom>
              <a:avLst/>
              <a:gdLst/>
              <a:ahLst/>
              <a:cxnLst/>
              <a:rect l="l" t="t" r="r" b="b"/>
              <a:pathLst>
                <a:path w="2305" h="2250" extrusionOk="0">
                  <a:moveTo>
                    <a:pt x="1150" y="0"/>
                  </a:moveTo>
                  <a:cubicBezTo>
                    <a:pt x="532" y="0"/>
                    <a:pt x="51" y="464"/>
                    <a:pt x="28" y="1077"/>
                  </a:cubicBezTo>
                  <a:cubicBezTo>
                    <a:pt x="1" y="1733"/>
                    <a:pt x="491" y="2246"/>
                    <a:pt x="1144" y="2249"/>
                  </a:cubicBezTo>
                  <a:cubicBezTo>
                    <a:pt x="1147" y="2249"/>
                    <a:pt x="1150" y="2249"/>
                    <a:pt x="1152" y="2249"/>
                  </a:cubicBezTo>
                  <a:cubicBezTo>
                    <a:pt x="1771" y="2249"/>
                    <a:pt x="2254" y="1788"/>
                    <a:pt x="2277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5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1"/>
            <p:cNvSpPr/>
            <p:nvPr/>
          </p:nvSpPr>
          <p:spPr>
            <a:xfrm>
              <a:off x="3876951" y="2242404"/>
              <a:ext cx="117388" cy="114587"/>
            </a:xfrm>
            <a:custGeom>
              <a:avLst/>
              <a:gdLst/>
              <a:ahLst/>
              <a:cxnLst/>
              <a:rect l="l" t="t" r="r" b="b"/>
              <a:pathLst>
                <a:path w="2305" h="2250" extrusionOk="0">
                  <a:moveTo>
                    <a:pt x="1149" y="0"/>
                  </a:moveTo>
                  <a:cubicBezTo>
                    <a:pt x="531" y="0"/>
                    <a:pt x="50" y="464"/>
                    <a:pt x="28" y="1077"/>
                  </a:cubicBezTo>
                  <a:cubicBezTo>
                    <a:pt x="1" y="1733"/>
                    <a:pt x="489" y="2246"/>
                    <a:pt x="1144" y="2249"/>
                  </a:cubicBezTo>
                  <a:cubicBezTo>
                    <a:pt x="1147" y="2249"/>
                    <a:pt x="1150" y="2249"/>
                    <a:pt x="1153" y="2249"/>
                  </a:cubicBezTo>
                  <a:cubicBezTo>
                    <a:pt x="1770" y="2249"/>
                    <a:pt x="2254" y="1788"/>
                    <a:pt x="2277" y="1172"/>
                  </a:cubicBezTo>
                  <a:cubicBezTo>
                    <a:pt x="2305" y="518"/>
                    <a:pt x="1815" y="5"/>
                    <a:pt x="1160" y="0"/>
                  </a:cubicBezTo>
                  <a:cubicBezTo>
                    <a:pt x="1156" y="0"/>
                    <a:pt x="1152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1"/>
            <p:cNvSpPr/>
            <p:nvPr/>
          </p:nvSpPr>
          <p:spPr>
            <a:xfrm>
              <a:off x="3714698" y="2081883"/>
              <a:ext cx="115656" cy="112040"/>
            </a:xfrm>
            <a:custGeom>
              <a:avLst/>
              <a:gdLst/>
              <a:ahLst/>
              <a:cxnLst/>
              <a:rect l="l" t="t" r="r" b="b"/>
              <a:pathLst>
                <a:path w="2271" h="2200" extrusionOk="0">
                  <a:moveTo>
                    <a:pt x="1203" y="1"/>
                  </a:moveTo>
                  <a:cubicBezTo>
                    <a:pt x="1188" y="1"/>
                    <a:pt x="1173" y="1"/>
                    <a:pt x="1158" y="2"/>
                  </a:cubicBezTo>
                  <a:cubicBezTo>
                    <a:pt x="516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2" y="2198"/>
                  </a:cubicBezTo>
                  <a:cubicBezTo>
                    <a:pt x="1135" y="2199"/>
                    <a:pt x="1148" y="2199"/>
                    <a:pt x="1160" y="2199"/>
                  </a:cubicBezTo>
                  <a:cubicBezTo>
                    <a:pt x="1736" y="2199"/>
                    <a:pt x="2249" y="1698"/>
                    <a:pt x="2261" y="1115"/>
                  </a:cubicBezTo>
                  <a:cubicBezTo>
                    <a:pt x="2270" y="538"/>
                    <a:pt x="1776" y="1"/>
                    <a:pt x="120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4038898" y="2081832"/>
              <a:ext cx="114791" cy="11214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8" y="1"/>
                  </a:moveTo>
                  <a:cubicBezTo>
                    <a:pt x="1168" y="1"/>
                    <a:pt x="1149" y="1"/>
                    <a:pt x="1129" y="3"/>
                  </a:cubicBezTo>
                  <a:cubicBezTo>
                    <a:pt x="487" y="45"/>
                    <a:pt x="110" y="422"/>
                    <a:pt x="52" y="1058"/>
                  </a:cubicBezTo>
                  <a:cubicBezTo>
                    <a:pt x="0" y="1649"/>
                    <a:pt x="531" y="2189"/>
                    <a:pt x="1128" y="2201"/>
                  </a:cubicBezTo>
                  <a:cubicBezTo>
                    <a:pt x="1135" y="2201"/>
                    <a:pt x="1142" y="2201"/>
                    <a:pt x="1150" y="2201"/>
                  </a:cubicBezTo>
                  <a:cubicBezTo>
                    <a:pt x="1735" y="2201"/>
                    <a:pt x="2251" y="1691"/>
                    <a:pt x="2251" y="1101"/>
                  </a:cubicBezTo>
                  <a:cubicBezTo>
                    <a:pt x="2253" y="525"/>
                    <a:pt x="1758" y="1"/>
                    <a:pt x="118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4361621" y="2081985"/>
              <a:ext cx="116726" cy="112040"/>
            </a:xfrm>
            <a:custGeom>
              <a:avLst/>
              <a:gdLst/>
              <a:ahLst/>
              <a:cxnLst/>
              <a:rect l="l" t="t" r="r" b="b"/>
              <a:pathLst>
                <a:path w="2292" h="2200" extrusionOk="0">
                  <a:moveTo>
                    <a:pt x="1213" y="1"/>
                  </a:moveTo>
                  <a:cubicBezTo>
                    <a:pt x="1204" y="1"/>
                    <a:pt x="1195" y="1"/>
                    <a:pt x="1186" y="1"/>
                  </a:cubicBezTo>
                  <a:cubicBezTo>
                    <a:pt x="541" y="21"/>
                    <a:pt x="155" y="390"/>
                    <a:pt x="74" y="1021"/>
                  </a:cubicBezTo>
                  <a:cubicBezTo>
                    <a:pt x="1" y="1604"/>
                    <a:pt x="517" y="2165"/>
                    <a:pt x="1114" y="2198"/>
                  </a:cubicBezTo>
                  <a:cubicBezTo>
                    <a:pt x="1132" y="2199"/>
                    <a:pt x="1150" y="2199"/>
                    <a:pt x="1169" y="2199"/>
                  </a:cubicBezTo>
                  <a:cubicBezTo>
                    <a:pt x="1736" y="2199"/>
                    <a:pt x="2250" y="1709"/>
                    <a:pt x="2271" y="1133"/>
                  </a:cubicBezTo>
                  <a:cubicBezTo>
                    <a:pt x="2291" y="551"/>
                    <a:pt x="1797" y="1"/>
                    <a:pt x="121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4686382" y="2081628"/>
              <a:ext cx="114485" cy="112397"/>
            </a:xfrm>
            <a:custGeom>
              <a:avLst/>
              <a:gdLst/>
              <a:ahLst/>
              <a:cxnLst/>
              <a:rect l="l" t="t" r="r" b="b"/>
              <a:pathLst>
                <a:path w="2248" h="2207" extrusionOk="0">
                  <a:moveTo>
                    <a:pt x="1112" y="1"/>
                  </a:moveTo>
                  <a:cubicBezTo>
                    <a:pt x="582" y="1"/>
                    <a:pt x="93" y="472"/>
                    <a:pt x="48" y="1023"/>
                  </a:cubicBezTo>
                  <a:cubicBezTo>
                    <a:pt x="0" y="1609"/>
                    <a:pt x="490" y="2169"/>
                    <a:pt x="1087" y="2205"/>
                  </a:cubicBezTo>
                  <a:cubicBezTo>
                    <a:pt x="1107" y="2206"/>
                    <a:pt x="1127" y="2207"/>
                    <a:pt x="1147" y="2207"/>
                  </a:cubicBezTo>
                  <a:cubicBezTo>
                    <a:pt x="1712" y="2207"/>
                    <a:pt x="2247" y="1718"/>
                    <a:pt x="2243" y="1146"/>
                  </a:cubicBezTo>
                  <a:cubicBezTo>
                    <a:pt x="2239" y="498"/>
                    <a:pt x="1876" y="106"/>
                    <a:pt x="1247" y="11"/>
                  </a:cubicBezTo>
                  <a:cubicBezTo>
                    <a:pt x="1202" y="4"/>
                    <a:pt x="1157" y="1"/>
                    <a:pt x="111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5011091" y="2081781"/>
              <a:ext cx="114689" cy="112193"/>
            </a:xfrm>
            <a:custGeom>
              <a:avLst/>
              <a:gdLst/>
              <a:ahLst/>
              <a:cxnLst/>
              <a:rect l="l" t="t" r="r" b="b"/>
              <a:pathLst>
                <a:path w="2252" h="2203" extrusionOk="0">
                  <a:moveTo>
                    <a:pt x="1169" y="0"/>
                  </a:moveTo>
                  <a:cubicBezTo>
                    <a:pt x="1137" y="0"/>
                    <a:pt x="1106" y="2"/>
                    <a:pt x="1074" y="5"/>
                  </a:cubicBezTo>
                  <a:cubicBezTo>
                    <a:pt x="441" y="70"/>
                    <a:pt x="67" y="452"/>
                    <a:pt x="32" y="1095"/>
                  </a:cubicBezTo>
                  <a:cubicBezTo>
                    <a:pt x="1" y="1683"/>
                    <a:pt x="539" y="2202"/>
                    <a:pt x="1127" y="2202"/>
                  </a:cubicBezTo>
                  <a:cubicBezTo>
                    <a:pt x="1132" y="2202"/>
                    <a:pt x="1138" y="2202"/>
                    <a:pt x="1144" y="2202"/>
                  </a:cubicBezTo>
                  <a:cubicBezTo>
                    <a:pt x="1739" y="2193"/>
                    <a:pt x="2252" y="1657"/>
                    <a:pt x="2230" y="1066"/>
                  </a:cubicBezTo>
                  <a:cubicBezTo>
                    <a:pt x="2210" y="503"/>
                    <a:pt x="1717" y="0"/>
                    <a:pt x="116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5332133" y="2082036"/>
              <a:ext cx="118152" cy="111990"/>
            </a:xfrm>
            <a:custGeom>
              <a:avLst/>
              <a:gdLst/>
              <a:ahLst/>
              <a:cxnLst/>
              <a:rect l="l" t="t" r="r" b="b"/>
              <a:pathLst>
                <a:path w="2320" h="2199" extrusionOk="0">
                  <a:moveTo>
                    <a:pt x="1230" y="0"/>
                  </a:moveTo>
                  <a:cubicBezTo>
                    <a:pt x="1227" y="0"/>
                    <a:pt x="1225" y="0"/>
                    <a:pt x="1223" y="0"/>
                  </a:cubicBezTo>
                  <a:cubicBezTo>
                    <a:pt x="577" y="4"/>
                    <a:pt x="185" y="367"/>
                    <a:pt x="89" y="996"/>
                  </a:cubicBezTo>
                  <a:cubicBezTo>
                    <a:pt x="0" y="1575"/>
                    <a:pt x="505" y="2146"/>
                    <a:pt x="1100" y="2195"/>
                  </a:cubicBezTo>
                  <a:cubicBezTo>
                    <a:pt x="1127" y="2198"/>
                    <a:pt x="1153" y="2199"/>
                    <a:pt x="1180" y="2199"/>
                  </a:cubicBezTo>
                  <a:cubicBezTo>
                    <a:pt x="1738" y="2199"/>
                    <a:pt x="2249" y="1726"/>
                    <a:pt x="2284" y="1156"/>
                  </a:cubicBezTo>
                  <a:cubicBezTo>
                    <a:pt x="2320" y="572"/>
                    <a:pt x="1819" y="0"/>
                    <a:pt x="123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5658014" y="2081832"/>
              <a:ext cx="114638" cy="112091"/>
            </a:xfrm>
            <a:custGeom>
              <a:avLst/>
              <a:gdLst/>
              <a:ahLst/>
              <a:cxnLst/>
              <a:rect l="l" t="t" r="r" b="b"/>
              <a:pathLst>
                <a:path w="2251" h="2201" extrusionOk="0">
                  <a:moveTo>
                    <a:pt x="1185" y="1"/>
                  </a:moveTo>
                  <a:cubicBezTo>
                    <a:pt x="1159" y="1"/>
                    <a:pt x="1134" y="2"/>
                    <a:pt x="1108" y="4"/>
                  </a:cubicBezTo>
                  <a:cubicBezTo>
                    <a:pt x="468" y="59"/>
                    <a:pt x="92" y="435"/>
                    <a:pt x="46" y="1076"/>
                  </a:cubicBezTo>
                  <a:cubicBezTo>
                    <a:pt x="1" y="1666"/>
                    <a:pt x="538" y="2199"/>
                    <a:pt x="1135" y="2201"/>
                  </a:cubicBezTo>
                  <a:cubicBezTo>
                    <a:pt x="1138" y="2201"/>
                    <a:pt x="1140" y="2201"/>
                    <a:pt x="1143" y="2201"/>
                  </a:cubicBezTo>
                  <a:cubicBezTo>
                    <a:pt x="1734" y="2201"/>
                    <a:pt x="2251" y="1677"/>
                    <a:pt x="2242" y="1085"/>
                  </a:cubicBezTo>
                  <a:cubicBezTo>
                    <a:pt x="2234" y="515"/>
                    <a:pt x="1741" y="1"/>
                    <a:pt x="118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5982825" y="2081628"/>
              <a:ext cx="114638" cy="112193"/>
            </a:xfrm>
            <a:custGeom>
              <a:avLst/>
              <a:gdLst/>
              <a:ahLst/>
              <a:cxnLst/>
              <a:rect l="l" t="t" r="r" b="b"/>
              <a:pathLst>
                <a:path w="2251" h="2203" extrusionOk="0">
                  <a:moveTo>
                    <a:pt x="1119" y="0"/>
                  </a:moveTo>
                  <a:cubicBezTo>
                    <a:pt x="536" y="0"/>
                    <a:pt x="1" y="508"/>
                    <a:pt x="22" y="1092"/>
                  </a:cubicBezTo>
                  <a:cubicBezTo>
                    <a:pt x="48" y="1738"/>
                    <a:pt x="418" y="2121"/>
                    <a:pt x="1051" y="2196"/>
                  </a:cubicBezTo>
                  <a:cubicBezTo>
                    <a:pt x="1088" y="2201"/>
                    <a:pt x="1125" y="2203"/>
                    <a:pt x="1161" y="2203"/>
                  </a:cubicBezTo>
                  <a:cubicBezTo>
                    <a:pt x="1704" y="2203"/>
                    <a:pt x="2195" y="1711"/>
                    <a:pt x="2222" y="1153"/>
                  </a:cubicBezTo>
                  <a:cubicBezTo>
                    <a:pt x="2251" y="563"/>
                    <a:pt x="1745" y="17"/>
                    <a:pt x="1148" y="1"/>
                  </a:cubicBezTo>
                  <a:cubicBezTo>
                    <a:pt x="1138" y="1"/>
                    <a:pt x="1129" y="0"/>
                    <a:pt x="111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6306159" y="2081883"/>
              <a:ext cx="114638" cy="112091"/>
            </a:xfrm>
            <a:custGeom>
              <a:avLst/>
              <a:gdLst/>
              <a:ahLst/>
              <a:cxnLst/>
              <a:rect l="l" t="t" r="r" b="b"/>
              <a:pathLst>
                <a:path w="2251" h="2201" extrusionOk="0">
                  <a:moveTo>
                    <a:pt x="1081" y="0"/>
                  </a:moveTo>
                  <a:cubicBezTo>
                    <a:pt x="537" y="0"/>
                    <a:pt x="45" y="503"/>
                    <a:pt x="24" y="1062"/>
                  </a:cubicBezTo>
                  <a:cubicBezTo>
                    <a:pt x="0" y="1654"/>
                    <a:pt x="512" y="2190"/>
                    <a:pt x="1107" y="2200"/>
                  </a:cubicBezTo>
                  <a:cubicBezTo>
                    <a:pt x="1114" y="2200"/>
                    <a:pt x="1120" y="2200"/>
                    <a:pt x="1127" y="2200"/>
                  </a:cubicBezTo>
                  <a:cubicBezTo>
                    <a:pt x="1712" y="2200"/>
                    <a:pt x="2250" y="1683"/>
                    <a:pt x="2220" y="1099"/>
                  </a:cubicBezTo>
                  <a:cubicBezTo>
                    <a:pt x="2188" y="457"/>
                    <a:pt x="1816" y="75"/>
                    <a:pt x="1181" y="6"/>
                  </a:cubicBezTo>
                  <a:cubicBezTo>
                    <a:pt x="1148" y="2"/>
                    <a:pt x="1115" y="0"/>
                    <a:pt x="108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6627864" y="2081934"/>
              <a:ext cx="116318" cy="112091"/>
            </a:xfrm>
            <a:custGeom>
              <a:avLst/>
              <a:gdLst/>
              <a:ahLst/>
              <a:cxnLst/>
              <a:rect l="l" t="t" r="r" b="b"/>
              <a:pathLst>
                <a:path w="2284" h="2201" extrusionOk="0">
                  <a:moveTo>
                    <a:pt x="1208" y="0"/>
                  </a:moveTo>
                  <a:cubicBezTo>
                    <a:pt x="1198" y="0"/>
                    <a:pt x="1187" y="0"/>
                    <a:pt x="1177" y="1"/>
                  </a:cubicBezTo>
                  <a:cubicBezTo>
                    <a:pt x="532" y="27"/>
                    <a:pt x="149" y="397"/>
                    <a:pt x="73" y="1028"/>
                  </a:cubicBezTo>
                  <a:cubicBezTo>
                    <a:pt x="0" y="1614"/>
                    <a:pt x="521" y="2170"/>
                    <a:pt x="1118" y="2199"/>
                  </a:cubicBezTo>
                  <a:cubicBezTo>
                    <a:pt x="1134" y="2200"/>
                    <a:pt x="1150" y="2200"/>
                    <a:pt x="1166" y="2200"/>
                  </a:cubicBezTo>
                  <a:cubicBezTo>
                    <a:pt x="1735" y="2200"/>
                    <a:pt x="2253" y="1706"/>
                    <a:pt x="2268" y="1127"/>
                  </a:cubicBezTo>
                  <a:cubicBezTo>
                    <a:pt x="2284" y="545"/>
                    <a:pt x="1788" y="0"/>
                    <a:pt x="120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6951555" y="2081934"/>
              <a:ext cx="116420" cy="112091"/>
            </a:xfrm>
            <a:custGeom>
              <a:avLst/>
              <a:gdLst/>
              <a:ahLst/>
              <a:cxnLst/>
              <a:rect l="l" t="t" r="r" b="b"/>
              <a:pathLst>
                <a:path w="2286" h="2201" extrusionOk="0">
                  <a:moveTo>
                    <a:pt x="1207" y="0"/>
                  </a:moveTo>
                  <a:cubicBezTo>
                    <a:pt x="1197" y="0"/>
                    <a:pt x="1186" y="0"/>
                    <a:pt x="1175" y="1"/>
                  </a:cubicBezTo>
                  <a:cubicBezTo>
                    <a:pt x="531" y="27"/>
                    <a:pt x="148" y="397"/>
                    <a:pt x="73" y="1028"/>
                  </a:cubicBezTo>
                  <a:cubicBezTo>
                    <a:pt x="1" y="1614"/>
                    <a:pt x="521" y="2170"/>
                    <a:pt x="1116" y="2199"/>
                  </a:cubicBezTo>
                  <a:cubicBezTo>
                    <a:pt x="1132" y="2200"/>
                    <a:pt x="1148" y="2200"/>
                    <a:pt x="1164" y="2200"/>
                  </a:cubicBezTo>
                  <a:cubicBezTo>
                    <a:pt x="1735" y="2200"/>
                    <a:pt x="2251" y="1706"/>
                    <a:pt x="2267" y="1127"/>
                  </a:cubicBezTo>
                  <a:cubicBezTo>
                    <a:pt x="2285" y="545"/>
                    <a:pt x="1789" y="0"/>
                    <a:pt x="120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7278403" y="2081934"/>
              <a:ext cx="114892" cy="112040"/>
            </a:xfrm>
            <a:custGeom>
              <a:avLst/>
              <a:gdLst/>
              <a:ahLst/>
              <a:cxnLst/>
              <a:rect l="l" t="t" r="r" b="b"/>
              <a:pathLst>
                <a:path w="2256" h="2200" extrusionOk="0">
                  <a:moveTo>
                    <a:pt x="1061" y="0"/>
                  </a:moveTo>
                  <a:cubicBezTo>
                    <a:pt x="494" y="0"/>
                    <a:pt x="1" y="528"/>
                    <a:pt x="2" y="1103"/>
                  </a:cubicBezTo>
                  <a:cubicBezTo>
                    <a:pt x="4" y="1689"/>
                    <a:pt x="520" y="2199"/>
                    <a:pt x="1104" y="2199"/>
                  </a:cubicBezTo>
                  <a:cubicBezTo>
                    <a:pt x="1112" y="2199"/>
                    <a:pt x="1120" y="2199"/>
                    <a:pt x="1128" y="2199"/>
                  </a:cubicBezTo>
                  <a:cubicBezTo>
                    <a:pt x="1723" y="2184"/>
                    <a:pt x="2255" y="1642"/>
                    <a:pt x="2199" y="1054"/>
                  </a:cubicBezTo>
                  <a:cubicBezTo>
                    <a:pt x="2138" y="418"/>
                    <a:pt x="1760" y="43"/>
                    <a:pt x="1119" y="2"/>
                  </a:cubicBezTo>
                  <a:cubicBezTo>
                    <a:pt x="1100" y="1"/>
                    <a:pt x="1081" y="0"/>
                    <a:pt x="106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7602348" y="2081577"/>
              <a:ext cx="114485" cy="112448"/>
            </a:xfrm>
            <a:custGeom>
              <a:avLst/>
              <a:gdLst/>
              <a:ahLst/>
              <a:cxnLst/>
              <a:rect l="l" t="t" r="r" b="b"/>
              <a:pathLst>
                <a:path w="2248" h="2208" extrusionOk="0">
                  <a:moveTo>
                    <a:pt x="1102" y="0"/>
                  </a:moveTo>
                  <a:cubicBezTo>
                    <a:pt x="537" y="0"/>
                    <a:pt x="0" y="490"/>
                    <a:pt x="6" y="1063"/>
                  </a:cubicBezTo>
                  <a:cubicBezTo>
                    <a:pt x="9" y="1710"/>
                    <a:pt x="373" y="2102"/>
                    <a:pt x="1002" y="2197"/>
                  </a:cubicBezTo>
                  <a:cubicBezTo>
                    <a:pt x="1046" y="2204"/>
                    <a:pt x="1091" y="2207"/>
                    <a:pt x="1135" y="2207"/>
                  </a:cubicBezTo>
                  <a:cubicBezTo>
                    <a:pt x="1666" y="2207"/>
                    <a:pt x="2156" y="1736"/>
                    <a:pt x="2201" y="1186"/>
                  </a:cubicBezTo>
                  <a:cubicBezTo>
                    <a:pt x="2247" y="599"/>
                    <a:pt x="1758" y="38"/>
                    <a:pt x="1162" y="2"/>
                  </a:cubicBezTo>
                  <a:cubicBezTo>
                    <a:pt x="1142" y="1"/>
                    <a:pt x="1122" y="0"/>
                    <a:pt x="110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7922932" y="2081883"/>
              <a:ext cx="115809" cy="112040"/>
            </a:xfrm>
            <a:custGeom>
              <a:avLst/>
              <a:gdLst/>
              <a:ahLst/>
              <a:cxnLst/>
              <a:rect l="l" t="t" r="r" b="b"/>
              <a:pathLst>
                <a:path w="2274" h="2200" extrusionOk="0">
                  <a:moveTo>
                    <a:pt x="1206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6" y="1041"/>
                  </a:cubicBezTo>
                  <a:cubicBezTo>
                    <a:pt x="1" y="1626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4" y="538"/>
                    <a:pt x="1779" y="1"/>
                    <a:pt x="120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571129" y="2081883"/>
              <a:ext cx="114587" cy="112193"/>
            </a:xfrm>
            <a:custGeom>
              <a:avLst/>
              <a:gdLst/>
              <a:ahLst/>
              <a:cxnLst/>
              <a:rect l="l" t="t" r="r" b="b"/>
              <a:pathLst>
                <a:path w="2250" h="2203" extrusionOk="0">
                  <a:moveTo>
                    <a:pt x="1189" y="1"/>
                  </a:moveTo>
                  <a:cubicBezTo>
                    <a:pt x="1167" y="1"/>
                    <a:pt x="1144" y="2"/>
                    <a:pt x="1122" y="3"/>
                  </a:cubicBezTo>
                  <a:cubicBezTo>
                    <a:pt x="482" y="51"/>
                    <a:pt x="103" y="428"/>
                    <a:pt x="51" y="1065"/>
                  </a:cubicBezTo>
                  <a:cubicBezTo>
                    <a:pt x="1" y="1655"/>
                    <a:pt x="535" y="2193"/>
                    <a:pt x="1131" y="2203"/>
                  </a:cubicBezTo>
                  <a:cubicBezTo>
                    <a:pt x="1135" y="2203"/>
                    <a:pt x="1139" y="2203"/>
                    <a:pt x="1143" y="2203"/>
                  </a:cubicBezTo>
                  <a:cubicBezTo>
                    <a:pt x="1730" y="2203"/>
                    <a:pt x="2249" y="1686"/>
                    <a:pt x="2248" y="1094"/>
                  </a:cubicBezTo>
                  <a:cubicBezTo>
                    <a:pt x="2245" y="521"/>
                    <a:pt x="1753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247438" y="2081832"/>
              <a:ext cx="114587" cy="112040"/>
            </a:xfrm>
            <a:custGeom>
              <a:avLst/>
              <a:gdLst/>
              <a:ahLst/>
              <a:cxnLst/>
              <a:rect l="l" t="t" r="r" b="b"/>
              <a:pathLst>
                <a:path w="2250" h="2200" extrusionOk="0">
                  <a:moveTo>
                    <a:pt x="1185" y="0"/>
                  </a:moveTo>
                  <a:cubicBezTo>
                    <a:pt x="1163" y="0"/>
                    <a:pt x="1140" y="1"/>
                    <a:pt x="1118" y="3"/>
                  </a:cubicBezTo>
                  <a:cubicBezTo>
                    <a:pt x="479" y="52"/>
                    <a:pt x="100" y="429"/>
                    <a:pt x="50" y="1066"/>
                  </a:cubicBezTo>
                  <a:cubicBezTo>
                    <a:pt x="0" y="1657"/>
                    <a:pt x="537" y="2192"/>
                    <a:pt x="1134" y="2199"/>
                  </a:cubicBezTo>
                  <a:cubicBezTo>
                    <a:pt x="1138" y="2199"/>
                    <a:pt x="1142" y="2200"/>
                    <a:pt x="1146" y="2200"/>
                  </a:cubicBezTo>
                  <a:cubicBezTo>
                    <a:pt x="1732" y="2200"/>
                    <a:pt x="2249" y="1681"/>
                    <a:pt x="2246" y="1091"/>
                  </a:cubicBezTo>
                  <a:cubicBezTo>
                    <a:pt x="2242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478199" y="2081628"/>
              <a:ext cx="114689" cy="112091"/>
            </a:xfrm>
            <a:custGeom>
              <a:avLst/>
              <a:gdLst/>
              <a:ahLst/>
              <a:cxnLst/>
              <a:rect l="l" t="t" r="r" b="b"/>
              <a:pathLst>
                <a:path w="2252" h="2201" extrusionOk="0">
                  <a:moveTo>
                    <a:pt x="1146" y="1"/>
                  </a:moveTo>
                  <a:cubicBezTo>
                    <a:pt x="1142" y="1"/>
                    <a:pt x="1137" y="1"/>
                    <a:pt x="1132" y="1"/>
                  </a:cubicBezTo>
                  <a:cubicBezTo>
                    <a:pt x="536" y="8"/>
                    <a:pt x="0" y="549"/>
                    <a:pt x="49" y="1135"/>
                  </a:cubicBezTo>
                  <a:cubicBezTo>
                    <a:pt x="103" y="1776"/>
                    <a:pt x="479" y="2151"/>
                    <a:pt x="1120" y="2198"/>
                  </a:cubicBezTo>
                  <a:cubicBezTo>
                    <a:pt x="1144" y="2200"/>
                    <a:pt x="1168" y="2200"/>
                    <a:pt x="1191" y="2200"/>
                  </a:cubicBezTo>
                  <a:cubicBezTo>
                    <a:pt x="1753" y="2200"/>
                    <a:pt x="2242" y="1681"/>
                    <a:pt x="2246" y="1109"/>
                  </a:cubicBezTo>
                  <a:cubicBezTo>
                    <a:pt x="2252" y="519"/>
                    <a:pt x="1734" y="1"/>
                    <a:pt x="114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02348" y="2081628"/>
              <a:ext cx="118152" cy="111939"/>
            </a:xfrm>
            <a:custGeom>
              <a:avLst/>
              <a:gdLst/>
              <a:ahLst/>
              <a:cxnLst/>
              <a:rect l="l" t="t" r="r" b="b"/>
              <a:pathLst>
                <a:path w="2320" h="2198" extrusionOk="0">
                  <a:moveTo>
                    <a:pt x="1140" y="1"/>
                  </a:moveTo>
                  <a:cubicBezTo>
                    <a:pt x="582" y="1"/>
                    <a:pt x="71" y="473"/>
                    <a:pt x="36" y="1041"/>
                  </a:cubicBezTo>
                  <a:cubicBezTo>
                    <a:pt x="0" y="1627"/>
                    <a:pt x="499" y="2198"/>
                    <a:pt x="1088" y="2198"/>
                  </a:cubicBezTo>
                  <a:cubicBezTo>
                    <a:pt x="1091" y="2198"/>
                    <a:pt x="1094" y="2198"/>
                    <a:pt x="1097" y="2198"/>
                  </a:cubicBezTo>
                  <a:cubicBezTo>
                    <a:pt x="1743" y="2195"/>
                    <a:pt x="2135" y="1832"/>
                    <a:pt x="2231" y="1203"/>
                  </a:cubicBezTo>
                  <a:cubicBezTo>
                    <a:pt x="2320" y="622"/>
                    <a:pt x="1815" y="52"/>
                    <a:pt x="1220" y="4"/>
                  </a:cubicBezTo>
                  <a:cubicBezTo>
                    <a:pt x="1193" y="2"/>
                    <a:pt x="1167" y="1"/>
                    <a:pt x="114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1124460" y="2081934"/>
              <a:ext cx="116828" cy="112091"/>
            </a:xfrm>
            <a:custGeom>
              <a:avLst/>
              <a:gdLst/>
              <a:ahLst/>
              <a:cxnLst/>
              <a:rect l="l" t="t" r="r" b="b"/>
              <a:pathLst>
                <a:path w="2294" h="2201" extrusionOk="0">
                  <a:moveTo>
                    <a:pt x="1213" y="0"/>
                  </a:moveTo>
                  <a:cubicBezTo>
                    <a:pt x="1205" y="0"/>
                    <a:pt x="1197" y="0"/>
                    <a:pt x="1189" y="1"/>
                  </a:cubicBezTo>
                  <a:cubicBezTo>
                    <a:pt x="543" y="19"/>
                    <a:pt x="158" y="388"/>
                    <a:pt x="76" y="1020"/>
                  </a:cubicBezTo>
                  <a:cubicBezTo>
                    <a:pt x="1" y="1603"/>
                    <a:pt x="517" y="2166"/>
                    <a:pt x="1112" y="2199"/>
                  </a:cubicBezTo>
                  <a:cubicBezTo>
                    <a:pt x="1131" y="2200"/>
                    <a:pt x="1150" y="2201"/>
                    <a:pt x="1169" y="2201"/>
                  </a:cubicBezTo>
                  <a:cubicBezTo>
                    <a:pt x="1734" y="2201"/>
                    <a:pt x="2249" y="1710"/>
                    <a:pt x="2273" y="1135"/>
                  </a:cubicBezTo>
                  <a:cubicBezTo>
                    <a:pt x="2294" y="552"/>
                    <a:pt x="1797" y="0"/>
                    <a:pt x="121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1450646" y="2081730"/>
              <a:ext cx="114638" cy="112193"/>
            </a:xfrm>
            <a:custGeom>
              <a:avLst/>
              <a:gdLst/>
              <a:ahLst/>
              <a:cxnLst/>
              <a:rect l="l" t="t" r="r" b="b"/>
              <a:pathLst>
                <a:path w="2251" h="2203" extrusionOk="0">
                  <a:moveTo>
                    <a:pt x="1077" y="0"/>
                  </a:moveTo>
                  <a:cubicBezTo>
                    <a:pt x="527" y="0"/>
                    <a:pt x="33" y="505"/>
                    <a:pt x="18" y="1071"/>
                  </a:cubicBezTo>
                  <a:cubicBezTo>
                    <a:pt x="1" y="1665"/>
                    <a:pt x="514" y="2196"/>
                    <a:pt x="1109" y="2203"/>
                  </a:cubicBezTo>
                  <a:cubicBezTo>
                    <a:pt x="1113" y="2203"/>
                    <a:pt x="1117" y="2203"/>
                    <a:pt x="1121" y="2203"/>
                  </a:cubicBezTo>
                  <a:cubicBezTo>
                    <a:pt x="1711" y="2203"/>
                    <a:pt x="2251" y="1679"/>
                    <a:pt x="2215" y="1090"/>
                  </a:cubicBezTo>
                  <a:cubicBezTo>
                    <a:pt x="2176" y="447"/>
                    <a:pt x="1802" y="68"/>
                    <a:pt x="1167" y="5"/>
                  </a:cubicBezTo>
                  <a:cubicBezTo>
                    <a:pt x="1137" y="2"/>
                    <a:pt x="1107" y="0"/>
                    <a:pt x="107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1773012" y="2081628"/>
              <a:ext cx="114536" cy="112397"/>
            </a:xfrm>
            <a:custGeom>
              <a:avLst/>
              <a:gdLst/>
              <a:ahLst/>
              <a:cxnLst/>
              <a:rect l="l" t="t" r="r" b="b"/>
              <a:pathLst>
                <a:path w="2249" h="2207" extrusionOk="0">
                  <a:moveTo>
                    <a:pt x="1112" y="1"/>
                  </a:moveTo>
                  <a:cubicBezTo>
                    <a:pt x="581" y="1"/>
                    <a:pt x="93" y="472"/>
                    <a:pt x="47" y="1023"/>
                  </a:cubicBezTo>
                  <a:cubicBezTo>
                    <a:pt x="1" y="1609"/>
                    <a:pt x="489" y="2169"/>
                    <a:pt x="1086" y="2205"/>
                  </a:cubicBezTo>
                  <a:cubicBezTo>
                    <a:pt x="1106" y="2206"/>
                    <a:pt x="1126" y="2207"/>
                    <a:pt x="1146" y="2207"/>
                  </a:cubicBezTo>
                  <a:cubicBezTo>
                    <a:pt x="1712" y="2207"/>
                    <a:pt x="2248" y="1718"/>
                    <a:pt x="2242" y="1146"/>
                  </a:cubicBezTo>
                  <a:cubicBezTo>
                    <a:pt x="2238" y="498"/>
                    <a:pt x="1875" y="106"/>
                    <a:pt x="1247" y="11"/>
                  </a:cubicBezTo>
                  <a:cubicBezTo>
                    <a:pt x="1202" y="4"/>
                    <a:pt x="1156" y="1"/>
                    <a:pt x="111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2098129" y="2081628"/>
              <a:ext cx="114740" cy="112193"/>
            </a:xfrm>
            <a:custGeom>
              <a:avLst/>
              <a:gdLst/>
              <a:ahLst/>
              <a:cxnLst/>
              <a:rect l="l" t="t" r="r" b="b"/>
              <a:pathLst>
                <a:path w="2253" h="2203" extrusionOk="0">
                  <a:moveTo>
                    <a:pt x="1120" y="0"/>
                  </a:moveTo>
                  <a:cubicBezTo>
                    <a:pt x="539" y="0"/>
                    <a:pt x="1" y="508"/>
                    <a:pt x="24" y="1092"/>
                  </a:cubicBezTo>
                  <a:cubicBezTo>
                    <a:pt x="50" y="1738"/>
                    <a:pt x="420" y="2121"/>
                    <a:pt x="1053" y="2196"/>
                  </a:cubicBezTo>
                  <a:cubicBezTo>
                    <a:pt x="1089" y="2201"/>
                    <a:pt x="1126" y="2203"/>
                    <a:pt x="1162" y="2203"/>
                  </a:cubicBezTo>
                  <a:cubicBezTo>
                    <a:pt x="1706" y="2203"/>
                    <a:pt x="2196" y="1711"/>
                    <a:pt x="2223" y="1153"/>
                  </a:cubicBezTo>
                  <a:cubicBezTo>
                    <a:pt x="2252" y="563"/>
                    <a:pt x="1746" y="17"/>
                    <a:pt x="1149" y="1"/>
                  </a:cubicBezTo>
                  <a:cubicBezTo>
                    <a:pt x="1140" y="1"/>
                    <a:pt x="1130" y="0"/>
                    <a:pt x="112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2422787" y="2081577"/>
              <a:ext cx="114638" cy="112448"/>
            </a:xfrm>
            <a:custGeom>
              <a:avLst/>
              <a:gdLst/>
              <a:ahLst/>
              <a:cxnLst/>
              <a:rect l="l" t="t" r="r" b="b"/>
              <a:pathLst>
                <a:path w="2251" h="2208" extrusionOk="0">
                  <a:moveTo>
                    <a:pt x="1104" y="0"/>
                  </a:moveTo>
                  <a:cubicBezTo>
                    <a:pt x="537" y="0"/>
                    <a:pt x="1" y="490"/>
                    <a:pt x="8" y="1063"/>
                  </a:cubicBezTo>
                  <a:cubicBezTo>
                    <a:pt x="12" y="1710"/>
                    <a:pt x="375" y="2102"/>
                    <a:pt x="1003" y="2197"/>
                  </a:cubicBezTo>
                  <a:cubicBezTo>
                    <a:pt x="1048" y="2204"/>
                    <a:pt x="1093" y="2207"/>
                    <a:pt x="1137" y="2207"/>
                  </a:cubicBezTo>
                  <a:cubicBezTo>
                    <a:pt x="1668" y="2207"/>
                    <a:pt x="2158" y="1736"/>
                    <a:pt x="2203" y="1186"/>
                  </a:cubicBezTo>
                  <a:cubicBezTo>
                    <a:pt x="2251" y="599"/>
                    <a:pt x="1761" y="38"/>
                    <a:pt x="1164" y="2"/>
                  </a:cubicBezTo>
                  <a:cubicBezTo>
                    <a:pt x="1144" y="1"/>
                    <a:pt x="1124" y="0"/>
                    <a:pt x="110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2744288" y="2081832"/>
              <a:ext cx="114536" cy="112040"/>
            </a:xfrm>
            <a:custGeom>
              <a:avLst/>
              <a:gdLst/>
              <a:ahLst/>
              <a:cxnLst/>
              <a:rect l="l" t="t" r="r" b="b"/>
              <a:pathLst>
                <a:path w="2249" h="2200" extrusionOk="0">
                  <a:moveTo>
                    <a:pt x="1183" y="0"/>
                  </a:moveTo>
                  <a:cubicBezTo>
                    <a:pt x="1161" y="0"/>
                    <a:pt x="1138" y="1"/>
                    <a:pt x="1116" y="3"/>
                  </a:cubicBezTo>
                  <a:cubicBezTo>
                    <a:pt x="478" y="52"/>
                    <a:pt x="98" y="429"/>
                    <a:pt x="49" y="1066"/>
                  </a:cubicBezTo>
                  <a:cubicBezTo>
                    <a:pt x="0" y="1657"/>
                    <a:pt x="536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0" y="2200"/>
                    <a:pt x="2249" y="1681"/>
                    <a:pt x="2246" y="1091"/>
                  </a:cubicBezTo>
                  <a:cubicBezTo>
                    <a:pt x="2242" y="517"/>
                    <a:pt x="1748" y="0"/>
                    <a:pt x="118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3067011" y="2081883"/>
              <a:ext cx="116013" cy="112091"/>
            </a:xfrm>
            <a:custGeom>
              <a:avLst/>
              <a:gdLst/>
              <a:ahLst/>
              <a:cxnLst/>
              <a:rect l="l" t="t" r="r" b="b"/>
              <a:pathLst>
                <a:path w="2278" h="2201" extrusionOk="0">
                  <a:moveTo>
                    <a:pt x="1208" y="1"/>
                  </a:moveTo>
                  <a:cubicBezTo>
                    <a:pt x="1194" y="1"/>
                    <a:pt x="1179" y="1"/>
                    <a:pt x="1165" y="2"/>
                  </a:cubicBezTo>
                  <a:cubicBezTo>
                    <a:pt x="522" y="32"/>
                    <a:pt x="141" y="406"/>
                    <a:pt x="68" y="1039"/>
                  </a:cubicBezTo>
                  <a:cubicBezTo>
                    <a:pt x="0" y="1622"/>
                    <a:pt x="528" y="2177"/>
                    <a:pt x="1122" y="2200"/>
                  </a:cubicBezTo>
                  <a:cubicBezTo>
                    <a:pt x="1136" y="2200"/>
                    <a:pt x="1149" y="2201"/>
                    <a:pt x="1163" y="2201"/>
                  </a:cubicBezTo>
                  <a:cubicBezTo>
                    <a:pt x="1739" y="2201"/>
                    <a:pt x="2252" y="1702"/>
                    <a:pt x="2265" y="1120"/>
                  </a:cubicBezTo>
                  <a:cubicBezTo>
                    <a:pt x="2278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3392077" y="2081628"/>
              <a:ext cx="114791" cy="11214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9" y="1"/>
                  </a:moveTo>
                  <a:cubicBezTo>
                    <a:pt x="546" y="1"/>
                    <a:pt x="1" y="529"/>
                    <a:pt x="43" y="1120"/>
                  </a:cubicBezTo>
                  <a:cubicBezTo>
                    <a:pt x="85" y="1758"/>
                    <a:pt x="460" y="2138"/>
                    <a:pt x="1096" y="2198"/>
                  </a:cubicBezTo>
                  <a:cubicBezTo>
                    <a:pt x="1124" y="2200"/>
                    <a:pt x="1152" y="2202"/>
                    <a:pt x="1180" y="2202"/>
                  </a:cubicBezTo>
                  <a:cubicBezTo>
                    <a:pt x="1735" y="2202"/>
                    <a:pt x="2227" y="1692"/>
                    <a:pt x="2240" y="1125"/>
                  </a:cubicBezTo>
                  <a:cubicBezTo>
                    <a:pt x="2254" y="531"/>
                    <a:pt x="1738" y="4"/>
                    <a:pt x="1141" y="1"/>
                  </a:cubicBezTo>
                  <a:cubicBezTo>
                    <a:pt x="1140" y="1"/>
                    <a:pt x="1140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3233848" y="1922431"/>
              <a:ext cx="110003" cy="107406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3" y="1"/>
                  </a:moveTo>
                  <a:cubicBezTo>
                    <a:pt x="489" y="1"/>
                    <a:pt x="19" y="497"/>
                    <a:pt x="11" y="1041"/>
                  </a:cubicBezTo>
                  <a:cubicBezTo>
                    <a:pt x="1" y="1606"/>
                    <a:pt x="499" y="2108"/>
                    <a:pt x="1064" y="2108"/>
                  </a:cubicBezTo>
                  <a:cubicBezTo>
                    <a:pt x="1067" y="2108"/>
                    <a:pt x="1069" y="2108"/>
                    <a:pt x="1072" y="2108"/>
                  </a:cubicBezTo>
                  <a:cubicBezTo>
                    <a:pt x="1644" y="2104"/>
                    <a:pt x="2160" y="1591"/>
                    <a:pt x="2115" y="1028"/>
                  </a:cubicBezTo>
                  <a:cubicBezTo>
                    <a:pt x="2066" y="420"/>
                    <a:pt x="1706" y="56"/>
                    <a:pt x="1098" y="4"/>
                  </a:cubicBezTo>
                  <a:cubicBezTo>
                    <a:pt x="1073" y="2"/>
                    <a:pt x="1048" y="1"/>
                    <a:pt x="102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1"/>
            <p:cNvSpPr/>
            <p:nvPr/>
          </p:nvSpPr>
          <p:spPr>
            <a:xfrm>
              <a:off x="2907458" y="1922482"/>
              <a:ext cx="111786" cy="107355"/>
            </a:xfrm>
            <a:custGeom>
              <a:avLst/>
              <a:gdLst/>
              <a:ahLst/>
              <a:cxnLst/>
              <a:rect l="l" t="t" r="r" b="b"/>
              <a:pathLst>
                <a:path w="2195" h="2108" extrusionOk="0">
                  <a:moveTo>
                    <a:pt x="1164" y="1"/>
                  </a:moveTo>
                  <a:cubicBezTo>
                    <a:pt x="1154" y="1"/>
                    <a:pt x="1144" y="1"/>
                    <a:pt x="1133" y="1"/>
                  </a:cubicBezTo>
                  <a:cubicBezTo>
                    <a:pt x="523" y="24"/>
                    <a:pt x="148" y="371"/>
                    <a:pt x="71" y="978"/>
                  </a:cubicBezTo>
                  <a:cubicBezTo>
                    <a:pt x="0" y="1535"/>
                    <a:pt x="494" y="2074"/>
                    <a:pt x="1065" y="2106"/>
                  </a:cubicBezTo>
                  <a:cubicBezTo>
                    <a:pt x="1083" y="2107"/>
                    <a:pt x="1102" y="2107"/>
                    <a:pt x="1120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5" y="531"/>
                    <a:pt x="1720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1"/>
            <p:cNvSpPr/>
            <p:nvPr/>
          </p:nvSpPr>
          <p:spPr>
            <a:xfrm>
              <a:off x="2586772" y="1922380"/>
              <a:ext cx="109851" cy="107457"/>
            </a:xfrm>
            <a:custGeom>
              <a:avLst/>
              <a:gdLst/>
              <a:ahLst/>
              <a:cxnLst/>
              <a:rect l="l" t="t" r="r" b="b"/>
              <a:pathLst>
                <a:path w="2157" h="2110" extrusionOk="0">
                  <a:moveTo>
                    <a:pt x="1016" y="1"/>
                  </a:moveTo>
                  <a:cubicBezTo>
                    <a:pt x="477" y="1"/>
                    <a:pt x="6" y="501"/>
                    <a:pt x="2" y="1047"/>
                  </a:cubicBezTo>
                  <a:cubicBezTo>
                    <a:pt x="0" y="1612"/>
                    <a:pt x="495" y="2109"/>
                    <a:pt x="1056" y="2109"/>
                  </a:cubicBezTo>
                  <a:cubicBezTo>
                    <a:pt x="1061" y="2109"/>
                    <a:pt x="1067" y="2109"/>
                    <a:pt x="1073" y="2109"/>
                  </a:cubicBezTo>
                  <a:cubicBezTo>
                    <a:pt x="1642" y="2100"/>
                    <a:pt x="2157" y="1580"/>
                    <a:pt x="2107" y="1018"/>
                  </a:cubicBezTo>
                  <a:cubicBezTo>
                    <a:pt x="2054" y="409"/>
                    <a:pt x="1691" y="50"/>
                    <a:pt x="1083" y="3"/>
                  </a:cubicBezTo>
                  <a:cubicBezTo>
                    <a:pt x="1061" y="2"/>
                    <a:pt x="1038" y="1"/>
                    <a:pt x="101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2260280" y="1922177"/>
              <a:ext cx="110869" cy="107355"/>
            </a:xfrm>
            <a:custGeom>
              <a:avLst/>
              <a:gdLst/>
              <a:ahLst/>
              <a:cxnLst/>
              <a:rect l="l" t="t" r="r" b="b"/>
              <a:pathLst>
                <a:path w="2177" h="2108" extrusionOk="0">
                  <a:moveTo>
                    <a:pt x="1113" y="1"/>
                  </a:moveTo>
                  <a:cubicBezTo>
                    <a:pt x="1100" y="1"/>
                    <a:pt x="1087" y="1"/>
                    <a:pt x="1074" y="2"/>
                  </a:cubicBezTo>
                  <a:cubicBezTo>
                    <a:pt x="508" y="23"/>
                    <a:pt x="0" y="555"/>
                    <a:pt x="62" y="1114"/>
                  </a:cubicBezTo>
                  <a:cubicBezTo>
                    <a:pt x="133" y="1720"/>
                    <a:pt x="502" y="2074"/>
                    <a:pt x="1113" y="2106"/>
                  </a:cubicBezTo>
                  <a:cubicBezTo>
                    <a:pt x="1129" y="2107"/>
                    <a:pt x="1145" y="2107"/>
                    <a:pt x="1162" y="2107"/>
                  </a:cubicBezTo>
                  <a:cubicBezTo>
                    <a:pt x="1706" y="2107"/>
                    <a:pt x="2177" y="1591"/>
                    <a:pt x="2168" y="1039"/>
                  </a:cubicBezTo>
                  <a:cubicBezTo>
                    <a:pt x="2158" y="483"/>
                    <a:pt x="1664" y="1"/>
                    <a:pt x="111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1937761" y="1922278"/>
              <a:ext cx="112652" cy="107151"/>
            </a:xfrm>
            <a:custGeom>
              <a:avLst/>
              <a:gdLst/>
              <a:ahLst/>
              <a:cxnLst/>
              <a:rect l="l" t="t" r="r" b="b"/>
              <a:pathLst>
                <a:path w="2212" h="2104" extrusionOk="0">
                  <a:moveTo>
                    <a:pt x="1089" y="1"/>
                  </a:moveTo>
                  <a:cubicBezTo>
                    <a:pt x="556" y="1"/>
                    <a:pt x="68" y="451"/>
                    <a:pt x="34" y="995"/>
                  </a:cubicBezTo>
                  <a:cubicBezTo>
                    <a:pt x="1" y="1554"/>
                    <a:pt x="477" y="2104"/>
                    <a:pt x="1037" y="2104"/>
                  </a:cubicBezTo>
                  <a:cubicBezTo>
                    <a:pt x="1041" y="2104"/>
                    <a:pt x="1044" y="2104"/>
                    <a:pt x="1048" y="2104"/>
                  </a:cubicBezTo>
                  <a:cubicBezTo>
                    <a:pt x="1659" y="2095"/>
                    <a:pt x="2044" y="1761"/>
                    <a:pt x="2132" y="1153"/>
                  </a:cubicBezTo>
                  <a:cubicBezTo>
                    <a:pt x="2212" y="592"/>
                    <a:pt x="1742" y="50"/>
                    <a:pt x="1168" y="4"/>
                  </a:cubicBezTo>
                  <a:cubicBezTo>
                    <a:pt x="1142" y="2"/>
                    <a:pt x="1115" y="1"/>
                    <a:pt x="108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1612440" y="1922431"/>
              <a:ext cx="112041" cy="107304"/>
            </a:xfrm>
            <a:custGeom>
              <a:avLst/>
              <a:gdLst/>
              <a:ahLst/>
              <a:cxnLst/>
              <a:rect l="l" t="t" r="r" b="b"/>
              <a:pathLst>
                <a:path w="2200" h="2107" extrusionOk="0">
                  <a:moveTo>
                    <a:pt x="1165" y="0"/>
                  </a:moveTo>
                  <a:cubicBezTo>
                    <a:pt x="1156" y="0"/>
                    <a:pt x="1146" y="1"/>
                    <a:pt x="1136" y="1"/>
                  </a:cubicBezTo>
                  <a:cubicBezTo>
                    <a:pt x="527" y="20"/>
                    <a:pt x="152" y="365"/>
                    <a:pt x="73" y="972"/>
                  </a:cubicBezTo>
                  <a:cubicBezTo>
                    <a:pt x="0" y="1533"/>
                    <a:pt x="492" y="2070"/>
                    <a:pt x="1063" y="2105"/>
                  </a:cubicBezTo>
                  <a:cubicBezTo>
                    <a:pt x="1082" y="2106"/>
                    <a:pt x="1101" y="2107"/>
                    <a:pt x="1120" y="2107"/>
                  </a:cubicBezTo>
                  <a:cubicBezTo>
                    <a:pt x="1660" y="2107"/>
                    <a:pt x="2153" y="1638"/>
                    <a:pt x="2176" y="1088"/>
                  </a:cubicBezTo>
                  <a:cubicBezTo>
                    <a:pt x="2200" y="534"/>
                    <a:pt x="1725" y="0"/>
                    <a:pt x="116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1290837" y="1922227"/>
              <a:ext cx="110003" cy="107508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1081" y="0"/>
                  </a:moveTo>
                  <a:cubicBezTo>
                    <a:pt x="520" y="0"/>
                    <a:pt x="0" y="496"/>
                    <a:pt x="33" y="1057"/>
                  </a:cubicBezTo>
                  <a:cubicBezTo>
                    <a:pt x="65" y="1670"/>
                    <a:pt x="418" y="2037"/>
                    <a:pt x="1025" y="2105"/>
                  </a:cubicBezTo>
                  <a:cubicBezTo>
                    <a:pt x="1057" y="2108"/>
                    <a:pt x="1089" y="2110"/>
                    <a:pt x="1121" y="2110"/>
                  </a:cubicBezTo>
                  <a:cubicBezTo>
                    <a:pt x="1644" y="2110"/>
                    <a:pt x="2116" y="1630"/>
                    <a:pt x="2137" y="1093"/>
                  </a:cubicBezTo>
                  <a:cubicBezTo>
                    <a:pt x="2159" y="528"/>
                    <a:pt x="1669" y="12"/>
                    <a:pt x="1098" y="1"/>
                  </a:cubicBezTo>
                  <a:cubicBezTo>
                    <a:pt x="1093" y="0"/>
                    <a:pt x="1087" y="0"/>
                    <a:pt x="108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965415" y="1922533"/>
              <a:ext cx="111175" cy="107355"/>
            </a:xfrm>
            <a:custGeom>
              <a:avLst/>
              <a:gdLst/>
              <a:ahLst/>
              <a:cxnLst/>
              <a:rect l="l" t="t" r="r" b="b"/>
              <a:pathLst>
                <a:path w="2183" h="2108" extrusionOk="0">
                  <a:moveTo>
                    <a:pt x="1164" y="1"/>
                  </a:moveTo>
                  <a:cubicBezTo>
                    <a:pt x="1149" y="1"/>
                    <a:pt x="1133" y="1"/>
                    <a:pt x="1118" y="2"/>
                  </a:cubicBezTo>
                  <a:cubicBezTo>
                    <a:pt x="505" y="32"/>
                    <a:pt x="136" y="386"/>
                    <a:pt x="66" y="992"/>
                  </a:cubicBezTo>
                  <a:cubicBezTo>
                    <a:pt x="1" y="1548"/>
                    <a:pt x="505" y="2081"/>
                    <a:pt x="1074" y="2106"/>
                  </a:cubicBezTo>
                  <a:cubicBezTo>
                    <a:pt x="1089" y="2107"/>
                    <a:pt x="1103" y="2107"/>
                    <a:pt x="1117" y="2107"/>
                  </a:cubicBezTo>
                  <a:cubicBezTo>
                    <a:pt x="1664" y="2107"/>
                    <a:pt x="2159" y="1626"/>
                    <a:pt x="2170" y="1071"/>
                  </a:cubicBezTo>
                  <a:cubicBezTo>
                    <a:pt x="2183" y="517"/>
                    <a:pt x="1710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641674" y="1922177"/>
              <a:ext cx="110920" cy="107355"/>
            </a:xfrm>
            <a:custGeom>
              <a:avLst/>
              <a:gdLst/>
              <a:ahLst/>
              <a:cxnLst/>
              <a:rect l="l" t="t" r="r" b="b"/>
              <a:pathLst>
                <a:path w="2178" h="2108" extrusionOk="0">
                  <a:moveTo>
                    <a:pt x="1114" y="1"/>
                  </a:moveTo>
                  <a:cubicBezTo>
                    <a:pt x="1101" y="1"/>
                    <a:pt x="1088" y="1"/>
                    <a:pt x="1075" y="2"/>
                  </a:cubicBezTo>
                  <a:cubicBezTo>
                    <a:pt x="506" y="23"/>
                    <a:pt x="0" y="555"/>
                    <a:pt x="64" y="1114"/>
                  </a:cubicBezTo>
                  <a:cubicBezTo>
                    <a:pt x="134" y="1720"/>
                    <a:pt x="503" y="2074"/>
                    <a:pt x="1113" y="2106"/>
                  </a:cubicBezTo>
                  <a:cubicBezTo>
                    <a:pt x="1129" y="2107"/>
                    <a:pt x="1145" y="2107"/>
                    <a:pt x="1161" y="2107"/>
                  </a:cubicBezTo>
                  <a:cubicBezTo>
                    <a:pt x="1706" y="2107"/>
                    <a:pt x="2178" y="1591"/>
                    <a:pt x="2168" y="1039"/>
                  </a:cubicBezTo>
                  <a:cubicBezTo>
                    <a:pt x="2159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318543" y="1922482"/>
              <a:ext cx="110105" cy="107355"/>
            </a:xfrm>
            <a:custGeom>
              <a:avLst/>
              <a:gdLst/>
              <a:ahLst/>
              <a:cxnLst/>
              <a:rect l="l" t="t" r="r" b="b"/>
              <a:pathLst>
                <a:path w="2162" h="2108" extrusionOk="0">
                  <a:moveTo>
                    <a:pt x="1150" y="1"/>
                  </a:moveTo>
                  <a:cubicBezTo>
                    <a:pt x="1130" y="1"/>
                    <a:pt x="1110" y="1"/>
                    <a:pt x="1090" y="3"/>
                  </a:cubicBezTo>
                  <a:cubicBezTo>
                    <a:pt x="482" y="43"/>
                    <a:pt x="115" y="400"/>
                    <a:pt x="55" y="1007"/>
                  </a:cubicBezTo>
                  <a:cubicBezTo>
                    <a:pt x="1" y="1569"/>
                    <a:pt x="511" y="2093"/>
                    <a:pt x="1080" y="2107"/>
                  </a:cubicBezTo>
                  <a:cubicBezTo>
                    <a:pt x="1088" y="2107"/>
                    <a:pt x="1096" y="2107"/>
                    <a:pt x="1104" y="2107"/>
                  </a:cubicBezTo>
                  <a:cubicBezTo>
                    <a:pt x="1661" y="2107"/>
                    <a:pt x="2158" y="1618"/>
                    <a:pt x="2160" y="1056"/>
                  </a:cubicBezTo>
                  <a:cubicBezTo>
                    <a:pt x="2161" y="507"/>
                    <a:pt x="1690" y="1"/>
                    <a:pt x="115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8736233" y="1922278"/>
              <a:ext cx="109952" cy="107559"/>
            </a:xfrm>
            <a:custGeom>
              <a:avLst/>
              <a:gdLst/>
              <a:ahLst/>
              <a:cxnLst/>
              <a:rect l="l" t="t" r="r" b="b"/>
              <a:pathLst>
                <a:path w="2159" h="2112" extrusionOk="0">
                  <a:moveTo>
                    <a:pt x="1042" y="1"/>
                  </a:moveTo>
                  <a:cubicBezTo>
                    <a:pt x="522" y="1"/>
                    <a:pt x="49" y="479"/>
                    <a:pt x="26" y="1013"/>
                  </a:cubicBezTo>
                  <a:cubicBezTo>
                    <a:pt x="0" y="1576"/>
                    <a:pt x="489" y="2099"/>
                    <a:pt x="1058" y="2111"/>
                  </a:cubicBezTo>
                  <a:cubicBezTo>
                    <a:pt x="1065" y="2111"/>
                    <a:pt x="1073" y="2111"/>
                    <a:pt x="1080" y="2111"/>
                  </a:cubicBezTo>
                  <a:cubicBezTo>
                    <a:pt x="1640" y="2111"/>
                    <a:pt x="2159" y="1618"/>
                    <a:pt x="2130" y="1059"/>
                  </a:cubicBezTo>
                  <a:cubicBezTo>
                    <a:pt x="2100" y="448"/>
                    <a:pt x="1749" y="78"/>
                    <a:pt x="1142" y="7"/>
                  </a:cubicBezTo>
                  <a:cubicBezTo>
                    <a:pt x="1109" y="3"/>
                    <a:pt x="1075" y="1"/>
                    <a:pt x="104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8413357" y="1922431"/>
              <a:ext cx="109851" cy="107406"/>
            </a:xfrm>
            <a:custGeom>
              <a:avLst/>
              <a:gdLst/>
              <a:ahLst/>
              <a:cxnLst/>
              <a:rect l="l" t="t" r="r" b="b"/>
              <a:pathLst>
                <a:path w="2157" h="2109" extrusionOk="0">
                  <a:moveTo>
                    <a:pt x="1022" y="0"/>
                  </a:moveTo>
                  <a:cubicBezTo>
                    <a:pt x="493" y="0"/>
                    <a:pt x="21" y="492"/>
                    <a:pt x="10" y="1036"/>
                  </a:cubicBezTo>
                  <a:cubicBezTo>
                    <a:pt x="0" y="1601"/>
                    <a:pt x="496" y="2108"/>
                    <a:pt x="1063" y="2108"/>
                  </a:cubicBezTo>
                  <a:cubicBezTo>
                    <a:pt x="1065" y="2108"/>
                    <a:pt x="1066" y="2108"/>
                    <a:pt x="1068" y="2108"/>
                  </a:cubicBezTo>
                  <a:cubicBezTo>
                    <a:pt x="1639" y="2105"/>
                    <a:pt x="2156" y="1595"/>
                    <a:pt x="2116" y="1031"/>
                  </a:cubicBezTo>
                  <a:cubicBezTo>
                    <a:pt x="2070" y="423"/>
                    <a:pt x="1711" y="60"/>
                    <a:pt x="1101" y="4"/>
                  </a:cubicBezTo>
                  <a:cubicBezTo>
                    <a:pt x="1075" y="1"/>
                    <a:pt x="1049" y="0"/>
                    <a:pt x="102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8087069" y="1922533"/>
              <a:ext cx="111429" cy="107355"/>
            </a:xfrm>
            <a:custGeom>
              <a:avLst/>
              <a:gdLst/>
              <a:ahLst/>
              <a:cxnLst/>
              <a:rect l="l" t="t" r="r" b="b"/>
              <a:pathLst>
                <a:path w="2188" h="2108" extrusionOk="0">
                  <a:moveTo>
                    <a:pt x="1165" y="1"/>
                  </a:moveTo>
                  <a:cubicBezTo>
                    <a:pt x="1151" y="1"/>
                    <a:pt x="1137" y="1"/>
                    <a:pt x="1123" y="2"/>
                  </a:cubicBezTo>
                  <a:cubicBezTo>
                    <a:pt x="512" y="29"/>
                    <a:pt x="141" y="378"/>
                    <a:pt x="68" y="985"/>
                  </a:cubicBezTo>
                  <a:cubicBezTo>
                    <a:pt x="0" y="1545"/>
                    <a:pt x="498" y="2080"/>
                    <a:pt x="1068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60" y="2107"/>
                    <a:pt x="2154" y="1633"/>
                    <a:pt x="2171" y="1079"/>
                  </a:cubicBezTo>
                  <a:cubicBezTo>
                    <a:pt x="2188" y="523"/>
                    <a:pt x="1716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765008" y="1922329"/>
              <a:ext cx="110003" cy="107508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1127" y="0"/>
                  </a:moveTo>
                  <a:cubicBezTo>
                    <a:pt x="1095" y="0"/>
                    <a:pt x="1064" y="2"/>
                    <a:pt x="1032" y="6"/>
                  </a:cubicBezTo>
                  <a:cubicBezTo>
                    <a:pt x="426" y="71"/>
                    <a:pt x="71" y="438"/>
                    <a:pt x="35" y="1048"/>
                  </a:cubicBezTo>
                  <a:cubicBezTo>
                    <a:pt x="0" y="1612"/>
                    <a:pt x="520" y="2110"/>
                    <a:pt x="1085" y="2110"/>
                  </a:cubicBezTo>
                  <a:cubicBezTo>
                    <a:pt x="1089" y="2110"/>
                    <a:pt x="1093" y="2110"/>
                    <a:pt x="1097" y="2110"/>
                  </a:cubicBezTo>
                  <a:cubicBezTo>
                    <a:pt x="1664" y="2103"/>
                    <a:pt x="2159" y="1588"/>
                    <a:pt x="2139" y="1023"/>
                  </a:cubicBezTo>
                  <a:cubicBezTo>
                    <a:pt x="2120" y="485"/>
                    <a:pt x="1650" y="0"/>
                    <a:pt x="112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439892" y="1922177"/>
              <a:ext cx="110869" cy="107355"/>
            </a:xfrm>
            <a:custGeom>
              <a:avLst/>
              <a:gdLst/>
              <a:ahLst/>
              <a:cxnLst/>
              <a:rect l="l" t="t" r="r" b="b"/>
              <a:pathLst>
                <a:path w="2177" h="2108" extrusionOk="0">
                  <a:moveTo>
                    <a:pt x="1111" y="1"/>
                  </a:moveTo>
                  <a:cubicBezTo>
                    <a:pt x="1098" y="1"/>
                    <a:pt x="1086" y="1"/>
                    <a:pt x="1074" y="2"/>
                  </a:cubicBezTo>
                  <a:cubicBezTo>
                    <a:pt x="506" y="23"/>
                    <a:pt x="1" y="552"/>
                    <a:pt x="61" y="1113"/>
                  </a:cubicBezTo>
                  <a:cubicBezTo>
                    <a:pt x="131" y="1720"/>
                    <a:pt x="499" y="2074"/>
                    <a:pt x="1109" y="2106"/>
                  </a:cubicBezTo>
                  <a:cubicBezTo>
                    <a:pt x="1125" y="2107"/>
                    <a:pt x="1142" y="2107"/>
                    <a:pt x="1158" y="2107"/>
                  </a:cubicBezTo>
                  <a:cubicBezTo>
                    <a:pt x="1703" y="2107"/>
                    <a:pt x="2177" y="1594"/>
                    <a:pt x="2165" y="1041"/>
                  </a:cubicBezTo>
                  <a:cubicBezTo>
                    <a:pt x="2156" y="483"/>
                    <a:pt x="1663" y="1"/>
                    <a:pt x="111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119002" y="1922126"/>
              <a:ext cx="109698" cy="107559"/>
            </a:xfrm>
            <a:custGeom>
              <a:avLst/>
              <a:gdLst/>
              <a:ahLst/>
              <a:cxnLst/>
              <a:rect l="l" t="t" r="r" b="b"/>
              <a:pathLst>
                <a:path w="2154" h="2112" extrusionOk="0">
                  <a:moveTo>
                    <a:pt x="1055" y="1"/>
                  </a:moveTo>
                  <a:cubicBezTo>
                    <a:pt x="514" y="1"/>
                    <a:pt x="1" y="469"/>
                    <a:pt x="5" y="1019"/>
                  </a:cubicBezTo>
                  <a:cubicBezTo>
                    <a:pt x="15" y="1628"/>
                    <a:pt x="349" y="2013"/>
                    <a:pt x="957" y="2102"/>
                  </a:cubicBezTo>
                  <a:cubicBezTo>
                    <a:pt x="999" y="2108"/>
                    <a:pt x="1041" y="2111"/>
                    <a:pt x="1082" y="2111"/>
                  </a:cubicBezTo>
                  <a:cubicBezTo>
                    <a:pt x="1596" y="2111"/>
                    <a:pt x="2063" y="1669"/>
                    <a:pt x="2106" y="1137"/>
                  </a:cubicBezTo>
                  <a:cubicBezTo>
                    <a:pt x="2154" y="575"/>
                    <a:pt x="1686" y="39"/>
                    <a:pt x="1115" y="3"/>
                  </a:cubicBezTo>
                  <a:cubicBezTo>
                    <a:pt x="1095" y="1"/>
                    <a:pt x="1075" y="1"/>
                    <a:pt x="105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6792001" y="1922431"/>
              <a:ext cx="111888" cy="107304"/>
            </a:xfrm>
            <a:custGeom>
              <a:avLst/>
              <a:gdLst/>
              <a:ahLst/>
              <a:cxnLst/>
              <a:rect l="l" t="t" r="r" b="b"/>
              <a:pathLst>
                <a:path w="2197" h="2107" extrusionOk="0">
                  <a:moveTo>
                    <a:pt x="1164" y="0"/>
                  </a:moveTo>
                  <a:cubicBezTo>
                    <a:pt x="1154" y="0"/>
                    <a:pt x="1144" y="1"/>
                    <a:pt x="1135" y="1"/>
                  </a:cubicBezTo>
                  <a:cubicBezTo>
                    <a:pt x="525" y="20"/>
                    <a:pt x="151" y="365"/>
                    <a:pt x="71" y="972"/>
                  </a:cubicBezTo>
                  <a:cubicBezTo>
                    <a:pt x="0" y="1533"/>
                    <a:pt x="490" y="2070"/>
                    <a:pt x="1061" y="2105"/>
                  </a:cubicBezTo>
                  <a:cubicBezTo>
                    <a:pt x="1080" y="2106"/>
                    <a:pt x="1099" y="2107"/>
                    <a:pt x="1118" y="2107"/>
                  </a:cubicBezTo>
                  <a:cubicBezTo>
                    <a:pt x="1659" y="2107"/>
                    <a:pt x="2152" y="1638"/>
                    <a:pt x="2174" y="1088"/>
                  </a:cubicBezTo>
                  <a:cubicBezTo>
                    <a:pt x="2197" y="534"/>
                    <a:pt x="1722" y="0"/>
                    <a:pt x="116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6468565" y="1922533"/>
              <a:ext cx="111124" cy="107304"/>
            </a:xfrm>
            <a:custGeom>
              <a:avLst/>
              <a:gdLst/>
              <a:ahLst/>
              <a:cxnLst/>
              <a:rect l="l" t="t" r="r" b="b"/>
              <a:pathLst>
                <a:path w="2182" h="2107" extrusionOk="0">
                  <a:moveTo>
                    <a:pt x="1161" y="0"/>
                  </a:moveTo>
                  <a:cubicBezTo>
                    <a:pt x="1145" y="0"/>
                    <a:pt x="1129" y="1"/>
                    <a:pt x="1112" y="2"/>
                  </a:cubicBezTo>
                  <a:cubicBezTo>
                    <a:pt x="500" y="34"/>
                    <a:pt x="134" y="386"/>
                    <a:pt x="65" y="993"/>
                  </a:cubicBezTo>
                  <a:cubicBezTo>
                    <a:pt x="1" y="1554"/>
                    <a:pt x="507" y="2083"/>
                    <a:pt x="1076" y="2106"/>
                  </a:cubicBezTo>
                  <a:cubicBezTo>
                    <a:pt x="1088" y="2107"/>
                    <a:pt x="1100" y="2107"/>
                    <a:pt x="1112" y="2107"/>
                  </a:cubicBezTo>
                  <a:cubicBezTo>
                    <a:pt x="1666" y="2107"/>
                    <a:pt x="2160" y="1624"/>
                    <a:pt x="2172" y="1068"/>
                  </a:cubicBezTo>
                  <a:cubicBezTo>
                    <a:pt x="2182" y="515"/>
                    <a:pt x="1709" y="0"/>
                    <a:pt x="116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6146758" y="1922227"/>
              <a:ext cx="109902" cy="107508"/>
            </a:xfrm>
            <a:custGeom>
              <a:avLst/>
              <a:gdLst/>
              <a:ahLst/>
              <a:cxnLst/>
              <a:rect l="l" t="t" r="r" b="b"/>
              <a:pathLst>
                <a:path w="2158" h="2111" extrusionOk="0">
                  <a:moveTo>
                    <a:pt x="1076" y="0"/>
                  </a:moveTo>
                  <a:cubicBezTo>
                    <a:pt x="1071" y="0"/>
                    <a:pt x="1065" y="0"/>
                    <a:pt x="1059" y="1"/>
                  </a:cubicBezTo>
                  <a:cubicBezTo>
                    <a:pt x="491" y="9"/>
                    <a:pt x="0" y="528"/>
                    <a:pt x="23" y="1093"/>
                  </a:cubicBezTo>
                  <a:cubicBezTo>
                    <a:pt x="42" y="1630"/>
                    <a:pt x="516" y="2110"/>
                    <a:pt x="1040" y="2110"/>
                  </a:cubicBezTo>
                  <a:cubicBezTo>
                    <a:pt x="1072" y="2110"/>
                    <a:pt x="1104" y="2108"/>
                    <a:pt x="1136" y="2105"/>
                  </a:cubicBezTo>
                  <a:cubicBezTo>
                    <a:pt x="1742" y="2035"/>
                    <a:pt x="2096" y="1667"/>
                    <a:pt x="2127" y="1056"/>
                  </a:cubicBezTo>
                  <a:cubicBezTo>
                    <a:pt x="2157" y="496"/>
                    <a:pt x="1639" y="0"/>
                    <a:pt x="107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5822508" y="1922227"/>
              <a:ext cx="109952" cy="107406"/>
            </a:xfrm>
            <a:custGeom>
              <a:avLst/>
              <a:gdLst/>
              <a:ahLst/>
              <a:cxnLst/>
              <a:rect l="l" t="t" r="r" b="b"/>
              <a:pathLst>
                <a:path w="2159" h="2109" extrusionOk="0">
                  <a:moveTo>
                    <a:pt x="1089" y="1"/>
                  </a:moveTo>
                  <a:cubicBezTo>
                    <a:pt x="521" y="1"/>
                    <a:pt x="1" y="505"/>
                    <a:pt x="40" y="1070"/>
                  </a:cubicBezTo>
                  <a:cubicBezTo>
                    <a:pt x="80" y="1678"/>
                    <a:pt x="437" y="2046"/>
                    <a:pt x="1044" y="2105"/>
                  </a:cubicBezTo>
                  <a:cubicBezTo>
                    <a:pt x="1072" y="2108"/>
                    <a:pt x="1100" y="2109"/>
                    <a:pt x="1128" y="2109"/>
                  </a:cubicBezTo>
                  <a:cubicBezTo>
                    <a:pt x="1657" y="2109"/>
                    <a:pt x="2130" y="1621"/>
                    <a:pt x="2144" y="1082"/>
                  </a:cubicBezTo>
                  <a:cubicBezTo>
                    <a:pt x="2159" y="514"/>
                    <a:pt x="1663" y="5"/>
                    <a:pt x="1093" y="1"/>
                  </a:cubicBezTo>
                  <a:cubicBezTo>
                    <a:pt x="1092" y="1"/>
                    <a:pt x="1090" y="1"/>
                    <a:pt x="108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5500345" y="1922126"/>
              <a:ext cx="109902" cy="107559"/>
            </a:xfrm>
            <a:custGeom>
              <a:avLst/>
              <a:gdLst/>
              <a:ahLst/>
              <a:cxnLst/>
              <a:rect l="l" t="t" r="r" b="b"/>
              <a:pathLst>
                <a:path w="2158" h="2112" extrusionOk="0">
                  <a:moveTo>
                    <a:pt x="1058" y="1"/>
                  </a:moveTo>
                  <a:cubicBezTo>
                    <a:pt x="515" y="1"/>
                    <a:pt x="0" y="469"/>
                    <a:pt x="8" y="1019"/>
                  </a:cubicBezTo>
                  <a:cubicBezTo>
                    <a:pt x="17" y="1628"/>
                    <a:pt x="352" y="2013"/>
                    <a:pt x="961" y="2102"/>
                  </a:cubicBezTo>
                  <a:cubicBezTo>
                    <a:pt x="1003" y="2108"/>
                    <a:pt x="1044" y="2111"/>
                    <a:pt x="1086" y="2111"/>
                  </a:cubicBezTo>
                  <a:cubicBezTo>
                    <a:pt x="1600" y="2111"/>
                    <a:pt x="2067" y="1669"/>
                    <a:pt x="2110" y="1137"/>
                  </a:cubicBezTo>
                  <a:cubicBezTo>
                    <a:pt x="2157" y="575"/>
                    <a:pt x="1689" y="39"/>
                    <a:pt x="1118" y="3"/>
                  </a:cubicBezTo>
                  <a:cubicBezTo>
                    <a:pt x="1098" y="1"/>
                    <a:pt x="1078" y="1"/>
                    <a:pt x="105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5173598" y="1922482"/>
              <a:ext cx="111531" cy="107304"/>
            </a:xfrm>
            <a:custGeom>
              <a:avLst/>
              <a:gdLst/>
              <a:ahLst/>
              <a:cxnLst/>
              <a:rect l="l" t="t" r="r" b="b"/>
              <a:pathLst>
                <a:path w="2190" h="2107" extrusionOk="0">
                  <a:moveTo>
                    <a:pt x="1167" y="0"/>
                  </a:moveTo>
                  <a:cubicBezTo>
                    <a:pt x="1154" y="0"/>
                    <a:pt x="1141" y="1"/>
                    <a:pt x="1128" y="1"/>
                  </a:cubicBezTo>
                  <a:cubicBezTo>
                    <a:pt x="518" y="26"/>
                    <a:pt x="145" y="376"/>
                    <a:pt x="71" y="983"/>
                  </a:cubicBezTo>
                  <a:cubicBezTo>
                    <a:pt x="0" y="1542"/>
                    <a:pt x="498" y="2077"/>
                    <a:pt x="1068" y="2106"/>
                  </a:cubicBezTo>
                  <a:cubicBezTo>
                    <a:pt x="1084" y="2106"/>
                    <a:pt x="1100" y="2107"/>
                    <a:pt x="1116" y="2107"/>
                  </a:cubicBezTo>
                  <a:cubicBezTo>
                    <a:pt x="1661" y="2107"/>
                    <a:pt x="2157" y="1633"/>
                    <a:pt x="2173" y="1080"/>
                  </a:cubicBezTo>
                  <a:cubicBezTo>
                    <a:pt x="2189" y="526"/>
                    <a:pt x="1717" y="0"/>
                    <a:pt x="116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4851741" y="1922227"/>
              <a:ext cx="109952" cy="107508"/>
            </a:xfrm>
            <a:custGeom>
              <a:avLst/>
              <a:gdLst/>
              <a:ahLst/>
              <a:cxnLst/>
              <a:rect l="l" t="t" r="r" b="b"/>
              <a:pathLst>
                <a:path w="2159" h="2111" extrusionOk="0">
                  <a:moveTo>
                    <a:pt x="1118" y="1"/>
                  </a:moveTo>
                  <a:cubicBezTo>
                    <a:pt x="1086" y="1"/>
                    <a:pt x="1054" y="3"/>
                    <a:pt x="1022" y="6"/>
                  </a:cubicBezTo>
                  <a:cubicBezTo>
                    <a:pt x="417" y="77"/>
                    <a:pt x="63" y="446"/>
                    <a:pt x="31" y="1056"/>
                  </a:cubicBezTo>
                  <a:cubicBezTo>
                    <a:pt x="1" y="1614"/>
                    <a:pt x="517" y="2111"/>
                    <a:pt x="1079" y="2111"/>
                  </a:cubicBezTo>
                  <a:cubicBezTo>
                    <a:pt x="1086" y="2111"/>
                    <a:pt x="1092" y="2111"/>
                    <a:pt x="1099" y="2111"/>
                  </a:cubicBezTo>
                  <a:cubicBezTo>
                    <a:pt x="1667" y="2102"/>
                    <a:pt x="2158" y="1583"/>
                    <a:pt x="2135" y="1018"/>
                  </a:cubicBezTo>
                  <a:cubicBezTo>
                    <a:pt x="2113" y="480"/>
                    <a:pt x="1639" y="1"/>
                    <a:pt x="111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4527846" y="1922329"/>
              <a:ext cx="110003" cy="107508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1127" y="0"/>
                  </a:moveTo>
                  <a:cubicBezTo>
                    <a:pt x="1096" y="0"/>
                    <a:pt x="1064" y="2"/>
                    <a:pt x="1032" y="6"/>
                  </a:cubicBezTo>
                  <a:cubicBezTo>
                    <a:pt x="428" y="71"/>
                    <a:pt x="71" y="438"/>
                    <a:pt x="35" y="1048"/>
                  </a:cubicBezTo>
                  <a:cubicBezTo>
                    <a:pt x="0" y="1612"/>
                    <a:pt x="523" y="2110"/>
                    <a:pt x="1085" y="2110"/>
                  </a:cubicBezTo>
                  <a:cubicBezTo>
                    <a:pt x="1089" y="2110"/>
                    <a:pt x="1093" y="2110"/>
                    <a:pt x="1097" y="2110"/>
                  </a:cubicBezTo>
                  <a:cubicBezTo>
                    <a:pt x="1665" y="2103"/>
                    <a:pt x="2159" y="1588"/>
                    <a:pt x="2140" y="1023"/>
                  </a:cubicBezTo>
                  <a:cubicBezTo>
                    <a:pt x="2121" y="485"/>
                    <a:pt x="1651" y="0"/>
                    <a:pt x="112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4202577" y="1922533"/>
              <a:ext cx="111175" cy="107355"/>
            </a:xfrm>
            <a:custGeom>
              <a:avLst/>
              <a:gdLst/>
              <a:ahLst/>
              <a:cxnLst/>
              <a:rect l="l" t="t" r="r" b="b"/>
              <a:pathLst>
                <a:path w="2183" h="2108" extrusionOk="0">
                  <a:moveTo>
                    <a:pt x="1163" y="1"/>
                  </a:moveTo>
                  <a:cubicBezTo>
                    <a:pt x="1147" y="1"/>
                    <a:pt x="1132" y="1"/>
                    <a:pt x="1116" y="2"/>
                  </a:cubicBezTo>
                  <a:cubicBezTo>
                    <a:pt x="504" y="32"/>
                    <a:pt x="135" y="386"/>
                    <a:pt x="66" y="992"/>
                  </a:cubicBezTo>
                  <a:cubicBezTo>
                    <a:pt x="1" y="1548"/>
                    <a:pt x="504" y="2081"/>
                    <a:pt x="1073" y="2106"/>
                  </a:cubicBezTo>
                  <a:cubicBezTo>
                    <a:pt x="1087" y="2107"/>
                    <a:pt x="1102" y="2107"/>
                    <a:pt x="1116" y="2107"/>
                  </a:cubicBezTo>
                  <a:cubicBezTo>
                    <a:pt x="1663" y="2107"/>
                    <a:pt x="2157" y="1626"/>
                    <a:pt x="2170" y="1071"/>
                  </a:cubicBezTo>
                  <a:cubicBezTo>
                    <a:pt x="2183" y="517"/>
                    <a:pt x="1709" y="1"/>
                    <a:pt x="116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3878581" y="1922482"/>
              <a:ext cx="111786" cy="107304"/>
            </a:xfrm>
            <a:custGeom>
              <a:avLst/>
              <a:gdLst/>
              <a:ahLst/>
              <a:cxnLst/>
              <a:rect l="l" t="t" r="r" b="b"/>
              <a:pathLst>
                <a:path w="2195" h="2107" extrusionOk="0">
                  <a:moveTo>
                    <a:pt x="1168" y="1"/>
                  </a:moveTo>
                  <a:cubicBezTo>
                    <a:pt x="1156" y="1"/>
                    <a:pt x="1144" y="1"/>
                    <a:pt x="1132" y="1"/>
                  </a:cubicBezTo>
                  <a:cubicBezTo>
                    <a:pt x="518" y="24"/>
                    <a:pt x="145" y="373"/>
                    <a:pt x="72" y="980"/>
                  </a:cubicBezTo>
                  <a:cubicBezTo>
                    <a:pt x="1" y="1541"/>
                    <a:pt x="496" y="2077"/>
                    <a:pt x="1067" y="2106"/>
                  </a:cubicBezTo>
                  <a:cubicBezTo>
                    <a:pt x="1084" y="2107"/>
                    <a:pt x="1101" y="2107"/>
                    <a:pt x="1118" y="2107"/>
                  </a:cubicBezTo>
                  <a:cubicBezTo>
                    <a:pt x="1663" y="2107"/>
                    <a:pt x="2155" y="1633"/>
                    <a:pt x="2174" y="1081"/>
                  </a:cubicBezTo>
                  <a:cubicBezTo>
                    <a:pt x="2194" y="526"/>
                    <a:pt x="1718" y="1"/>
                    <a:pt x="116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1"/>
            <p:cNvSpPr/>
            <p:nvPr/>
          </p:nvSpPr>
          <p:spPr>
            <a:xfrm>
              <a:off x="3555145" y="1922533"/>
              <a:ext cx="111378" cy="107355"/>
            </a:xfrm>
            <a:custGeom>
              <a:avLst/>
              <a:gdLst/>
              <a:ahLst/>
              <a:cxnLst/>
              <a:rect l="l" t="t" r="r" b="b"/>
              <a:pathLst>
                <a:path w="2187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2" y="29"/>
                    <a:pt x="140" y="378"/>
                    <a:pt x="68" y="985"/>
                  </a:cubicBezTo>
                  <a:cubicBezTo>
                    <a:pt x="0" y="1545"/>
                    <a:pt x="497" y="2080"/>
                    <a:pt x="1068" y="2106"/>
                  </a:cubicBezTo>
                  <a:cubicBezTo>
                    <a:pt x="1083" y="2107"/>
                    <a:pt x="1099" y="2107"/>
                    <a:pt x="1114" y="2107"/>
                  </a:cubicBezTo>
                  <a:cubicBezTo>
                    <a:pt x="1660" y="2107"/>
                    <a:pt x="2154" y="1633"/>
                    <a:pt x="2169" y="1079"/>
                  </a:cubicBezTo>
                  <a:cubicBezTo>
                    <a:pt x="2186" y="523"/>
                    <a:pt x="1715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1"/>
            <p:cNvSpPr/>
            <p:nvPr/>
          </p:nvSpPr>
          <p:spPr>
            <a:xfrm>
              <a:off x="8577902" y="1763896"/>
              <a:ext cx="102211" cy="100480"/>
            </a:xfrm>
            <a:custGeom>
              <a:avLst/>
              <a:gdLst/>
              <a:ahLst/>
              <a:cxnLst/>
              <a:rect l="l" t="t" r="r" b="b"/>
              <a:pathLst>
                <a:path w="2007" h="1973" extrusionOk="0">
                  <a:moveTo>
                    <a:pt x="1041" y="1"/>
                  </a:moveTo>
                  <a:cubicBezTo>
                    <a:pt x="1022" y="1"/>
                    <a:pt x="1002" y="1"/>
                    <a:pt x="982" y="2"/>
                  </a:cubicBezTo>
                  <a:cubicBezTo>
                    <a:pt x="389" y="37"/>
                    <a:pt x="58" y="367"/>
                    <a:pt x="29" y="958"/>
                  </a:cubicBezTo>
                  <a:cubicBezTo>
                    <a:pt x="1" y="1536"/>
                    <a:pt x="431" y="1968"/>
                    <a:pt x="1005" y="1972"/>
                  </a:cubicBezTo>
                  <a:cubicBezTo>
                    <a:pt x="1008" y="1972"/>
                    <a:pt x="1011" y="1972"/>
                    <a:pt x="1014" y="1972"/>
                  </a:cubicBezTo>
                  <a:cubicBezTo>
                    <a:pt x="1583" y="1972"/>
                    <a:pt x="2006" y="1546"/>
                    <a:pt x="1999" y="974"/>
                  </a:cubicBezTo>
                  <a:cubicBezTo>
                    <a:pt x="1994" y="420"/>
                    <a:pt x="1586" y="1"/>
                    <a:pt x="104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254109" y="1763896"/>
              <a:ext cx="102211" cy="100327"/>
            </a:xfrm>
            <a:custGeom>
              <a:avLst/>
              <a:gdLst/>
              <a:ahLst/>
              <a:cxnLst/>
              <a:rect l="l" t="t" r="r" b="b"/>
              <a:pathLst>
                <a:path w="2007" h="1970" extrusionOk="0">
                  <a:moveTo>
                    <a:pt x="1014" y="1"/>
                  </a:moveTo>
                  <a:cubicBezTo>
                    <a:pt x="1011" y="1"/>
                    <a:pt x="1008" y="1"/>
                    <a:pt x="1005" y="1"/>
                  </a:cubicBezTo>
                  <a:cubicBezTo>
                    <a:pt x="432" y="4"/>
                    <a:pt x="1" y="436"/>
                    <a:pt x="30" y="1013"/>
                  </a:cubicBezTo>
                  <a:cubicBezTo>
                    <a:pt x="63" y="1605"/>
                    <a:pt x="391" y="1936"/>
                    <a:pt x="982" y="1968"/>
                  </a:cubicBezTo>
                  <a:cubicBezTo>
                    <a:pt x="1003" y="1969"/>
                    <a:pt x="1024" y="1970"/>
                    <a:pt x="1045" y="1970"/>
                  </a:cubicBezTo>
                  <a:cubicBezTo>
                    <a:pt x="1590" y="1970"/>
                    <a:pt x="1993" y="1551"/>
                    <a:pt x="2000" y="998"/>
                  </a:cubicBezTo>
                  <a:cubicBezTo>
                    <a:pt x="2007" y="424"/>
                    <a:pt x="1585" y="1"/>
                    <a:pt x="101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7931386" y="1764100"/>
              <a:ext cx="102211" cy="100276"/>
            </a:xfrm>
            <a:custGeom>
              <a:avLst/>
              <a:gdLst/>
              <a:ahLst/>
              <a:cxnLst/>
              <a:rect l="l" t="t" r="r" b="b"/>
              <a:pathLst>
                <a:path w="2007" h="1969" extrusionOk="0">
                  <a:moveTo>
                    <a:pt x="962" y="1"/>
                  </a:moveTo>
                  <a:cubicBezTo>
                    <a:pt x="421" y="1"/>
                    <a:pt x="18" y="418"/>
                    <a:pt x="11" y="971"/>
                  </a:cubicBezTo>
                  <a:cubicBezTo>
                    <a:pt x="1" y="1543"/>
                    <a:pt x="424" y="1968"/>
                    <a:pt x="996" y="1968"/>
                  </a:cubicBezTo>
                  <a:cubicBezTo>
                    <a:pt x="998" y="1968"/>
                    <a:pt x="1000" y="1968"/>
                    <a:pt x="1002" y="1968"/>
                  </a:cubicBezTo>
                  <a:cubicBezTo>
                    <a:pt x="1576" y="1965"/>
                    <a:pt x="2007" y="1530"/>
                    <a:pt x="1976" y="958"/>
                  </a:cubicBezTo>
                  <a:cubicBezTo>
                    <a:pt x="1947" y="365"/>
                    <a:pt x="1618" y="36"/>
                    <a:pt x="1027" y="3"/>
                  </a:cubicBezTo>
                  <a:cubicBezTo>
                    <a:pt x="1005" y="1"/>
                    <a:pt x="983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7605658" y="1764049"/>
              <a:ext cx="103637" cy="100378"/>
            </a:xfrm>
            <a:custGeom>
              <a:avLst/>
              <a:gdLst/>
              <a:ahLst/>
              <a:cxnLst/>
              <a:rect l="l" t="t" r="r" b="b"/>
              <a:pathLst>
                <a:path w="2035" h="1971" extrusionOk="0">
                  <a:moveTo>
                    <a:pt x="1067" y="1"/>
                  </a:moveTo>
                  <a:cubicBezTo>
                    <a:pt x="1060" y="1"/>
                    <a:pt x="1052" y="1"/>
                    <a:pt x="1045" y="1"/>
                  </a:cubicBezTo>
                  <a:cubicBezTo>
                    <a:pt x="453" y="12"/>
                    <a:pt x="107" y="329"/>
                    <a:pt x="55" y="917"/>
                  </a:cubicBezTo>
                  <a:cubicBezTo>
                    <a:pt x="0" y="1489"/>
                    <a:pt x="419" y="1945"/>
                    <a:pt x="989" y="1969"/>
                  </a:cubicBezTo>
                  <a:cubicBezTo>
                    <a:pt x="1005" y="1970"/>
                    <a:pt x="1021" y="1970"/>
                    <a:pt x="1037" y="1970"/>
                  </a:cubicBezTo>
                  <a:cubicBezTo>
                    <a:pt x="1587" y="1970"/>
                    <a:pt x="2007" y="1566"/>
                    <a:pt x="2021" y="1011"/>
                  </a:cubicBezTo>
                  <a:cubicBezTo>
                    <a:pt x="2035" y="440"/>
                    <a:pt x="1627" y="1"/>
                    <a:pt x="106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283343" y="1763896"/>
              <a:ext cx="101957" cy="100480"/>
            </a:xfrm>
            <a:custGeom>
              <a:avLst/>
              <a:gdLst/>
              <a:ahLst/>
              <a:cxnLst/>
              <a:rect l="l" t="t" r="r" b="b"/>
              <a:pathLst>
                <a:path w="2002" h="1973" extrusionOk="0">
                  <a:moveTo>
                    <a:pt x="978" y="0"/>
                  </a:moveTo>
                  <a:cubicBezTo>
                    <a:pt x="449" y="0"/>
                    <a:pt x="41" y="406"/>
                    <a:pt x="21" y="946"/>
                  </a:cubicBezTo>
                  <a:cubicBezTo>
                    <a:pt x="1" y="1520"/>
                    <a:pt x="412" y="1961"/>
                    <a:pt x="986" y="1972"/>
                  </a:cubicBezTo>
                  <a:cubicBezTo>
                    <a:pt x="993" y="1972"/>
                    <a:pt x="1000" y="1972"/>
                    <a:pt x="1007" y="1972"/>
                  </a:cubicBezTo>
                  <a:cubicBezTo>
                    <a:pt x="1572" y="1972"/>
                    <a:pt x="2002" y="1556"/>
                    <a:pt x="1986" y="987"/>
                  </a:cubicBezTo>
                  <a:cubicBezTo>
                    <a:pt x="1973" y="395"/>
                    <a:pt x="1654" y="53"/>
                    <a:pt x="1066" y="4"/>
                  </a:cubicBezTo>
                  <a:cubicBezTo>
                    <a:pt x="1036" y="1"/>
                    <a:pt x="1007" y="0"/>
                    <a:pt x="97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6960110" y="1763743"/>
              <a:ext cx="102059" cy="100480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26" y="1"/>
                  </a:moveTo>
                  <a:cubicBezTo>
                    <a:pt x="1000" y="1"/>
                    <a:pt x="973" y="2"/>
                    <a:pt x="947" y="4"/>
                  </a:cubicBezTo>
                  <a:cubicBezTo>
                    <a:pt x="354" y="50"/>
                    <a:pt x="33" y="393"/>
                    <a:pt x="18" y="982"/>
                  </a:cubicBezTo>
                  <a:cubicBezTo>
                    <a:pt x="0" y="1551"/>
                    <a:pt x="429" y="1972"/>
                    <a:pt x="995" y="1972"/>
                  </a:cubicBezTo>
                  <a:cubicBezTo>
                    <a:pt x="1001" y="1972"/>
                    <a:pt x="1008" y="1972"/>
                    <a:pt x="1015" y="1972"/>
                  </a:cubicBezTo>
                  <a:cubicBezTo>
                    <a:pt x="1588" y="1965"/>
                    <a:pt x="2003" y="1529"/>
                    <a:pt x="1983" y="952"/>
                  </a:cubicBezTo>
                  <a:cubicBezTo>
                    <a:pt x="1965" y="412"/>
                    <a:pt x="1555" y="1"/>
                    <a:pt x="10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6636012" y="1763896"/>
              <a:ext cx="102161" cy="100480"/>
            </a:xfrm>
            <a:custGeom>
              <a:avLst/>
              <a:gdLst/>
              <a:ahLst/>
              <a:cxnLst/>
              <a:rect l="l" t="t" r="r" b="b"/>
              <a:pathLst>
                <a:path w="2006" h="1973" extrusionOk="0">
                  <a:moveTo>
                    <a:pt x="1035" y="1"/>
                  </a:moveTo>
                  <a:cubicBezTo>
                    <a:pt x="1010" y="1"/>
                    <a:pt x="984" y="2"/>
                    <a:pt x="958" y="4"/>
                  </a:cubicBezTo>
                  <a:cubicBezTo>
                    <a:pt x="368" y="46"/>
                    <a:pt x="44" y="384"/>
                    <a:pt x="23" y="975"/>
                  </a:cubicBezTo>
                  <a:cubicBezTo>
                    <a:pt x="1" y="1547"/>
                    <a:pt x="436" y="1972"/>
                    <a:pt x="1007" y="1972"/>
                  </a:cubicBezTo>
                  <a:cubicBezTo>
                    <a:pt x="1009" y="1972"/>
                    <a:pt x="1011" y="1972"/>
                    <a:pt x="1013" y="1972"/>
                  </a:cubicBezTo>
                  <a:cubicBezTo>
                    <a:pt x="1588" y="1966"/>
                    <a:pt x="2005" y="1534"/>
                    <a:pt x="1991" y="958"/>
                  </a:cubicBezTo>
                  <a:cubicBezTo>
                    <a:pt x="1977" y="413"/>
                    <a:pt x="1572" y="1"/>
                    <a:pt x="103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6311812" y="1763896"/>
              <a:ext cx="102211" cy="100480"/>
            </a:xfrm>
            <a:custGeom>
              <a:avLst/>
              <a:gdLst/>
              <a:ahLst/>
              <a:cxnLst/>
              <a:rect l="l" t="t" r="r" b="b"/>
              <a:pathLst>
                <a:path w="2007" h="1973" extrusionOk="0">
                  <a:moveTo>
                    <a:pt x="1042" y="1"/>
                  </a:moveTo>
                  <a:cubicBezTo>
                    <a:pt x="1022" y="1"/>
                    <a:pt x="1002" y="1"/>
                    <a:pt x="982" y="2"/>
                  </a:cubicBezTo>
                  <a:cubicBezTo>
                    <a:pt x="389" y="37"/>
                    <a:pt x="58" y="367"/>
                    <a:pt x="30" y="958"/>
                  </a:cubicBezTo>
                  <a:cubicBezTo>
                    <a:pt x="1" y="1536"/>
                    <a:pt x="431" y="1968"/>
                    <a:pt x="1005" y="1972"/>
                  </a:cubicBezTo>
                  <a:cubicBezTo>
                    <a:pt x="1008" y="1972"/>
                    <a:pt x="1011" y="1972"/>
                    <a:pt x="1014" y="1972"/>
                  </a:cubicBezTo>
                  <a:cubicBezTo>
                    <a:pt x="1585" y="1972"/>
                    <a:pt x="2007" y="1546"/>
                    <a:pt x="1999" y="974"/>
                  </a:cubicBezTo>
                  <a:cubicBezTo>
                    <a:pt x="1994" y="420"/>
                    <a:pt x="1588" y="1"/>
                    <a:pt x="104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1"/>
            <p:cNvSpPr/>
            <p:nvPr/>
          </p:nvSpPr>
          <p:spPr>
            <a:xfrm>
              <a:off x="5988223" y="1763896"/>
              <a:ext cx="102110" cy="100327"/>
            </a:xfrm>
            <a:custGeom>
              <a:avLst/>
              <a:gdLst/>
              <a:ahLst/>
              <a:cxnLst/>
              <a:rect l="l" t="t" r="r" b="b"/>
              <a:pathLst>
                <a:path w="2005" h="1970" extrusionOk="0">
                  <a:moveTo>
                    <a:pt x="1013" y="1"/>
                  </a:moveTo>
                  <a:cubicBezTo>
                    <a:pt x="1011" y="1"/>
                    <a:pt x="1009" y="1"/>
                    <a:pt x="1007" y="1"/>
                  </a:cubicBezTo>
                  <a:cubicBezTo>
                    <a:pt x="434" y="2"/>
                    <a:pt x="0" y="432"/>
                    <a:pt x="30" y="1010"/>
                  </a:cubicBezTo>
                  <a:cubicBezTo>
                    <a:pt x="58" y="1601"/>
                    <a:pt x="386" y="1933"/>
                    <a:pt x="977" y="1968"/>
                  </a:cubicBezTo>
                  <a:cubicBezTo>
                    <a:pt x="999" y="1969"/>
                    <a:pt x="1021" y="1970"/>
                    <a:pt x="1042" y="1970"/>
                  </a:cubicBezTo>
                  <a:cubicBezTo>
                    <a:pt x="1586" y="1970"/>
                    <a:pt x="1989" y="1553"/>
                    <a:pt x="1997" y="1001"/>
                  </a:cubicBezTo>
                  <a:cubicBezTo>
                    <a:pt x="2005" y="429"/>
                    <a:pt x="1585" y="1"/>
                    <a:pt x="101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1"/>
            <p:cNvSpPr/>
            <p:nvPr/>
          </p:nvSpPr>
          <p:spPr>
            <a:xfrm>
              <a:off x="5665093" y="1763896"/>
              <a:ext cx="102008" cy="100429"/>
            </a:xfrm>
            <a:custGeom>
              <a:avLst/>
              <a:gdLst/>
              <a:ahLst/>
              <a:cxnLst/>
              <a:rect l="l" t="t" r="r" b="b"/>
              <a:pathLst>
                <a:path w="2003" h="1972" extrusionOk="0">
                  <a:moveTo>
                    <a:pt x="998" y="1"/>
                  </a:moveTo>
                  <a:cubicBezTo>
                    <a:pt x="430" y="1"/>
                    <a:pt x="1" y="425"/>
                    <a:pt x="15" y="992"/>
                  </a:cubicBezTo>
                  <a:cubicBezTo>
                    <a:pt x="35" y="1585"/>
                    <a:pt x="356" y="1923"/>
                    <a:pt x="946" y="1968"/>
                  </a:cubicBezTo>
                  <a:cubicBezTo>
                    <a:pt x="974" y="1970"/>
                    <a:pt x="1001" y="1971"/>
                    <a:pt x="1029" y="1971"/>
                  </a:cubicBezTo>
                  <a:cubicBezTo>
                    <a:pt x="1562" y="1971"/>
                    <a:pt x="1968" y="1563"/>
                    <a:pt x="1983" y="1020"/>
                  </a:cubicBezTo>
                  <a:cubicBezTo>
                    <a:pt x="2002" y="443"/>
                    <a:pt x="1586" y="8"/>
                    <a:pt x="1012" y="1"/>
                  </a:cubicBezTo>
                  <a:cubicBezTo>
                    <a:pt x="1007" y="1"/>
                    <a:pt x="1003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1"/>
            <p:cNvSpPr/>
            <p:nvPr/>
          </p:nvSpPr>
          <p:spPr>
            <a:xfrm>
              <a:off x="5339772" y="1764049"/>
              <a:ext cx="103230" cy="100327"/>
            </a:xfrm>
            <a:custGeom>
              <a:avLst/>
              <a:gdLst/>
              <a:ahLst/>
              <a:cxnLst/>
              <a:rect l="l" t="t" r="r" b="b"/>
              <a:pathLst>
                <a:path w="2027" h="1970" extrusionOk="0">
                  <a:moveTo>
                    <a:pt x="1060" y="0"/>
                  </a:moveTo>
                  <a:cubicBezTo>
                    <a:pt x="1051" y="0"/>
                    <a:pt x="1042" y="1"/>
                    <a:pt x="1033" y="1"/>
                  </a:cubicBezTo>
                  <a:cubicBezTo>
                    <a:pt x="441" y="15"/>
                    <a:pt x="98" y="335"/>
                    <a:pt x="50" y="924"/>
                  </a:cubicBezTo>
                  <a:cubicBezTo>
                    <a:pt x="1" y="1495"/>
                    <a:pt x="421" y="1948"/>
                    <a:pt x="991" y="1969"/>
                  </a:cubicBezTo>
                  <a:cubicBezTo>
                    <a:pt x="1003" y="1970"/>
                    <a:pt x="1016" y="1970"/>
                    <a:pt x="1028" y="1970"/>
                  </a:cubicBezTo>
                  <a:cubicBezTo>
                    <a:pt x="1584" y="1970"/>
                    <a:pt x="2005" y="1564"/>
                    <a:pt x="2017" y="1004"/>
                  </a:cubicBezTo>
                  <a:cubicBezTo>
                    <a:pt x="2027" y="436"/>
                    <a:pt x="1621" y="0"/>
                    <a:pt x="106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1"/>
            <p:cNvSpPr/>
            <p:nvPr/>
          </p:nvSpPr>
          <p:spPr>
            <a:xfrm>
              <a:off x="5016846" y="1764049"/>
              <a:ext cx="102110" cy="100327"/>
            </a:xfrm>
            <a:custGeom>
              <a:avLst/>
              <a:gdLst/>
              <a:ahLst/>
              <a:cxnLst/>
              <a:rect l="l" t="t" r="r" b="b"/>
              <a:pathLst>
                <a:path w="2005" h="1970" extrusionOk="0">
                  <a:moveTo>
                    <a:pt x="1047" y="1"/>
                  </a:moveTo>
                  <a:cubicBezTo>
                    <a:pt x="1028" y="1"/>
                    <a:pt x="1009" y="1"/>
                    <a:pt x="990" y="2"/>
                  </a:cubicBezTo>
                  <a:cubicBezTo>
                    <a:pt x="397" y="31"/>
                    <a:pt x="69" y="361"/>
                    <a:pt x="35" y="952"/>
                  </a:cubicBezTo>
                  <a:cubicBezTo>
                    <a:pt x="0" y="1526"/>
                    <a:pt x="429" y="1962"/>
                    <a:pt x="1003" y="1969"/>
                  </a:cubicBezTo>
                  <a:cubicBezTo>
                    <a:pt x="1009" y="1969"/>
                    <a:pt x="1015" y="1969"/>
                    <a:pt x="1020" y="1969"/>
                  </a:cubicBezTo>
                  <a:cubicBezTo>
                    <a:pt x="1587" y="1969"/>
                    <a:pt x="2005" y="1546"/>
                    <a:pt x="2000" y="976"/>
                  </a:cubicBezTo>
                  <a:cubicBezTo>
                    <a:pt x="1999" y="422"/>
                    <a:pt x="1595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1"/>
            <p:cNvSpPr/>
            <p:nvPr/>
          </p:nvSpPr>
          <p:spPr>
            <a:xfrm>
              <a:off x="4694377" y="1763896"/>
              <a:ext cx="102059" cy="100480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8" y="0"/>
                  </a:moveTo>
                  <a:cubicBezTo>
                    <a:pt x="429" y="0"/>
                    <a:pt x="1" y="411"/>
                    <a:pt x="8" y="972"/>
                  </a:cubicBezTo>
                  <a:cubicBezTo>
                    <a:pt x="15" y="1563"/>
                    <a:pt x="327" y="1910"/>
                    <a:pt x="917" y="1968"/>
                  </a:cubicBezTo>
                  <a:cubicBezTo>
                    <a:pt x="951" y="1971"/>
                    <a:pt x="984" y="1973"/>
                    <a:pt x="1018" y="1973"/>
                  </a:cubicBezTo>
                  <a:cubicBezTo>
                    <a:pt x="1544" y="1973"/>
                    <a:pt x="1952" y="1572"/>
                    <a:pt x="1978" y="1040"/>
                  </a:cubicBezTo>
                  <a:cubicBezTo>
                    <a:pt x="2004" y="465"/>
                    <a:pt x="1596" y="17"/>
                    <a:pt x="1025" y="1"/>
                  </a:cubicBezTo>
                  <a:cubicBezTo>
                    <a:pt x="1013" y="1"/>
                    <a:pt x="1000" y="0"/>
                    <a:pt x="98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1"/>
            <p:cNvSpPr/>
            <p:nvPr/>
          </p:nvSpPr>
          <p:spPr>
            <a:xfrm>
              <a:off x="4369515" y="1763896"/>
              <a:ext cx="102211" cy="100480"/>
            </a:xfrm>
            <a:custGeom>
              <a:avLst/>
              <a:gdLst/>
              <a:ahLst/>
              <a:cxnLst/>
              <a:rect l="l" t="t" r="r" b="b"/>
              <a:pathLst>
                <a:path w="2007" h="1973" extrusionOk="0">
                  <a:moveTo>
                    <a:pt x="1042" y="1"/>
                  </a:moveTo>
                  <a:cubicBezTo>
                    <a:pt x="1022" y="1"/>
                    <a:pt x="1002" y="1"/>
                    <a:pt x="982" y="2"/>
                  </a:cubicBezTo>
                  <a:cubicBezTo>
                    <a:pt x="389" y="37"/>
                    <a:pt x="58" y="367"/>
                    <a:pt x="29" y="958"/>
                  </a:cubicBezTo>
                  <a:cubicBezTo>
                    <a:pt x="0" y="1536"/>
                    <a:pt x="431" y="1968"/>
                    <a:pt x="1005" y="1972"/>
                  </a:cubicBezTo>
                  <a:cubicBezTo>
                    <a:pt x="1008" y="1972"/>
                    <a:pt x="1011" y="1972"/>
                    <a:pt x="1013" y="1972"/>
                  </a:cubicBezTo>
                  <a:cubicBezTo>
                    <a:pt x="1584" y="1972"/>
                    <a:pt x="2006" y="1546"/>
                    <a:pt x="1999" y="974"/>
                  </a:cubicBezTo>
                  <a:cubicBezTo>
                    <a:pt x="1995" y="420"/>
                    <a:pt x="1588" y="1"/>
                    <a:pt x="104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1"/>
            <p:cNvSpPr/>
            <p:nvPr/>
          </p:nvSpPr>
          <p:spPr>
            <a:xfrm>
              <a:off x="4046028" y="1763896"/>
              <a:ext cx="102110" cy="100480"/>
            </a:xfrm>
            <a:custGeom>
              <a:avLst/>
              <a:gdLst/>
              <a:ahLst/>
              <a:cxnLst/>
              <a:rect l="l" t="t" r="r" b="b"/>
              <a:pathLst>
                <a:path w="2005" h="1973" extrusionOk="0">
                  <a:moveTo>
                    <a:pt x="986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3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5" y="1972"/>
                    <a:pt x="2005" y="1557"/>
                    <a:pt x="1994" y="989"/>
                  </a:cubicBezTo>
                  <a:cubicBezTo>
                    <a:pt x="1981" y="398"/>
                    <a:pt x="1663" y="54"/>
                    <a:pt x="1074" y="4"/>
                  </a:cubicBezTo>
                  <a:cubicBezTo>
                    <a:pt x="1045" y="1"/>
                    <a:pt x="1015" y="0"/>
                    <a:pt x="98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1"/>
            <p:cNvSpPr/>
            <p:nvPr/>
          </p:nvSpPr>
          <p:spPr>
            <a:xfrm>
              <a:off x="3722134" y="1764049"/>
              <a:ext cx="102059" cy="100327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8" y="1"/>
                    <a:pt x="1009" y="1"/>
                    <a:pt x="990" y="2"/>
                  </a:cubicBezTo>
                  <a:cubicBezTo>
                    <a:pt x="398" y="31"/>
                    <a:pt x="68" y="361"/>
                    <a:pt x="35" y="952"/>
                  </a:cubicBezTo>
                  <a:cubicBezTo>
                    <a:pt x="0" y="1526"/>
                    <a:pt x="428" y="1962"/>
                    <a:pt x="1003" y="1969"/>
                  </a:cubicBezTo>
                  <a:cubicBezTo>
                    <a:pt x="1009" y="1969"/>
                    <a:pt x="1015" y="1969"/>
                    <a:pt x="1020" y="1969"/>
                  </a:cubicBezTo>
                  <a:cubicBezTo>
                    <a:pt x="1585" y="1969"/>
                    <a:pt x="2003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1"/>
            <p:cNvSpPr/>
            <p:nvPr/>
          </p:nvSpPr>
          <p:spPr>
            <a:xfrm>
              <a:off x="3398698" y="1763896"/>
              <a:ext cx="102008" cy="100480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6" y="0"/>
                  </a:moveTo>
                  <a:cubicBezTo>
                    <a:pt x="454" y="0"/>
                    <a:pt x="46" y="405"/>
                    <a:pt x="26" y="943"/>
                  </a:cubicBezTo>
                  <a:cubicBezTo>
                    <a:pt x="1" y="1518"/>
                    <a:pt x="413" y="1959"/>
                    <a:pt x="987" y="1972"/>
                  </a:cubicBezTo>
                  <a:cubicBezTo>
                    <a:pt x="994" y="1972"/>
                    <a:pt x="1002" y="1972"/>
                    <a:pt x="1010" y="1972"/>
                  </a:cubicBezTo>
                  <a:cubicBezTo>
                    <a:pt x="1574" y="1972"/>
                    <a:pt x="2002" y="1557"/>
                    <a:pt x="1994" y="989"/>
                  </a:cubicBezTo>
                  <a:cubicBezTo>
                    <a:pt x="1981" y="398"/>
                    <a:pt x="1663" y="54"/>
                    <a:pt x="1075" y="4"/>
                  </a:cubicBezTo>
                  <a:cubicBezTo>
                    <a:pt x="1045" y="1"/>
                    <a:pt x="1015" y="0"/>
                    <a:pt x="98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1"/>
            <p:cNvSpPr/>
            <p:nvPr/>
          </p:nvSpPr>
          <p:spPr>
            <a:xfrm>
              <a:off x="3075160" y="1763896"/>
              <a:ext cx="102059" cy="100480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4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8" y="46"/>
                    <a:pt x="44" y="384"/>
                    <a:pt x="22" y="975"/>
                  </a:cubicBezTo>
                  <a:cubicBezTo>
                    <a:pt x="1" y="1547"/>
                    <a:pt x="436" y="1972"/>
                    <a:pt x="1007" y="1972"/>
                  </a:cubicBezTo>
                  <a:cubicBezTo>
                    <a:pt x="1009" y="1972"/>
                    <a:pt x="1010" y="1972"/>
                    <a:pt x="1012" y="1972"/>
                  </a:cubicBezTo>
                  <a:cubicBezTo>
                    <a:pt x="1588" y="1966"/>
                    <a:pt x="2004" y="1534"/>
                    <a:pt x="1989" y="958"/>
                  </a:cubicBezTo>
                  <a:cubicBezTo>
                    <a:pt x="1976" y="413"/>
                    <a:pt x="1571" y="1"/>
                    <a:pt x="103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1"/>
            <p:cNvSpPr/>
            <p:nvPr/>
          </p:nvSpPr>
          <p:spPr>
            <a:xfrm>
              <a:off x="2750298" y="1763794"/>
              <a:ext cx="102670" cy="100684"/>
            </a:xfrm>
            <a:custGeom>
              <a:avLst/>
              <a:gdLst/>
              <a:ahLst/>
              <a:cxnLst/>
              <a:rect l="l" t="t" r="r" b="b"/>
              <a:pathLst>
                <a:path w="2016" h="1977" extrusionOk="0">
                  <a:moveTo>
                    <a:pt x="999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1" y="1478"/>
                    <a:pt x="398" y="1941"/>
                    <a:pt x="962" y="1974"/>
                  </a:cubicBezTo>
                  <a:cubicBezTo>
                    <a:pt x="984" y="1975"/>
                    <a:pt x="1006" y="1976"/>
                    <a:pt x="1027" y="1976"/>
                  </a:cubicBezTo>
                  <a:cubicBezTo>
                    <a:pt x="1572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31" y="9"/>
                  </a:cubicBezTo>
                  <a:cubicBezTo>
                    <a:pt x="1086" y="3"/>
                    <a:pt x="1042" y="1"/>
                    <a:pt x="99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1"/>
            <p:cNvSpPr/>
            <p:nvPr/>
          </p:nvSpPr>
          <p:spPr>
            <a:xfrm>
              <a:off x="2426403" y="1763896"/>
              <a:ext cx="103128" cy="100327"/>
            </a:xfrm>
            <a:custGeom>
              <a:avLst/>
              <a:gdLst/>
              <a:ahLst/>
              <a:cxnLst/>
              <a:rect l="l" t="t" r="r" b="b"/>
              <a:pathLst>
                <a:path w="2025" h="1970" extrusionOk="0">
                  <a:moveTo>
                    <a:pt x="1031" y="0"/>
                  </a:moveTo>
                  <a:cubicBezTo>
                    <a:pt x="1017" y="0"/>
                    <a:pt x="1004" y="0"/>
                    <a:pt x="990" y="1"/>
                  </a:cubicBezTo>
                  <a:cubicBezTo>
                    <a:pt x="424" y="18"/>
                    <a:pt x="0" y="471"/>
                    <a:pt x="49" y="1046"/>
                  </a:cubicBezTo>
                  <a:cubicBezTo>
                    <a:pt x="98" y="1635"/>
                    <a:pt x="440" y="1955"/>
                    <a:pt x="1031" y="1969"/>
                  </a:cubicBezTo>
                  <a:cubicBezTo>
                    <a:pt x="1040" y="1970"/>
                    <a:pt x="1049" y="1970"/>
                    <a:pt x="1058" y="1970"/>
                  </a:cubicBezTo>
                  <a:cubicBezTo>
                    <a:pt x="1618" y="1970"/>
                    <a:pt x="2025" y="1534"/>
                    <a:pt x="2015" y="968"/>
                  </a:cubicBezTo>
                  <a:cubicBezTo>
                    <a:pt x="2006" y="408"/>
                    <a:pt x="1587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1"/>
            <p:cNvSpPr/>
            <p:nvPr/>
          </p:nvSpPr>
          <p:spPr>
            <a:xfrm>
              <a:off x="485939" y="1764100"/>
              <a:ext cx="102161" cy="100276"/>
            </a:xfrm>
            <a:custGeom>
              <a:avLst/>
              <a:gdLst/>
              <a:ahLst/>
              <a:cxnLst/>
              <a:rect l="l" t="t" r="r" b="b"/>
              <a:pathLst>
                <a:path w="2006" h="1969" extrusionOk="0">
                  <a:moveTo>
                    <a:pt x="961" y="1"/>
                  </a:moveTo>
                  <a:cubicBezTo>
                    <a:pt x="420" y="1"/>
                    <a:pt x="16" y="418"/>
                    <a:pt x="9" y="971"/>
                  </a:cubicBezTo>
                  <a:cubicBezTo>
                    <a:pt x="0" y="1543"/>
                    <a:pt x="423" y="1968"/>
                    <a:pt x="996" y="1968"/>
                  </a:cubicBezTo>
                  <a:cubicBezTo>
                    <a:pt x="998" y="1968"/>
                    <a:pt x="1000" y="1968"/>
                    <a:pt x="1002" y="1968"/>
                  </a:cubicBezTo>
                  <a:cubicBezTo>
                    <a:pt x="1577" y="1965"/>
                    <a:pt x="2006" y="1530"/>
                    <a:pt x="1974" y="958"/>
                  </a:cubicBezTo>
                  <a:cubicBezTo>
                    <a:pt x="1945" y="365"/>
                    <a:pt x="1617" y="36"/>
                    <a:pt x="1026" y="3"/>
                  </a:cubicBezTo>
                  <a:cubicBezTo>
                    <a:pt x="1004" y="1"/>
                    <a:pt x="983" y="1"/>
                    <a:pt x="96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1"/>
            <p:cNvSpPr/>
            <p:nvPr/>
          </p:nvSpPr>
          <p:spPr>
            <a:xfrm>
              <a:off x="808000" y="1763896"/>
              <a:ext cx="102874" cy="100327"/>
            </a:xfrm>
            <a:custGeom>
              <a:avLst/>
              <a:gdLst/>
              <a:ahLst/>
              <a:cxnLst/>
              <a:rect l="l" t="t" r="r" b="b"/>
              <a:pathLst>
                <a:path w="2020" h="1970" extrusionOk="0">
                  <a:moveTo>
                    <a:pt x="1050" y="1"/>
                  </a:moveTo>
                  <a:cubicBezTo>
                    <a:pt x="1040" y="1"/>
                    <a:pt x="1031" y="1"/>
                    <a:pt x="1022" y="1"/>
                  </a:cubicBezTo>
                  <a:cubicBezTo>
                    <a:pt x="429" y="21"/>
                    <a:pt x="91" y="342"/>
                    <a:pt x="47" y="932"/>
                  </a:cubicBezTo>
                  <a:cubicBezTo>
                    <a:pt x="0" y="1505"/>
                    <a:pt x="424" y="1953"/>
                    <a:pt x="995" y="1969"/>
                  </a:cubicBezTo>
                  <a:cubicBezTo>
                    <a:pt x="1007" y="1970"/>
                    <a:pt x="1019" y="1970"/>
                    <a:pt x="1032" y="1970"/>
                  </a:cubicBezTo>
                  <a:cubicBezTo>
                    <a:pt x="1587" y="1970"/>
                    <a:pt x="2005" y="1559"/>
                    <a:pt x="2012" y="998"/>
                  </a:cubicBezTo>
                  <a:cubicBezTo>
                    <a:pt x="2019" y="432"/>
                    <a:pt x="1608" y="1"/>
                    <a:pt x="105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1"/>
            <p:cNvSpPr/>
            <p:nvPr/>
          </p:nvSpPr>
          <p:spPr>
            <a:xfrm>
              <a:off x="1132200" y="1764151"/>
              <a:ext cx="102008" cy="100276"/>
            </a:xfrm>
            <a:custGeom>
              <a:avLst/>
              <a:gdLst/>
              <a:ahLst/>
              <a:cxnLst/>
              <a:rect l="l" t="t" r="r" b="b"/>
              <a:pathLst>
                <a:path w="2003" h="1969" extrusionOk="0">
                  <a:moveTo>
                    <a:pt x="1049" y="0"/>
                  </a:moveTo>
                  <a:cubicBezTo>
                    <a:pt x="1031" y="0"/>
                    <a:pt x="1013" y="1"/>
                    <a:pt x="995" y="2"/>
                  </a:cubicBezTo>
                  <a:cubicBezTo>
                    <a:pt x="404" y="26"/>
                    <a:pt x="70" y="353"/>
                    <a:pt x="34" y="944"/>
                  </a:cubicBezTo>
                  <a:cubicBezTo>
                    <a:pt x="0" y="1519"/>
                    <a:pt x="425" y="1957"/>
                    <a:pt x="998" y="1969"/>
                  </a:cubicBezTo>
                  <a:cubicBezTo>
                    <a:pt x="1003" y="1969"/>
                    <a:pt x="1007" y="1969"/>
                    <a:pt x="1012" y="1969"/>
                  </a:cubicBezTo>
                  <a:cubicBezTo>
                    <a:pt x="1582" y="1969"/>
                    <a:pt x="2002" y="1552"/>
                    <a:pt x="2002" y="980"/>
                  </a:cubicBezTo>
                  <a:cubicBezTo>
                    <a:pt x="2002" y="422"/>
                    <a:pt x="1600" y="0"/>
                    <a:pt x="104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1"/>
            <p:cNvSpPr/>
            <p:nvPr/>
          </p:nvSpPr>
          <p:spPr>
            <a:xfrm>
              <a:off x="1455229" y="1763896"/>
              <a:ext cx="103281" cy="100327"/>
            </a:xfrm>
            <a:custGeom>
              <a:avLst/>
              <a:gdLst/>
              <a:ahLst/>
              <a:cxnLst/>
              <a:rect l="l" t="t" r="r" b="b"/>
              <a:pathLst>
                <a:path w="2028" h="1970" extrusionOk="0">
                  <a:moveTo>
                    <a:pt x="1032" y="0"/>
                  </a:moveTo>
                  <a:cubicBezTo>
                    <a:pt x="1019" y="0"/>
                    <a:pt x="1005" y="0"/>
                    <a:pt x="992" y="1"/>
                  </a:cubicBezTo>
                  <a:cubicBezTo>
                    <a:pt x="421" y="18"/>
                    <a:pt x="1" y="471"/>
                    <a:pt x="51" y="1046"/>
                  </a:cubicBezTo>
                  <a:cubicBezTo>
                    <a:pt x="100" y="1635"/>
                    <a:pt x="441" y="1955"/>
                    <a:pt x="1032" y="1969"/>
                  </a:cubicBezTo>
                  <a:cubicBezTo>
                    <a:pt x="1042" y="1970"/>
                    <a:pt x="1051" y="1970"/>
                    <a:pt x="1060" y="1970"/>
                  </a:cubicBezTo>
                  <a:cubicBezTo>
                    <a:pt x="1620" y="1970"/>
                    <a:pt x="2028" y="1534"/>
                    <a:pt x="2017" y="968"/>
                  </a:cubicBezTo>
                  <a:cubicBezTo>
                    <a:pt x="2008" y="408"/>
                    <a:pt x="1589" y="0"/>
                    <a:pt x="103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1"/>
            <p:cNvSpPr/>
            <p:nvPr/>
          </p:nvSpPr>
          <p:spPr>
            <a:xfrm>
              <a:off x="1780244" y="1763896"/>
              <a:ext cx="102008" cy="100327"/>
            </a:xfrm>
            <a:custGeom>
              <a:avLst/>
              <a:gdLst/>
              <a:ahLst/>
              <a:cxnLst/>
              <a:rect l="l" t="t" r="r" b="b"/>
              <a:pathLst>
                <a:path w="2003" h="1970" extrusionOk="0">
                  <a:moveTo>
                    <a:pt x="1029" y="0"/>
                  </a:moveTo>
                  <a:cubicBezTo>
                    <a:pt x="1006" y="0"/>
                    <a:pt x="983" y="1"/>
                    <a:pt x="959" y="2"/>
                  </a:cubicBezTo>
                  <a:cubicBezTo>
                    <a:pt x="369" y="44"/>
                    <a:pt x="44" y="378"/>
                    <a:pt x="21" y="969"/>
                  </a:cubicBezTo>
                  <a:cubicBezTo>
                    <a:pt x="1" y="1541"/>
                    <a:pt x="431" y="1969"/>
                    <a:pt x="1004" y="1969"/>
                  </a:cubicBezTo>
                  <a:cubicBezTo>
                    <a:pt x="1006" y="1969"/>
                    <a:pt x="1007" y="1969"/>
                    <a:pt x="1009" y="1969"/>
                  </a:cubicBezTo>
                  <a:cubicBezTo>
                    <a:pt x="1583" y="1968"/>
                    <a:pt x="2002" y="1539"/>
                    <a:pt x="1991" y="962"/>
                  </a:cubicBezTo>
                  <a:cubicBezTo>
                    <a:pt x="1978" y="413"/>
                    <a:pt x="1571" y="0"/>
                    <a:pt x="102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1"/>
            <p:cNvSpPr/>
            <p:nvPr/>
          </p:nvSpPr>
          <p:spPr>
            <a:xfrm>
              <a:off x="2104699" y="1763947"/>
              <a:ext cx="102619" cy="100429"/>
            </a:xfrm>
            <a:custGeom>
              <a:avLst/>
              <a:gdLst/>
              <a:ahLst/>
              <a:cxnLst/>
              <a:rect l="l" t="t" r="r" b="b"/>
              <a:pathLst>
                <a:path w="2015" h="1972" extrusionOk="0">
                  <a:moveTo>
                    <a:pt x="961" y="1"/>
                  </a:moveTo>
                  <a:cubicBezTo>
                    <a:pt x="406" y="1"/>
                    <a:pt x="0" y="432"/>
                    <a:pt x="6" y="996"/>
                  </a:cubicBezTo>
                  <a:cubicBezTo>
                    <a:pt x="10" y="1560"/>
                    <a:pt x="431" y="1972"/>
                    <a:pt x="990" y="1972"/>
                  </a:cubicBezTo>
                  <a:cubicBezTo>
                    <a:pt x="1001" y="1972"/>
                    <a:pt x="1011" y="1972"/>
                    <a:pt x="1022" y="1971"/>
                  </a:cubicBezTo>
                  <a:cubicBezTo>
                    <a:pt x="1593" y="1954"/>
                    <a:pt x="2015" y="1509"/>
                    <a:pt x="1974" y="934"/>
                  </a:cubicBezTo>
                  <a:cubicBezTo>
                    <a:pt x="1929" y="341"/>
                    <a:pt x="1590" y="22"/>
                    <a:pt x="999" y="1"/>
                  </a:cubicBezTo>
                  <a:cubicBezTo>
                    <a:pt x="986" y="1"/>
                    <a:pt x="973" y="1"/>
                    <a:pt x="96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1"/>
            <p:cNvSpPr/>
            <p:nvPr/>
          </p:nvSpPr>
          <p:spPr>
            <a:xfrm>
              <a:off x="4210776" y="1603986"/>
              <a:ext cx="97985" cy="96253"/>
            </a:xfrm>
            <a:custGeom>
              <a:avLst/>
              <a:gdLst/>
              <a:ahLst/>
              <a:cxnLst/>
              <a:rect l="l" t="t" r="r" b="b"/>
              <a:pathLst>
                <a:path w="1924" h="1890" extrusionOk="0">
                  <a:moveTo>
                    <a:pt x="962" y="0"/>
                  </a:moveTo>
                  <a:cubicBezTo>
                    <a:pt x="377" y="0"/>
                    <a:pt x="22" y="345"/>
                    <a:pt x="10" y="930"/>
                  </a:cubicBezTo>
                  <a:cubicBezTo>
                    <a:pt x="0" y="1517"/>
                    <a:pt x="348" y="1875"/>
                    <a:pt x="935" y="1889"/>
                  </a:cubicBezTo>
                  <a:cubicBezTo>
                    <a:pt x="947" y="1890"/>
                    <a:pt x="960" y="1890"/>
                    <a:pt x="972" y="1890"/>
                  </a:cubicBezTo>
                  <a:cubicBezTo>
                    <a:pt x="1544" y="1890"/>
                    <a:pt x="1833" y="1523"/>
                    <a:pt x="1924" y="930"/>
                  </a:cubicBezTo>
                  <a:cubicBezTo>
                    <a:pt x="1841" y="402"/>
                    <a:pt x="1567" y="11"/>
                    <a:pt x="970" y="0"/>
                  </a:cubicBezTo>
                  <a:cubicBezTo>
                    <a:pt x="967" y="0"/>
                    <a:pt x="965" y="0"/>
                    <a:pt x="96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1"/>
            <p:cNvSpPr/>
            <p:nvPr/>
          </p:nvSpPr>
          <p:spPr>
            <a:xfrm>
              <a:off x="4534365" y="1603120"/>
              <a:ext cx="97730" cy="97221"/>
            </a:xfrm>
            <a:custGeom>
              <a:avLst/>
              <a:gdLst/>
              <a:ahLst/>
              <a:cxnLst/>
              <a:rect l="l" t="t" r="r" b="b"/>
              <a:pathLst>
                <a:path w="1919" h="1909" extrusionOk="0">
                  <a:moveTo>
                    <a:pt x="983" y="0"/>
                  </a:moveTo>
                  <a:cubicBezTo>
                    <a:pt x="402" y="59"/>
                    <a:pt x="22" y="348"/>
                    <a:pt x="14" y="941"/>
                  </a:cubicBezTo>
                  <a:cubicBezTo>
                    <a:pt x="1" y="1529"/>
                    <a:pt x="348" y="1893"/>
                    <a:pt x="933" y="1908"/>
                  </a:cubicBezTo>
                  <a:cubicBezTo>
                    <a:pt x="945" y="1908"/>
                    <a:pt x="956" y="1908"/>
                    <a:pt x="968" y="1908"/>
                  </a:cubicBezTo>
                  <a:cubicBezTo>
                    <a:pt x="1535" y="1908"/>
                    <a:pt x="1880" y="1564"/>
                    <a:pt x="1900" y="987"/>
                  </a:cubicBezTo>
                  <a:cubicBezTo>
                    <a:pt x="1918" y="393"/>
                    <a:pt x="1550" y="88"/>
                    <a:pt x="98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1"/>
            <p:cNvSpPr/>
            <p:nvPr/>
          </p:nvSpPr>
          <p:spPr>
            <a:xfrm>
              <a:off x="4857852" y="1604088"/>
              <a:ext cx="98086" cy="96202"/>
            </a:xfrm>
            <a:custGeom>
              <a:avLst/>
              <a:gdLst/>
              <a:ahLst/>
              <a:cxnLst/>
              <a:rect l="l" t="t" r="r" b="b"/>
              <a:pathLst>
                <a:path w="1926" h="1889" extrusionOk="0">
                  <a:moveTo>
                    <a:pt x="952" y="1"/>
                  </a:moveTo>
                  <a:cubicBezTo>
                    <a:pt x="386" y="1"/>
                    <a:pt x="33" y="343"/>
                    <a:pt x="18" y="916"/>
                  </a:cubicBezTo>
                  <a:cubicBezTo>
                    <a:pt x="0" y="1504"/>
                    <a:pt x="347" y="1866"/>
                    <a:pt x="933" y="1887"/>
                  </a:cubicBezTo>
                  <a:cubicBezTo>
                    <a:pt x="950" y="1888"/>
                    <a:pt x="968" y="1888"/>
                    <a:pt x="985" y="1888"/>
                  </a:cubicBezTo>
                  <a:cubicBezTo>
                    <a:pt x="1546" y="1888"/>
                    <a:pt x="1834" y="1525"/>
                    <a:pt x="1925" y="978"/>
                  </a:cubicBezTo>
                  <a:cubicBezTo>
                    <a:pt x="1869" y="399"/>
                    <a:pt x="1580" y="19"/>
                    <a:pt x="987" y="1"/>
                  </a:cubicBezTo>
                  <a:cubicBezTo>
                    <a:pt x="976" y="1"/>
                    <a:pt x="964" y="1"/>
                    <a:pt x="95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1"/>
            <p:cNvSpPr/>
            <p:nvPr/>
          </p:nvSpPr>
          <p:spPr>
            <a:xfrm>
              <a:off x="5182001" y="1604190"/>
              <a:ext cx="97577" cy="96202"/>
            </a:xfrm>
            <a:custGeom>
              <a:avLst/>
              <a:gdLst/>
              <a:ahLst/>
              <a:cxnLst/>
              <a:rect l="l" t="t" r="r" b="b"/>
              <a:pathLst>
                <a:path w="1916" h="1889" extrusionOk="0">
                  <a:moveTo>
                    <a:pt x="965" y="1"/>
                  </a:moveTo>
                  <a:cubicBezTo>
                    <a:pt x="957" y="1"/>
                    <a:pt x="949" y="1"/>
                    <a:pt x="941" y="1"/>
                  </a:cubicBezTo>
                  <a:cubicBezTo>
                    <a:pt x="354" y="11"/>
                    <a:pt x="0" y="368"/>
                    <a:pt x="7" y="955"/>
                  </a:cubicBezTo>
                  <a:cubicBezTo>
                    <a:pt x="15" y="1540"/>
                    <a:pt x="372" y="1888"/>
                    <a:pt x="956" y="1888"/>
                  </a:cubicBezTo>
                  <a:cubicBezTo>
                    <a:pt x="957" y="1888"/>
                    <a:pt x="959" y="1888"/>
                    <a:pt x="960" y="1888"/>
                  </a:cubicBezTo>
                  <a:cubicBezTo>
                    <a:pt x="1554" y="1887"/>
                    <a:pt x="1847" y="1510"/>
                    <a:pt x="1915" y="934"/>
                  </a:cubicBezTo>
                  <a:cubicBezTo>
                    <a:pt x="1837" y="371"/>
                    <a:pt x="1546" y="1"/>
                    <a:pt x="96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1"/>
            <p:cNvSpPr/>
            <p:nvPr/>
          </p:nvSpPr>
          <p:spPr>
            <a:xfrm>
              <a:off x="5506048" y="1604292"/>
              <a:ext cx="97272" cy="96100"/>
            </a:xfrm>
            <a:custGeom>
              <a:avLst/>
              <a:gdLst/>
              <a:ahLst/>
              <a:cxnLst/>
              <a:rect l="l" t="t" r="r" b="b"/>
              <a:pathLst>
                <a:path w="1910" h="1887" extrusionOk="0">
                  <a:moveTo>
                    <a:pt x="955" y="0"/>
                  </a:moveTo>
                  <a:cubicBezTo>
                    <a:pt x="953" y="0"/>
                    <a:pt x="951" y="0"/>
                    <a:pt x="948" y="0"/>
                  </a:cubicBezTo>
                  <a:cubicBezTo>
                    <a:pt x="359" y="0"/>
                    <a:pt x="3" y="353"/>
                    <a:pt x="2" y="940"/>
                  </a:cubicBezTo>
                  <a:cubicBezTo>
                    <a:pt x="0" y="1526"/>
                    <a:pt x="355" y="1879"/>
                    <a:pt x="941" y="1886"/>
                  </a:cubicBezTo>
                  <a:cubicBezTo>
                    <a:pt x="946" y="1886"/>
                    <a:pt x="950" y="1886"/>
                    <a:pt x="955" y="1886"/>
                  </a:cubicBezTo>
                  <a:cubicBezTo>
                    <a:pt x="1540" y="1886"/>
                    <a:pt x="1834" y="1513"/>
                    <a:pt x="1910" y="947"/>
                  </a:cubicBezTo>
                  <a:cubicBezTo>
                    <a:pt x="1838" y="375"/>
                    <a:pt x="1546" y="0"/>
                    <a:pt x="95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1"/>
            <p:cNvSpPr/>
            <p:nvPr/>
          </p:nvSpPr>
          <p:spPr>
            <a:xfrm>
              <a:off x="5829281" y="1603986"/>
              <a:ext cx="98035" cy="96253"/>
            </a:xfrm>
            <a:custGeom>
              <a:avLst/>
              <a:gdLst/>
              <a:ahLst/>
              <a:cxnLst/>
              <a:rect l="l" t="t" r="r" b="b"/>
              <a:pathLst>
                <a:path w="1925" h="1890" extrusionOk="0">
                  <a:moveTo>
                    <a:pt x="963" y="0"/>
                  </a:moveTo>
                  <a:cubicBezTo>
                    <a:pt x="379" y="0"/>
                    <a:pt x="22" y="345"/>
                    <a:pt x="12" y="930"/>
                  </a:cubicBezTo>
                  <a:cubicBezTo>
                    <a:pt x="1" y="1517"/>
                    <a:pt x="349" y="1875"/>
                    <a:pt x="937" y="1889"/>
                  </a:cubicBezTo>
                  <a:cubicBezTo>
                    <a:pt x="950" y="1890"/>
                    <a:pt x="962" y="1890"/>
                    <a:pt x="974" y="1890"/>
                  </a:cubicBezTo>
                  <a:cubicBezTo>
                    <a:pt x="1545" y="1890"/>
                    <a:pt x="1835" y="1523"/>
                    <a:pt x="1924" y="930"/>
                  </a:cubicBezTo>
                  <a:cubicBezTo>
                    <a:pt x="1842" y="402"/>
                    <a:pt x="1569" y="11"/>
                    <a:pt x="971" y="0"/>
                  </a:cubicBezTo>
                  <a:cubicBezTo>
                    <a:pt x="968" y="0"/>
                    <a:pt x="966" y="0"/>
                    <a:pt x="96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1"/>
            <p:cNvSpPr/>
            <p:nvPr/>
          </p:nvSpPr>
          <p:spPr>
            <a:xfrm>
              <a:off x="6152768" y="1604190"/>
              <a:ext cx="98035" cy="96151"/>
            </a:xfrm>
            <a:custGeom>
              <a:avLst/>
              <a:gdLst/>
              <a:ahLst/>
              <a:cxnLst/>
              <a:rect l="l" t="t" r="r" b="b"/>
              <a:pathLst>
                <a:path w="1925" h="1888" extrusionOk="0">
                  <a:moveTo>
                    <a:pt x="952" y="0"/>
                  </a:moveTo>
                  <a:cubicBezTo>
                    <a:pt x="385" y="0"/>
                    <a:pt x="33" y="344"/>
                    <a:pt x="16" y="916"/>
                  </a:cubicBezTo>
                  <a:cubicBezTo>
                    <a:pt x="1" y="1504"/>
                    <a:pt x="347" y="1865"/>
                    <a:pt x="933" y="1887"/>
                  </a:cubicBezTo>
                  <a:cubicBezTo>
                    <a:pt x="949" y="1887"/>
                    <a:pt x="966" y="1888"/>
                    <a:pt x="982" y="1888"/>
                  </a:cubicBezTo>
                  <a:cubicBezTo>
                    <a:pt x="1544" y="1888"/>
                    <a:pt x="1833" y="1524"/>
                    <a:pt x="1924" y="976"/>
                  </a:cubicBezTo>
                  <a:cubicBezTo>
                    <a:pt x="1866" y="397"/>
                    <a:pt x="1580" y="17"/>
                    <a:pt x="988" y="1"/>
                  </a:cubicBezTo>
                  <a:cubicBezTo>
                    <a:pt x="976" y="1"/>
                    <a:pt x="964" y="0"/>
                    <a:pt x="95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1"/>
            <p:cNvSpPr/>
            <p:nvPr/>
          </p:nvSpPr>
          <p:spPr>
            <a:xfrm>
              <a:off x="6476560" y="1604190"/>
              <a:ext cx="98188" cy="96151"/>
            </a:xfrm>
            <a:custGeom>
              <a:avLst/>
              <a:gdLst/>
              <a:ahLst/>
              <a:cxnLst/>
              <a:rect l="l" t="t" r="r" b="b"/>
              <a:pathLst>
                <a:path w="1928" h="1888" extrusionOk="0">
                  <a:moveTo>
                    <a:pt x="953" y="1"/>
                  </a:moveTo>
                  <a:cubicBezTo>
                    <a:pt x="380" y="1"/>
                    <a:pt x="29" y="344"/>
                    <a:pt x="15" y="920"/>
                  </a:cubicBezTo>
                  <a:cubicBezTo>
                    <a:pt x="0" y="1507"/>
                    <a:pt x="347" y="1867"/>
                    <a:pt x="934" y="1887"/>
                  </a:cubicBezTo>
                  <a:cubicBezTo>
                    <a:pt x="949" y="1887"/>
                    <a:pt x="965" y="1888"/>
                    <a:pt x="980" y="1888"/>
                  </a:cubicBezTo>
                  <a:cubicBezTo>
                    <a:pt x="1546" y="1888"/>
                    <a:pt x="1834" y="1523"/>
                    <a:pt x="1928" y="939"/>
                  </a:cubicBezTo>
                  <a:cubicBezTo>
                    <a:pt x="1851" y="401"/>
                    <a:pt x="1577" y="9"/>
                    <a:pt x="981" y="1"/>
                  </a:cubicBezTo>
                  <a:cubicBezTo>
                    <a:pt x="972" y="1"/>
                    <a:pt x="962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1"/>
            <p:cNvSpPr/>
            <p:nvPr/>
          </p:nvSpPr>
          <p:spPr>
            <a:xfrm>
              <a:off x="6800506" y="1604292"/>
              <a:ext cx="97730" cy="96049"/>
            </a:xfrm>
            <a:custGeom>
              <a:avLst/>
              <a:gdLst/>
              <a:ahLst/>
              <a:cxnLst/>
              <a:rect l="l" t="t" r="r" b="b"/>
              <a:pathLst>
                <a:path w="1919" h="1886" extrusionOk="0">
                  <a:moveTo>
                    <a:pt x="951" y="0"/>
                  </a:moveTo>
                  <a:cubicBezTo>
                    <a:pt x="374" y="0"/>
                    <a:pt x="22" y="346"/>
                    <a:pt x="12" y="925"/>
                  </a:cubicBezTo>
                  <a:cubicBezTo>
                    <a:pt x="1" y="1512"/>
                    <a:pt x="351" y="1870"/>
                    <a:pt x="937" y="1885"/>
                  </a:cubicBezTo>
                  <a:cubicBezTo>
                    <a:pt x="950" y="1885"/>
                    <a:pt x="962" y="1885"/>
                    <a:pt x="974" y="1885"/>
                  </a:cubicBezTo>
                  <a:cubicBezTo>
                    <a:pt x="1544" y="1885"/>
                    <a:pt x="1835" y="1519"/>
                    <a:pt x="1919" y="961"/>
                  </a:cubicBezTo>
                  <a:cubicBezTo>
                    <a:pt x="1855" y="385"/>
                    <a:pt x="1562" y="6"/>
                    <a:pt x="972" y="0"/>
                  </a:cubicBezTo>
                  <a:cubicBezTo>
                    <a:pt x="965" y="0"/>
                    <a:pt x="958" y="0"/>
                    <a:pt x="95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1"/>
            <p:cNvSpPr/>
            <p:nvPr/>
          </p:nvSpPr>
          <p:spPr>
            <a:xfrm>
              <a:off x="7124604" y="1604190"/>
              <a:ext cx="96762" cy="97221"/>
            </a:xfrm>
            <a:custGeom>
              <a:avLst/>
              <a:gdLst/>
              <a:ahLst/>
              <a:cxnLst/>
              <a:rect l="l" t="t" r="r" b="b"/>
              <a:pathLst>
                <a:path w="1900" h="1909" extrusionOk="0">
                  <a:moveTo>
                    <a:pt x="953" y="1"/>
                  </a:moveTo>
                  <a:cubicBezTo>
                    <a:pt x="947" y="1"/>
                    <a:pt x="941" y="1"/>
                    <a:pt x="935" y="1"/>
                  </a:cubicBezTo>
                  <a:cubicBezTo>
                    <a:pt x="349" y="8"/>
                    <a:pt x="0" y="365"/>
                    <a:pt x="2" y="953"/>
                  </a:cubicBezTo>
                  <a:cubicBezTo>
                    <a:pt x="3" y="1547"/>
                    <a:pt x="382" y="1839"/>
                    <a:pt x="956" y="1909"/>
                  </a:cubicBezTo>
                  <a:cubicBezTo>
                    <a:pt x="1526" y="1828"/>
                    <a:pt x="1899" y="1528"/>
                    <a:pt x="1889" y="934"/>
                  </a:cubicBezTo>
                  <a:cubicBezTo>
                    <a:pt x="1879" y="354"/>
                    <a:pt x="153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1"/>
            <p:cNvSpPr/>
            <p:nvPr/>
          </p:nvSpPr>
          <p:spPr>
            <a:xfrm>
              <a:off x="7447683" y="1604190"/>
              <a:ext cx="98239" cy="96151"/>
            </a:xfrm>
            <a:custGeom>
              <a:avLst/>
              <a:gdLst/>
              <a:ahLst/>
              <a:cxnLst/>
              <a:rect l="l" t="t" r="r" b="b"/>
              <a:pathLst>
                <a:path w="1929" h="1888" extrusionOk="0">
                  <a:moveTo>
                    <a:pt x="953" y="1"/>
                  </a:moveTo>
                  <a:cubicBezTo>
                    <a:pt x="381" y="1"/>
                    <a:pt x="29" y="344"/>
                    <a:pt x="15" y="920"/>
                  </a:cubicBezTo>
                  <a:cubicBezTo>
                    <a:pt x="1" y="1507"/>
                    <a:pt x="348" y="1867"/>
                    <a:pt x="934" y="1887"/>
                  </a:cubicBezTo>
                  <a:cubicBezTo>
                    <a:pt x="950" y="1887"/>
                    <a:pt x="965" y="1888"/>
                    <a:pt x="981" y="1888"/>
                  </a:cubicBezTo>
                  <a:cubicBezTo>
                    <a:pt x="1547" y="1888"/>
                    <a:pt x="1834" y="1523"/>
                    <a:pt x="1929" y="939"/>
                  </a:cubicBezTo>
                  <a:cubicBezTo>
                    <a:pt x="1854" y="401"/>
                    <a:pt x="1579" y="9"/>
                    <a:pt x="982" y="1"/>
                  </a:cubicBezTo>
                  <a:cubicBezTo>
                    <a:pt x="972" y="1"/>
                    <a:pt x="963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1"/>
            <p:cNvSpPr/>
            <p:nvPr/>
          </p:nvSpPr>
          <p:spPr>
            <a:xfrm>
              <a:off x="7771323" y="1604241"/>
              <a:ext cx="97221" cy="97526"/>
            </a:xfrm>
            <a:custGeom>
              <a:avLst/>
              <a:gdLst/>
              <a:ahLst/>
              <a:cxnLst/>
              <a:rect l="l" t="t" r="r" b="b"/>
              <a:pathLst>
                <a:path w="1909" h="1915" extrusionOk="0">
                  <a:moveTo>
                    <a:pt x="948" y="1"/>
                  </a:moveTo>
                  <a:cubicBezTo>
                    <a:pt x="378" y="1"/>
                    <a:pt x="32" y="349"/>
                    <a:pt x="18" y="926"/>
                  </a:cubicBezTo>
                  <a:cubicBezTo>
                    <a:pt x="0" y="1523"/>
                    <a:pt x="372" y="1822"/>
                    <a:pt x="976" y="1915"/>
                  </a:cubicBezTo>
                  <a:cubicBezTo>
                    <a:pt x="1506" y="1831"/>
                    <a:pt x="1898" y="1556"/>
                    <a:pt x="1905" y="961"/>
                  </a:cubicBezTo>
                  <a:cubicBezTo>
                    <a:pt x="1908" y="371"/>
                    <a:pt x="1564" y="13"/>
                    <a:pt x="976" y="1"/>
                  </a:cubicBezTo>
                  <a:cubicBezTo>
                    <a:pt x="966" y="1"/>
                    <a:pt x="957" y="1"/>
                    <a:pt x="94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1"/>
            <p:cNvSpPr/>
            <p:nvPr/>
          </p:nvSpPr>
          <p:spPr>
            <a:xfrm>
              <a:off x="8094912" y="1604088"/>
              <a:ext cx="97679" cy="97475"/>
            </a:xfrm>
            <a:custGeom>
              <a:avLst/>
              <a:gdLst/>
              <a:ahLst/>
              <a:cxnLst/>
              <a:rect l="l" t="t" r="r" b="b"/>
              <a:pathLst>
                <a:path w="1918" h="1914" extrusionOk="0">
                  <a:moveTo>
                    <a:pt x="952" y="1"/>
                  </a:moveTo>
                  <a:cubicBezTo>
                    <a:pt x="386" y="1"/>
                    <a:pt x="40" y="346"/>
                    <a:pt x="20" y="921"/>
                  </a:cubicBezTo>
                  <a:cubicBezTo>
                    <a:pt x="1" y="1516"/>
                    <a:pt x="368" y="1818"/>
                    <a:pt x="969" y="1913"/>
                  </a:cubicBezTo>
                  <a:cubicBezTo>
                    <a:pt x="1504" y="1840"/>
                    <a:pt x="1896" y="1565"/>
                    <a:pt x="1909" y="967"/>
                  </a:cubicBezTo>
                  <a:cubicBezTo>
                    <a:pt x="1917" y="379"/>
                    <a:pt x="1572" y="16"/>
                    <a:pt x="987" y="1"/>
                  </a:cubicBezTo>
                  <a:cubicBezTo>
                    <a:pt x="975" y="1"/>
                    <a:pt x="963" y="1"/>
                    <a:pt x="95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1"/>
            <p:cNvSpPr/>
            <p:nvPr/>
          </p:nvSpPr>
          <p:spPr>
            <a:xfrm>
              <a:off x="8417839" y="1603018"/>
              <a:ext cx="99003" cy="97424"/>
            </a:xfrm>
            <a:custGeom>
              <a:avLst/>
              <a:gdLst/>
              <a:ahLst/>
              <a:cxnLst/>
              <a:rect l="l" t="t" r="r" b="b"/>
              <a:pathLst>
                <a:path w="1944" h="1913" extrusionOk="0">
                  <a:moveTo>
                    <a:pt x="883" y="1"/>
                  </a:moveTo>
                  <a:cubicBezTo>
                    <a:pt x="392" y="118"/>
                    <a:pt x="0" y="400"/>
                    <a:pt x="36" y="1005"/>
                  </a:cubicBezTo>
                  <a:cubicBezTo>
                    <a:pt x="66" y="1572"/>
                    <a:pt x="405" y="1912"/>
                    <a:pt x="961" y="1912"/>
                  </a:cubicBezTo>
                  <a:cubicBezTo>
                    <a:pt x="979" y="1912"/>
                    <a:pt x="998" y="1912"/>
                    <a:pt x="1016" y="1911"/>
                  </a:cubicBezTo>
                  <a:cubicBezTo>
                    <a:pt x="1601" y="1888"/>
                    <a:pt x="1944" y="1520"/>
                    <a:pt x="1922" y="933"/>
                  </a:cubicBezTo>
                  <a:cubicBezTo>
                    <a:pt x="1901" y="340"/>
                    <a:pt x="1519" y="56"/>
                    <a:pt x="88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1"/>
            <p:cNvSpPr/>
            <p:nvPr/>
          </p:nvSpPr>
          <p:spPr>
            <a:xfrm>
              <a:off x="8742039" y="1604139"/>
              <a:ext cx="98392" cy="96202"/>
            </a:xfrm>
            <a:custGeom>
              <a:avLst/>
              <a:gdLst/>
              <a:ahLst/>
              <a:cxnLst/>
              <a:rect l="l" t="t" r="r" b="b"/>
              <a:pathLst>
                <a:path w="1932" h="1889" extrusionOk="0">
                  <a:moveTo>
                    <a:pt x="993" y="0"/>
                  </a:moveTo>
                  <a:cubicBezTo>
                    <a:pt x="973" y="0"/>
                    <a:pt x="952" y="1"/>
                    <a:pt x="931" y="2"/>
                  </a:cubicBezTo>
                  <a:cubicBezTo>
                    <a:pt x="346" y="29"/>
                    <a:pt x="0" y="393"/>
                    <a:pt x="23" y="980"/>
                  </a:cubicBezTo>
                  <a:cubicBezTo>
                    <a:pt x="47" y="1548"/>
                    <a:pt x="395" y="1889"/>
                    <a:pt x="951" y="1889"/>
                  </a:cubicBezTo>
                  <a:cubicBezTo>
                    <a:pt x="969" y="1889"/>
                    <a:pt x="986" y="1888"/>
                    <a:pt x="1003" y="1888"/>
                  </a:cubicBezTo>
                  <a:cubicBezTo>
                    <a:pt x="1596" y="1868"/>
                    <a:pt x="1883" y="1486"/>
                    <a:pt x="1931" y="904"/>
                  </a:cubicBezTo>
                  <a:cubicBezTo>
                    <a:pt x="1838" y="361"/>
                    <a:pt x="1548" y="0"/>
                    <a:pt x="99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1"/>
            <p:cNvSpPr/>
            <p:nvPr/>
          </p:nvSpPr>
          <p:spPr>
            <a:xfrm>
              <a:off x="326640" y="1604190"/>
              <a:ext cx="97577" cy="96100"/>
            </a:xfrm>
            <a:custGeom>
              <a:avLst/>
              <a:gdLst/>
              <a:ahLst/>
              <a:cxnLst/>
              <a:rect l="l" t="t" r="r" b="b"/>
              <a:pathLst>
                <a:path w="1916" h="1887" extrusionOk="0">
                  <a:moveTo>
                    <a:pt x="965" y="1"/>
                  </a:moveTo>
                  <a:cubicBezTo>
                    <a:pt x="958" y="1"/>
                    <a:pt x="950" y="1"/>
                    <a:pt x="943" y="1"/>
                  </a:cubicBezTo>
                  <a:cubicBezTo>
                    <a:pt x="353" y="8"/>
                    <a:pt x="1" y="361"/>
                    <a:pt x="3" y="947"/>
                  </a:cubicBezTo>
                  <a:cubicBezTo>
                    <a:pt x="6" y="1536"/>
                    <a:pt x="362" y="1887"/>
                    <a:pt x="950" y="1887"/>
                  </a:cubicBezTo>
                  <a:cubicBezTo>
                    <a:pt x="1544" y="1887"/>
                    <a:pt x="1836" y="1513"/>
                    <a:pt x="1915" y="893"/>
                  </a:cubicBezTo>
                  <a:cubicBezTo>
                    <a:pt x="1818" y="390"/>
                    <a:pt x="1545" y="1"/>
                    <a:pt x="96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1"/>
            <p:cNvSpPr/>
            <p:nvPr/>
          </p:nvSpPr>
          <p:spPr>
            <a:xfrm>
              <a:off x="650127" y="1604139"/>
              <a:ext cx="97475" cy="96202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1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1" y="1879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3" y="1888"/>
                    <a:pt x="1834" y="1519"/>
                    <a:pt x="1914" y="956"/>
                  </a:cubicBezTo>
                  <a:cubicBezTo>
                    <a:pt x="1846" y="379"/>
                    <a:pt x="1552" y="5"/>
                    <a:pt x="958" y="0"/>
                  </a:cubicBezTo>
                  <a:cubicBezTo>
                    <a:pt x="956" y="0"/>
                    <a:pt x="954" y="0"/>
                    <a:pt x="95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1"/>
            <p:cNvSpPr/>
            <p:nvPr/>
          </p:nvSpPr>
          <p:spPr>
            <a:xfrm>
              <a:off x="973462" y="1604241"/>
              <a:ext cx="97170" cy="97170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6" y="1"/>
                  </a:moveTo>
                  <a:cubicBezTo>
                    <a:pt x="375" y="1"/>
                    <a:pt x="29" y="349"/>
                    <a:pt x="15" y="926"/>
                  </a:cubicBezTo>
                  <a:cubicBezTo>
                    <a:pt x="0" y="1520"/>
                    <a:pt x="369" y="1822"/>
                    <a:pt x="938" y="1908"/>
                  </a:cubicBezTo>
                  <a:cubicBezTo>
                    <a:pt x="1513" y="1844"/>
                    <a:pt x="1892" y="1552"/>
                    <a:pt x="1899" y="961"/>
                  </a:cubicBezTo>
                  <a:cubicBezTo>
                    <a:pt x="1908" y="371"/>
                    <a:pt x="1561" y="13"/>
                    <a:pt x="974" y="1"/>
                  </a:cubicBezTo>
                  <a:cubicBezTo>
                    <a:pt x="965" y="1"/>
                    <a:pt x="955" y="1"/>
                    <a:pt x="94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1"/>
            <p:cNvSpPr/>
            <p:nvPr/>
          </p:nvSpPr>
          <p:spPr>
            <a:xfrm>
              <a:off x="1297203" y="1604241"/>
              <a:ext cx="97221" cy="97170"/>
            </a:xfrm>
            <a:custGeom>
              <a:avLst/>
              <a:gdLst/>
              <a:ahLst/>
              <a:cxnLst/>
              <a:rect l="l" t="t" r="r" b="b"/>
              <a:pathLst>
                <a:path w="1909" h="1908" extrusionOk="0">
                  <a:moveTo>
                    <a:pt x="945" y="1"/>
                  </a:moveTo>
                  <a:cubicBezTo>
                    <a:pt x="375" y="1"/>
                    <a:pt x="29" y="349"/>
                    <a:pt x="15" y="926"/>
                  </a:cubicBezTo>
                  <a:cubicBezTo>
                    <a:pt x="1" y="1520"/>
                    <a:pt x="369" y="1822"/>
                    <a:pt x="937" y="1908"/>
                  </a:cubicBezTo>
                  <a:cubicBezTo>
                    <a:pt x="1514" y="1844"/>
                    <a:pt x="1891" y="1552"/>
                    <a:pt x="1898" y="961"/>
                  </a:cubicBezTo>
                  <a:cubicBezTo>
                    <a:pt x="1908" y="371"/>
                    <a:pt x="1561" y="13"/>
                    <a:pt x="973" y="1"/>
                  </a:cubicBezTo>
                  <a:cubicBezTo>
                    <a:pt x="964" y="1"/>
                    <a:pt x="954" y="1"/>
                    <a:pt x="94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1"/>
            <p:cNvSpPr/>
            <p:nvPr/>
          </p:nvSpPr>
          <p:spPr>
            <a:xfrm>
              <a:off x="1620741" y="1604241"/>
              <a:ext cx="98239" cy="96151"/>
            </a:xfrm>
            <a:custGeom>
              <a:avLst/>
              <a:gdLst/>
              <a:ahLst/>
              <a:cxnLst/>
              <a:rect l="l" t="t" r="r" b="b"/>
              <a:pathLst>
                <a:path w="1929" h="1888" extrusionOk="0">
                  <a:moveTo>
                    <a:pt x="988" y="0"/>
                  </a:moveTo>
                  <a:cubicBezTo>
                    <a:pt x="970" y="0"/>
                    <a:pt x="952" y="1"/>
                    <a:pt x="934" y="1"/>
                  </a:cubicBezTo>
                  <a:cubicBezTo>
                    <a:pt x="348" y="23"/>
                    <a:pt x="1" y="381"/>
                    <a:pt x="15" y="968"/>
                  </a:cubicBezTo>
                  <a:cubicBezTo>
                    <a:pt x="29" y="1543"/>
                    <a:pt x="381" y="1888"/>
                    <a:pt x="950" y="1888"/>
                  </a:cubicBezTo>
                  <a:cubicBezTo>
                    <a:pt x="961" y="1888"/>
                    <a:pt x="971" y="1888"/>
                    <a:pt x="982" y="1887"/>
                  </a:cubicBezTo>
                  <a:cubicBezTo>
                    <a:pt x="1575" y="1874"/>
                    <a:pt x="1865" y="1496"/>
                    <a:pt x="1929" y="861"/>
                  </a:cubicBezTo>
                  <a:cubicBezTo>
                    <a:pt x="1819" y="383"/>
                    <a:pt x="1556" y="0"/>
                    <a:pt x="98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1"/>
            <p:cNvSpPr/>
            <p:nvPr/>
          </p:nvSpPr>
          <p:spPr>
            <a:xfrm>
              <a:off x="1943210" y="1604037"/>
              <a:ext cx="99105" cy="96457"/>
            </a:xfrm>
            <a:custGeom>
              <a:avLst/>
              <a:gdLst/>
              <a:ahLst/>
              <a:cxnLst/>
              <a:rect l="l" t="t" r="r" b="b"/>
              <a:pathLst>
                <a:path w="1946" h="1894" extrusionOk="0">
                  <a:moveTo>
                    <a:pt x="957" y="1"/>
                  </a:moveTo>
                  <a:cubicBezTo>
                    <a:pt x="420" y="1"/>
                    <a:pt x="78" y="331"/>
                    <a:pt x="41" y="885"/>
                  </a:cubicBezTo>
                  <a:cubicBezTo>
                    <a:pt x="0" y="1472"/>
                    <a:pt x="338" y="1846"/>
                    <a:pt x="922" y="1890"/>
                  </a:cubicBezTo>
                  <a:cubicBezTo>
                    <a:pt x="955" y="1892"/>
                    <a:pt x="986" y="1893"/>
                    <a:pt x="1017" y="1893"/>
                  </a:cubicBezTo>
                  <a:cubicBezTo>
                    <a:pt x="1550" y="1893"/>
                    <a:pt x="1840" y="1543"/>
                    <a:pt x="1946" y="1021"/>
                  </a:cubicBezTo>
                  <a:cubicBezTo>
                    <a:pt x="1915" y="427"/>
                    <a:pt x="1632" y="43"/>
                    <a:pt x="1045" y="4"/>
                  </a:cubicBezTo>
                  <a:cubicBezTo>
                    <a:pt x="1015" y="2"/>
                    <a:pt x="986" y="1"/>
                    <a:pt x="95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1"/>
            <p:cNvSpPr/>
            <p:nvPr/>
          </p:nvSpPr>
          <p:spPr>
            <a:xfrm>
              <a:off x="2267461" y="1604139"/>
              <a:ext cx="98697" cy="97272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5" y="1"/>
                  </a:moveTo>
                  <a:cubicBezTo>
                    <a:pt x="400" y="1"/>
                    <a:pt x="56" y="341"/>
                    <a:pt x="30" y="908"/>
                  </a:cubicBezTo>
                  <a:cubicBezTo>
                    <a:pt x="1" y="1503"/>
                    <a:pt x="368" y="1811"/>
                    <a:pt x="930" y="1910"/>
                  </a:cubicBezTo>
                  <a:cubicBezTo>
                    <a:pt x="1513" y="1859"/>
                    <a:pt x="1894" y="1573"/>
                    <a:pt x="1916" y="980"/>
                  </a:cubicBezTo>
                  <a:cubicBezTo>
                    <a:pt x="1938" y="393"/>
                    <a:pt x="1595" y="25"/>
                    <a:pt x="1010" y="2"/>
                  </a:cubicBezTo>
                  <a:cubicBezTo>
                    <a:pt x="991" y="1"/>
                    <a:pt x="973" y="1"/>
                    <a:pt x="95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1"/>
            <p:cNvSpPr/>
            <p:nvPr/>
          </p:nvSpPr>
          <p:spPr>
            <a:xfrm>
              <a:off x="2592425" y="1604139"/>
              <a:ext cx="97526" cy="96202"/>
            </a:xfrm>
            <a:custGeom>
              <a:avLst/>
              <a:gdLst/>
              <a:ahLst/>
              <a:cxnLst/>
              <a:rect l="l" t="t" r="r" b="b"/>
              <a:pathLst>
                <a:path w="1915" h="1889" extrusionOk="0">
                  <a:moveTo>
                    <a:pt x="952" y="0"/>
                  </a:moveTo>
                  <a:cubicBezTo>
                    <a:pt x="366" y="0"/>
                    <a:pt x="14" y="350"/>
                    <a:pt x="6" y="934"/>
                  </a:cubicBezTo>
                  <a:cubicBezTo>
                    <a:pt x="1" y="1521"/>
                    <a:pt x="352" y="1876"/>
                    <a:pt x="939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3" y="1888"/>
                    <a:pt x="1834" y="1519"/>
                    <a:pt x="1914" y="956"/>
                  </a:cubicBezTo>
                  <a:cubicBezTo>
                    <a:pt x="1843" y="379"/>
                    <a:pt x="1553" y="5"/>
                    <a:pt x="959" y="0"/>
                  </a:cubicBezTo>
                  <a:cubicBezTo>
                    <a:pt x="956" y="0"/>
                    <a:pt x="954" y="0"/>
                    <a:pt x="95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2915657" y="1604190"/>
              <a:ext cx="97985" cy="96151"/>
            </a:xfrm>
            <a:custGeom>
              <a:avLst/>
              <a:gdLst/>
              <a:ahLst/>
              <a:cxnLst/>
              <a:rect l="l" t="t" r="r" b="b"/>
              <a:pathLst>
                <a:path w="1924" h="1888" extrusionOk="0">
                  <a:moveTo>
                    <a:pt x="978" y="0"/>
                  </a:moveTo>
                  <a:cubicBezTo>
                    <a:pt x="963" y="0"/>
                    <a:pt x="949" y="0"/>
                    <a:pt x="935" y="1"/>
                  </a:cubicBezTo>
                  <a:cubicBezTo>
                    <a:pt x="346" y="21"/>
                    <a:pt x="1" y="379"/>
                    <a:pt x="15" y="968"/>
                  </a:cubicBezTo>
                  <a:cubicBezTo>
                    <a:pt x="28" y="1542"/>
                    <a:pt x="381" y="1887"/>
                    <a:pt x="949" y="1887"/>
                  </a:cubicBezTo>
                  <a:cubicBezTo>
                    <a:pt x="960" y="1887"/>
                    <a:pt x="970" y="1887"/>
                    <a:pt x="981" y="1887"/>
                  </a:cubicBezTo>
                  <a:cubicBezTo>
                    <a:pt x="1573" y="1875"/>
                    <a:pt x="1862" y="1495"/>
                    <a:pt x="1923" y="917"/>
                  </a:cubicBezTo>
                  <a:cubicBezTo>
                    <a:pt x="1834" y="364"/>
                    <a:pt x="1545" y="0"/>
                    <a:pt x="97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239297" y="1603120"/>
              <a:ext cx="98035" cy="97221"/>
            </a:xfrm>
            <a:custGeom>
              <a:avLst/>
              <a:gdLst/>
              <a:ahLst/>
              <a:cxnLst/>
              <a:rect l="l" t="t" r="r" b="b"/>
              <a:pathLst>
                <a:path w="1925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1" y="1525"/>
                    <a:pt x="346" y="1890"/>
                    <a:pt x="931" y="1908"/>
                  </a:cubicBezTo>
                  <a:cubicBezTo>
                    <a:pt x="944" y="1908"/>
                    <a:pt x="957" y="1908"/>
                    <a:pt x="970" y="1908"/>
                  </a:cubicBezTo>
                  <a:cubicBezTo>
                    <a:pt x="1534" y="1908"/>
                    <a:pt x="1880" y="1564"/>
                    <a:pt x="1901" y="992"/>
                  </a:cubicBezTo>
                  <a:cubicBezTo>
                    <a:pt x="1924" y="398"/>
                    <a:pt x="1556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63446" y="1604037"/>
              <a:ext cx="97883" cy="96253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1" y="1"/>
                  </a:moveTo>
                  <a:cubicBezTo>
                    <a:pt x="954" y="1"/>
                    <a:pt x="948" y="1"/>
                    <a:pt x="941" y="1"/>
                  </a:cubicBezTo>
                  <a:cubicBezTo>
                    <a:pt x="354" y="14"/>
                    <a:pt x="0" y="368"/>
                    <a:pt x="8" y="955"/>
                  </a:cubicBezTo>
                  <a:cubicBezTo>
                    <a:pt x="15" y="1542"/>
                    <a:pt x="370" y="1890"/>
                    <a:pt x="955" y="1890"/>
                  </a:cubicBezTo>
                  <a:cubicBezTo>
                    <a:pt x="956" y="1890"/>
                    <a:pt x="957" y="1890"/>
                    <a:pt x="959" y="1890"/>
                  </a:cubicBezTo>
                  <a:cubicBezTo>
                    <a:pt x="1553" y="1885"/>
                    <a:pt x="1846" y="1510"/>
                    <a:pt x="1921" y="888"/>
                  </a:cubicBezTo>
                  <a:cubicBezTo>
                    <a:pt x="1821" y="387"/>
                    <a:pt x="1547" y="1"/>
                    <a:pt x="96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887035" y="1604292"/>
              <a:ext cx="97730" cy="96049"/>
            </a:xfrm>
            <a:custGeom>
              <a:avLst/>
              <a:gdLst/>
              <a:ahLst/>
              <a:cxnLst/>
              <a:rect l="l" t="t" r="r" b="b"/>
              <a:pathLst>
                <a:path w="1919" h="1886" extrusionOk="0">
                  <a:moveTo>
                    <a:pt x="951" y="0"/>
                  </a:moveTo>
                  <a:cubicBezTo>
                    <a:pt x="374" y="0"/>
                    <a:pt x="23" y="346"/>
                    <a:pt x="13" y="925"/>
                  </a:cubicBezTo>
                  <a:cubicBezTo>
                    <a:pt x="1" y="1512"/>
                    <a:pt x="351" y="1870"/>
                    <a:pt x="937" y="1885"/>
                  </a:cubicBezTo>
                  <a:cubicBezTo>
                    <a:pt x="950" y="1885"/>
                    <a:pt x="962" y="1885"/>
                    <a:pt x="974" y="1885"/>
                  </a:cubicBezTo>
                  <a:cubicBezTo>
                    <a:pt x="1544" y="1885"/>
                    <a:pt x="1835" y="1519"/>
                    <a:pt x="1919" y="961"/>
                  </a:cubicBezTo>
                  <a:cubicBezTo>
                    <a:pt x="1854" y="385"/>
                    <a:pt x="1565" y="6"/>
                    <a:pt x="972" y="0"/>
                  </a:cubicBezTo>
                  <a:cubicBezTo>
                    <a:pt x="965" y="0"/>
                    <a:pt x="958" y="0"/>
                    <a:pt x="95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1784980" y="1443770"/>
              <a:ext cx="92790" cy="924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00" y="0"/>
                  </a:moveTo>
                  <a:cubicBezTo>
                    <a:pt x="354" y="83"/>
                    <a:pt x="0" y="386"/>
                    <a:pt x="13" y="934"/>
                  </a:cubicBezTo>
                  <a:cubicBezTo>
                    <a:pt x="24" y="1470"/>
                    <a:pt x="372" y="1814"/>
                    <a:pt x="901" y="1814"/>
                  </a:cubicBezTo>
                  <a:cubicBezTo>
                    <a:pt x="911" y="1814"/>
                    <a:pt x="921" y="1814"/>
                    <a:pt x="931" y="1814"/>
                  </a:cubicBezTo>
                  <a:cubicBezTo>
                    <a:pt x="1474" y="1801"/>
                    <a:pt x="1821" y="1444"/>
                    <a:pt x="1809" y="896"/>
                  </a:cubicBezTo>
                  <a:cubicBezTo>
                    <a:pt x="1799" y="350"/>
                    <a:pt x="1435" y="61"/>
                    <a:pt x="90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2108671" y="1444534"/>
              <a:ext cx="93146" cy="91669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0" y="1"/>
                  </a:moveTo>
                  <a:cubicBezTo>
                    <a:pt x="372" y="1"/>
                    <a:pt x="24" y="349"/>
                    <a:pt x="12" y="881"/>
                  </a:cubicBezTo>
                  <a:cubicBezTo>
                    <a:pt x="0" y="1426"/>
                    <a:pt x="347" y="1786"/>
                    <a:pt x="892" y="1799"/>
                  </a:cubicBezTo>
                  <a:cubicBezTo>
                    <a:pt x="903" y="1799"/>
                    <a:pt x="913" y="1799"/>
                    <a:pt x="924" y="1799"/>
                  </a:cubicBezTo>
                  <a:cubicBezTo>
                    <a:pt x="1453" y="1799"/>
                    <a:pt x="1745" y="1450"/>
                    <a:pt x="1828" y="913"/>
                  </a:cubicBezTo>
                  <a:cubicBezTo>
                    <a:pt x="1768" y="378"/>
                    <a:pt x="1479" y="13"/>
                    <a:pt x="929" y="1"/>
                  </a:cubicBezTo>
                  <a:cubicBezTo>
                    <a:pt x="920" y="1"/>
                    <a:pt x="910" y="1"/>
                    <a:pt x="90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1461340" y="1444483"/>
              <a:ext cx="93146" cy="91720"/>
            </a:xfrm>
            <a:custGeom>
              <a:avLst/>
              <a:gdLst/>
              <a:ahLst/>
              <a:cxnLst/>
              <a:rect l="l" t="t" r="r" b="b"/>
              <a:pathLst>
                <a:path w="1829" h="1801" extrusionOk="0">
                  <a:moveTo>
                    <a:pt x="910" y="1"/>
                  </a:moveTo>
                  <a:cubicBezTo>
                    <a:pt x="376" y="1"/>
                    <a:pt x="25" y="341"/>
                    <a:pt x="12" y="881"/>
                  </a:cubicBezTo>
                  <a:cubicBezTo>
                    <a:pt x="0" y="1427"/>
                    <a:pt x="350" y="1786"/>
                    <a:pt x="892" y="1800"/>
                  </a:cubicBezTo>
                  <a:cubicBezTo>
                    <a:pt x="903" y="1800"/>
                    <a:pt x="914" y="1800"/>
                    <a:pt x="924" y="1800"/>
                  </a:cubicBezTo>
                  <a:cubicBezTo>
                    <a:pt x="1450" y="1800"/>
                    <a:pt x="1745" y="1451"/>
                    <a:pt x="1829" y="914"/>
                  </a:cubicBezTo>
                  <a:cubicBezTo>
                    <a:pt x="1767" y="379"/>
                    <a:pt x="1477" y="14"/>
                    <a:pt x="930" y="1"/>
                  </a:cubicBezTo>
                  <a:cubicBezTo>
                    <a:pt x="923" y="1"/>
                    <a:pt x="916" y="1"/>
                    <a:pt x="91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1137650" y="1444483"/>
              <a:ext cx="93095" cy="9156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19" y="0"/>
                  </a:moveTo>
                  <a:cubicBezTo>
                    <a:pt x="911" y="0"/>
                    <a:pt x="902" y="1"/>
                    <a:pt x="894" y="1"/>
                  </a:cubicBezTo>
                  <a:cubicBezTo>
                    <a:pt x="347" y="12"/>
                    <a:pt x="0" y="372"/>
                    <a:pt x="13" y="918"/>
                  </a:cubicBezTo>
                  <a:cubicBezTo>
                    <a:pt x="26" y="1453"/>
                    <a:pt x="372" y="1797"/>
                    <a:pt x="905" y="1797"/>
                  </a:cubicBezTo>
                  <a:cubicBezTo>
                    <a:pt x="913" y="1797"/>
                    <a:pt x="922" y="1797"/>
                    <a:pt x="931" y="1797"/>
                  </a:cubicBezTo>
                  <a:cubicBezTo>
                    <a:pt x="1476" y="1787"/>
                    <a:pt x="1765" y="1423"/>
                    <a:pt x="1827" y="887"/>
                  </a:cubicBezTo>
                  <a:cubicBezTo>
                    <a:pt x="1743" y="352"/>
                    <a:pt x="1448" y="0"/>
                    <a:pt x="91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2432260" y="1443618"/>
              <a:ext cx="92892" cy="92586"/>
            </a:xfrm>
            <a:custGeom>
              <a:avLst/>
              <a:gdLst/>
              <a:ahLst/>
              <a:cxnLst/>
              <a:rect l="l" t="t" r="r" b="b"/>
              <a:pathLst>
                <a:path w="1824" h="1818" extrusionOk="0">
                  <a:moveTo>
                    <a:pt x="890" y="0"/>
                  </a:moveTo>
                  <a:cubicBezTo>
                    <a:pt x="362" y="91"/>
                    <a:pt x="1" y="388"/>
                    <a:pt x="15" y="937"/>
                  </a:cubicBezTo>
                  <a:cubicBezTo>
                    <a:pt x="31" y="1473"/>
                    <a:pt x="375" y="1817"/>
                    <a:pt x="907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3" y="899"/>
                  </a:cubicBezTo>
                  <a:cubicBezTo>
                    <a:pt x="1802" y="352"/>
                    <a:pt x="1437" y="63"/>
                    <a:pt x="89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2756205" y="1444534"/>
              <a:ext cx="93299" cy="91669"/>
            </a:xfrm>
            <a:custGeom>
              <a:avLst/>
              <a:gdLst/>
              <a:ahLst/>
              <a:cxnLst/>
              <a:rect l="l" t="t" r="r" b="b"/>
              <a:pathLst>
                <a:path w="1832" h="1800" extrusionOk="0">
                  <a:moveTo>
                    <a:pt x="911" y="1"/>
                  </a:moveTo>
                  <a:cubicBezTo>
                    <a:pt x="377" y="1"/>
                    <a:pt x="26" y="342"/>
                    <a:pt x="13" y="881"/>
                  </a:cubicBezTo>
                  <a:cubicBezTo>
                    <a:pt x="0" y="1426"/>
                    <a:pt x="351" y="1786"/>
                    <a:pt x="893" y="1799"/>
                  </a:cubicBezTo>
                  <a:cubicBezTo>
                    <a:pt x="904" y="1799"/>
                    <a:pt x="915" y="1799"/>
                    <a:pt x="925" y="1799"/>
                  </a:cubicBezTo>
                  <a:cubicBezTo>
                    <a:pt x="1450" y="1799"/>
                    <a:pt x="1746" y="1450"/>
                    <a:pt x="1831" y="890"/>
                  </a:cubicBezTo>
                  <a:cubicBezTo>
                    <a:pt x="1756" y="390"/>
                    <a:pt x="1482" y="10"/>
                    <a:pt x="931" y="1"/>
                  </a:cubicBezTo>
                  <a:cubicBezTo>
                    <a:pt x="924" y="1"/>
                    <a:pt x="917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079947" y="1444636"/>
              <a:ext cx="92790" cy="924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3" y="0"/>
                  </a:moveTo>
                  <a:cubicBezTo>
                    <a:pt x="914" y="0"/>
                    <a:pt x="904" y="0"/>
                    <a:pt x="894" y="1"/>
                  </a:cubicBezTo>
                  <a:cubicBezTo>
                    <a:pt x="348" y="14"/>
                    <a:pt x="1" y="371"/>
                    <a:pt x="14" y="918"/>
                  </a:cubicBezTo>
                  <a:cubicBezTo>
                    <a:pt x="24" y="1466"/>
                    <a:pt x="389" y="1755"/>
                    <a:pt x="924" y="1814"/>
                  </a:cubicBezTo>
                  <a:cubicBezTo>
                    <a:pt x="1468" y="1731"/>
                    <a:pt x="1822" y="1426"/>
                    <a:pt x="1813" y="881"/>
                  </a:cubicBezTo>
                  <a:cubicBezTo>
                    <a:pt x="1799" y="344"/>
                    <a:pt x="1452" y="0"/>
                    <a:pt x="92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403637" y="1444483"/>
              <a:ext cx="93045" cy="91568"/>
            </a:xfrm>
            <a:custGeom>
              <a:avLst/>
              <a:gdLst/>
              <a:ahLst/>
              <a:cxnLst/>
              <a:rect l="l" t="t" r="r" b="b"/>
              <a:pathLst>
                <a:path w="1827" h="1798" extrusionOk="0">
                  <a:moveTo>
                    <a:pt x="918" y="0"/>
                  </a:moveTo>
                  <a:cubicBezTo>
                    <a:pt x="910" y="0"/>
                    <a:pt x="901" y="1"/>
                    <a:pt x="892" y="1"/>
                  </a:cubicBezTo>
                  <a:cubicBezTo>
                    <a:pt x="348" y="12"/>
                    <a:pt x="1" y="372"/>
                    <a:pt x="12" y="918"/>
                  </a:cubicBezTo>
                  <a:cubicBezTo>
                    <a:pt x="25" y="1453"/>
                    <a:pt x="372" y="1797"/>
                    <a:pt x="904" y="1797"/>
                  </a:cubicBezTo>
                  <a:cubicBezTo>
                    <a:pt x="912" y="1797"/>
                    <a:pt x="921" y="1797"/>
                    <a:pt x="930" y="1797"/>
                  </a:cubicBezTo>
                  <a:cubicBezTo>
                    <a:pt x="1476" y="1787"/>
                    <a:pt x="1765" y="1423"/>
                    <a:pt x="1826" y="887"/>
                  </a:cubicBezTo>
                  <a:cubicBezTo>
                    <a:pt x="1745" y="352"/>
                    <a:pt x="1450" y="0"/>
                    <a:pt x="91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727277" y="1444534"/>
              <a:ext cx="93146" cy="91669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2" y="1"/>
                    <a:pt x="26" y="345"/>
                    <a:pt x="13" y="881"/>
                  </a:cubicBezTo>
                  <a:cubicBezTo>
                    <a:pt x="0" y="1426"/>
                    <a:pt x="352" y="1786"/>
                    <a:pt x="894" y="1799"/>
                  </a:cubicBezTo>
                  <a:cubicBezTo>
                    <a:pt x="904" y="1799"/>
                    <a:pt x="915" y="1799"/>
                    <a:pt x="926" y="1799"/>
                  </a:cubicBezTo>
                  <a:cubicBezTo>
                    <a:pt x="1454" y="1799"/>
                    <a:pt x="1745" y="1449"/>
                    <a:pt x="1829" y="913"/>
                  </a:cubicBezTo>
                  <a:cubicBezTo>
                    <a:pt x="1768" y="378"/>
                    <a:pt x="1476" y="13"/>
                    <a:pt x="931" y="1"/>
                  </a:cubicBezTo>
                  <a:cubicBezTo>
                    <a:pt x="921" y="1"/>
                    <a:pt x="911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813857" y="1444636"/>
              <a:ext cx="93299" cy="91619"/>
            </a:xfrm>
            <a:custGeom>
              <a:avLst/>
              <a:gdLst/>
              <a:ahLst/>
              <a:cxnLst/>
              <a:rect l="l" t="t" r="r" b="b"/>
              <a:pathLst>
                <a:path w="1832" h="1799" extrusionOk="0">
                  <a:moveTo>
                    <a:pt x="912" y="0"/>
                  </a:moveTo>
                  <a:cubicBezTo>
                    <a:pt x="375" y="0"/>
                    <a:pt x="27" y="345"/>
                    <a:pt x="14" y="881"/>
                  </a:cubicBezTo>
                  <a:cubicBezTo>
                    <a:pt x="1" y="1426"/>
                    <a:pt x="352" y="1785"/>
                    <a:pt x="894" y="1798"/>
                  </a:cubicBezTo>
                  <a:cubicBezTo>
                    <a:pt x="904" y="1799"/>
                    <a:pt x="913" y="1799"/>
                    <a:pt x="923" y="1799"/>
                  </a:cubicBezTo>
                  <a:cubicBezTo>
                    <a:pt x="1450" y="1799"/>
                    <a:pt x="1747" y="1449"/>
                    <a:pt x="1832" y="888"/>
                  </a:cubicBezTo>
                  <a:cubicBezTo>
                    <a:pt x="1757" y="386"/>
                    <a:pt x="1485" y="8"/>
                    <a:pt x="932" y="1"/>
                  </a:cubicBezTo>
                  <a:cubicBezTo>
                    <a:pt x="925" y="0"/>
                    <a:pt x="918" y="0"/>
                    <a:pt x="91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490166" y="1444636"/>
              <a:ext cx="93248" cy="91619"/>
            </a:xfrm>
            <a:custGeom>
              <a:avLst/>
              <a:gdLst/>
              <a:ahLst/>
              <a:cxnLst/>
              <a:rect l="l" t="t" r="r" b="b"/>
              <a:pathLst>
                <a:path w="1831" h="1799" extrusionOk="0">
                  <a:moveTo>
                    <a:pt x="910" y="0"/>
                  </a:moveTo>
                  <a:cubicBezTo>
                    <a:pt x="375" y="0"/>
                    <a:pt x="25" y="345"/>
                    <a:pt x="12" y="881"/>
                  </a:cubicBezTo>
                  <a:cubicBezTo>
                    <a:pt x="1" y="1426"/>
                    <a:pt x="351" y="1785"/>
                    <a:pt x="893" y="1798"/>
                  </a:cubicBezTo>
                  <a:cubicBezTo>
                    <a:pt x="902" y="1799"/>
                    <a:pt x="912" y="1799"/>
                    <a:pt x="922" y="1799"/>
                  </a:cubicBezTo>
                  <a:cubicBezTo>
                    <a:pt x="1450" y="1799"/>
                    <a:pt x="1745" y="1449"/>
                    <a:pt x="1830" y="888"/>
                  </a:cubicBezTo>
                  <a:cubicBezTo>
                    <a:pt x="1757" y="388"/>
                    <a:pt x="1484" y="8"/>
                    <a:pt x="930" y="1"/>
                  </a:cubicBezTo>
                  <a:cubicBezTo>
                    <a:pt x="923" y="0"/>
                    <a:pt x="917" y="0"/>
                    <a:pt x="91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8582995" y="1443770"/>
              <a:ext cx="92943" cy="92484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925" y="0"/>
                  </a:moveTo>
                  <a:cubicBezTo>
                    <a:pt x="392" y="60"/>
                    <a:pt x="25" y="349"/>
                    <a:pt x="13" y="898"/>
                  </a:cubicBezTo>
                  <a:cubicBezTo>
                    <a:pt x="0" y="1443"/>
                    <a:pt x="350" y="1802"/>
                    <a:pt x="892" y="1815"/>
                  </a:cubicBezTo>
                  <a:cubicBezTo>
                    <a:pt x="902" y="1816"/>
                    <a:pt x="911" y="1816"/>
                    <a:pt x="921" y="1816"/>
                  </a:cubicBezTo>
                  <a:cubicBezTo>
                    <a:pt x="1451" y="1816"/>
                    <a:pt x="1798" y="1468"/>
                    <a:pt x="1810" y="935"/>
                  </a:cubicBezTo>
                  <a:cubicBezTo>
                    <a:pt x="1824" y="390"/>
                    <a:pt x="1473" y="86"/>
                    <a:pt x="92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8259508" y="1444636"/>
              <a:ext cx="92790" cy="924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0" y="0"/>
                  </a:moveTo>
                  <a:cubicBezTo>
                    <a:pt x="911" y="0"/>
                    <a:pt x="901" y="0"/>
                    <a:pt x="891" y="1"/>
                  </a:cubicBezTo>
                  <a:cubicBezTo>
                    <a:pt x="347" y="14"/>
                    <a:pt x="0" y="371"/>
                    <a:pt x="11" y="918"/>
                  </a:cubicBezTo>
                  <a:cubicBezTo>
                    <a:pt x="22" y="1465"/>
                    <a:pt x="386" y="1754"/>
                    <a:pt x="921" y="1814"/>
                  </a:cubicBezTo>
                  <a:cubicBezTo>
                    <a:pt x="1467" y="1731"/>
                    <a:pt x="1821" y="1426"/>
                    <a:pt x="1808" y="881"/>
                  </a:cubicBezTo>
                  <a:cubicBezTo>
                    <a:pt x="1796" y="344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7935664" y="1444483"/>
              <a:ext cx="93095" cy="9156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2"/>
                    <a:pt x="1" y="371"/>
                    <a:pt x="14" y="918"/>
                  </a:cubicBezTo>
                  <a:cubicBezTo>
                    <a:pt x="25" y="1454"/>
                    <a:pt x="373" y="1797"/>
                    <a:pt x="905" y="1797"/>
                  </a:cubicBezTo>
                  <a:cubicBezTo>
                    <a:pt x="914" y="1797"/>
                    <a:pt x="922" y="1797"/>
                    <a:pt x="931" y="1797"/>
                  </a:cubicBezTo>
                  <a:cubicBezTo>
                    <a:pt x="1476" y="1787"/>
                    <a:pt x="1767" y="1423"/>
                    <a:pt x="1827" y="887"/>
                  </a:cubicBezTo>
                  <a:cubicBezTo>
                    <a:pt x="1745" y="353"/>
                    <a:pt x="1449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7611770" y="1444483"/>
              <a:ext cx="93350" cy="91720"/>
            </a:xfrm>
            <a:custGeom>
              <a:avLst/>
              <a:gdLst/>
              <a:ahLst/>
              <a:cxnLst/>
              <a:rect l="l" t="t" r="r" b="b"/>
              <a:pathLst>
                <a:path w="1833" h="1801" extrusionOk="0">
                  <a:moveTo>
                    <a:pt x="918" y="1"/>
                  </a:moveTo>
                  <a:cubicBezTo>
                    <a:pt x="380" y="1"/>
                    <a:pt x="29" y="344"/>
                    <a:pt x="16" y="881"/>
                  </a:cubicBezTo>
                  <a:cubicBezTo>
                    <a:pt x="0" y="1427"/>
                    <a:pt x="350" y="1786"/>
                    <a:pt x="892" y="1800"/>
                  </a:cubicBezTo>
                  <a:cubicBezTo>
                    <a:pt x="903" y="1800"/>
                    <a:pt x="913" y="1800"/>
                    <a:pt x="924" y="1800"/>
                  </a:cubicBezTo>
                  <a:cubicBezTo>
                    <a:pt x="1452" y="1800"/>
                    <a:pt x="1746" y="1451"/>
                    <a:pt x="1833" y="891"/>
                  </a:cubicBezTo>
                  <a:cubicBezTo>
                    <a:pt x="1759" y="391"/>
                    <a:pt x="1486" y="11"/>
                    <a:pt x="935" y="1"/>
                  </a:cubicBezTo>
                  <a:cubicBezTo>
                    <a:pt x="930" y="1"/>
                    <a:pt x="924" y="1"/>
                    <a:pt x="91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7288130" y="1444483"/>
              <a:ext cx="93095" cy="9156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2" y="1"/>
                    <a:pt x="894" y="1"/>
                  </a:cubicBezTo>
                  <a:cubicBezTo>
                    <a:pt x="347" y="12"/>
                    <a:pt x="0" y="372"/>
                    <a:pt x="14" y="918"/>
                  </a:cubicBezTo>
                  <a:cubicBezTo>
                    <a:pt x="26" y="1453"/>
                    <a:pt x="372" y="1797"/>
                    <a:pt x="905" y="1797"/>
                  </a:cubicBezTo>
                  <a:cubicBezTo>
                    <a:pt x="914" y="1797"/>
                    <a:pt x="922" y="1797"/>
                    <a:pt x="931" y="1797"/>
                  </a:cubicBezTo>
                  <a:cubicBezTo>
                    <a:pt x="1478" y="1787"/>
                    <a:pt x="1767" y="1423"/>
                    <a:pt x="1827" y="887"/>
                  </a:cubicBezTo>
                  <a:cubicBezTo>
                    <a:pt x="1746" y="352"/>
                    <a:pt x="1451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6964439" y="1444636"/>
              <a:ext cx="92637" cy="92739"/>
            </a:xfrm>
            <a:custGeom>
              <a:avLst/>
              <a:gdLst/>
              <a:ahLst/>
              <a:cxnLst/>
              <a:rect l="l" t="t" r="r" b="b"/>
              <a:pathLst>
                <a:path w="1819" h="1821" extrusionOk="0">
                  <a:moveTo>
                    <a:pt x="903" y="0"/>
                  </a:moveTo>
                  <a:cubicBezTo>
                    <a:pt x="373" y="0"/>
                    <a:pt x="25" y="345"/>
                    <a:pt x="12" y="881"/>
                  </a:cubicBezTo>
                  <a:cubicBezTo>
                    <a:pt x="0" y="1428"/>
                    <a:pt x="352" y="1733"/>
                    <a:pt x="922" y="1820"/>
                  </a:cubicBezTo>
                  <a:cubicBezTo>
                    <a:pt x="1425" y="1745"/>
                    <a:pt x="1803" y="1470"/>
                    <a:pt x="1810" y="918"/>
                  </a:cubicBezTo>
                  <a:cubicBezTo>
                    <a:pt x="1819" y="372"/>
                    <a:pt x="1472" y="14"/>
                    <a:pt x="930" y="1"/>
                  </a:cubicBezTo>
                  <a:cubicBezTo>
                    <a:pt x="921" y="0"/>
                    <a:pt x="912" y="0"/>
                    <a:pt x="90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1"/>
            <p:cNvSpPr/>
            <p:nvPr/>
          </p:nvSpPr>
          <p:spPr>
            <a:xfrm>
              <a:off x="6640799" y="1444483"/>
              <a:ext cx="93095" cy="9156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3" y="0"/>
                  </a:moveTo>
                  <a:cubicBezTo>
                    <a:pt x="913" y="0"/>
                    <a:pt x="904" y="0"/>
                    <a:pt x="894" y="1"/>
                  </a:cubicBezTo>
                  <a:cubicBezTo>
                    <a:pt x="348" y="12"/>
                    <a:pt x="1" y="371"/>
                    <a:pt x="14" y="918"/>
                  </a:cubicBezTo>
                  <a:cubicBezTo>
                    <a:pt x="27" y="1454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8" y="1787"/>
                    <a:pt x="1768" y="1423"/>
                    <a:pt x="1828" y="887"/>
                  </a:cubicBezTo>
                  <a:cubicBezTo>
                    <a:pt x="1744" y="353"/>
                    <a:pt x="1449" y="0"/>
                    <a:pt x="92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1"/>
            <p:cNvSpPr/>
            <p:nvPr/>
          </p:nvSpPr>
          <p:spPr>
            <a:xfrm>
              <a:off x="6317109" y="1444483"/>
              <a:ext cx="93045" cy="91568"/>
            </a:xfrm>
            <a:custGeom>
              <a:avLst/>
              <a:gdLst/>
              <a:ahLst/>
              <a:cxnLst/>
              <a:rect l="l" t="t" r="r" b="b"/>
              <a:pathLst>
                <a:path w="1827" h="1798" extrusionOk="0">
                  <a:moveTo>
                    <a:pt x="918" y="0"/>
                  </a:moveTo>
                  <a:cubicBezTo>
                    <a:pt x="910" y="0"/>
                    <a:pt x="901" y="1"/>
                    <a:pt x="892" y="1"/>
                  </a:cubicBezTo>
                  <a:cubicBezTo>
                    <a:pt x="348" y="12"/>
                    <a:pt x="1" y="372"/>
                    <a:pt x="12" y="918"/>
                  </a:cubicBezTo>
                  <a:cubicBezTo>
                    <a:pt x="25" y="1453"/>
                    <a:pt x="372" y="1797"/>
                    <a:pt x="904" y="1797"/>
                  </a:cubicBezTo>
                  <a:cubicBezTo>
                    <a:pt x="912" y="1797"/>
                    <a:pt x="921" y="1797"/>
                    <a:pt x="930" y="1797"/>
                  </a:cubicBezTo>
                  <a:cubicBezTo>
                    <a:pt x="1476" y="1787"/>
                    <a:pt x="1765" y="1423"/>
                    <a:pt x="1826" y="887"/>
                  </a:cubicBezTo>
                  <a:cubicBezTo>
                    <a:pt x="1744" y="352"/>
                    <a:pt x="1448" y="0"/>
                    <a:pt x="91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5993418" y="1443516"/>
              <a:ext cx="92790" cy="92841"/>
            </a:xfrm>
            <a:custGeom>
              <a:avLst/>
              <a:gdLst/>
              <a:ahLst/>
              <a:cxnLst/>
              <a:rect l="l" t="t" r="r" b="b"/>
              <a:pathLst>
                <a:path w="1822" h="1823" extrusionOk="0">
                  <a:moveTo>
                    <a:pt x="898" y="1"/>
                  </a:moveTo>
                  <a:cubicBezTo>
                    <a:pt x="398" y="75"/>
                    <a:pt x="21" y="348"/>
                    <a:pt x="8" y="904"/>
                  </a:cubicBezTo>
                  <a:cubicBezTo>
                    <a:pt x="1" y="1450"/>
                    <a:pt x="342" y="1810"/>
                    <a:pt x="888" y="1822"/>
                  </a:cubicBezTo>
                  <a:cubicBezTo>
                    <a:pt x="898" y="1822"/>
                    <a:pt x="908" y="1822"/>
                    <a:pt x="917" y="1822"/>
                  </a:cubicBezTo>
                  <a:cubicBezTo>
                    <a:pt x="1449" y="1822"/>
                    <a:pt x="1793" y="1475"/>
                    <a:pt x="1807" y="943"/>
                  </a:cubicBezTo>
                  <a:cubicBezTo>
                    <a:pt x="1822" y="394"/>
                    <a:pt x="1469" y="88"/>
                    <a:pt x="89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5669167" y="1444534"/>
              <a:ext cx="93401" cy="91720"/>
            </a:xfrm>
            <a:custGeom>
              <a:avLst/>
              <a:gdLst/>
              <a:ahLst/>
              <a:cxnLst/>
              <a:rect l="l" t="t" r="r" b="b"/>
              <a:pathLst>
                <a:path w="1834" h="1801" extrusionOk="0">
                  <a:moveTo>
                    <a:pt x="909" y="1"/>
                  </a:moveTo>
                  <a:cubicBezTo>
                    <a:pt x="381" y="1"/>
                    <a:pt x="86" y="351"/>
                    <a:pt x="0" y="910"/>
                  </a:cubicBezTo>
                  <a:cubicBezTo>
                    <a:pt x="75" y="1410"/>
                    <a:pt x="347" y="1789"/>
                    <a:pt x="898" y="1800"/>
                  </a:cubicBezTo>
                  <a:cubicBezTo>
                    <a:pt x="903" y="1801"/>
                    <a:pt x="909" y="1801"/>
                    <a:pt x="914" y="1801"/>
                  </a:cubicBezTo>
                  <a:cubicBezTo>
                    <a:pt x="1453" y="1801"/>
                    <a:pt x="1805" y="1457"/>
                    <a:pt x="1817" y="920"/>
                  </a:cubicBezTo>
                  <a:cubicBezTo>
                    <a:pt x="1834" y="374"/>
                    <a:pt x="1483" y="16"/>
                    <a:pt x="941" y="1"/>
                  </a:cubicBezTo>
                  <a:cubicBezTo>
                    <a:pt x="930" y="1"/>
                    <a:pt x="919" y="1"/>
                    <a:pt x="90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5345833" y="1444534"/>
              <a:ext cx="92943" cy="92535"/>
            </a:xfrm>
            <a:custGeom>
              <a:avLst/>
              <a:gdLst/>
              <a:ahLst/>
              <a:cxnLst/>
              <a:rect l="l" t="t" r="r" b="b"/>
              <a:pathLst>
                <a:path w="1825" h="1817" extrusionOk="0">
                  <a:moveTo>
                    <a:pt x="906" y="1"/>
                  </a:moveTo>
                  <a:cubicBezTo>
                    <a:pt x="375" y="1"/>
                    <a:pt x="29" y="349"/>
                    <a:pt x="15" y="881"/>
                  </a:cubicBezTo>
                  <a:cubicBezTo>
                    <a:pt x="0" y="1426"/>
                    <a:pt x="353" y="1733"/>
                    <a:pt x="901" y="1816"/>
                  </a:cubicBezTo>
                  <a:cubicBezTo>
                    <a:pt x="1434" y="1756"/>
                    <a:pt x="1799" y="1468"/>
                    <a:pt x="1814" y="919"/>
                  </a:cubicBezTo>
                  <a:cubicBezTo>
                    <a:pt x="1824" y="374"/>
                    <a:pt x="1477" y="14"/>
                    <a:pt x="935" y="1"/>
                  </a:cubicBezTo>
                  <a:cubicBezTo>
                    <a:pt x="925" y="1"/>
                    <a:pt x="916" y="1"/>
                    <a:pt x="90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5022295" y="1444534"/>
              <a:ext cx="92739" cy="92535"/>
            </a:xfrm>
            <a:custGeom>
              <a:avLst/>
              <a:gdLst/>
              <a:ahLst/>
              <a:cxnLst/>
              <a:rect l="l" t="t" r="r" b="b"/>
              <a:pathLst>
                <a:path w="1821" h="1817" extrusionOk="0">
                  <a:moveTo>
                    <a:pt x="922" y="1"/>
                  </a:moveTo>
                  <a:cubicBezTo>
                    <a:pt x="913" y="1"/>
                    <a:pt x="903" y="1"/>
                    <a:pt x="893" y="1"/>
                  </a:cubicBezTo>
                  <a:cubicBezTo>
                    <a:pt x="347" y="14"/>
                    <a:pt x="0" y="371"/>
                    <a:pt x="12" y="919"/>
                  </a:cubicBezTo>
                  <a:cubicBezTo>
                    <a:pt x="22" y="1467"/>
                    <a:pt x="387" y="1756"/>
                    <a:pt x="922" y="1816"/>
                  </a:cubicBezTo>
                  <a:cubicBezTo>
                    <a:pt x="1467" y="1734"/>
                    <a:pt x="1821" y="1430"/>
                    <a:pt x="1809" y="881"/>
                  </a:cubicBezTo>
                  <a:cubicBezTo>
                    <a:pt x="1798" y="348"/>
                    <a:pt x="1451" y="1"/>
                    <a:pt x="92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698451" y="1444534"/>
              <a:ext cx="93146" cy="91669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2" y="1"/>
                    <a:pt x="26" y="349"/>
                    <a:pt x="13" y="881"/>
                  </a:cubicBezTo>
                  <a:cubicBezTo>
                    <a:pt x="0" y="1426"/>
                    <a:pt x="351" y="1786"/>
                    <a:pt x="893" y="1799"/>
                  </a:cubicBezTo>
                  <a:cubicBezTo>
                    <a:pt x="904" y="1799"/>
                    <a:pt x="915" y="1799"/>
                    <a:pt x="925" y="1799"/>
                  </a:cubicBezTo>
                  <a:cubicBezTo>
                    <a:pt x="1454" y="1799"/>
                    <a:pt x="1745" y="1450"/>
                    <a:pt x="1828" y="913"/>
                  </a:cubicBezTo>
                  <a:cubicBezTo>
                    <a:pt x="1768" y="378"/>
                    <a:pt x="1479" y="13"/>
                    <a:pt x="931" y="1"/>
                  </a:cubicBezTo>
                  <a:cubicBezTo>
                    <a:pt x="921" y="1"/>
                    <a:pt x="911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4374811" y="1444382"/>
              <a:ext cx="92994" cy="91669"/>
            </a:xfrm>
            <a:custGeom>
              <a:avLst/>
              <a:gdLst/>
              <a:ahLst/>
              <a:cxnLst/>
              <a:rect l="l" t="t" r="r" b="b"/>
              <a:pathLst>
                <a:path w="1826" h="1800" extrusionOk="0">
                  <a:moveTo>
                    <a:pt x="918" y="1"/>
                  </a:moveTo>
                  <a:cubicBezTo>
                    <a:pt x="909" y="1"/>
                    <a:pt x="901" y="1"/>
                    <a:pt x="892" y="1"/>
                  </a:cubicBezTo>
                  <a:cubicBezTo>
                    <a:pt x="347" y="14"/>
                    <a:pt x="0" y="374"/>
                    <a:pt x="12" y="920"/>
                  </a:cubicBezTo>
                  <a:cubicBezTo>
                    <a:pt x="25" y="1455"/>
                    <a:pt x="371" y="1799"/>
                    <a:pt x="900" y="1799"/>
                  </a:cubicBezTo>
                  <a:cubicBezTo>
                    <a:pt x="910" y="1799"/>
                    <a:pt x="920" y="1799"/>
                    <a:pt x="930" y="1799"/>
                  </a:cubicBezTo>
                  <a:cubicBezTo>
                    <a:pt x="1477" y="1789"/>
                    <a:pt x="1766" y="1425"/>
                    <a:pt x="1826" y="889"/>
                  </a:cubicBezTo>
                  <a:cubicBezTo>
                    <a:pt x="1743" y="354"/>
                    <a:pt x="1448" y="1"/>
                    <a:pt x="91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4051121" y="1444381"/>
              <a:ext cx="93095" cy="91669"/>
            </a:xfrm>
            <a:custGeom>
              <a:avLst/>
              <a:gdLst/>
              <a:ahLst/>
              <a:cxnLst/>
              <a:rect l="l" t="t" r="r" b="b"/>
              <a:pathLst>
                <a:path w="1828" h="1800" extrusionOk="0">
                  <a:moveTo>
                    <a:pt x="919" y="1"/>
                  </a:moveTo>
                  <a:cubicBezTo>
                    <a:pt x="911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5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2" y="354"/>
                    <a:pt x="1446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1303518" y="1285948"/>
              <a:ext cx="85151" cy="84743"/>
            </a:xfrm>
            <a:custGeom>
              <a:avLst/>
              <a:gdLst/>
              <a:ahLst/>
              <a:cxnLst/>
              <a:rect l="l" t="t" r="r" b="b"/>
              <a:pathLst>
                <a:path w="1672" h="1664" extrusionOk="0">
                  <a:moveTo>
                    <a:pt x="838" y="1"/>
                  </a:moveTo>
                  <a:cubicBezTo>
                    <a:pt x="307" y="37"/>
                    <a:pt x="1" y="306"/>
                    <a:pt x="7" y="851"/>
                  </a:cubicBezTo>
                  <a:cubicBezTo>
                    <a:pt x="10" y="1349"/>
                    <a:pt x="289" y="1642"/>
                    <a:pt x="787" y="1663"/>
                  </a:cubicBezTo>
                  <a:cubicBezTo>
                    <a:pt x="806" y="1663"/>
                    <a:pt x="825" y="1664"/>
                    <a:pt x="844" y="1664"/>
                  </a:cubicBezTo>
                  <a:cubicBezTo>
                    <a:pt x="1342" y="1664"/>
                    <a:pt x="1642" y="1385"/>
                    <a:pt x="1657" y="865"/>
                  </a:cubicBezTo>
                  <a:cubicBezTo>
                    <a:pt x="1672" y="326"/>
                    <a:pt x="1370" y="46"/>
                    <a:pt x="83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1627107" y="1285948"/>
              <a:ext cx="85253" cy="84743"/>
            </a:xfrm>
            <a:custGeom>
              <a:avLst/>
              <a:gdLst/>
              <a:ahLst/>
              <a:cxnLst/>
              <a:rect l="l" t="t" r="r" b="b"/>
              <a:pathLst>
                <a:path w="1674" h="1664" extrusionOk="0">
                  <a:moveTo>
                    <a:pt x="837" y="1"/>
                  </a:moveTo>
                  <a:cubicBezTo>
                    <a:pt x="305" y="38"/>
                    <a:pt x="0" y="313"/>
                    <a:pt x="7" y="853"/>
                  </a:cubicBezTo>
                  <a:cubicBezTo>
                    <a:pt x="13" y="1352"/>
                    <a:pt x="293" y="1647"/>
                    <a:pt x="792" y="1663"/>
                  </a:cubicBezTo>
                  <a:cubicBezTo>
                    <a:pt x="810" y="1663"/>
                    <a:pt x="828" y="1664"/>
                    <a:pt x="845" y="1664"/>
                  </a:cubicBezTo>
                  <a:cubicBezTo>
                    <a:pt x="1348" y="1664"/>
                    <a:pt x="1648" y="1383"/>
                    <a:pt x="1661" y="861"/>
                  </a:cubicBezTo>
                  <a:cubicBezTo>
                    <a:pt x="1674" y="320"/>
                    <a:pt x="1370" y="44"/>
                    <a:pt x="83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1950187" y="1285948"/>
              <a:ext cx="85151" cy="84692"/>
            </a:xfrm>
            <a:custGeom>
              <a:avLst/>
              <a:gdLst/>
              <a:ahLst/>
              <a:cxnLst/>
              <a:rect l="l" t="t" r="r" b="b"/>
              <a:pathLst>
                <a:path w="1672" h="1663" extrusionOk="0">
                  <a:moveTo>
                    <a:pt x="824" y="1"/>
                  </a:moveTo>
                  <a:cubicBezTo>
                    <a:pt x="290" y="51"/>
                    <a:pt x="1" y="345"/>
                    <a:pt x="21" y="879"/>
                  </a:cubicBezTo>
                  <a:cubicBezTo>
                    <a:pt x="41" y="1378"/>
                    <a:pt x="332" y="1660"/>
                    <a:pt x="830" y="1663"/>
                  </a:cubicBezTo>
                  <a:cubicBezTo>
                    <a:pt x="835" y="1663"/>
                    <a:pt x="840" y="1663"/>
                    <a:pt x="846" y="1663"/>
                  </a:cubicBezTo>
                  <a:cubicBezTo>
                    <a:pt x="1374" y="1663"/>
                    <a:pt x="1671" y="1368"/>
                    <a:pt x="1671" y="836"/>
                  </a:cubicBezTo>
                  <a:cubicBezTo>
                    <a:pt x="1671" y="291"/>
                    <a:pt x="1353" y="30"/>
                    <a:pt x="82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2273317" y="1286458"/>
              <a:ext cx="86271" cy="84794"/>
            </a:xfrm>
            <a:custGeom>
              <a:avLst/>
              <a:gdLst/>
              <a:ahLst/>
              <a:cxnLst/>
              <a:rect l="l" t="t" r="r" b="b"/>
              <a:pathLst>
                <a:path w="1694" h="1665" extrusionOk="0">
                  <a:moveTo>
                    <a:pt x="838" y="0"/>
                  </a:moveTo>
                  <a:cubicBezTo>
                    <a:pt x="365" y="0"/>
                    <a:pt x="63" y="262"/>
                    <a:pt x="32" y="771"/>
                  </a:cubicBezTo>
                  <a:cubicBezTo>
                    <a:pt x="0" y="1304"/>
                    <a:pt x="288" y="1604"/>
                    <a:pt x="820" y="1664"/>
                  </a:cubicBezTo>
                  <a:cubicBezTo>
                    <a:pt x="1350" y="1640"/>
                    <a:pt x="1674" y="1387"/>
                    <a:pt x="1684" y="843"/>
                  </a:cubicBezTo>
                  <a:cubicBezTo>
                    <a:pt x="1694" y="349"/>
                    <a:pt x="1431" y="38"/>
                    <a:pt x="932" y="4"/>
                  </a:cubicBezTo>
                  <a:cubicBezTo>
                    <a:pt x="900" y="2"/>
                    <a:pt x="869" y="0"/>
                    <a:pt x="83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2597568" y="1286407"/>
              <a:ext cx="85711" cy="84285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2" y="0"/>
                  </a:moveTo>
                  <a:cubicBezTo>
                    <a:pt x="838" y="0"/>
                    <a:pt x="834" y="0"/>
                    <a:pt x="830" y="0"/>
                  </a:cubicBezTo>
                  <a:cubicBezTo>
                    <a:pt x="332" y="6"/>
                    <a:pt x="37" y="287"/>
                    <a:pt x="21" y="785"/>
                  </a:cubicBezTo>
                  <a:cubicBezTo>
                    <a:pt x="1" y="1320"/>
                    <a:pt x="283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5" y="1654"/>
                    <a:pt x="1641" y="1352"/>
                    <a:pt x="1683" y="830"/>
                  </a:cubicBezTo>
                  <a:cubicBezTo>
                    <a:pt x="1646" y="305"/>
                    <a:pt x="137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2920851" y="1286305"/>
              <a:ext cx="86220" cy="84387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49" y="1"/>
                  </a:moveTo>
                  <a:cubicBezTo>
                    <a:pt x="362" y="1"/>
                    <a:pt x="61" y="268"/>
                    <a:pt x="32" y="761"/>
                  </a:cubicBezTo>
                  <a:cubicBezTo>
                    <a:pt x="0" y="1293"/>
                    <a:pt x="268" y="1627"/>
                    <a:pt x="809" y="1654"/>
                  </a:cubicBezTo>
                  <a:cubicBezTo>
                    <a:pt x="833" y="1655"/>
                    <a:pt x="855" y="1656"/>
                    <a:pt x="877" y="1656"/>
                  </a:cubicBezTo>
                  <a:cubicBezTo>
                    <a:pt x="1369" y="1656"/>
                    <a:pt x="1639" y="1367"/>
                    <a:pt x="1692" y="858"/>
                  </a:cubicBezTo>
                  <a:cubicBezTo>
                    <a:pt x="1666" y="328"/>
                    <a:pt x="1406" y="10"/>
                    <a:pt x="864" y="1"/>
                  </a:cubicBezTo>
                  <a:cubicBezTo>
                    <a:pt x="859" y="1"/>
                    <a:pt x="854" y="1"/>
                    <a:pt x="84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1"/>
            <p:cNvSpPr/>
            <p:nvPr/>
          </p:nvSpPr>
          <p:spPr>
            <a:xfrm>
              <a:off x="3244797" y="1286407"/>
              <a:ext cx="85966" cy="84234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4" y="0"/>
                  </a:moveTo>
                  <a:cubicBezTo>
                    <a:pt x="348" y="2"/>
                    <a:pt x="50" y="276"/>
                    <a:pt x="26" y="775"/>
                  </a:cubicBezTo>
                  <a:cubicBezTo>
                    <a:pt x="1" y="1305"/>
                    <a:pt x="276" y="1632"/>
                    <a:pt x="818" y="1652"/>
                  </a:cubicBezTo>
                  <a:cubicBezTo>
                    <a:pt x="835" y="1653"/>
                    <a:pt x="852" y="1653"/>
                    <a:pt x="868" y="1653"/>
                  </a:cubicBezTo>
                  <a:cubicBezTo>
                    <a:pt x="1374" y="1653"/>
                    <a:pt x="1643" y="1356"/>
                    <a:pt x="1688" y="839"/>
                  </a:cubicBezTo>
                  <a:cubicBezTo>
                    <a:pt x="1654" y="311"/>
                    <a:pt x="1387" y="0"/>
                    <a:pt x="84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1"/>
            <p:cNvSpPr/>
            <p:nvPr/>
          </p:nvSpPr>
          <p:spPr>
            <a:xfrm>
              <a:off x="3568895" y="1286407"/>
              <a:ext cx="85558" cy="84183"/>
            </a:xfrm>
            <a:custGeom>
              <a:avLst/>
              <a:gdLst/>
              <a:ahLst/>
              <a:cxnLst/>
              <a:rect l="l" t="t" r="r" b="b"/>
              <a:pathLst>
                <a:path w="1680" h="1653" extrusionOk="0">
                  <a:moveTo>
                    <a:pt x="840" y="0"/>
                  </a:moveTo>
                  <a:cubicBezTo>
                    <a:pt x="834" y="0"/>
                    <a:pt x="828" y="0"/>
                    <a:pt x="821" y="0"/>
                  </a:cubicBezTo>
                  <a:cubicBezTo>
                    <a:pt x="325" y="9"/>
                    <a:pt x="32" y="289"/>
                    <a:pt x="18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1" y="1349"/>
                    <a:pt x="1680" y="827"/>
                  </a:cubicBezTo>
                  <a:cubicBezTo>
                    <a:pt x="1641" y="301"/>
                    <a:pt x="13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3892586" y="1286458"/>
              <a:ext cx="85202" cy="84794"/>
            </a:xfrm>
            <a:custGeom>
              <a:avLst/>
              <a:gdLst/>
              <a:ahLst/>
              <a:cxnLst/>
              <a:rect l="l" t="t" r="r" b="b"/>
              <a:pathLst>
                <a:path w="1673" h="1665" extrusionOk="0">
                  <a:moveTo>
                    <a:pt x="832" y="1"/>
                  </a:moveTo>
                  <a:cubicBezTo>
                    <a:pt x="340" y="1"/>
                    <a:pt x="40" y="275"/>
                    <a:pt x="21" y="794"/>
                  </a:cubicBezTo>
                  <a:cubicBezTo>
                    <a:pt x="0" y="1333"/>
                    <a:pt x="300" y="1617"/>
                    <a:pt x="834" y="1664"/>
                  </a:cubicBezTo>
                  <a:cubicBezTo>
                    <a:pt x="1360" y="1630"/>
                    <a:pt x="1672" y="1361"/>
                    <a:pt x="1672" y="819"/>
                  </a:cubicBezTo>
                  <a:cubicBezTo>
                    <a:pt x="1670" y="322"/>
                    <a:pt x="1395" y="24"/>
                    <a:pt x="896" y="2"/>
                  </a:cubicBezTo>
                  <a:cubicBezTo>
                    <a:pt x="875" y="1"/>
                    <a:pt x="853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979624" y="1285948"/>
              <a:ext cx="86169" cy="84743"/>
            </a:xfrm>
            <a:custGeom>
              <a:avLst/>
              <a:gdLst/>
              <a:ahLst/>
              <a:cxnLst/>
              <a:rect l="l" t="t" r="r" b="b"/>
              <a:pathLst>
                <a:path w="1692" h="1664" extrusionOk="0">
                  <a:moveTo>
                    <a:pt x="869" y="1"/>
                  </a:moveTo>
                  <a:cubicBezTo>
                    <a:pt x="340" y="24"/>
                    <a:pt x="18" y="278"/>
                    <a:pt x="11" y="824"/>
                  </a:cubicBezTo>
                  <a:cubicBezTo>
                    <a:pt x="1" y="1322"/>
                    <a:pt x="265" y="1628"/>
                    <a:pt x="764" y="1661"/>
                  </a:cubicBezTo>
                  <a:cubicBezTo>
                    <a:pt x="792" y="1663"/>
                    <a:pt x="820" y="1664"/>
                    <a:pt x="847" y="1664"/>
                  </a:cubicBezTo>
                  <a:cubicBezTo>
                    <a:pt x="1327" y="1664"/>
                    <a:pt x="1632" y="1401"/>
                    <a:pt x="1660" y="888"/>
                  </a:cubicBezTo>
                  <a:cubicBezTo>
                    <a:pt x="1691" y="355"/>
                    <a:pt x="1402" y="59"/>
                    <a:pt x="86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655831" y="1285948"/>
              <a:ext cx="86169" cy="84743"/>
            </a:xfrm>
            <a:custGeom>
              <a:avLst/>
              <a:gdLst/>
              <a:ahLst/>
              <a:cxnLst/>
              <a:rect l="l" t="t" r="r" b="b"/>
              <a:pathLst>
                <a:path w="1692" h="1664" extrusionOk="0">
                  <a:moveTo>
                    <a:pt x="870" y="1"/>
                  </a:moveTo>
                  <a:cubicBezTo>
                    <a:pt x="342" y="24"/>
                    <a:pt x="21" y="278"/>
                    <a:pt x="11" y="824"/>
                  </a:cubicBezTo>
                  <a:cubicBezTo>
                    <a:pt x="1" y="1322"/>
                    <a:pt x="265" y="1628"/>
                    <a:pt x="766" y="1661"/>
                  </a:cubicBezTo>
                  <a:cubicBezTo>
                    <a:pt x="794" y="1663"/>
                    <a:pt x="822" y="1664"/>
                    <a:pt x="849" y="1664"/>
                  </a:cubicBezTo>
                  <a:cubicBezTo>
                    <a:pt x="1329" y="1664"/>
                    <a:pt x="1634" y="1401"/>
                    <a:pt x="1662" y="888"/>
                  </a:cubicBezTo>
                  <a:cubicBezTo>
                    <a:pt x="1692" y="355"/>
                    <a:pt x="1403" y="59"/>
                    <a:pt x="87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331427" y="1286407"/>
              <a:ext cx="86067" cy="84234"/>
            </a:xfrm>
            <a:custGeom>
              <a:avLst/>
              <a:gdLst/>
              <a:ahLst/>
              <a:cxnLst/>
              <a:rect l="l" t="t" r="r" b="b"/>
              <a:pathLst>
                <a:path w="1690" h="1654" extrusionOk="0">
                  <a:moveTo>
                    <a:pt x="860" y="0"/>
                  </a:moveTo>
                  <a:cubicBezTo>
                    <a:pt x="854" y="0"/>
                    <a:pt x="848" y="0"/>
                    <a:pt x="842" y="0"/>
                  </a:cubicBezTo>
                  <a:cubicBezTo>
                    <a:pt x="344" y="6"/>
                    <a:pt x="47" y="276"/>
                    <a:pt x="25" y="775"/>
                  </a:cubicBezTo>
                  <a:cubicBezTo>
                    <a:pt x="0" y="1307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4" y="1653"/>
                    <a:pt x="1641" y="1355"/>
                    <a:pt x="1690" y="802"/>
                  </a:cubicBezTo>
                  <a:cubicBezTo>
                    <a:pt x="1644" y="324"/>
                    <a:pt x="1399" y="0"/>
                    <a:pt x="86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8747997" y="1286407"/>
              <a:ext cx="85915" cy="84234"/>
            </a:xfrm>
            <a:custGeom>
              <a:avLst/>
              <a:gdLst/>
              <a:ahLst/>
              <a:cxnLst/>
              <a:rect l="l" t="t" r="r" b="b"/>
              <a:pathLst>
                <a:path w="1687" h="1654" extrusionOk="0">
                  <a:moveTo>
                    <a:pt x="842" y="0"/>
                  </a:moveTo>
                  <a:cubicBezTo>
                    <a:pt x="344" y="2"/>
                    <a:pt x="47" y="276"/>
                    <a:pt x="25" y="775"/>
                  </a:cubicBezTo>
                  <a:cubicBezTo>
                    <a:pt x="0" y="1307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4" y="1653"/>
                    <a:pt x="1641" y="1356"/>
                    <a:pt x="1687" y="839"/>
                  </a:cubicBezTo>
                  <a:cubicBezTo>
                    <a:pt x="1654" y="308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8425172" y="1286559"/>
              <a:ext cx="86017" cy="84692"/>
            </a:xfrm>
            <a:custGeom>
              <a:avLst/>
              <a:gdLst/>
              <a:ahLst/>
              <a:cxnLst/>
              <a:rect l="l" t="t" r="r" b="b"/>
              <a:pathLst>
                <a:path w="1689" h="1663" extrusionOk="0">
                  <a:moveTo>
                    <a:pt x="848" y="0"/>
                  </a:moveTo>
                  <a:cubicBezTo>
                    <a:pt x="844" y="0"/>
                    <a:pt x="840" y="0"/>
                    <a:pt x="836" y="0"/>
                  </a:cubicBezTo>
                  <a:cubicBezTo>
                    <a:pt x="297" y="5"/>
                    <a:pt x="1" y="308"/>
                    <a:pt x="9" y="846"/>
                  </a:cubicBezTo>
                  <a:cubicBezTo>
                    <a:pt x="17" y="1389"/>
                    <a:pt x="346" y="1641"/>
                    <a:pt x="874" y="1662"/>
                  </a:cubicBezTo>
                  <a:cubicBezTo>
                    <a:pt x="1407" y="1600"/>
                    <a:pt x="1689" y="1298"/>
                    <a:pt x="1660" y="768"/>
                  </a:cubicBezTo>
                  <a:cubicBezTo>
                    <a:pt x="1634" y="274"/>
                    <a:pt x="1339" y="0"/>
                    <a:pt x="84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8100921" y="1286508"/>
              <a:ext cx="85202" cy="84743"/>
            </a:xfrm>
            <a:custGeom>
              <a:avLst/>
              <a:gdLst/>
              <a:ahLst/>
              <a:cxnLst/>
              <a:rect l="l" t="t" r="r" b="b"/>
              <a:pathLst>
                <a:path w="1673" h="1664" extrusionOk="0">
                  <a:moveTo>
                    <a:pt x="832" y="0"/>
                  </a:moveTo>
                  <a:cubicBezTo>
                    <a:pt x="333" y="0"/>
                    <a:pt x="31" y="278"/>
                    <a:pt x="16" y="799"/>
                  </a:cubicBezTo>
                  <a:cubicBezTo>
                    <a:pt x="0" y="1338"/>
                    <a:pt x="302" y="1617"/>
                    <a:pt x="837" y="1663"/>
                  </a:cubicBezTo>
                  <a:cubicBezTo>
                    <a:pt x="1367" y="1627"/>
                    <a:pt x="1672" y="1354"/>
                    <a:pt x="1668" y="813"/>
                  </a:cubicBezTo>
                  <a:cubicBezTo>
                    <a:pt x="1663" y="315"/>
                    <a:pt x="1387" y="20"/>
                    <a:pt x="889" y="1"/>
                  </a:cubicBezTo>
                  <a:cubicBezTo>
                    <a:pt x="870" y="0"/>
                    <a:pt x="851" y="0"/>
                    <a:pt x="83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7775754" y="1286508"/>
              <a:ext cx="87035" cy="84234"/>
            </a:xfrm>
            <a:custGeom>
              <a:avLst/>
              <a:gdLst/>
              <a:ahLst/>
              <a:cxnLst/>
              <a:rect l="l" t="t" r="r" b="b"/>
              <a:pathLst>
                <a:path w="1709" h="1654" extrusionOk="0">
                  <a:moveTo>
                    <a:pt x="851" y="1"/>
                  </a:moveTo>
                  <a:cubicBezTo>
                    <a:pt x="401" y="1"/>
                    <a:pt x="102" y="245"/>
                    <a:pt x="55" y="724"/>
                  </a:cubicBezTo>
                  <a:cubicBezTo>
                    <a:pt x="0" y="1246"/>
                    <a:pt x="246" y="1600"/>
                    <a:pt x="788" y="1649"/>
                  </a:cubicBezTo>
                  <a:cubicBezTo>
                    <a:pt x="827" y="1652"/>
                    <a:pt x="864" y="1654"/>
                    <a:pt x="901" y="1654"/>
                  </a:cubicBezTo>
                  <a:cubicBezTo>
                    <a:pt x="1362" y="1654"/>
                    <a:pt x="1635" y="1385"/>
                    <a:pt x="1708" y="897"/>
                  </a:cubicBezTo>
                  <a:cubicBezTo>
                    <a:pt x="1703" y="365"/>
                    <a:pt x="1464" y="27"/>
                    <a:pt x="921" y="3"/>
                  </a:cubicBezTo>
                  <a:cubicBezTo>
                    <a:pt x="897" y="1"/>
                    <a:pt x="874" y="1"/>
                    <a:pt x="85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7454253" y="1286559"/>
              <a:ext cx="85151" cy="84692"/>
            </a:xfrm>
            <a:custGeom>
              <a:avLst/>
              <a:gdLst/>
              <a:ahLst/>
              <a:cxnLst/>
              <a:rect l="l" t="t" r="r" b="b"/>
              <a:pathLst>
                <a:path w="1672" h="1663" extrusionOk="0">
                  <a:moveTo>
                    <a:pt x="837" y="0"/>
                  </a:moveTo>
                  <a:cubicBezTo>
                    <a:pt x="312" y="0"/>
                    <a:pt x="9" y="290"/>
                    <a:pt x="5" y="824"/>
                  </a:cubicBezTo>
                  <a:cubicBezTo>
                    <a:pt x="0" y="1363"/>
                    <a:pt x="318" y="1629"/>
                    <a:pt x="846" y="1662"/>
                  </a:cubicBezTo>
                  <a:cubicBezTo>
                    <a:pt x="1381" y="1613"/>
                    <a:pt x="1671" y="1326"/>
                    <a:pt x="1655" y="789"/>
                  </a:cubicBezTo>
                  <a:cubicBezTo>
                    <a:pt x="1641" y="291"/>
                    <a:pt x="1352" y="8"/>
                    <a:pt x="853" y="0"/>
                  </a:cubicBezTo>
                  <a:cubicBezTo>
                    <a:pt x="848" y="0"/>
                    <a:pt x="843" y="0"/>
                    <a:pt x="83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7129544" y="1285948"/>
              <a:ext cx="85354" cy="84692"/>
            </a:xfrm>
            <a:custGeom>
              <a:avLst/>
              <a:gdLst/>
              <a:ahLst/>
              <a:cxnLst/>
              <a:rect l="l" t="t" r="r" b="b"/>
              <a:pathLst>
                <a:path w="1676" h="1663" extrusionOk="0">
                  <a:moveTo>
                    <a:pt x="822" y="1"/>
                  </a:moveTo>
                  <a:cubicBezTo>
                    <a:pt x="288" y="53"/>
                    <a:pt x="0" y="348"/>
                    <a:pt x="22" y="882"/>
                  </a:cubicBezTo>
                  <a:cubicBezTo>
                    <a:pt x="43" y="1379"/>
                    <a:pt x="337" y="1661"/>
                    <a:pt x="835" y="1663"/>
                  </a:cubicBezTo>
                  <a:cubicBezTo>
                    <a:pt x="837" y="1663"/>
                    <a:pt x="838" y="1663"/>
                    <a:pt x="839" y="1663"/>
                  </a:cubicBezTo>
                  <a:cubicBezTo>
                    <a:pt x="1374" y="1663"/>
                    <a:pt x="1675" y="1367"/>
                    <a:pt x="1674" y="830"/>
                  </a:cubicBezTo>
                  <a:cubicBezTo>
                    <a:pt x="1672" y="288"/>
                    <a:pt x="1351" y="28"/>
                    <a:pt x="82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6806617" y="1285948"/>
              <a:ext cx="85864" cy="84743"/>
            </a:xfrm>
            <a:custGeom>
              <a:avLst/>
              <a:gdLst/>
              <a:ahLst/>
              <a:cxnLst/>
              <a:rect l="l" t="t" r="r" b="b"/>
              <a:pathLst>
                <a:path w="1686" h="1664" extrusionOk="0">
                  <a:moveTo>
                    <a:pt x="862" y="1"/>
                  </a:moveTo>
                  <a:cubicBezTo>
                    <a:pt x="332" y="25"/>
                    <a:pt x="15" y="287"/>
                    <a:pt x="7" y="827"/>
                  </a:cubicBezTo>
                  <a:cubicBezTo>
                    <a:pt x="1" y="1325"/>
                    <a:pt x="268" y="1632"/>
                    <a:pt x="767" y="1661"/>
                  </a:cubicBezTo>
                  <a:cubicBezTo>
                    <a:pt x="795" y="1663"/>
                    <a:pt x="823" y="1664"/>
                    <a:pt x="850" y="1664"/>
                  </a:cubicBezTo>
                  <a:cubicBezTo>
                    <a:pt x="1332" y="1664"/>
                    <a:pt x="1634" y="1397"/>
                    <a:pt x="1659" y="884"/>
                  </a:cubicBezTo>
                  <a:cubicBezTo>
                    <a:pt x="1686" y="349"/>
                    <a:pt x="1396" y="57"/>
                    <a:pt x="86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6482366" y="1286407"/>
              <a:ext cx="85405" cy="84896"/>
            </a:xfrm>
            <a:custGeom>
              <a:avLst/>
              <a:gdLst/>
              <a:ahLst/>
              <a:cxnLst/>
              <a:rect l="l" t="t" r="r" b="b"/>
              <a:pathLst>
                <a:path w="1677" h="1667" extrusionOk="0">
                  <a:moveTo>
                    <a:pt x="832" y="0"/>
                  </a:moveTo>
                  <a:cubicBezTo>
                    <a:pt x="340" y="0"/>
                    <a:pt x="38" y="274"/>
                    <a:pt x="19" y="794"/>
                  </a:cubicBezTo>
                  <a:cubicBezTo>
                    <a:pt x="0" y="1333"/>
                    <a:pt x="298" y="1616"/>
                    <a:pt x="869" y="1667"/>
                  </a:cubicBezTo>
                  <a:cubicBezTo>
                    <a:pt x="1352" y="1619"/>
                    <a:pt x="1677" y="1370"/>
                    <a:pt x="1671" y="818"/>
                  </a:cubicBezTo>
                  <a:cubicBezTo>
                    <a:pt x="1665" y="324"/>
                    <a:pt x="1395" y="26"/>
                    <a:pt x="896" y="2"/>
                  </a:cubicBezTo>
                  <a:cubicBezTo>
                    <a:pt x="874" y="1"/>
                    <a:pt x="853" y="0"/>
                    <a:pt x="83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6159236" y="1286356"/>
              <a:ext cx="85049" cy="84234"/>
            </a:xfrm>
            <a:custGeom>
              <a:avLst/>
              <a:gdLst/>
              <a:ahLst/>
              <a:cxnLst/>
              <a:rect l="l" t="t" r="r" b="b"/>
              <a:pathLst>
                <a:path w="1670" h="1654" extrusionOk="0">
                  <a:moveTo>
                    <a:pt x="838" y="1"/>
                  </a:moveTo>
                  <a:cubicBezTo>
                    <a:pt x="823" y="1"/>
                    <a:pt x="808" y="1"/>
                    <a:pt x="793" y="1"/>
                  </a:cubicBezTo>
                  <a:cubicBezTo>
                    <a:pt x="294" y="19"/>
                    <a:pt x="11" y="309"/>
                    <a:pt x="8" y="808"/>
                  </a:cubicBezTo>
                  <a:cubicBezTo>
                    <a:pt x="1" y="1344"/>
                    <a:pt x="294" y="1652"/>
                    <a:pt x="833" y="1653"/>
                  </a:cubicBezTo>
                  <a:cubicBezTo>
                    <a:pt x="834" y="1653"/>
                    <a:pt x="836" y="1653"/>
                    <a:pt x="837" y="1653"/>
                  </a:cubicBezTo>
                  <a:cubicBezTo>
                    <a:pt x="1376" y="1653"/>
                    <a:pt x="1641" y="1336"/>
                    <a:pt x="1670" y="808"/>
                  </a:cubicBezTo>
                  <a:cubicBezTo>
                    <a:pt x="1621" y="288"/>
                    <a:pt x="1344" y="1"/>
                    <a:pt x="83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5834068" y="1286407"/>
              <a:ext cx="86475" cy="84285"/>
            </a:xfrm>
            <a:custGeom>
              <a:avLst/>
              <a:gdLst/>
              <a:ahLst/>
              <a:cxnLst/>
              <a:rect l="l" t="t" r="r" b="b"/>
              <a:pathLst>
                <a:path w="1698" h="1655" extrusionOk="0">
                  <a:moveTo>
                    <a:pt x="849" y="0"/>
                  </a:moveTo>
                  <a:cubicBezTo>
                    <a:pt x="371" y="0"/>
                    <a:pt x="71" y="263"/>
                    <a:pt x="37" y="752"/>
                  </a:cubicBezTo>
                  <a:cubicBezTo>
                    <a:pt x="1" y="1279"/>
                    <a:pt x="262" y="1619"/>
                    <a:pt x="804" y="1652"/>
                  </a:cubicBezTo>
                  <a:cubicBezTo>
                    <a:pt x="831" y="1654"/>
                    <a:pt x="857" y="1655"/>
                    <a:pt x="883" y="1655"/>
                  </a:cubicBezTo>
                  <a:cubicBezTo>
                    <a:pt x="1367" y="1655"/>
                    <a:pt x="1641" y="1371"/>
                    <a:pt x="1697" y="865"/>
                  </a:cubicBezTo>
                  <a:cubicBezTo>
                    <a:pt x="1674" y="337"/>
                    <a:pt x="1421" y="13"/>
                    <a:pt x="877" y="0"/>
                  </a:cubicBezTo>
                  <a:cubicBezTo>
                    <a:pt x="867" y="0"/>
                    <a:pt x="858" y="0"/>
                    <a:pt x="84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5512007" y="1286559"/>
              <a:ext cx="85202" cy="84692"/>
            </a:xfrm>
            <a:custGeom>
              <a:avLst/>
              <a:gdLst/>
              <a:ahLst/>
              <a:cxnLst/>
              <a:rect l="l" t="t" r="r" b="b"/>
              <a:pathLst>
                <a:path w="1673" h="1663" extrusionOk="0">
                  <a:moveTo>
                    <a:pt x="828" y="0"/>
                  </a:moveTo>
                  <a:cubicBezTo>
                    <a:pt x="302" y="0"/>
                    <a:pt x="3" y="293"/>
                    <a:pt x="2" y="825"/>
                  </a:cubicBezTo>
                  <a:cubicBezTo>
                    <a:pt x="0" y="1367"/>
                    <a:pt x="318" y="1633"/>
                    <a:pt x="847" y="1662"/>
                  </a:cubicBezTo>
                  <a:cubicBezTo>
                    <a:pt x="1382" y="1609"/>
                    <a:pt x="1673" y="1320"/>
                    <a:pt x="1654" y="785"/>
                  </a:cubicBezTo>
                  <a:cubicBezTo>
                    <a:pt x="1636" y="286"/>
                    <a:pt x="1346" y="3"/>
                    <a:pt x="847" y="0"/>
                  </a:cubicBezTo>
                  <a:cubicBezTo>
                    <a:pt x="841" y="0"/>
                    <a:pt x="834" y="0"/>
                    <a:pt x="82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5188214" y="1286559"/>
              <a:ext cx="85354" cy="84692"/>
            </a:xfrm>
            <a:custGeom>
              <a:avLst/>
              <a:gdLst/>
              <a:ahLst/>
              <a:cxnLst/>
              <a:rect l="l" t="t" r="r" b="b"/>
              <a:pathLst>
                <a:path w="1676" h="1663" extrusionOk="0">
                  <a:moveTo>
                    <a:pt x="829" y="0"/>
                  </a:moveTo>
                  <a:cubicBezTo>
                    <a:pt x="304" y="0"/>
                    <a:pt x="5" y="293"/>
                    <a:pt x="2" y="825"/>
                  </a:cubicBezTo>
                  <a:cubicBezTo>
                    <a:pt x="1" y="1367"/>
                    <a:pt x="319" y="1633"/>
                    <a:pt x="848" y="1662"/>
                  </a:cubicBezTo>
                  <a:cubicBezTo>
                    <a:pt x="1383" y="1609"/>
                    <a:pt x="1676" y="1320"/>
                    <a:pt x="1654" y="785"/>
                  </a:cubicBezTo>
                  <a:cubicBezTo>
                    <a:pt x="1638" y="286"/>
                    <a:pt x="1346" y="3"/>
                    <a:pt x="848" y="0"/>
                  </a:cubicBezTo>
                  <a:cubicBezTo>
                    <a:pt x="841" y="0"/>
                    <a:pt x="835" y="0"/>
                    <a:pt x="82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4863149" y="1286305"/>
              <a:ext cx="86220" cy="84387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48" y="1"/>
                  </a:moveTo>
                  <a:cubicBezTo>
                    <a:pt x="360" y="1"/>
                    <a:pt x="61" y="268"/>
                    <a:pt x="31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6" y="1656"/>
                    <a:pt x="878" y="1656"/>
                  </a:cubicBezTo>
                  <a:cubicBezTo>
                    <a:pt x="1369" y="1656"/>
                    <a:pt x="1639" y="1367"/>
                    <a:pt x="1693" y="858"/>
                  </a:cubicBezTo>
                  <a:cubicBezTo>
                    <a:pt x="1665" y="328"/>
                    <a:pt x="1407" y="10"/>
                    <a:pt x="863" y="1"/>
                  </a:cubicBezTo>
                  <a:cubicBezTo>
                    <a:pt x="858" y="1"/>
                    <a:pt x="853" y="1"/>
                    <a:pt x="84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4539916" y="1286407"/>
              <a:ext cx="85711" cy="84285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3" y="0"/>
                    <a:pt x="830" y="0"/>
                  </a:cubicBezTo>
                  <a:cubicBezTo>
                    <a:pt x="331" y="6"/>
                    <a:pt x="36" y="287"/>
                    <a:pt x="20" y="785"/>
                  </a:cubicBezTo>
                  <a:cubicBezTo>
                    <a:pt x="0" y="1320"/>
                    <a:pt x="282" y="1641"/>
                    <a:pt x="822" y="1654"/>
                  </a:cubicBezTo>
                  <a:cubicBezTo>
                    <a:pt x="834" y="1654"/>
                    <a:pt x="845" y="1654"/>
                    <a:pt x="855" y="1654"/>
                  </a:cubicBezTo>
                  <a:cubicBezTo>
                    <a:pt x="1374" y="1654"/>
                    <a:pt x="1640" y="1352"/>
                    <a:pt x="1682" y="830"/>
                  </a:cubicBezTo>
                  <a:cubicBezTo>
                    <a:pt x="1644" y="305"/>
                    <a:pt x="1374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4216938" y="1285948"/>
              <a:ext cx="85151" cy="84743"/>
            </a:xfrm>
            <a:custGeom>
              <a:avLst/>
              <a:gdLst/>
              <a:ahLst/>
              <a:cxnLst/>
              <a:rect l="l" t="t" r="r" b="b"/>
              <a:pathLst>
                <a:path w="1672" h="1664" extrusionOk="0">
                  <a:moveTo>
                    <a:pt x="834" y="1"/>
                  </a:moveTo>
                  <a:cubicBezTo>
                    <a:pt x="305" y="38"/>
                    <a:pt x="0" y="313"/>
                    <a:pt x="5" y="853"/>
                  </a:cubicBezTo>
                  <a:cubicBezTo>
                    <a:pt x="11" y="1352"/>
                    <a:pt x="291" y="1647"/>
                    <a:pt x="790" y="1663"/>
                  </a:cubicBezTo>
                  <a:cubicBezTo>
                    <a:pt x="807" y="1663"/>
                    <a:pt x="825" y="1664"/>
                    <a:pt x="843" y="1664"/>
                  </a:cubicBezTo>
                  <a:cubicBezTo>
                    <a:pt x="1345" y="1664"/>
                    <a:pt x="1646" y="1383"/>
                    <a:pt x="1658" y="861"/>
                  </a:cubicBezTo>
                  <a:cubicBezTo>
                    <a:pt x="1671" y="320"/>
                    <a:pt x="1368" y="44"/>
                    <a:pt x="83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3409239" y="1125784"/>
              <a:ext cx="82859" cy="81128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0" y="47"/>
                    <a:pt x="30" y="290"/>
                    <a:pt x="15" y="791"/>
                  </a:cubicBezTo>
                  <a:cubicBezTo>
                    <a:pt x="1" y="1251"/>
                    <a:pt x="282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68" y="1593"/>
                    <a:pt x="1547" y="1312"/>
                    <a:pt x="1585" y="858"/>
                  </a:cubicBezTo>
                  <a:cubicBezTo>
                    <a:pt x="1626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3084683" y="1126598"/>
              <a:ext cx="82961" cy="80058"/>
            </a:xfrm>
            <a:custGeom>
              <a:avLst/>
              <a:gdLst/>
              <a:ahLst/>
              <a:cxnLst/>
              <a:rect l="l" t="t" r="r" b="b"/>
              <a:pathLst>
                <a:path w="1629" h="1572" extrusionOk="0">
                  <a:moveTo>
                    <a:pt x="812" y="1"/>
                  </a:moveTo>
                  <a:cubicBezTo>
                    <a:pt x="354" y="1"/>
                    <a:pt x="65" y="282"/>
                    <a:pt x="35" y="731"/>
                  </a:cubicBezTo>
                  <a:cubicBezTo>
                    <a:pt x="0" y="1225"/>
                    <a:pt x="291" y="1544"/>
                    <a:pt x="781" y="1570"/>
                  </a:cubicBezTo>
                  <a:cubicBezTo>
                    <a:pt x="801" y="1571"/>
                    <a:pt x="820" y="1572"/>
                    <a:pt x="840" y="1572"/>
                  </a:cubicBezTo>
                  <a:cubicBezTo>
                    <a:pt x="1301" y="1572"/>
                    <a:pt x="1542" y="1260"/>
                    <a:pt x="1629" y="760"/>
                  </a:cubicBezTo>
                  <a:cubicBezTo>
                    <a:pt x="1547" y="336"/>
                    <a:pt x="1318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762571" y="1125733"/>
              <a:ext cx="81484" cy="81026"/>
            </a:xfrm>
            <a:custGeom>
              <a:avLst/>
              <a:gdLst/>
              <a:ahLst/>
              <a:cxnLst/>
              <a:rect l="l" t="t" r="r" b="b"/>
              <a:pathLst>
                <a:path w="1600" h="1591" extrusionOk="0">
                  <a:moveTo>
                    <a:pt x="813" y="0"/>
                  </a:moveTo>
                  <a:cubicBezTo>
                    <a:pt x="328" y="54"/>
                    <a:pt x="4" y="300"/>
                    <a:pt x="2" y="800"/>
                  </a:cubicBezTo>
                  <a:cubicBezTo>
                    <a:pt x="1" y="1293"/>
                    <a:pt x="306" y="1590"/>
                    <a:pt x="797" y="1590"/>
                  </a:cubicBezTo>
                  <a:cubicBezTo>
                    <a:pt x="798" y="1590"/>
                    <a:pt x="799" y="1590"/>
                    <a:pt x="800" y="1590"/>
                  </a:cubicBezTo>
                  <a:cubicBezTo>
                    <a:pt x="1255" y="1587"/>
                    <a:pt x="1544" y="1301"/>
                    <a:pt x="1570" y="849"/>
                  </a:cubicBezTo>
                  <a:cubicBezTo>
                    <a:pt x="1599" y="349"/>
                    <a:pt x="1287" y="89"/>
                    <a:pt x="81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437811" y="1125274"/>
              <a:ext cx="81637" cy="81484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50" y="1"/>
                  </a:moveTo>
                  <a:cubicBezTo>
                    <a:pt x="340" y="105"/>
                    <a:pt x="0" y="329"/>
                    <a:pt x="20" y="842"/>
                  </a:cubicBezTo>
                  <a:cubicBezTo>
                    <a:pt x="36" y="1296"/>
                    <a:pt x="320" y="1586"/>
                    <a:pt x="773" y="1599"/>
                  </a:cubicBezTo>
                  <a:cubicBezTo>
                    <a:pt x="785" y="1600"/>
                    <a:pt x="797" y="1600"/>
                    <a:pt x="808" y="1600"/>
                  </a:cubicBezTo>
                  <a:cubicBezTo>
                    <a:pt x="1283" y="1600"/>
                    <a:pt x="1580" y="1307"/>
                    <a:pt x="1590" y="826"/>
                  </a:cubicBezTo>
                  <a:cubicBezTo>
                    <a:pt x="1603" y="326"/>
                    <a:pt x="1284" y="76"/>
                    <a:pt x="75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2114629" y="1126598"/>
              <a:ext cx="81535" cy="80058"/>
            </a:xfrm>
            <a:custGeom>
              <a:avLst/>
              <a:gdLst/>
              <a:ahLst/>
              <a:cxnLst/>
              <a:rect l="l" t="t" r="r" b="b"/>
              <a:pathLst>
                <a:path w="1601" h="1572" extrusionOk="0">
                  <a:moveTo>
                    <a:pt x="796" y="1"/>
                  </a:moveTo>
                  <a:cubicBezTo>
                    <a:pt x="794" y="1"/>
                    <a:pt x="792" y="1"/>
                    <a:pt x="789" y="1"/>
                  </a:cubicBezTo>
                  <a:cubicBezTo>
                    <a:pt x="296" y="8"/>
                    <a:pt x="0" y="317"/>
                    <a:pt x="10" y="810"/>
                  </a:cubicBezTo>
                  <a:cubicBezTo>
                    <a:pt x="20" y="1267"/>
                    <a:pt x="309" y="1554"/>
                    <a:pt x="762" y="1570"/>
                  </a:cubicBezTo>
                  <a:cubicBezTo>
                    <a:pt x="777" y="1571"/>
                    <a:pt x="792" y="1571"/>
                    <a:pt x="807" y="1571"/>
                  </a:cubicBezTo>
                  <a:cubicBezTo>
                    <a:pt x="1278" y="1571"/>
                    <a:pt x="1522" y="1265"/>
                    <a:pt x="1600" y="801"/>
                  </a:cubicBezTo>
                  <a:cubicBezTo>
                    <a:pt x="1540" y="322"/>
                    <a:pt x="1292" y="1"/>
                    <a:pt x="79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1790022" y="1126598"/>
              <a:ext cx="81535" cy="81026"/>
            </a:xfrm>
            <a:custGeom>
              <a:avLst/>
              <a:gdLst/>
              <a:ahLst/>
              <a:cxnLst/>
              <a:rect l="l" t="t" r="r" b="b"/>
              <a:pathLst>
                <a:path w="1601" h="1591" extrusionOk="0">
                  <a:moveTo>
                    <a:pt x="803" y="1"/>
                  </a:moveTo>
                  <a:cubicBezTo>
                    <a:pt x="343" y="1"/>
                    <a:pt x="54" y="288"/>
                    <a:pt x="30" y="739"/>
                  </a:cubicBezTo>
                  <a:cubicBezTo>
                    <a:pt x="1" y="1242"/>
                    <a:pt x="312" y="1502"/>
                    <a:pt x="784" y="1591"/>
                  </a:cubicBezTo>
                  <a:cubicBezTo>
                    <a:pt x="1271" y="1539"/>
                    <a:pt x="1593" y="1293"/>
                    <a:pt x="1601" y="793"/>
                  </a:cubicBezTo>
                  <a:cubicBezTo>
                    <a:pt x="1601" y="299"/>
                    <a:pt x="1296" y="1"/>
                    <a:pt x="80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1466688" y="1126547"/>
              <a:ext cx="81280" cy="81077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1"/>
                  </a:moveTo>
                  <a:cubicBezTo>
                    <a:pt x="332" y="1"/>
                    <a:pt x="41" y="289"/>
                    <a:pt x="21" y="762"/>
                  </a:cubicBezTo>
                  <a:cubicBezTo>
                    <a:pt x="1" y="1261"/>
                    <a:pt x="322" y="1518"/>
                    <a:pt x="800" y="1592"/>
                  </a:cubicBezTo>
                  <a:cubicBezTo>
                    <a:pt x="1283" y="1527"/>
                    <a:pt x="1595" y="1275"/>
                    <a:pt x="1589" y="772"/>
                  </a:cubicBezTo>
                  <a:cubicBezTo>
                    <a:pt x="1586" y="314"/>
                    <a:pt x="1300" y="24"/>
                    <a:pt x="849" y="2"/>
                  </a:cubicBezTo>
                  <a:cubicBezTo>
                    <a:pt x="831" y="1"/>
                    <a:pt x="813" y="1"/>
                    <a:pt x="79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1143812" y="1126547"/>
              <a:ext cx="81382" cy="80211"/>
            </a:xfrm>
            <a:custGeom>
              <a:avLst/>
              <a:gdLst/>
              <a:ahLst/>
              <a:cxnLst/>
              <a:rect l="l" t="t" r="r" b="b"/>
              <a:pathLst>
                <a:path w="1598" h="1575" extrusionOk="0">
                  <a:moveTo>
                    <a:pt x="816" y="0"/>
                  </a:moveTo>
                  <a:cubicBezTo>
                    <a:pt x="790" y="0"/>
                    <a:pt x="764" y="1"/>
                    <a:pt x="736" y="3"/>
                  </a:cubicBezTo>
                  <a:cubicBezTo>
                    <a:pt x="285" y="38"/>
                    <a:pt x="1" y="326"/>
                    <a:pt x="2" y="782"/>
                  </a:cubicBezTo>
                  <a:cubicBezTo>
                    <a:pt x="8" y="1269"/>
                    <a:pt x="300" y="1574"/>
                    <a:pt x="784" y="1574"/>
                  </a:cubicBezTo>
                  <a:cubicBezTo>
                    <a:pt x="790" y="1574"/>
                    <a:pt x="796" y="1574"/>
                    <a:pt x="801" y="1574"/>
                  </a:cubicBezTo>
                  <a:cubicBezTo>
                    <a:pt x="1300" y="1566"/>
                    <a:pt x="1546" y="1240"/>
                    <a:pt x="1598" y="704"/>
                  </a:cubicBezTo>
                  <a:cubicBezTo>
                    <a:pt x="1487" y="321"/>
                    <a:pt x="1271" y="0"/>
                    <a:pt x="81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819306" y="1126598"/>
              <a:ext cx="81382" cy="81484"/>
            </a:xfrm>
            <a:custGeom>
              <a:avLst/>
              <a:gdLst/>
              <a:ahLst/>
              <a:cxnLst/>
              <a:rect l="l" t="t" r="r" b="b"/>
              <a:pathLst>
                <a:path w="1598" h="1600" extrusionOk="0">
                  <a:moveTo>
                    <a:pt x="806" y="1"/>
                  </a:moveTo>
                  <a:cubicBezTo>
                    <a:pt x="798" y="1"/>
                    <a:pt x="789" y="1"/>
                    <a:pt x="781" y="1"/>
                  </a:cubicBezTo>
                  <a:cubicBezTo>
                    <a:pt x="325" y="9"/>
                    <a:pt x="37" y="299"/>
                    <a:pt x="21" y="752"/>
                  </a:cubicBezTo>
                  <a:cubicBezTo>
                    <a:pt x="1" y="1255"/>
                    <a:pt x="313" y="1511"/>
                    <a:pt x="838" y="1599"/>
                  </a:cubicBezTo>
                  <a:cubicBezTo>
                    <a:pt x="1257" y="1515"/>
                    <a:pt x="1598" y="1287"/>
                    <a:pt x="1592" y="780"/>
                  </a:cubicBezTo>
                  <a:cubicBezTo>
                    <a:pt x="1582" y="295"/>
                    <a:pt x="1284" y="1"/>
                    <a:pt x="80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96430" y="1126700"/>
              <a:ext cx="81077" cy="80007"/>
            </a:xfrm>
            <a:custGeom>
              <a:avLst/>
              <a:gdLst/>
              <a:ahLst/>
              <a:cxnLst/>
              <a:rect l="l" t="t" r="r" b="b"/>
              <a:pathLst>
                <a:path w="1592" h="1571" extrusionOk="0">
                  <a:moveTo>
                    <a:pt x="788" y="0"/>
                  </a:moveTo>
                  <a:cubicBezTo>
                    <a:pt x="297" y="0"/>
                    <a:pt x="1" y="306"/>
                    <a:pt x="2" y="799"/>
                  </a:cubicBezTo>
                  <a:cubicBezTo>
                    <a:pt x="4" y="1255"/>
                    <a:pt x="291" y="1544"/>
                    <a:pt x="742" y="1568"/>
                  </a:cubicBezTo>
                  <a:cubicBezTo>
                    <a:pt x="764" y="1570"/>
                    <a:pt x="785" y="1570"/>
                    <a:pt x="805" y="1570"/>
                  </a:cubicBezTo>
                  <a:cubicBezTo>
                    <a:pt x="1266" y="1570"/>
                    <a:pt x="1507" y="1266"/>
                    <a:pt x="1592" y="812"/>
                  </a:cubicBezTo>
                  <a:cubicBezTo>
                    <a:pt x="1537" y="328"/>
                    <a:pt x="1291" y="0"/>
                    <a:pt x="791" y="0"/>
                  </a:cubicBezTo>
                  <a:cubicBezTo>
                    <a:pt x="790" y="0"/>
                    <a:pt x="789" y="0"/>
                    <a:pt x="78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8589259" y="1125733"/>
              <a:ext cx="81790" cy="81178"/>
            </a:xfrm>
            <a:custGeom>
              <a:avLst/>
              <a:gdLst/>
              <a:ahLst/>
              <a:cxnLst/>
              <a:rect l="l" t="t" r="r" b="b"/>
              <a:pathLst>
                <a:path w="1606" h="1594" extrusionOk="0">
                  <a:moveTo>
                    <a:pt x="815" y="0"/>
                  </a:moveTo>
                  <a:cubicBezTo>
                    <a:pt x="328" y="55"/>
                    <a:pt x="13" y="301"/>
                    <a:pt x="6" y="803"/>
                  </a:cubicBezTo>
                  <a:cubicBezTo>
                    <a:pt x="0" y="1262"/>
                    <a:pt x="283" y="1556"/>
                    <a:pt x="730" y="1590"/>
                  </a:cubicBezTo>
                  <a:cubicBezTo>
                    <a:pt x="758" y="1592"/>
                    <a:pt x="785" y="1593"/>
                    <a:pt x="811" y="1593"/>
                  </a:cubicBezTo>
                  <a:cubicBezTo>
                    <a:pt x="1259" y="1593"/>
                    <a:pt x="1544" y="1310"/>
                    <a:pt x="1575" y="847"/>
                  </a:cubicBezTo>
                  <a:cubicBezTo>
                    <a:pt x="1606" y="347"/>
                    <a:pt x="1289" y="87"/>
                    <a:pt x="81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8264600" y="1126700"/>
              <a:ext cx="81433" cy="80924"/>
            </a:xfrm>
            <a:custGeom>
              <a:avLst/>
              <a:gdLst/>
              <a:ahLst/>
              <a:cxnLst/>
              <a:rect l="l" t="t" r="r" b="b"/>
              <a:pathLst>
                <a:path w="1599" h="1589" extrusionOk="0">
                  <a:moveTo>
                    <a:pt x="789" y="0"/>
                  </a:moveTo>
                  <a:cubicBezTo>
                    <a:pt x="338" y="0"/>
                    <a:pt x="52" y="285"/>
                    <a:pt x="26" y="749"/>
                  </a:cubicBezTo>
                  <a:cubicBezTo>
                    <a:pt x="0" y="1249"/>
                    <a:pt x="315" y="1506"/>
                    <a:pt x="792" y="1589"/>
                  </a:cubicBezTo>
                  <a:cubicBezTo>
                    <a:pt x="1273" y="1529"/>
                    <a:pt x="1590" y="1284"/>
                    <a:pt x="1597" y="784"/>
                  </a:cubicBezTo>
                  <a:cubicBezTo>
                    <a:pt x="1599" y="325"/>
                    <a:pt x="1317" y="32"/>
                    <a:pt x="867" y="3"/>
                  </a:cubicBezTo>
                  <a:cubicBezTo>
                    <a:pt x="841" y="1"/>
                    <a:pt x="814" y="0"/>
                    <a:pt x="78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7941826" y="1126547"/>
              <a:ext cx="81128" cy="80058"/>
            </a:xfrm>
            <a:custGeom>
              <a:avLst/>
              <a:gdLst/>
              <a:ahLst/>
              <a:cxnLst/>
              <a:rect l="l" t="t" r="r" b="b"/>
              <a:pathLst>
                <a:path w="1593" h="1572" extrusionOk="0">
                  <a:moveTo>
                    <a:pt x="807" y="1"/>
                  </a:moveTo>
                  <a:cubicBezTo>
                    <a:pt x="784" y="1"/>
                    <a:pt x="760" y="2"/>
                    <a:pt x="735" y="3"/>
                  </a:cubicBezTo>
                  <a:cubicBezTo>
                    <a:pt x="286" y="34"/>
                    <a:pt x="1" y="323"/>
                    <a:pt x="2" y="781"/>
                  </a:cubicBezTo>
                  <a:cubicBezTo>
                    <a:pt x="8" y="1268"/>
                    <a:pt x="300" y="1571"/>
                    <a:pt x="783" y="1571"/>
                  </a:cubicBezTo>
                  <a:cubicBezTo>
                    <a:pt x="789" y="1571"/>
                    <a:pt x="794" y="1571"/>
                    <a:pt x="800" y="1571"/>
                  </a:cubicBezTo>
                  <a:cubicBezTo>
                    <a:pt x="1297" y="1567"/>
                    <a:pt x="1543" y="1239"/>
                    <a:pt x="1592" y="752"/>
                  </a:cubicBezTo>
                  <a:cubicBezTo>
                    <a:pt x="1506" y="304"/>
                    <a:pt x="1265" y="1"/>
                    <a:pt x="80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7618390" y="1125733"/>
              <a:ext cx="81433" cy="81026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2" y="0"/>
                  </a:moveTo>
                  <a:cubicBezTo>
                    <a:pt x="327" y="54"/>
                    <a:pt x="2" y="300"/>
                    <a:pt x="2" y="800"/>
                  </a:cubicBezTo>
                  <a:cubicBezTo>
                    <a:pt x="0" y="1293"/>
                    <a:pt x="305" y="1590"/>
                    <a:pt x="796" y="1590"/>
                  </a:cubicBezTo>
                  <a:cubicBezTo>
                    <a:pt x="797" y="1590"/>
                    <a:pt x="798" y="1590"/>
                    <a:pt x="799" y="1590"/>
                  </a:cubicBezTo>
                  <a:cubicBezTo>
                    <a:pt x="1255" y="1587"/>
                    <a:pt x="1544" y="1301"/>
                    <a:pt x="1570" y="849"/>
                  </a:cubicBezTo>
                  <a:cubicBezTo>
                    <a:pt x="1599" y="349"/>
                    <a:pt x="1286" y="89"/>
                    <a:pt x="81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7292917" y="1125784"/>
              <a:ext cx="82044" cy="81026"/>
            </a:xfrm>
            <a:custGeom>
              <a:avLst/>
              <a:gdLst/>
              <a:ahLst/>
              <a:cxnLst/>
              <a:rect l="l" t="t" r="r" b="b"/>
              <a:pathLst>
                <a:path w="1611" h="1591" extrusionOk="0">
                  <a:moveTo>
                    <a:pt x="784" y="1"/>
                  </a:moveTo>
                  <a:cubicBezTo>
                    <a:pt x="311" y="91"/>
                    <a:pt x="0" y="352"/>
                    <a:pt x="35" y="856"/>
                  </a:cubicBezTo>
                  <a:cubicBezTo>
                    <a:pt x="65" y="1306"/>
                    <a:pt x="353" y="1591"/>
                    <a:pt x="809" y="1591"/>
                  </a:cubicBezTo>
                  <a:cubicBezTo>
                    <a:pt x="810" y="1591"/>
                    <a:pt x="811" y="1591"/>
                    <a:pt x="813" y="1591"/>
                  </a:cubicBezTo>
                  <a:cubicBezTo>
                    <a:pt x="1305" y="1585"/>
                    <a:pt x="1610" y="1286"/>
                    <a:pt x="1603" y="791"/>
                  </a:cubicBezTo>
                  <a:cubicBezTo>
                    <a:pt x="1597" y="296"/>
                    <a:pt x="1271" y="49"/>
                    <a:pt x="7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6970041" y="1125784"/>
              <a:ext cx="83012" cy="81178"/>
            </a:xfrm>
            <a:custGeom>
              <a:avLst/>
              <a:gdLst/>
              <a:ahLst/>
              <a:cxnLst/>
              <a:rect l="l" t="t" r="r" b="b"/>
              <a:pathLst>
                <a:path w="1630" h="1594" extrusionOk="0">
                  <a:moveTo>
                    <a:pt x="844" y="1"/>
                  </a:moveTo>
                  <a:cubicBezTo>
                    <a:pt x="354" y="44"/>
                    <a:pt x="35" y="289"/>
                    <a:pt x="16" y="789"/>
                  </a:cubicBezTo>
                  <a:cubicBezTo>
                    <a:pt x="0" y="1250"/>
                    <a:pt x="281" y="1546"/>
                    <a:pt x="726" y="1589"/>
                  </a:cubicBezTo>
                  <a:cubicBezTo>
                    <a:pt x="760" y="1592"/>
                    <a:pt x="793" y="1594"/>
                    <a:pt x="825" y="1594"/>
                  </a:cubicBezTo>
                  <a:cubicBezTo>
                    <a:pt x="1266" y="1594"/>
                    <a:pt x="1549" y="1313"/>
                    <a:pt x="1586" y="861"/>
                  </a:cubicBezTo>
                  <a:cubicBezTo>
                    <a:pt x="1629" y="359"/>
                    <a:pt x="1314" y="96"/>
                    <a:pt x="84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46707" y="1125733"/>
              <a:ext cx="81229" cy="81077"/>
            </a:xfrm>
            <a:custGeom>
              <a:avLst/>
              <a:gdLst/>
              <a:ahLst/>
              <a:cxnLst/>
              <a:rect l="l" t="t" r="r" b="b"/>
              <a:pathLst>
                <a:path w="1595" h="1592" extrusionOk="0">
                  <a:moveTo>
                    <a:pt x="794" y="0"/>
                  </a:moveTo>
                  <a:cubicBezTo>
                    <a:pt x="314" y="68"/>
                    <a:pt x="0" y="323"/>
                    <a:pt x="9" y="824"/>
                  </a:cubicBezTo>
                  <a:cubicBezTo>
                    <a:pt x="15" y="1281"/>
                    <a:pt x="302" y="1570"/>
                    <a:pt x="755" y="1590"/>
                  </a:cubicBezTo>
                  <a:cubicBezTo>
                    <a:pt x="772" y="1591"/>
                    <a:pt x="789" y="1591"/>
                    <a:pt x="805" y="1591"/>
                  </a:cubicBezTo>
                  <a:cubicBezTo>
                    <a:pt x="1269" y="1591"/>
                    <a:pt x="1562" y="1300"/>
                    <a:pt x="1579" y="826"/>
                  </a:cubicBezTo>
                  <a:cubicBezTo>
                    <a:pt x="1594" y="326"/>
                    <a:pt x="1275" y="73"/>
                    <a:pt x="79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6323016" y="1126547"/>
              <a:ext cx="81891" cy="80109"/>
            </a:xfrm>
            <a:custGeom>
              <a:avLst/>
              <a:gdLst/>
              <a:ahLst/>
              <a:cxnLst/>
              <a:rect l="l" t="t" r="r" b="b"/>
              <a:pathLst>
                <a:path w="1608" h="1573" extrusionOk="0">
                  <a:moveTo>
                    <a:pt x="805" y="0"/>
                  </a:moveTo>
                  <a:cubicBezTo>
                    <a:pt x="800" y="0"/>
                    <a:pt x="795" y="0"/>
                    <a:pt x="789" y="0"/>
                  </a:cubicBezTo>
                  <a:cubicBezTo>
                    <a:pt x="297" y="9"/>
                    <a:pt x="0" y="318"/>
                    <a:pt x="10" y="811"/>
                  </a:cubicBezTo>
                  <a:cubicBezTo>
                    <a:pt x="19" y="1268"/>
                    <a:pt x="308" y="1555"/>
                    <a:pt x="762" y="1571"/>
                  </a:cubicBezTo>
                  <a:cubicBezTo>
                    <a:pt x="777" y="1572"/>
                    <a:pt x="792" y="1572"/>
                    <a:pt x="807" y="1572"/>
                  </a:cubicBezTo>
                  <a:cubicBezTo>
                    <a:pt x="1278" y="1572"/>
                    <a:pt x="1523" y="1265"/>
                    <a:pt x="1607" y="755"/>
                  </a:cubicBezTo>
                  <a:cubicBezTo>
                    <a:pt x="1520" y="340"/>
                    <a:pt x="1296" y="0"/>
                    <a:pt x="80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5998816" y="1125784"/>
              <a:ext cx="82961" cy="81178"/>
            </a:xfrm>
            <a:custGeom>
              <a:avLst/>
              <a:gdLst/>
              <a:ahLst/>
              <a:cxnLst/>
              <a:rect l="l" t="t" r="r" b="b"/>
              <a:pathLst>
                <a:path w="1629" h="1594" extrusionOk="0">
                  <a:moveTo>
                    <a:pt x="843" y="1"/>
                  </a:moveTo>
                  <a:cubicBezTo>
                    <a:pt x="354" y="44"/>
                    <a:pt x="36" y="289"/>
                    <a:pt x="16" y="789"/>
                  </a:cubicBezTo>
                  <a:cubicBezTo>
                    <a:pt x="0" y="1250"/>
                    <a:pt x="279" y="1546"/>
                    <a:pt x="726" y="1589"/>
                  </a:cubicBezTo>
                  <a:cubicBezTo>
                    <a:pt x="760" y="1592"/>
                    <a:pt x="793" y="1594"/>
                    <a:pt x="825" y="1594"/>
                  </a:cubicBezTo>
                  <a:cubicBezTo>
                    <a:pt x="1266" y="1594"/>
                    <a:pt x="1549" y="1313"/>
                    <a:pt x="1586" y="861"/>
                  </a:cubicBezTo>
                  <a:cubicBezTo>
                    <a:pt x="1629" y="359"/>
                    <a:pt x="1312" y="96"/>
                    <a:pt x="84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5674718" y="1126700"/>
              <a:ext cx="81484" cy="80924"/>
            </a:xfrm>
            <a:custGeom>
              <a:avLst/>
              <a:gdLst/>
              <a:ahLst/>
              <a:cxnLst/>
              <a:rect l="l" t="t" r="r" b="b"/>
              <a:pathLst>
                <a:path w="1600" h="1589" extrusionOk="0">
                  <a:moveTo>
                    <a:pt x="790" y="0"/>
                  </a:moveTo>
                  <a:cubicBezTo>
                    <a:pt x="340" y="0"/>
                    <a:pt x="54" y="285"/>
                    <a:pt x="28" y="749"/>
                  </a:cubicBezTo>
                  <a:cubicBezTo>
                    <a:pt x="1" y="1249"/>
                    <a:pt x="317" y="1506"/>
                    <a:pt x="794" y="1589"/>
                  </a:cubicBezTo>
                  <a:cubicBezTo>
                    <a:pt x="1277" y="1529"/>
                    <a:pt x="1595" y="1284"/>
                    <a:pt x="1598" y="784"/>
                  </a:cubicBezTo>
                  <a:cubicBezTo>
                    <a:pt x="1599" y="325"/>
                    <a:pt x="1317" y="32"/>
                    <a:pt x="868" y="3"/>
                  </a:cubicBezTo>
                  <a:cubicBezTo>
                    <a:pt x="841" y="1"/>
                    <a:pt x="815" y="0"/>
                    <a:pt x="79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5350111" y="1126547"/>
              <a:ext cx="83216" cy="81077"/>
            </a:xfrm>
            <a:custGeom>
              <a:avLst/>
              <a:gdLst/>
              <a:ahLst/>
              <a:cxnLst/>
              <a:rect l="l" t="t" r="r" b="b"/>
              <a:pathLst>
                <a:path w="1634" h="1592" extrusionOk="0">
                  <a:moveTo>
                    <a:pt x="799" y="1"/>
                  </a:moveTo>
                  <a:cubicBezTo>
                    <a:pt x="365" y="1"/>
                    <a:pt x="85" y="281"/>
                    <a:pt x="45" y="730"/>
                  </a:cubicBezTo>
                  <a:cubicBezTo>
                    <a:pt x="0" y="1230"/>
                    <a:pt x="317" y="1495"/>
                    <a:pt x="786" y="1592"/>
                  </a:cubicBezTo>
                  <a:cubicBezTo>
                    <a:pt x="1275" y="1547"/>
                    <a:pt x="1597" y="1304"/>
                    <a:pt x="1614" y="807"/>
                  </a:cubicBezTo>
                  <a:cubicBezTo>
                    <a:pt x="1633" y="349"/>
                    <a:pt x="1353" y="48"/>
                    <a:pt x="906" y="6"/>
                  </a:cubicBezTo>
                  <a:cubicBezTo>
                    <a:pt x="870" y="3"/>
                    <a:pt x="834" y="1"/>
                    <a:pt x="79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5027286" y="1126700"/>
              <a:ext cx="81433" cy="80924"/>
            </a:xfrm>
            <a:custGeom>
              <a:avLst/>
              <a:gdLst/>
              <a:ahLst/>
              <a:cxnLst/>
              <a:rect l="l" t="t" r="r" b="b"/>
              <a:pathLst>
                <a:path w="1599" h="1589" extrusionOk="0">
                  <a:moveTo>
                    <a:pt x="789" y="0"/>
                  </a:moveTo>
                  <a:cubicBezTo>
                    <a:pt x="338" y="0"/>
                    <a:pt x="52" y="285"/>
                    <a:pt x="26" y="749"/>
                  </a:cubicBezTo>
                  <a:cubicBezTo>
                    <a:pt x="0" y="1249"/>
                    <a:pt x="315" y="1506"/>
                    <a:pt x="792" y="1589"/>
                  </a:cubicBezTo>
                  <a:cubicBezTo>
                    <a:pt x="1276" y="1529"/>
                    <a:pt x="1593" y="1284"/>
                    <a:pt x="1597" y="784"/>
                  </a:cubicBezTo>
                  <a:cubicBezTo>
                    <a:pt x="1599" y="325"/>
                    <a:pt x="1317" y="32"/>
                    <a:pt x="867" y="3"/>
                  </a:cubicBezTo>
                  <a:cubicBezTo>
                    <a:pt x="841" y="1"/>
                    <a:pt x="814" y="0"/>
                    <a:pt x="78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4704308" y="1126649"/>
              <a:ext cx="81484" cy="79956"/>
            </a:xfrm>
            <a:custGeom>
              <a:avLst/>
              <a:gdLst/>
              <a:ahLst/>
              <a:cxnLst/>
              <a:rect l="l" t="t" r="r" b="b"/>
              <a:pathLst>
                <a:path w="1600" h="1570" extrusionOk="0">
                  <a:moveTo>
                    <a:pt x="804" y="1"/>
                  </a:moveTo>
                  <a:cubicBezTo>
                    <a:pt x="792" y="1"/>
                    <a:pt x="778" y="1"/>
                    <a:pt x="765" y="1"/>
                  </a:cubicBezTo>
                  <a:cubicBezTo>
                    <a:pt x="311" y="16"/>
                    <a:pt x="22" y="305"/>
                    <a:pt x="12" y="759"/>
                  </a:cubicBezTo>
                  <a:cubicBezTo>
                    <a:pt x="1" y="1251"/>
                    <a:pt x="295" y="1561"/>
                    <a:pt x="788" y="1569"/>
                  </a:cubicBezTo>
                  <a:cubicBezTo>
                    <a:pt x="794" y="1569"/>
                    <a:pt x="799" y="1569"/>
                    <a:pt x="805" y="1569"/>
                  </a:cubicBezTo>
                  <a:cubicBezTo>
                    <a:pt x="1292" y="1569"/>
                    <a:pt x="1538" y="1249"/>
                    <a:pt x="1599" y="773"/>
                  </a:cubicBezTo>
                  <a:cubicBezTo>
                    <a:pt x="1525" y="307"/>
                    <a:pt x="1277" y="1"/>
                    <a:pt x="80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4380821" y="1126598"/>
              <a:ext cx="82044" cy="81026"/>
            </a:xfrm>
            <a:custGeom>
              <a:avLst/>
              <a:gdLst/>
              <a:ahLst/>
              <a:cxnLst/>
              <a:rect l="l" t="t" r="r" b="b"/>
              <a:pathLst>
                <a:path w="1611" h="1591" extrusionOk="0">
                  <a:moveTo>
                    <a:pt x="804" y="1"/>
                  </a:moveTo>
                  <a:cubicBezTo>
                    <a:pt x="802" y="1"/>
                    <a:pt x="801" y="1"/>
                    <a:pt x="800" y="1"/>
                  </a:cubicBezTo>
                  <a:cubicBezTo>
                    <a:pt x="306" y="7"/>
                    <a:pt x="1" y="306"/>
                    <a:pt x="8" y="800"/>
                  </a:cubicBezTo>
                  <a:cubicBezTo>
                    <a:pt x="14" y="1296"/>
                    <a:pt x="341" y="1541"/>
                    <a:pt x="829" y="1591"/>
                  </a:cubicBezTo>
                  <a:cubicBezTo>
                    <a:pt x="1300" y="1497"/>
                    <a:pt x="1611" y="1235"/>
                    <a:pt x="1576" y="735"/>
                  </a:cubicBezTo>
                  <a:cubicBezTo>
                    <a:pt x="1546" y="288"/>
                    <a:pt x="1258" y="1"/>
                    <a:pt x="80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4055653" y="1125784"/>
              <a:ext cx="82197" cy="81026"/>
            </a:xfrm>
            <a:custGeom>
              <a:avLst/>
              <a:gdLst/>
              <a:ahLst/>
              <a:cxnLst/>
              <a:rect l="l" t="t" r="r" b="b"/>
              <a:pathLst>
                <a:path w="1614" h="1591" extrusionOk="0">
                  <a:moveTo>
                    <a:pt x="786" y="1"/>
                  </a:moveTo>
                  <a:cubicBezTo>
                    <a:pt x="313" y="91"/>
                    <a:pt x="1" y="352"/>
                    <a:pt x="39" y="856"/>
                  </a:cubicBezTo>
                  <a:cubicBezTo>
                    <a:pt x="69" y="1306"/>
                    <a:pt x="356" y="1591"/>
                    <a:pt x="811" y="1591"/>
                  </a:cubicBezTo>
                  <a:cubicBezTo>
                    <a:pt x="812" y="1591"/>
                    <a:pt x="813" y="1591"/>
                    <a:pt x="815" y="1591"/>
                  </a:cubicBezTo>
                  <a:cubicBezTo>
                    <a:pt x="1310" y="1585"/>
                    <a:pt x="1614" y="1286"/>
                    <a:pt x="1607" y="791"/>
                  </a:cubicBezTo>
                  <a:cubicBezTo>
                    <a:pt x="1601" y="296"/>
                    <a:pt x="1274" y="49"/>
                    <a:pt x="78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3733236" y="1125733"/>
              <a:ext cx="81280" cy="81077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6" y="68"/>
                    <a:pt x="0" y="323"/>
                    <a:pt x="12" y="824"/>
                  </a:cubicBezTo>
                  <a:cubicBezTo>
                    <a:pt x="16" y="1281"/>
                    <a:pt x="304" y="1570"/>
                    <a:pt x="756" y="1590"/>
                  </a:cubicBezTo>
                  <a:cubicBezTo>
                    <a:pt x="773" y="1591"/>
                    <a:pt x="790" y="1591"/>
                    <a:pt x="807" y="1591"/>
                  </a:cubicBezTo>
                  <a:cubicBezTo>
                    <a:pt x="1270" y="1591"/>
                    <a:pt x="1563" y="1300"/>
                    <a:pt x="1580" y="826"/>
                  </a:cubicBezTo>
                  <a:cubicBezTo>
                    <a:pt x="1596" y="326"/>
                    <a:pt x="1277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3573682" y="968318"/>
              <a:ext cx="74762" cy="73437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3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6" y="1418"/>
                    <a:pt x="730" y="1441"/>
                  </a:cubicBezTo>
                  <a:cubicBezTo>
                    <a:pt x="1210" y="1393"/>
                    <a:pt x="1467" y="1142"/>
                    <a:pt x="1467" y="723"/>
                  </a:cubicBezTo>
                  <a:cubicBezTo>
                    <a:pt x="1463" y="278"/>
                    <a:pt x="1194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1"/>
            <p:cNvSpPr/>
            <p:nvPr/>
          </p:nvSpPr>
          <p:spPr>
            <a:xfrm>
              <a:off x="3250348" y="968420"/>
              <a:ext cx="74812" cy="73336"/>
            </a:xfrm>
            <a:custGeom>
              <a:avLst/>
              <a:gdLst/>
              <a:ahLst/>
              <a:cxnLst/>
              <a:rect l="l" t="t" r="r" b="b"/>
              <a:pathLst>
                <a:path w="1469" h="1440" extrusionOk="0">
                  <a:moveTo>
                    <a:pt x="746" y="1"/>
                  </a:moveTo>
                  <a:cubicBezTo>
                    <a:pt x="740" y="1"/>
                    <a:pt x="734" y="1"/>
                    <a:pt x="729" y="1"/>
                  </a:cubicBezTo>
                  <a:cubicBezTo>
                    <a:pt x="268" y="8"/>
                    <a:pt x="0" y="315"/>
                    <a:pt x="28" y="768"/>
                  </a:cubicBezTo>
                  <a:cubicBezTo>
                    <a:pt x="52" y="1186"/>
                    <a:pt x="337" y="1410"/>
                    <a:pt x="730" y="1439"/>
                  </a:cubicBezTo>
                  <a:cubicBezTo>
                    <a:pt x="1181" y="1399"/>
                    <a:pt x="1450" y="1156"/>
                    <a:pt x="1459" y="740"/>
                  </a:cubicBezTo>
                  <a:cubicBezTo>
                    <a:pt x="1469" y="287"/>
                    <a:pt x="1195" y="1"/>
                    <a:pt x="74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1"/>
            <p:cNvSpPr/>
            <p:nvPr/>
          </p:nvSpPr>
          <p:spPr>
            <a:xfrm>
              <a:off x="2927319" y="968318"/>
              <a:ext cx="74100" cy="73030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2" y="0"/>
                  </a:moveTo>
                  <a:cubicBezTo>
                    <a:pt x="298" y="0"/>
                    <a:pt x="26" y="264"/>
                    <a:pt x="13" y="707"/>
                  </a:cubicBezTo>
                  <a:cubicBezTo>
                    <a:pt x="0" y="1129"/>
                    <a:pt x="262" y="1411"/>
                    <a:pt x="680" y="1432"/>
                  </a:cubicBezTo>
                  <a:cubicBezTo>
                    <a:pt x="699" y="1433"/>
                    <a:pt x="717" y="1434"/>
                    <a:pt x="736" y="1434"/>
                  </a:cubicBezTo>
                  <a:cubicBezTo>
                    <a:pt x="1157" y="1434"/>
                    <a:pt x="1404" y="1167"/>
                    <a:pt x="1454" y="729"/>
                  </a:cubicBezTo>
                  <a:cubicBezTo>
                    <a:pt x="1422" y="305"/>
                    <a:pt x="1197" y="23"/>
                    <a:pt x="779" y="2"/>
                  </a:cubicBezTo>
                  <a:cubicBezTo>
                    <a:pt x="760" y="1"/>
                    <a:pt x="741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2603272" y="968267"/>
              <a:ext cx="74456" cy="73081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5" y="0"/>
                    <a:pt x="38" y="260"/>
                    <a:pt x="17" y="695"/>
                  </a:cubicBezTo>
                  <a:cubicBezTo>
                    <a:pt x="0" y="1114"/>
                    <a:pt x="254" y="1403"/>
                    <a:pt x="673" y="1432"/>
                  </a:cubicBezTo>
                  <a:cubicBezTo>
                    <a:pt x="698" y="1434"/>
                    <a:pt x="722" y="1435"/>
                    <a:pt x="746" y="1435"/>
                  </a:cubicBezTo>
                  <a:cubicBezTo>
                    <a:pt x="1159" y="1435"/>
                    <a:pt x="1402" y="1174"/>
                    <a:pt x="1461" y="740"/>
                  </a:cubicBezTo>
                  <a:cubicBezTo>
                    <a:pt x="1434" y="321"/>
                    <a:pt x="1215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2279479" y="968420"/>
              <a:ext cx="74558" cy="72979"/>
            </a:xfrm>
            <a:custGeom>
              <a:avLst/>
              <a:gdLst/>
              <a:ahLst/>
              <a:cxnLst/>
              <a:rect l="l" t="t" r="r" b="b"/>
              <a:pathLst>
                <a:path w="1464" h="1433" extrusionOk="0">
                  <a:moveTo>
                    <a:pt x="726" y="1"/>
                  </a:moveTo>
                  <a:cubicBezTo>
                    <a:pt x="311" y="1"/>
                    <a:pt x="45" y="258"/>
                    <a:pt x="22" y="688"/>
                  </a:cubicBezTo>
                  <a:cubicBezTo>
                    <a:pt x="1" y="1105"/>
                    <a:pt x="249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3" y="722"/>
                  </a:cubicBezTo>
                  <a:cubicBezTo>
                    <a:pt x="1433" y="329"/>
                    <a:pt x="1225" y="34"/>
                    <a:pt x="805" y="4"/>
                  </a:cubicBezTo>
                  <a:cubicBezTo>
                    <a:pt x="778" y="2"/>
                    <a:pt x="752" y="1"/>
                    <a:pt x="72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1955025" y="967860"/>
              <a:ext cx="76493" cy="73437"/>
            </a:xfrm>
            <a:custGeom>
              <a:avLst/>
              <a:gdLst/>
              <a:ahLst/>
              <a:cxnLst/>
              <a:rect l="l" t="t" r="r" b="b"/>
              <a:pathLst>
                <a:path w="1502" h="1442" extrusionOk="0">
                  <a:moveTo>
                    <a:pt x="737" y="1"/>
                  </a:moveTo>
                  <a:cubicBezTo>
                    <a:pt x="265" y="67"/>
                    <a:pt x="1" y="333"/>
                    <a:pt x="40" y="791"/>
                  </a:cubicBezTo>
                  <a:cubicBezTo>
                    <a:pt x="70" y="1194"/>
                    <a:pt x="337" y="1441"/>
                    <a:pt x="727" y="1441"/>
                  </a:cubicBezTo>
                  <a:cubicBezTo>
                    <a:pt x="745" y="1441"/>
                    <a:pt x="762" y="1441"/>
                    <a:pt x="780" y="1440"/>
                  </a:cubicBezTo>
                  <a:cubicBezTo>
                    <a:pt x="1237" y="1415"/>
                    <a:pt x="1501" y="1118"/>
                    <a:pt x="1465" y="660"/>
                  </a:cubicBezTo>
                  <a:cubicBezTo>
                    <a:pt x="1432" y="238"/>
                    <a:pt x="1143" y="27"/>
                    <a:pt x="73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1632098" y="968420"/>
              <a:ext cx="74507" cy="72979"/>
            </a:xfrm>
            <a:custGeom>
              <a:avLst/>
              <a:gdLst/>
              <a:ahLst/>
              <a:cxnLst/>
              <a:rect l="l" t="t" r="r" b="b"/>
              <a:pathLst>
                <a:path w="1463" h="1433" extrusionOk="0">
                  <a:moveTo>
                    <a:pt x="725" y="1"/>
                  </a:moveTo>
                  <a:cubicBezTo>
                    <a:pt x="310" y="1"/>
                    <a:pt x="45" y="258"/>
                    <a:pt x="22" y="688"/>
                  </a:cubicBezTo>
                  <a:cubicBezTo>
                    <a:pt x="0" y="1105"/>
                    <a:pt x="249" y="1394"/>
                    <a:pt x="670" y="1429"/>
                  </a:cubicBezTo>
                  <a:cubicBezTo>
                    <a:pt x="697" y="1431"/>
                    <a:pt x="724" y="1432"/>
                    <a:pt x="750" y="1432"/>
                  </a:cubicBezTo>
                  <a:cubicBezTo>
                    <a:pt x="1158" y="1432"/>
                    <a:pt x="1396" y="1172"/>
                    <a:pt x="1463" y="722"/>
                  </a:cubicBezTo>
                  <a:cubicBezTo>
                    <a:pt x="1431" y="329"/>
                    <a:pt x="1226" y="34"/>
                    <a:pt x="805" y="4"/>
                  </a:cubicBezTo>
                  <a:cubicBezTo>
                    <a:pt x="778" y="2"/>
                    <a:pt x="751" y="1"/>
                    <a:pt x="72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1307389" y="968216"/>
              <a:ext cx="76697" cy="73641"/>
            </a:xfrm>
            <a:custGeom>
              <a:avLst/>
              <a:gdLst/>
              <a:ahLst/>
              <a:cxnLst/>
              <a:rect l="l" t="t" r="r" b="b"/>
              <a:pathLst>
                <a:path w="1506" h="1446" extrusionOk="0">
                  <a:moveTo>
                    <a:pt x="728" y="0"/>
                  </a:moveTo>
                  <a:cubicBezTo>
                    <a:pt x="347" y="0"/>
                    <a:pt x="80" y="242"/>
                    <a:pt x="43" y="644"/>
                  </a:cubicBezTo>
                  <a:cubicBezTo>
                    <a:pt x="0" y="1106"/>
                    <a:pt x="263" y="1371"/>
                    <a:pt x="730" y="1446"/>
                  </a:cubicBezTo>
                  <a:cubicBezTo>
                    <a:pt x="1135" y="1420"/>
                    <a:pt x="1429" y="1218"/>
                    <a:pt x="1464" y="791"/>
                  </a:cubicBezTo>
                  <a:cubicBezTo>
                    <a:pt x="1506" y="333"/>
                    <a:pt x="1246" y="31"/>
                    <a:pt x="791" y="2"/>
                  </a:cubicBezTo>
                  <a:cubicBezTo>
                    <a:pt x="770" y="1"/>
                    <a:pt x="749" y="0"/>
                    <a:pt x="72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984258" y="968420"/>
              <a:ext cx="74914" cy="73336"/>
            </a:xfrm>
            <a:custGeom>
              <a:avLst/>
              <a:gdLst/>
              <a:ahLst/>
              <a:cxnLst/>
              <a:rect l="l" t="t" r="r" b="b"/>
              <a:pathLst>
                <a:path w="1471" h="1440" extrusionOk="0">
                  <a:moveTo>
                    <a:pt x="749" y="1"/>
                  </a:moveTo>
                  <a:cubicBezTo>
                    <a:pt x="742" y="1"/>
                    <a:pt x="736" y="1"/>
                    <a:pt x="729" y="1"/>
                  </a:cubicBezTo>
                  <a:cubicBezTo>
                    <a:pt x="268" y="8"/>
                    <a:pt x="1" y="315"/>
                    <a:pt x="28" y="768"/>
                  </a:cubicBezTo>
                  <a:cubicBezTo>
                    <a:pt x="54" y="1186"/>
                    <a:pt x="337" y="1410"/>
                    <a:pt x="730" y="1439"/>
                  </a:cubicBezTo>
                  <a:cubicBezTo>
                    <a:pt x="1184" y="1399"/>
                    <a:pt x="1450" y="1156"/>
                    <a:pt x="1459" y="740"/>
                  </a:cubicBezTo>
                  <a:cubicBezTo>
                    <a:pt x="1470" y="288"/>
                    <a:pt x="1197" y="1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660364" y="968318"/>
              <a:ext cx="76289" cy="73539"/>
            </a:xfrm>
            <a:custGeom>
              <a:avLst/>
              <a:gdLst/>
              <a:ahLst/>
              <a:cxnLst/>
              <a:rect l="l" t="t" r="r" b="b"/>
              <a:pathLst>
                <a:path w="1498" h="1444" extrusionOk="0">
                  <a:moveTo>
                    <a:pt x="728" y="0"/>
                  </a:moveTo>
                  <a:cubicBezTo>
                    <a:pt x="337" y="0"/>
                    <a:pt x="70" y="247"/>
                    <a:pt x="36" y="651"/>
                  </a:cubicBezTo>
                  <a:cubicBezTo>
                    <a:pt x="0" y="1109"/>
                    <a:pt x="265" y="1375"/>
                    <a:pt x="731" y="1444"/>
                  </a:cubicBezTo>
                  <a:cubicBezTo>
                    <a:pt x="1139" y="1415"/>
                    <a:pt x="1428" y="1204"/>
                    <a:pt x="1461" y="786"/>
                  </a:cubicBezTo>
                  <a:cubicBezTo>
                    <a:pt x="1497" y="325"/>
                    <a:pt x="1234" y="28"/>
                    <a:pt x="778" y="2"/>
                  </a:cubicBezTo>
                  <a:cubicBezTo>
                    <a:pt x="761" y="1"/>
                    <a:pt x="744" y="0"/>
                    <a:pt x="72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337844" y="968318"/>
              <a:ext cx="73794" cy="73030"/>
            </a:xfrm>
            <a:custGeom>
              <a:avLst/>
              <a:gdLst/>
              <a:ahLst/>
              <a:cxnLst/>
              <a:rect l="l" t="t" r="r" b="b"/>
              <a:pathLst>
                <a:path w="1449" h="1434" extrusionOk="0">
                  <a:moveTo>
                    <a:pt x="720" y="1"/>
                  </a:moveTo>
                  <a:cubicBezTo>
                    <a:pt x="287" y="1"/>
                    <a:pt x="14" y="270"/>
                    <a:pt x="5" y="716"/>
                  </a:cubicBezTo>
                  <a:cubicBezTo>
                    <a:pt x="0" y="1136"/>
                    <a:pt x="263" y="1416"/>
                    <a:pt x="682" y="1432"/>
                  </a:cubicBezTo>
                  <a:cubicBezTo>
                    <a:pt x="697" y="1433"/>
                    <a:pt x="712" y="1433"/>
                    <a:pt x="726" y="1433"/>
                  </a:cubicBezTo>
                  <a:cubicBezTo>
                    <a:pt x="1156" y="1433"/>
                    <a:pt x="1401" y="1163"/>
                    <a:pt x="1448" y="718"/>
                  </a:cubicBezTo>
                  <a:cubicBezTo>
                    <a:pt x="1412" y="296"/>
                    <a:pt x="1182" y="20"/>
                    <a:pt x="760" y="2"/>
                  </a:cubicBezTo>
                  <a:cubicBezTo>
                    <a:pt x="747" y="1"/>
                    <a:pt x="733" y="1"/>
                    <a:pt x="72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430418" y="967860"/>
              <a:ext cx="74609" cy="73437"/>
            </a:xfrm>
            <a:custGeom>
              <a:avLst/>
              <a:gdLst/>
              <a:ahLst/>
              <a:cxnLst/>
              <a:rect l="l" t="t" r="r" b="b"/>
              <a:pathLst>
                <a:path w="1465" h="1442" extrusionOk="0">
                  <a:moveTo>
                    <a:pt x="730" y="1"/>
                  </a:moveTo>
                  <a:cubicBezTo>
                    <a:pt x="307" y="40"/>
                    <a:pt x="29" y="271"/>
                    <a:pt x="18" y="688"/>
                  </a:cubicBezTo>
                  <a:cubicBezTo>
                    <a:pt x="0" y="1145"/>
                    <a:pt x="275" y="1434"/>
                    <a:pt x="734" y="1441"/>
                  </a:cubicBezTo>
                  <a:cubicBezTo>
                    <a:pt x="738" y="1441"/>
                    <a:pt x="741" y="1441"/>
                    <a:pt x="745" y="1441"/>
                  </a:cubicBezTo>
                  <a:cubicBezTo>
                    <a:pt x="1158" y="1441"/>
                    <a:pt x="1434" y="1178"/>
                    <a:pt x="1448" y="762"/>
                  </a:cubicBezTo>
                  <a:cubicBezTo>
                    <a:pt x="1464" y="304"/>
                    <a:pt x="1187" y="47"/>
                    <a:pt x="73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8753497" y="968420"/>
              <a:ext cx="74762" cy="72826"/>
            </a:xfrm>
            <a:custGeom>
              <a:avLst/>
              <a:gdLst/>
              <a:ahLst/>
              <a:cxnLst/>
              <a:rect l="l" t="t" r="r" b="b"/>
              <a:pathLst>
                <a:path w="1468" h="1430" extrusionOk="0">
                  <a:moveTo>
                    <a:pt x="766" y="1"/>
                  </a:moveTo>
                  <a:cubicBezTo>
                    <a:pt x="735" y="1"/>
                    <a:pt x="703" y="2"/>
                    <a:pt x="670" y="5"/>
                  </a:cubicBezTo>
                  <a:cubicBezTo>
                    <a:pt x="245" y="42"/>
                    <a:pt x="1" y="333"/>
                    <a:pt x="28" y="751"/>
                  </a:cubicBezTo>
                  <a:cubicBezTo>
                    <a:pt x="55" y="1174"/>
                    <a:pt x="313" y="1429"/>
                    <a:pt x="720" y="1429"/>
                  </a:cubicBezTo>
                  <a:cubicBezTo>
                    <a:pt x="752" y="1429"/>
                    <a:pt x="784" y="1428"/>
                    <a:pt x="817" y="1425"/>
                  </a:cubicBezTo>
                  <a:cubicBezTo>
                    <a:pt x="1241" y="1387"/>
                    <a:pt x="1443" y="1095"/>
                    <a:pt x="1468" y="692"/>
                  </a:cubicBezTo>
                  <a:cubicBezTo>
                    <a:pt x="1399" y="257"/>
                    <a:pt x="1165" y="1"/>
                    <a:pt x="76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106116" y="968369"/>
              <a:ext cx="74762" cy="72979"/>
            </a:xfrm>
            <a:custGeom>
              <a:avLst/>
              <a:gdLst/>
              <a:ahLst/>
              <a:cxnLst/>
              <a:rect l="l" t="t" r="r" b="b"/>
              <a:pathLst>
                <a:path w="1468" h="1433" extrusionOk="0">
                  <a:moveTo>
                    <a:pt x="720" y="1"/>
                  </a:moveTo>
                  <a:cubicBezTo>
                    <a:pt x="310" y="1"/>
                    <a:pt x="49" y="260"/>
                    <a:pt x="24" y="684"/>
                  </a:cubicBezTo>
                  <a:cubicBezTo>
                    <a:pt x="1" y="1100"/>
                    <a:pt x="248" y="1392"/>
                    <a:pt x="670" y="1428"/>
                  </a:cubicBezTo>
                  <a:cubicBezTo>
                    <a:pt x="700" y="1431"/>
                    <a:pt x="729" y="1432"/>
                    <a:pt x="757" y="1432"/>
                  </a:cubicBezTo>
                  <a:cubicBezTo>
                    <a:pt x="1163" y="1432"/>
                    <a:pt x="1400" y="1173"/>
                    <a:pt x="1468" y="736"/>
                  </a:cubicBezTo>
                  <a:cubicBezTo>
                    <a:pt x="1443" y="332"/>
                    <a:pt x="1235" y="38"/>
                    <a:pt x="811" y="5"/>
                  </a:cubicBezTo>
                  <a:cubicBezTo>
                    <a:pt x="780" y="2"/>
                    <a:pt x="750" y="1"/>
                    <a:pt x="72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783036" y="968267"/>
              <a:ext cx="74100" cy="73030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40" y="1"/>
                  </a:moveTo>
                  <a:cubicBezTo>
                    <a:pt x="719" y="1"/>
                    <a:pt x="698" y="1"/>
                    <a:pt x="677" y="3"/>
                  </a:cubicBezTo>
                  <a:cubicBezTo>
                    <a:pt x="259" y="30"/>
                    <a:pt x="0" y="313"/>
                    <a:pt x="15" y="734"/>
                  </a:cubicBezTo>
                  <a:cubicBezTo>
                    <a:pt x="30" y="1173"/>
                    <a:pt x="301" y="1434"/>
                    <a:pt x="724" y="1434"/>
                  </a:cubicBezTo>
                  <a:cubicBezTo>
                    <a:pt x="744" y="1434"/>
                    <a:pt x="764" y="1433"/>
                    <a:pt x="785" y="1432"/>
                  </a:cubicBezTo>
                  <a:cubicBezTo>
                    <a:pt x="1201" y="1406"/>
                    <a:pt x="1425" y="1123"/>
                    <a:pt x="1454" y="702"/>
                  </a:cubicBezTo>
                  <a:cubicBezTo>
                    <a:pt x="1399" y="263"/>
                    <a:pt x="1156" y="1"/>
                    <a:pt x="74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7458378" y="967860"/>
              <a:ext cx="76238" cy="73437"/>
            </a:xfrm>
            <a:custGeom>
              <a:avLst/>
              <a:gdLst/>
              <a:ahLst/>
              <a:cxnLst/>
              <a:rect l="l" t="t" r="r" b="b"/>
              <a:pathLst>
                <a:path w="1497" h="1442" extrusionOk="0">
                  <a:moveTo>
                    <a:pt x="740" y="1"/>
                  </a:moveTo>
                  <a:cubicBezTo>
                    <a:pt x="260" y="66"/>
                    <a:pt x="0" y="334"/>
                    <a:pt x="35" y="791"/>
                  </a:cubicBezTo>
                  <a:cubicBezTo>
                    <a:pt x="65" y="1194"/>
                    <a:pt x="332" y="1441"/>
                    <a:pt x="722" y="1441"/>
                  </a:cubicBezTo>
                  <a:cubicBezTo>
                    <a:pt x="740" y="1441"/>
                    <a:pt x="757" y="1441"/>
                    <a:pt x="775" y="1440"/>
                  </a:cubicBezTo>
                  <a:cubicBezTo>
                    <a:pt x="1232" y="1415"/>
                    <a:pt x="1496" y="1118"/>
                    <a:pt x="1460" y="660"/>
                  </a:cubicBezTo>
                  <a:cubicBezTo>
                    <a:pt x="1425" y="238"/>
                    <a:pt x="1136" y="27"/>
                    <a:pt x="74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7135655" y="968318"/>
              <a:ext cx="74049" cy="73030"/>
            </a:xfrm>
            <a:custGeom>
              <a:avLst/>
              <a:gdLst/>
              <a:ahLst/>
              <a:cxnLst/>
              <a:rect l="l" t="t" r="r" b="b"/>
              <a:pathLst>
                <a:path w="1454" h="1434" extrusionOk="0">
                  <a:moveTo>
                    <a:pt x="722" y="0"/>
                  </a:moveTo>
                  <a:cubicBezTo>
                    <a:pt x="296" y="0"/>
                    <a:pt x="24" y="264"/>
                    <a:pt x="13" y="707"/>
                  </a:cubicBezTo>
                  <a:cubicBezTo>
                    <a:pt x="0" y="1129"/>
                    <a:pt x="262" y="1411"/>
                    <a:pt x="679" y="1432"/>
                  </a:cubicBezTo>
                  <a:cubicBezTo>
                    <a:pt x="698" y="1433"/>
                    <a:pt x="717" y="1434"/>
                    <a:pt x="736" y="1434"/>
                  </a:cubicBezTo>
                  <a:cubicBezTo>
                    <a:pt x="1157" y="1434"/>
                    <a:pt x="1404" y="1167"/>
                    <a:pt x="1454" y="729"/>
                  </a:cubicBezTo>
                  <a:cubicBezTo>
                    <a:pt x="1422" y="305"/>
                    <a:pt x="1195" y="23"/>
                    <a:pt x="779" y="2"/>
                  </a:cubicBezTo>
                  <a:cubicBezTo>
                    <a:pt x="760" y="1"/>
                    <a:pt x="740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6811353" y="968420"/>
              <a:ext cx="74762" cy="72826"/>
            </a:xfrm>
            <a:custGeom>
              <a:avLst/>
              <a:gdLst/>
              <a:ahLst/>
              <a:cxnLst/>
              <a:rect l="l" t="t" r="r" b="b"/>
              <a:pathLst>
                <a:path w="1468" h="1430" extrusionOk="0">
                  <a:moveTo>
                    <a:pt x="763" y="1"/>
                  </a:moveTo>
                  <a:cubicBezTo>
                    <a:pt x="733" y="1"/>
                    <a:pt x="701" y="2"/>
                    <a:pt x="668" y="5"/>
                  </a:cubicBezTo>
                  <a:cubicBezTo>
                    <a:pt x="243" y="42"/>
                    <a:pt x="0" y="333"/>
                    <a:pt x="26" y="751"/>
                  </a:cubicBezTo>
                  <a:cubicBezTo>
                    <a:pt x="53" y="1174"/>
                    <a:pt x="313" y="1429"/>
                    <a:pt x="720" y="1429"/>
                  </a:cubicBezTo>
                  <a:cubicBezTo>
                    <a:pt x="751" y="1429"/>
                    <a:pt x="784" y="1428"/>
                    <a:pt x="817" y="1425"/>
                  </a:cubicBezTo>
                  <a:cubicBezTo>
                    <a:pt x="1239" y="1387"/>
                    <a:pt x="1441" y="1095"/>
                    <a:pt x="1467" y="692"/>
                  </a:cubicBezTo>
                  <a:cubicBezTo>
                    <a:pt x="1398" y="257"/>
                    <a:pt x="1161" y="1"/>
                    <a:pt x="76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6487662" y="967860"/>
              <a:ext cx="75118" cy="73387"/>
            </a:xfrm>
            <a:custGeom>
              <a:avLst/>
              <a:gdLst/>
              <a:ahLst/>
              <a:cxnLst/>
              <a:rect l="l" t="t" r="r" b="b"/>
              <a:pathLst>
                <a:path w="1475" h="1441" extrusionOk="0">
                  <a:moveTo>
                    <a:pt x="745" y="1"/>
                  </a:moveTo>
                  <a:cubicBezTo>
                    <a:pt x="324" y="34"/>
                    <a:pt x="44" y="262"/>
                    <a:pt x="23" y="680"/>
                  </a:cubicBezTo>
                  <a:cubicBezTo>
                    <a:pt x="0" y="1136"/>
                    <a:pt x="269" y="1428"/>
                    <a:pt x="732" y="1440"/>
                  </a:cubicBezTo>
                  <a:cubicBezTo>
                    <a:pt x="739" y="1440"/>
                    <a:pt x="747" y="1440"/>
                    <a:pt x="755" y="1440"/>
                  </a:cubicBezTo>
                  <a:cubicBezTo>
                    <a:pt x="1164" y="1440"/>
                    <a:pt x="1433" y="1179"/>
                    <a:pt x="1453" y="769"/>
                  </a:cubicBezTo>
                  <a:cubicBezTo>
                    <a:pt x="1474" y="313"/>
                    <a:pt x="1204" y="51"/>
                    <a:pt x="74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6164990" y="968318"/>
              <a:ext cx="73488" cy="72979"/>
            </a:xfrm>
            <a:custGeom>
              <a:avLst/>
              <a:gdLst/>
              <a:ahLst/>
              <a:cxnLst/>
              <a:rect l="l" t="t" r="r" b="b"/>
              <a:pathLst>
                <a:path w="1443" h="1433" extrusionOk="0">
                  <a:moveTo>
                    <a:pt x="715" y="1"/>
                  </a:moveTo>
                  <a:cubicBezTo>
                    <a:pt x="278" y="1"/>
                    <a:pt x="5" y="276"/>
                    <a:pt x="3" y="723"/>
                  </a:cubicBezTo>
                  <a:cubicBezTo>
                    <a:pt x="0" y="1143"/>
                    <a:pt x="266" y="1419"/>
                    <a:pt x="686" y="1432"/>
                  </a:cubicBezTo>
                  <a:cubicBezTo>
                    <a:pt x="697" y="1433"/>
                    <a:pt x="708" y="1433"/>
                    <a:pt x="719" y="1433"/>
                  </a:cubicBezTo>
                  <a:cubicBezTo>
                    <a:pt x="1155" y="1433"/>
                    <a:pt x="1396" y="1159"/>
                    <a:pt x="1443" y="714"/>
                  </a:cubicBezTo>
                  <a:cubicBezTo>
                    <a:pt x="1405" y="288"/>
                    <a:pt x="1171" y="15"/>
                    <a:pt x="752" y="2"/>
                  </a:cubicBezTo>
                  <a:cubicBezTo>
                    <a:pt x="740" y="1"/>
                    <a:pt x="727" y="1"/>
                    <a:pt x="71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840994" y="968267"/>
              <a:ext cx="74100" cy="73081"/>
            </a:xfrm>
            <a:custGeom>
              <a:avLst/>
              <a:gdLst/>
              <a:ahLst/>
              <a:cxnLst/>
              <a:rect l="l" t="t" r="r" b="b"/>
              <a:pathLst>
                <a:path w="1455" h="1435" extrusionOk="0">
                  <a:moveTo>
                    <a:pt x="735" y="1"/>
                  </a:moveTo>
                  <a:cubicBezTo>
                    <a:pt x="714" y="1"/>
                    <a:pt x="693" y="1"/>
                    <a:pt x="671" y="3"/>
                  </a:cubicBezTo>
                  <a:cubicBezTo>
                    <a:pt x="254" y="29"/>
                    <a:pt x="30" y="312"/>
                    <a:pt x="1" y="732"/>
                  </a:cubicBezTo>
                  <a:cubicBezTo>
                    <a:pt x="54" y="1172"/>
                    <a:pt x="298" y="1434"/>
                    <a:pt x="713" y="1434"/>
                  </a:cubicBezTo>
                  <a:cubicBezTo>
                    <a:pt x="735" y="1434"/>
                    <a:pt x="757" y="1433"/>
                    <a:pt x="780" y="1432"/>
                  </a:cubicBezTo>
                  <a:cubicBezTo>
                    <a:pt x="1196" y="1404"/>
                    <a:pt x="1455" y="1121"/>
                    <a:pt x="1440" y="701"/>
                  </a:cubicBezTo>
                  <a:cubicBezTo>
                    <a:pt x="1425" y="263"/>
                    <a:pt x="1154" y="1"/>
                    <a:pt x="73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517252" y="968267"/>
              <a:ext cx="73845" cy="73030"/>
            </a:xfrm>
            <a:custGeom>
              <a:avLst/>
              <a:gdLst/>
              <a:ahLst/>
              <a:cxnLst/>
              <a:rect l="l" t="t" r="r" b="b"/>
              <a:pathLst>
                <a:path w="1450" h="1434" extrusionOk="0">
                  <a:moveTo>
                    <a:pt x="722" y="1"/>
                  </a:moveTo>
                  <a:cubicBezTo>
                    <a:pt x="278" y="1"/>
                    <a:pt x="0" y="281"/>
                    <a:pt x="9" y="731"/>
                  </a:cubicBezTo>
                  <a:cubicBezTo>
                    <a:pt x="16" y="1170"/>
                    <a:pt x="294" y="1434"/>
                    <a:pt x="715" y="1434"/>
                  </a:cubicBezTo>
                  <a:cubicBezTo>
                    <a:pt x="735" y="1434"/>
                    <a:pt x="756" y="1433"/>
                    <a:pt x="778" y="1432"/>
                  </a:cubicBezTo>
                  <a:cubicBezTo>
                    <a:pt x="1194" y="1409"/>
                    <a:pt x="1418" y="1124"/>
                    <a:pt x="1450" y="704"/>
                  </a:cubicBezTo>
                  <a:cubicBezTo>
                    <a:pt x="1403" y="279"/>
                    <a:pt x="1169" y="11"/>
                    <a:pt x="749" y="1"/>
                  </a:cubicBezTo>
                  <a:cubicBezTo>
                    <a:pt x="740" y="1"/>
                    <a:pt x="731" y="1"/>
                    <a:pt x="72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192136" y="967860"/>
              <a:ext cx="76442" cy="73590"/>
            </a:xfrm>
            <a:custGeom>
              <a:avLst/>
              <a:gdLst/>
              <a:ahLst/>
              <a:cxnLst/>
              <a:rect l="l" t="t" r="r" b="b"/>
              <a:pathLst>
                <a:path w="1501" h="1445" extrusionOk="0">
                  <a:moveTo>
                    <a:pt x="771" y="1"/>
                  </a:moveTo>
                  <a:cubicBezTo>
                    <a:pt x="369" y="27"/>
                    <a:pt x="76" y="233"/>
                    <a:pt x="40" y="655"/>
                  </a:cubicBezTo>
                  <a:cubicBezTo>
                    <a:pt x="1" y="1118"/>
                    <a:pt x="264" y="1415"/>
                    <a:pt x="719" y="1443"/>
                  </a:cubicBezTo>
                  <a:cubicBezTo>
                    <a:pt x="737" y="1444"/>
                    <a:pt x="755" y="1444"/>
                    <a:pt x="772" y="1444"/>
                  </a:cubicBezTo>
                  <a:cubicBezTo>
                    <a:pt x="1161" y="1444"/>
                    <a:pt x="1429" y="1201"/>
                    <a:pt x="1463" y="798"/>
                  </a:cubicBezTo>
                  <a:cubicBezTo>
                    <a:pt x="1501" y="337"/>
                    <a:pt x="1239" y="73"/>
                    <a:pt x="77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4869158" y="968267"/>
              <a:ext cx="74609" cy="73081"/>
            </a:xfrm>
            <a:custGeom>
              <a:avLst/>
              <a:gdLst/>
              <a:ahLst/>
              <a:cxnLst/>
              <a:rect l="l" t="t" r="r" b="b"/>
              <a:pathLst>
                <a:path w="1465" h="1435" extrusionOk="0">
                  <a:moveTo>
                    <a:pt x="745" y="0"/>
                  </a:moveTo>
                  <a:cubicBezTo>
                    <a:pt x="722" y="0"/>
                    <a:pt x="698" y="1"/>
                    <a:pt x="674" y="3"/>
                  </a:cubicBezTo>
                  <a:cubicBezTo>
                    <a:pt x="255" y="36"/>
                    <a:pt x="1" y="322"/>
                    <a:pt x="21" y="741"/>
                  </a:cubicBezTo>
                  <a:cubicBezTo>
                    <a:pt x="43" y="1174"/>
                    <a:pt x="307" y="1435"/>
                    <a:pt x="721" y="1435"/>
                  </a:cubicBezTo>
                  <a:cubicBezTo>
                    <a:pt x="747" y="1435"/>
                    <a:pt x="773" y="1434"/>
                    <a:pt x="800" y="1432"/>
                  </a:cubicBezTo>
                  <a:cubicBezTo>
                    <a:pt x="1222" y="1402"/>
                    <a:pt x="1438" y="1114"/>
                    <a:pt x="1465" y="695"/>
                  </a:cubicBezTo>
                  <a:cubicBezTo>
                    <a:pt x="1405" y="259"/>
                    <a:pt x="1161" y="0"/>
                    <a:pt x="74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4545773" y="967860"/>
              <a:ext cx="74711" cy="73437"/>
            </a:xfrm>
            <a:custGeom>
              <a:avLst/>
              <a:gdLst/>
              <a:ahLst/>
              <a:cxnLst/>
              <a:rect l="l" t="t" r="r" b="b"/>
              <a:pathLst>
                <a:path w="1467" h="1442" extrusionOk="0">
                  <a:moveTo>
                    <a:pt x="748" y="1"/>
                  </a:moveTo>
                  <a:cubicBezTo>
                    <a:pt x="307" y="37"/>
                    <a:pt x="32" y="271"/>
                    <a:pt x="17" y="688"/>
                  </a:cubicBezTo>
                  <a:cubicBezTo>
                    <a:pt x="1" y="1145"/>
                    <a:pt x="275" y="1434"/>
                    <a:pt x="735" y="1441"/>
                  </a:cubicBezTo>
                  <a:cubicBezTo>
                    <a:pt x="738" y="1441"/>
                    <a:pt x="742" y="1441"/>
                    <a:pt x="745" y="1441"/>
                  </a:cubicBezTo>
                  <a:cubicBezTo>
                    <a:pt x="1161" y="1441"/>
                    <a:pt x="1434" y="1178"/>
                    <a:pt x="1447" y="762"/>
                  </a:cubicBezTo>
                  <a:cubicBezTo>
                    <a:pt x="1466" y="304"/>
                    <a:pt x="1190" y="47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4221522" y="967860"/>
              <a:ext cx="75475" cy="73387"/>
            </a:xfrm>
            <a:custGeom>
              <a:avLst/>
              <a:gdLst/>
              <a:ahLst/>
              <a:cxnLst/>
              <a:rect l="l" t="t" r="r" b="b"/>
              <a:pathLst>
                <a:path w="1482" h="1441" extrusionOk="0">
                  <a:moveTo>
                    <a:pt x="724" y="1"/>
                  </a:moveTo>
                  <a:cubicBezTo>
                    <a:pt x="266" y="57"/>
                    <a:pt x="0" y="323"/>
                    <a:pt x="26" y="778"/>
                  </a:cubicBezTo>
                  <a:cubicBezTo>
                    <a:pt x="51" y="1185"/>
                    <a:pt x="322" y="1441"/>
                    <a:pt x="724" y="1441"/>
                  </a:cubicBezTo>
                  <a:cubicBezTo>
                    <a:pt x="735" y="1441"/>
                    <a:pt x="746" y="1440"/>
                    <a:pt x="757" y="1440"/>
                  </a:cubicBezTo>
                  <a:cubicBezTo>
                    <a:pt x="1215" y="1424"/>
                    <a:pt x="1481" y="1125"/>
                    <a:pt x="1454" y="670"/>
                  </a:cubicBezTo>
                  <a:cubicBezTo>
                    <a:pt x="1429" y="253"/>
                    <a:pt x="1146" y="29"/>
                    <a:pt x="72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3898188" y="968216"/>
              <a:ext cx="74456" cy="73132"/>
            </a:xfrm>
            <a:custGeom>
              <a:avLst/>
              <a:gdLst/>
              <a:ahLst/>
              <a:cxnLst/>
              <a:rect l="l" t="t" r="r" b="b"/>
              <a:pathLst>
                <a:path w="1462" h="1436" extrusionOk="0">
                  <a:moveTo>
                    <a:pt x="720" y="1"/>
                  </a:moveTo>
                  <a:cubicBezTo>
                    <a:pt x="305" y="1"/>
                    <a:pt x="39" y="263"/>
                    <a:pt x="19" y="694"/>
                  </a:cubicBezTo>
                  <a:cubicBezTo>
                    <a:pt x="0" y="1115"/>
                    <a:pt x="253" y="1404"/>
                    <a:pt x="672" y="1433"/>
                  </a:cubicBezTo>
                  <a:cubicBezTo>
                    <a:pt x="699" y="1435"/>
                    <a:pt x="725" y="1436"/>
                    <a:pt x="750" y="1436"/>
                  </a:cubicBezTo>
                  <a:cubicBezTo>
                    <a:pt x="1161" y="1436"/>
                    <a:pt x="1401" y="1175"/>
                    <a:pt x="1461" y="742"/>
                  </a:cubicBezTo>
                  <a:cubicBezTo>
                    <a:pt x="1431" y="323"/>
                    <a:pt x="1217" y="37"/>
                    <a:pt x="798" y="4"/>
                  </a:cubicBezTo>
                  <a:cubicBezTo>
                    <a:pt x="771" y="2"/>
                    <a:pt x="745" y="1"/>
                    <a:pt x="72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3741180" y="810445"/>
              <a:ext cx="65238" cy="65544"/>
            </a:xfrm>
            <a:custGeom>
              <a:avLst/>
              <a:gdLst/>
              <a:ahLst/>
              <a:cxnLst/>
              <a:rect l="l" t="t" r="r" b="b"/>
              <a:pathLst>
                <a:path w="1281" h="1287" extrusionOk="0">
                  <a:moveTo>
                    <a:pt x="639" y="0"/>
                  </a:moveTo>
                  <a:cubicBezTo>
                    <a:pt x="637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2" y="1286"/>
                  </a:cubicBezTo>
                  <a:cubicBezTo>
                    <a:pt x="1040" y="1245"/>
                    <a:pt x="1281" y="1041"/>
                    <a:pt x="1275" y="632"/>
                  </a:cubicBezTo>
                  <a:cubicBezTo>
                    <a:pt x="1271" y="231"/>
                    <a:pt x="1038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3416675" y="809834"/>
              <a:ext cx="66511" cy="65544"/>
            </a:xfrm>
            <a:custGeom>
              <a:avLst/>
              <a:gdLst/>
              <a:ahLst/>
              <a:cxnLst/>
              <a:rect l="l" t="t" r="r" b="b"/>
              <a:pathLst>
                <a:path w="1306" h="1287" extrusionOk="0">
                  <a:moveTo>
                    <a:pt x="625" y="1"/>
                  </a:moveTo>
                  <a:cubicBezTo>
                    <a:pt x="239" y="58"/>
                    <a:pt x="1" y="268"/>
                    <a:pt x="18" y="673"/>
                  </a:cubicBezTo>
                  <a:cubicBezTo>
                    <a:pt x="35" y="1062"/>
                    <a:pt x="262" y="1286"/>
                    <a:pt x="644" y="1286"/>
                  </a:cubicBezTo>
                  <a:cubicBezTo>
                    <a:pt x="656" y="1286"/>
                    <a:pt x="668" y="1286"/>
                    <a:pt x="680" y="1285"/>
                  </a:cubicBezTo>
                  <a:cubicBezTo>
                    <a:pt x="1080" y="1271"/>
                    <a:pt x="1306" y="1030"/>
                    <a:pt x="1293" y="626"/>
                  </a:cubicBezTo>
                  <a:cubicBezTo>
                    <a:pt x="1280" y="220"/>
                    <a:pt x="1025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3093595" y="809834"/>
              <a:ext cx="65187" cy="65544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7" y="1"/>
                  </a:moveTo>
                  <a:cubicBezTo>
                    <a:pt x="246" y="47"/>
                    <a:pt x="0" y="249"/>
                    <a:pt x="3" y="655"/>
                  </a:cubicBezTo>
                  <a:cubicBezTo>
                    <a:pt x="9" y="1056"/>
                    <a:pt x="240" y="1287"/>
                    <a:pt x="637" y="1287"/>
                  </a:cubicBezTo>
                  <a:cubicBezTo>
                    <a:pt x="640" y="1287"/>
                    <a:pt x="642" y="1287"/>
                    <a:pt x="645" y="1287"/>
                  </a:cubicBezTo>
                  <a:cubicBezTo>
                    <a:pt x="1049" y="1284"/>
                    <a:pt x="1279" y="1048"/>
                    <a:pt x="1279" y="647"/>
                  </a:cubicBezTo>
                  <a:cubicBezTo>
                    <a:pt x="1279" y="239"/>
                    <a:pt x="1032" y="40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2770108" y="810445"/>
              <a:ext cx="65187" cy="65544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9" y="0"/>
                  </a:moveTo>
                  <a:cubicBezTo>
                    <a:pt x="637" y="0"/>
                    <a:pt x="636" y="0"/>
                    <a:pt x="635" y="0"/>
                  </a:cubicBezTo>
                  <a:cubicBezTo>
                    <a:pt x="232" y="3"/>
                    <a:pt x="0" y="239"/>
                    <a:pt x="0" y="642"/>
                  </a:cubicBezTo>
                  <a:cubicBezTo>
                    <a:pt x="0" y="1048"/>
                    <a:pt x="247" y="1249"/>
                    <a:pt x="642" y="1286"/>
                  </a:cubicBezTo>
                  <a:cubicBezTo>
                    <a:pt x="1035" y="1245"/>
                    <a:pt x="1279" y="1041"/>
                    <a:pt x="1276" y="632"/>
                  </a:cubicBezTo>
                  <a:cubicBezTo>
                    <a:pt x="1271" y="231"/>
                    <a:pt x="1038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2445959" y="810394"/>
              <a:ext cx="66002" cy="65034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9" y="1"/>
                  </a:moveTo>
                  <a:cubicBezTo>
                    <a:pt x="251" y="1"/>
                    <a:pt x="21" y="227"/>
                    <a:pt x="11" y="623"/>
                  </a:cubicBezTo>
                  <a:cubicBezTo>
                    <a:pt x="1" y="1026"/>
                    <a:pt x="229" y="1264"/>
                    <a:pt x="632" y="1276"/>
                  </a:cubicBezTo>
                  <a:cubicBezTo>
                    <a:pt x="643" y="1276"/>
                    <a:pt x="653" y="1276"/>
                    <a:pt x="663" y="1276"/>
                  </a:cubicBezTo>
                  <a:cubicBezTo>
                    <a:pt x="1047" y="1276"/>
                    <a:pt x="1248" y="1037"/>
                    <a:pt x="1296" y="656"/>
                  </a:cubicBezTo>
                  <a:cubicBezTo>
                    <a:pt x="1264" y="258"/>
                    <a:pt x="1069" y="11"/>
                    <a:pt x="661" y="1"/>
                  </a:cubicBezTo>
                  <a:cubicBezTo>
                    <a:pt x="654" y="1"/>
                    <a:pt x="646" y="1"/>
                    <a:pt x="63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2121657" y="810496"/>
              <a:ext cx="66409" cy="65136"/>
            </a:xfrm>
            <a:custGeom>
              <a:avLst/>
              <a:gdLst/>
              <a:ahLst/>
              <a:cxnLst/>
              <a:rect l="l" t="t" r="r" b="b"/>
              <a:pathLst>
                <a:path w="1304" h="1279" extrusionOk="0">
                  <a:moveTo>
                    <a:pt x="642" y="0"/>
                  </a:moveTo>
                  <a:cubicBezTo>
                    <a:pt x="256" y="0"/>
                    <a:pt x="59" y="243"/>
                    <a:pt x="1" y="678"/>
                  </a:cubicBezTo>
                  <a:cubicBezTo>
                    <a:pt x="63" y="996"/>
                    <a:pt x="224" y="1272"/>
                    <a:pt x="644" y="1278"/>
                  </a:cubicBezTo>
                  <a:cubicBezTo>
                    <a:pt x="1046" y="1278"/>
                    <a:pt x="1284" y="1057"/>
                    <a:pt x="1294" y="654"/>
                  </a:cubicBezTo>
                  <a:cubicBezTo>
                    <a:pt x="1303" y="252"/>
                    <a:pt x="1076" y="14"/>
                    <a:pt x="673" y="1"/>
                  </a:cubicBezTo>
                  <a:cubicBezTo>
                    <a:pt x="663" y="0"/>
                    <a:pt x="653" y="0"/>
                    <a:pt x="64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1798527" y="810496"/>
              <a:ext cx="65951" cy="65034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662" y="0"/>
                  </a:moveTo>
                  <a:cubicBezTo>
                    <a:pt x="652" y="0"/>
                    <a:pt x="642" y="0"/>
                    <a:pt x="632" y="1"/>
                  </a:cubicBezTo>
                  <a:cubicBezTo>
                    <a:pt x="230" y="14"/>
                    <a:pt x="0" y="252"/>
                    <a:pt x="10" y="655"/>
                  </a:cubicBezTo>
                  <a:cubicBezTo>
                    <a:pt x="17" y="1050"/>
                    <a:pt x="250" y="1277"/>
                    <a:pt x="639" y="1277"/>
                  </a:cubicBezTo>
                  <a:cubicBezTo>
                    <a:pt x="646" y="1277"/>
                    <a:pt x="653" y="1277"/>
                    <a:pt x="660" y="1277"/>
                  </a:cubicBezTo>
                  <a:cubicBezTo>
                    <a:pt x="1068" y="1267"/>
                    <a:pt x="1263" y="1015"/>
                    <a:pt x="1295" y="621"/>
                  </a:cubicBezTo>
                  <a:cubicBezTo>
                    <a:pt x="1246" y="240"/>
                    <a:pt x="1047" y="0"/>
                    <a:pt x="66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1474581" y="810445"/>
              <a:ext cx="66460" cy="64983"/>
            </a:xfrm>
            <a:custGeom>
              <a:avLst/>
              <a:gdLst/>
              <a:ahLst/>
              <a:cxnLst/>
              <a:rect l="l" t="t" r="r" b="b"/>
              <a:pathLst>
                <a:path w="1305" h="1276" extrusionOk="0">
                  <a:moveTo>
                    <a:pt x="678" y="0"/>
                  </a:moveTo>
                  <a:cubicBezTo>
                    <a:pt x="661" y="0"/>
                    <a:pt x="644" y="1"/>
                    <a:pt x="626" y="2"/>
                  </a:cubicBezTo>
                  <a:cubicBezTo>
                    <a:pt x="226" y="25"/>
                    <a:pt x="1" y="260"/>
                    <a:pt x="15" y="664"/>
                  </a:cubicBezTo>
                  <a:cubicBezTo>
                    <a:pt x="29" y="1053"/>
                    <a:pt x="258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0" y="1263"/>
                    <a:pt x="1275" y="1010"/>
                    <a:pt x="1304" y="544"/>
                  </a:cubicBezTo>
                  <a:cubicBezTo>
                    <a:pt x="1221" y="264"/>
                    <a:pt x="1058" y="0"/>
                    <a:pt x="67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1150942" y="809834"/>
              <a:ext cx="66155" cy="65595"/>
            </a:xfrm>
            <a:custGeom>
              <a:avLst/>
              <a:gdLst/>
              <a:ahLst/>
              <a:cxnLst/>
              <a:rect l="l" t="t" r="r" b="b"/>
              <a:pathLst>
                <a:path w="1299" h="1288" extrusionOk="0">
                  <a:moveTo>
                    <a:pt x="666" y="1"/>
                  </a:moveTo>
                  <a:cubicBezTo>
                    <a:pt x="271" y="34"/>
                    <a:pt x="20" y="229"/>
                    <a:pt x="11" y="637"/>
                  </a:cubicBezTo>
                  <a:cubicBezTo>
                    <a:pt x="1" y="1038"/>
                    <a:pt x="229" y="1277"/>
                    <a:pt x="633" y="1287"/>
                  </a:cubicBezTo>
                  <a:cubicBezTo>
                    <a:pt x="642" y="1287"/>
                    <a:pt x="652" y="1287"/>
                    <a:pt x="661" y="1287"/>
                  </a:cubicBezTo>
                  <a:cubicBezTo>
                    <a:pt x="1046" y="1287"/>
                    <a:pt x="1273" y="1059"/>
                    <a:pt x="1286" y="665"/>
                  </a:cubicBezTo>
                  <a:cubicBezTo>
                    <a:pt x="1299" y="261"/>
                    <a:pt x="1056" y="51"/>
                    <a:pt x="66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26742" y="810445"/>
              <a:ext cx="66970" cy="65187"/>
            </a:xfrm>
            <a:custGeom>
              <a:avLst/>
              <a:gdLst/>
              <a:ahLst/>
              <a:cxnLst/>
              <a:rect l="l" t="t" r="r" b="b"/>
              <a:pathLst>
                <a:path w="1315" h="1280" extrusionOk="0">
                  <a:moveTo>
                    <a:pt x="656" y="1"/>
                  </a:moveTo>
                  <a:cubicBezTo>
                    <a:pt x="275" y="1"/>
                    <a:pt x="43" y="217"/>
                    <a:pt x="22" y="607"/>
                  </a:cubicBezTo>
                  <a:cubicBezTo>
                    <a:pt x="1" y="1006"/>
                    <a:pt x="222" y="1253"/>
                    <a:pt x="625" y="1278"/>
                  </a:cubicBezTo>
                  <a:cubicBezTo>
                    <a:pt x="643" y="1279"/>
                    <a:pt x="661" y="1279"/>
                    <a:pt x="678" y="1279"/>
                  </a:cubicBezTo>
                  <a:cubicBezTo>
                    <a:pt x="1049" y="1279"/>
                    <a:pt x="1247" y="1045"/>
                    <a:pt x="1314" y="636"/>
                  </a:cubicBezTo>
                  <a:cubicBezTo>
                    <a:pt x="1273" y="289"/>
                    <a:pt x="1103" y="16"/>
                    <a:pt x="693" y="2"/>
                  </a:cubicBezTo>
                  <a:cubicBezTo>
                    <a:pt x="680" y="1"/>
                    <a:pt x="668" y="1"/>
                    <a:pt x="65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03560" y="809477"/>
              <a:ext cx="66308" cy="65951"/>
            </a:xfrm>
            <a:custGeom>
              <a:avLst/>
              <a:gdLst/>
              <a:ahLst/>
              <a:cxnLst/>
              <a:rect l="l" t="t" r="r" b="b"/>
              <a:pathLst>
                <a:path w="1302" h="1295" extrusionOk="0">
                  <a:moveTo>
                    <a:pt x="624" y="0"/>
                  </a:moveTo>
                  <a:cubicBezTo>
                    <a:pt x="296" y="54"/>
                    <a:pt x="20" y="217"/>
                    <a:pt x="10" y="635"/>
                  </a:cubicBezTo>
                  <a:cubicBezTo>
                    <a:pt x="1" y="1034"/>
                    <a:pt x="219" y="1279"/>
                    <a:pt x="622" y="1294"/>
                  </a:cubicBezTo>
                  <a:cubicBezTo>
                    <a:pt x="637" y="1294"/>
                    <a:pt x="651" y="1295"/>
                    <a:pt x="665" y="1295"/>
                  </a:cubicBezTo>
                  <a:cubicBezTo>
                    <a:pt x="1041" y="1295"/>
                    <a:pt x="1267" y="1070"/>
                    <a:pt x="1284" y="683"/>
                  </a:cubicBezTo>
                  <a:cubicBezTo>
                    <a:pt x="1302" y="275"/>
                    <a:pt x="1063" y="64"/>
                    <a:pt x="62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596745" y="809834"/>
              <a:ext cx="65136" cy="65544"/>
            </a:xfrm>
            <a:custGeom>
              <a:avLst/>
              <a:gdLst/>
              <a:ahLst/>
              <a:cxnLst/>
              <a:rect l="l" t="t" r="r" b="b"/>
              <a:pathLst>
                <a:path w="1279" h="1287" extrusionOk="0">
                  <a:moveTo>
                    <a:pt x="636" y="1"/>
                  </a:moveTo>
                  <a:cubicBezTo>
                    <a:pt x="245" y="47"/>
                    <a:pt x="0" y="249"/>
                    <a:pt x="3" y="655"/>
                  </a:cubicBezTo>
                  <a:cubicBezTo>
                    <a:pt x="8" y="1056"/>
                    <a:pt x="239" y="1287"/>
                    <a:pt x="636" y="1287"/>
                  </a:cubicBezTo>
                  <a:cubicBezTo>
                    <a:pt x="639" y="1287"/>
                    <a:pt x="641" y="1287"/>
                    <a:pt x="644" y="1287"/>
                  </a:cubicBezTo>
                  <a:cubicBezTo>
                    <a:pt x="1048" y="1284"/>
                    <a:pt x="1278" y="1048"/>
                    <a:pt x="1278" y="647"/>
                  </a:cubicBezTo>
                  <a:cubicBezTo>
                    <a:pt x="1278" y="239"/>
                    <a:pt x="1031" y="40"/>
                    <a:pt x="63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272698" y="810445"/>
              <a:ext cx="66409" cy="64983"/>
            </a:xfrm>
            <a:custGeom>
              <a:avLst/>
              <a:gdLst/>
              <a:ahLst/>
              <a:cxnLst/>
              <a:rect l="l" t="t" r="r" b="b"/>
              <a:pathLst>
                <a:path w="1304" h="1276" extrusionOk="0">
                  <a:moveTo>
                    <a:pt x="677" y="0"/>
                  </a:moveTo>
                  <a:cubicBezTo>
                    <a:pt x="661" y="0"/>
                    <a:pt x="643" y="1"/>
                    <a:pt x="626" y="2"/>
                  </a:cubicBezTo>
                  <a:cubicBezTo>
                    <a:pt x="226" y="25"/>
                    <a:pt x="0" y="260"/>
                    <a:pt x="15" y="664"/>
                  </a:cubicBezTo>
                  <a:cubicBezTo>
                    <a:pt x="29" y="1053"/>
                    <a:pt x="257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0" y="1263"/>
                    <a:pt x="1275" y="1010"/>
                    <a:pt x="1304" y="544"/>
                  </a:cubicBezTo>
                  <a:cubicBezTo>
                    <a:pt x="1219" y="264"/>
                    <a:pt x="1058" y="0"/>
                    <a:pt x="67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7949211" y="810394"/>
              <a:ext cx="66002" cy="65034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49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1" y="1276"/>
                  </a:cubicBezTo>
                  <a:cubicBezTo>
                    <a:pt x="641" y="1276"/>
                    <a:pt x="651" y="1276"/>
                    <a:pt x="662" y="1276"/>
                  </a:cubicBezTo>
                  <a:cubicBezTo>
                    <a:pt x="1046" y="1276"/>
                    <a:pt x="1246" y="1039"/>
                    <a:pt x="1295" y="656"/>
                  </a:cubicBezTo>
                  <a:cubicBezTo>
                    <a:pt x="1262" y="258"/>
                    <a:pt x="1067" y="11"/>
                    <a:pt x="659" y="1"/>
                  </a:cubicBezTo>
                  <a:cubicBezTo>
                    <a:pt x="652" y="1"/>
                    <a:pt x="645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7625163" y="810445"/>
              <a:ext cx="66511" cy="64983"/>
            </a:xfrm>
            <a:custGeom>
              <a:avLst/>
              <a:gdLst/>
              <a:ahLst/>
              <a:cxnLst/>
              <a:rect l="l" t="t" r="r" b="b"/>
              <a:pathLst>
                <a:path w="1306" h="1276" extrusionOk="0">
                  <a:moveTo>
                    <a:pt x="679" y="0"/>
                  </a:moveTo>
                  <a:cubicBezTo>
                    <a:pt x="662" y="0"/>
                    <a:pt x="645" y="1"/>
                    <a:pt x="627" y="2"/>
                  </a:cubicBezTo>
                  <a:cubicBezTo>
                    <a:pt x="226" y="25"/>
                    <a:pt x="0" y="260"/>
                    <a:pt x="15" y="664"/>
                  </a:cubicBezTo>
                  <a:cubicBezTo>
                    <a:pt x="29" y="1053"/>
                    <a:pt x="259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1" y="1263"/>
                    <a:pt x="1276" y="1010"/>
                    <a:pt x="1305" y="544"/>
                  </a:cubicBezTo>
                  <a:cubicBezTo>
                    <a:pt x="1222" y="264"/>
                    <a:pt x="1059" y="0"/>
                    <a:pt x="67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7301524" y="810445"/>
              <a:ext cx="66155" cy="64983"/>
            </a:xfrm>
            <a:custGeom>
              <a:avLst/>
              <a:gdLst/>
              <a:ahLst/>
              <a:cxnLst/>
              <a:rect l="l" t="t" r="r" b="b"/>
              <a:pathLst>
                <a:path w="1299" h="1276" extrusionOk="0">
                  <a:moveTo>
                    <a:pt x="667" y="1"/>
                  </a:moveTo>
                  <a:cubicBezTo>
                    <a:pt x="654" y="1"/>
                    <a:pt x="640" y="1"/>
                    <a:pt x="626" y="2"/>
                  </a:cubicBezTo>
                  <a:cubicBezTo>
                    <a:pt x="226" y="18"/>
                    <a:pt x="1" y="260"/>
                    <a:pt x="15" y="664"/>
                  </a:cubicBezTo>
                  <a:cubicBezTo>
                    <a:pt x="29" y="1053"/>
                    <a:pt x="258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0" y="1263"/>
                    <a:pt x="1274" y="1008"/>
                    <a:pt x="1298" y="609"/>
                  </a:cubicBezTo>
                  <a:cubicBezTo>
                    <a:pt x="1243" y="235"/>
                    <a:pt x="1045" y="1"/>
                    <a:pt x="66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6977527" y="810445"/>
              <a:ext cx="66460" cy="65136"/>
            </a:xfrm>
            <a:custGeom>
              <a:avLst/>
              <a:gdLst/>
              <a:ahLst/>
              <a:cxnLst/>
              <a:rect l="l" t="t" r="r" b="b"/>
              <a:pathLst>
                <a:path w="1305" h="1279" extrusionOk="0">
                  <a:moveTo>
                    <a:pt x="679" y="0"/>
                  </a:moveTo>
                  <a:cubicBezTo>
                    <a:pt x="662" y="0"/>
                    <a:pt x="644" y="1"/>
                    <a:pt x="626" y="2"/>
                  </a:cubicBezTo>
                  <a:cubicBezTo>
                    <a:pt x="223" y="25"/>
                    <a:pt x="1" y="273"/>
                    <a:pt x="21" y="672"/>
                  </a:cubicBezTo>
                  <a:cubicBezTo>
                    <a:pt x="40" y="1060"/>
                    <a:pt x="271" y="1279"/>
                    <a:pt x="644" y="1279"/>
                  </a:cubicBezTo>
                  <a:cubicBezTo>
                    <a:pt x="659" y="1279"/>
                    <a:pt x="674" y="1278"/>
                    <a:pt x="690" y="1278"/>
                  </a:cubicBezTo>
                  <a:cubicBezTo>
                    <a:pt x="1092" y="1258"/>
                    <a:pt x="1281" y="1002"/>
                    <a:pt x="1304" y="599"/>
                  </a:cubicBezTo>
                  <a:cubicBezTo>
                    <a:pt x="1244" y="233"/>
                    <a:pt x="1047" y="0"/>
                    <a:pt x="67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6654040" y="810394"/>
              <a:ext cx="66970" cy="65900"/>
            </a:xfrm>
            <a:custGeom>
              <a:avLst/>
              <a:gdLst/>
              <a:ahLst/>
              <a:cxnLst/>
              <a:rect l="l" t="t" r="r" b="b"/>
              <a:pathLst>
                <a:path w="1315" h="1294" extrusionOk="0">
                  <a:moveTo>
                    <a:pt x="663" y="1"/>
                  </a:moveTo>
                  <a:cubicBezTo>
                    <a:pt x="651" y="1"/>
                    <a:pt x="639" y="1"/>
                    <a:pt x="627" y="1"/>
                  </a:cubicBezTo>
                  <a:cubicBezTo>
                    <a:pt x="225" y="17"/>
                    <a:pt x="1" y="260"/>
                    <a:pt x="14" y="662"/>
                  </a:cubicBezTo>
                  <a:cubicBezTo>
                    <a:pt x="27" y="1069"/>
                    <a:pt x="280" y="1264"/>
                    <a:pt x="745" y="1293"/>
                  </a:cubicBezTo>
                  <a:cubicBezTo>
                    <a:pt x="1040" y="1208"/>
                    <a:pt x="1315" y="1035"/>
                    <a:pt x="1287" y="614"/>
                  </a:cubicBezTo>
                  <a:cubicBezTo>
                    <a:pt x="1265" y="224"/>
                    <a:pt x="1043" y="1"/>
                    <a:pt x="66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6330502" y="809477"/>
              <a:ext cx="66308" cy="65951"/>
            </a:xfrm>
            <a:custGeom>
              <a:avLst/>
              <a:gdLst/>
              <a:ahLst/>
              <a:cxnLst/>
              <a:rect l="l" t="t" r="r" b="b"/>
              <a:pathLst>
                <a:path w="1302" h="1295" extrusionOk="0">
                  <a:moveTo>
                    <a:pt x="624" y="0"/>
                  </a:moveTo>
                  <a:cubicBezTo>
                    <a:pt x="294" y="54"/>
                    <a:pt x="17" y="217"/>
                    <a:pt x="9" y="635"/>
                  </a:cubicBezTo>
                  <a:cubicBezTo>
                    <a:pt x="1" y="1034"/>
                    <a:pt x="219" y="1279"/>
                    <a:pt x="622" y="1294"/>
                  </a:cubicBezTo>
                  <a:cubicBezTo>
                    <a:pt x="637" y="1294"/>
                    <a:pt x="651" y="1295"/>
                    <a:pt x="665" y="1295"/>
                  </a:cubicBezTo>
                  <a:cubicBezTo>
                    <a:pt x="1041" y="1295"/>
                    <a:pt x="1267" y="1070"/>
                    <a:pt x="1284" y="683"/>
                  </a:cubicBezTo>
                  <a:cubicBezTo>
                    <a:pt x="1301" y="275"/>
                    <a:pt x="1063" y="64"/>
                    <a:pt x="62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6006251" y="810445"/>
              <a:ext cx="66562" cy="65136"/>
            </a:xfrm>
            <a:custGeom>
              <a:avLst/>
              <a:gdLst/>
              <a:ahLst/>
              <a:cxnLst/>
              <a:rect l="l" t="t" r="r" b="b"/>
              <a:pathLst>
                <a:path w="1307" h="1279" extrusionOk="0">
                  <a:moveTo>
                    <a:pt x="680" y="0"/>
                  </a:moveTo>
                  <a:cubicBezTo>
                    <a:pt x="663" y="0"/>
                    <a:pt x="645" y="1"/>
                    <a:pt x="627" y="2"/>
                  </a:cubicBezTo>
                  <a:cubicBezTo>
                    <a:pt x="224" y="25"/>
                    <a:pt x="0" y="273"/>
                    <a:pt x="22" y="672"/>
                  </a:cubicBezTo>
                  <a:cubicBezTo>
                    <a:pt x="43" y="1060"/>
                    <a:pt x="273" y="1279"/>
                    <a:pt x="646" y="1279"/>
                  </a:cubicBezTo>
                  <a:cubicBezTo>
                    <a:pt x="661" y="1279"/>
                    <a:pt x="677" y="1278"/>
                    <a:pt x="692" y="1278"/>
                  </a:cubicBezTo>
                  <a:cubicBezTo>
                    <a:pt x="1094" y="1258"/>
                    <a:pt x="1285" y="1002"/>
                    <a:pt x="1307" y="599"/>
                  </a:cubicBezTo>
                  <a:cubicBezTo>
                    <a:pt x="1247" y="233"/>
                    <a:pt x="1048" y="0"/>
                    <a:pt x="68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682917" y="810496"/>
              <a:ext cx="66155" cy="64983"/>
            </a:xfrm>
            <a:custGeom>
              <a:avLst/>
              <a:gdLst/>
              <a:ahLst/>
              <a:cxnLst/>
              <a:rect l="l" t="t" r="r" b="b"/>
              <a:pathLst>
                <a:path w="1299" h="1276" extrusionOk="0">
                  <a:moveTo>
                    <a:pt x="634" y="0"/>
                  </a:moveTo>
                  <a:cubicBezTo>
                    <a:pt x="250" y="0"/>
                    <a:pt x="50" y="240"/>
                    <a:pt x="0" y="621"/>
                  </a:cubicBezTo>
                  <a:cubicBezTo>
                    <a:pt x="34" y="1015"/>
                    <a:pt x="229" y="1267"/>
                    <a:pt x="636" y="1275"/>
                  </a:cubicBezTo>
                  <a:cubicBezTo>
                    <a:pt x="645" y="1276"/>
                    <a:pt x="653" y="1276"/>
                    <a:pt x="662" y="1276"/>
                  </a:cubicBezTo>
                  <a:cubicBezTo>
                    <a:pt x="1048" y="1276"/>
                    <a:pt x="1277" y="1049"/>
                    <a:pt x="1287" y="654"/>
                  </a:cubicBezTo>
                  <a:cubicBezTo>
                    <a:pt x="1298" y="252"/>
                    <a:pt x="1068" y="14"/>
                    <a:pt x="665" y="1"/>
                  </a:cubicBezTo>
                  <a:cubicBezTo>
                    <a:pt x="655" y="0"/>
                    <a:pt x="645" y="0"/>
                    <a:pt x="63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59430" y="810649"/>
              <a:ext cx="66460" cy="65696"/>
            </a:xfrm>
            <a:custGeom>
              <a:avLst/>
              <a:gdLst/>
              <a:ahLst/>
              <a:cxnLst/>
              <a:rect l="l" t="t" r="r" b="b"/>
              <a:pathLst>
                <a:path w="1305" h="1290" extrusionOk="0">
                  <a:moveTo>
                    <a:pt x="657" y="0"/>
                  </a:moveTo>
                  <a:cubicBezTo>
                    <a:pt x="649" y="0"/>
                    <a:pt x="641" y="0"/>
                    <a:pt x="632" y="1"/>
                  </a:cubicBezTo>
                  <a:cubicBezTo>
                    <a:pt x="229" y="8"/>
                    <a:pt x="1" y="249"/>
                    <a:pt x="11" y="651"/>
                  </a:cubicBezTo>
                  <a:cubicBezTo>
                    <a:pt x="15" y="1054"/>
                    <a:pt x="266" y="1254"/>
                    <a:pt x="729" y="1290"/>
                  </a:cubicBezTo>
                  <a:cubicBezTo>
                    <a:pt x="1025" y="1206"/>
                    <a:pt x="1304" y="1038"/>
                    <a:pt x="1285" y="622"/>
                  </a:cubicBezTo>
                  <a:cubicBezTo>
                    <a:pt x="1268" y="229"/>
                    <a:pt x="1044" y="0"/>
                    <a:pt x="65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036096" y="810190"/>
              <a:ext cx="65951" cy="65136"/>
            </a:xfrm>
            <a:custGeom>
              <a:avLst/>
              <a:gdLst/>
              <a:ahLst/>
              <a:cxnLst/>
              <a:rect l="l" t="t" r="r" b="b"/>
              <a:pathLst>
                <a:path w="1295" h="1279" extrusionOk="0">
                  <a:moveTo>
                    <a:pt x="650" y="1"/>
                  </a:moveTo>
                  <a:cubicBezTo>
                    <a:pt x="644" y="1"/>
                    <a:pt x="639" y="1"/>
                    <a:pt x="634" y="1"/>
                  </a:cubicBezTo>
                  <a:cubicBezTo>
                    <a:pt x="232" y="12"/>
                    <a:pt x="1" y="242"/>
                    <a:pt x="2" y="644"/>
                  </a:cubicBezTo>
                  <a:cubicBezTo>
                    <a:pt x="5" y="1049"/>
                    <a:pt x="241" y="1278"/>
                    <a:pt x="644" y="1278"/>
                  </a:cubicBezTo>
                  <a:cubicBezTo>
                    <a:pt x="1050" y="1278"/>
                    <a:pt x="1248" y="1031"/>
                    <a:pt x="1294" y="575"/>
                  </a:cubicBezTo>
                  <a:cubicBezTo>
                    <a:pt x="1220" y="276"/>
                    <a:pt x="1060" y="1"/>
                    <a:pt x="65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4711590" y="809834"/>
              <a:ext cx="66359" cy="65544"/>
            </a:xfrm>
            <a:custGeom>
              <a:avLst/>
              <a:gdLst/>
              <a:ahLst/>
              <a:cxnLst/>
              <a:rect l="l" t="t" r="r" b="b"/>
              <a:pathLst>
                <a:path w="1303" h="1287" extrusionOk="0">
                  <a:moveTo>
                    <a:pt x="624" y="1"/>
                  </a:moveTo>
                  <a:cubicBezTo>
                    <a:pt x="238" y="58"/>
                    <a:pt x="1" y="268"/>
                    <a:pt x="17" y="673"/>
                  </a:cubicBezTo>
                  <a:cubicBezTo>
                    <a:pt x="32" y="1062"/>
                    <a:pt x="261" y="1286"/>
                    <a:pt x="642" y="1286"/>
                  </a:cubicBezTo>
                  <a:cubicBezTo>
                    <a:pt x="654" y="1286"/>
                    <a:pt x="666" y="1286"/>
                    <a:pt x="679" y="1285"/>
                  </a:cubicBezTo>
                  <a:cubicBezTo>
                    <a:pt x="1079" y="1271"/>
                    <a:pt x="1303" y="1030"/>
                    <a:pt x="1290" y="626"/>
                  </a:cubicBezTo>
                  <a:cubicBezTo>
                    <a:pt x="1278" y="220"/>
                    <a:pt x="1023" y="27"/>
                    <a:pt x="62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4388511" y="810445"/>
              <a:ext cx="65187" cy="65544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4" y="0"/>
                  </a:moveTo>
                  <a:cubicBezTo>
                    <a:pt x="237" y="0"/>
                    <a:pt x="7" y="234"/>
                    <a:pt x="3" y="632"/>
                  </a:cubicBezTo>
                  <a:cubicBezTo>
                    <a:pt x="0" y="1039"/>
                    <a:pt x="244" y="1243"/>
                    <a:pt x="638" y="1286"/>
                  </a:cubicBezTo>
                  <a:cubicBezTo>
                    <a:pt x="1032" y="1249"/>
                    <a:pt x="1279" y="1049"/>
                    <a:pt x="1279" y="642"/>
                  </a:cubicBezTo>
                  <a:cubicBezTo>
                    <a:pt x="1279" y="239"/>
                    <a:pt x="1048" y="2"/>
                    <a:pt x="645" y="0"/>
                  </a:cubicBezTo>
                  <a:cubicBezTo>
                    <a:pt x="641" y="0"/>
                    <a:pt x="637" y="0"/>
                    <a:pt x="63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4064871" y="810445"/>
              <a:ext cx="66053" cy="64933"/>
            </a:xfrm>
            <a:custGeom>
              <a:avLst/>
              <a:gdLst/>
              <a:ahLst/>
              <a:cxnLst/>
              <a:rect l="l" t="t" r="r" b="b"/>
              <a:pathLst>
                <a:path w="1297" h="1275" extrusionOk="0">
                  <a:moveTo>
                    <a:pt x="662" y="0"/>
                  </a:moveTo>
                  <a:cubicBezTo>
                    <a:pt x="657" y="0"/>
                    <a:pt x="652" y="0"/>
                    <a:pt x="647" y="0"/>
                  </a:cubicBezTo>
                  <a:cubicBezTo>
                    <a:pt x="243" y="5"/>
                    <a:pt x="6" y="231"/>
                    <a:pt x="5" y="635"/>
                  </a:cubicBezTo>
                  <a:cubicBezTo>
                    <a:pt x="1" y="1036"/>
                    <a:pt x="235" y="1272"/>
                    <a:pt x="638" y="1275"/>
                  </a:cubicBezTo>
                  <a:cubicBezTo>
                    <a:pt x="643" y="1275"/>
                    <a:pt x="647" y="1275"/>
                    <a:pt x="652" y="1275"/>
                  </a:cubicBezTo>
                  <a:cubicBezTo>
                    <a:pt x="1049" y="1275"/>
                    <a:pt x="1247" y="1030"/>
                    <a:pt x="1297" y="580"/>
                  </a:cubicBezTo>
                  <a:cubicBezTo>
                    <a:pt x="1227" y="277"/>
                    <a:pt x="1068" y="0"/>
                    <a:pt x="66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3581372" y="651757"/>
              <a:ext cx="60298" cy="58516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3" y="1"/>
                    <a:pt x="51" y="219"/>
                    <a:pt x="26" y="551"/>
                  </a:cubicBezTo>
                  <a:cubicBezTo>
                    <a:pt x="1" y="878"/>
                    <a:pt x="215" y="1110"/>
                    <a:pt x="536" y="1145"/>
                  </a:cubicBezTo>
                  <a:cubicBezTo>
                    <a:pt x="562" y="1148"/>
                    <a:pt x="588" y="1149"/>
                    <a:pt x="613" y="1149"/>
                  </a:cubicBezTo>
                  <a:cubicBezTo>
                    <a:pt x="933" y="1149"/>
                    <a:pt x="1116" y="929"/>
                    <a:pt x="1183" y="594"/>
                  </a:cubicBezTo>
                  <a:cubicBezTo>
                    <a:pt x="1157" y="275"/>
                    <a:pt x="985" y="41"/>
                    <a:pt x="661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3257681" y="651808"/>
              <a:ext cx="60349" cy="58465"/>
            </a:xfrm>
            <a:custGeom>
              <a:avLst/>
              <a:gdLst/>
              <a:ahLst/>
              <a:cxnLst/>
              <a:rect l="l" t="t" r="r" b="b"/>
              <a:pathLst>
                <a:path w="1185" h="1148" extrusionOk="0">
                  <a:moveTo>
                    <a:pt x="613" y="0"/>
                  </a:moveTo>
                  <a:cubicBezTo>
                    <a:pt x="587" y="0"/>
                    <a:pt x="560" y="2"/>
                    <a:pt x="531" y="5"/>
                  </a:cubicBezTo>
                  <a:cubicBezTo>
                    <a:pt x="210" y="41"/>
                    <a:pt x="1" y="278"/>
                    <a:pt x="28" y="603"/>
                  </a:cubicBezTo>
                  <a:cubicBezTo>
                    <a:pt x="56" y="932"/>
                    <a:pt x="263" y="1148"/>
                    <a:pt x="581" y="1148"/>
                  </a:cubicBezTo>
                  <a:cubicBezTo>
                    <a:pt x="610" y="1148"/>
                    <a:pt x="640" y="1146"/>
                    <a:pt x="670" y="1142"/>
                  </a:cubicBezTo>
                  <a:cubicBezTo>
                    <a:pt x="991" y="1105"/>
                    <a:pt x="1159" y="871"/>
                    <a:pt x="1185" y="551"/>
                  </a:cubicBezTo>
                  <a:cubicBezTo>
                    <a:pt x="1111" y="219"/>
                    <a:pt x="930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2934245" y="651452"/>
              <a:ext cx="60451" cy="59025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596" y="1"/>
                  </a:moveTo>
                  <a:cubicBezTo>
                    <a:pt x="268" y="37"/>
                    <a:pt x="41" y="220"/>
                    <a:pt x="20" y="544"/>
                  </a:cubicBezTo>
                  <a:cubicBezTo>
                    <a:pt x="0" y="907"/>
                    <a:pt x="229" y="1148"/>
                    <a:pt x="591" y="1158"/>
                  </a:cubicBezTo>
                  <a:cubicBezTo>
                    <a:pt x="596" y="1158"/>
                    <a:pt x="602" y="1158"/>
                    <a:pt x="607" y="1158"/>
                  </a:cubicBezTo>
                  <a:cubicBezTo>
                    <a:pt x="925" y="1158"/>
                    <a:pt x="1145" y="941"/>
                    <a:pt x="1165" y="625"/>
                  </a:cubicBezTo>
                  <a:cubicBezTo>
                    <a:pt x="1187" y="262"/>
                    <a:pt x="955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2610249" y="651757"/>
              <a:ext cx="60247" cy="58516"/>
            </a:xfrm>
            <a:custGeom>
              <a:avLst/>
              <a:gdLst/>
              <a:ahLst/>
              <a:cxnLst/>
              <a:rect l="l" t="t" r="r" b="b"/>
              <a:pathLst>
                <a:path w="1183" h="1149" extrusionOk="0">
                  <a:moveTo>
                    <a:pt x="612" y="1"/>
                  </a:moveTo>
                  <a:cubicBezTo>
                    <a:pt x="587" y="1"/>
                    <a:pt x="561" y="2"/>
                    <a:pt x="535" y="5"/>
                  </a:cubicBezTo>
                  <a:cubicBezTo>
                    <a:pt x="214" y="39"/>
                    <a:pt x="0" y="272"/>
                    <a:pt x="25" y="600"/>
                  </a:cubicBezTo>
                  <a:cubicBezTo>
                    <a:pt x="50" y="931"/>
                    <a:pt x="260" y="1149"/>
                    <a:pt x="583" y="1149"/>
                  </a:cubicBezTo>
                  <a:cubicBezTo>
                    <a:pt x="608" y="1149"/>
                    <a:pt x="634" y="1148"/>
                    <a:pt x="661" y="1145"/>
                  </a:cubicBezTo>
                  <a:cubicBezTo>
                    <a:pt x="983" y="1110"/>
                    <a:pt x="1156" y="878"/>
                    <a:pt x="1183" y="558"/>
                  </a:cubicBezTo>
                  <a:cubicBezTo>
                    <a:pt x="1115" y="223"/>
                    <a:pt x="932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2286456" y="651452"/>
              <a:ext cx="61164" cy="58974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4" y="29"/>
                    <a:pt x="53" y="212"/>
                    <a:pt x="28" y="534"/>
                  </a:cubicBezTo>
                  <a:cubicBezTo>
                    <a:pt x="1" y="895"/>
                    <a:pt x="226" y="1141"/>
                    <a:pt x="588" y="1157"/>
                  </a:cubicBezTo>
                  <a:cubicBezTo>
                    <a:pt x="599" y="1157"/>
                    <a:pt x="610" y="1158"/>
                    <a:pt x="621" y="1158"/>
                  </a:cubicBezTo>
                  <a:cubicBezTo>
                    <a:pt x="934" y="1158"/>
                    <a:pt x="1149" y="942"/>
                    <a:pt x="1173" y="635"/>
                  </a:cubicBezTo>
                  <a:cubicBezTo>
                    <a:pt x="1200" y="274"/>
                    <a:pt x="972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1963122" y="651910"/>
              <a:ext cx="60451" cy="58923"/>
            </a:xfrm>
            <a:custGeom>
              <a:avLst/>
              <a:gdLst/>
              <a:ahLst/>
              <a:cxnLst/>
              <a:rect l="l" t="t" r="r" b="b"/>
              <a:pathLst>
                <a:path w="1187" h="1157" extrusionOk="0">
                  <a:moveTo>
                    <a:pt x="579" y="0"/>
                  </a:moveTo>
                  <a:cubicBezTo>
                    <a:pt x="257" y="0"/>
                    <a:pt x="37" y="220"/>
                    <a:pt x="21" y="536"/>
                  </a:cubicBezTo>
                  <a:cubicBezTo>
                    <a:pt x="1" y="902"/>
                    <a:pt x="237" y="1104"/>
                    <a:pt x="586" y="1156"/>
                  </a:cubicBezTo>
                  <a:cubicBezTo>
                    <a:pt x="922" y="1117"/>
                    <a:pt x="1148" y="931"/>
                    <a:pt x="1167" y="609"/>
                  </a:cubicBezTo>
                  <a:cubicBezTo>
                    <a:pt x="1186" y="247"/>
                    <a:pt x="953" y="7"/>
                    <a:pt x="592" y="0"/>
                  </a:cubicBezTo>
                  <a:cubicBezTo>
                    <a:pt x="588" y="0"/>
                    <a:pt x="584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1639075" y="651757"/>
              <a:ext cx="60247" cy="58516"/>
            </a:xfrm>
            <a:custGeom>
              <a:avLst/>
              <a:gdLst/>
              <a:ahLst/>
              <a:cxnLst/>
              <a:rect l="l" t="t" r="r" b="b"/>
              <a:pathLst>
                <a:path w="1183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5" y="39"/>
                    <a:pt x="1" y="272"/>
                    <a:pt x="25" y="600"/>
                  </a:cubicBezTo>
                  <a:cubicBezTo>
                    <a:pt x="51" y="931"/>
                    <a:pt x="260" y="1149"/>
                    <a:pt x="583" y="1149"/>
                  </a:cubicBezTo>
                  <a:cubicBezTo>
                    <a:pt x="608" y="1149"/>
                    <a:pt x="634" y="1148"/>
                    <a:pt x="661" y="1145"/>
                  </a:cubicBezTo>
                  <a:cubicBezTo>
                    <a:pt x="983" y="1110"/>
                    <a:pt x="1157" y="878"/>
                    <a:pt x="1183" y="558"/>
                  </a:cubicBezTo>
                  <a:cubicBezTo>
                    <a:pt x="1116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1315741" y="651961"/>
              <a:ext cx="59891" cy="58516"/>
            </a:xfrm>
            <a:custGeom>
              <a:avLst/>
              <a:gdLst/>
              <a:ahLst/>
              <a:cxnLst/>
              <a:rect l="l" t="t" r="r" b="b"/>
              <a:pathLst>
                <a:path w="1176" h="1149" extrusionOk="0">
                  <a:moveTo>
                    <a:pt x="580" y="0"/>
                  </a:moveTo>
                  <a:cubicBezTo>
                    <a:pt x="256" y="0"/>
                    <a:pt x="41" y="219"/>
                    <a:pt x="21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7" y="1148"/>
                    <a:pt x="1116" y="925"/>
                    <a:pt x="1176" y="590"/>
                  </a:cubicBezTo>
                  <a:cubicBezTo>
                    <a:pt x="1147" y="259"/>
                    <a:pt x="966" y="28"/>
                    <a:pt x="650" y="4"/>
                  </a:cubicBezTo>
                  <a:cubicBezTo>
                    <a:pt x="626" y="1"/>
                    <a:pt x="603" y="0"/>
                    <a:pt x="58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992203" y="651757"/>
              <a:ext cx="59738" cy="58668"/>
            </a:xfrm>
            <a:custGeom>
              <a:avLst/>
              <a:gdLst/>
              <a:ahLst/>
              <a:cxnLst/>
              <a:rect l="l" t="t" r="r" b="b"/>
              <a:pathLst>
                <a:path w="1173" h="1152" extrusionOk="0">
                  <a:moveTo>
                    <a:pt x="581" y="1"/>
                  </a:moveTo>
                  <a:cubicBezTo>
                    <a:pt x="252" y="1"/>
                    <a:pt x="32" y="222"/>
                    <a:pt x="17" y="564"/>
                  </a:cubicBezTo>
                  <a:cubicBezTo>
                    <a:pt x="1" y="893"/>
                    <a:pt x="220" y="1123"/>
                    <a:pt x="538" y="1149"/>
                  </a:cubicBezTo>
                  <a:cubicBezTo>
                    <a:pt x="559" y="1151"/>
                    <a:pt x="579" y="1152"/>
                    <a:pt x="598" y="1152"/>
                  </a:cubicBezTo>
                  <a:cubicBezTo>
                    <a:pt x="923" y="1152"/>
                    <a:pt x="1115" y="928"/>
                    <a:pt x="1173" y="589"/>
                  </a:cubicBezTo>
                  <a:cubicBezTo>
                    <a:pt x="1141" y="260"/>
                    <a:pt x="957" y="31"/>
                    <a:pt x="639" y="3"/>
                  </a:cubicBezTo>
                  <a:cubicBezTo>
                    <a:pt x="620" y="2"/>
                    <a:pt x="600" y="1"/>
                    <a:pt x="58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667952" y="651859"/>
              <a:ext cx="61113" cy="58974"/>
            </a:xfrm>
            <a:custGeom>
              <a:avLst/>
              <a:gdLst/>
              <a:ahLst/>
              <a:cxnLst/>
              <a:rect l="l" t="t" r="r" b="b"/>
              <a:pathLst>
                <a:path w="1200" h="1158" extrusionOk="0">
                  <a:moveTo>
                    <a:pt x="621" y="0"/>
                  </a:moveTo>
                  <a:cubicBezTo>
                    <a:pt x="610" y="0"/>
                    <a:pt x="599" y="1"/>
                    <a:pt x="588" y="1"/>
                  </a:cubicBezTo>
                  <a:cubicBezTo>
                    <a:pt x="227" y="17"/>
                    <a:pt x="0" y="263"/>
                    <a:pt x="29" y="624"/>
                  </a:cubicBezTo>
                  <a:cubicBezTo>
                    <a:pt x="53" y="942"/>
                    <a:pt x="283" y="1126"/>
                    <a:pt x="619" y="1157"/>
                  </a:cubicBezTo>
                  <a:cubicBezTo>
                    <a:pt x="968" y="1094"/>
                    <a:pt x="1200" y="889"/>
                    <a:pt x="1174" y="523"/>
                  </a:cubicBezTo>
                  <a:cubicBezTo>
                    <a:pt x="1147" y="216"/>
                    <a:pt x="930" y="0"/>
                    <a:pt x="62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343955" y="651910"/>
              <a:ext cx="61469" cy="58923"/>
            </a:xfrm>
            <a:custGeom>
              <a:avLst/>
              <a:gdLst/>
              <a:ahLst/>
              <a:cxnLst/>
              <a:rect l="l" t="t" r="r" b="b"/>
              <a:pathLst>
                <a:path w="1207" h="1157" extrusionOk="0">
                  <a:moveTo>
                    <a:pt x="581" y="1"/>
                  </a:moveTo>
                  <a:cubicBezTo>
                    <a:pt x="275" y="1"/>
                    <a:pt x="60" y="214"/>
                    <a:pt x="33" y="519"/>
                  </a:cubicBezTo>
                  <a:cubicBezTo>
                    <a:pt x="0" y="882"/>
                    <a:pt x="230" y="1093"/>
                    <a:pt x="588" y="1156"/>
                  </a:cubicBezTo>
                  <a:cubicBezTo>
                    <a:pt x="915" y="1127"/>
                    <a:pt x="1148" y="947"/>
                    <a:pt x="1175" y="630"/>
                  </a:cubicBezTo>
                  <a:cubicBezTo>
                    <a:pt x="1207" y="268"/>
                    <a:pt x="981" y="23"/>
                    <a:pt x="620" y="2"/>
                  </a:cubicBezTo>
                  <a:cubicBezTo>
                    <a:pt x="607" y="1"/>
                    <a:pt x="594" y="1"/>
                    <a:pt x="58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8761086" y="651808"/>
              <a:ext cx="60044" cy="58516"/>
            </a:xfrm>
            <a:custGeom>
              <a:avLst/>
              <a:gdLst/>
              <a:ahLst/>
              <a:cxnLst/>
              <a:rect l="l" t="t" r="r" b="b"/>
              <a:pathLst>
                <a:path w="1179" h="1149" extrusionOk="0">
                  <a:moveTo>
                    <a:pt x="585" y="1"/>
                  </a:moveTo>
                  <a:cubicBezTo>
                    <a:pt x="257" y="1"/>
                    <a:pt x="41" y="219"/>
                    <a:pt x="21" y="559"/>
                  </a:cubicBezTo>
                  <a:cubicBezTo>
                    <a:pt x="1" y="885"/>
                    <a:pt x="219" y="1119"/>
                    <a:pt x="537" y="1145"/>
                  </a:cubicBezTo>
                  <a:cubicBezTo>
                    <a:pt x="561" y="1148"/>
                    <a:pt x="585" y="1149"/>
                    <a:pt x="607" y="1149"/>
                  </a:cubicBezTo>
                  <a:cubicBezTo>
                    <a:pt x="930" y="1149"/>
                    <a:pt x="1116" y="924"/>
                    <a:pt x="1179" y="575"/>
                  </a:cubicBezTo>
                  <a:cubicBezTo>
                    <a:pt x="1142" y="268"/>
                    <a:pt x="969" y="31"/>
                    <a:pt x="650" y="4"/>
                  </a:cubicBezTo>
                  <a:cubicBezTo>
                    <a:pt x="628" y="2"/>
                    <a:pt x="606" y="1"/>
                    <a:pt x="58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8436682" y="651248"/>
              <a:ext cx="61775" cy="59025"/>
            </a:xfrm>
            <a:custGeom>
              <a:avLst/>
              <a:gdLst/>
              <a:ahLst/>
              <a:cxnLst/>
              <a:rect l="l" t="t" r="r" b="b"/>
              <a:pathLst>
                <a:path w="1213" h="1159" extrusionOk="0">
                  <a:moveTo>
                    <a:pt x="591" y="0"/>
                  </a:moveTo>
                  <a:cubicBezTo>
                    <a:pt x="230" y="71"/>
                    <a:pt x="0" y="281"/>
                    <a:pt x="36" y="643"/>
                  </a:cubicBezTo>
                  <a:cubicBezTo>
                    <a:pt x="66" y="948"/>
                    <a:pt x="277" y="1158"/>
                    <a:pt x="578" y="1158"/>
                  </a:cubicBezTo>
                  <a:cubicBezTo>
                    <a:pt x="594" y="1158"/>
                    <a:pt x="610" y="1158"/>
                    <a:pt x="627" y="1156"/>
                  </a:cubicBezTo>
                  <a:cubicBezTo>
                    <a:pt x="987" y="1133"/>
                    <a:pt x="1213" y="892"/>
                    <a:pt x="1177" y="525"/>
                  </a:cubicBezTo>
                  <a:cubicBezTo>
                    <a:pt x="1145" y="205"/>
                    <a:pt x="914" y="28"/>
                    <a:pt x="59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8113399" y="651757"/>
              <a:ext cx="60349" cy="58516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1" y="272"/>
                    <a:pt x="25" y="600"/>
                  </a:cubicBezTo>
                  <a:cubicBezTo>
                    <a:pt x="51" y="931"/>
                    <a:pt x="261" y="1149"/>
                    <a:pt x="583" y="1149"/>
                  </a:cubicBezTo>
                  <a:cubicBezTo>
                    <a:pt x="609" y="1149"/>
                    <a:pt x="635" y="1148"/>
                    <a:pt x="661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2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7790064" y="651808"/>
              <a:ext cx="59891" cy="58516"/>
            </a:xfrm>
            <a:custGeom>
              <a:avLst/>
              <a:gdLst/>
              <a:ahLst/>
              <a:cxnLst/>
              <a:rect l="l" t="t" r="r" b="b"/>
              <a:pathLst>
                <a:path w="1176" h="1149" extrusionOk="0">
                  <a:moveTo>
                    <a:pt x="601" y="1"/>
                  </a:moveTo>
                  <a:cubicBezTo>
                    <a:pt x="580" y="1"/>
                    <a:pt x="558" y="2"/>
                    <a:pt x="536" y="4"/>
                  </a:cubicBezTo>
                  <a:cubicBezTo>
                    <a:pt x="221" y="31"/>
                    <a:pt x="1" y="264"/>
                    <a:pt x="18" y="592"/>
                  </a:cubicBezTo>
                  <a:cubicBezTo>
                    <a:pt x="39" y="927"/>
                    <a:pt x="252" y="1149"/>
                    <a:pt x="578" y="1149"/>
                  </a:cubicBezTo>
                  <a:cubicBezTo>
                    <a:pt x="600" y="1149"/>
                    <a:pt x="623" y="1148"/>
                    <a:pt x="647" y="1145"/>
                  </a:cubicBezTo>
                  <a:cubicBezTo>
                    <a:pt x="965" y="1121"/>
                    <a:pt x="1147" y="890"/>
                    <a:pt x="1176" y="559"/>
                  </a:cubicBezTo>
                  <a:cubicBezTo>
                    <a:pt x="1115" y="225"/>
                    <a:pt x="926" y="1"/>
                    <a:pt x="60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7466475" y="651808"/>
              <a:ext cx="59789" cy="58516"/>
            </a:xfrm>
            <a:custGeom>
              <a:avLst/>
              <a:gdLst/>
              <a:ahLst/>
              <a:cxnLst/>
              <a:rect l="l" t="t" r="r" b="b"/>
              <a:pathLst>
                <a:path w="1174" h="1149" extrusionOk="0">
                  <a:moveTo>
                    <a:pt x="600" y="1"/>
                  </a:moveTo>
                  <a:cubicBezTo>
                    <a:pt x="579" y="1"/>
                    <a:pt x="557" y="2"/>
                    <a:pt x="535" y="4"/>
                  </a:cubicBezTo>
                  <a:cubicBezTo>
                    <a:pt x="218" y="31"/>
                    <a:pt x="0" y="264"/>
                    <a:pt x="16" y="592"/>
                  </a:cubicBezTo>
                  <a:cubicBezTo>
                    <a:pt x="36" y="927"/>
                    <a:pt x="251" y="1149"/>
                    <a:pt x="576" y="1149"/>
                  </a:cubicBezTo>
                  <a:cubicBezTo>
                    <a:pt x="598" y="1149"/>
                    <a:pt x="621" y="1148"/>
                    <a:pt x="645" y="1145"/>
                  </a:cubicBezTo>
                  <a:cubicBezTo>
                    <a:pt x="963" y="1121"/>
                    <a:pt x="1145" y="890"/>
                    <a:pt x="1174" y="559"/>
                  </a:cubicBezTo>
                  <a:cubicBezTo>
                    <a:pt x="1111" y="225"/>
                    <a:pt x="924" y="1"/>
                    <a:pt x="60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7142683" y="651808"/>
              <a:ext cx="59891" cy="58516"/>
            </a:xfrm>
            <a:custGeom>
              <a:avLst/>
              <a:gdLst/>
              <a:ahLst/>
              <a:cxnLst/>
              <a:rect l="l" t="t" r="r" b="b"/>
              <a:pathLst>
                <a:path w="1176" h="1149" extrusionOk="0">
                  <a:moveTo>
                    <a:pt x="601" y="1"/>
                  </a:moveTo>
                  <a:cubicBezTo>
                    <a:pt x="580" y="1"/>
                    <a:pt x="558" y="2"/>
                    <a:pt x="535" y="4"/>
                  </a:cubicBezTo>
                  <a:cubicBezTo>
                    <a:pt x="219" y="31"/>
                    <a:pt x="1" y="264"/>
                    <a:pt x="17" y="592"/>
                  </a:cubicBezTo>
                  <a:cubicBezTo>
                    <a:pt x="37" y="927"/>
                    <a:pt x="252" y="1149"/>
                    <a:pt x="577" y="1149"/>
                  </a:cubicBezTo>
                  <a:cubicBezTo>
                    <a:pt x="599" y="1149"/>
                    <a:pt x="622" y="1148"/>
                    <a:pt x="645" y="1145"/>
                  </a:cubicBezTo>
                  <a:cubicBezTo>
                    <a:pt x="963" y="1121"/>
                    <a:pt x="1147" y="890"/>
                    <a:pt x="1176" y="559"/>
                  </a:cubicBezTo>
                  <a:cubicBezTo>
                    <a:pt x="1112" y="225"/>
                    <a:pt x="926" y="1"/>
                    <a:pt x="60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6817821" y="651757"/>
              <a:ext cx="62233" cy="59076"/>
            </a:xfrm>
            <a:custGeom>
              <a:avLst/>
              <a:gdLst/>
              <a:ahLst/>
              <a:cxnLst/>
              <a:rect l="l" t="t" r="r" b="b"/>
              <a:pathLst>
                <a:path w="1222" h="1160" extrusionOk="0">
                  <a:moveTo>
                    <a:pt x="580" y="0"/>
                  </a:moveTo>
                  <a:cubicBezTo>
                    <a:pt x="286" y="0"/>
                    <a:pt x="78" y="204"/>
                    <a:pt x="42" y="506"/>
                  </a:cubicBezTo>
                  <a:cubicBezTo>
                    <a:pt x="1" y="875"/>
                    <a:pt x="229" y="1084"/>
                    <a:pt x="589" y="1159"/>
                  </a:cubicBezTo>
                  <a:cubicBezTo>
                    <a:pt x="908" y="1136"/>
                    <a:pt x="1145" y="969"/>
                    <a:pt x="1177" y="645"/>
                  </a:cubicBezTo>
                  <a:cubicBezTo>
                    <a:pt x="1222" y="276"/>
                    <a:pt x="996" y="36"/>
                    <a:pt x="641" y="3"/>
                  </a:cubicBezTo>
                  <a:cubicBezTo>
                    <a:pt x="620" y="1"/>
                    <a:pt x="600" y="0"/>
                    <a:pt x="58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6494181" y="651757"/>
              <a:ext cx="62284" cy="59076"/>
            </a:xfrm>
            <a:custGeom>
              <a:avLst/>
              <a:gdLst/>
              <a:ahLst/>
              <a:cxnLst/>
              <a:rect l="l" t="t" r="r" b="b"/>
              <a:pathLst>
                <a:path w="1223" h="1160" extrusionOk="0">
                  <a:moveTo>
                    <a:pt x="578" y="0"/>
                  </a:moveTo>
                  <a:cubicBezTo>
                    <a:pt x="285" y="0"/>
                    <a:pt x="78" y="204"/>
                    <a:pt x="41" y="506"/>
                  </a:cubicBezTo>
                  <a:cubicBezTo>
                    <a:pt x="1" y="875"/>
                    <a:pt x="228" y="1084"/>
                    <a:pt x="588" y="1159"/>
                  </a:cubicBezTo>
                  <a:cubicBezTo>
                    <a:pt x="906" y="1136"/>
                    <a:pt x="1143" y="969"/>
                    <a:pt x="1177" y="645"/>
                  </a:cubicBezTo>
                  <a:cubicBezTo>
                    <a:pt x="1222" y="276"/>
                    <a:pt x="997" y="36"/>
                    <a:pt x="640" y="3"/>
                  </a:cubicBezTo>
                  <a:cubicBezTo>
                    <a:pt x="619" y="1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6171458" y="651808"/>
              <a:ext cx="60044" cy="58516"/>
            </a:xfrm>
            <a:custGeom>
              <a:avLst/>
              <a:gdLst/>
              <a:ahLst/>
              <a:cxnLst/>
              <a:rect l="l" t="t" r="r" b="b"/>
              <a:pathLst>
                <a:path w="1179" h="1149" extrusionOk="0">
                  <a:moveTo>
                    <a:pt x="585" y="1"/>
                  </a:moveTo>
                  <a:cubicBezTo>
                    <a:pt x="257" y="1"/>
                    <a:pt x="41" y="219"/>
                    <a:pt x="21" y="559"/>
                  </a:cubicBezTo>
                  <a:cubicBezTo>
                    <a:pt x="1" y="885"/>
                    <a:pt x="219" y="1119"/>
                    <a:pt x="537" y="1145"/>
                  </a:cubicBezTo>
                  <a:cubicBezTo>
                    <a:pt x="561" y="1148"/>
                    <a:pt x="585" y="1149"/>
                    <a:pt x="607" y="1149"/>
                  </a:cubicBezTo>
                  <a:cubicBezTo>
                    <a:pt x="930" y="1149"/>
                    <a:pt x="1116" y="924"/>
                    <a:pt x="1179" y="575"/>
                  </a:cubicBezTo>
                  <a:cubicBezTo>
                    <a:pt x="1142" y="268"/>
                    <a:pt x="967" y="31"/>
                    <a:pt x="650" y="4"/>
                  </a:cubicBezTo>
                  <a:cubicBezTo>
                    <a:pt x="628" y="2"/>
                    <a:pt x="606" y="1"/>
                    <a:pt x="58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847716" y="651808"/>
              <a:ext cx="59993" cy="58516"/>
            </a:xfrm>
            <a:custGeom>
              <a:avLst/>
              <a:gdLst/>
              <a:ahLst/>
              <a:cxnLst/>
              <a:rect l="l" t="t" r="r" b="b"/>
              <a:pathLst>
                <a:path w="1178" h="1149" extrusionOk="0">
                  <a:moveTo>
                    <a:pt x="585" y="1"/>
                  </a:moveTo>
                  <a:cubicBezTo>
                    <a:pt x="258" y="1"/>
                    <a:pt x="41" y="219"/>
                    <a:pt x="20" y="559"/>
                  </a:cubicBezTo>
                  <a:cubicBezTo>
                    <a:pt x="0" y="885"/>
                    <a:pt x="218" y="1119"/>
                    <a:pt x="536" y="1145"/>
                  </a:cubicBezTo>
                  <a:cubicBezTo>
                    <a:pt x="561" y="1148"/>
                    <a:pt x="584" y="1149"/>
                    <a:pt x="607" y="1149"/>
                  </a:cubicBezTo>
                  <a:cubicBezTo>
                    <a:pt x="929" y="1149"/>
                    <a:pt x="1116" y="924"/>
                    <a:pt x="1178" y="575"/>
                  </a:cubicBezTo>
                  <a:cubicBezTo>
                    <a:pt x="1142" y="268"/>
                    <a:pt x="968" y="31"/>
                    <a:pt x="649" y="4"/>
                  </a:cubicBezTo>
                  <a:cubicBezTo>
                    <a:pt x="627" y="2"/>
                    <a:pt x="606" y="1"/>
                    <a:pt x="58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5523058" y="651248"/>
              <a:ext cx="62386" cy="59076"/>
            </a:xfrm>
            <a:custGeom>
              <a:avLst/>
              <a:gdLst/>
              <a:ahLst/>
              <a:cxnLst/>
              <a:rect l="l" t="t" r="r" b="b"/>
              <a:pathLst>
                <a:path w="1225" h="1160" extrusionOk="0">
                  <a:moveTo>
                    <a:pt x="639" y="0"/>
                  </a:moveTo>
                  <a:cubicBezTo>
                    <a:pt x="321" y="25"/>
                    <a:pt x="83" y="188"/>
                    <a:pt x="47" y="510"/>
                  </a:cubicBezTo>
                  <a:cubicBezTo>
                    <a:pt x="0" y="880"/>
                    <a:pt x="223" y="1123"/>
                    <a:pt x="577" y="1156"/>
                  </a:cubicBezTo>
                  <a:cubicBezTo>
                    <a:pt x="599" y="1159"/>
                    <a:pt x="620" y="1160"/>
                    <a:pt x="641" y="1160"/>
                  </a:cubicBezTo>
                  <a:cubicBezTo>
                    <a:pt x="930" y="1160"/>
                    <a:pt x="1140" y="958"/>
                    <a:pt x="1178" y="658"/>
                  </a:cubicBezTo>
                  <a:cubicBezTo>
                    <a:pt x="1224" y="288"/>
                    <a:pt x="997" y="84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5199724" y="652012"/>
              <a:ext cx="60553" cy="58312"/>
            </a:xfrm>
            <a:custGeom>
              <a:avLst/>
              <a:gdLst/>
              <a:ahLst/>
              <a:cxnLst/>
              <a:rect l="l" t="t" r="r" b="b"/>
              <a:pathLst>
                <a:path w="1189" h="1145" extrusionOk="0">
                  <a:moveTo>
                    <a:pt x="584" y="1"/>
                  </a:moveTo>
                  <a:cubicBezTo>
                    <a:pt x="267" y="1"/>
                    <a:pt x="63" y="214"/>
                    <a:pt x="32" y="537"/>
                  </a:cubicBezTo>
                  <a:cubicBezTo>
                    <a:pt x="0" y="860"/>
                    <a:pt x="209" y="1098"/>
                    <a:pt x="531" y="1138"/>
                  </a:cubicBezTo>
                  <a:cubicBezTo>
                    <a:pt x="563" y="1142"/>
                    <a:pt x="594" y="1144"/>
                    <a:pt x="623" y="1144"/>
                  </a:cubicBezTo>
                  <a:cubicBezTo>
                    <a:pt x="935" y="1144"/>
                    <a:pt x="1112" y="927"/>
                    <a:pt x="1188" y="599"/>
                  </a:cubicBezTo>
                  <a:cubicBezTo>
                    <a:pt x="1167" y="281"/>
                    <a:pt x="1001" y="46"/>
                    <a:pt x="678" y="7"/>
                  </a:cubicBezTo>
                  <a:cubicBezTo>
                    <a:pt x="646" y="3"/>
                    <a:pt x="614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875422" y="651757"/>
              <a:ext cx="62539" cy="59076"/>
            </a:xfrm>
            <a:custGeom>
              <a:avLst/>
              <a:gdLst/>
              <a:ahLst/>
              <a:cxnLst/>
              <a:rect l="l" t="t" r="r" b="b"/>
              <a:pathLst>
                <a:path w="1228" h="1160" extrusionOk="0">
                  <a:moveTo>
                    <a:pt x="645" y="0"/>
                  </a:moveTo>
                  <a:cubicBezTo>
                    <a:pt x="624" y="0"/>
                    <a:pt x="602" y="1"/>
                    <a:pt x="580" y="3"/>
                  </a:cubicBezTo>
                  <a:cubicBezTo>
                    <a:pt x="226" y="38"/>
                    <a:pt x="1" y="278"/>
                    <a:pt x="48" y="648"/>
                  </a:cubicBezTo>
                  <a:cubicBezTo>
                    <a:pt x="89" y="971"/>
                    <a:pt x="325" y="1136"/>
                    <a:pt x="642" y="1159"/>
                  </a:cubicBezTo>
                  <a:cubicBezTo>
                    <a:pt x="999" y="1078"/>
                    <a:pt x="1228" y="872"/>
                    <a:pt x="1183" y="502"/>
                  </a:cubicBezTo>
                  <a:cubicBezTo>
                    <a:pt x="1145" y="202"/>
                    <a:pt x="936" y="0"/>
                    <a:pt x="64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552902" y="651910"/>
              <a:ext cx="60400" cy="58923"/>
            </a:xfrm>
            <a:custGeom>
              <a:avLst/>
              <a:gdLst/>
              <a:ahLst/>
              <a:cxnLst/>
              <a:rect l="l" t="t" r="r" b="b"/>
              <a:pathLst>
                <a:path w="1186" h="1157" extrusionOk="0">
                  <a:moveTo>
                    <a:pt x="578" y="0"/>
                  </a:moveTo>
                  <a:cubicBezTo>
                    <a:pt x="257" y="0"/>
                    <a:pt x="37" y="220"/>
                    <a:pt x="20" y="536"/>
                  </a:cubicBezTo>
                  <a:cubicBezTo>
                    <a:pt x="1" y="902"/>
                    <a:pt x="235" y="1104"/>
                    <a:pt x="586" y="1156"/>
                  </a:cubicBezTo>
                  <a:cubicBezTo>
                    <a:pt x="921" y="1117"/>
                    <a:pt x="1147" y="931"/>
                    <a:pt x="1166" y="612"/>
                  </a:cubicBezTo>
                  <a:cubicBezTo>
                    <a:pt x="1186" y="247"/>
                    <a:pt x="952" y="7"/>
                    <a:pt x="591" y="0"/>
                  </a:cubicBezTo>
                  <a:cubicBezTo>
                    <a:pt x="586" y="0"/>
                    <a:pt x="582" y="0"/>
                    <a:pt x="57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4228804" y="651757"/>
              <a:ext cx="60298" cy="58516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3" y="1"/>
                  </a:moveTo>
                  <a:cubicBezTo>
                    <a:pt x="262" y="1"/>
                    <a:pt x="50" y="219"/>
                    <a:pt x="25" y="551"/>
                  </a:cubicBezTo>
                  <a:cubicBezTo>
                    <a:pt x="0" y="878"/>
                    <a:pt x="214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3" y="41"/>
                    <a:pt x="661" y="5"/>
                  </a:cubicBezTo>
                  <a:cubicBezTo>
                    <a:pt x="634" y="2"/>
                    <a:pt x="608" y="1"/>
                    <a:pt x="58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05470" y="651961"/>
              <a:ext cx="59891" cy="58516"/>
            </a:xfrm>
            <a:custGeom>
              <a:avLst/>
              <a:gdLst/>
              <a:ahLst/>
              <a:cxnLst/>
              <a:rect l="l" t="t" r="r" b="b"/>
              <a:pathLst>
                <a:path w="1176" h="1149" extrusionOk="0">
                  <a:moveTo>
                    <a:pt x="580" y="0"/>
                  </a:moveTo>
                  <a:cubicBezTo>
                    <a:pt x="255" y="0"/>
                    <a:pt x="41" y="219"/>
                    <a:pt x="21" y="557"/>
                  </a:cubicBezTo>
                  <a:cubicBezTo>
                    <a:pt x="0" y="885"/>
                    <a:pt x="220" y="1118"/>
                    <a:pt x="538" y="1145"/>
                  </a:cubicBezTo>
                  <a:cubicBezTo>
                    <a:pt x="560" y="1147"/>
                    <a:pt x="582" y="1148"/>
                    <a:pt x="603" y="1148"/>
                  </a:cubicBezTo>
                  <a:cubicBezTo>
                    <a:pt x="926" y="1148"/>
                    <a:pt x="1116" y="925"/>
                    <a:pt x="1175" y="590"/>
                  </a:cubicBezTo>
                  <a:cubicBezTo>
                    <a:pt x="1143" y="259"/>
                    <a:pt x="963" y="28"/>
                    <a:pt x="649" y="4"/>
                  </a:cubicBezTo>
                  <a:cubicBezTo>
                    <a:pt x="625" y="1"/>
                    <a:pt x="602" y="0"/>
                    <a:pt x="58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835450" y="494750"/>
              <a:ext cx="50978" cy="49603"/>
            </a:xfrm>
            <a:custGeom>
              <a:avLst/>
              <a:gdLst/>
              <a:ahLst/>
              <a:cxnLst/>
              <a:rect l="l" t="t" r="r" b="b"/>
              <a:pathLst>
                <a:path w="1001" h="974" extrusionOk="0">
                  <a:moveTo>
                    <a:pt x="501" y="1"/>
                  </a:moveTo>
                  <a:cubicBezTo>
                    <a:pt x="500" y="1"/>
                    <a:pt x="499" y="1"/>
                    <a:pt x="497" y="1"/>
                  </a:cubicBezTo>
                  <a:cubicBezTo>
                    <a:pt x="181" y="5"/>
                    <a:pt x="0" y="181"/>
                    <a:pt x="9" y="496"/>
                  </a:cubicBezTo>
                  <a:cubicBezTo>
                    <a:pt x="15" y="814"/>
                    <a:pt x="213" y="962"/>
                    <a:pt x="574" y="973"/>
                  </a:cubicBezTo>
                  <a:cubicBezTo>
                    <a:pt x="815" y="905"/>
                    <a:pt x="1000" y="746"/>
                    <a:pt x="972" y="428"/>
                  </a:cubicBezTo>
                  <a:cubicBezTo>
                    <a:pt x="943" y="159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11403" y="494393"/>
              <a:ext cx="50164" cy="49502"/>
            </a:xfrm>
            <a:custGeom>
              <a:avLst/>
              <a:gdLst/>
              <a:ahLst/>
              <a:cxnLst/>
              <a:rect l="l" t="t" r="r" b="b"/>
              <a:pathLst>
                <a:path w="985" h="972" extrusionOk="0">
                  <a:moveTo>
                    <a:pt x="490" y="0"/>
                  </a:moveTo>
                  <a:cubicBezTo>
                    <a:pt x="179" y="31"/>
                    <a:pt x="0" y="197"/>
                    <a:pt x="14" y="515"/>
                  </a:cubicBezTo>
                  <a:cubicBezTo>
                    <a:pt x="26" y="790"/>
                    <a:pt x="186" y="959"/>
                    <a:pt x="461" y="970"/>
                  </a:cubicBezTo>
                  <a:cubicBezTo>
                    <a:pt x="474" y="971"/>
                    <a:pt x="486" y="971"/>
                    <a:pt x="498" y="971"/>
                  </a:cubicBezTo>
                  <a:cubicBezTo>
                    <a:pt x="788" y="971"/>
                    <a:pt x="966" y="806"/>
                    <a:pt x="976" y="505"/>
                  </a:cubicBezTo>
                  <a:cubicBezTo>
                    <a:pt x="984" y="188"/>
                    <a:pt x="799" y="28"/>
                    <a:pt x="49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1158835" y="494750"/>
              <a:ext cx="50164" cy="49043"/>
            </a:xfrm>
            <a:custGeom>
              <a:avLst/>
              <a:gdLst/>
              <a:ahLst/>
              <a:cxnLst/>
              <a:rect l="l" t="t" r="r" b="b"/>
              <a:pathLst>
                <a:path w="985" h="963" extrusionOk="0">
                  <a:moveTo>
                    <a:pt x="502" y="0"/>
                  </a:moveTo>
                  <a:cubicBezTo>
                    <a:pt x="492" y="0"/>
                    <a:pt x="481" y="0"/>
                    <a:pt x="470" y="1"/>
                  </a:cubicBezTo>
                  <a:cubicBezTo>
                    <a:pt x="196" y="12"/>
                    <a:pt x="27" y="173"/>
                    <a:pt x="15" y="447"/>
                  </a:cubicBezTo>
                  <a:cubicBezTo>
                    <a:pt x="1" y="759"/>
                    <a:pt x="167" y="952"/>
                    <a:pt x="480" y="962"/>
                  </a:cubicBezTo>
                  <a:cubicBezTo>
                    <a:pt x="488" y="962"/>
                    <a:pt x="495" y="962"/>
                    <a:pt x="502" y="962"/>
                  </a:cubicBezTo>
                  <a:cubicBezTo>
                    <a:pt x="804" y="962"/>
                    <a:pt x="958" y="778"/>
                    <a:pt x="985" y="476"/>
                  </a:cubicBezTo>
                  <a:cubicBezTo>
                    <a:pt x="951" y="177"/>
                    <a:pt x="796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1481813" y="494597"/>
              <a:ext cx="50826" cy="49247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5" y="1"/>
                    <a:pt x="55" y="159"/>
                    <a:pt x="29" y="429"/>
                  </a:cubicBezTo>
                  <a:cubicBezTo>
                    <a:pt x="0" y="738"/>
                    <a:pt x="159" y="942"/>
                    <a:pt x="474" y="965"/>
                  </a:cubicBezTo>
                  <a:cubicBezTo>
                    <a:pt x="492" y="966"/>
                    <a:pt x="510" y="967"/>
                    <a:pt x="527" y="967"/>
                  </a:cubicBezTo>
                  <a:cubicBezTo>
                    <a:pt x="806" y="967"/>
                    <a:pt x="961" y="792"/>
                    <a:pt x="997" y="499"/>
                  </a:cubicBezTo>
                  <a:cubicBezTo>
                    <a:pt x="976" y="190"/>
                    <a:pt x="821" y="4"/>
                    <a:pt x="506" y="1"/>
                  </a:cubicBezTo>
                  <a:cubicBezTo>
                    <a:pt x="504" y="1"/>
                    <a:pt x="501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1806675" y="494037"/>
              <a:ext cx="50520" cy="49858"/>
            </a:xfrm>
            <a:custGeom>
              <a:avLst/>
              <a:gdLst/>
              <a:ahLst/>
              <a:cxnLst/>
              <a:rect l="l" t="t" r="r" b="b"/>
              <a:pathLst>
                <a:path w="992" h="979" extrusionOk="0">
                  <a:moveTo>
                    <a:pt x="464" y="0"/>
                  </a:moveTo>
                  <a:cubicBezTo>
                    <a:pt x="214" y="38"/>
                    <a:pt x="8" y="166"/>
                    <a:pt x="5" y="492"/>
                  </a:cubicBezTo>
                  <a:cubicBezTo>
                    <a:pt x="0" y="768"/>
                    <a:pt x="155" y="945"/>
                    <a:pt x="424" y="974"/>
                  </a:cubicBezTo>
                  <a:cubicBezTo>
                    <a:pt x="450" y="977"/>
                    <a:pt x="476" y="978"/>
                    <a:pt x="501" y="978"/>
                  </a:cubicBezTo>
                  <a:cubicBezTo>
                    <a:pt x="764" y="978"/>
                    <a:pt x="941" y="826"/>
                    <a:pt x="966" y="539"/>
                  </a:cubicBezTo>
                  <a:cubicBezTo>
                    <a:pt x="992" y="226"/>
                    <a:pt x="818" y="51"/>
                    <a:pt x="46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2130213" y="494750"/>
              <a:ext cx="51131" cy="49603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01" y="1"/>
                  </a:moveTo>
                  <a:cubicBezTo>
                    <a:pt x="500" y="1"/>
                    <a:pt x="499" y="1"/>
                    <a:pt x="498" y="1"/>
                  </a:cubicBezTo>
                  <a:cubicBezTo>
                    <a:pt x="181" y="5"/>
                    <a:pt x="1" y="181"/>
                    <a:pt x="11" y="496"/>
                  </a:cubicBezTo>
                  <a:cubicBezTo>
                    <a:pt x="15" y="814"/>
                    <a:pt x="214" y="962"/>
                    <a:pt x="576" y="973"/>
                  </a:cubicBezTo>
                  <a:cubicBezTo>
                    <a:pt x="816" y="905"/>
                    <a:pt x="1004" y="746"/>
                    <a:pt x="973" y="428"/>
                  </a:cubicBezTo>
                  <a:cubicBezTo>
                    <a:pt x="944" y="159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2453700" y="494037"/>
              <a:ext cx="51335" cy="49909"/>
            </a:xfrm>
            <a:custGeom>
              <a:avLst/>
              <a:gdLst/>
              <a:ahLst/>
              <a:cxnLst/>
              <a:rect l="l" t="t" r="r" b="b"/>
              <a:pathLst>
                <a:path w="1008" h="980" extrusionOk="0">
                  <a:moveTo>
                    <a:pt x="490" y="0"/>
                  </a:moveTo>
                  <a:cubicBezTo>
                    <a:pt x="230" y="28"/>
                    <a:pt x="26" y="158"/>
                    <a:pt x="12" y="479"/>
                  </a:cubicBezTo>
                  <a:cubicBezTo>
                    <a:pt x="0" y="756"/>
                    <a:pt x="149" y="937"/>
                    <a:pt x="419" y="973"/>
                  </a:cubicBezTo>
                  <a:cubicBezTo>
                    <a:pt x="452" y="977"/>
                    <a:pt x="483" y="979"/>
                    <a:pt x="514" y="979"/>
                  </a:cubicBezTo>
                  <a:cubicBezTo>
                    <a:pt x="769" y="979"/>
                    <a:pt x="942" y="828"/>
                    <a:pt x="973" y="549"/>
                  </a:cubicBezTo>
                  <a:cubicBezTo>
                    <a:pt x="1008" y="240"/>
                    <a:pt x="839" y="58"/>
                    <a:pt x="49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2777747" y="494393"/>
              <a:ext cx="50622" cy="49603"/>
            </a:xfrm>
            <a:custGeom>
              <a:avLst/>
              <a:gdLst/>
              <a:ahLst/>
              <a:cxnLst/>
              <a:rect l="l" t="t" r="r" b="b"/>
              <a:pathLst>
                <a:path w="994" h="974" extrusionOk="0">
                  <a:moveTo>
                    <a:pt x="512" y="0"/>
                  </a:moveTo>
                  <a:cubicBezTo>
                    <a:pt x="200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6" y="973"/>
                  </a:cubicBezTo>
                  <a:cubicBezTo>
                    <a:pt x="768" y="973"/>
                    <a:pt x="944" y="819"/>
                    <a:pt x="969" y="534"/>
                  </a:cubicBezTo>
                  <a:cubicBezTo>
                    <a:pt x="993" y="219"/>
                    <a:pt x="820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3101234" y="494393"/>
              <a:ext cx="50011" cy="49502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6" y="0"/>
                  </a:moveTo>
                  <a:cubicBezTo>
                    <a:pt x="180" y="31"/>
                    <a:pt x="0" y="197"/>
                    <a:pt x="10" y="515"/>
                  </a:cubicBezTo>
                  <a:cubicBezTo>
                    <a:pt x="22" y="790"/>
                    <a:pt x="182" y="959"/>
                    <a:pt x="457" y="970"/>
                  </a:cubicBezTo>
                  <a:cubicBezTo>
                    <a:pt x="470" y="971"/>
                    <a:pt x="482" y="971"/>
                    <a:pt x="494" y="971"/>
                  </a:cubicBezTo>
                  <a:cubicBezTo>
                    <a:pt x="784" y="971"/>
                    <a:pt x="962" y="806"/>
                    <a:pt x="972" y="505"/>
                  </a:cubicBezTo>
                  <a:cubicBezTo>
                    <a:pt x="982" y="188"/>
                    <a:pt x="795" y="28"/>
                    <a:pt x="48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3424314" y="494699"/>
              <a:ext cx="50571" cy="49094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1" y="0"/>
                  </a:moveTo>
                  <a:cubicBezTo>
                    <a:pt x="496" y="0"/>
                    <a:pt x="491" y="0"/>
                    <a:pt x="486" y="0"/>
                  </a:cubicBezTo>
                  <a:cubicBezTo>
                    <a:pt x="212" y="6"/>
                    <a:pt x="43" y="166"/>
                    <a:pt x="23" y="440"/>
                  </a:cubicBezTo>
                  <a:cubicBezTo>
                    <a:pt x="1" y="749"/>
                    <a:pt x="166" y="948"/>
                    <a:pt x="479" y="963"/>
                  </a:cubicBezTo>
                  <a:cubicBezTo>
                    <a:pt x="491" y="963"/>
                    <a:pt x="502" y="964"/>
                    <a:pt x="514" y="964"/>
                  </a:cubicBezTo>
                  <a:cubicBezTo>
                    <a:pt x="806" y="964"/>
                    <a:pt x="962" y="784"/>
                    <a:pt x="992" y="484"/>
                  </a:cubicBezTo>
                  <a:cubicBezTo>
                    <a:pt x="965" y="181"/>
                    <a:pt x="811" y="0"/>
                    <a:pt x="501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47801" y="494597"/>
              <a:ext cx="50826" cy="49247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4" y="1"/>
                    <a:pt x="54" y="159"/>
                    <a:pt x="30" y="429"/>
                  </a:cubicBezTo>
                  <a:cubicBezTo>
                    <a:pt x="1" y="738"/>
                    <a:pt x="160" y="942"/>
                    <a:pt x="473" y="965"/>
                  </a:cubicBezTo>
                  <a:cubicBezTo>
                    <a:pt x="491" y="966"/>
                    <a:pt x="509" y="967"/>
                    <a:pt x="526" y="967"/>
                  </a:cubicBezTo>
                  <a:cubicBezTo>
                    <a:pt x="805" y="967"/>
                    <a:pt x="960" y="792"/>
                    <a:pt x="998" y="499"/>
                  </a:cubicBezTo>
                  <a:cubicBezTo>
                    <a:pt x="976" y="190"/>
                    <a:pt x="823" y="4"/>
                    <a:pt x="506" y="1"/>
                  </a:cubicBezTo>
                  <a:cubicBezTo>
                    <a:pt x="504" y="1"/>
                    <a:pt x="501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4071644" y="494546"/>
              <a:ext cx="50673" cy="49552"/>
            </a:xfrm>
            <a:custGeom>
              <a:avLst/>
              <a:gdLst/>
              <a:ahLst/>
              <a:cxnLst/>
              <a:rect l="l" t="t" r="r" b="b"/>
              <a:pathLst>
                <a:path w="995" h="973" extrusionOk="0">
                  <a:moveTo>
                    <a:pt x="492" y="1"/>
                  </a:moveTo>
                  <a:cubicBezTo>
                    <a:pt x="229" y="1"/>
                    <a:pt x="52" y="153"/>
                    <a:pt x="27" y="440"/>
                  </a:cubicBezTo>
                  <a:cubicBezTo>
                    <a:pt x="1" y="755"/>
                    <a:pt x="174" y="928"/>
                    <a:pt x="482" y="973"/>
                  </a:cubicBezTo>
                  <a:cubicBezTo>
                    <a:pt x="794" y="957"/>
                    <a:pt x="979" y="807"/>
                    <a:pt x="988" y="487"/>
                  </a:cubicBezTo>
                  <a:cubicBezTo>
                    <a:pt x="995" y="211"/>
                    <a:pt x="840" y="34"/>
                    <a:pt x="569" y="5"/>
                  </a:cubicBezTo>
                  <a:cubicBezTo>
                    <a:pt x="542" y="2"/>
                    <a:pt x="517" y="1"/>
                    <a:pt x="492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4395029" y="494241"/>
              <a:ext cx="51080" cy="49451"/>
            </a:xfrm>
            <a:custGeom>
              <a:avLst/>
              <a:gdLst/>
              <a:ahLst/>
              <a:cxnLst/>
              <a:rect l="l" t="t" r="r" b="b"/>
              <a:pathLst>
                <a:path w="1003" h="971" extrusionOk="0">
                  <a:moveTo>
                    <a:pt x="430" y="1"/>
                  </a:moveTo>
                  <a:cubicBezTo>
                    <a:pt x="184" y="67"/>
                    <a:pt x="1" y="229"/>
                    <a:pt x="31" y="543"/>
                  </a:cubicBezTo>
                  <a:cubicBezTo>
                    <a:pt x="61" y="812"/>
                    <a:pt x="229" y="970"/>
                    <a:pt x="501" y="970"/>
                  </a:cubicBezTo>
                  <a:cubicBezTo>
                    <a:pt x="503" y="970"/>
                    <a:pt x="506" y="970"/>
                    <a:pt x="508" y="970"/>
                  </a:cubicBezTo>
                  <a:cubicBezTo>
                    <a:pt x="825" y="969"/>
                    <a:pt x="1002" y="788"/>
                    <a:pt x="994" y="475"/>
                  </a:cubicBezTo>
                  <a:cubicBezTo>
                    <a:pt x="985" y="157"/>
                    <a:pt x="789" y="11"/>
                    <a:pt x="43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719637" y="494648"/>
              <a:ext cx="50164" cy="49043"/>
            </a:xfrm>
            <a:custGeom>
              <a:avLst/>
              <a:gdLst/>
              <a:ahLst/>
              <a:cxnLst/>
              <a:rect l="l" t="t" r="r" b="b"/>
              <a:pathLst>
                <a:path w="985" h="963" extrusionOk="0">
                  <a:moveTo>
                    <a:pt x="500" y="1"/>
                  </a:moveTo>
                  <a:cubicBezTo>
                    <a:pt x="491" y="1"/>
                    <a:pt x="481" y="1"/>
                    <a:pt x="471" y="1"/>
                  </a:cubicBezTo>
                  <a:cubicBezTo>
                    <a:pt x="197" y="11"/>
                    <a:pt x="29" y="173"/>
                    <a:pt x="15" y="448"/>
                  </a:cubicBezTo>
                  <a:cubicBezTo>
                    <a:pt x="0" y="760"/>
                    <a:pt x="166" y="951"/>
                    <a:pt x="480" y="962"/>
                  </a:cubicBezTo>
                  <a:cubicBezTo>
                    <a:pt x="490" y="963"/>
                    <a:pt x="501" y="963"/>
                    <a:pt x="511" y="963"/>
                  </a:cubicBezTo>
                  <a:cubicBezTo>
                    <a:pt x="807" y="963"/>
                    <a:pt x="958" y="779"/>
                    <a:pt x="984" y="480"/>
                  </a:cubicBezTo>
                  <a:cubicBezTo>
                    <a:pt x="952" y="178"/>
                    <a:pt x="799" y="1"/>
                    <a:pt x="50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043990" y="494597"/>
              <a:ext cx="49552" cy="49094"/>
            </a:xfrm>
            <a:custGeom>
              <a:avLst/>
              <a:gdLst/>
              <a:ahLst/>
              <a:cxnLst/>
              <a:rect l="l" t="t" r="r" b="b"/>
              <a:pathLst>
                <a:path w="973" h="964" extrusionOk="0">
                  <a:moveTo>
                    <a:pt x="494" y="0"/>
                  </a:moveTo>
                  <a:cubicBezTo>
                    <a:pt x="476" y="0"/>
                    <a:pt x="457" y="1"/>
                    <a:pt x="438" y="2"/>
                  </a:cubicBezTo>
                  <a:cubicBezTo>
                    <a:pt x="167" y="22"/>
                    <a:pt x="5" y="193"/>
                    <a:pt x="2" y="468"/>
                  </a:cubicBezTo>
                  <a:cubicBezTo>
                    <a:pt x="0" y="781"/>
                    <a:pt x="174" y="963"/>
                    <a:pt x="487" y="963"/>
                  </a:cubicBezTo>
                  <a:cubicBezTo>
                    <a:pt x="488" y="963"/>
                    <a:pt x="489" y="963"/>
                    <a:pt x="490" y="963"/>
                  </a:cubicBezTo>
                  <a:cubicBezTo>
                    <a:pt x="805" y="962"/>
                    <a:pt x="959" y="768"/>
                    <a:pt x="973" y="457"/>
                  </a:cubicBezTo>
                  <a:cubicBezTo>
                    <a:pt x="930" y="167"/>
                    <a:pt x="774" y="0"/>
                    <a:pt x="49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367375" y="494648"/>
              <a:ext cx="50011" cy="49451"/>
            </a:xfrm>
            <a:custGeom>
              <a:avLst/>
              <a:gdLst/>
              <a:ahLst/>
              <a:cxnLst/>
              <a:rect l="l" t="t" r="r" b="b"/>
              <a:pathLst>
                <a:path w="982" h="971" extrusionOk="0">
                  <a:moveTo>
                    <a:pt x="488" y="0"/>
                  </a:moveTo>
                  <a:cubicBezTo>
                    <a:pt x="198" y="0"/>
                    <a:pt x="22" y="166"/>
                    <a:pt x="11" y="467"/>
                  </a:cubicBezTo>
                  <a:cubicBezTo>
                    <a:pt x="1" y="782"/>
                    <a:pt x="184" y="944"/>
                    <a:pt x="493" y="971"/>
                  </a:cubicBezTo>
                  <a:cubicBezTo>
                    <a:pt x="804" y="941"/>
                    <a:pt x="982" y="776"/>
                    <a:pt x="972" y="458"/>
                  </a:cubicBezTo>
                  <a:cubicBezTo>
                    <a:pt x="962" y="183"/>
                    <a:pt x="801" y="16"/>
                    <a:pt x="525" y="1"/>
                  </a:cubicBezTo>
                  <a:cubicBezTo>
                    <a:pt x="513" y="1"/>
                    <a:pt x="500" y="0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91371" y="494037"/>
              <a:ext cx="50316" cy="49807"/>
            </a:xfrm>
            <a:custGeom>
              <a:avLst/>
              <a:gdLst/>
              <a:ahLst/>
              <a:cxnLst/>
              <a:rect l="l" t="t" r="r" b="b"/>
              <a:pathLst>
                <a:path w="988" h="978" extrusionOk="0">
                  <a:moveTo>
                    <a:pt x="454" y="0"/>
                  </a:moveTo>
                  <a:cubicBezTo>
                    <a:pt x="206" y="44"/>
                    <a:pt x="0" y="174"/>
                    <a:pt x="0" y="497"/>
                  </a:cubicBezTo>
                  <a:cubicBezTo>
                    <a:pt x="2" y="775"/>
                    <a:pt x="158" y="948"/>
                    <a:pt x="428" y="974"/>
                  </a:cubicBezTo>
                  <a:cubicBezTo>
                    <a:pt x="452" y="977"/>
                    <a:pt x="476" y="978"/>
                    <a:pt x="498" y="978"/>
                  </a:cubicBezTo>
                  <a:cubicBezTo>
                    <a:pt x="768" y="978"/>
                    <a:pt x="945" y="820"/>
                    <a:pt x="966" y="529"/>
                  </a:cubicBezTo>
                  <a:cubicBezTo>
                    <a:pt x="988" y="216"/>
                    <a:pt x="810" y="48"/>
                    <a:pt x="45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6013941" y="494546"/>
              <a:ext cx="50775" cy="49552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29" y="1"/>
                    <a:pt x="52" y="153"/>
                    <a:pt x="28" y="440"/>
                  </a:cubicBezTo>
                  <a:cubicBezTo>
                    <a:pt x="1" y="755"/>
                    <a:pt x="174" y="928"/>
                    <a:pt x="484" y="973"/>
                  </a:cubicBezTo>
                  <a:cubicBezTo>
                    <a:pt x="791" y="957"/>
                    <a:pt x="982" y="807"/>
                    <a:pt x="989" y="487"/>
                  </a:cubicBezTo>
                  <a:cubicBezTo>
                    <a:pt x="997" y="211"/>
                    <a:pt x="841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6338600" y="494393"/>
              <a:ext cx="50724" cy="49603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3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6" y="973"/>
                  </a:cubicBezTo>
                  <a:cubicBezTo>
                    <a:pt x="768" y="973"/>
                    <a:pt x="944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6661883" y="494648"/>
              <a:ext cx="50520" cy="49756"/>
            </a:xfrm>
            <a:custGeom>
              <a:avLst/>
              <a:gdLst/>
              <a:ahLst/>
              <a:cxnLst/>
              <a:rect l="l" t="t" r="r" b="b"/>
              <a:pathLst>
                <a:path w="992" h="977" extrusionOk="0">
                  <a:moveTo>
                    <a:pt x="486" y="1"/>
                  </a:moveTo>
                  <a:cubicBezTo>
                    <a:pt x="206" y="1"/>
                    <a:pt x="30" y="164"/>
                    <a:pt x="16" y="459"/>
                  </a:cubicBezTo>
                  <a:cubicBezTo>
                    <a:pt x="0" y="774"/>
                    <a:pt x="181" y="939"/>
                    <a:pt x="538" y="977"/>
                  </a:cubicBezTo>
                  <a:cubicBezTo>
                    <a:pt x="786" y="929"/>
                    <a:pt x="992" y="792"/>
                    <a:pt x="979" y="467"/>
                  </a:cubicBezTo>
                  <a:cubicBezTo>
                    <a:pt x="970" y="192"/>
                    <a:pt x="812" y="23"/>
                    <a:pt x="539" y="3"/>
                  </a:cubicBezTo>
                  <a:cubicBezTo>
                    <a:pt x="521" y="1"/>
                    <a:pt x="503" y="1"/>
                    <a:pt x="486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6985064" y="494393"/>
              <a:ext cx="50826" cy="49502"/>
            </a:xfrm>
            <a:custGeom>
              <a:avLst/>
              <a:gdLst/>
              <a:ahLst/>
              <a:cxnLst/>
              <a:rect l="l" t="t" r="r" b="b"/>
              <a:pathLst>
                <a:path w="998" h="972" extrusionOk="0">
                  <a:moveTo>
                    <a:pt x="470" y="0"/>
                  </a:moveTo>
                  <a:cubicBezTo>
                    <a:pt x="162" y="51"/>
                    <a:pt x="0" y="232"/>
                    <a:pt x="25" y="544"/>
                  </a:cubicBezTo>
                  <a:cubicBezTo>
                    <a:pt x="50" y="813"/>
                    <a:pt x="221" y="972"/>
                    <a:pt x="491" y="972"/>
                  </a:cubicBezTo>
                  <a:cubicBezTo>
                    <a:pt x="494" y="972"/>
                    <a:pt x="498" y="972"/>
                    <a:pt x="502" y="972"/>
                  </a:cubicBezTo>
                  <a:cubicBezTo>
                    <a:pt x="818" y="967"/>
                    <a:pt x="997" y="787"/>
                    <a:pt x="987" y="474"/>
                  </a:cubicBezTo>
                  <a:cubicBezTo>
                    <a:pt x="980" y="157"/>
                    <a:pt x="782" y="9"/>
                    <a:pt x="47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7309774" y="494241"/>
              <a:ext cx="50469" cy="49552"/>
            </a:xfrm>
            <a:custGeom>
              <a:avLst/>
              <a:gdLst/>
              <a:ahLst/>
              <a:cxnLst/>
              <a:rect l="l" t="t" r="r" b="b"/>
              <a:pathLst>
                <a:path w="991" h="973" extrusionOk="0">
                  <a:moveTo>
                    <a:pt x="500" y="1"/>
                  </a:moveTo>
                  <a:cubicBezTo>
                    <a:pt x="194" y="24"/>
                    <a:pt x="9" y="177"/>
                    <a:pt x="2" y="492"/>
                  </a:cubicBezTo>
                  <a:cubicBezTo>
                    <a:pt x="0" y="769"/>
                    <a:pt x="159" y="943"/>
                    <a:pt x="430" y="969"/>
                  </a:cubicBezTo>
                  <a:cubicBezTo>
                    <a:pt x="454" y="971"/>
                    <a:pt x="477" y="972"/>
                    <a:pt x="500" y="972"/>
                  </a:cubicBezTo>
                  <a:cubicBezTo>
                    <a:pt x="770" y="972"/>
                    <a:pt x="947" y="814"/>
                    <a:pt x="967" y="524"/>
                  </a:cubicBezTo>
                  <a:cubicBezTo>
                    <a:pt x="990" y="212"/>
                    <a:pt x="811" y="40"/>
                    <a:pt x="50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7632955" y="494241"/>
              <a:ext cx="50113" cy="49451"/>
            </a:xfrm>
            <a:custGeom>
              <a:avLst/>
              <a:gdLst/>
              <a:ahLst/>
              <a:cxnLst/>
              <a:rect l="l" t="t" r="r" b="b"/>
              <a:pathLst>
                <a:path w="984" h="971" extrusionOk="0">
                  <a:moveTo>
                    <a:pt x="485" y="1"/>
                  </a:moveTo>
                  <a:cubicBezTo>
                    <a:pt x="177" y="41"/>
                    <a:pt x="0" y="210"/>
                    <a:pt x="16" y="524"/>
                  </a:cubicBezTo>
                  <a:cubicBezTo>
                    <a:pt x="32" y="798"/>
                    <a:pt x="197" y="962"/>
                    <a:pt x="473" y="970"/>
                  </a:cubicBezTo>
                  <a:cubicBezTo>
                    <a:pt x="482" y="971"/>
                    <a:pt x="490" y="971"/>
                    <a:pt x="499" y="971"/>
                  </a:cubicBezTo>
                  <a:cubicBezTo>
                    <a:pt x="796" y="971"/>
                    <a:pt x="975" y="801"/>
                    <a:pt x="979" y="495"/>
                  </a:cubicBezTo>
                  <a:cubicBezTo>
                    <a:pt x="983" y="178"/>
                    <a:pt x="794" y="24"/>
                    <a:pt x="485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7957002" y="494648"/>
              <a:ext cx="50113" cy="49451"/>
            </a:xfrm>
            <a:custGeom>
              <a:avLst/>
              <a:gdLst/>
              <a:ahLst/>
              <a:cxnLst/>
              <a:rect l="l" t="t" r="r" b="b"/>
              <a:pathLst>
                <a:path w="984" h="971" extrusionOk="0">
                  <a:moveTo>
                    <a:pt x="490" y="0"/>
                  </a:moveTo>
                  <a:cubicBezTo>
                    <a:pt x="198" y="0"/>
                    <a:pt x="22" y="166"/>
                    <a:pt x="11" y="467"/>
                  </a:cubicBezTo>
                  <a:cubicBezTo>
                    <a:pt x="1" y="783"/>
                    <a:pt x="184" y="944"/>
                    <a:pt x="493" y="971"/>
                  </a:cubicBezTo>
                  <a:cubicBezTo>
                    <a:pt x="804" y="941"/>
                    <a:pt x="983" y="776"/>
                    <a:pt x="972" y="458"/>
                  </a:cubicBezTo>
                  <a:cubicBezTo>
                    <a:pt x="962" y="183"/>
                    <a:pt x="801" y="16"/>
                    <a:pt x="527" y="1"/>
                  </a:cubicBezTo>
                  <a:cubicBezTo>
                    <a:pt x="514" y="1"/>
                    <a:pt x="502" y="0"/>
                    <a:pt x="49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8280388" y="494241"/>
              <a:ext cx="50215" cy="49451"/>
            </a:xfrm>
            <a:custGeom>
              <a:avLst/>
              <a:gdLst/>
              <a:ahLst/>
              <a:cxnLst/>
              <a:rect l="l" t="t" r="r" b="b"/>
              <a:pathLst>
                <a:path w="986" h="971" extrusionOk="0">
                  <a:moveTo>
                    <a:pt x="487" y="1"/>
                  </a:moveTo>
                  <a:cubicBezTo>
                    <a:pt x="176" y="41"/>
                    <a:pt x="1" y="210"/>
                    <a:pt x="18" y="524"/>
                  </a:cubicBezTo>
                  <a:cubicBezTo>
                    <a:pt x="33" y="798"/>
                    <a:pt x="199" y="962"/>
                    <a:pt x="474" y="970"/>
                  </a:cubicBezTo>
                  <a:cubicBezTo>
                    <a:pt x="482" y="971"/>
                    <a:pt x="491" y="971"/>
                    <a:pt x="500" y="971"/>
                  </a:cubicBezTo>
                  <a:cubicBezTo>
                    <a:pt x="796" y="971"/>
                    <a:pt x="977" y="801"/>
                    <a:pt x="979" y="495"/>
                  </a:cubicBezTo>
                  <a:cubicBezTo>
                    <a:pt x="985" y="178"/>
                    <a:pt x="796" y="24"/>
                    <a:pt x="48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8604129" y="494648"/>
              <a:ext cx="50215" cy="49043"/>
            </a:xfrm>
            <a:custGeom>
              <a:avLst/>
              <a:gdLst/>
              <a:ahLst/>
              <a:cxnLst/>
              <a:rect l="l" t="t" r="r" b="b"/>
              <a:pathLst>
                <a:path w="986" h="963" extrusionOk="0">
                  <a:moveTo>
                    <a:pt x="501" y="1"/>
                  </a:moveTo>
                  <a:cubicBezTo>
                    <a:pt x="492" y="1"/>
                    <a:pt x="482" y="1"/>
                    <a:pt x="473" y="1"/>
                  </a:cubicBezTo>
                  <a:cubicBezTo>
                    <a:pt x="198" y="11"/>
                    <a:pt x="29" y="173"/>
                    <a:pt x="14" y="448"/>
                  </a:cubicBezTo>
                  <a:cubicBezTo>
                    <a:pt x="0" y="760"/>
                    <a:pt x="166" y="951"/>
                    <a:pt x="481" y="962"/>
                  </a:cubicBezTo>
                  <a:cubicBezTo>
                    <a:pt x="490" y="963"/>
                    <a:pt x="498" y="963"/>
                    <a:pt x="506" y="963"/>
                  </a:cubicBezTo>
                  <a:cubicBezTo>
                    <a:pt x="806" y="963"/>
                    <a:pt x="959" y="781"/>
                    <a:pt x="986" y="480"/>
                  </a:cubicBezTo>
                  <a:cubicBezTo>
                    <a:pt x="955" y="178"/>
                    <a:pt x="800" y="1"/>
                    <a:pt x="501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8771780" y="338914"/>
              <a:ext cx="39316" cy="37024"/>
            </a:xfrm>
            <a:custGeom>
              <a:avLst/>
              <a:gdLst/>
              <a:ahLst/>
              <a:cxnLst/>
              <a:rect l="l" t="t" r="r" b="b"/>
              <a:pathLst>
                <a:path w="772" h="727" extrusionOk="0">
                  <a:moveTo>
                    <a:pt x="369" y="0"/>
                  </a:moveTo>
                  <a:cubicBezTo>
                    <a:pt x="175" y="0"/>
                    <a:pt x="48" y="113"/>
                    <a:pt x="28" y="309"/>
                  </a:cubicBezTo>
                  <a:cubicBezTo>
                    <a:pt x="0" y="550"/>
                    <a:pt x="116" y="702"/>
                    <a:pt x="363" y="727"/>
                  </a:cubicBezTo>
                  <a:cubicBezTo>
                    <a:pt x="364" y="727"/>
                    <a:pt x="366" y="727"/>
                    <a:pt x="368" y="727"/>
                  </a:cubicBezTo>
                  <a:cubicBezTo>
                    <a:pt x="583" y="727"/>
                    <a:pt x="723" y="624"/>
                    <a:pt x="746" y="416"/>
                  </a:cubicBezTo>
                  <a:cubicBezTo>
                    <a:pt x="772" y="176"/>
                    <a:pt x="656" y="16"/>
                    <a:pt x="401" y="1"/>
                  </a:cubicBezTo>
                  <a:cubicBezTo>
                    <a:pt x="390" y="0"/>
                    <a:pt x="379" y="0"/>
                    <a:pt x="36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8448293" y="338863"/>
              <a:ext cx="38094" cy="37075"/>
            </a:xfrm>
            <a:custGeom>
              <a:avLst/>
              <a:gdLst/>
              <a:ahLst/>
              <a:cxnLst/>
              <a:rect l="l" t="t" r="r" b="b"/>
              <a:pathLst>
                <a:path w="748" h="728" extrusionOk="0">
                  <a:moveTo>
                    <a:pt x="366" y="0"/>
                  </a:moveTo>
                  <a:cubicBezTo>
                    <a:pt x="169" y="0"/>
                    <a:pt x="36" y="111"/>
                    <a:pt x="16" y="339"/>
                  </a:cubicBezTo>
                  <a:cubicBezTo>
                    <a:pt x="0" y="547"/>
                    <a:pt x="107" y="696"/>
                    <a:pt x="314" y="722"/>
                  </a:cubicBezTo>
                  <a:cubicBezTo>
                    <a:pt x="341" y="726"/>
                    <a:pt x="368" y="727"/>
                    <a:pt x="393" y="727"/>
                  </a:cubicBezTo>
                  <a:cubicBezTo>
                    <a:pt x="589" y="727"/>
                    <a:pt x="714" y="612"/>
                    <a:pt x="743" y="388"/>
                  </a:cubicBezTo>
                  <a:cubicBezTo>
                    <a:pt x="748" y="178"/>
                    <a:pt x="652" y="31"/>
                    <a:pt x="438" y="5"/>
                  </a:cubicBezTo>
                  <a:cubicBezTo>
                    <a:pt x="414" y="2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8124908" y="338965"/>
              <a:ext cx="37890" cy="36973"/>
            </a:xfrm>
            <a:custGeom>
              <a:avLst/>
              <a:gdLst/>
              <a:ahLst/>
              <a:cxnLst/>
              <a:rect l="l" t="t" r="r" b="b"/>
              <a:pathLst>
                <a:path w="744" h="726" extrusionOk="0">
                  <a:moveTo>
                    <a:pt x="369" y="0"/>
                  </a:moveTo>
                  <a:cubicBezTo>
                    <a:pt x="162" y="0"/>
                    <a:pt x="26" y="115"/>
                    <a:pt x="13" y="348"/>
                  </a:cubicBezTo>
                  <a:cubicBezTo>
                    <a:pt x="0" y="559"/>
                    <a:pt x="114" y="701"/>
                    <a:pt x="322" y="723"/>
                  </a:cubicBezTo>
                  <a:cubicBezTo>
                    <a:pt x="343" y="725"/>
                    <a:pt x="363" y="726"/>
                    <a:pt x="382" y="726"/>
                  </a:cubicBezTo>
                  <a:cubicBezTo>
                    <a:pt x="587" y="726"/>
                    <a:pt x="715" y="605"/>
                    <a:pt x="743" y="340"/>
                  </a:cubicBezTo>
                  <a:cubicBezTo>
                    <a:pt x="730" y="174"/>
                    <a:pt x="638" y="22"/>
                    <a:pt x="428" y="3"/>
                  </a:cubicBezTo>
                  <a:cubicBezTo>
                    <a:pt x="408" y="1"/>
                    <a:pt x="388" y="0"/>
                    <a:pt x="36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7801065" y="338914"/>
              <a:ext cx="37788" cy="37075"/>
            </a:xfrm>
            <a:custGeom>
              <a:avLst/>
              <a:gdLst/>
              <a:ahLst/>
              <a:cxnLst/>
              <a:rect l="l" t="t" r="r" b="b"/>
              <a:pathLst>
                <a:path w="742" h="728" extrusionOk="0">
                  <a:moveTo>
                    <a:pt x="389" y="0"/>
                  </a:moveTo>
                  <a:cubicBezTo>
                    <a:pt x="367" y="0"/>
                    <a:pt x="345" y="1"/>
                    <a:pt x="323" y="4"/>
                  </a:cubicBezTo>
                  <a:cubicBezTo>
                    <a:pt x="113" y="27"/>
                    <a:pt x="0" y="164"/>
                    <a:pt x="13" y="378"/>
                  </a:cubicBezTo>
                  <a:cubicBezTo>
                    <a:pt x="28" y="612"/>
                    <a:pt x="161" y="727"/>
                    <a:pt x="366" y="727"/>
                  </a:cubicBezTo>
                  <a:cubicBezTo>
                    <a:pt x="386" y="727"/>
                    <a:pt x="407" y="726"/>
                    <a:pt x="428" y="724"/>
                  </a:cubicBezTo>
                  <a:cubicBezTo>
                    <a:pt x="636" y="699"/>
                    <a:pt x="742" y="560"/>
                    <a:pt x="742" y="344"/>
                  </a:cubicBezTo>
                  <a:cubicBezTo>
                    <a:pt x="717" y="119"/>
                    <a:pt x="591" y="0"/>
                    <a:pt x="38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354956" y="338914"/>
              <a:ext cx="39367" cy="37024"/>
            </a:xfrm>
            <a:custGeom>
              <a:avLst/>
              <a:gdLst/>
              <a:ahLst/>
              <a:cxnLst/>
              <a:rect l="l" t="t" r="r" b="b"/>
              <a:pathLst>
                <a:path w="773" h="727" extrusionOk="0">
                  <a:moveTo>
                    <a:pt x="370" y="0"/>
                  </a:moveTo>
                  <a:cubicBezTo>
                    <a:pt x="176" y="0"/>
                    <a:pt x="49" y="113"/>
                    <a:pt x="28" y="309"/>
                  </a:cubicBezTo>
                  <a:cubicBezTo>
                    <a:pt x="1" y="550"/>
                    <a:pt x="117" y="702"/>
                    <a:pt x="365" y="727"/>
                  </a:cubicBezTo>
                  <a:cubicBezTo>
                    <a:pt x="367" y="727"/>
                    <a:pt x="368" y="727"/>
                    <a:pt x="370" y="727"/>
                  </a:cubicBezTo>
                  <a:cubicBezTo>
                    <a:pt x="587" y="727"/>
                    <a:pt x="727" y="624"/>
                    <a:pt x="748" y="416"/>
                  </a:cubicBezTo>
                  <a:cubicBezTo>
                    <a:pt x="773" y="176"/>
                    <a:pt x="657" y="16"/>
                    <a:pt x="403" y="1"/>
                  </a:cubicBezTo>
                  <a:cubicBezTo>
                    <a:pt x="392" y="0"/>
                    <a:pt x="381" y="0"/>
                    <a:pt x="370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678443" y="338863"/>
              <a:ext cx="39723" cy="37075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59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5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1002592" y="338761"/>
              <a:ext cx="38552" cy="37228"/>
            </a:xfrm>
            <a:custGeom>
              <a:avLst/>
              <a:gdLst/>
              <a:ahLst/>
              <a:cxnLst/>
              <a:rect l="l" t="t" r="r" b="b"/>
              <a:pathLst>
                <a:path w="757" h="731" extrusionOk="0">
                  <a:moveTo>
                    <a:pt x="397" y="0"/>
                  </a:moveTo>
                  <a:cubicBezTo>
                    <a:pt x="369" y="0"/>
                    <a:pt x="341" y="3"/>
                    <a:pt x="311" y="7"/>
                  </a:cubicBezTo>
                  <a:cubicBezTo>
                    <a:pt x="106" y="40"/>
                    <a:pt x="0" y="192"/>
                    <a:pt x="22" y="399"/>
                  </a:cubicBezTo>
                  <a:cubicBezTo>
                    <a:pt x="45" y="620"/>
                    <a:pt x="176" y="731"/>
                    <a:pt x="368" y="731"/>
                  </a:cubicBezTo>
                  <a:cubicBezTo>
                    <a:pt x="396" y="731"/>
                    <a:pt x="424" y="728"/>
                    <a:pt x="454" y="724"/>
                  </a:cubicBezTo>
                  <a:cubicBezTo>
                    <a:pt x="664" y="692"/>
                    <a:pt x="756" y="540"/>
                    <a:pt x="749" y="332"/>
                  </a:cubicBezTo>
                  <a:cubicBezTo>
                    <a:pt x="715" y="112"/>
                    <a:pt x="589" y="0"/>
                    <a:pt x="39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1326792" y="338761"/>
              <a:ext cx="37686" cy="37024"/>
            </a:xfrm>
            <a:custGeom>
              <a:avLst/>
              <a:gdLst/>
              <a:ahLst/>
              <a:cxnLst/>
              <a:rect l="l" t="t" r="r" b="b"/>
              <a:pathLst>
                <a:path w="740" h="727" extrusionOk="0">
                  <a:moveTo>
                    <a:pt x="364" y="1"/>
                  </a:moveTo>
                  <a:cubicBezTo>
                    <a:pt x="160" y="1"/>
                    <a:pt x="27" y="117"/>
                    <a:pt x="14" y="348"/>
                  </a:cubicBezTo>
                  <a:cubicBezTo>
                    <a:pt x="1" y="561"/>
                    <a:pt x="115" y="701"/>
                    <a:pt x="323" y="722"/>
                  </a:cubicBezTo>
                  <a:cubicBezTo>
                    <a:pt x="345" y="725"/>
                    <a:pt x="367" y="726"/>
                    <a:pt x="388" y="726"/>
                  </a:cubicBezTo>
                  <a:cubicBezTo>
                    <a:pt x="590" y="726"/>
                    <a:pt x="717" y="611"/>
                    <a:pt x="739" y="387"/>
                  </a:cubicBezTo>
                  <a:cubicBezTo>
                    <a:pt x="739" y="167"/>
                    <a:pt x="636" y="27"/>
                    <a:pt x="428" y="4"/>
                  </a:cubicBezTo>
                  <a:cubicBezTo>
                    <a:pt x="406" y="2"/>
                    <a:pt x="385" y="1"/>
                    <a:pt x="36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1649464" y="338761"/>
              <a:ext cx="40233" cy="37228"/>
            </a:xfrm>
            <a:custGeom>
              <a:avLst/>
              <a:gdLst/>
              <a:ahLst/>
              <a:cxnLst/>
              <a:rect l="l" t="t" r="r" b="b"/>
              <a:pathLst>
                <a:path w="790" h="731" extrusionOk="0">
                  <a:moveTo>
                    <a:pt x="384" y="1"/>
                  </a:moveTo>
                  <a:cubicBezTo>
                    <a:pt x="377" y="1"/>
                    <a:pt x="369" y="1"/>
                    <a:pt x="362" y="1"/>
                  </a:cubicBezTo>
                  <a:cubicBezTo>
                    <a:pt x="109" y="40"/>
                    <a:pt x="0" y="201"/>
                    <a:pt x="37" y="439"/>
                  </a:cubicBezTo>
                  <a:cubicBezTo>
                    <a:pt x="66" y="627"/>
                    <a:pt x="195" y="731"/>
                    <a:pt x="376" y="731"/>
                  </a:cubicBezTo>
                  <a:cubicBezTo>
                    <a:pt x="393" y="731"/>
                    <a:pt x="410" y="730"/>
                    <a:pt x="428" y="728"/>
                  </a:cubicBezTo>
                  <a:cubicBezTo>
                    <a:pt x="681" y="702"/>
                    <a:pt x="790" y="535"/>
                    <a:pt x="753" y="296"/>
                  </a:cubicBezTo>
                  <a:cubicBezTo>
                    <a:pt x="723" y="94"/>
                    <a:pt x="581" y="1"/>
                    <a:pt x="38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1973307" y="338812"/>
              <a:ext cx="39774" cy="37075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5" y="0"/>
                  </a:moveTo>
                  <a:cubicBezTo>
                    <a:pt x="341" y="0"/>
                    <a:pt x="338" y="0"/>
                    <a:pt x="334" y="0"/>
                  </a:cubicBezTo>
                  <a:cubicBezTo>
                    <a:pt x="123" y="39"/>
                    <a:pt x="0" y="185"/>
                    <a:pt x="32" y="427"/>
                  </a:cubicBezTo>
                  <a:cubicBezTo>
                    <a:pt x="58" y="622"/>
                    <a:pt x="186" y="727"/>
                    <a:pt x="374" y="727"/>
                  </a:cubicBezTo>
                  <a:cubicBezTo>
                    <a:pt x="388" y="727"/>
                    <a:pt x="401" y="727"/>
                    <a:pt x="415" y="726"/>
                  </a:cubicBezTo>
                  <a:cubicBezTo>
                    <a:pt x="671" y="706"/>
                    <a:pt x="781" y="541"/>
                    <a:pt x="752" y="302"/>
                  </a:cubicBezTo>
                  <a:cubicBezTo>
                    <a:pt x="726" y="97"/>
                    <a:pt x="583" y="0"/>
                    <a:pt x="34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2297049" y="338812"/>
              <a:ext cx="39825" cy="37075"/>
            </a:xfrm>
            <a:custGeom>
              <a:avLst/>
              <a:gdLst/>
              <a:ahLst/>
              <a:cxnLst/>
              <a:rect l="l" t="t" r="r" b="b"/>
              <a:pathLst>
                <a:path w="782" h="728" extrusionOk="0">
                  <a:moveTo>
                    <a:pt x="345" y="0"/>
                  </a:moveTo>
                  <a:cubicBezTo>
                    <a:pt x="342" y="0"/>
                    <a:pt x="338" y="0"/>
                    <a:pt x="335" y="0"/>
                  </a:cubicBezTo>
                  <a:cubicBezTo>
                    <a:pt x="124" y="39"/>
                    <a:pt x="1" y="185"/>
                    <a:pt x="33" y="427"/>
                  </a:cubicBezTo>
                  <a:cubicBezTo>
                    <a:pt x="58" y="622"/>
                    <a:pt x="186" y="727"/>
                    <a:pt x="375" y="727"/>
                  </a:cubicBezTo>
                  <a:cubicBezTo>
                    <a:pt x="388" y="727"/>
                    <a:pt x="402" y="727"/>
                    <a:pt x="416" y="726"/>
                  </a:cubicBezTo>
                  <a:cubicBezTo>
                    <a:pt x="670" y="706"/>
                    <a:pt x="781" y="541"/>
                    <a:pt x="752" y="302"/>
                  </a:cubicBezTo>
                  <a:cubicBezTo>
                    <a:pt x="727" y="97"/>
                    <a:pt x="583" y="0"/>
                    <a:pt x="34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2621504" y="338863"/>
              <a:ext cx="38094" cy="37177"/>
            </a:xfrm>
            <a:custGeom>
              <a:avLst/>
              <a:gdLst/>
              <a:ahLst/>
              <a:cxnLst/>
              <a:rect l="l" t="t" r="r" b="b"/>
              <a:pathLst>
                <a:path w="748" h="730" extrusionOk="0">
                  <a:moveTo>
                    <a:pt x="370" y="1"/>
                  </a:moveTo>
                  <a:cubicBezTo>
                    <a:pt x="170" y="1"/>
                    <a:pt x="37" y="112"/>
                    <a:pt x="18" y="342"/>
                  </a:cubicBezTo>
                  <a:cubicBezTo>
                    <a:pt x="0" y="548"/>
                    <a:pt x="107" y="697"/>
                    <a:pt x="315" y="725"/>
                  </a:cubicBezTo>
                  <a:cubicBezTo>
                    <a:pt x="340" y="728"/>
                    <a:pt x="364" y="730"/>
                    <a:pt x="388" y="730"/>
                  </a:cubicBezTo>
                  <a:cubicBezTo>
                    <a:pt x="587" y="730"/>
                    <a:pt x="715" y="611"/>
                    <a:pt x="748" y="356"/>
                  </a:cubicBezTo>
                  <a:cubicBezTo>
                    <a:pt x="736" y="184"/>
                    <a:pt x="654" y="31"/>
                    <a:pt x="440" y="5"/>
                  </a:cubicBezTo>
                  <a:cubicBezTo>
                    <a:pt x="416" y="2"/>
                    <a:pt x="393" y="1"/>
                    <a:pt x="370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2944838" y="338710"/>
              <a:ext cx="39061" cy="37177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7" y="1"/>
                  </a:moveTo>
                  <a:cubicBezTo>
                    <a:pt x="138" y="34"/>
                    <a:pt x="0" y="164"/>
                    <a:pt x="23" y="411"/>
                  </a:cubicBezTo>
                  <a:cubicBezTo>
                    <a:pt x="44" y="614"/>
                    <a:pt x="166" y="730"/>
                    <a:pt x="368" y="730"/>
                  </a:cubicBezTo>
                  <a:cubicBezTo>
                    <a:pt x="376" y="730"/>
                    <a:pt x="383" y="730"/>
                    <a:pt x="390" y="729"/>
                  </a:cubicBezTo>
                  <a:cubicBezTo>
                    <a:pt x="646" y="718"/>
                    <a:pt x="766" y="564"/>
                    <a:pt x="745" y="323"/>
                  </a:cubicBezTo>
                  <a:cubicBezTo>
                    <a:pt x="726" y="114"/>
                    <a:pt x="591" y="5"/>
                    <a:pt x="327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3268987" y="338812"/>
              <a:ext cx="37788" cy="37075"/>
            </a:xfrm>
            <a:custGeom>
              <a:avLst/>
              <a:gdLst/>
              <a:ahLst/>
              <a:cxnLst/>
              <a:rect l="l" t="t" r="r" b="b"/>
              <a:pathLst>
                <a:path w="742" h="728" extrusionOk="0">
                  <a:moveTo>
                    <a:pt x="385" y="0"/>
                  </a:moveTo>
                  <a:cubicBezTo>
                    <a:pt x="362" y="0"/>
                    <a:pt x="338" y="2"/>
                    <a:pt x="314" y="5"/>
                  </a:cubicBezTo>
                  <a:cubicBezTo>
                    <a:pt x="104" y="32"/>
                    <a:pt x="0" y="177"/>
                    <a:pt x="16" y="388"/>
                  </a:cubicBezTo>
                  <a:cubicBezTo>
                    <a:pt x="34" y="615"/>
                    <a:pt x="167" y="727"/>
                    <a:pt x="366" y="727"/>
                  </a:cubicBezTo>
                  <a:cubicBezTo>
                    <a:pt x="389" y="727"/>
                    <a:pt x="413" y="726"/>
                    <a:pt x="438" y="723"/>
                  </a:cubicBezTo>
                  <a:cubicBezTo>
                    <a:pt x="646" y="698"/>
                    <a:pt x="741" y="552"/>
                    <a:pt x="740" y="340"/>
                  </a:cubicBezTo>
                  <a:cubicBezTo>
                    <a:pt x="710" y="115"/>
                    <a:pt x="586" y="0"/>
                    <a:pt x="38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3592932" y="338812"/>
              <a:ext cx="38552" cy="37279"/>
            </a:xfrm>
            <a:custGeom>
              <a:avLst/>
              <a:gdLst/>
              <a:ahLst/>
              <a:cxnLst/>
              <a:rect l="l" t="t" r="r" b="b"/>
              <a:pathLst>
                <a:path w="757" h="732" extrusionOk="0">
                  <a:moveTo>
                    <a:pt x="389" y="1"/>
                  </a:moveTo>
                  <a:cubicBezTo>
                    <a:pt x="361" y="1"/>
                    <a:pt x="333" y="3"/>
                    <a:pt x="303" y="7"/>
                  </a:cubicBezTo>
                  <a:cubicBezTo>
                    <a:pt x="93" y="41"/>
                    <a:pt x="1" y="192"/>
                    <a:pt x="8" y="401"/>
                  </a:cubicBezTo>
                  <a:cubicBezTo>
                    <a:pt x="41" y="621"/>
                    <a:pt x="169" y="732"/>
                    <a:pt x="364" y="732"/>
                  </a:cubicBezTo>
                  <a:cubicBezTo>
                    <a:pt x="390" y="732"/>
                    <a:pt x="418" y="730"/>
                    <a:pt x="446" y="726"/>
                  </a:cubicBezTo>
                  <a:cubicBezTo>
                    <a:pt x="651" y="693"/>
                    <a:pt x="757" y="541"/>
                    <a:pt x="735" y="333"/>
                  </a:cubicBezTo>
                  <a:cubicBezTo>
                    <a:pt x="712" y="111"/>
                    <a:pt x="581" y="1"/>
                    <a:pt x="38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3915605" y="338863"/>
              <a:ext cx="39723" cy="37075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3" y="0"/>
                  </a:moveTo>
                  <a:cubicBezTo>
                    <a:pt x="189" y="0"/>
                    <a:pt x="58" y="106"/>
                    <a:pt x="33" y="300"/>
                  </a:cubicBezTo>
                  <a:cubicBezTo>
                    <a:pt x="1" y="540"/>
                    <a:pt x="116" y="696"/>
                    <a:pt x="366" y="728"/>
                  </a:cubicBezTo>
                  <a:cubicBezTo>
                    <a:pt x="371" y="728"/>
                    <a:pt x="375" y="728"/>
                    <a:pt x="380" y="728"/>
                  </a:cubicBezTo>
                  <a:cubicBezTo>
                    <a:pt x="585" y="728"/>
                    <a:pt x="725" y="631"/>
                    <a:pt x="751" y="424"/>
                  </a:cubicBezTo>
                  <a:cubicBezTo>
                    <a:pt x="780" y="186"/>
                    <a:pt x="671" y="24"/>
                    <a:pt x="415" y="2"/>
                  </a:cubicBezTo>
                  <a:cubicBezTo>
                    <a:pt x="401" y="1"/>
                    <a:pt x="387" y="0"/>
                    <a:pt x="373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4239397" y="338863"/>
              <a:ext cx="39622" cy="37075"/>
            </a:xfrm>
            <a:custGeom>
              <a:avLst/>
              <a:gdLst/>
              <a:ahLst/>
              <a:cxnLst/>
              <a:rect l="l" t="t" r="r" b="b"/>
              <a:pathLst>
                <a:path w="778" h="728" extrusionOk="0">
                  <a:moveTo>
                    <a:pt x="372" y="0"/>
                  </a:moveTo>
                  <a:cubicBezTo>
                    <a:pt x="187" y="0"/>
                    <a:pt x="58" y="106"/>
                    <a:pt x="32" y="300"/>
                  </a:cubicBezTo>
                  <a:cubicBezTo>
                    <a:pt x="0" y="540"/>
                    <a:pt x="113" y="696"/>
                    <a:pt x="366" y="728"/>
                  </a:cubicBezTo>
                  <a:cubicBezTo>
                    <a:pt x="370" y="728"/>
                    <a:pt x="375" y="728"/>
                    <a:pt x="379" y="728"/>
                  </a:cubicBezTo>
                  <a:cubicBezTo>
                    <a:pt x="582" y="728"/>
                    <a:pt x="725" y="631"/>
                    <a:pt x="749" y="424"/>
                  </a:cubicBezTo>
                  <a:cubicBezTo>
                    <a:pt x="778" y="186"/>
                    <a:pt x="669" y="24"/>
                    <a:pt x="415" y="2"/>
                  </a:cubicBezTo>
                  <a:cubicBezTo>
                    <a:pt x="400" y="1"/>
                    <a:pt x="386" y="0"/>
                    <a:pt x="372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4563954" y="338761"/>
              <a:ext cx="37737" cy="37024"/>
            </a:xfrm>
            <a:custGeom>
              <a:avLst/>
              <a:gdLst/>
              <a:ahLst/>
              <a:cxnLst/>
              <a:rect l="l" t="t" r="r" b="b"/>
              <a:pathLst>
                <a:path w="741" h="727" extrusionOk="0">
                  <a:moveTo>
                    <a:pt x="364" y="1"/>
                  </a:moveTo>
                  <a:cubicBezTo>
                    <a:pt x="160" y="1"/>
                    <a:pt x="25" y="117"/>
                    <a:pt x="12" y="348"/>
                  </a:cubicBezTo>
                  <a:cubicBezTo>
                    <a:pt x="1" y="561"/>
                    <a:pt x="113" y="701"/>
                    <a:pt x="321" y="722"/>
                  </a:cubicBezTo>
                  <a:cubicBezTo>
                    <a:pt x="344" y="725"/>
                    <a:pt x="365" y="726"/>
                    <a:pt x="386" y="726"/>
                  </a:cubicBezTo>
                  <a:cubicBezTo>
                    <a:pt x="589" y="726"/>
                    <a:pt x="716" y="611"/>
                    <a:pt x="739" y="387"/>
                  </a:cubicBezTo>
                  <a:cubicBezTo>
                    <a:pt x="741" y="167"/>
                    <a:pt x="637" y="27"/>
                    <a:pt x="428" y="4"/>
                  </a:cubicBezTo>
                  <a:cubicBezTo>
                    <a:pt x="406" y="2"/>
                    <a:pt x="385" y="1"/>
                    <a:pt x="364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4887237" y="338761"/>
              <a:ext cx="38501" cy="37228"/>
            </a:xfrm>
            <a:custGeom>
              <a:avLst/>
              <a:gdLst/>
              <a:ahLst/>
              <a:cxnLst/>
              <a:rect l="l" t="t" r="r" b="b"/>
              <a:pathLst>
                <a:path w="756" h="731" extrusionOk="0">
                  <a:moveTo>
                    <a:pt x="396" y="0"/>
                  </a:moveTo>
                  <a:cubicBezTo>
                    <a:pt x="369" y="0"/>
                    <a:pt x="340" y="3"/>
                    <a:pt x="311" y="7"/>
                  </a:cubicBezTo>
                  <a:cubicBezTo>
                    <a:pt x="106" y="40"/>
                    <a:pt x="0" y="192"/>
                    <a:pt x="22" y="399"/>
                  </a:cubicBezTo>
                  <a:cubicBezTo>
                    <a:pt x="44" y="620"/>
                    <a:pt x="176" y="731"/>
                    <a:pt x="368" y="731"/>
                  </a:cubicBezTo>
                  <a:cubicBezTo>
                    <a:pt x="395" y="731"/>
                    <a:pt x="424" y="728"/>
                    <a:pt x="454" y="724"/>
                  </a:cubicBezTo>
                  <a:cubicBezTo>
                    <a:pt x="663" y="692"/>
                    <a:pt x="756" y="540"/>
                    <a:pt x="749" y="332"/>
                  </a:cubicBezTo>
                  <a:cubicBezTo>
                    <a:pt x="713" y="112"/>
                    <a:pt x="587" y="0"/>
                    <a:pt x="39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210928" y="338761"/>
              <a:ext cx="38450" cy="37228"/>
            </a:xfrm>
            <a:custGeom>
              <a:avLst/>
              <a:gdLst/>
              <a:ahLst/>
              <a:cxnLst/>
              <a:rect l="l" t="t" r="r" b="b"/>
              <a:pathLst>
                <a:path w="755" h="731" extrusionOk="0">
                  <a:moveTo>
                    <a:pt x="396" y="0"/>
                  </a:moveTo>
                  <a:cubicBezTo>
                    <a:pt x="369" y="0"/>
                    <a:pt x="341" y="3"/>
                    <a:pt x="311" y="7"/>
                  </a:cubicBezTo>
                  <a:cubicBezTo>
                    <a:pt x="104" y="40"/>
                    <a:pt x="0" y="192"/>
                    <a:pt x="22" y="399"/>
                  </a:cubicBezTo>
                  <a:cubicBezTo>
                    <a:pt x="43" y="620"/>
                    <a:pt x="174" y="731"/>
                    <a:pt x="366" y="731"/>
                  </a:cubicBezTo>
                  <a:cubicBezTo>
                    <a:pt x="394" y="731"/>
                    <a:pt x="423" y="728"/>
                    <a:pt x="452" y="724"/>
                  </a:cubicBezTo>
                  <a:cubicBezTo>
                    <a:pt x="662" y="692"/>
                    <a:pt x="755" y="540"/>
                    <a:pt x="747" y="332"/>
                  </a:cubicBezTo>
                  <a:cubicBezTo>
                    <a:pt x="714" y="112"/>
                    <a:pt x="588" y="0"/>
                    <a:pt x="39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534975" y="338812"/>
              <a:ext cx="37890" cy="37075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5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8" y="388"/>
                  </a:cubicBezTo>
                  <a:cubicBezTo>
                    <a:pt x="35" y="615"/>
                    <a:pt x="169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4" y="0"/>
                    <a:pt x="38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857698" y="338965"/>
              <a:ext cx="40335" cy="37024"/>
            </a:xfrm>
            <a:custGeom>
              <a:avLst/>
              <a:gdLst/>
              <a:ahLst/>
              <a:cxnLst/>
              <a:rect l="l" t="t" r="r" b="b"/>
              <a:pathLst>
                <a:path w="792" h="727" extrusionOk="0">
                  <a:moveTo>
                    <a:pt x="376" y="0"/>
                  </a:moveTo>
                  <a:cubicBezTo>
                    <a:pt x="195" y="0"/>
                    <a:pt x="67" y="102"/>
                    <a:pt x="37" y="292"/>
                  </a:cubicBezTo>
                  <a:cubicBezTo>
                    <a:pt x="1" y="531"/>
                    <a:pt x="112" y="688"/>
                    <a:pt x="362" y="726"/>
                  </a:cubicBezTo>
                  <a:cubicBezTo>
                    <a:pt x="370" y="726"/>
                    <a:pt x="377" y="726"/>
                    <a:pt x="384" y="726"/>
                  </a:cubicBezTo>
                  <a:cubicBezTo>
                    <a:pt x="585" y="726"/>
                    <a:pt x="727" y="632"/>
                    <a:pt x="755" y="435"/>
                  </a:cubicBezTo>
                  <a:cubicBezTo>
                    <a:pt x="791" y="198"/>
                    <a:pt x="683" y="29"/>
                    <a:pt x="430" y="3"/>
                  </a:cubicBezTo>
                  <a:cubicBezTo>
                    <a:pt x="412" y="1"/>
                    <a:pt x="394" y="0"/>
                    <a:pt x="376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6182407" y="338914"/>
              <a:ext cx="37737" cy="37075"/>
            </a:xfrm>
            <a:custGeom>
              <a:avLst/>
              <a:gdLst/>
              <a:ahLst/>
              <a:cxnLst/>
              <a:rect l="l" t="t" r="r" b="b"/>
              <a:pathLst>
                <a:path w="741" h="728" extrusionOk="0">
                  <a:moveTo>
                    <a:pt x="389" y="0"/>
                  </a:moveTo>
                  <a:cubicBezTo>
                    <a:pt x="367" y="0"/>
                    <a:pt x="345" y="1"/>
                    <a:pt x="322" y="4"/>
                  </a:cubicBezTo>
                  <a:cubicBezTo>
                    <a:pt x="112" y="27"/>
                    <a:pt x="1" y="164"/>
                    <a:pt x="13" y="378"/>
                  </a:cubicBezTo>
                  <a:cubicBezTo>
                    <a:pt x="28" y="612"/>
                    <a:pt x="162" y="727"/>
                    <a:pt x="367" y="727"/>
                  </a:cubicBezTo>
                  <a:cubicBezTo>
                    <a:pt x="387" y="727"/>
                    <a:pt x="408" y="726"/>
                    <a:pt x="429" y="724"/>
                  </a:cubicBezTo>
                  <a:cubicBezTo>
                    <a:pt x="637" y="699"/>
                    <a:pt x="741" y="560"/>
                    <a:pt x="741" y="344"/>
                  </a:cubicBezTo>
                  <a:cubicBezTo>
                    <a:pt x="719" y="119"/>
                    <a:pt x="593" y="0"/>
                    <a:pt x="38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6505232" y="338965"/>
              <a:ext cx="40233" cy="37024"/>
            </a:xfrm>
            <a:custGeom>
              <a:avLst/>
              <a:gdLst/>
              <a:ahLst/>
              <a:cxnLst/>
              <a:rect l="l" t="t" r="r" b="b"/>
              <a:pathLst>
                <a:path w="790" h="727" extrusionOk="0">
                  <a:moveTo>
                    <a:pt x="375" y="0"/>
                  </a:moveTo>
                  <a:cubicBezTo>
                    <a:pt x="193" y="0"/>
                    <a:pt x="66" y="102"/>
                    <a:pt x="37" y="292"/>
                  </a:cubicBezTo>
                  <a:cubicBezTo>
                    <a:pt x="1" y="531"/>
                    <a:pt x="111" y="688"/>
                    <a:pt x="362" y="726"/>
                  </a:cubicBezTo>
                  <a:cubicBezTo>
                    <a:pt x="369" y="726"/>
                    <a:pt x="377" y="726"/>
                    <a:pt x="384" y="726"/>
                  </a:cubicBezTo>
                  <a:cubicBezTo>
                    <a:pt x="582" y="726"/>
                    <a:pt x="723" y="632"/>
                    <a:pt x="754" y="435"/>
                  </a:cubicBezTo>
                  <a:cubicBezTo>
                    <a:pt x="790" y="198"/>
                    <a:pt x="681" y="29"/>
                    <a:pt x="428" y="3"/>
                  </a:cubicBezTo>
                  <a:cubicBezTo>
                    <a:pt x="410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6829381" y="338710"/>
              <a:ext cx="39418" cy="37228"/>
            </a:xfrm>
            <a:custGeom>
              <a:avLst/>
              <a:gdLst/>
              <a:ahLst/>
              <a:cxnLst/>
              <a:rect l="l" t="t" r="r" b="b"/>
              <a:pathLst>
                <a:path w="774" h="731" extrusionOk="0">
                  <a:moveTo>
                    <a:pt x="369" y="1"/>
                  </a:moveTo>
                  <a:cubicBezTo>
                    <a:pt x="119" y="28"/>
                    <a:pt x="0" y="179"/>
                    <a:pt x="29" y="420"/>
                  </a:cubicBezTo>
                  <a:cubicBezTo>
                    <a:pt x="51" y="619"/>
                    <a:pt x="176" y="730"/>
                    <a:pt x="370" y="730"/>
                  </a:cubicBezTo>
                  <a:cubicBezTo>
                    <a:pt x="380" y="730"/>
                    <a:pt x="391" y="730"/>
                    <a:pt x="402" y="729"/>
                  </a:cubicBezTo>
                  <a:cubicBezTo>
                    <a:pt x="659" y="713"/>
                    <a:pt x="774" y="554"/>
                    <a:pt x="748" y="313"/>
                  </a:cubicBezTo>
                  <a:cubicBezTo>
                    <a:pt x="725" y="106"/>
                    <a:pt x="586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7153683" y="338914"/>
              <a:ext cx="37737" cy="37075"/>
            </a:xfrm>
            <a:custGeom>
              <a:avLst/>
              <a:gdLst/>
              <a:ahLst/>
              <a:cxnLst/>
              <a:rect l="l" t="t" r="r" b="b"/>
              <a:pathLst>
                <a:path w="741" h="728" extrusionOk="0">
                  <a:moveTo>
                    <a:pt x="387" y="0"/>
                  </a:moveTo>
                  <a:cubicBezTo>
                    <a:pt x="366" y="0"/>
                    <a:pt x="344" y="1"/>
                    <a:pt x="321" y="4"/>
                  </a:cubicBezTo>
                  <a:cubicBezTo>
                    <a:pt x="111" y="27"/>
                    <a:pt x="0" y="164"/>
                    <a:pt x="13" y="378"/>
                  </a:cubicBezTo>
                  <a:cubicBezTo>
                    <a:pt x="28" y="612"/>
                    <a:pt x="161" y="727"/>
                    <a:pt x="366" y="727"/>
                  </a:cubicBezTo>
                  <a:cubicBezTo>
                    <a:pt x="386" y="727"/>
                    <a:pt x="407" y="726"/>
                    <a:pt x="428" y="724"/>
                  </a:cubicBezTo>
                  <a:cubicBezTo>
                    <a:pt x="636" y="699"/>
                    <a:pt x="740" y="560"/>
                    <a:pt x="740" y="344"/>
                  </a:cubicBezTo>
                  <a:cubicBezTo>
                    <a:pt x="714" y="119"/>
                    <a:pt x="591" y="0"/>
                    <a:pt x="387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7477272" y="338914"/>
              <a:ext cx="37839" cy="37075"/>
            </a:xfrm>
            <a:custGeom>
              <a:avLst/>
              <a:gdLst/>
              <a:ahLst/>
              <a:cxnLst/>
              <a:rect l="l" t="t" r="r" b="b"/>
              <a:pathLst>
                <a:path w="743" h="728" extrusionOk="0">
                  <a:moveTo>
                    <a:pt x="389" y="0"/>
                  </a:moveTo>
                  <a:cubicBezTo>
                    <a:pt x="368" y="0"/>
                    <a:pt x="346" y="1"/>
                    <a:pt x="323" y="4"/>
                  </a:cubicBezTo>
                  <a:cubicBezTo>
                    <a:pt x="113" y="27"/>
                    <a:pt x="1" y="164"/>
                    <a:pt x="14" y="378"/>
                  </a:cubicBezTo>
                  <a:cubicBezTo>
                    <a:pt x="28" y="612"/>
                    <a:pt x="162" y="727"/>
                    <a:pt x="368" y="727"/>
                  </a:cubicBezTo>
                  <a:cubicBezTo>
                    <a:pt x="388" y="727"/>
                    <a:pt x="409" y="726"/>
                    <a:pt x="430" y="724"/>
                  </a:cubicBezTo>
                  <a:cubicBezTo>
                    <a:pt x="637" y="699"/>
                    <a:pt x="742" y="560"/>
                    <a:pt x="742" y="344"/>
                  </a:cubicBezTo>
                  <a:cubicBezTo>
                    <a:pt x="717" y="119"/>
                    <a:pt x="592" y="0"/>
                    <a:pt x="389" y="0"/>
                  </a:cubicBezTo>
                  <a:close/>
                </a:path>
              </a:pathLst>
            </a:custGeom>
            <a:solidFill>
              <a:srgbClr val="540E8B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8" name="Google Shape;33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77675"/>
            <a:ext cx="6576000" cy="1934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349" name="Google Shape;3349;p11"/>
          <p:cNvSpPr txBox="1">
            <a:spLocks noGrp="1"/>
          </p:cNvSpPr>
          <p:nvPr>
            <p:ph type="subTitle" idx="1"/>
          </p:nvPr>
        </p:nvSpPr>
        <p:spPr>
          <a:xfrm>
            <a:off x="1284000" y="3312100"/>
            <a:ext cx="6576000" cy="4710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solidFill>
          <a:schemeClr val="dk1"/>
        </a:solidFill>
        <a:effectLst/>
      </p:bgPr>
    </p:bg>
    <p:spTree>
      <p:nvGrpSpPr>
        <p:cNvPr id="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3422;p22"/>
          <p:cNvSpPr/>
          <p:nvPr/>
        </p:nvSpPr>
        <p:spPr>
          <a:xfrm>
            <a:off x="264000" y="262500"/>
            <a:ext cx="8616000" cy="4618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3" name="Google Shape;3423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7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4" name="Google Shape;3424;p22"/>
          <p:cNvSpPr txBox="1">
            <a:spLocks noGrp="1"/>
          </p:cNvSpPr>
          <p:nvPr>
            <p:ph type="title" idx="2"/>
          </p:nvPr>
        </p:nvSpPr>
        <p:spPr>
          <a:xfrm>
            <a:off x="719998" y="1428413"/>
            <a:ext cx="2344200" cy="5277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25" name="Google Shape;3425;p22"/>
          <p:cNvSpPr txBox="1">
            <a:spLocks noGrp="1"/>
          </p:cNvSpPr>
          <p:nvPr>
            <p:ph type="subTitle" idx="1"/>
          </p:nvPr>
        </p:nvSpPr>
        <p:spPr>
          <a:xfrm>
            <a:off x="720000" y="1956115"/>
            <a:ext cx="23442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6" name="Google Shape;3426;p22"/>
          <p:cNvSpPr txBox="1">
            <a:spLocks noGrp="1"/>
          </p:cNvSpPr>
          <p:nvPr>
            <p:ph type="title" idx="3"/>
          </p:nvPr>
        </p:nvSpPr>
        <p:spPr>
          <a:xfrm>
            <a:off x="6079824" y="1428413"/>
            <a:ext cx="2344200" cy="5277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27" name="Google Shape;3427;p22"/>
          <p:cNvSpPr txBox="1">
            <a:spLocks noGrp="1"/>
          </p:cNvSpPr>
          <p:nvPr>
            <p:ph type="subTitle" idx="4"/>
          </p:nvPr>
        </p:nvSpPr>
        <p:spPr>
          <a:xfrm>
            <a:off x="6079825" y="1956115"/>
            <a:ext cx="23442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2"/>
          <p:cNvSpPr txBox="1">
            <a:spLocks noGrp="1"/>
          </p:cNvSpPr>
          <p:nvPr>
            <p:ph type="title" idx="5"/>
          </p:nvPr>
        </p:nvSpPr>
        <p:spPr>
          <a:xfrm>
            <a:off x="719985" y="2920638"/>
            <a:ext cx="2344200" cy="5277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29" name="Google Shape;3429;p22"/>
          <p:cNvSpPr txBox="1">
            <a:spLocks noGrp="1"/>
          </p:cNvSpPr>
          <p:nvPr>
            <p:ph type="subTitle" idx="6"/>
          </p:nvPr>
        </p:nvSpPr>
        <p:spPr>
          <a:xfrm>
            <a:off x="720000" y="3448338"/>
            <a:ext cx="23442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0" name="Google Shape;3430;p22"/>
          <p:cNvSpPr txBox="1">
            <a:spLocks noGrp="1"/>
          </p:cNvSpPr>
          <p:nvPr>
            <p:ph type="title" idx="7"/>
          </p:nvPr>
        </p:nvSpPr>
        <p:spPr>
          <a:xfrm>
            <a:off x="6079811" y="2920638"/>
            <a:ext cx="2344200" cy="5277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31" name="Google Shape;3431;p22"/>
          <p:cNvSpPr txBox="1">
            <a:spLocks noGrp="1"/>
          </p:cNvSpPr>
          <p:nvPr>
            <p:ph type="subTitle" idx="8"/>
          </p:nvPr>
        </p:nvSpPr>
        <p:spPr>
          <a:xfrm>
            <a:off x="6079825" y="3448338"/>
            <a:ext cx="23442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1"/>
        </a:solidFill>
        <a:effectLst/>
      </p:bgPr>
    </p:bg>
    <p:spTree>
      <p:nvGrpSpPr>
        <p:cNvPr id="1" name="Shape 3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6" name="Google Shape;3476;p27"/>
          <p:cNvSpPr/>
          <p:nvPr/>
        </p:nvSpPr>
        <p:spPr>
          <a:xfrm>
            <a:off x="264000" y="262500"/>
            <a:ext cx="8616000" cy="4618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bg>
      <p:bgPr>
        <a:solidFill>
          <a:schemeClr val="dk1"/>
        </a:solidFill>
        <a:effectLst/>
      </p:bgPr>
    </p:bg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3"/>
        </a:solidFill>
        <a:effectLst/>
      </p:bgPr>
    </p:bg>
    <p:spTree>
      <p:nvGrpSpPr>
        <p:cNvPr id="1" name="Shape 34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68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3486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487" name="Google Shape;3487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98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82168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549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hyperlink" Target="Khi%20CO%20day%20lan%204.m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gif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ages.google.com.vn/imgres?imgurl=http://www.cisbaotin.com/uploads/imgproducts/1161745120.gif&amp;imgrefurl=http://www.cisbaotin.com/index.php?module=productdetail&amp;id=75&amp;h=252&amp;w=300&amp;sz=31&amp;hl=vi&amp;start=8&amp;tbnid=FcX6fyTua4-h2M:&amp;tbnh=97&amp;tbnw=116&amp;prev=/images?q=muc+in&amp;gbv=2&amp;svnum=10&amp;hl=vi&amp;sa=G" TargetMode="External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hyperlink" Target="http://images.google.com.vn/imgres?imgurl=http://www.megabuy.com.vn/images/Canon_BCI_6.jpg&amp;imgrefurl=http://www.megabuy.com.vn/index.php?main_page=index&amp;cPath=785&amp;zenid=ull4lmngsvkkn8es51m6d1br37&amp;h=375&amp;w=500&amp;sz=17&amp;hl=vi&amp;start=6&amp;tbnid=OQGK6vWbf-I4kM:&amp;tbnh=98&amp;tbnw=130&amp;prev=/images?q=muc+in&amp;gbv=2&amp;svnum=10&amp;hl=vi&amp;sa=G" TargetMode="External"/><Relationship Id="rId9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slide" Target="slide25.xml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11" Type="http://schemas.openxmlformats.org/officeDocument/2006/relationships/slide" Target="slide29.xml"/><Relationship Id="rId5" Type="http://schemas.openxmlformats.org/officeDocument/2006/relationships/audio" Target="../media/audio3.wav"/><Relationship Id="rId10" Type="http://schemas.openxmlformats.org/officeDocument/2006/relationships/image" Target="../media/image76.wmf"/><Relationship Id="rId4" Type="http://schemas.openxmlformats.org/officeDocument/2006/relationships/audio" Target="../media/audio2.wav"/><Relationship Id="rId9" Type="http://schemas.openxmlformats.org/officeDocument/2006/relationships/image" Target="../media/image75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Khi%20CO%20day%20lan%204.mpg" TargetMode="Externa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7" descr="Than V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19" y="546044"/>
            <a:ext cx="2190107" cy="146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1143000" y="18211"/>
            <a:ext cx="6858000" cy="92333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4" descr="_41244802_fireap203b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79" y="547993"/>
            <a:ext cx="2124631" cy="152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43" y="3564614"/>
            <a:ext cx="2076515" cy="158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Vertical Scroll 16"/>
          <p:cNvSpPr/>
          <p:nvPr/>
        </p:nvSpPr>
        <p:spPr bwMode="auto">
          <a:xfrm>
            <a:off x="1139816" y="2141457"/>
            <a:ext cx="2207836" cy="1367448"/>
          </a:xfrm>
          <a:prstGeom prst="verticalScroll">
            <a:avLst>
              <a:gd name="adj" fmla="val 20707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vi-VN" sz="14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 hiệu hóa học: C</a:t>
            </a:r>
            <a:endParaRPr lang="en-US" sz="14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</a:pPr>
            <a:endParaRPr lang="vi-VN" sz="14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vi-VN" sz="14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khối</a:t>
            </a:r>
            <a:r>
              <a:rPr lang="en-US" sz="14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26" y="557653"/>
            <a:ext cx="2371852" cy="1441409"/>
          </a:xfrm>
          <a:prstGeom prst="rect">
            <a:avLst/>
          </a:prstGeom>
        </p:spPr>
      </p:pic>
      <p:pic>
        <p:nvPicPr>
          <p:cNvPr id="12" name="Picture 7" descr="CAYJO9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20" y="3551925"/>
            <a:ext cx="2209857" cy="159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D:\du lieu\TÀI SẢN TUYẾN\BÁO CÁO\pawopow về hóa học\HÌNH HÓA HỌC\hình ngành\hghgh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8468" y="1892154"/>
            <a:ext cx="2034557" cy="165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15" y="3584332"/>
            <a:ext cx="2498692" cy="1565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43" y="2072119"/>
            <a:ext cx="2261284" cy="14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71650" y="2005013"/>
            <a:ext cx="571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altLang="en-US" sz="2400" b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6107002" y="3600450"/>
            <a:ext cx="1314450" cy="738664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cương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6046630" y="1135687"/>
            <a:ext cx="1257300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alt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alt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5043488" y="2176462"/>
            <a:ext cx="1600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2000</a:t>
            </a:r>
            <a:r>
              <a:rPr lang="en-US" altLang="en-US" sz="1800" baseline="30000" dirty="0">
                <a:solidFill>
                  <a:srgbClr val="00B050"/>
                </a:solidFill>
                <a:latin typeface="+mj-lt"/>
              </a:rPr>
              <a:t>o</a:t>
            </a: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C,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50- 100 </a:t>
            </a:r>
            <a:r>
              <a:rPr lang="en-US" altLang="en-US" sz="1800" dirty="0" err="1">
                <a:solidFill>
                  <a:srgbClr val="00B050"/>
                </a:solidFill>
                <a:latin typeface="+mj-lt"/>
              </a:rPr>
              <a:t>atm</a:t>
            </a:r>
            <a:endParaRPr lang="en-US" altLang="en-US" sz="1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6815138" y="2176462"/>
            <a:ext cx="1257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B050"/>
                </a:solidFill>
                <a:latin typeface="+mj-lt"/>
              </a:rPr>
              <a:t>Xt: Cr,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B050"/>
                </a:solidFill>
                <a:latin typeface="+mj-lt"/>
              </a:rPr>
              <a:t>Ni/ Fe</a:t>
            </a: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1714500" y="1262063"/>
            <a:ext cx="1314450" cy="923330"/>
          </a:xfrm>
          <a:prstGeom prst="rect">
            <a:avLst/>
          </a:prstGeom>
          <a:solidFill>
            <a:srgbClr val="33CC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alt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alt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Text Box 11"/>
          <p:cNvSpPr txBox="1">
            <a:spLocks noChangeArrowheads="1"/>
          </p:cNvSpPr>
          <p:nvPr/>
        </p:nvSpPr>
        <p:spPr bwMode="auto">
          <a:xfrm>
            <a:off x="3371850" y="1551904"/>
            <a:ext cx="222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2500</a:t>
            </a:r>
            <a:r>
              <a:rPr lang="en-US" altLang="en-US" sz="1800" baseline="30000" dirty="0">
                <a:solidFill>
                  <a:srgbClr val="00B050"/>
                </a:solidFill>
                <a:latin typeface="+mj-lt"/>
              </a:rPr>
              <a:t>o</a:t>
            </a: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C -&gt;3000</a:t>
            </a:r>
            <a:r>
              <a:rPr lang="en-US" altLang="en-US" sz="1800" baseline="30000" dirty="0">
                <a:solidFill>
                  <a:srgbClr val="00B050"/>
                </a:solidFill>
                <a:latin typeface="+mj-lt"/>
              </a:rPr>
              <a:t>O</a:t>
            </a: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C</a:t>
            </a:r>
          </a:p>
        </p:txBody>
      </p:sp>
      <p:sp>
        <p:nvSpPr>
          <p:cNvPr id="24585" name="Text Box 12"/>
          <p:cNvSpPr txBox="1">
            <a:spLocks noChangeArrowheads="1"/>
          </p:cNvSpPr>
          <p:nvPr/>
        </p:nvSpPr>
        <p:spPr bwMode="auto">
          <a:xfrm>
            <a:off x="3257550" y="1097120"/>
            <a:ext cx="2457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rgbClr val="00B050"/>
                </a:solidFill>
                <a:latin typeface="+mj-lt"/>
              </a:rPr>
              <a:t>có</a:t>
            </a: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altLang="en-US" sz="1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rgbClr val="00B050"/>
                </a:solidFill>
                <a:latin typeface="+mj-lt"/>
              </a:rPr>
              <a:t>khí</a:t>
            </a:r>
            <a:endParaRPr lang="en-US" altLang="en-US" sz="1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4586" name="Line 19"/>
          <p:cNvSpPr>
            <a:spLocks noChangeShapeType="1"/>
          </p:cNvSpPr>
          <p:nvPr/>
        </p:nvSpPr>
        <p:spPr bwMode="auto">
          <a:xfrm>
            <a:off x="3314700" y="1490663"/>
            <a:ext cx="26289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4587" name="Line 20"/>
          <p:cNvSpPr>
            <a:spLocks noChangeShapeType="1"/>
          </p:cNvSpPr>
          <p:nvPr/>
        </p:nvSpPr>
        <p:spPr bwMode="auto">
          <a:xfrm>
            <a:off x="6757988" y="1833563"/>
            <a:ext cx="0" cy="17145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4588" name="Rectangle 21"/>
          <p:cNvSpPr>
            <a:spLocks noChangeArrowheads="1"/>
          </p:cNvSpPr>
          <p:nvPr/>
        </p:nvSpPr>
        <p:spPr bwMode="auto">
          <a:xfrm>
            <a:off x="1143000" y="-1"/>
            <a:ext cx="6858000" cy="102547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r>
              <a:rPr lang="vi-VN" alt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alt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r>
              <a:rPr lang="en-US" alt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33717656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4" name="Google Shape;5904;p41"/>
          <p:cNvSpPr txBox="1">
            <a:spLocks noGrp="1"/>
          </p:cNvSpPr>
          <p:nvPr>
            <p:ph type="title"/>
          </p:nvPr>
        </p:nvSpPr>
        <p:spPr>
          <a:xfrm>
            <a:off x="1284000" y="1377675"/>
            <a:ext cx="6576000" cy="19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#9Slide03 AllRoundGothic" panose="020B0703020202020104" pitchFamily="34" charset="0"/>
              </a:rPr>
              <a:t>II – TÍNH CHẤT CỦA CACBON</a:t>
            </a:r>
            <a:endParaRPr sz="6000" b="1" dirty="0">
              <a:latin typeface="#9Slide03 AllRoundGothic" panose="020B0703020202020104" pitchFamily="34" charset="0"/>
            </a:endParaRPr>
          </a:p>
        </p:txBody>
      </p:sp>
      <p:grpSp>
        <p:nvGrpSpPr>
          <p:cNvPr id="5906" name="Google Shape;5906;p41"/>
          <p:cNvGrpSpPr/>
          <p:nvPr/>
        </p:nvGrpSpPr>
        <p:grpSpPr>
          <a:xfrm>
            <a:off x="6217525" y="2687576"/>
            <a:ext cx="1764037" cy="1591537"/>
            <a:chOff x="1754375" y="923101"/>
            <a:chExt cx="1764037" cy="1591537"/>
          </a:xfrm>
        </p:grpSpPr>
        <p:sp>
          <p:nvSpPr>
            <p:cNvPr id="5907" name="Google Shape;5907;p41"/>
            <p:cNvSpPr/>
            <p:nvPr/>
          </p:nvSpPr>
          <p:spPr>
            <a:xfrm>
              <a:off x="1767620" y="935404"/>
              <a:ext cx="1749675" cy="1566938"/>
            </a:xfrm>
            <a:custGeom>
              <a:avLst/>
              <a:gdLst/>
              <a:ahLst/>
              <a:cxnLst/>
              <a:rect l="l" t="t" r="r" b="b"/>
              <a:pathLst>
                <a:path w="45806" h="41022" extrusionOk="0">
                  <a:moveTo>
                    <a:pt x="27648" y="6199"/>
                  </a:moveTo>
                  <a:lnTo>
                    <a:pt x="27648" y="6199"/>
                  </a:lnTo>
                  <a:cubicBezTo>
                    <a:pt x="27621" y="6330"/>
                    <a:pt x="27589" y="6468"/>
                    <a:pt x="27559" y="6605"/>
                  </a:cubicBezTo>
                  <a:cubicBezTo>
                    <a:pt x="27492" y="6575"/>
                    <a:pt x="27418" y="6559"/>
                    <a:pt x="27343" y="6554"/>
                  </a:cubicBezTo>
                  <a:cubicBezTo>
                    <a:pt x="27446" y="6437"/>
                    <a:pt x="27547" y="6317"/>
                    <a:pt x="27648" y="6199"/>
                  </a:cubicBezTo>
                  <a:close/>
                  <a:moveTo>
                    <a:pt x="26527" y="7508"/>
                  </a:moveTo>
                  <a:lnTo>
                    <a:pt x="26527" y="7508"/>
                  </a:lnTo>
                  <a:cubicBezTo>
                    <a:pt x="26488" y="7603"/>
                    <a:pt x="26448" y="7697"/>
                    <a:pt x="26404" y="7790"/>
                  </a:cubicBezTo>
                  <a:cubicBezTo>
                    <a:pt x="26368" y="7784"/>
                    <a:pt x="26331" y="7781"/>
                    <a:pt x="26293" y="7781"/>
                  </a:cubicBezTo>
                  <a:cubicBezTo>
                    <a:pt x="26372" y="7690"/>
                    <a:pt x="26450" y="7599"/>
                    <a:pt x="26527" y="7508"/>
                  </a:cubicBezTo>
                  <a:close/>
                  <a:moveTo>
                    <a:pt x="27733" y="8933"/>
                  </a:moveTo>
                  <a:lnTo>
                    <a:pt x="27733" y="8933"/>
                  </a:lnTo>
                  <a:cubicBezTo>
                    <a:pt x="27549" y="9969"/>
                    <a:pt x="27359" y="11003"/>
                    <a:pt x="27169" y="12036"/>
                  </a:cubicBezTo>
                  <a:cubicBezTo>
                    <a:pt x="27141" y="12032"/>
                    <a:pt x="27112" y="12029"/>
                    <a:pt x="27083" y="12029"/>
                  </a:cubicBezTo>
                  <a:cubicBezTo>
                    <a:pt x="27179" y="11085"/>
                    <a:pt x="27306" y="10145"/>
                    <a:pt x="27462" y="9213"/>
                  </a:cubicBezTo>
                  <a:cubicBezTo>
                    <a:pt x="27557" y="9131"/>
                    <a:pt x="27645" y="9037"/>
                    <a:pt x="27733" y="8933"/>
                  </a:cubicBezTo>
                  <a:close/>
                  <a:moveTo>
                    <a:pt x="24103" y="12074"/>
                  </a:moveTo>
                  <a:lnTo>
                    <a:pt x="24103" y="12074"/>
                  </a:lnTo>
                  <a:cubicBezTo>
                    <a:pt x="24092" y="12095"/>
                    <a:pt x="24082" y="12116"/>
                    <a:pt x="24072" y="12137"/>
                  </a:cubicBezTo>
                  <a:cubicBezTo>
                    <a:pt x="24069" y="12133"/>
                    <a:pt x="24066" y="12132"/>
                    <a:pt x="24062" y="12129"/>
                  </a:cubicBezTo>
                  <a:cubicBezTo>
                    <a:pt x="24075" y="12110"/>
                    <a:pt x="24088" y="12093"/>
                    <a:pt x="24103" y="12074"/>
                  </a:cubicBezTo>
                  <a:close/>
                  <a:moveTo>
                    <a:pt x="28634" y="11428"/>
                  </a:moveTo>
                  <a:cubicBezTo>
                    <a:pt x="28665" y="11798"/>
                    <a:pt x="28694" y="12168"/>
                    <a:pt x="28726" y="12538"/>
                  </a:cubicBezTo>
                  <a:cubicBezTo>
                    <a:pt x="28629" y="12535"/>
                    <a:pt x="28532" y="12533"/>
                    <a:pt x="28434" y="12529"/>
                  </a:cubicBezTo>
                  <a:cubicBezTo>
                    <a:pt x="28499" y="12160"/>
                    <a:pt x="28567" y="11793"/>
                    <a:pt x="28634" y="11428"/>
                  </a:cubicBezTo>
                  <a:close/>
                  <a:moveTo>
                    <a:pt x="24692" y="14182"/>
                  </a:moveTo>
                  <a:cubicBezTo>
                    <a:pt x="24822" y="14185"/>
                    <a:pt x="24955" y="14188"/>
                    <a:pt x="25086" y="14191"/>
                  </a:cubicBezTo>
                  <a:cubicBezTo>
                    <a:pt x="25086" y="14214"/>
                    <a:pt x="25088" y="14235"/>
                    <a:pt x="25089" y="14261"/>
                  </a:cubicBezTo>
                  <a:cubicBezTo>
                    <a:pt x="24949" y="14247"/>
                    <a:pt x="24810" y="14234"/>
                    <a:pt x="24669" y="14219"/>
                  </a:cubicBezTo>
                  <a:cubicBezTo>
                    <a:pt x="24676" y="14206"/>
                    <a:pt x="24685" y="14195"/>
                    <a:pt x="24692" y="14182"/>
                  </a:cubicBezTo>
                  <a:close/>
                  <a:moveTo>
                    <a:pt x="28115" y="14283"/>
                  </a:moveTo>
                  <a:cubicBezTo>
                    <a:pt x="28301" y="14290"/>
                    <a:pt x="28489" y="14296"/>
                    <a:pt x="28676" y="14300"/>
                  </a:cubicBezTo>
                  <a:cubicBezTo>
                    <a:pt x="28491" y="14351"/>
                    <a:pt x="28294" y="14371"/>
                    <a:pt x="28099" y="14375"/>
                  </a:cubicBezTo>
                  <a:lnTo>
                    <a:pt x="28115" y="14283"/>
                  </a:lnTo>
                  <a:close/>
                  <a:moveTo>
                    <a:pt x="33303" y="14471"/>
                  </a:moveTo>
                  <a:lnTo>
                    <a:pt x="33303" y="14471"/>
                  </a:lnTo>
                  <a:cubicBezTo>
                    <a:pt x="34594" y="14523"/>
                    <a:pt x="35884" y="14579"/>
                    <a:pt x="37173" y="14638"/>
                  </a:cubicBezTo>
                  <a:cubicBezTo>
                    <a:pt x="36339" y="14737"/>
                    <a:pt x="35505" y="14832"/>
                    <a:pt x="34670" y="14927"/>
                  </a:cubicBezTo>
                  <a:cubicBezTo>
                    <a:pt x="34343" y="14965"/>
                    <a:pt x="34008" y="15020"/>
                    <a:pt x="33686" y="15020"/>
                  </a:cubicBezTo>
                  <a:cubicBezTo>
                    <a:pt x="33576" y="15020"/>
                    <a:pt x="33468" y="15014"/>
                    <a:pt x="33363" y="14998"/>
                  </a:cubicBezTo>
                  <a:cubicBezTo>
                    <a:pt x="33344" y="14820"/>
                    <a:pt x="33324" y="14646"/>
                    <a:pt x="33303" y="14471"/>
                  </a:cubicBezTo>
                  <a:close/>
                  <a:moveTo>
                    <a:pt x="12309" y="14440"/>
                  </a:moveTo>
                  <a:lnTo>
                    <a:pt x="12309" y="14440"/>
                  </a:lnTo>
                  <a:cubicBezTo>
                    <a:pt x="12640" y="14464"/>
                    <a:pt x="12971" y="14487"/>
                    <a:pt x="13302" y="14513"/>
                  </a:cubicBezTo>
                  <a:cubicBezTo>
                    <a:pt x="13198" y="14664"/>
                    <a:pt x="13153" y="14854"/>
                    <a:pt x="13181" y="15037"/>
                  </a:cubicBezTo>
                  <a:cubicBezTo>
                    <a:pt x="12892" y="14835"/>
                    <a:pt x="12603" y="14636"/>
                    <a:pt x="12309" y="14440"/>
                  </a:cubicBezTo>
                  <a:close/>
                  <a:moveTo>
                    <a:pt x="39856" y="14766"/>
                  </a:moveTo>
                  <a:lnTo>
                    <a:pt x="39856" y="14766"/>
                  </a:lnTo>
                  <a:cubicBezTo>
                    <a:pt x="40279" y="14784"/>
                    <a:pt x="40701" y="14810"/>
                    <a:pt x="41125" y="14832"/>
                  </a:cubicBezTo>
                  <a:cubicBezTo>
                    <a:pt x="40729" y="15008"/>
                    <a:pt x="40333" y="15187"/>
                    <a:pt x="39940" y="15368"/>
                  </a:cubicBezTo>
                  <a:cubicBezTo>
                    <a:pt x="39986" y="15172"/>
                    <a:pt x="39954" y="14948"/>
                    <a:pt x="39856" y="14766"/>
                  </a:cubicBezTo>
                  <a:close/>
                  <a:moveTo>
                    <a:pt x="16698" y="15709"/>
                  </a:moveTo>
                  <a:cubicBezTo>
                    <a:pt x="16815" y="15713"/>
                    <a:pt x="16932" y="15716"/>
                    <a:pt x="17049" y="15722"/>
                  </a:cubicBezTo>
                  <a:cubicBezTo>
                    <a:pt x="17017" y="15763"/>
                    <a:pt x="16984" y="15800"/>
                    <a:pt x="16953" y="15838"/>
                  </a:cubicBezTo>
                  <a:cubicBezTo>
                    <a:pt x="16867" y="15794"/>
                    <a:pt x="16781" y="15752"/>
                    <a:pt x="16698" y="15709"/>
                  </a:cubicBezTo>
                  <a:close/>
                  <a:moveTo>
                    <a:pt x="19392" y="15851"/>
                  </a:moveTo>
                  <a:cubicBezTo>
                    <a:pt x="19638" y="15867"/>
                    <a:pt x="19881" y="15888"/>
                    <a:pt x="20126" y="15908"/>
                  </a:cubicBezTo>
                  <a:lnTo>
                    <a:pt x="19634" y="16494"/>
                  </a:lnTo>
                  <a:cubicBezTo>
                    <a:pt x="19618" y="16277"/>
                    <a:pt x="19482" y="16089"/>
                    <a:pt x="19294" y="15965"/>
                  </a:cubicBezTo>
                  <a:lnTo>
                    <a:pt x="19392" y="15851"/>
                  </a:lnTo>
                  <a:close/>
                  <a:moveTo>
                    <a:pt x="22718" y="17389"/>
                  </a:moveTo>
                  <a:cubicBezTo>
                    <a:pt x="23137" y="17453"/>
                    <a:pt x="23556" y="17518"/>
                    <a:pt x="23975" y="17570"/>
                  </a:cubicBezTo>
                  <a:cubicBezTo>
                    <a:pt x="23736" y="17767"/>
                    <a:pt x="23507" y="17975"/>
                    <a:pt x="23288" y="18194"/>
                  </a:cubicBezTo>
                  <a:cubicBezTo>
                    <a:pt x="23247" y="18177"/>
                    <a:pt x="23208" y="18161"/>
                    <a:pt x="23160" y="18148"/>
                  </a:cubicBezTo>
                  <a:cubicBezTo>
                    <a:pt x="22916" y="18086"/>
                    <a:pt x="22678" y="18017"/>
                    <a:pt x="22437" y="17947"/>
                  </a:cubicBezTo>
                  <a:cubicBezTo>
                    <a:pt x="22421" y="17923"/>
                    <a:pt x="22406" y="17898"/>
                    <a:pt x="22389" y="17875"/>
                  </a:cubicBezTo>
                  <a:cubicBezTo>
                    <a:pt x="22500" y="17715"/>
                    <a:pt x="22611" y="17554"/>
                    <a:pt x="22718" y="17389"/>
                  </a:cubicBezTo>
                  <a:close/>
                  <a:moveTo>
                    <a:pt x="35367" y="17569"/>
                  </a:moveTo>
                  <a:cubicBezTo>
                    <a:pt x="34826" y="17839"/>
                    <a:pt x="34286" y="18112"/>
                    <a:pt x="33748" y="18388"/>
                  </a:cubicBezTo>
                  <a:cubicBezTo>
                    <a:pt x="33725" y="18183"/>
                    <a:pt x="33701" y="17976"/>
                    <a:pt x="33678" y="17768"/>
                  </a:cubicBezTo>
                  <a:cubicBezTo>
                    <a:pt x="33821" y="17751"/>
                    <a:pt x="33964" y="17729"/>
                    <a:pt x="34105" y="17709"/>
                  </a:cubicBezTo>
                  <a:cubicBezTo>
                    <a:pt x="34527" y="17667"/>
                    <a:pt x="34946" y="17622"/>
                    <a:pt x="35367" y="17569"/>
                  </a:cubicBezTo>
                  <a:close/>
                  <a:moveTo>
                    <a:pt x="10493" y="15763"/>
                  </a:moveTo>
                  <a:lnTo>
                    <a:pt x="10493" y="15763"/>
                  </a:lnTo>
                  <a:cubicBezTo>
                    <a:pt x="11947" y="16609"/>
                    <a:pt x="13379" y="17489"/>
                    <a:pt x="14773" y="18438"/>
                  </a:cubicBezTo>
                  <a:cubicBezTo>
                    <a:pt x="14639" y="18602"/>
                    <a:pt x="14504" y="18765"/>
                    <a:pt x="14368" y="18928"/>
                  </a:cubicBezTo>
                  <a:cubicBezTo>
                    <a:pt x="13082" y="17866"/>
                    <a:pt x="11789" y="16813"/>
                    <a:pt x="10493" y="15763"/>
                  </a:cubicBezTo>
                  <a:close/>
                  <a:moveTo>
                    <a:pt x="28751" y="17915"/>
                  </a:moveTo>
                  <a:lnTo>
                    <a:pt x="28751" y="17915"/>
                  </a:lnTo>
                  <a:cubicBezTo>
                    <a:pt x="28863" y="17917"/>
                    <a:pt x="28973" y="17918"/>
                    <a:pt x="29084" y="17920"/>
                  </a:cubicBezTo>
                  <a:cubicBezTo>
                    <a:pt x="29119" y="18599"/>
                    <a:pt x="29154" y="19276"/>
                    <a:pt x="29181" y="19956"/>
                  </a:cubicBezTo>
                  <a:cubicBezTo>
                    <a:pt x="29045" y="19333"/>
                    <a:pt x="28908" y="18710"/>
                    <a:pt x="28771" y="18086"/>
                  </a:cubicBezTo>
                  <a:cubicBezTo>
                    <a:pt x="28765" y="18034"/>
                    <a:pt x="28759" y="17980"/>
                    <a:pt x="28755" y="17927"/>
                  </a:cubicBezTo>
                  <a:cubicBezTo>
                    <a:pt x="28752" y="17924"/>
                    <a:pt x="28751" y="17920"/>
                    <a:pt x="28751" y="17915"/>
                  </a:cubicBezTo>
                  <a:close/>
                  <a:moveTo>
                    <a:pt x="27557" y="19217"/>
                  </a:moveTo>
                  <a:cubicBezTo>
                    <a:pt x="27608" y="19849"/>
                    <a:pt x="27654" y="20481"/>
                    <a:pt x="27696" y="21116"/>
                  </a:cubicBezTo>
                  <a:cubicBezTo>
                    <a:pt x="27575" y="20799"/>
                    <a:pt x="27462" y="20480"/>
                    <a:pt x="27343" y="20159"/>
                  </a:cubicBezTo>
                  <a:cubicBezTo>
                    <a:pt x="27348" y="19902"/>
                    <a:pt x="27351" y="19643"/>
                    <a:pt x="27351" y="19385"/>
                  </a:cubicBezTo>
                  <a:lnTo>
                    <a:pt x="27557" y="19217"/>
                  </a:lnTo>
                  <a:close/>
                  <a:moveTo>
                    <a:pt x="21353" y="19483"/>
                  </a:moveTo>
                  <a:cubicBezTo>
                    <a:pt x="21427" y="19707"/>
                    <a:pt x="21510" y="19927"/>
                    <a:pt x="21590" y="20149"/>
                  </a:cubicBezTo>
                  <a:cubicBezTo>
                    <a:pt x="21362" y="20431"/>
                    <a:pt x="21133" y="20713"/>
                    <a:pt x="20896" y="20989"/>
                  </a:cubicBezTo>
                  <a:cubicBezTo>
                    <a:pt x="20804" y="21096"/>
                    <a:pt x="20639" y="21292"/>
                    <a:pt x="20422" y="21551"/>
                  </a:cubicBezTo>
                  <a:cubicBezTo>
                    <a:pt x="20341" y="21481"/>
                    <a:pt x="20261" y="21415"/>
                    <a:pt x="20178" y="21347"/>
                  </a:cubicBezTo>
                  <a:cubicBezTo>
                    <a:pt x="20568" y="20726"/>
                    <a:pt x="20961" y="20104"/>
                    <a:pt x="21353" y="19483"/>
                  </a:cubicBezTo>
                  <a:close/>
                  <a:moveTo>
                    <a:pt x="30990" y="21450"/>
                  </a:moveTo>
                  <a:cubicBezTo>
                    <a:pt x="31035" y="21717"/>
                    <a:pt x="31083" y="21984"/>
                    <a:pt x="31129" y="22251"/>
                  </a:cubicBezTo>
                  <a:cubicBezTo>
                    <a:pt x="31041" y="22256"/>
                    <a:pt x="30954" y="22280"/>
                    <a:pt x="30873" y="22321"/>
                  </a:cubicBezTo>
                  <a:cubicBezTo>
                    <a:pt x="30862" y="22058"/>
                    <a:pt x="30850" y="21792"/>
                    <a:pt x="30839" y="21529"/>
                  </a:cubicBezTo>
                  <a:cubicBezTo>
                    <a:pt x="30889" y="21502"/>
                    <a:pt x="30940" y="21477"/>
                    <a:pt x="30990" y="21450"/>
                  </a:cubicBezTo>
                  <a:close/>
                  <a:moveTo>
                    <a:pt x="25599" y="20827"/>
                  </a:moveTo>
                  <a:cubicBezTo>
                    <a:pt x="25703" y="21255"/>
                    <a:pt x="25809" y="21684"/>
                    <a:pt x="25920" y="22110"/>
                  </a:cubicBezTo>
                  <a:cubicBezTo>
                    <a:pt x="25940" y="22246"/>
                    <a:pt x="25962" y="22383"/>
                    <a:pt x="25984" y="22520"/>
                  </a:cubicBezTo>
                  <a:cubicBezTo>
                    <a:pt x="25962" y="22532"/>
                    <a:pt x="25942" y="22543"/>
                    <a:pt x="25920" y="22555"/>
                  </a:cubicBezTo>
                  <a:cubicBezTo>
                    <a:pt x="25644" y="22117"/>
                    <a:pt x="25364" y="21684"/>
                    <a:pt x="25075" y="21256"/>
                  </a:cubicBezTo>
                  <a:cubicBezTo>
                    <a:pt x="25251" y="21113"/>
                    <a:pt x="25425" y="20968"/>
                    <a:pt x="25599" y="20827"/>
                  </a:cubicBezTo>
                  <a:close/>
                  <a:moveTo>
                    <a:pt x="19346" y="22665"/>
                  </a:moveTo>
                  <a:cubicBezTo>
                    <a:pt x="19371" y="22686"/>
                    <a:pt x="19392" y="22707"/>
                    <a:pt x="19415" y="22728"/>
                  </a:cubicBezTo>
                  <a:cubicBezTo>
                    <a:pt x="19343" y="22811"/>
                    <a:pt x="19271" y="22896"/>
                    <a:pt x="19194" y="22981"/>
                  </a:cubicBezTo>
                  <a:cubicBezTo>
                    <a:pt x="19184" y="22974"/>
                    <a:pt x="19175" y="22965"/>
                    <a:pt x="19164" y="22955"/>
                  </a:cubicBezTo>
                  <a:cubicBezTo>
                    <a:pt x="19223" y="22858"/>
                    <a:pt x="19285" y="22763"/>
                    <a:pt x="19346" y="22665"/>
                  </a:cubicBezTo>
                  <a:close/>
                  <a:moveTo>
                    <a:pt x="22806" y="22954"/>
                  </a:moveTo>
                  <a:cubicBezTo>
                    <a:pt x="22970" y="23266"/>
                    <a:pt x="23137" y="23575"/>
                    <a:pt x="23314" y="23880"/>
                  </a:cubicBezTo>
                  <a:cubicBezTo>
                    <a:pt x="23055" y="23678"/>
                    <a:pt x="22796" y="23478"/>
                    <a:pt x="22538" y="23273"/>
                  </a:cubicBezTo>
                  <a:cubicBezTo>
                    <a:pt x="22627" y="23166"/>
                    <a:pt x="22718" y="23061"/>
                    <a:pt x="22806" y="22954"/>
                  </a:cubicBezTo>
                  <a:close/>
                  <a:moveTo>
                    <a:pt x="21567" y="24393"/>
                  </a:moveTo>
                  <a:cubicBezTo>
                    <a:pt x="21697" y="24498"/>
                    <a:pt x="21827" y="24605"/>
                    <a:pt x="21957" y="24709"/>
                  </a:cubicBezTo>
                  <a:cubicBezTo>
                    <a:pt x="21799" y="24794"/>
                    <a:pt x="21640" y="24881"/>
                    <a:pt x="21483" y="24966"/>
                  </a:cubicBezTo>
                  <a:cubicBezTo>
                    <a:pt x="21403" y="24897"/>
                    <a:pt x="21324" y="24828"/>
                    <a:pt x="21245" y="24758"/>
                  </a:cubicBezTo>
                  <a:cubicBezTo>
                    <a:pt x="21353" y="24637"/>
                    <a:pt x="21460" y="24514"/>
                    <a:pt x="21567" y="24393"/>
                  </a:cubicBezTo>
                  <a:close/>
                  <a:moveTo>
                    <a:pt x="30971" y="25903"/>
                  </a:moveTo>
                  <a:lnTo>
                    <a:pt x="30971" y="25903"/>
                  </a:lnTo>
                  <a:cubicBezTo>
                    <a:pt x="30977" y="25932"/>
                    <a:pt x="30983" y="25963"/>
                    <a:pt x="30987" y="25991"/>
                  </a:cubicBezTo>
                  <a:lnTo>
                    <a:pt x="30974" y="25991"/>
                  </a:lnTo>
                  <a:cubicBezTo>
                    <a:pt x="30974" y="25962"/>
                    <a:pt x="30971" y="25932"/>
                    <a:pt x="30971" y="25903"/>
                  </a:cubicBezTo>
                  <a:close/>
                  <a:moveTo>
                    <a:pt x="15711" y="25784"/>
                  </a:moveTo>
                  <a:lnTo>
                    <a:pt x="15711" y="25784"/>
                  </a:lnTo>
                  <a:cubicBezTo>
                    <a:pt x="15523" y="26132"/>
                    <a:pt x="15335" y="26484"/>
                    <a:pt x="15152" y="26833"/>
                  </a:cubicBezTo>
                  <a:cubicBezTo>
                    <a:pt x="15134" y="26842"/>
                    <a:pt x="15117" y="26853"/>
                    <a:pt x="15101" y="26862"/>
                  </a:cubicBezTo>
                  <a:cubicBezTo>
                    <a:pt x="15263" y="26528"/>
                    <a:pt x="15433" y="26197"/>
                    <a:pt x="15611" y="25874"/>
                  </a:cubicBezTo>
                  <a:cubicBezTo>
                    <a:pt x="15644" y="25843"/>
                    <a:pt x="15679" y="25815"/>
                    <a:pt x="15711" y="25784"/>
                  </a:cubicBezTo>
                  <a:close/>
                  <a:moveTo>
                    <a:pt x="21997" y="27742"/>
                  </a:moveTo>
                  <a:cubicBezTo>
                    <a:pt x="22026" y="27767"/>
                    <a:pt x="22054" y="27791"/>
                    <a:pt x="22081" y="27816"/>
                  </a:cubicBezTo>
                  <a:cubicBezTo>
                    <a:pt x="21512" y="28061"/>
                    <a:pt x="20941" y="28305"/>
                    <a:pt x="20370" y="28553"/>
                  </a:cubicBezTo>
                  <a:cubicBezTo>
                    <a:pt x="20914" y="28285"/>
                    <a:pt x="21455" y="28012"/>
                    <a:pt x="21997" y="27742"/>
                  </a:cubicBezTo>
                  <a:close/>
                  <a:moveTo>
                    <a:pt x="20943" y="26791"/>
                  </a:moveTo>
                  <a:lnTo>
                    <a:pt x="21219" y="27041"/>
                  </a:lnTo>
                  <a:cubicBezTo>
                    <a:pt x="19823" y="27651"/>
                    <a:pt x="18431" y="28269"/>
                    <a:pt x="17039" y="28889"/>
                  </a:cubicBezTo>
                  <a:cubicBezTo>
                    <a:pt x="17076" y="28855"/>
                    <a:pt x="17114" y="28821"/>
                    <a:pt x="17150" y="28790"/>
                  </a:cubicBezTo>
                  <a:cubicBezTo>
                    <a:pt x="18418" y="28131"/>
                    <a:pt x="19683" y="27463"/>
                    <a:pt x="20943" y="26791"/>
                  </a:cubicBezTo>
                  <a:close/>
                  <a:moveTo>
                    <a:pt x="11961" y="28394"/>
                  </a:moveTo>
                  <a:cubicBezTo>
                    <a:pt x="11951" y="28485"/>
                    <a:pt x="11955" y="28574"/>
                    <a:pt x="11974" y="28662"/>
                  </a:cubicBezTo>
                  <a:cubicBezTo>
                    <a:pt x="11802" y="28764"/>
                    <a:pt x="11629" y="28865"/>
                    <a:pt x="11456" y="28966"/>
                  </a:cubicBezTo>
                  <a:cubicBezTo>
                    <a:pt x="11626" y="28775"/>
                    <a:pt x="11794" y="28583"/>
                    <a:pt x="11961" y="28394"/>
                  </a:cubicBezTo>
                  <a:close/>
                  <a:moveTo>
                    <a:pt x="27050" y="28278"/>
                  </a:moveTo>
                  <a:cubicBezTo>
                    <a:pt x="27364" y="28738"/>
                    <a:pt x="27681" y="29194"/>
                    <a:pt x="28005" y="29648"/>
                  </a:cubicBezTo>
                  <a:cubicBezTo>
                    <a:pt x="27992" y="29691"/>
                    <a:pt x="27979" y="29730"/>
                    <a:pt x="27963" y="29760"/>
                  </a:cubicBezTo>
                  <a:cubicBezTo>
                    <a:pt x="27644" y="29252"/>
                    <a:pt x="27300" y="28756"/>
                    <a:pt x="26934" y="28287"/>
                  </a:cubicBezTo>
                  <a:cubicBezTo>
                    <a:pt x="26973" y="28287"/>
                    <a:pt x="27011" y="28285"/>
                    <a:pt x="27050" y="28278"/>
                  </a:cubicBezTo>
                  <a:close/>
                  <a:moveTo>
                    <a:pt x="8790" y="29512"/>
                  </a:moveTo>
                  <a:cubicBezTo>
                    <a:pt x="8796" y="29519"/>
                    <a:pt x="8803" y="29526"/>
                    <a:pt x="8809" y="29534"/>
                  </a:cubicBezTo>
                  <a:lnTo>
                    <a:pt x="8564" y="29885"/>
                  </a:lnTo>
                  <a:cubicBezTo>
                    <a:pt x="7778" y="30729"/>
                    <a:pt x="6948" y="31509"/>
                    <a:pt x="6056" y="32163"/>
                  </a:cubicBezTo>
                  <a:cubicBezTo>
                    <a:pt x="6050" y="32166"/>
                    <a:pt x="6043" y="32171"/>
                    <a:pt x="6037" y="32173"/>
                  </a:cubicBezTo>
                  <a:cubicBezTo>
                    <a:pt x="6969" y="31299"/>
                    <a:pt x="7888" y="30415"/>
                    <a:pt x="8790" y="29512"/>
                  </a:cubicBezTo>
                  <a:close/>
                  <a:moveTo>
                    <a:pt x="22886" y="29178"/>
                  </a:moveTo>
                  <a:cubicBezTo>
                    <a:pt x="22941" y="29289"/>
                    <a:pt x="23020" y="29396"/>
                    <a:pt x="23139" y="29485"/>
                  </a:cubicBezTo>
                  <a:cubicBezTo>
                    <a:pt x="23640" y="29857"/>
                    <a:pt x="24604" y="30584"/>
                    <a:pt x="25631" y="31126"/>
                  </a:cubicBezTo>
                  <a:cubicBezTo>
                    <a:pt x="26534" y="31993"/>
                    <a:pt x="27429" y="32873"/>
                    <a:pt x="28310" y="33761"/>
                  </a:cubicBezTo>
                  <a:cubicBezTo>
                    <a:pt x="27982" y="33495"/>
                    <a:pt x="27653" y="33231"/>
                    <a:pt x="27326" y="32968"/>
                  </a:cubicBezTo>
                  <a:cubicBezTo>
                    <a:pt x="25872" y="31799"/>
                    <a:pt x="24222" y="29989"/>
                    <a:pt x="22307" y="29447"/>
                  </a:cubicBezTo>
                  <a:cubicBezTo>
                    <a:pt x="22500" y="29359"/>
                    <a:pt x="22694" y="29266"/>
                    <a:pt x="22886" y="29178"/>
                  </a:cubicBezTo>
                  <a:close/>
                  <a:moveTo>
                    <a:pt x="11438" y="31658"/>
                  </a:moveTo>
                  <a:lnTo>
                    <a:pt x="11438" y="31658"/>
                  </a:lnTo>
                  <a:cubicBezTo>
                    <a:pt x="11402" y="31834"/>
                    <a:pt x="11434" y="32016"/>
                    <a:pt x="11518" y="32171"/>
                  </a:cubicBezTo>
                  <a:cubicBezTo>
                    <a:pt x="9829" y="32792"/>
                    <a:pt x="8125" y="33371"/>
                    <a:pt x="6424" y="33954"/>
                  </a:cubicBezTo>
                  <a:cubicBezTo>
                    <a:pt x="8112" y="33224"/>
                    <a:pt x="9781" y="32455"/>
                    <a:pt x="11438" y="31658"/>
                  </a:cubicBezTo>
                  <a:close/>
                  <a:moveTo>
                    <a:pt x="32318" y="34358"/>
                  </a:moveTo>
                  <a:cubicBezTo>
                    <a:pt x="32465" y="34585"/>
                    <a:pt x="32709" y="34687"/>
                    <a:pt x="32945" y="34687"/>
                  </a:cubicBezTo>
                  <a:cubicBezTo>
                    <a:pt x="33081" y="34687"/>
                    <a:pt x="33215" y="34653"/>
                    <a:pt x="33327" y="34589"/>
                  </a:cubicBezTo>
                  <a:cubicBezTo>
                    <a:pt x="33527" y="35413"/>
                    <a:pt x="33728" y="36238"/>
                    <a:pt x="33928" y="37063"/>
                  </a:cubicBezTo>
                  <a:cubicBezTo>
                    <a:pt x="33188" y="36252"/>
                    <a:pt x="32439" y="35452"/>
                    <a:pt x="31681" y="34661"/>
                  </a:cubicBezTo>
                  <a:lnTo>
                    <a:pt x="31681" y="34661"/>
                  </a:lnTo>
                  <a:cubicBezTo>
                    <a:pt x="31695" y="34662"/>
                    <a:pt x="31708" y="34663"/>
                    <a:pt x="31722" y="34663"/>
                  </a:cubicBezTo>
                  <a:cubicBezTo>
                    <a:pt x="31901" y="34663"/>
                    <a:pt x="32081" y="34601"/>
                    <a:pt x="32210" y="34474"/>
                  </a:cubicBezTo>
                  <a:cubicBezTo>
                    <a:pt x="32247" y="34435"/>
                    <a:pt x="32282" y="34396"/>
                    <a:pt x="32318" y="34358"/>
                  </a:cubicBezTo>
                  <a:close/>
                  <a:moveTo>
                    <a:pt x="30715" y="0"/>
                  </a:moveTo>
                  <a:cubicBezTo>
                    <a:pt x="30495" y="0"/>
                    <a:pt x="30273" y="92"/>
                    <a:pt x="30086" y="311"/>
                  </a:cubicBezTo>
                  <a:cubicBezTo>
                    <a:pt x="26669" y="4295"/>
                    <a:pt x="23277" y="8304"/>
                    <a:pt x="19899" y="12325"/>
                  </a:cubicBezTo>
                  <a:cubicBezTo>
                    <a:pt x="17392" y="12289"/>
                    <a:pt x="14884" y="12272"/>
                    <a:pt x="12377" y="12272"/>
                  </a:cubicBezTo>
                  <a:cubicBezTo>
                    <a:pt x="10226" y="12272"/>
                    <a:pt x="8075" y="12285"/>
                    <a:pt x="5925" y="12311"/>
                  </a:cubicBezTo>
                  <a:cubicBezTo>
                    <a:pt x="5251" y="12318"/>
                    <a:pt x="4721" y="13279"/>
                    <a:pt x="5323" y="13763"/>
                  </a:cubicBezTo>
                  <a:cubicBezTo>
                    <a:pt x="7989" y="15901"/>
                    <a:pt x="10655" y="18048"/>
                    <a:pt x="13291" y="20230"/>
                  </a:cubicBezTo>
                  <a:cubicBezTo>
                    <a:pt x="9622" y="24644"/>
                    <a:pt x="5978" y="29074"/>
                    <a:pt x="2351" y="33520"/>
                  </a:cubicBezTo>
                  <a:cubicBezTo>
                    <a:pt x="1954" y="33877"/>
                    <a:pt x="1562" y="34240"/>
                    <a:pt x="1159" y="34592"/>
                  </a:cubicBezTo>
                  <a:cubicBezTo>
                    <a:pt x="970" y="34758"/>
                    <a:pt x="921" y="34994"/>
                    <a:pt x="964" y="35215"/>
                  </a:cubicBezTo>
                  <a:cubicBezTo>
                    <a:pt x="752" y="35474"/>
                    <a:pt x="539" y="35731"/>
                    <a:pt x="330" y="35988"/>
                  </a:cubicBezTo>
                  <a:cubicBezTo>
                    <a:pt x="249" y="36089"/>
                    <a:pt x="200" y="36196"/>
                    <a:pt x="174" y="36304"/>
                  </a:cubicBezTo>
                  <a:cubicBezTo>
                    <a:pt x="1" y="36472"/>
                    <a:pt x="66" y="36767"/>
                    <a:pt x="272" y="36884"/>
                  </a:cubicBezTo>
                  <a:cubicBezTo>
                    <a:pt x="407" y="37112"/>
                    <a:pt x="642" y="37274"/>
                    <a:pt x="887" y="37274"/>
                  </a:cubicBezTo>
                  <a:cubicBezTo>
                    <a:pt x="1052" y="37274"/>
                    <a:pt x="1221" y="37201"/>
                    <a:pt x="1369" y="37027"/>
                  </a:cubicBezTo>
                  <a:cubicBezTo>
                    <a:pt x="1456" y="36924"/>
                    <a:pt x="1544" y="36819"/>
                    <a:pt x="1632" y="36716"/>
                  </a:cubicBezTo>
                  <a:cubicBezTo>
                    <a:pt x="7395" y="35544"/>
                    <a:pt x="12937" y="33552"/>
                    <a:pt x="18382" y="31350"/>
                  </a:cubicBezTo>
                  <a:cubicBezTo>
                    <a:pt x="19287" y="30985"/>
                    <a:pt x="20101" y="30746"/>
                    <a:pt x="20893" y="30746"/>
                  </a:cubicBezTo>
                  <a:cubicBezTo>
                    <a:pt x="21736" y="30746"/>
                    <a:pt x="22554" y="31017"/>
                    <a:pt x="23425" y="31694"/>
                  </a:cubicBezTo>
                  <a:cubicBezTo>
                    <a:pt x="24779" y="32747"/>
                    <a:pt x="26098" y="33849"/>
                    <a:pt x="27437" y="34922"/>
                  </a:cubicBezTo>
                  <a:cubicBezTo>
                    <a:pt x="29836" y="36839"/>
                    <a:pt x="32241" y="38748"/>
                    <a:pt x="34663" y="40637"/>
                  </a:cubicBezTo>
                  <a:cubicBezTo>
                    <a:pt x="34691" y="40661"/>
                    <a:pt x="34717" y="40682"/>
                    <a:pt x="34745" y="40701"/>
                  </a:cubicBezTo>
                  <a:lnTo>
                    <a:pt x="34945" y="40857"/>
                  </a:lnTo>
                  <a:cubicBezTo>
                    <a:pt x="35089" y="40970"/>
                    <a:pt x="35257" y="41022"/>
                    <a:pt x="35419" y="41022"/>
                  </a:cubicBezTo>
                  <a:cubicBezTo>
                    <a:pt x="35780" y="41022"/>
                    <a:pt x="36111" y="40764"/>
                    <a:pt x="36079" y="40349"/>
                  </a:cubicBezTo>
                  <a:cubicBezTo>
                    <a:pt x="36147" y="40224"/>
                    <a:pt x="36180" y="40083"/>
                    <a:pt x="36163" y="39925"/>
                  </a:cubicBezTo>
                  <a:cubicBezTo>
                    <a:pt x="35419" y="33267"/>
                    <a:pt x="34675" y="26608"/>
                    <a:pt x="33925" y="19950"/>
                  </a:cubicBezTo>
                  <a:cubicBezTo>
                    <a:pt x="37525" y="18149"/>
                    <a:pt x="41175" y="16458"/>
                    <a:pt x="44938" y="14992"/>
                  </a:cubicBezTo>
                  <a:cubicBezTo>
                    <a:pt x="45806" y="14654"/>
                    <a:pt x="45686" y="13429"/>
                    <a:pt x="44718" y="13358"/>
                  </a:cubicBezTo>
                  <a:cubicBezTo>
                    <a:pt x="40851" y="13082"/>
                    <a:pt x="36979" y="12870"/>
                    <a:pt x="33106" y="12704"/>
                  </a:cubicBezTo>
                  <a:cubicBezTo>
                    <a:pt x="32663" y="8807"/>
                    <a:pt x="32224" y="4909"/>
                    <a:pt x="31778" y="1012"/>
                  </a:cubicBezTo>
                  <a:cubicBezTo>
                    <a:pt x="31717" y="482"/>
                    <a:pt x="31220" y="0"/>
                    <a:pt x="30715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1"/>
            <p:cNvSpPr/>
            <p:nvPr/>
          </p:nvSpPr>
          <p:spPr>
            <a:xfrm>
              <a:off x="1754375" y="923101"/>
              <a:ext cx="1764037" cy="1591537"/>
            </a:xfrm>
            <a:custGeom>
              <a:avLst/>
              <a:gdLst/>
              <a:ahLst/>
              <a:cxnLst/>
              <a:rect l="l" t="t" r="r" b="b"/>
              <a:pathLst>
                <a:path w="46182" h="41666" extrusionOk="0">
                  <a:moveTo>
                    <a:pt x="30973" y="642"/>
                  </a:moveTo>
                  <a:cubicBezTo>
                    <a:pt x="31024" y="642"/>
                    <a:pt x="31076" y="651"/>
                    <a:pt x="31130" y="667"/>
                  </a:cubicBezTo>
                  <a:cubicBezTo>
                    <a:pt x="31425" y="758"/>
                    <a:pt x="31682" y="1065"/>
                    <a:pt x="31714" y="1370"/>
                  </a:cubicBezTo>
                  <a:cubicBezTo>
                    <a:pt x="32010" y="3933"/>
                    <a:pt x="32300" y="6496"/>
                    <a:pt x="32589" y="9059"/>
                  </a:cubicBezTo>
                  <a:lnTo>
                    <a:pt x="33076" y="13339"/>
                  </a:lnTo>
                  <a:lnTo>
                    <a:pt x="33351" y="13352"/>
                  </a:lnTo>
                  <a:cubicBezTo>
                    <a:pt x="37486" y="13531"/>
                    <a:pt x="41283" y="13745"/>
                    <a:pt x="44954" y="14008"/>
                  </a:cubicBezTo>
                  <a:cubicBezTo>
                    <a:pt x="45230" y="14025"/>
                    <a:pt x="45418" y="14181"/>
                    <a:pt x="45454" y="14421"/>
                  </a:cubicBezTo>
                  <a:cubicBezTo>
                    <a:pt x="45485" y="14616"/>
                    <a:pt x="45405" y="14892"/>
                    <a:pt x="45083" y="15019"/>
                  </a:cubicBezTo>
                  <a:cubicBezTo>
                    <a:pt x="41677" y="16344"/>
                    <a:pt x="38065" y="17970"/>
                    <a:pt x="34040" y="19990"/>
                  </a:cubicBezTo>
                  <a:lnTo>
                    <a:pt x="33839" y="20091"/>
                  </a:lnTo>
                  <a:lnTo>
                    <a:pt x="33865" y="20312"/>
                  </a:lnTo>
                  <a:cubicBezTo>
                    <a:pt x="34616" y="26973"/>
                    <a:pt x="35362" y="33626"/>
                    <a:pt x="36100" y="40292"/>
                  </a:cubicBezTo>
                  <a:cubicBezTo>
                    <a:pt x="36112" y="40371"/>
                    <a:pt x="36097" y="40445"/>
                    <a:pt x="36055" y="40518"/>
                  </a:cubicBezTo>
                  <a:lnTo>
                    <a:pt x="36009" y="40604"/>
                  </a:lnTo>
                  <a:lnTo>
                    <a:pt x="36018" y="40702"/>
                  </a:lnTo>
                  <a:cubicBezTo>
                    <a:pt x="36028" y="40828"/>
                    <a:pt x="35980" y="40920"/>
                    <a:pt x="35875" y="40978"/>
                  </a:cubicBezTo>
                  <a:cubicBezTo>
                    <a:pt x="35823" y="41006"/>
                    <a:pt x="35757" y="41024"/>
                    <a:pt x="35685" y="41024"/>
                  </a:cubicBezTo>
                  <a:cubicBezTo>
                    <a:pt x="35592" y="41024"/>
                    <a:pt x="35490" y="40995"/>
                    <a:pt x="35397" y="40922"/>
                  </a:cubicBezTo>
                  <a:cubicBezTo>
                    <a:pt x="35342" y="40883"/>
                    <a:pt x="35291" y="40842"/>
                    <a:pt x="35241" y="40803"/>
                  </a:cubicBezTo>
                  <a:lnTo>
                    <a:pt x="35178" y="40755"/>
                  </a:lnTo>
                  <a:lnTo>
                    <a:pt x="34992" y="41016"/>
                  </a:lnTo>
                  <a:lnTo>
                    <a:pt x="34992" y="41016"/>
                  </a:lnTo>
                  <a:lnTo>
                    <a:pt x="35122" y="40709"/>
                  </a:lnTo>
                  <a:cubicBezTo>
                    <a:pt x="32739" y="38850"/>
                    <a:pt x="30334" y="36934"/>
                    <a:pt x="28007" y="35081"/>
                  </a:cubicBezTo>
                  <a:lnTo>
                    <a:pt x="27901" y="34996"/>
                  </a:lnTo>
                  <a:cubicBezTo>
                    <a:pt x="27383" y="34581"/>
                    <a:pt x="26867" y="34165"/>
                    <a:pt x="26355" y="33746"/>
                  </a:cubicBezTo>
                  <a:cubicBezTo>
                    <a:pt x="25535" y="33077"/>
                    <a:pt x="24717" y="32411"/>
                    <a:pt x="23882" y="31763"/>
                  </a:cubicBezTo>
                  <a:cubicBezTo>
                    <a:pt x="22946" y="31037"/>
                    <a:pt x="22069" y="30746"/>
                    <a:pt x="21165" y="30746"/>
                  </a:cubicBezTo>
                  <a:cubicBezTo>
                    <a:pt x="20329" y="30746"/>
                    <a:pt x="19470" y="30995"/>
                    <a:pt x="18523" y="31378"/>
                  </a:cubicBezTo>
                  <a:lnTo>
                    <a:pt x="18350" y="31449"/>
                  </a:lnTo>
                  <a:cubicBezTo>
                    <a:pt x="18096" y="31552"/>
                    <a:pt x="17843" y="31653"/>
                    <a:pt x="17590" y="31754"/>
                  </a:cubicBezTo>
                  <a:cubicBezTo>
                    <a:pt x="17331" y="31856"/>
                    <a:pt x="17074" y="31960"/>
                    <a:pt x="16815" y="32062"/>
                  </a:cubicBezTo>
                  <a:cubicBezTo>
                    <a:pt x="16554" y="32164"/>
                    <a:pt x="16291" y="32267"/>
                    <a:pt x="16028" y="32369"/>
                  </a:cubicBezTo>
                  <a:lnTo>
                    <a:pt x="15226" y="32679"/>
                  </a:lnTo>
                  <a:cubicBezTo>
                    <a:pt x="14954" y="32784"/>
                    <a:pt x="14684" y="32887"/>
                    <a:pt x="14411" y="32988"/>
                  </a:cubicBezTo>
                  <a:cubicBezTo>
                    <a:pt x="14137" y="33090"/>
                    <a:pt x="13861" y="33193"/>
                    <a:pt x="13585" y="33294"/>
                  </a:cubicBezTo>
                  <a:cubicBezTo>
                    <a:pt x="13304" y="33398"/>
                    <a:pt x="13024" y="33499"/>
                    <a:pt x="12744" y="33600"/>
                  </a:cubicBezTo>
                  <a:cubicBezTo>
                    <a:pt x="12461" y="33702"/>
                    <a:pt x="12177" y="33803"/>
                    <a:pt x="11891" y="33901"/>
                  </a:cubicBezTo>
                  <a:cubicBezTo>
                    <a:pt x="11605" y="34001"/>
                    <a:pt x="11318" y="34100"/>
                    <a:pt x="11029" y="34197"/>
                  </a:cubicBezTo>
                  <a:cubicBezTo>
                    <a:pt x="10738" y="34297"/>
                    <a:pt x="10446" y="34395"/>
                    <a:pt x="10155" y="34490"/>
                  </a:cubicBezTo>
                  <a:cubicBezTo>
                    <a:pt x="9860" y="34586"/>
                    <a:pt x="9565" y="34681"/>
                    <a:pt x="9269" y="34775"/>
                  </a:cubicBezTo>
                  <a:cubicBezTo>
                    <a:pt x="8971" y="34869"/>
                    <a:pt x="8674" y="34963"/>
                    <a:pt x="8373" y="35054"/>
                  </a:cubicBezTo>
                  <a:cubicBezTo>
                    <a:pt x="8073" y="35146"/>
                    <a:pt x="7771" y="35236"/>
                    <a:pt x="7469" y="35324"/>
                  </a:cubicBezTo>
                  <a:cubicBezTo>
                    <a:pt x="7165" y="35414"/>
                    <a:pt x="6860" y="35502"/>
                    <a:pt x="6555" y="35587"/>
                  </a:cubicBezTo>
                  <a:cubicBezTo>
                    <a:pt x="6248" y="35671"/>
                    <a:pt x="5941" y="35756"/>
                    <a:pt x="5632" y="35837"/>
                  </a:cubicBezTo>
                  <a:cubicBezTo>
                    <a:pt x="5321" y="35919"/>
                    <a:pt x="5011" y="36000"/>
                    <a:pt x="4700" y="36078"/>
                  </a:cubicBezTo>
                  <a:cubicBezTo>
                    <a:pt x="4388" y="36158"/>
                    <a:pt x="4075" y="36233"/>
                    <a:pt x="3761" y="36307"/>
                  </a:cubicBezTo>
                  <a:cubicBezTo>
                    <a:pt x="3446" y="36382"/>
                    <a:pt x="3131" y="36454"/>
                    <a:pt x="2815" y="36523"/>
                  </a:cubicBezTo>
                  <a:cubicBezTo>
                    <a:pt x="2657" y="36558"/>
                    <a:pt x="2498" y="36593"/>
                    <a:pt x="2339" y="36627"/>
                  </a:cubicBezTo>
                  <a:cubicBezTo>
                    <a:pt x="2260" y="36645"/>
                    <a:pt x="2180" y="36661"/>
                    <a:pt x="2101" y="36678"/>
                  </a:cubicBezTo>
                  <a:cubicBezTo>
                    <a:pt x="2063" y="36685"/>
                    <a:pt x="2026" y="36694"/>
                    <a:pt x="1987" y="36701"/>
                  </a:cubicBezTo>
                  <a:cubicBezTo>
                    <a:pt x="1956" y="36707"/>
                    <a:pt x="1927" y="36716"/>
                    <a:pt x="1897" y="36721"/>
                  </a:cubicBezTo>
                  <a:cubicBezTo>
                    <a:pt x="1819" y="36731"/>
                    <a:pt x="1770" y="36789"/>
                    <a:pt x="1715" y="36840"/>
                  </a:cubicBezTo>
                  <a:cubicBezTo>
                    <a:pt x="1604" y="36942"/>
                    <a:pt x="1495" y="37044"/>
                    <a:pt x="1386" y="37148"/>
                  </a:cubicBezTo>
                  <a:cubicBezTo>
                    <a:pt x="1313" y="37234"/>
                    <a:pt x="1239" y="37280"/>
                    <a:pt x="1156" y="37280"/>
                  </a:cubicBezTo>
                  <a:cubicBezTo>
                    <a:pt x="1148" y="37280"/>
                    <a:pt x="1140" y="37280"/>
                    <a:pt x="1131" y="37279"/>
                  </a:cubicBezTo>
                  <a:cubicBezTo>
                    <a:pt x="1014" y="37270"/>
                    <a:pt x="886" y="37179"/>
                    <a:pt x="806" y="37048"/>
                  </a:cubicBezTo>
                  <a:lnTo>
                    <a:pt x="764" y="36979"/>
                  </a:lnTo>
                  <a:lnTo>
                    <a:pt x="725" y="36796"/>
                  </a:lnTo>
                  <a:lnTo>
                    <a:pt x="747" y="36707"/>
                  </a:lnTo>
                  <a:cubicBezTo>
                    <a:pt x="757" y="36661"/>
                    <a:pt x="785" y="36588"/>
                    <a:pt x="837" y="36519"/>
                  </a:cubicBezTo>
                  <a:lnTo>
                    <a:pt x="1571" y="35630"/>
                  </a:lnTo>
                  <a:cubicBezTo>
                    <a:pt x="1571" y="35630"/>
                    <a:pt x="2085" y="34756"/>
                    <a:pt x="2310" y="34550"/>
                  </a:cubicBezTo>
                  <a:cubicBezTo>
                    <a:pt x="2482" y="34395"/>
                    <a:pt x="2654" y="34239"/>
                    <a:pt x="2861" y="34050"/>
                  </a:cubicBezTo>
                  <a:cubicBezTo>
                    <a:pt x="6450" y="29646"/>
                    <a:pt x="10129" y="25177"/>
                    <a:pt x="13797" y="20764"/>
                  </a:cubicBezTo>
                  <a:lnTo>
                    <a:pt x="14004" y="20517"/>
                  </a:lnTo>
                  <a:lnTo>
                    <a:pt x="13755" y="20310"/>
                  </a:lnTo>
                  <a:cubicBezTo>
                    <a:pt x="11092" y="18100"/>
                    <a:pt x="8359" y="15902"/>
                    <a:pt x="5790" y="13839"/>
                  </a:cubicBezTo>
                  <a:cubicBezTo>
                    <a:pt x="5610" y="13694"/>
                    <a:pt x="5626" y="13509"/>
                    <a:pt x="5671" y="13379"/>
                  </a:cubicBezTo>
                  <a:cubicBezTo>
                    <a:pt x="5754" y="13141"/>
                    <a:pt x="5975" y="12956"/>
                    <a:pt x="6187" y="12953"/>
                  </a:cubicBezTo>
                  <a:cubicBezTo>
                    <a:pt x="8395" y="12929"/>
                    <a:pt x="10527" y="12917"/>
                    <a:pt x="12608" y="12917"/>
                  </a:cubicBezTo>
                  <a:cubicBezTo>
                    <a:pt x="15187" y="12917"/>
                    <a:pt x="17688" y="12935"/>
                    <a:pt x="20153" y="12972"/>
                  </a:cubicBezTo>
                  <a:lnTo>
                    <a:pt x="20305" y="12975"/>
                  </a:lnTo>
                  <a:lnTo>
                    <a:pt x="20405" y="12856"/>
                  </a:lnTo>
                  <a:cubicBezTo>
                    <a:pt x="24166" y="8380"/>
                    <a:pt x="27496" y="4450"/>
                    <a:pt x="30588" y="841"/>
                  </a:cubicBezTo>
                  <a:cubicBezTo>
                    <a:pt x="30702" y="709"/>
                    <a:pt x="30831" y="642"/>
                    <a:pt x="30973" y="642"/>
                  </a:cubicBezTo>
                  <a:close/>
                  <a:moveTo>
                    <a:pt x="30977" y="0"/>
                  </a:moveTo>
                  <a:cubicBezTo>
                    <a:pt x="30647" y="0"/>
                    <a:pt x="30341" y="148"/>
                    <a:pt x="30104" y="426"/>
                  </a:cubicBezTo>
                  <a:cubicBezTo>
                    <a:pt x="27038" y="4004"/>
                    <a:pt x="23736" y="7899"/>
                    <a:pt x="20014" y="12328"/>
                  </a:cubicBezTo>
                  <a:cubicBezTo>
                    <a:pt x="17609" y="12292"/>
                    <a:pt x="15169" y="12274"/>
                    <a:pt x="12655" y="12274"/>
                  </a:cubicBezTo>
                  <a:cubicBezTo>
                    <a:pt x="10557" y="12274"/>
                    <a:pt x="8406" y="12287"/>
                    <a:pt x="6180" y="12312"/>
                  </a:cubicBezTo>
                  <a:cubicBezTo>
                    <a:pt x="5696" y="12322"/>
                    <a:pt x="5236" y="12674"/>
                    <a:pt x="5067" y="13173"/>
                  </a:cubicBezTo>
                  <a:cubicBezTo>
                    <a:pt x="4913" y="13619"/>
                    <a:pt x="5034" y="14054"/>
                    <a:pt x="5388" y="14342"/>
                  </a:cubicBezTo>
                  <a:cubicBezTo>
                    <a:pt x="7877" y="16338"/>
                    <a:pt x="10517" y="18465"/>
                    <a:pt x="13101" y="20601"/>
                  </a:cubicBezTo>
                  <a:cubicBezTo>
                    <a:pt x="9500" y="24934"/>
                    <a:pt x="5891" y="29321"/>
                    <a:pt x="2403" y="33608"/>
                  </a:cubicBezTo>
                  <a:cubicBezTo>
                    <a:pt x="2228" y="33761"/>
                    <a:pt x="2045" y="33908"/>
                    <a:pt x="1883" y="34074"/>
                  </a:cubicBezTo>
                  <a:cubicBezTo>
                    <a:pt x="1328" y="34642"/>
                    <a:pt x="188" y="36349"/>
                    <a:pt x="149" y="36470"/>
                  </a:cubicBezTo>
                  <a:cubicBezTo>
                    <a:pt x="48" y="36603"/>
                    <a:pt x="0" y="36773"/>
                    <a:pt x="20" y="36948"/>
                  </a:cubicBezTo>
                  <a:cubicBezTo>
                    <a:pt x="42" y="37145"/>
                    <a:pt x="145" y="37322"/>
                    <a:pt x="299" y="37441"/>
                  </a:cubicBezTo>
                  <a:cubicBezTo>
                    <a:pt x="490" y="37718"/>
                    <a:pt x="777" y="37895"/>
                    <a:pt x="1081" y="37918"/>
                  </a:cubicBezTo>
                  <a:cubicBezTo>
                    <a:pt x="1103" y="37919"/>
                    <a:pt x="1125" y="37920"/>
                    <a:pt x="1146" y="37920"/>
                  </a:cubicBezTo>
                  <a:cubicBezTo>
                    <a:pt x="1419" y="37920"/>
                    <a:pt x="1676" y="37795"/>
                    <a:pt x="1874" y="37564"/>
                  </a:cubicBezTo>
                  <a:lnTo>
                    <a:pt x="2066" y="37338"/>
                  </a:lnTo>
                  <a:cubicBezTo>
                    <a:pt x="8220" y="36073"/>
                    <a:pt x="13958" y="33920"/>
                    <a:pt x="18765" y="31975"/>
                  </a:cubicBezTo>
                  <a:cubicBezTo>
                    <a:pt x="19643" y="31619"/>
                    <a:pt x="20414" y="31392"/>
                    <a:pt x="21154" y="31392"/>
                  </a:cubicBezTo>
                  <a:cubicBezTo>
                    <a:pt x="21936" y="31392"/>
                    <a:pt x="22684" y="31646"/>
                    <a:pt x="23489" y="32270"/>
                  </a:cubicBezTo>
                  <a:cubicBezTo>
                    <a:pt x="24317" y="32916"/>
                    <a:pt x="25134" y="33580"/>
                    <a:pt x="25949" y="34245"/>
                  </a:cubicBezTo>
                  <a:cubicBezTo>
                    <a:pt x="26463" y="34665"/>
                    <a:pt x="26979" y="35084"/>
                    <a:pt x="27499" y="35499"/>
                  </a:cubicBezTo>
                  <a:lnTo>
                    <a:pt x="27607" y="35586"/>
                  </a:lnTo>
                  <a:cubicBezTo>
                    <a:pt x="29933" y="37439"/>
                    <a:pt x="32341" y="39357"/>
                    <a:pt x="34745" y="41232"/>
                  </a:cubicBezTo>
                  <a:cubicBezTo>
                    <a:pt x="34774" y="41255"/>
                    <a:pt x="34806" y="41281"/>
                    <a:pt x="34842" y="41306"/>
                  </a:cubicBezTo>
                  <a:cubicBezTo>
                    <a:pt x="34900" y="41351"/>
                    <a:pt x="34956" y="41397"/>
                    <a:pt x="35009" y="41436"/>
                  </a:cubicBezTo>
                  <a:cubicBezTo>
                    <a:pt x="35206" y="41588"/>
                    <a:pt x="35447" y="41666"/>
                    <a:pt x="35686" y="41666"/>
                  </a:cubicBezTo>
                  <a:cubicBezTo>
                    <a:pt x="35856" y="41666"/>
                    <a:pt x="36028" y="41625"/>
                    <a:pt x="36184" y="41537"/>
                  </a:cubicBezTo>
                  <a:cubicBezTo>
                    <a:pt x="36486" y="41374"/>
                    <a:pt x="36661" y="41081"/>
                    <a:pt x="36664" y="40740"/>
                  </a:cubicBezTo>
                  <a:cubicBezTo>
                    <a:pt x="36740" y="40572"/>
                    <a:pt x="36765" y="40393"/>
                    <a:pt x="36743" y="40212"/>
                  </a:cubicBezTo>
                  <a:cubicBezTo>
                    <a:pt x="36014" y="33625"/>
                    <a:pt x="35277" y="27044"/>
                    <a:pt x="34535" y="20459"/>
                  </a:cubicBezTo>
                  <a:cubicBezTo>
                    <a:pt x="38461" y="18494"/>
                    <a:pt x="41992" y="16908"/>
                    <a:pt x="45321" y="15613"/>
                  </a:cubicBezTo>
                  <a:cubicBezTo>
                    <a:pt x="45870" y="15398"/>
                    <a:pt x="46181" y="14878"/>
                    <a:pt x="46094" y="14319"/>
                  </a:cubicBezTo>
                  <a:cubicBezTo>
                    <a:pt x="46009" y="13777"/>
                    <a:pt x="45581" y="13401"/>
                    <a:pt x="45001" y="13362"/>
                  </a:cubicBezTo>
                  <a:cubicBezTo>
                    <a:pt x="41407" y="13106"/>
                    <a:pt x="37692" y="12895"/>
                    <a:pt x="33655" y="12719"/>
                  </a:cubicBezTo>
                  <a:lnTo>
                    <a:pt x="33232" y="8987"/>
                  </a:lnTo>
                  <a:cubicBezTo>
                    <a:pt x="32942" y="6424"/>
                    <a:pt x="32653" y="3861"/>
                    <a:pt x="32357" y="1300"/>
                  </a:cubicBezTo>
                  <a:cubicBezTo>
                    <a:pt x="32296" y="741"/>
                    <a:pt x="31860" y="218"/>
                    <a:pt x="31322" y="53"/>
                  </a:cubicBezTo>
                  <a:cubicBezTo>
                    <a:pt x="31206" y="18"/>
                    <a:pt x="31090" y="0"/>
                    <a:pt x="30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9" name="Google Shape;5909;p41"/>
          <p:cNvGrpSpPr/>
          <p:nvPr/>
        </p:nvGrpSpPr>
        <p:grpSpPr>
          <a:xfrm>
            <a:off x="2226950" y="1038019"/>
            <a:ext cx="511144" cy="713914"/>
            <a:chOff x="5638975" y="3058119"/>
            <a:chExt cx="511144" cy="713914"/>
          </a:xfrm>
        </p:grpSpPr>
        <p:sp>
          <p:nvSpPr>
            <p:cNvPr id="5910" name="Google Shape;5910;p41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1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1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1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1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1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1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1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BA3C-512D-4031-BA51-6AE153A6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88" y="375810"/>
            <a:ext cx="6576000" cy="848691"/>
          </a:xfrm>
        </p:spPr>
        <p:txBody>
          <a:bodyPr/>
          <a:lstStyle/>
          <a:p>
            <a:pPr algn="just"/>
            <a:r>
              <a:rPr lang="en-US" sz="3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1. </a:t>
            </a:r>
            <a:r>
              <a:rPr lang="en-US" sz="3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3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3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hấp</a:t>
            </a:r>
            <a:r>
              <a:rPr lang="en-US" sz="3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endParaRPr lang="en-US" sz="3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6715DA-2DC3-8BC2-5D6D-156051CAEC45}"/>
              </a:ext>
            </a:extLst>
          </p:cNvPr>
          <p:cNvSpPr txBox="1">
            <a:spLocks/>
          </p:cNvSpPr>
          <p:nvPr/>
        </p:nvSpPr>
        <p:spPr>
          <a:xfrm>
            <a:off x="332088" y="1369724"/>
            <a:ext cx="8368505" cy="39546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priola"/>
              <a:buNone/>
              <a:defRPr sz="9600" b="0" i="0" u="none" strike="noStrike" cap="none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chứng minh khả năng hấp phụ màu của than gỗ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13396421111">
            <a:extLst>
              <a:ext uri="{FF2B5EF4-FFF2-40B4-BE49-F238E27FC236}">
                <a16:creationId xmlns:a16="http://schemas.microsoft.com/office/drawing/2014/main" id="{A17A8491-D9A9-4DD4-BA4E-A2E12EA5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" y="1769893"/>
            <a:ext cx="3203508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6" descr="DSCF0013">
            <a:extLst>
              <a:ext uri="{FF2B5EF4-FFF2-40B4-BE49-F238E27FC236}">
                <a16:creationId xmlns:a16="http://schemas.microsoft.com/office/drawing/2014/main" id="{ACDBFD7A-2F86-427E-A327-F4FE48589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974" y="3109126"/>
            <a:ext cx="3297057" cy="1711329"/>
          </a:xfrm>
          <a:prstGeom prst="rect">
            <a:avLst/>
          </a:prstGeom>
          <a:blipFill dpi="0" rotWithShape="0">
            <a:blip r:embed="rId3"/>
            <a:srcRect/>
            <a:stretch>
              <a:fillRect l="-701" r="701" b="-1650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37FFE674-D026-413C-9C5B-F7879FA1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974" y="2707282"/>
            <a:ext cx="33306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Máy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lọc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tinh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khiết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2" descr="C:\Users\Administrator\Desktop\tải xuống.jpg">
            <a:extLst>
              <a:ext uri="{FF2B5EF4-FFF2-40B4-BE49-F238E27FC236}">
                <a16:creationId xmlns:a16="http://schemas.microsoft.com/office/drawing/2014/main" id="{EAE46C95-4674-4DF6-AEEB-74E51A16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53" y="966521"/>
            <a:ext cx="2956331" cy="164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C12F48-B881-45EB-96E7-2304ED4FAFF4}"/>
              </a:ext>
            </a:extLst>
          </p:cNvPr>
          <p:cNvSpPr txBox="1"/>
          <p:nvPr/>
        </p:nvSpPr>
        <p:spPr>
          <a:xfrm>
            <a:off x="485776" y="4096951"/>
            <a:ext cx="415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Times New Roman" pitchFamily="18" charset="0"/>
              </a:rPr>
              <a:t>Cơm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khê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chỉ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cần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để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vào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vài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cục</a:t>
            </a:r>
            <a:r>
              <a:rPr lang="en-US" sz="2000" b="1" dirty="0">
                <a:latin typeface="+mj-lt"/>
                <a:cs typeface="Times New Roman" pitchFamily="18" charset="0"/>
              </a:rPr>
              <a:t> than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gỗ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sẽ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hấp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phụ</a:t>
            </a:r>
            <a:r>
              <a:rPr lang="en-US" sz="2000" b="1" dirty="0">
                <a:latin typeface="+mj-lt"/>
                <a:cs typeface="Times New Roman" pitchFamily="18" charset="0"/>
              </a:rPr>
              <a:t> 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hết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mùi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khê</a:t>
            </a:r>
            <a:endParaRPr lang="vi-VN" sz="20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BF363-0EF7-41E5-A3CB-C3DFAD0F8435}"/>
              </a:ext>
            </a:extLst>
          </p:cNvPr>
          <p:cNvSpPr txBox="1"/>
          <p:nvPr/>
        </p:nvSpPr>
        <p:spPr>
          <a:xfrm>
            <a:off x="500063" y="243075"/>
            <a:ext cx="814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Times New Roman" pitchFamily="18" charset="0"/>
              </a:rPr>
              <a:t>Tính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hấp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phụ</a:t>
            </a:r>
            <a:r>
              <a:rPr lang="en-US" sz="2000" b="1" dirty="0">
                <a:latin typeface="+mj-lt"/>
                <a:cs typeface="Times New Roman" pitchFamily="18" charset="0"/>
              </a:rPr>
              <a:t>: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là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khả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năng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giữ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trên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bề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mặt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các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chất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khí</a:t>
            </a:r>
            <a:r>
              <a:rPr lang="en-US" sz="2000" b="1" dirty="0">
                <a:latin typeface="+mj-lt"/>
                <a:cs typeface="Times New Roman" pitchFamily="18" charset="0"/>
              </a:rPr>
              <a:t>,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chất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hơi</a:t>
            </a:r>
            <a:r>
              <a:rPr lang="en-US" sz="2000" b="1" dirty="0">
                <a:latin typeface="+mj-lt"/>
                <a:cs typeface="Times New Roman" pitchFamily="18" charset="0"/>
              </a:rPr>
              <a:t>,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chất</a:t>
            </a:r>
            <a:r>
              <a:rPr lang="en-US" sz="2000" b="1" dirty="0">
                <a:latin typeface="+mj-lt"/>
                <a:cs typeface="Times New Roman" pitchFamily="18" charset="0"/>
              </a:rPr>
              <a:t> tan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trong</a:t>
            </a:r>
            <a:r>
              <a:rPr lang="en-US" sz="2000" b="1" dirty="0">
                <a:latin typeface="+mj-lt"/>
                <a:cs typeface="Times New Roman" pitchFamily="18" charset="0"/>
              </a:rPr>
              <a:t> dung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dịch</a:t>
            </a:r>
            <a:r>
              <a:rPr lang="en-US" sz="2000" b="1" dirty="0">
                <a:latin typeface="+mj-lt"/>
                <a:cs typeface="Times New Roman" pitchFamily="18" charset="0"/>
              </a:rPr>
              <a:t>. </a:t>
            </a:r>
            <a:endParaRPr lang="vi-VN" sz="2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644A8-CC6D-6A5C-B89C-EA05B000BA2E}"/>
              </a:ext>
            </a:extLst>
          </p:cNvPr>
          <p:cNvSpPr txBox="1"/>
          <p:nvPr/>
        </p:nvSpPr>
        <p:spPr>
          <a:xfrm>
            <a:off x="564357" y="964787"/>
            <a:ext cx="814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C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tính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hấp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phụ</a:t>
            </a:r>
            <a:endParaRPr lang="vi-VN" sz="2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8DD8C132-B7A9-46D4-97D1-01C0D35D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92" y="1212056"/>
            <a:ext cx="3600450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8AF6C30F-F725-43C5-BEBF-147C866F0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3" y="3845004"/>
            <a:ext cx="32575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lọc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C89297EB-CA32-4C3D-8C52-82638ECBD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320" y="3721894"/>
            <a:ext cx="32575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Lính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Iran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đeo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F61CD891-A13E-47B8-AD83-CCDE6CBE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07" y="282644"/>
            <a:ext cx="84103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	 - 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Than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gç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, than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x­ư¬ng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…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míi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iÒu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chÕ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)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cã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tÝnh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hÊp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phô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cao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.</a:t>
            </a:r>
          </a:p>
        </p:txBody>
      </p:sp>
      <p:pic>
        <p:nvPicPr>
          <p:cNvPr id="2050" name="Picture 2" descr="Siêu thị Điện máy Nội Thất Chợ LớnMáy Lọc Nước KAROFI - E8RO">
            <a:extLst>
              <a:ext uri="{FF2B5EF4-FFF2-40B4-BE49-F238E27FC236}">
                <a16:creationId xmlns:a16="http://schemas.microsoft.com/office/drawing/2014/main" id="{561C4DC9-AD9D-45E0-8BC4-F428C6DE2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27000"/>
          <a:stretch/>
        </p:blipFill>
        <p:spPr bwMode="auto">
          <a:xfrm>
            <a:off x="1050130" y="1417012"/>
            <a:ext cx="1914525" cy="218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536C3F86-BD4A-4301-86E4-DFC4CB1830E8}"/>
                  </a:ext>
                </a:extLst>
              </p14:cNvPr>
              <p14:cNvContentPartPr/>
              <p14:nvPr/>
            </p14:nvContentPartPr>
            <p14:xfrm>
              <a:off x="5423214" y="2184770"/>
              <a:ext cx="13320" cy="1476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536C3F86-BD4A-4301-86E4-DFC4CB1830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4214" y="2175770"/>
                <a:ext cx="30960" cy="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70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í nghiệm - cacbon cháy trong oxi">
            <a:hlinkClick r:id="" action="ppaction://media"/>
            <a:extLst>
              <a:ext uri="{FF2B5EF4-FFF2-40B4-BE49-F238E27FC236}">
                <a16:creationId xmlns:a16="http://schemas.microsoft.com/office/drawing/2014/main" id="{C05EDA5F-30E5-2325-E065-EEA76CA5D5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90276" cy="50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+CuO.FLV">
            <a:hlinkClick r:id="" action="ppaction://media"/>
            <a:extLst>
              <a:ext uri="{FF2B5EF4-FFF2-40B4-BE49-F238E27FC236}">
                <a16:creationId xmlns:a16="http://schemas.microsoft.com/office/drawing/2014/main" id="{D035ADC3-3270-4745-8376-054AB3111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7540" y="1239991"/>
            <a:ext cx="4328919" cy="353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5AA92F-D5F3-468D-BDDF-00D687A38EB1}"/>
              </a:ext>
            </a:extLst>
          </p:cNvPr>
          <p:cNvSpPr/>
          <p:nvPr/>
        </p:nvSpPr>
        <p:spPr>
          <a:xfrm>
            <a:off x="1290581" y="131995"/>
            <a:ext cx="67489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292929"/>
                </a:solidFill>
                <a:effectLst>
                  <a:outerShdw blurRad="38100" dist="19050" dir="2700000" algn="tl" rotWithShape="0">
                    <a:srgbClr val="29292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Video CO + </a:t>
            </a: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292929"/>
                </a:solidFill>
                <a:effectLst>
                  <a:outerShdw blurRad="38100" dist="19050" dir="2700000" algn="tl" rotWithShape="0">
                    <a:srgbClr val="292929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CuO</a:t>
            </a:r>
            <a:endParaRPr kumimoji="0" lang="en-US" sz="6600" b="1" i="0" u="none" strike="noStrike" kern="0" cap="none" spc="0" normalizeH="0" baseline="0" noProof="0" dirty="0">
              <a:ln w="0"/>
              <a:solidFill>
                <a:srgbClr val="292929"/>
              </a:solidFill>
              <a:effectLst>
                <a:outerShdw blurRad="38100" dist="19050" dir="2700000" algn="tl" rotWithShape="0">
                  <a:srgbClr val="292929">
                    <a:alpha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39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hlinkClick r:id="rId2" action="ppaction://hlinkfile"/>
            <a:extLst>
              <a:ext uri="{FF2B5EF4-FFF2-40B4-BE49-F238E27FC236}">
                <a16:creationId xmlns:a16="http://schemas.microsoft.com/office/drawing/2014/main" id="{16AEBC02-C676-43E1-AD37-F649B43D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21" y="306900"/>
            <a:ext cx="6858000" cy="4154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100" b="1" dirty="0">
                <a:solidFill>
                  <a:srgbClr val="051307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100" b="1" dirty="0" err="1">
                <a:solidFill>
                  <a:srgbClr val="051307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100" b="1" dirty="0">
                <a:solidFill>
                  <a:srgbClr val="0513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51307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100" b="1" dirty="0">
                <a:solidFill>
                  <a:srgbClr val="0513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51307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100" b="1" dirty="0">
                <a:solidFill>
                  <a:srgbClr val="0513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51307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100" b="1" dirty="0">
              <a:solidFill>
                <a:srgbClr val="0513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9F7D8EC-5BD8-4732-99A5-030D6DAAA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410" y="837013"/>
            <a:ext cx="6849179" cy="80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</a:pP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450"/>
              </a:spcBef>
            </a:pP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21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1DAC06-1AA9-46FE-9F0C-5192D5FF0B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375186"/>
              </p:ext>
            </p:extLst>
          </p:nvPr>
        </p:nvGraphicFramePr>
        <p:xfrm>
          <a:off x="4414837" y="743516"/>
          <a:ext cx="2507457" cy="53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714246" imgH="336607" progId="">
                  <p:embed/>
                </p:oleObj>
              </mc:Choice>
              <mc:Fallback>
                <p:oleObj name="CS ChemDraw Drawing" r:id="rId3" imgW="1714246" imgH="336607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4837" y="743516"/>
                        <a:ext cx="2507457" cy="53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C:\Users\Administrator\Desktop\images.jpg">
            <a:extLst>
              <a:ext uri="{FF2B5EF4-FFF2-40B4-BE49-F238E27FC236}">
                <a16:creationId xmlns:a16="http://schemas.microsoft.com/office/drawing/2014/main" id="{21C63A02-B187-4D03-A7E0-B0AB643CB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12" y="1607337"/>
            <a:ext cx="29718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89FAB1-3392-4752-AC56-A319C21B2C63}"/>
              </a:ext>
            </a:extLst>
          </p:cNvPr>
          <p:cNvSpPr txBox="1"/>
          <p:nvPr/>
        </p:nvSpPr>
        <p:spPr>
          <a:xfrm>
            <a:off x="892848" y="4007027"/>
            <a:ext cx="7375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7" descr="C:\Users\user\Pictures\Ephoto 360 X Kamen rider X Doraemon X Anime\bếp than tổ ong.jpg">
            <a:extLst>
              <a:ext uri="{FF2B5EF4-FFF2-40B4-BE49-F238E27FC236}">
                <a16:creationId xmlns:a16="http://schemas.microsoft.com/office/drawing/2014/main" id="{16B0657C-EC67-442D-8121-126731AA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843" y="1660915"/>
            <a:ext cx="3214710" cy="2303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20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B7C8DDD4-5073-4DF5-9AC0-96E84B14B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638730"/>
            <a:ext cx="8236743" cy="299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</a:pP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loại</a:t>
            </a:r>
            <a:endParaRPr lang="en-US" alt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450"/>
              </a:spcBef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450"/>
              </a:spcBef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450"/>
              </a:spcBef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450"/>
              </a:spcBef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Pb, Zn...</a:t>
            </a:r>
          </a:p>
          <a:p>
            <a:pPr algn="just">
              <a:spcBef>
                <a:spcPts val="450"/>
              </a:spcBef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08C817-051A-4BDF-BB1A-0FB216453B35}"/>
              </a:ext>
            </a:extLst>
          </p:cNvPr>
          <p:cNvSpPr/>
          <p:nvPr/>
        </p:nvSpPr>
        <p:spPr>
          <a:xfrm>
            <a:off x="2599045" y="1714500"/>
            <a:ext cx="4225688" cy="618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</a:pPr>
            <a:r>
              <a:rPr lang="en-US" sz="19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just">
              <a:spcBef>
                <a:spcPts val="450"/>
              </a:spcBef>
            </a:pP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         (</a:t>
            </a:r>
            <a:r>
              <a:rPr lang="en-US" sz="105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)          (</a:t>
            </a:r>
            <a:r>
              <a:rPr lang="en-US" sz="105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)                 (</a:t>
            </a:r>
            <a:r>
              <a:rPr lang="en-US" sz="105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)                 (</a:t>
            </a:r>
            <a:r>
              <a:rPr lang="en-US" sz="105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5" descr="C:\Users\Administrator\Desktop\maxresdefault.jpg">
            <a:extLst>
              <a:ext uri="{FF2B5EF4-FFF2-40B4-BE49-F238E27FC236}">
                <a16:creationId xmlns:a16="http://schemas.microsoft.com/office/drawing/2014/main" id="{DB567FC7-75C1-4154-AF9E-55078617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38" y="3143250"/>
            <a:ext cx="3600450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9B9F92D-708A-4B3D-85C8-7D1491D224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6050" y="1596856"/>
          <a:ext cx="3025539" cy="469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2473134" imgH="336607" progId="">
                  <p:embed/>
                </p:oleObj>
              </mc:Choice>
              <mc:Fallback>
                <p:oleObj name="CS ChemDraw Drawing" r:id="rId3" imgW="2473134" imgH="336607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1596856"/>
                        <a:ext cx="3025539" cy="4691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85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C + C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7" y="830998"/>
            <a:ext cx="7612228" cy="43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57175" indent="-257175" algn="ctr">
              <a:buAutoNum type="arabicPeriod"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7175" indent="-257175" algn="ctr">
              <a:buAutoNum type="arabicPeriod"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401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4" name="Google Shape;3494;p36"/>
          <p:cNvSpPr txBox="1">
            <a:spLocks noGrp="1"/>
          </p:cNvSpPr>
          <p:nvPr>
            <p:ph type="subTitle" idx="1"/>
          </p:nvPr>
        </p:nvSpPr>
        <p:spPr>
          <a:xfrm>
            <a:off x="651013" y="4383619"/>
            <a:ext cx="46044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Gv: Nguyễn Thị Hồng</a:t>
            </a:r>
            <a:endParaRPr dirty="0"/>
          </a:p>
        </p:txBody>
      </p:sp>
      <p:grpSp>
        <p:nvGrpSpPr>
          <p:cNvPr id="3495" name="Google Shape;3495;p36"/>
          <p:cNvGrpSpPr/>
          <p:nvPr/>
        </p:nvGrpSpPr>
        <p:grpSpPr>
          <a:xfrm>
            <a:off x="6336900" y="778650"/>
            <a:ext cx="2087110" cy="3586209"/>
            <a:chOff x="6336900" y="778650"/>
            <a:chExt cx="2087110" cy="3586209"/>
          </a:xfrm>
        </p:grpSpPr>
        <p:sp>
          <p:nvSpPr>
            <p:cNvPr id="3496" name="Google Shape;3496;p36"/>
            <p:cNvSpPr/>
            <p:nvPr/>
          </p:nvSpPr>
          <p:spPr>
            <a:xfrm>
              <a:off x="6403267" y="2430865"/>
              <a:ext cx="49787" cy="13709"/>
            </a:xfrm>
            <a:custGeom>
              <a:avLst/>
              <a:gdLst/>
              <a:ahLst/>
              <a:cxnLst/>
              <a:rect l="l" t="t" r="r" b="b"/>
              <a:pathLst>
                <a:path w="1144" h="315" extrusionOk="0">
                  <a:moveTo>
                    <a:pt x="192" y="0"/>
                  </a:moveTo>
                  <a:cubicBezTo>
                    <a:pt x="0" y="0"/>
                    <a:pt x="1" y="299"/>
                    <a:pt x="194" y="301"/>
                  </a:cubicBezTo>
                  <a:cubicBezTo>
                    <a:pt x="358" y="304"/>
                    <a:pt x="526" y="315"/>
                    <a:pt x="691" y="315"/>
                  </a:cubicBezTo>
                  <a:cubicBezTo>
                    <a:pt x="782" y="315"/>
                    <a:pt x="872" y="311"/>
                    <a:pt x="961" y="302"/>
                  </a:cubicBezTo>
                  <a:cubicBezTo>
                    <a:pt x="1143" y="284"/>
                    <a:pt x="1139" y="45"/>
                    <a:pt x="961" y="22"/>
                  </a:cubicBezTo>
                  <a:cubicBezTo>
                    <a:pt x="821" y="3"/>
                    <a:pt x="677" y="0"/>
                    <a:pt x="534" y="0"/>
                  </a:cubicBezTo>
                  <a:cubicBezTo>
                    <a:pt x="458" y="0"/>
                    <a:pt x="383" y="1"/>
                    <a:pt x="307" y="1"/>
                  </a:cubicBezTo>
                  <a:cubicBezTo>
                    <a:pt x="269" y="1"/>
                    <a:pt x="232" y="1"/>
                    <a:pt x="194" y="0"/>
                  </a:cubicBezTo>
                  <a:cubicBezTo>
                    <a:pt x="193" y="0"/>
                    <a:pt x="192" y="0"/>
                    <a:pt x="192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>
              <a:off x="6403659" y="2311578"/>
              <a:ext cx="52442" cy="18627"/>
            </a:xfrm>
            <a:custGeom>
              <a:avLst/>
              <a:gdLst/>
              <a:ahLst/>
              <a:cxnLst/>
              <a:rect l="l" t="t" r="r" b="b"/>
              <a:pathLst>
                <a:path w="1205" h="428" extrusionOk="0">
                  <a:moveTo>
                    <a:pt x="259" y="0"/>
                  </a:moveTo>
                  <a:cubicBezTo>
                    <a:pt x="72" y="0"/>
                    <a:pt x="1" y="291"/>
                    <a:pt x="200" y="319"/>
                  </a:cubicBezTo>
                  <a:cubicBezTo>
                    <a:pt x="464" y="358"/>
                    <a:pt x="730" y="403"/>
                    <a:pt x="997" y="427"/>
                  </a:cubicBezTo>
                  <a:cubicBezTo>
                    <a:pt x="1002" y="427"/>
                    <a:pt x="1007" y="427"/>
                    <a:pt x="1011" y="427"/>
                  </a:cubicBezTo>
                  <a:cubicBezTo>
                    <a:pt x="1173" y="427"/>
                    <a:pt x="1205" y="157"/>
                    <a:pt x="1038" y="122"/>
                  </a:cubicBezTo>
                  <a:cubicBezTo>
                    <a:pt x="791" y="70"/>
                    <a:pt x="537" y="40"/>
                    <a:pt x="287" y="3"/>
                  </a:cubicBezTo>
                  <a:cubicBezTo>
                    <a:pt x="278" y="1"/>
                    <a:pt x="269" y="0"/>
                    <a:pt x="259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>
              <a:off x="7970006" y="2914192"/>
              <a:ext cx="272522" cy="367048"/>
            </a:xfrm>
            <a:custGeom>
              <a:avLst/>
              <a:gdLst/>
              <a:ahLst/>
              <a:cxnLst/>
              <a:rect l="l" t="t" r="r" b="b"/>
              <a:pathLst>
                <a:path w="6262" h="8434" extrusionOk="0">
                  <a:moveTo>
                    <a:pt x="4514" y="0"/>
                  </a:moveTo>
                  <a:lnTo>
                    <a:pt x="297" y="752"/>
                  </a:lnTo>
                  <a:lnTo>
                    <a:pt x="1" y="8025"/>
                  </a:lnTo>
                  <a:cubicBezTo>
                    <a:pt x="1" y="8025"/>
                    <a:pt x="1124" y="8434"/>
                    <a:pt x="2500" y="8434"/>
                  </a:cubicBezTo>
                  <a:cubicBezTo>
                    <a:pt x="3767" y="8434"/>
                    <a:pt x="5247" y="8088"/>
                    <a:pt x="6262" y="6760"/>
                  </a:cubicBezTo>
                  <a:lnTo>
                    <a:pt x="4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>
              <a:off x="7959562" y="2902616"/>
              <a:ext cx="294021" cy="388372"/>
            </a:xfrm>
            <a:custGeom>
              <a:avLst/>
              <a:gdLst/>
              <a:ahLst/>
              <a:cxnLst/>
              <a:rect l="l" t="t" r="r" b="b"/>
              <a:pathLst>
                <a:path w="6756" h="8924" extrusionOk="0">
                  <a:moveTo>
                    <a:pt x="4583" y="534"/>
                  </a:moveTo>
                  <a:lnTo>
                    <a:pt x="6246" y="6973"/>
                  </a:lnTo>
                  <a:cubicBezTo>
                    <a:pt x="5294" y="8149"/>
                    <a:pt x="3920" y="8459"/>
                    <a:pt x="2735" y="8459"/>
                  </a:cubicBezTo>
                  <a:cubicBezTo>
                    <a:pt x="1713" y="8459"/>
                    <a:pt x="832" y="8228"/>
                    <a:pt x="482" y="8123"/>
                  </a:cubicBezTo>
                  <a:lnTo>
                    <a:pt x="764" y="1215"/>
                  </a:lnTo>
                  <a:lnTo>
                    <a:pt x="4583" y="534"/>
                  </a:lnTo>
                  <a:close/>
                  <a:moveTo>
                    <a:pt x="4925" y="1"/>
                  </a:moveTo>
                  <a:lnTo>
                    <a:pt x="311" y="822"/>
                  </a:lnTo>
                  <a:lnTo>
                    <a:pt x="0" y="8452"/>
                  </a:lnTo>
                  <a:lnTo>
                    <a:pt x="161" y="8510"/>
                  </a:lnTo>
                  <a:cubicBezTo>
                    <a:pt x="182" y="8517"/>
                    <a:pt x="1329" y="8924"/>
                    <a:pt x="2735" y="8924"/>
                  </a:cubicBezTo>
                  <a:cubicBezTo>
                    <a:pt x="4062" y="8924"/>
                    <a:pt x="5622" y="8563"/>
                    <a:pt x="6688" y="7168"/>
                  </a:cubicBezTo>
                  <a:lnTo>
                    <a:pt x="6756" y="7079"/>
                  </a:lnTo>
                  <a:lnTo>
                    <a:pt x="49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>
              <a:off x="7657886" y="2929032"/>
              <a:ext cx="224041" cy="327880"/>
            </a:xfrm>
            <a:custGeom>
              <a:avLst/>
              <a:gdLst/>
              <a:ahLst/>
              <a:cxnLst/>
              <a:rect l="l" t="t" r="r" b="b"/>
              <a:pathLst>
                <a:path w="5148" h="7534" extrusionOk="0">
                  <a:moveTo>
                    <a:pt x="1" y="1"/>
                  </a:moveTo>
                  <a:lnTo>
                    <a:pt x="979" y="7332"/>
                  </a:lnTo>
                  <a:cubicBezTo>
                    <a:pt x="1433" y="7478"/>
                    <a:pt x="1900" y="7534"/>
                    <a:pt x="2349" y="7534"/>
                  </a:cubicBezTo>
                  <a:cubicBezTo>
                    <a:pt x="3844" y="7534"/>
                    <a:pt x="5147" y="6916"/>
                    <a:pt x="5147" y="6916"/>
                  </a:cubicBezTo>
                  <a:lnTo>
                    <a:pt x="4355" y="6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>
              <a:off x="7646005" y="2917108"/>
              <a:ext cx="246889" cy="350075"/>
            </a:xfrm>
            <a:custGeom>
              <a:avLst/>
              <a:gdLst/>
              <a:ahLst/>
              <a:cxnLst/>
              <a:rect l="l" t="t" r="r" b="b"/>
              <a:pathLst>
                <a:path w="5673" h="8044" extrusionOk="0">
                  <a:moveTo>
                    <a:pt x="544" y="551"/>
                  </a:moveTo>
                  <a:lnTo>
                    <a:pt x="4419" y="1118"/>
                  </a:lnTo>
                  <a:lnTo>
                    <a:pt x="5165" y="7044"/>
                  </a:lnTo>
                  <a:cubicBezTo>
                    <a:pt x="4786" y="7199"/>
                    <a:pt x="3752" y="7573"/>
                    <a:pt x="2616" y="7573"/>
                  </a:cubicBezTo>
                  <a:cubicBezTo>
                    <a:pt x="2236" y="7573"/>
                    <a:pt x="1845" y="7531"/>
                    <a:pt x="1462" y="7425"/>
                  </a:cubicBezTo>
                  <a:lnTo>
                    <a:pt x="544" y="551"/>
                  </a:lnTo>
                  <a:close/>
                  <a:moveTo>
                    <a:pt x="0" y="0"/>
                  </a:moveTo>
                  <a:lnTo>
                    <a:pt x="1040" y="7784"/>
                  </a:lnTo>
                  <a:lnTo>
                    <a:pt x="1181" y="7830"/>
                  </a:lnTo>
                  <a:cubicBezTo>
                    <a:pt x="1664" y="7984"/>
                    <a:pt x="2156" y="8044"/>
                    <a:pt x="2629" y="8044"/>
                  </a:cubicBezTo>
                  <a:cubicBezTo>
                    <a:pt x="4143" y="8044"/>
                    <a:pt x="5449" y="7435"/>
                    <a:pt x="5520" y="7402"/>
                  </a:cubicBezTo>
                  <a:lnTo>
                    <a:pt x="5672" y="7329"/>
                  </a:lnTo>
                  <a:lnTo>
                    <a:pt x="4838" y="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>
              <a:off x="7761636" y="1797527"/>
              <a:ext cx="653192" cy="1282360"/>
            </a:xfrm>
            <a:custGeom>
              <a:avLst/>
              <a:gdLst/>
              <a:ahLst/>
              <a:cxnLst/>
              <a:rect l="l" t="t" r="r" b="b"/>
              <a:pathLst>
                <a:path w="15009" h="29466" extrusionOk="0">
                  <a:moveTo>
                    <a:pt x="2563" y="1"/>
                  </a:moveTo>
                  <a:cubicBezTo>
                    <a:pt x="1457" y="1"/>
                    <a:pt x="726" y="102"/>
                    <a:pt x="726" y="102"/>
                  </a:cubicBezTo>
                  <a:lnTo>
                    <a:pt x="1" y="28404"/>
                  </a:lnTo>
                  <a:cubicBezTo>
                    <a:pt x="1918" y="29173"/>
                    <a:pt x="3616" y="29466"/>
                    <a:pt x="5091" y="29466"/>
                  </a:cubicBezTo>
                  <a:cubicBezTo>
                    <a:pt x="9833" y="29466"/>
                    <a:pt x="12268" y="26437"/>
                    <a:pt x="12268" y="26437"/>
                  </a:cubicBezTo>
                  <a:cubicBezTo>
                    <a:pt x="12268" y="26437"/>
                    <a:pt x="15009" y="10067"/>
                    <a:pt x="12060" y="4501"/>
                  </a:cubicBezTo>
                  <a:cubicBezTo>
                    <a:pt x="9982" y="580"/>
                    <a:pt x="5204" y="1"/>
                    <a:pt x="256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>
              <a:off x="7751278" y="1787779"/>
              <a:ext cx="672732" cy="1301944"/>
            </a:xfrm>
            <a:custGeom>
              <a:avLst/>
              <a:gdLst/>
              <a:ahLst/>
              <a:cxnLst/>
              <a:rect l="l" t="t" r="r" b="b"/>
              <a:pathLst>
                <a:path w="15458" h="29916" extrusionOk="0">
                  <a:moveTo>
                    <a:pt x="2761" y="464"/>
                  </a:moveTo>
                  <a:cubicBezTo>
                    <a:pt x="5345" y="464"/>
                    <a:pt x="10071" y="1020"/>
                    <a:pt x="12092" y="4836"/>
                  </a:cubicBezTo>
                  <a:cubicBezTo>
                    <a:pt x="14881" y="10098"/>
                    <a:pt x="12466" y="25453"/>
                    <a:pt x="12286" y="26561"/>
                  </a:cubicBezTo>
                  <a:cubicBezTo>
                    <a:pt x="11947" y="26958"/>
                    <a:pt x="9634" y="29467"/>
                    <a:pt x="5365" y="29467"/>
                  </a:cubicBezTo>
                  <a:cubicBezTo>
                    <a:pt x="3950" y="29467"/>
                    <a:pt x="2321" y="29191"/>
                    <a:pt x="477" y="28472"/>
                  </a:cubicBezTo>
                  <a:lnTo>
                    <a:pt x="1194" y="536"/>
                  </a:lnTo>
                  <a:cubicBezTo>
                    <a:pt x="1473" y="508"/>
                    <a:pt x="2031" y="464"/>
                    <a:pt x="2761" y="464"/>
                  </a:cubicBezTo>
                  <a:close/>
                  <a:moveTo>
                    <a:pt x="2739" y="1"/>
                  </a:moveTo>
                  <a:cubicBezTo>
                    <a:pt x="1668" y="1"/>
                    <a:pt x="958" y="94"/>
                    <a:pt x="933" y="97"/>
                  </a:cubicBezTo>
                  <a:lnTo>
                    <a:pt x="736" y="125"/>
                  </a:lnTo>
                  <a:lnTo>
                    <a:pt x="1" y="28786"/>
                  </a:lnTo>
                  <a:lnTo>
                    <a:pt x="152" y="28846"/>
                  </a:lnTo>
                  <a:cubicBezTo>
                    <a:pt x="2083" y="29619"/>
                    <a:pt x="3799" y="29915"/>
                    <a:pt x="5297" y="29915"/>
                  </a:cubicBezTo>
                  <a:cubicBezTo>
                    <a:pt x="10117" y="29915"/>
                    <a:pt x="12655" y="26848"/>
                    <a:pt x="12690" y="26808"/>
                  </a:cubicBezTo>
                  <a:lnTo>
                    <a:pt x="12728" y="26761"/>
                  </a:lnTo>
                  <a:lnTo>
                    <a:pt x="12737" y="26701"/>
                  </a:lnTo>
                  <a:cubicBezTo>
                    <a:pt x="12850" y="26030"/>
                    <a:pt x="15458" y="10190"/>
                    <a:pt x="12506" y="4619"/>
                  </a:cubicBezTo>
                  <a:cubicBezTo>
                    <a:pt x="10368" y="584"/>
                    <a:pt x="5421" y="1"/>
                    <a:pt x="2739" y="1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>
              <a:off x="8133987" y="2850262"/>
              <a:ext cx="52268" cy="43564"/>
            </a:xfrm>
            <a:custGeom>
              <a:avLst/>
              <a:gdLst/>
              <a:ahLst/>
              <a:cxnLst/>
              <a:rect l="l" t="t" r="r" b="b"/>
              <a:pathLst>
                <a:path w="1201" h="1001" extrusionOk="0">
                  <a:moveTo>
                    <a:pt x="703" y="0"/>
                  </a:moveTo>
                  <a:cubicBezTo>
                    <a:pt x="280" y="0"/>
                    <a:pt x="1" y="479"/>
                    <a:pt x="163" y="864"/>
                  </a:cubicBezTo>
                  <a:cubicBezTo>
                    <a:pt x="196" y="941"/>
                    <a:pt x="305" y="1000"/>
                    <a:pt x="389" y="1000"/>
                  </a:cubicBezTo>
                  <a:cubicBezTo>
                    <a:pt x="393" y="1000"/>
                    <a:pt x="397" y="1000"/>
                    <a:pt x="400" y="1000"/>
                  </a:cubicBezTo>
                  <a:cubicBezTo>
                    <a:pt x="441" y="997"/>
                    <a:pt x="481" y="992"/>
                    <a:pt x="520" y="984"/>
                  </a:cubicBezTo>
                  <a:lnTo>
                    <a:pt x="520" y="984"/>
                  </a:lnTo>
                  <a:cubicBezTo>
                    <a:pt x="543" y="995"/>
                    <a:pt x="567" y="1001"/>
                    <a:pt x="594" y="1001"/>
                  </a:cubicBezTo>
                  <a:cubicBezTo>
                    <a:pt x="607" y="1001"/>
                    <a:pt x="620" y="999"/>
                    <a:pt x="634" y="996"/>
                  </a:cubicBezTo>
                  <a:cubicBezTo>
                    <a:pt x="750" y="971"/>
                    <a:pt x="863" y="972"/>
                    <a:pt x="960" y="884"/>
                  </a:cubicBezTo>
                  <a:cubicBezTo>
                    <a:pt x="1046" y="806"/>
                    <a:pt x="1110" y="682"/>
                    <a:pt x="1138" y="568"/>
                  </a:cubicBezTo>
                  <a:cubicBezTo>
                    <a:pt x="1200" y="305"/>
                    <a:pt x="1102" y="73"/>
                    <a:pt x="828" y="14"/>
                  </a:cubicBezTo>
                  <a:cubicBezTo>
                    <a:pt x="785" y="4"/>
                    <a:pt x="743" y="0"/>
                    <a:pt x="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>
              <a:off x="7751278" y="1787779"/>
              <a:ext cx="672732" cy="1301944"/>
            </a:xfrm>
            <a:custGeom>
              <a:avLst/>
              <a:gdLst/>
              <a:ahLst/>
              <a:cxnLst/>
              <a:rect l="l" t="t" r="r" b="b"/>
              <a:pathLst>
                <a:path w="15458" h="29916" extrusionOk="0">
                  <a:moveTo>
                    <a:pt x="2761" y="464"/>
                  </a:moveTo>
                  <a:cubicBezTo>
                    <a:pt x="5345" y="464"/>
                    <a:pt x="10071" y="1020"/>
                    <a:pt x="12092" y="4836"/>
                  </a:cubicBezTo>
                  <a:cubicBezTo>
                    <a:pt x="14881" y="10098"/>
                    <a:pt x="12466" y="25453"/>
                    <a:pt x="12286" y="26561"/>
                  </a:cubicBezTo>
                  <a:cubicBezTo>
                    <a:pt x="11947" y="26958"/>
                    <a:pt x="9634" y="29467"/>
                    <a:pt x="5365" y="29467"/>
                  </a:cubicBezTo>
                  <a:cubicBezTo>
                    <a:pt x="3950" y="29467"/>
                    <a:pt x="2321" y="29191"/>
                    <a:pt x="477" y="28472"/>
                  </a:cubicBezTo>
                  <a:lnTo>
                    <a:pt x="1194" y="536"/>
                  </a:lnTo>
                  <a:cubicBezTo>
                    <a:pt x="1473" y="508"/>
                    <a:pt x="2031" y="464"/>
                    <a:pt x="2761" y="464"/>
                  </a:cubicBezTo>
                  <a:close/>
                  <a:moveTo>
                    <a:pt x="2739" y="1"/>
                  </a:moveTo>
                  <a:cubicBezTo>
                    <a:pt x="1668" y="1"/>
                    <a:pt x="958" y="94"/>
                    <a:pt x="933" y="97"/>
                  </a:cubicBezTo>
                  <a:lnTo>
                    <a:pt x="736" y="125"/>
                  </a:lnTo>
                  <a:lnTo>
                    <a:pt x="1" y="28786"/>
                  </a:lnTo>
                  <a:lnTo>
                    <a:pt x="152" y="28846"/>
                  </a:lnTo>
                  <a:cubicBezTo>
                    <a:pt x="2083" y="29619"/>
                    <a:pt x="3799" y="29915"/>
                    <a:pt x="5297" y="29915"/>
                  </a:cubicBezTo>
                  <a:cubicBezTo>
                    <a:pt x="10117" y="29915"/>
                    <a:pt x="12655" y="26848"/>
                    <a:pt x="12690" y="26808"/>
                  </a:cubicBezTo>
                  <a:lnTo>
                    <a:pt x="12728" y="26761"/>
                  </a:lnTo>
                  <a:lnTo>
                    <a:pt x="12737" y="26701"/>
                  </a:lnTo>
                  <a:cubicBezTo>
                    <a:pt x="12850" y="26030"/>
                    <a:pt x="15458" y="10190"/>
                    <a:pt x="12506" y="4619"/>
                  </a:cubicBezTo>
                  <a:cubicBezTo>
                    <a:pt x="10368" y="584"/>
                    <a:pt x="5421" y="1"/>
                    <a:pt x="2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>
              <a:off x="8086246" y="1860587"/>
              <a:ext cx="270912" cy="363914"/>
            </a:xfrm>
            <a:custGeom>
              <a:avLst/>
              <a:gdLst/>
              <a:ahLst/>
              <a:cxnLst/>
              <a:rect l="l" t="t" r="r" b="b"/>
              <a:pathLst>
                <a:path w="6225" h="8362" extrusionOk="0">
                  <a:moveTo>
                    <a:pt x="2556" y="1"/>
                  </a:moveTo>
                  <a:cubicBezTo>
                    <a:pt x="2523" y="1"/>
                    <a:pt x="2489" y="15"/>
                    <a:pt x="2463" y="49"/>
                  </a:cubicBezTo>
                  <a:cubicBezTo>
                    <a:pt x="1" y="3222"/>
                    <a:pt x="2000" y="7693"/>
                    <a:pt x="5852" y="8358"/>
                  </a:cubicBezTo>
                  <a:cubicBezTo>
                    <a:pt x="5867" y="8360"/>
                    <a:pt x="5881" y="8361"/>
                    <a:pt x="5895" y="8361"/>
                  </a:cubicBezTo>
                  <a:cubicBezTo>
                    <a:pt x="6133" y="8361"/>
                    <a:pt x="6224" y="7993"/>
                    <a:pt x="5966" y="7944"/>
                  </a:cubicBezTo>
                  <a:cubicBezTo>
                    <a:pt x="2223" y="7212"/>
                    <a:pt x="844" y="3416"/>
                    <a:pt x="2693" y="228"/>
                  </a:cubicBezTo>
                  <a:cubicBezTo>
                    <a:pt x="2754" y="124"/>
                    <a:pt x="2655" y="1"/>
                    <a:pt x="2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>
              <a:off x="7968179" y="2279026"/>
              <a:ext cx="248064" cy="486423"/>
            </a:xfrm>
            <a:custGeom>
              <a:avLst/>
              <a:gdLst/>
              <a:ahLst/>
              <a:cxnLst/>
              <a:rect l="l" t="t" r="r" b="b"/>
              <a:pathLst>
                <a:path w="5700" h="11177" extrusionOk="0">
                  <a:moveTo>
                    <a:pt x="831" y="0"/>
                  </a:moveTo>
                  <a:cubicBezTo>
                    <a:pt x="630" y="0"/>
                    <a:pt x="419" y="13"/>
                    <a:pt x="200" y="41"/>
                  </a:cubicBezTo>
                  <a:cubicBezTo>
                    <a:pt x="15" y="64"/>
                    <a:pt x="1" y="343"/>
                    <a:pt x="188" y="343"/>
                  </a:cubicBezTo>
                  <a:cubicBezTo>
                    <a:pt x="192" y="343"/>
                    <a:pt x="195" y="343"/>
                    <a:pt x="199" y="343"/>
                  </a:cubicBezTo>
                  <a:cubicBezTo>
                    <a:pt x="290" y="338"/>
                    <a:pt x="380" y="336"/>
                    <a:pt x="468" y="336"/>
                  </a:cubicBezTo>
                  <a:cubicBezTo>
                    <a:pt x="5543" y="336"/>
                    <a:pt x="4709" y="7600"/>
                    <a:pt x="4428" y="11007"/>
                  </a:cubicBezTo>
                  <a:cubicBezTo>
                    <a:pt x="4419" y="11122"/>
                    <a:pt x="4498" y="11177"/>
                    <a:pt x="4584" y="11177"/>
                  </a:cubicBezTo>
                  <a:cubicBezTo>
                    <a:pt x="4673" y="11177"/>
                    <a:pt x="4768" y="11119"/>
                    <a:pt x="4783" y="11007"/>
                  </a:cubicBezTo>
                  <a:cubicBezTo>
                    <a:pt x="5214" y="7766"/>
                    <a:pt x="5699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>
              <a:off x="7862383" y="2672528"/>
              <a:ext cx="483333" cy="127470"/>
            </a:xfrm>
            <a:custGeom>
              <a:avLst/>
              <a:gdLst/>
              <a:ahLst/>
              <a:cxnLst/>
              <a:rect l="l" t="t" r="r" b="b"/>
              <a:pathLst>
                <a:path w="11106" h="2929" extrusionOk="0">
                  <a:moveTo>
                    <a:pt x="10789" y="1"/>
                  </a:moveTo>
                  <a:cubicBezTo>
                    <a:pt x="10754" y="1"/>
                    <a:pt x="10716" y="11"/>
                    <a:pt x="10678" y="34"/>
                  </a:cubicBezTo>
                  <a:cubicBezTo>
                    <a:pt x="7770" y="1786"/>
                    <a:pt x="4746" y="2476"/>
                    <a:pt x="1455" y="2476"/>
                  </a:cubicBezTo>
                  <a:cubicBezTo>
                    <a:pt x="1052" y="2476"/>
                    <a:pt x="645" y="2465"/>
                    <a:pt x="233" y="2445"/>
                  </a:cubicBezTo>
                  <a:cubicBezTo>
                    <a:pt x="231" y="2445"/>
                    <a:pt x="229" y="2445"/>
                    <a:pt x="227" y="2445"/>
                  </a:cubicBezTo>
                  <a:cubicBezTo>
                    <a:pt x="45" y="2445"/>
                    <a:pt x="0" y="2750"/>
                    <a:pt x="187" y="2777"/>
                  </a:cubicBezTo>
                  <a:cubicBezTo>
                    <a:pt x="886" y="2879"/>
                    <a:pt x="1584" y="2928"/>
                    <a:pt x="2279" y="2928"/>
                  </a:cubicBezTo>
                  <a:cubicBezTo>
                    <a:pt x="5314" y="2928"/>
                    <a:pt x="8286" y="1990"/>
                    <a:pt x="10900" y="416"/>
                  </a:cubicBezTo>
                  <a:cubicBezTo>
                    <a:pt x="11106" y="292"/>
                    <a:pt x="10980" y="1"/>
                    <a:pt x="10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>
              <a:off x="8090511" y="2152297"/>
              <a:ext cx="137175" cy="177431"/>
            </a:xfrm>
            <a:custGeom>
              <a:avLst/>
              <a:gdLst/>
              <a:ahLst/>
              <a:cxnLst/>
              <a:rect l="l" t="t" r="r" b="b"/>
              <a:pathLst>
                <a:path w="3152" h="4077" extrusionOk="0">
                  <a:moveTo>
                    <a:pt x="2869" y="1"/>
                  </a:moveTo>
                  <a:cubicBezTo>
                    <a:pt x="2822" y="1"/>
                    <a:pt x="2777" y="18"/>
                    <a:pt x="2739" y="59"/>
                  </a:cubicBezTo>
                  <a:cubicBezTo>
                    <a:pt x="1731" y="1175"/>
                    <a:pt x="819" y="2507"/>
                    <a:pt x="80" y="3813"/>
                  </a:cubicBezTo>
                  <a:cubicBezTo>
                    <a:pt x="1" y="3954"/>
                    <a:pt x="117" y="4076"/>
                    <a:pt x="240" y="4076"/>
                  </a:cubicBezTo>
                  <a:cubicBezTo>
                    <a:pt x="294" y="4076"/>
                    <a:pt x="350" y="4052"/>
                    <a:pt x="391" y="3994"/>
                  </a:cubicBezTo>
                  <a:cubicBezTo>
                    <a:pt x="1266" y="2754"/>
                    <a:pt x="2175" y="1538"/>
                    <a:pt x="3053" y="302"/>
                  </a:cubicBezTo>
                  <a:cubicBezTo>
                    <a:pt x="3152" y="162"/>
                    <a:pt x="3009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>
              <a:off x="7867605" y="1944144"/>
              <a:ext cx="303900" cy="98703"/>
            </a:xfrm>
            <a:custGeom>
              <a:avLst/>
              <a:gdLst/>
              <a:ahLst/>
              <a:cxnLst/>
              <a:rect l="l" t="t" r="r" b="b"/>
              <a:pathLst>
                <a:path w="6983" h="2268" extrusionOk="0">
                  <a:moveTo>
                    <a:pt x="5241" y="1"/>
                  </a:moveTo>
                  <a:cubicBezTo>
                    <a:pt x="3343" y="1"/>
                    <a:pt x="1534" y="672"/>
                    <a:pt x="108" y="2025"/>
                  </a:cubicBezTo>
                  <a:cubicBezTo>
                    <a:pt x="1" y="2128"/>
                    <a:pt x="101" y="2268"/>
                    <a:pt x="218" y="2268"/>
                  </a:cubicBezTo>
                  <a:cubicBezTo>
                    <a:pt x="251" y="2268"/>
                    <a:pt x="285" y="2257"/>
                    <a:pt x="316" y="2231"/>
                  </a:cubicBezTo>
                  <a:cubicBezTo>
                    <a:pt x="1730" y="1071"/>
                    <a:pt x="3413" y="424"/>
                    <a:pt x="5186" y="424"/>
                  </a:cubicBezTo>
                  <a:cubicBezTo>
                    <a:pt x="5653" y="424"/>
                    <a:pt x="6126" y="469"/>
                    <a:pt x="6602" y="561"/>
                  </a:cubicBezTo>
                  <a:cubicBezTo>
                    <a:pt x="6618" y="565"/>
                    <a:pt x="6634" y="566"/>
                    <a:pt x="6649" y="566"/>
                  </a:cubicBezTo>
                  <a:cubicBezTo>
                    <a:pt x="6894" y="566"/>
                    <a:pt x="6982" y="181"/>
                    <a:pt x="6720" y="134"/>
                  </a:cubicBezTo>
                  <a:cubicBezTo>
                    <a:pt x="6224" y="45"/>
                    <a:pt x="5729" y="1"/>
                    <a:pt x="5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36"/>
            <p:cNvSpPr/>
            <p:nvPr/>
          </p:nvSpPr>
          <p:spPr>
            <a:xfrm>
              <a:off x="7992506" y="3354696"/>
              <a:ext cx="329577" cy="251284"/>
            </a:xfrm>
            <a:custGeom>
              <a:avLst/>
              <a:gdLst/>
              <a:ahLst/>
              <a:cxnLst/>
              <a:rect l="l" t="t" r="r" b="b"/>
              <a:pathLst>
                <a:path w="7573" h="5774" extrusionOk="0">
                  <a:moveTo>
                    <a:pt x="3531" y="1"/>
                  </a:moveTo>
                  <a:cubicBezTo>
                    <a:pt x="3418" y="1"/>
                    <a:pt x="3305" y="10"/>
                    <a:pt x="3193" y="30"/>
                  </a:cubicBezTo>
                  <a:cubicBezTo>
                    <a:pt x="1085" y="406"/>
                    <a:pt x="1" y="4012"/>
                    <a:pt x="546" y="4092"/>
                  </a:cubicBezTo>
                  <a:cubicBezTo>
                    <a:pt x="560" y="4094"/>
                    <a:pt x="574" y="4095"/>
                    <a:pt x="589" y="4095"/>
                  </a:cubicBezTo>
                  <a:cubicBezTo>
                    <a:pt x="1159" y="4095"/>
                    <a:pt x="2466" y="2662"/>
                    <a:pt x="2466" y="2662"/>
                  </a:cubicBezTo>
                  <a:cubicBezTo>
                    <a:pt x="2466" y="2662"/>
                    <a:pt x="3396" y="5774"/>
                    <a:pt x="4059" y="5774"/>
                  </a:cubicBezTo>
                  <a:cubicBezTo>
                    <a:pt x="4075" y="5774"/>
                    <a:pt x="4091" y="5772"/>
                    <a:pt x="4107" y="5768"/>
                  </a:cubicBezTo>
                  <a:cubicBezTo>
                    <a:pt x="4770" y="5609"/>
                    <a:pt x="4908" y="2334"/>
                    <a:pt x="4908" y="2334"/>
                  </a:cubicBezTo>
                  <a:cubicBezTo>
                    <a:pt x="4908" y="2334"/>
                    <a:pt x="6321" y="3410"/>
                    <a:pt x="6953" y="3410"/>
                  </a:cubicBezTo>
                  <a:cubicBezTo>
                    <a:pt x="7036" y="3410"/>
                    <a:pt x="7106" y="3391"/>
                    <a:pt x="7157" y="3349"/>
                  </a:cubicBezTo>
                  <a:cubicBezTo>
                    <a:pt x="7572" y="3006"/>
                    <a:pt x="5538" y="1"/>
                    <a:pt x="3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36"/>
            <p:cNvSpPr/>
            <p:nvPr/>
          </p:nvSpPr>
          <p:spPr>
            <a:xfrm>
              <a:off x="7999251" y="3344556"/>
              <a:ext cx="323571" cy="271565"/>
            </a:xfrm>
            <a:custGeom>
              <a:avLst/>
              <a:gdLst/>
              <a:ahLst/>
              <a:cxnLst/>
              <a:rect l="l" t="t" r="r" b="b"/>
              <a:pathLst>
                <a:path w="7435" h="6240" extrusionOk="0">
                  <a:moveTo>
                    <a:pt x="3381" y="465"/>
                  </a:moveTo>
                  <a:cubicBezTo>
                    <a:pt x="4395" y="465"/>
                    <a:pt x="5355" y="1336"/>
                    <a:pt x="5744" y="1739"/>
                  </a:cubicBezTo>
                  <a:cubicBezTo>
                    <a:pt x="6466" y="2483"/>
                    <a:pt x="6816" y="3194"/>
                    <a:pt x="6825" y="3411"/>
                  </a:cubicBezTo>
                  <a:cubicBezTo>
                    <a:pt x="6813" y="3414"/>
                    <a:pt x="6800" y="3415"/>
                    <a:pt x="6784" y="3415"/>
                  </a:cubicBezTo>
                  <a:cubicBezTo>
                    <a:pt x="6503" y="3415"/>
                    <a:pt x="5646" y="2952"/>
                    <a:pt x="4896" y="2382"/>
                  </a:cubicBezTo>
                  <a:lnTo>
                    <a:pt x="4540" y="2110"/>
                  </a:lnTo>
                  <a:lnTo>
                    <a:pt x="4522" y="2557"/>
                  </a:lnTo>
                  <a:cubicBezTo>
                    <a:pt x="4455" y="4155"/>
                    <a:pt x="4157" y="5688"/>
                    <a:pt x="3907" y="5773"/>
                  </a:cubicBezTo>
                  <a:cubicBezTo>
                    <a:pt x="3634" y="5735"/>
                    <a:pt x="2993" y="4357"/>
                    <a:pt x="2536" y="2827"/>
                  </a:cubicBezTo>
                  <a:lnTo>
                    <a:pt x="2417" y="2433"/>
                  </a:lnTo>
                  <a:lnTo>
                    <a:pt x="2138" y="2737"/>
                  </a:lnTo>
                  <a:cubicBezTo>
                    <a:pt x="1557" y="3374"/>
                    <a:pt x="793" y="4030"/>
                    <a:pt x="485" y="4091"/>
                  </a:cubicBezTo>
                  <a:cubicBezTo>
                    <a:pt x="453" y="3878"/>
                    <a:pt x="567" y="3231"/>
                    <a:pt x="956" y="2452"/>
                  </a:cubicBezTo>
                  <a:cubicBezTo>
                    <a:pt x="1217" y="1929"/>
                    <a:pt x="1946" y="695"/>
                    <a:pt x="3080" y="492"/>
                  </a:cubicBezTo>
                  <a:cubicBezTo>
                    <a:pt x="3181" y="474"/>
                    <a:pt x="3281" y="465"/>
                    <a:pt x="3381" y="465"/>
                  </a:cubicBezTo>
                  <a:close/>
                  <a:moveTo>
                    <a:pt x="3365" y="0"/>
                  </a:moveTo>
                  <a:cubicBezTo>
                    <a:pt x="3242" y="0"/>
                    <a:pt x="3119" y="10"/>
                    <a:pt x="2997" y="32"/>
                  </a:cubicBezTo>
                  <a:cubicBezTo>
                    <a:pt x="1143" y="362"/>
                    <a:pt x="1" y="2998"/>
                    <a:pt x="17" y="4023"/>
                  </a:cubicBezTo>
                  <a:cubicBezTo>
                    <a:pt x="24" y="4442"/>
                    <a:pt x="232" y="4536"/>
                    <a:pt x="357" y="4554"/>
                  </a:cubicBezTo>
                  <a:cubicBezTo>
                    <a:pt x="379" y="4557"/>
                    <a:pt x="402" y="4559"/>
                    <a:pt x="426" y="4559"/>
                  </a:cubicBezTo>
                  <a:cubicBezTo>
                    <a:pt x="931" y="4559"/>
                    <a:pt x="1736" y="3823"/>
                    <a:pt x="2205" y="3345"/>
                  </a:cubicBezTo>
                  <a:cubicBezTo>
                    <a:pt x="2599" y="4584"/>
                    <a:pt x="3251" y="6239"/>
                    <a:pt x="3913" y="6239"/>
                  </a:cubicBezTo>
                  <a:cubicBezTo>
                    <a:pt x="3944" y="6239"/>
                    <a:pt x="3976" y="6235"/>
                    <a:pt x="4006" y="6226"/>
                  </a:cubicBezTo>
                  <a:cubicBezTo>
                    <a:pt x="4670" y="6067"/>
                    <a:pt x="4890" y="4170"/>
                    <a:pt x="4964" y="3010"/>
                  </a:cubicBezTo>
                  <a:cubicBezTo>
                    <a:pt x="5506" y="3390"/>
                    <a:pt x="6289" y="3867"/>
                    <a:pt x="6808" y="3867"/>
                  </a:cubicBezTo>
                  <a:cubicBezTo>
                    <a:pt x="6943" y="3867"/>
                    <a:pt x="7061" y="3834"/>
                    <a:pt x="7151" y="3760"/>
                  </a:cubicBezTo>
                  <a:cubicBezTo>
                    <a:pt x="7435" y="3525"/>
                    <a:pt x="7209" y="3039"/>
                    <a:pt x="7135" y="2880"/>
                  </a:cubicBezTo>
                  <a:cubicBezTo>
                    <a:pt x="6623" y="1776"/>
                    <a:pt x="4989" y="0"/>
                    <a:pt x="3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36"/>
            <p:cNvSpPr/>
            <p:nvPr/>
          </p:nvSpPr>
          <p:spPr>
            <a:xfrm>
              <a:off x="7704277" y="3348298"/>
              <a:ext cx="248847" cy="189791"/>
            </a:xfrm>
            <a:custGeom>
              <a:avLst/>
              <a:gdLst/>
              <a:ahLst/>
              <a:cxnLst/>
              <a:rect l="l" t="t" r="r" b="b"/>
              <a:pathLst>
                <a:path w="5718" h="4361" extrusionOk="0">
                  <a:moveTo>
                    <a:pt x="2667" y="1"/>
                  </a:moveTo>
                  <a:cubicBezTo>
                    <a:pt x="2582" y="1"/>
                    <a:pt x="2497" y="8"/>
                    <a:pt x="2412" y="23"/>
                  </a:cubicBezTo>
                  <a:cubicBezTo>
                    <a:pt x="819" y="307"/>
                    <a:pt x="0" y="3031"/>
                    <a:pt x="412" y="3090"/>
                  </a:cubicBezTo>
                  <a:cubicBezTo>
                    <a:pt x="422" y="3092"/>
                    <a:pt x="433" y="3092"/>
                    <a:pt x="445" y="3092"/>
                  </a:cubicBezTo>
                  <a:cubicBezTo>
                    <a:pt x="875" y="3092"/>
                    <a:pt x="1861" y="2011"/>
                    <a:pt x="1861" y="2011"/>
                  </a:cubicBezTo>
                  <a:cubicBezTo>
                    <a:pt x="1861" y="2011"/>
                    <a:pt x="2564" y="4361"/>
                    <a:pt x="3065" y="4361"/>
                  </a:cubicBezTo>
                  <a:cubicBezTo>
                    <a:pt x="3077" y="4361"/>
                    <a:pt x="3089" y="4359"/>
                    <a:pt x="3101" y="4356"/>
                  </a:cubicBezTo>
                  <a:cubicBezTo>
                    <a:pt x="3604" y="4237"/>
                    <a:pt x="3708" y="1763"/>
                    <a:pt x="3708" y="1763"/>
                  </a:cubicBezTo>
                  <a:cubicBezTo>
                    <a:pt x="3708" y="1763"/>
                    <a:pt x="4774" y="2575"/>
                    <a:pt x="5250" y="2575"/>
                  </a:cubicBezTo>
                  <a:cubicBezTo>
                    <a:pt x="5313" y="2575"/>
                    <a:pt x="5366" y="2561"/>
                    <a:pt x="5405" y="2529"/>
                  </a:cubicBezTo>
                  <a:cubicBezTo>
                    <a:pt x="5717" y="2270"/>
                    <a:pt x="4182" y="1"/>
                    <a:pt x="2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36"/>
            <p:cNvSpPr/>
            <p:nvPr/>
          </p:nvSpPr>
          <p:spPr>
            <a:xfrm>
              <a:off x="7706888" y="3338245"/>
              <a:ext cx="246323" cy="209984"/>
            </a:xfrm>
            <a:custGeom>
              <a:avLst/>
              <a:gdLst/>
              <a:ahLst/>
              <a:cxnLst/>
              <a:rect l="l" t="t" r="r" b="b"/>
              <a:pathLst>
                <a:path w="5660" h="4825" extrusionOk="0">
                  <a:moveTo>
                    <a:pt x="2612" y="465"/>
                  </a:moveTo>
                  <a:cubicBezTo>
                    <a:pt x="3239" y="465"/>
                    <a:pt x="3839" y="926"/>
                    <a:pt x="4159" y="1220"/>
                  </a:cubicBezTo>
                  <a:cubicBezTo>
                    <a:pt x="4747" y="1759"/>
                    <a:pt x="5076" y="2341"/>
                    <a:pt x="5141" y="2572"/>
                  </a:cubicBezTo>
                  <a:cubicBezTo>
                    <a:pt x="4903" y="2535"/>
                    <a:pt x="4309" y="2204"/>
                    <a:pt x="3789" y="1809"/>
                  </a:cubicBezTo>
                  <a:lnTo>
                    <a:pt x="3432" y="1537"/>
                  </a:lnTo>
                  <a:lnTo>
                    <a:pt x="3414" y="1985"/>
                  </a:lnTo>
                  <a:cubicBezTo>
                    <a:pt x="3367" y="3087"/>
                    <a:pt x="3177" y="4159"/>
                    <a:pt x="2996" y="4347"/>
                  </a:cubicBezTo>
                  <a:cubicBezTo>
                    <a:pt x="2779" y="4203"/>
                    <a:pt x="2337" y="3218"/>
                    <a:pt x="2026" y="2175"/>
                  </a:cubicBezTo>
                  <a:lnTo>
                    <a:pt x="1907" y="1780"/>
                  </a:lnTo>
                  <a:lnTo>
                    <a:pt x="1629" y="2085"/>
                  </a:lnTo>
                  <a:cubicBezTo>
                    <a:pt x="1202" y="2553"/>
                    <a:pt x="712" y="2967"/>
                    <a:pt x="478" y="3068"/>
                  </a:cubicBezTo>
                  <a:cubicBezTo>
                    <a:pt x="485" y="2841"/>
                    <a:pt x="609" y="2306"/>
                    <a:pt x="941" y="1726"/>
                  </a:cubicBezTo>
                  <a:cubicBezTo>
                    <a:pt x="1175" y="1316"/>
                    <a:pt x="1674" y="613"/>
                    <a:pt x="2393" y="484"/>
                  </a:cubicBezTo>
                  <a:cubicBezTo>
                    <a:pt x="2466" y="471"/>
                    <a:pt x="2539" y="465"/>
                    <a:pt x="2612" y="465"/>
                  </a:cubicBezTo>
                  <a:close/>
                  <a:moveTo>
                    <a:pt x="2600" y="0"/>
                  </a:moveTo>
                  <a:cubicBezTo>
                    <a:pt x="2503" y="0"/>
                    <a:pt x="2407" y="8"/>
                    <a:pt x="2311" y="25"/>
                  </a:cubicBezTo>
                  <a:cubicBezTo>
                    <a:pt x="881" y="279"/>
                    <a:pt x="1" y="2307"/>
                    <a:pt x="12" y="3094"/>
                  </a:cubicBezTo>
                  <a:cubicBezTo>
                    <a:pt x="18" y="3468"/>
                    <a:pt x="228" y="3539"/>
                    <a:pt x="318" y="3552"/>
                  </a:cubicBezTo>
                  <a:cubicBezTo>
                    <a:pt x="337" y="3555"/>
                    <a:pt x="358" y="3557"/>
                    <a:pt x="379" y="3557"/>
                  </a:cubicBezTo>
                  <a:cubicBezTo>
                    <a:pt x="760" y="3557"/>
                    <a:pt x="1314" y="3071"/>
                    <a:pt x="1697" y="2689"/>
                  </a:cubicBezTo>
                  <a:cubicBezTo>
                    <a:pt x="2040" y="3748"/>
                    <a:pt x="2511" y="4824"/>
                    <a:pt x="3013" y="4824"/>
                  </a:cubicBezTo>
                  <a:cubicBezTo>
                    <a:pt x="3040" y="4824"/>
                    <a:pt x="3069" y="4821"/>
                    <a:pt x="3094" y="4815"/>
                  </a:cubicBezTo>
                  <a:cubicBezTo>
                    <a:pt x="3602" y="4693"/>
                    <a:pt x="3788" y="3417"/>
                    <a:pt x="3856" y="2436"/>
                  </a:cubicBezTo>
                  <a:cubicBezTo>
                    <a:pt x="4289" y="2733"/>
                    <a:pt x="4819" y="3034"/>
                    <a:pt x="5196" y="3034"/>
                  </a:cubicBezTo>
                  <a:cubicBezTo>
                    <a:pt x="5312" y="3034"/>
                    <a:pt x="5413" y="3006"/>
                    <a:pt x="5493" y="2940"/>
                  </a:cubicBezTo>
                  <a:cubicBezTo>
                    <a:pt x="5658" y="2806"/>
                    <a:pt x="5659" y="2557"/>
                    <a:pt x="5497" y="2209"/>
                  </a:cubicBezTo>
                  <a:cubicBezTo>
                    <a:pt x="5106" y="1361"/>
                    <a:pt x="3854" y="0"/>
                    <a:pt x="2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36"/>
            <p:cNvSpPr/>
            <p:nvPr/>
          </p:nvSpPr>
          <p:spPr>
            <a:xfrm>
              <a:off x="6336900" y="1802836"/>
              <a:ext cx="1997699" cy="2551795"/>
            </a:xfrm>
            <a:custGeom>
              <a:avLst/>
              <a:gdLst/>
              <a:ahLst/>
              <a:cxnLst/>
              <a:rect l="l" t="t" r="r" b="b"/>
              <a:pathLst>
                <a:path w="45903" h="58635" extrusionOk="0">
                  <a:moveTo>
                    <a:pt x="12583" y="1"/>
                  </a:moveTo>
                  <a:cubicBezTo>
                    <a:pt x="12583" y="1"/>
                    <a:pt x="4670" y="2606"/>
                    <a:pt x="2202" y="10116"/>
                  </a:cubicBezTo>
                  <a:cubicBezTo>
                    <a:pt x="1" y="16811"/>
                    <a:pt x="1768" y="20551"/>
                    <a:pt x="5436" y="20551"/>
                  </a:cubicBezTo>
                  <a:cubicBezTo>
                    <a:pt x="5883" y="20551"/>
                    <a:pt x="6359" y="20495"/>
                    <a:pt x="6859" y="20382"/>
                  </a:cubicBezTo>
                  <a:lnTo>
                    <a:pt x="6859" y="20382"/>
                  </a:lnTo>
                  <a:cubicBezTo>
                    <a:pt x="6859" y="20383"/>
                    <a:pt x="3382" y="41777"/>
                    <a:pt x="11308" y="48414"/>
                  </a:cubicBezTo>
                  <a:cubicBezTo>
                    <a:pt x="15577" y="51990"/>
                    <a:pt x="20051" y="52814"/>
                    <a:pt x="23271" y="52814"/>
                  </a:cubicBezTo>
                  <a:cubicBezTo>
                    <a:pt x="26028" y="52814"/>
                    <a:pt x="27865" y="52209"/>
                    <a:pt x="27865" y="52209"/>
                  </a:cubicBezTo>
                  <a:cubicBezTo>
                    <a:pt x="27865" y="52209"/>
                    <a:pt x="32911" y="53424"/>
                    <a:pt x="37228" y="53424"/>
                  </a:cubicBezTo>
                  <a:cubicBezTo>
                    <a:pt x="38093" y="53424"/>
                    <a:pt x="38929" y="53375"/>
                    <a:pt x="39690" y="53258"/>
                  </a:cubicBezTo>
                  <a:lnTo>
                    <a:pt x="39690" y="53258"/>
                  </a:lnTo>
                  <a:cubicBezTo>
                    <a:pt x="39690" y="53258"/>
                    <a:pt x="39287" y="58334"/>
                    <a:pt x="41298" y="58627"/>
                  </a:cubicBezTo>
                  <a:cubicBezTo>
                    <a:pt x="41332" y="58632"/>
                    <a:pt x="41366" y="58634"/>
                    <a:pt x="41400" y="58634"/>
                  </a:cubicBezTo>
                  <a:cubicBezTo>
                    <a:pt x="43396" y="58634"/>
                    <a:pt x="45902" y="50321"/>
                    <a:pt x="44603" y="45422"/>
                  </a:cubicBezTo>
                  <a:cubicBezTo>
                    <a:pt x="44603" y="45422"/>
                    <a:pt x="37566" y="44390"/>
                    <a:pt x="34127" y="42175"/>
                  </a:cubicBezTo>
                  <a:cubicBezTo>
                    <a:pt x="30686" y="39959"/>
                    <a:pt x="33558" y="27374"/>
                    <a:pt x="33566" y="24981"/>
                  </a:cubicBezTo>
                  <a:cubicBezTo>
                    <a:pt x="33566" y="24981"/>
                    <a:pt x="43711" y="14145"/>
                    <a:pt x="33842" y="2089"/>
                  </a:cubicBezTo>
                  <a:lnTo>
                    <a:pt x="12583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74000">
                  <a:schemeClr val="accent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36"/>
            <p:cNvSpPr/>
            <p:nvPr/>
          </p:nvSpPr>
          <p:spPr>
            <a:xfrm>
              <a:off x="6361488" y="1792522"/>
              <a:ext cx="1953178" cy="2572337"/>
            </a:xfrm>
            <a:custGeom>
              <a:avLst/>
              <a:gdLst/>
              <a:ahLst/>
              <a:cxnLst/>
              <a:rect l="l" t="t" r="r" b="b"/>
              <a:pathLst>
                <a:path w="44880" h="59107" extrusionOk="0">
                  <a:moveTo>
                    <a:pt x="12047" y="476"/>
                  </a:moveTo>
                  <a:lnTo>
                    <a:pt x="33157" y="2547"/>
                  </a:lnTo>
                  <a:cubicBezTo>
                    <a:pt x="42676" y="14273"/>
                    <a:pt x="32932" y="24950"/>
                    <a:pt x="32833" y="25056"/>
                  </a:cubicBezTo>
                  <a:lnTo>
                    <a:pt x="32770" y="25123"/>
                  </a:lnTo>
                  <a:lnTo>
                    <a:pt x="32770" y="25214"/>
                  </a:lnTo>
                  <a:cubicBezTo>
                    <a:pt x="32767" y="25744"/>
                    <a:pt x="32617" y="26813"/>
                    <a:pt x="32428" y="28165"/>
                  </a:cubicBezTo>
                  <a:cubicBezTo>
                    <a:pt x="31764" y="32897"/>
                    <a:pt x="30654" y="40816"/>
                    <a:pt x="33437" y="42607"/>
                  </a:cubicBezTo>
                  <a:cubicBezTo>
                    <a:pt x="36637" y="44669"/>
                    <a:pt x="42773" y="45697"/>
                    <a:pt x="43851" y="45865"/>
                  </a:cubicBezTo>
                  <a:cubicBezTo>
                    <a:pt x="44880" y="50037"/>
                    <a:pt x="43228" y="56347"/>
                    <a:pt x="41611" y="58160"/>
                  </a:cubicBezTo>
                  <a:cubicBezTo>
                    <a:pt x="41412" y="58384"/>
                    <a:pt x="41121" y="58638"/>
                    <a:pt x="40830" y="58638"/>
                  </a:cubicBezTo>
                  <a:cubicBezTo>
                    <a:pt x="40809" y="58638"/>
                    <a:pt x="40788" y="58636"/>
                    <a:pt x="40767" y="58634"/>
                  </a:cubicBezTo>
                  <a:cubicBezTo>
                    <a:pt x="39296" y="58418"/>
                    <a:pt x="39250" y="54866"/>
                    <a:pt x="39357" y="53513"/>
                  </a:cubicBezTo>
                  <a:lnTo>
                    <a:pt x="39380" y="53220"/>
                  </a:lnTo>
                  <a:lnTo>
                    <a:pt x="39089" y="53266"/>
                  </a:lnTo>
                  <a:cubicBezTo>
                    <a:pt x="38345" y="53381"/>
                    <a:pt x="37523" y="53429"/>
                    <a:pt x="36671" y="53429"/>
                  </a:cubicBezTo>
                  <a:cubicBezTo>
                    <a:pt x="32424" y="53429"/>
                    <a:pt x="27414" y="52236"/>
                    <a:pt x="27353" y="52222"/>
                  </a:cubicBezTo>
                  <a:lnTo>
                    <a:pt x="27289" y="52206"/>
                  </a:lnTo>
                  <a:lnTo>
                    <a:pt x="27227" y="52228"/>
                  </a:lnTo>
                  <a:cubicBezTo>
                    <a:pt x="27188" y="52240"/>
                    <a:pt x="25397" y="52807"/>
                    <a:pt x="22726" y="52807"/>
                  </a:cubicBezTo>
                  <a:cubicBezTo>
                    <a:pt x="19540" y="52807"/>
                    <a:pt x="15101" y="51999"/>
                    <a:pt x="10892" y="48474"/>
                  </a:cubicBezTo>
                  <a:cubicBezTo>
                    <a:pt x="3158" y="41997"/>
                    <a:pt x="6491" y="20871"/>
                    <a:pt x="6525" y="20657"/>
                  </a:cubicBezTo>
                  <a:lnTo>
                    <a:pt x="6581" y="20317"/>
                  </a:lnTo>
                  <a:lnTo>
                    <a:pt x="6242" y="20393"/>
                  </a:lnTo>
                  <a:cubicBezTo>
                    <a:pt x="5757" y="20502"/>
                    <a:pt x="5296" y="20557"/>
                    <a:pt x="4864" y="20557"/>
                  </a:cubicBezTo>
                  <a:cubicBezTo>
                    <a:pt x="3720" y="20557"/>
                    <a:pt x="2776" y="20174"/>
                    <a:pt x="2094" y="19424"/>
                  </a:cubicBezTo>
                  <a:cubicBezTo>
                    <a:pt x="604" y="17783"/>
                    <a:pt x="519" y="14505"/>
                    <a:pt x="1859" y="10428"/>
                  </a:cubicBezTo>
                  <a:cubicBezTo>
                    <a:pt x="4166" y="3412"/>
                    <a:pt x="11404" y="704"/>
                    <a:pt x="12047" y="476"/>
                  </a:cubicBezTo>
                  <a:close/>
                  <a:moveTo>
                    <a:pt x="11992" y="1"/>
                  </a:moveTo>
                  <a:lnTo>
                    <a:pt x="11945" y="17"/>
                  </a:lnTo>
                  <a:cubicBezTo>
                    <a:pt x="11865" y="42"/>
                    <a:pt x="3894" y="2745"/>
                    <a:pt x="1415" y="10281"/>
                  </a:cubicBezTo>
                  <a:cubicBezTo>
                    <a:pt x="0" y="14583"/>
                    <a:pt x="119" y="17942"/>
                    <a:pt x="1749" y="19736"/>
                  </a:cubicBezTo>
                  <a:cubicBezTo>
                    <a:pt x="2523" y="20588"/>
                    <a:pt x="3580" y="21022"/>
                    <a:pt x="4856" y="21022"/>
                  </a:cubicBezTo>
                  <a:cubicBezTo>
                    <a:pt x="5224" y="21022"/>
                    <a:pt x="5610" y="20986"/>
                    <a:pt x="6013" y="20913"/>
                  </a:cubicBezTo>
                  <a:lnTo>
                    <a:pt x="6013" y="20913"/>
                  </a:lnTo>
                  <a:cubicBezTo>
                    <a:pt x="5830" y="22182"/>
                    <a:pt x="5210" y="26893"/>
                    <a:pt x="5312" y="32150"/>
                  </a:cubicBezTo>
                  <a:cubicBezTo>
                    <a:pt x="5475" y="40421"/>
                    <a:pt x="7251" y="46034"/>
                    <a:pt x="10592" y="48831"/>
                  </a:cubicBezTo>
                  <a:cubicBezTo>
                    <a:pt x="14902" y="52440"/>
                    <a:pt x="19455" y="53269"/>
                    <a:pt x="22729" y="53269"/>
                  </a:cubicBezTo>
                  <a:cubicBezTo>
                    <a:pt x="25207" y="53269"/>
                    <a:pt x="26953" y="52794"/>
                    <a:pt x="27306" y="52689"/>
                  </a:cubicBezTo>
                  <a:cubicBezTo>
                    <a:pt x="27935" y="52837"/>
                    <a:pt x="32575" y="53898"/>
                    <a:pt x="36637" y="53898"/>
                  </a:cubicBezTo>
                  <a:cubicBezTo>
                    <a:pt x="37414" y="53898"/>
                    <a:pt x="38171" y="53859"/>
                    <a:pt x="38874" y="53767"/>
                  </a:cubicBezTo>
                  <a:lnTo>
                    <a:pt x="38874" y="53767"/>
                  </a:lnTo>
                  <a:cubicBezTo>
                    <a:pt x="38819" y="54889"/>
                    <a:pt x="38772" y="58815"/>
                    <a:pt x="40698" y="59096"/>
                  </a:cubicBezTo>
                  <a:cubicBezTo>
                    <a:pt x="40745" y="59103"/>
                    <a:pt x="40791" y="59107"/>
                    <a:pt x="40839" y="59107"/>
                  </a:cubicBezTo>
                  <a:cubicBezTo>
                    <a:pt x="41206" y="59107"/>
                    <a:pt x="41582" y="58895"/>
                    <a:pt x="41959" y="58474"/>
                  </a:cubicBezTo>
                  <a:cubicBezTo>
                    <a:pt x="42846" y="57480"/>
                    <a:pt x="43705" y="55330"/>
                    <a:pt x="44202" y="52861"/>
                  </a:cubicBezTo>
                  <a:cubicBezTo>
                    <a:pt x="44745" y="50153"/>
                    <a:pt x="44768" y="47507"/>
                    <a:pt x="44263" y="45602"/>
                  </a:cubicBezTo>
                  <a:lnTo>
                    <a:pt x="44223" y="45452"/>
                  </a:lnTo>
                  <a:lnTo>
                    <a:pt x="44071" y="45431"/>
                  </a:lnTo>
                  <a:cubicBezTo>
                    <a:pt x="44001" y="45421"/>
                    <a:pt x="37045" y="44382"/>
                    <a:pt x="33687" y="42219"/>
                  </a:cubicBezTo>
                  <a:cubicBezTo>
                    <a:pt x="31155" y="40590"/>
                    <a:pt x="32282" y="32553"/>
                    <a:pt x="32887" y="28235"/>
                  </a:cubicBezTo>
                  <a:cubicBezTo>
                    <a:pt x="33070" y="26934"/>
                    <a:pt x="33216" y="25894"/>
                    <a:pt x="33233" y="25311"/>
                  </a:cubicBezTo>
                  <a:cubicBezTo>
                    <a:pt x="34070" y="24359"/>
                    <a:pt x="42932" y="13758"/>
                    <a:pt x="33455" y="2181"/>
                  </a:cubicBezTo>
                  <a:lnTo>
                    <a:pt x="33393" y="2105"/>
                  </a:lnTo>
                  <a:lnTo>
                    <a:pt x="12041" y="7"/>
                  </a:lnTo>
                  <a:lnTo>
                    <a:pt x="119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36"/>
            <p:cNvSpPr/>
            <p:nvPr/>
          </p:nvSpPr>
          <p:spPr>
            <a:xfrm>
              <a:off x="7619328" y="4090609"/>
              <a:ext cx="165594" cy="208809"/>
            </a:xfrm>
            <a:custGeom>
              <a:avLst/>
              <a:gdLst/>
              <a:ahLst/>
              <a:cxnLst/>
              <a:rect l="l" t="t" r="r" b="b"/>
              <a:pathLst>
                <a:path w="3805" h="4798" extrusionOk="0">
                  <a:moveTo>
                    <a:pt x="268" y="1"/>
                  </a:moveTo>
                  <a:cubicBezTo>
                    <a:pt x="268" y="1"/>
                    <a:pt x="0" y="4454"/>
                    <a:pt x="1363" y="4781"/>
                  </a:cubicBezTo>
                  <a:cubicBezTo>
                    <a:pt x="1409" y="4792"/>
                    <a:pt x="1455" y="4798"/>
                    <a:pt x="1500" y="4798"/>
                  </a:cubicBezTo>
                  <a:cubicBezTo>
                    <a:pt x="2798" y="4798"/>
                    <a:pt x="3804" y="392"/>
                    <a:pt x="3804" y="392"/>
                  </a:cubicBezTo>
                  <a:lnTo>
                    <a:pt x="268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36"/>
            <p:cNvSpPr/>
            <p:nvPr/>
          </p:nvSpPr>
          <p:spPr>
            <a:xfrm>
              <a:off x="7610580" y="4079425"/>
              <a:ext cx="186744" cy="230221"/>
            </a:xfrm>
            <a:custGeom>
              <a:avLst/>
              <a:gdLst/>
              <a:ahLst/>
              <a:cxnLst/>
              <a:rect l="l" t="t" r="r" b="b"/>
              <a:pathLst>
                <a:path w="4291" h="5290" extrusionOk="0">
                  <a:moveTo>
                    <a:pt x="690" y="517"/>
                  </a:moveTo>
                  <a:lnTo>
                    <a:pt x="3717" y="850"/>
                  </a:lnTo>
                  <a:cubicBezTo>
                    <a:pt x="3437" y="1967"/>
                    <a:pt x="2727" y="4257"/>
                    <a:pt x="1945" y="4742"/>
                  </a:cubicBezTo>
                  <a:cubicBezTo>
                    <a:pt x="1859" y="4796"/>
                    <a:pt x="1779" y="4822"/>
                    <a:pt x="1700" y="4822"/>
                  </a:cubicBezTo>
                  <a:cubicBezTo>
                    <a:pt x="1673" y="4822"/>
                    <a:pt x="1647" y="4819"/>
                    <a:pt x="1620" y="4813"/>
                  </a:cubicBezTo>
                  <a:cubicBezTo>
                    <a:pt x="806" y="4617"/>
                    <a:pt x="622" y="2172"/>
                    <a:pt x="690" y="517"/>
                  </a:cubicBezTo>
                  <a:close/>
                  <a:moveTo>
                    <a:pt x="250" y="0"/>
                  </a:moveTo>
                  <a:lnTo>
                    <a:pt x="235" y="245"/>
                  </a:lnTo>
                  <a:cubicBezTo>
                    <a:pt x="207" y="719"/>
                    <a:pt x="1" y="4904"/>
                    <a:pt x="1511" y="5266"/>
                  </a:cubicBezTo>
                  <a:cubicBezTo>
                    <a:pt x="1574" y="5282"/>
                    <a:pt x="1638" y="5289"/>
                    <a:pt x="1703" y="5289"/>
                  </a:cubicBezTo>
                  <a:cubicBezTo>
                    <a:pt x="1866" y="5289"/>
                    <a:pt x="2029" y="5240"/>
                    <a:pt x="2189" y="5140"/>
                  </a:cubicBezTo>
                  <a:cubicBezTo>
                    <a:pt x="3356" y="4416"/>
                    <a:pt x="4145" y="1078"/>
                    <a:pt x="4231" y="701"/>
                  </a:cubicBezTo>
                  <a:lnTo>
                    <a:pt x="4290" y="446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36"/>
            <p:cNvSpPr/>
            <p:nvPr/>
          </p:nvSpPr>
          <p:spPr>
            <a:xfrm>
              <a:off x="8144693" y="1359199"/>
              <a:ext cx="130995" cy="234094"/>
            </a:xfrm>
            <a:custGeom>
              <a:avLst/>
              <a:gdLst/>
              <a:ahLst/>
              <a:cxnLst/>
              <a:rect l="l" t="t" r="r" b="b"/>
              <a:pathLst>
                <a:path w="3010" h="5379" extrusionOk="0">
                  <a:moveTo>
                    <a:pt x="1900" y="1"/>
                  </a:moveTo>
                  <a:lnTo>
                    <a:pt x="0" y="2459"/>
                  </a:lnTo>
                  <a:lnTo>
                    <a:pt x="1108" y="5379"/>
                  </a:lnTo>
                  <a:lnTo>
                    <a:pt x="3009" y="2919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36"/>
            <p:cNvSpPr/>
            <p:nvPr/>
          </p:nvSpPr>
          <p:spPr>
            <a:xfrm>
              <a:off x="8133117" y="1338614"/>
              <a:ext cx="154061" cy="275264"/>
            </a:xfrm>
            <a:custGeom>
              <a:avLst/>
              <a:gdLst/>
              <a:ahLst/>
              <a:cxnLst/>
              <a:rect l="l" t="t" r="r" b="b"/>
              <a:pathLst>
                <a:path w="3540" h="6325" extrusionOk="0">
                  <a:moveTo>
                    <a:pt x="2096" y="944"/>
                  </a:moveTo>
                  <a:lnTo>
                    <a:pt x="3010" y="3352"/>
                  </a:lnTo>
                  <a:lnTo>
                    <a:pt x="1444" y="5379"/>
                  </a:lnTo>
                  <a:lnTo>
                    <a:pt x="530" y="2972"/>
                  </a:lnTo>
                  <a:lnTo>
                    <a:pt x="2096" y="944"/>
                  </a:lnTo>
                  <a:close/>
                  <a:moveTo>
                    <a:pt x="2236" y="1"/>
                  </a:moveTo>
                  <a:lnTo>
                    <a:pt x="1" y="2894"/>
                  </a:lnTo>
                  <a:lnTo>
                    <a:pt x="1305" y="6325"/>
                  </a:lnTo>
                  <a:lnTo>
                    <a:pt x="3539" y="3431"/>
                  </a:lnTo>
                  <a:lnTo>
                    <a:pt x="2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36"/>
            <p:cNvSpPr/>
            <p:nvPr/>
          </p:nvSpPr>
          <p:spPr>
            <a:xfrm>
              <a:off x="8267504" y="1593638"/>
              <a:ext cx="94134" cy="166769"/>
            </a:xfrm>
            <a:custGeom>
              <a:avLst/>
              <a:gdLst/>
              <a:ahLst/>
              <a:cxnLst/>
              <a:rect l="l" t="t" r="r" b="b"/>
              <a:pathLst>
                <a:path w="2163" h="3832" extrusionOk="0">
                  <a:moveTo>
                    <a:pt x="1363" y="1"/>
                  </a:moveTo>
                  <a:lnTo>
                    <a:pt x="0" y="1751"/>
                  </a:lnTo>
                  <a:lnTo>
                    <a:pt x="799" y="3831"/>
                  </a:lnTo>
                  <a:lnTo>
                    <a:pt x="2162" y="2081"/>
                  </a:lnTo>
                  <a:lnTo>
                    <a:pt x="13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36"/>
            <p:cNvSpPr/>
            <p:nvPr/>
          </p:nvSpPr>
          <p:spPr>
            <a:xfrm>
              <a:off x="8255928" y="1573271"/>
              <a:ext cx="117286" cy="207547"/>
            </a:xfrm>
            <a:custGeom>
              <a:avLst/>
              <a:gdLst/>
              <a:ahLst/>
              <a:cxnLst/>
              <a:rect l="l" t="t" r="r" b="b"/>
              <a:pathLst>
                <a:path w="2695" h="4769" extrusionOk="0">
                  <a:moveTo>
                    <a:pt x="1560" y="937"/>
                  </a:moveTo>
                  <a:lnTo>
                    <a:pt x="2164" y="2509"/>
                  </a:lnTo>
                  <a:lnTo>
                    <a:pt x="1135" y="3830"/>
                  </a:lnTo>
                  <a:lnTo>
                    <a:pt x="531" y="2258"/>
                  </a:lnTo>
                  <a:lnTo>
                    <a:pt x="1560" y="937"/>
                  </a:lnTo>
                  <a:close/>
                  <a:moveTo>
                    <a:pt x="1699" y="0"/>
                  </a:moveTo>
                  <a:lnTo>
                    <a:pt x="1" y="2181"/>
                  </a:lnTo>
                  <a:lnTo>
                    <a:pt x="996" y="4769"/>
                  </a:lnTo>
                  <a:lnTo>
                    <a:pt x="2695" y="2589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36"/>
            <p:cNvSpPr/>
            <p:nvPr/>
          </p:nvSpPr>
          <p:spPr>
            <a:xfrm>
              <a:off x="6439649" y="3693581"/>
              <a:ext cx="131039" cy="234094"/>
            </a:xfrm>
            <a:custGeom>
              <a:avLst/>
              <a:gdLst/>
              <a:ahLst/>
              <a:cxnLst/>
              <a:rect l="l" t="t" r="r" b="b"/>
              <a:pathLst>
                <a:path w="3011" h="5379" extrusionOk="0">
                  <a:moveTo>
                    <a:pt x="1902" y="1"/>
                  </a:moveTo>
                  <a:lnTo>
                    <a:pt x="1" y="2460"/>
                  </a:lnTo>
                  <a:lnTo>
                    <a:pt x="1111" y="5379"/>
                  </a:lnTo>
                  <a:lnTo>
                    <a:pt x="3010" y="2920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36"/>
            <p:cNvSpPr/>
            <p:nvPr/>
          </p:nvSpPr>
          <p:spPr>
            <a:xfrm>
              <a:off x="6428160" y="3672997"/>
              <a:ext cx="154017" cy="275264"/>
            </a:xfrm>
            <a:custGeom>
              <a:avLst/>
              <a:gdLst/>
              <a:ahLst/>
              <a:cxnLst/>
              <a:rect l="l" t="t" r="r" b="b"/>
              <a:pathLst>
                <a:path w="3539" h="6325" extrusionOk="0">
                  <a:moveTo>
                    <a:pt x="2095" y="947"/>
                  </a:moveTo>
                  <a:lnTo>
                    <a:pt x="3010" y="3355"/>
                  </a:lnTo>
                  <a:lnTo>
                    <a:pt x="1444" y="5380"/>
                  </a:lnTo>
                  <a:lnTo>
                    <a:pt x="530" y="2973"/>
                  </a:lnTo>
                  <a:lnTo>
                    <a:pt x="2095" y="947"/>
                  </a:lnTo>
                  <a:close/>
                  <a:moveTo>
                    <a:pt x="2235" y="1"/>
                  </a:moveTo>
                  <a:lnTo>
                    <a:pt x="0" y="2894"/>
                  </a:lnTo>
                  <a:lnTo>
                    <a:pt x="1303" y="6325"/>
                  </a:lnTo>
                  <a:lnTo>
                    <a:pt x="3539" y="3431"/>
                  </a:lnTo>
                  <a:lnTo>
                    <a:pt x="2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36"/>
            <p:cNvSpPr/>
            <p:nvPr/>
          </p:nvSpPr>
          <p:spPr>
            <a:xfrm>
              <a:off x="6562461" y="3928064"/>
              <a:ext cx="94177" cy="166769"/>
            </a:xfrm>
            <a:custGeom>
              <a:avLst/>
              <a:gdLst/>
              <a:ahLst/>
              <a:cxnLst/>
              <a:rect l="l" t="t" r="r" b="b"/>
              <a:pathLst>
                <a:path w="2164" h="3832" extrusionOk="0">
                  <a:moveTo>
                    <a:pt x="1364" y="1"/>
                  </a:moveTo>
                  <a:lnTo>
                    <a:pt x="0" y="1751"/>
                  </a:lnTo>
                  <a:lnTo>
                    <a:pt x="800" y="3831"/>
                  </a:lnTo>
                  <a:lnTo>
                    <a:pt x="2163" y="2081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36"/>
            <p:cNvSpPr/>
            <p:nvPr/>
          </p:nvSpPr>
          <p:spPr>
            <a:xfrm>
              <a:off x="6550928" y="3907697"/>
              <a:ext cx="117199" cy="207503"/>
            </a:xfrm>
            <a:custGeom>
              <a:avLst/>
              <a:gdLst/>
              <a:ahLst/>
              <a:cxnLst/>
              <a:rect l="l" t="t" r="r" b="b"/>
              <a:pathLst>
                <a:path w="2693" h="4768" extrusionOk="0">
                  <a:moveTo>
                    <a:pt x="1559" y="937"/>
                  </a:moveTo>
                  <a:lnTo>
                    <a:pt x="2163" y="2509"/>
                  </a:lnTo>
                  <a:lnTo>
                    <a:pt x="1135" y="3830"/>
                  </a:lnTo>
                  <a:lnTo>
                    <a:pt x="531" y="2258"/>
                  </a:lnTo>
                  <a:lnTo>
                    <a:pt x="1559" y="937"/>
                  </a:lnTo>
                  <a:close/>
                  <a:moveTo>
                    <a:pt x="1699" y="1"/>
                  </a:moveTo>
                  <a:lnTo>
                    <a:pt x="1" y="2180"/>
                  </a:lnTo>
                  <a:lnTo>
                    <a:pt x="997" y="4768"/>
                  </a:lnTo>
                  <a:lnTo>
                    <a:pt x="2693" y="258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36"/>
            <p:cNvSpPr/>
            <p:nvPr/>
          </p:nvSpPr>
          <p:spPr>
            <a:xfrm>
              <a:off x="6788370" y="2211005"/>
              <a:ext cx="282488" cy="275699"/>
            </a:xfrm>
            <a:custGeom>
              <a:avLst/>
              <a:gdLst/>
              <a:ahLst/>
              <a:cxnLst/>
              <a:rect l="l" t="t" r="r" b="b"/>
              <a:pathLst>
                <a:path w="6491" h="6335" extrusionOk="0">
                  <a:moveTo>
                    <a:pt x="2575" y="0"/>
                  </a:moveTo>
                  <a:lnTo>
                    <a:pt x="1970" y="2096"/>
                  </a:lnTo>
                  <a:lnTo>
                    <a:pt x="0" y="3100"/>
                  </a:lnTo>
                  <a:lnTo>
                    <a:pt x="2112" y="4095"/>
                  </a:lnTo>
                  <a:lnTo>
                    <a:pt x="2616" y="6334"/>
                  </a:lnTo>
                  <a:lnTo>
                    <a:pt x="3852" y="4393"/>
                  </a:lnTo>
                  <a:lnTo>
                    <a:pt x="6491" y="4903"/>
                  </a:lnTo>
                  <a:lnTo>
                    <a:pt x="5202" y="2869"/>
                  </a:lnTo>
                  <a:lnTo>
                    <a:pt x="6163" y="1288"/>
                  </a:lnTo>
                  <a:lnTo>
                    <a:pt x="4058" y="1409"/>
                  </a:lnTo>
                  <a:lnTo>
                    <a:pt x="25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36"/>
            <p:cNvSpPr/>
            <p:nvPr/>
          </p:nvSpPr>
          <p:spPr>
            <a:xfrm>
              <a:off x="6765261" y="2191987"/>
              <a:ext cx="326705" cy="320742"/>
            </a:xfrm>
            <a:custGeom>
              <a:avLst/>
              <a:gdLst/>
              <a:ahLst/>
              <a:cxnLst/>
              <a:rect l="l" t="t" r="r" b="b"/>
              <a:pathLst>
                <a:path w="7507" h="7370" extrusionOk="0">
                  <a:moveTo>
                    <a:pt x="3224" y="870"/>
                  </a:moveTo>
                  <a:lnTo>
                    <a:pt x="4502" y="2085"/>
                  </a:lnTo>
                  <a:lnTo>
                    <a:pt x="6264" y="1982"/>
                  </a:lnTo>
                  <a:lnTo>
                    <a:pt x="5459" y="3309"/>
                  </a:lnTo>
                  <a:lnTo>
                    <a:pt x="6536" y="5009"/>
                  </a:lnTo>
                  <a:lnTo>
                    <a:pt x="6536" y="5009"/>
                  </a:lnTo>
                  <a:lnTo>
                    <a:pt x="4272" y="4572"/>
                  </a:lnTo>
                  <a:lnTo>
                    <a:pt x="3253" y="6173"/>
                  </a:lnTo>
                  <a:lnTo>
                    <a:pt x="2847" y="4370"/>
                  </a:lnTo>
                  <a:lnTo>
                    <a:pt x="1061" y="3529"/>
                  </a:lnTo>
                  <a:lnTo>
                    <a:pt x="2697" y="2696"/>
                  </a:lnTo>
                  <a:lnTo>
                    <a:pt x="3224" y="870"/>
                  </a:lnTo>
                  <a:close/>
                  <a:moveTo>
                    <a:pt x="2987" y="1"/>
                  </a:moveTo>
                  <a:lnTo>
                    <a:pt x="2304" y="2371"/>
                  </a:lnTo>
                  <a:lnTo>
                    <a:pt x="0" y="3545"/>
                  </a:lnTo>
                  <a:lnTo>
                    <a:pt x="2440" y="4695"/>
                  </a:lnTo>
                  <a:lnTo>
                    <a:pt x="3043" y="7370"/>
                  </a:lnTo>
                  <a:lnTo>
                    <a:pt x="4494" y="5088"/>
                  </a:lnTo>
                  <a:lnTo>
                    <a:pt x="7506" y="5670"/>
                  </a:lnTo>
                  <a:lnTo>
                    <a:pt x="6006" y="3301"/>
                  </a:lnTo>
                  <a:lnTo>
                    <a:pt x="7123" y="1464"/>
                  </a:lnTo>
                  <a:lnTo>
                    <a:pt x="4676" y="1606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36"/>
            <p:cNvSpPr/>
            <p:nvPr/>
          </p:nvSpPr>
          <p:spPr>
            <a:xfrm>
              <a:off x="6615467" y="788834"/>
              <a:ext cx="1450522" cy="1214513"/>
            </a:xfrm>
            <a:custGeom>
              <a:avLst/>
              <a:gdLst/>
              <a:ahLst/>
              <a:cxnLst/>
              <a:rect l="l" t="t" r="r" b="b"/>
              <a:pathLst>
                <a:path w="33330" h="27907" extrusionOk="0">
                  <a:moveTo>
                    <a:pt x="16495" y="0"/>
                  </a:moveTo>
                  <a:cubicBezTo>
                    <a:pt x="8907" y="0"/>
                    <a:pt x="2307" y="5363"/>
                    <a:pt x="1210" y="12847"/>
                  </a:cubicBezTo>
                  <a:cubicBezTo>
                    <a:pt x="1" y="21098"/>
                    <a:pt x="6293" y="26396"/>
                    <a:pt x="14827" y="27649"/>
                  </a:cubicBezTo>
                  <a:cubicBezTo>
                    <a:pt x="16000" y="27820"/>
                    <a:pt x="17153" y="27907"/>
                    <a:pt x="18274" y="27907"/>
                  </a:cubicBezTo>
                  <a:cubicBezTo>
                    <a:pt x="25318" y="27907"/>
                    <a:pt x="31078" y="24495"/>
                    <a:pt x="32120" y="17377"/>
                  </a:cubicBezTo>
                  <a:cubicBezTo>
                    <a:pt x="33330" y="9126"/>
                    <a:pt x="27391" y="1424"/>
                    <a:pt x="18855" y="173"/>
                  </a:cubicBezTo>
                  <a:cubicBezTo>
                    <a:pt x="18061" y="57"/>
                    <a:pt x="17273" y="0"/>
                    <a:pt x="16495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36"/>
            <p:cNvSpPr/>
            <p:nvPr/>
          </p:nvSpPr>
          <p:spPr>
            <a:xfrm>
              <a:off x="6632788" y="778650"/>
              <a:ext cx="1416532" cy="1235054"/>
            </a:xfrm>
            <a:custGeom>
              <a:avLst/>
              <a:gdLst/>
              <a:ahLst/>
              <a:cxnLst/>
              <a:rect l="l" t="t" r="r" b="b"/>
              <a:pathLst>
                <a:path w="32549" h="28379" extrusionOk="0">
                  <a:moveTo>
                    <a:pt x="16106" y="468"/>
                  </a:moveTo>
                  <a:cubicBezTo>
                    <a:pt x="16869" y="468"/>
                    <a:pt x="17644" y="524"/>
                    <a:pt x="18425" y="639"/>
                  </a:cubicBezTo>
                  <a:cubicBezTo>
                    <a:pt x="22494" y="1236"/>
                    <a:pt x="26093" y="3328"/>
                    <a:pt x="28561" y="6528"/>
                  </a:cubicBezTo>
                  <a:cubicBezTo>
                    <a:pt x="31027" y="9727"/>
                    <a:pt x="32069" y="13651"/>
                    <a:pt x="31493" y="17579"/>
                  </a:cubicBezTo>
                  <a:cubicBezTo>
                    <a:pt x="30933" y="21403"/>
                    <a:pt x="28935" y="24350"/>
                    <a:pt x="25713" y="26106"/>
                  </a:cubicBezTo>
                  <a:cubicBezTo>
                    <a:pt x="23538" y="27291"/>
                    <a:pt x="20820" y="27904"/>
                    <a:pt x="17847" y="27904"/>
                  </a:cubicBezTo>
                  <a:cubicBezTo>
                    <a:pt x="16749" y="27904"/>
                    <a:pt x="15617" y="27820"/>
                    <a:pt x="14465" y="27651"/>
                  </a:cubicBezTo>
                  <a:cubicBezTo>
                    <a:pt x="10190" y="27025"/>
                    <a:pt x="6521" y="25353"/>
                    <a:pt x="4134" y="22943"/>
                  </a:cubicBezTo>
                  <a:cubicBezTo>
                    <a:pt x="1553" y="20337"/>
                    <a:pt x="485" y="16939"/>
                    <a:pt x="1044" y="13115"/>
                  </a:cubicBezTo>
                  <a:cubicBezTo>
                    <a:pt x="2121" y="5757"/>
                    <a:pt x="8639" y="468"/>
                    <a:pt x="16106" y="468"/>
                  </a:cubicBezTo>
                  <a:close/>
                  <a:moveTo>
                    <a:pt x="16110" y="0"/>
                  </a:moveTo>
                  <a:cubicBezTo>
                    <a:pt x="8413" y="0"/>
                    <a:pt x="1694" y="5456"/>
                    <a:pt x="583" y="13047"/>
                  </a:cubicBezTo>
                  <a:cubicBezTo>
                    <a:pt x="0" y="17022"/>
                    <a:pt x="1113" y="20557"/>
                    <a:pt x="3802" y="23270"/>
                  </a:cubicBezTo>
                  <a:cubicBezTo>
                    <a:pt x="6296" y="25788"/>
                    <a:pt x="9960" y="27463"/>
                    <a:pt x="14396" y="28113"/>
                  </a:cubicBezTo>
                  <a:cubicBezTo>
                    <a:pt x="15604" y="28290"/>
                    <a:pt x="16781" y="28378"/>
                    <a:pt x="17912" y="28378"/>
                  </a:cubicBezTo>
                  <a:cubicBezTo>
                    <a:pt x="20943" y="28378"/>
                    <a:pt x="23672" y="27750"/>
                    <a:pt x="25938" y="26514"/>
                  </a:cubicBezTo>
                  <a:cubicBezTo>
                    <a:pt x="29292" y="24686"/>
                    <a:pt x="31371" y="21618"/>
                    <a:pt x="31955" y="17644"/>
                  </a:cubicBezTo>
                  <a:cubicBezTo>
                    <a:pt x="32549" y="13589"/>
                    <a:pt x="31474" y="9541"/>
                    <a:pt x="28930" y="6241"/>
                  </a:cubicBezTo>
                  <a:cubicBezTo>
                    <a:pt x="26388" y="2943"/>
                    <a:pt x="22680" y="789"/>
                    <a:pt x="18492" y="174"/>
                  </a:cubicBezTo>
                  <a:cubicBezTo>
                    <a:pt x="17691" y="57"/>
                    <a:pt x="16896" y="0"/>
                    <a:pt x="16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36"/>
            <p:cNvSpPr/>
            <p:nvPr/>
          </p:nvSpPr>
          <p:spPr>
            <a:xfrm>
              <a:off x="6790807" y="3845551"/>
              <a:ext cx="276787" cy="204370"/>
            </a:xfrm>
            <a:custGeom>
              <a:avLst/>
              <a:gdLst/>
              <a:ahLst/>
              <a:cxnLst/>
              <a:rect l="l" t="t" r="r" b="b"/>
              <a:pathLst>
                <a:path w="6360" h="4696" extrusionOk="0">
                  <a:moveTo>
                    <a:pt x="1630" y="1"/>
                  </a:moveTo>
                  <a:cubicBezTo>
                    <a:pt x="985" y="1"/>
                    <a:pt x="409" y="206"/>
                    <a:pt x="0" y="631"/>
                  </a:cubicBezTo>
                  <a:cubicBezTo>
                    <a:pt x="277" y="933"/>
                    <a:pt x="566" y="1218"/>
                    <a:pt x="877" y="1476"/>
                  </a:cubicBezTo>
                  <a:cubicBezTo>
                    <a:pt x="2697" y="3002"/>
                    <a:pt x="4554" y="4022"/>
                    <a:pt x="6337" y="4696"/>
                  </a:cubicBezTo>
                  <a:cubicBezTo>
                    <a:pt x="6360" y="3649"/>
                    <a:pt x="5811" y="2411"/>
                    <a:pt x="4775" y="1423"/>
                  </a:cubicBezTo>
                  <a:cubicBezTo>
                    <a:pt x="3805" y="495"/>
                    <a:pt x="2633" y="1"/>
                    <a:pt x="1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36"/>
            <p:cNvSpPr/>
            <p:nvPr/>
          </p:nvSpPr>
          <p:spPr>
            <a:xfrm>
              <a:off x="6776924" y="3835672"/>
              <a:ext cx="300984" cy="228828"/>
            </a:xfrm>
            <a:custGeom>
              <a:avLst/>
              <a:gdLst/>
              <a:ahLst/>
              <a:cxnLst/>
              <a:rect l="l" t="t" r="r" b="b"/>
              <a:pathLst>
                <a:path w="6916" h="5258" extrusionOk="0">
                  <a:moveTo>
                    <a:pt x="1951" y="459"/>
                  </a:moveTo>
                  <a:cubicBezTo>
                    <a:pt x="2893" y="459"/>
                    <a:pt x="4008" y="933"/>
                    <a:pt x="4935" y="1817"/>
                  </a:cubicBezTo>
                  <a:cubicBezTo>
                    <a:pt x="5785" y="2630"/>
                    <a:pt x="6320" y="3636"/>
                    <a:pt x="6411" y="4575"/>
                  </a:cubicBezTo>
                  <a:cubicBezTo>
                    <a:pt x="4603" y="3851"/>
                    <a:pt x="2901" y="2826"/>
                    <a:pt x="1346" y="1525"/>
                  </a:cubicBezTo>
                  <a:cubicBezTo>
                    <a:pt x="1112" y="1328"/>
                    <a:pt x="883" y="1114"/>
                    <a:pt x="651" y="870"/>
                  </a:cubicBezTo>
                  <a:cubicBezTo>
                    <a:pt x="999" y="593"/>
                    <a:pt x="1451" y="459"/>
                    <a:pt x="1951" y="459"/>
                  </a:cubicBezTo>
                  <a:close/>
                  <a:moveTo>
                    <a:pt x="1946" y="1"/>
                  </a:moveTo>
                  <a:cubicBezTo>
                    <a:pt x="1238" y="1"/>
                    <a:pt x="602" y="227"/>
                    <a:pt x="152" y="696"/>
                  </a:cubicBezTo>
                  <a:lnTo>
                    <a:pt x="0" y="854"/>
                  </a:lnTo>
                  <a:lnTo>
                    <a:pt x="147" y="1015"/>
                  </a:lnTo>
                  <a:cubicBezTo>
                    <a:pt x="449" y="1346"/>
                    <a:pt x="744" y="1629"/>
                    <a:pt x="1046" y="1882"/>
                  </a:cubicBezTo>
                  <a:cubicBezTo>
                    <a:pt x="2734" y="3296"/>
                    <a:pt x="4593" y="4392"/>
                    <a:pt x="6574" y="5141"/>
                  </a:cubicBezTo>
                  <a:lnTo>
                    <a:pt x="6883" y="5258"/>
                  </a:lnTo>
                  <a:lnTo>
                    <a:pt x="6889" y="4929"/>
                  </a:lnTo>
                  <a:cubicBezTo>
                    <a:pt x="6916" y="3771"/>
                    <a:pt x="6304" y="2483"/>
                    <a:pt x="5257" y="1481"/>
                  </a:cubicBezTo>
                  <a:cubicBezTo>
                    <a:pt x="4244" y="514"/>
                    <a:pt x="3012" y="1"/>
                    <a:pt x="1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36"/>
            <p:cNvSpPr/>
            <p:nvPr/>
          </p:nvSpPr>
          <p:spPr>
            <a:xfrm>
              <a:off x="6389907" y="2231677"/>
              <a:ext cx="88476" cy="278049"/>
            </a:xfrm>
            <a:custGeom>
              <a:avLst/>
              <a:gdLst/>
              <a:ahLst/>
              <a:cxnLst/>
              <a:rect l="l" t="t" r="r" b="b"/>
              <a:pathLst>
                <a:path w="2033" h="6389" extrusionOk="0">
                  <a:moveTo>
                    <a:pt x="1051" y="0"/>
                  </a:moveTo>
                  <a:cubicBezTo>
                    <a:pt x="299" y="2211"/>
                    <a:pt x="1" y="4499"/>
                    <a:pt x="142" y="6388"/>
                  </a:cubicBezTo>
                  <a:cubicBezTo>
                    <a:pt x="899" y="6074"/>
                    <a:pt x="1591" y="4879"/>
                    <a:pt x="1810" y="3378"/>
                  </a:cubicBezTo>
                  <a:cubicBezTo>
                    <a:pt x="2032" y="1858"/>
                    <a:pt x="1701" y="503"/>
                    <a:pt x="1051" y="0"/>
                  </a:cubicBezTo>
                  <a:close/>
                </a:path>
              </a:pathLst>
            </a:custGeom>
            <a:solidFill>
              <a:srgbClr val="FD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36"/>
            <p:cNvSpPr/>
            <p:nvPr/>
          </p:nvSpPr>
          <p:spPr>
            <a:xfrm>
              <a:off x="6379549" y="2215009"/>
              <a:ext cx="109279" cy="309471"/>
            </a:xfrm>
            <a:custGeom>
              <a:avLst/>
              <a:gdLst/>
              <a:ahLst/>
              <a:cxnLst/>
              <a:rect l="l" t="t" r="r" b="b"/>
              <a:pathLst>
                <a:path w="2511" h="7111" extrusionOk="0">
                  <a:moveTo>
                    <a:pt x="1391" y="826"/>
                  </a:moveTo>
                  <a:cubicBezTo>
                    <a:pt x="1818" y="1416"/>
                    <a:pt x="1992" y="2537"/>
                    <a:pt x="1818" y="3727"/>
                  </a:cubicBezTo>
                  <a:cubicBezTo>
                    <a:pt x="1645" y="4902"/>
                    <a:pt x="1163" y="5921"/>
                    <a:pt x="591" y="6373"/>
                  </a:cubicBezTo>
                  <a:cubicBezTo>
                    <a:pt x="517" y="4643"/>
                    <a:pt x="796" y="2700"/>
                    <a:pt x="1391" y="826"/>
                  </a:cubicBezTo>
                  <a:close/>
                  <a:moveTo>
                    <a:pt x="1174" y="0"/>
                  </a:moveTo>
                  <a:lnTo>
                    <a:pt x="1068" y="309"/>
                  </a:lnTo>
                  <a:cubicBezTo>
                    <a:pt x="326" y="2491"/>
                    <a:pt x="0" y="4791"/>
                    <a:pt x="148" y="6788"/>
                  </a:cubicBezTo>
                  <a:lnTo>
                    <a:pt x="172" y="7111"/>
                  </a:lnTo>
                  <a:lnTo>
                    <a:pt x="470" y="6988"/>
                  </a:lnTo>
                  <a:cubicBezTo>
                    <a:pt x="1325" y="6633"/>
                    <a:pt x="2052" y="5351"/>
                    <a:pt x="2280" y="3797"/>
                  </a:cubicBezTo>
                  <a:cubicBezTo>
                    <a:pt x="2511" y="2217"/>
                    <a:pt x="2169" y="771"/>
                    <a:pt x="1432" y="200"/>
                  </a:cubicBezTo>
                  <a:lnTo>
                    <a:pt x="1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36"/>
            <p:cNvSpPr/>
            <p:nvPr/>
          </p:nvSpPr>
          <p:spPr>
            <a:xfrm>
              <a:off x="7038083" y="3203509"/>
              <a:ext cx="524721" cy="882150"/>
            </a:xfrm>
            <a:custGeom>
              <a:avLst/>
              <a:gdLst/>
              <a:ahLst/>
              <a:cxnLst/>
              <a:rect l="l" t="t" r="r" b="b"/>
              <a:pathLst>
                <a:path w="12057" h="20270" extrusionOk="0">
                  <a:moveTo>
                    <a:pt x="2185" y="1"/>
                  </a:moveTo>
                  <a:cubicBezTo>
                    <a:pt x="2094" y="1"/>
                    <a:pt x="2006" y="51"/>
                    <a:pt x="1978" y="167"/>
                  </a:cubicBezTo>
                  <a:cubicBezTo>
                    <a:pt x="1" y="8460"/>
                    <a:pt x="3725" y="16935"/>
                    <a:pt x="11690" y="20251"/>
                  </a:cubicBezTo>
                  <a:cubicBezTo>
                    <a:pt x="11721" y="20264"/>
                    <a:pt x="11750" y="20270"/>
                    <a:pt x="11776" y="20270"/>
                  </a:cubicBezTo>
                  <a:cubicBezTo>
                    <a:pt x="11988" y="20270"/>
                    <a:pt x="12056" y="19902"/>
                    <a:pt x="11813" y="19801"/>
                  </a:cubicBezTo>
                  <a:cubicBezTo>
                    <a:pt x="4085" y="16584"/>
                    <a:pt x="518" y="8301"/>
                    <a:pt x="2428" y="291"/>
                  </a:cubicBezTo>
                  <a:cubicBezTo>
                    <a:pt x="2469" y="116"/>
                    <a:pt x="2323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36"/>
            <p:cNvSpPr/>
            <p:nvPr/>
          </p:nvSpPr>
          <p:spPr>
            <a:xfrm>
              <a:off x="7741225" y="3679002"/>
              <a:ext cx="593352" cy="675692"/>
            </a:xfrm>
            <a:custGeom>
              <a:avLst/>
              <a:gdLst/>
              <a:ahLst/>
              <a:cxnLst/>
              <a:rect l="l" t="t" r="r" b="b"/>
              <a:pathLst>
                <a:path w="13634" h="15526" extrusionOk="0">
                  <a:moveTo>
                    <a:pt x="3659" y="1"/>
                  </a:moveTo>
                  <a:cubicBezTo>
                    <a:pt x="3433" y="2028"/>
                    <a:pt x="2925" y="6780"/>
                    <a:pt x="0" y="9701"/>
                  </a:cubicBezTo>
                  <a:cubicBezTo>
                    <a:pt x="1780" y="9968"/>
                    <a:pt x="3718" y="10280"/>
                    <a:pt x="5544" y="10280"/>
                  </a:cubicBezTo>
                  <a:cubicBezTo>
                    <a:pt x="6187" y="10280"/>
                    <a:pt x="6817" y="10241"/>
                    <a:pt x="7421" y="10148"/>
                  </a:cubicBezTo>
                  <a:lnTo>
                    <a:pt x="7421" y="10148"/>
                  </a:lnTo>
                  <a:cubicBezTo>
                    <a:pt x="7421" y="10148"/>
                    <a:pt x="7018" y="15224"/>
                    <a:pt x="9029" y="15518"/>
                  </a:cubicBezTo>
                  <a:cubicBezTo>
                    <a:pt x="9063" y="15523"/>
                    <a:pt x="9097" y="15526"/>
                    <a:pt x="9131" y="15526"/>
                  </a:cubicBezTo>
                  <a:cubicBezTo>
                    <a:pt x="11126" y="15526"/>
                    <a:pt x="13633" y="7212"/>
                    <a:pt x="12334" y="2312"/>
                  </a:cubicBezTo>
                  <a:cubicBezTo>
                    <a:pt x="12334" y="2312"/>
                    <a:pt x="7292" y="1572"/>
                    <a:pt x="3659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36"/>
            <p:cNvSpPr/>
            <p:nvPr/>
          </p:nvSpPr>
          <p:spPr>
            <a:xfrm>
              <a:off x="7719640" y="3664293"/>
              <a:ext cx="595005" cy="700541"/>
            </a:xfrm>
            <a:custGeom>
              <a:avLst/>
              <a:gdLst/>
              <a:ahLst/>
              <a:cxnLst/>
              <a:rect l="l" t="t" r="r" b="b"/>
              <a:pathLst>
                <a:path w="13672" h="16097" extrusionOk="0">
                  <a:moveTo>
                    <a:pt x="4351" y="676"/>
                  </a:moveTo>
                  <a:cubicBezTo>
                    <a:pt x="7583" y="2007"/>
                    <a:pt x="11790" y="2719"/>
                    <a:pt x="12642" y="2855"/>
                  </a:cubicBezTo>
                  <a:cubicBezTo>
                    <a:pt x="13672" y="7027"/>
                    <a:pt x="12020" y="13337"/>
                    <a:pt x="10403" y="15150"/>
                  </a:cubicBezTo>
                  <a:cubicBezTo>
                    <a:pt x="10204" y="15374"/>
                    <a:pt x="9913" y="15628"/>
                    <a:pt x="9622" y="15628"/>
                  </a:cubicBezTo>
                  <a:cubicBezTo>
                    <a:pt x="9601" y="15628"/>
                    <a:pt x="9580" y="15626"/>
                    <a:pt x="9559" y="15624"/>
                  </a:cubicBezTo>
                  <a:cubicBezTo>
                    <a:pt x="8088" y="15408"/>
                    <a:pt x="8042" y="11856"/>
                    <a:pt x="8149" y="10503"/>
                  </a:cubicBezTo>
                  <a:lnTo>
                    <a:pt x="8172" y="10210"/>
                  </a:lnTo>
                  <a:lnTo>
                    <a:pt x="7881" y="10255"/>
                  </a:lnTo>
                  <a:cubicBezTo>
                    <a:pt x="7295" y="10345"/>
                    <a:pt x="6679" y="10383"/>
                    <a:pt x="6049" y="10383"/>
                  </a:cubicBezTo>
                  <a:cubicBezTo>
                    <a:pt x="4376" y="10383"/>
                    <a:pt x="2598" y="10119"/>
                    <a:pt x="973" y="9875"/>
                  </a:cubicBezTo>
                  <a:cubicBezTo>
                    <a:pt x="3545" y="7030"/>
                    <a:pt x="4115" y="2762"/>
                    <a:pt x="4351" y="676"/>
                  </a:cubicBezTo>
                  <a:close/>
                  <a:moveTo>
                    <a:pt x="3955" y="0"/>
                  </a:moveTo>
                  <a:lnTo>
                    <a:pt x="3913" y="363"/>
                  </a:lnTo>
                  <a:cubicBezTo>
                    <a:pt x="3691" y="2359"/>
                    <a:pt x="3171" y="7035"/>
                    <a:pt x="328" y="9875"/>
                  </a:cubicBezTo>
                  <a:lnTo>
                    <a:pt x="1" y="10203"/>
                  </a:lnTo>
                  <a:lnTo>
                    <a:pt x="846" y="10330"/>
                  </a:lnTo>
                  <a:cubicBezTo>
                    <a:pt x="2505" y="10578"/>
                    <a:pt x="4325" y="10851"/>
                    <a:pt x="6050" y="10851"/>
                  </a:cubicBezTo>
                  <a:cubicBezTo>
                    <a:pt x="6601" y="10851"/>
                    <a:pt x="7143" y="10823"/>
                    <a:pt x="7666" y="10757"/>
                  </a:cubicBezTo>
                  <a:lnTo>
                    <a:pt x="7666" y="10757"/>
                  </a:lnTo>
                  <a:cubicBezTo>
                    <a:pt x="7611" y="11876"/>
                    <a:pt x="7564" y="15805"/>
                    <a:pt x="9490" y="16086"/>
                  </a:cubicBezTo>
                  <a:cubicBezTo>
                    <a:pt x="9537" y="16093"/>
                    <a:pt x="9583" y="16097"/>
                    <a:pt x="9631" y="16097"/>
                  </a:cubicBezTo>
                  <a:cubicBezTo>
                    <a:pt x="9998" y="16097"/>
                    <a:pt x="10374" y="15885"/>
                    <a:pt x="10750" y="15463"/>
                  </a:cubicBezTo>
                  <a:cubicBezTo>
                    <a:pt x="11636" y="14469"/>
                    <a:pt x="12495" y="12319"/>
                    <a:pt x="12993" y="9850"/>
                  </a:cubicBezTo>
                  <a:cubicBezTo>
                    <a:pt x="13536" y="7141"/>
                    <a:pt x="13559" y="4496"/>
                    <a:pt x="13053" y="2591"/>
                  </a:cubicBezTo>
                  <a:lnTo>
                    <a:pt x="13013" y="2440"/>
                  </a:lnTo>
                  <a:lnTo>
                    <a:pt x="12862" y="2420"/>
                  </a:lnTo>
                  <a:cubicBezTo>
                    <a:pt x="12811" y="2412"/>
                    <a:pt x="7807" y="1665"/>
                    <a:pt x="4244" y="126"/>
                  </a:cubicBezTo>
                  <a:lnTo>
                    <a:pt x="3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36"/>
            <p:cNvSpPr/>
            <p:nvPr/>
          </p:nvSpPr>
          <p:spPr>
            <a:xfrm>
              <a:off x="6614640" y="2619957"/>
              <a:ext cx="1203284" cy="427279"/>
            </a:xfrm>
            <a:custGeom>
              <a:avLst/>
              <a:gdLst/>
              <a:ahLst/>
              <a:cxnLst/>
              <a:rect l="l" t="t" r="r" b="b"/>
              <a:pathLst>
                <a:path w="27649" h="9818" extrusionOk="0">
                  <a:moveTo>
                    <a:pt x="326" y="1"/>
                  </a:moveTo>
                  <a:lnTo>
                    <a:pt x="0" y="5729"/>
                  </a:lnTo>
                  <a:cubicBezTo>
                    <a:pt x="7728" y="9216"/>
                    <a:pt x="16815" y="9818"/>
                    <a:pt x="22165" y="9818"/>
                  </a:cubicBezTo>
                  <a:cubicBezTo>
                    <a:pt x="24983" y="9818"/>
                    <a:pt x="26764" y="9651"/>
                    <a:pt x="26765" y="9650"/>
                  </a:cubicBezTo>
                  <a:lnTo>
                    <a:pt x="27648" y="3619"/>
                  </a:lnTo>
                  <a:lnTo>
                    <a:pt x="27648" y="3619"/>
                  </a:lnTo>
                  <a:cubicBezTo>
                    <a:pt x="26097" y="3693"/>
                    <a:pt x="24609" y="3727"/>
                    <a:pt x="23185" y="3727"/>
                  </a:cubicBezTo>
                  <a:cubicBezTo>
                    <a:pt x="8233" y="3727"/>
                    <a:pt x="326" y="1"/>
                    <a:pt x="326" y="1"/>
                  </a:cubicBezTo>
                  <a:close/>
                </a:path>
              </a:pathLst>
            </a:custGeom>
            <a:solidFill>
              <a:srgbClr val="FD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36"/>
            <p:cNvSpPr/>
            <p:nvPr/>
          </p:nvSpPr>
          <p:spPr>
            <a:xfrm>
              <a:off x="6604065" y="2604421"/>
              <a:ext cx="1225654" cy="452652"/>
            </a:xfrm>
            <a:custGeom>
              <a:avLst/>
              <a:gdLst/>
              <a:ahLst/>
              <a:cxnLst/>
              <a:rect l="l" t="t" r="r" b="b"/>
              <a:pathLst>
                <a:path w="28163" h="10401" extrusionOk="0">
                  <a:moveTo>
                    <a:pt x="786" y="705"/>
                  </a:moveTo>
                  <a:cubicBezTo>
                    <a:pt x="2402" y="1378"/>
                    <a:pt x="10231" y="4318"/>
                    <a:pt x="23463" y="4318"/>
                  </a:cubicBezTo>
                  <a:cubicBezTo>
                    <a:pt x="24794" y="4318"/>
                    <a:pt x="26180" y="4288"/>
                    <a:pt x="27620" y="4223"/>
                  </a:cubicBezTo>
                  <a:lnTo>
                    <a:pt x="27620" y="4223"/>
                  </a:lnTo>
                  <a:lnTo>
                    <a:pt x="26804" y="9791"/>
                  </a:lnTo>
                  <a:cubicBezTo>
                    <a:pt x="26289" y="9830"/>
                    <a:pt x="24724" y="9934"/>
                    <a:pt x="22493" y="9934"/>
                  </a:cubicBezTo>
                  <a:cubicBezTo>
                    <a:pt x="17197" y="9934"/>
                    <a:pt x="8146" y="9350"/>
                    <a:pt x="486" y="5939"/>
                  </a:cubicBezTo>
                  <a:lnTo>
                    <a:pt x="786" y="705"/>
                  </a:lnTo>
                  <a:close/>
                  <a:moveTo>
                    <a:pt x="355" y="1"/>
                  </a:moveTo>
                  <a:lnTo>
                    <a:pt x="1" y="6234"/>
                  </a:lnTo>
                  <a:lnTo>
                    <a:pt x="148" y="6300"/>
                  </a:lnTo>
                  <a:cubicBezTo>
                    <a:pt x="7915" y="9804"/>
                    <a:pt x="17128" y="10400"/>
                    <a:pt x="22503" y="10400"/>
                  </a:cubicBezTo>
                  <a:cubicBezTo>
                    <a:pt x="25237" y="10400"/>
                    <a:pt x="26977" y="10245"/>
                    <a:pt x="27028" y="10243"/>
                  </a:cubicBezTo>
                  <a:lnTo>
                    <a:pt x="27211" y="10225"/>
                  </a:lnTo>
                  <a:lnTo>
                    <a:pt x="28162" y="3732"/>
                  </a:lnTo>
                  <a:lnTo>
                    <a:pt x="27880" y="3745"/>
                  </a:lnTo>
                  <a:cubicBezTo>
                    <a:pt x="26344" y="3818"/>
                    <a:pt x="24870" y="3852"/>
                    <a:pt x="23458" y="3852"/>
                  </a:cubicBezTo>
                  <a:cubicBezTo>
                    <a:pt x="8716" y="3852"/>
                    <a:pt x="755" y="189"/>
                    <a:pt x="668" y="148"/>
                  </a:cubicBez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36"/>
            <p:cNvSpPr/>
            <p:nvPr/>
          </p:nvSpPr>
          <p:spPr>
            <a:xfrm>
              <a:off x="6837372" y="2455715"/>
              <a:ext cx="593221" cy="518454"/>
            </a:xfrm>
            <a:custGeom>
              <a:avLst/>
              <a:gdLst/>
              <a:ahLst/>
              <a:cxnLst/>
              <a:rect l="l" t="t" r="r" b="b"/>
              <a:pathLst>
                <a:path w="13631" h="11913" extrusionOk="0">
                  <a:moveTo>
                    <a:pt x="7235" y="1"/>
                  </a:moveTo>
                  <a:cubicBezTo>
                    <a:pt x="7217" y="1"/>
                    <a:pt x="7200" y="4"/>
                    <a:pt x="7185" y="12"/>
                  </a:cubicBezTo>
                  <a:cubicBezTo>
                    <a:pt x="6771" y="208"/>
                    <a:pt x="7105" y="2310"/>
                    <a:pt x="7105" y="2310"/>
                  </a:cubicBezTo>
                  <a:cubicBezTo>
                    <a:pt x="7105" y="2310"/>
                    <a:pt x="0" y="5247"/>
                    <a:pt x="1020" y="6168"/>
                  </a:cubicBezTo>
                  <a:cubicBezTo>
                    <a:pt x="1269" y="6392"/>
                    <a:pt x="1661" y="6477"/>
                    <a:pt x="2111" y="6477"/>
                  </a:cubicBezTo>
                  <a:cubicBezTo>
                    <a:pt x="3504" y="6477"/>
                    <a:pt x="5457" y="5663"/>
                    <a:pt x="5457" y="5663"/>
                  </a:cubicBezTo>
                  <a:cubicBezTo>
                    <a:pt x="6931" y="10500"/>
                    <a:pt x="10445" y="11913"/>
                    <a:pt x="10445" y="11913"/>
                  </a:cubicBezTo>
                  <a:cubicBezTo>
                    <a:pt x="13237" y="9498"/>
                    <a:pt x="13631" y="5064"/>
                    <a:pt x="13631" y="5064"/>
                  </a:cubicBezTo>
                  <a:cubicBezTo>
                    <a:pt x="10703" y="4892"/>
                    <a:pt x="8775" y="2299"/>
                    <a:pt x="8775" y="2299"/>
                  </a:cubicBezTo>
                  <a:cubicBezTo>
                    <a:pt x="8775" y="2299"/>
                    <a:pt x="7685" y="1"/>
                    <a:pt x="7235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36"/>
            <p:cNvSpPr/>
            <p:nvPr/>
          </p:nvSpPr>
          <p:spPr>
            <a:xfrm>
              <a:off x="6866139" y="2445401"/>
              <a:ext cx="575508" cy="540475"/>
            </a:xfrm>
            <a:custGeom>
              <a:avLst/>
              <a:gdLst/>
              <a:ahLst/>
              <a:cxnLst/>
              <a:rect l="l" t="t" r="r" b="b"/>
              <a:pathLst>
                <a:path w="13224" h="12419" extrusionOk="0">
                  <a:moveTo>
                    <a:pt x="6600" y="496"/>
                  </a:moveTo>
                  <a:cubicBezTo>
                    <a:pt x="6866" y="690"/>
                    <a:pt x="7466" y="1716"/>
                    <a:pt x="7900" y="2634"/>
                  </a:cubicBezTo>
                  <a:lnTo>
                    <a:pt x="7926" y="2674"/>
                  </a:lnTo>
                  <a:cubicBezTo>
                    <a:pt x="8005" y="2781"/>
                    <a:pt x="9848" y="5215"/>
                    <a:pt x="12709" y="5513"/>
                  </a:cubicBezTo>
                  <a:cubicBezTo>
                    <a:pt x="12583" y="6432"/>
                    <a:pt x="11980" y="9847"/>
                    <a:pt x="9743" y="11874"/>
                  </a:cubicBezTo>
                  <a:cubicBezTo>
                    <a:pt x="9107" y="11564"/>
                    <a:pt x="6286" y="9988"/>
                    <a:pt x="5019" y="5831"/>
                  </a:cubicBezTo>
                  <a:lnTo>
                    <a:pt x="4943" y="5584"/>
                  </a:lnTo>
                  <a:lnTo>
                    <a:pt x="4704" y="5684"/>
                  </a:lnTo>
                  <a:cubicBezTo>
                    <a:pt x="4038" y="5961"/>
                    <a:pt x="2509" y="6483"/>
                    <a:pt x="1441" y="6483"/>
                  </a:cubicBezTo>
                  <a:cubicBezTo>
                    <a:pt x="1046" y="6483"/>
                    <a:pt x="715" y="6412"/>
                    <a:pt x="513" y="6231"/>
                  </a:cubicBezTo>
                  <a:cubicBezTo>
                    <a:pt x="487" y="6207"/>
                    <a:pt x="489" y="6196"/>
                    <a:pt x="492" y="6179"/>
                  </a:cubicBezTo>
                  <a:cubicBezTo>
                    <a:pt x="609" y="5495"/>
                    <a:pt x="4093" y="3769"/>
                    <a:pt x="6531" y="2763"/>
                  </a:cubicBezTo>
                  <a:lnTo>
                    <a:pt x="6700" y="2692"/>
                  </a:lnTo>
                  <a:lnTo>
                    <a:pt x="6672" y="2510"/>
                  </a:lnTo>
                  <a:cubicBezTo>
                    <a:pt x="6531" y="1620"/>
                    <a:pt x="6508" y="719"/>
                    <a:pt x="6600" y="496"/>
                  </a:cubicBezTo>
                  <a:close/>
                  <a:moveTo>
                    <a:pt x="6577" y="1"/>
                  </a:moveTo>
                  <a:cubicBezTo>
                    <a:pt x="6525" y="1"/>
                    <a:pt x="6473" y="13"/>
                    <a:pt x="6422" y="38"/>
                  </a:cubicBezTo>
                  <a:cubicBezTo>
                    <a:pt x="5977" y="249"/>
                    <a:pt x="6036" y="1402"/>
                    <a:pt x="6183" y="2402"/>
                  </a:cubicBezTo>
                  <a:cubicBezTo>
                    <a:pt x="4867" y="2954"/>
                    <a:pt x="225" y="4971"/>
                    <a:pt x="31" y="6101"/>
                  </a:cubicBezTo>
                  <a:cubicBezTo>
                    <a:pt x="0" y="6282"/>
                    <a:pt x="62" y="6452"/>
                    <a:pt x="201" y="6578"/>
                  </a:cubicBezTo>
                  <a:cubicBezTo>
                    <a:pt x="500" y="6847"/>
                    <a:pt x="954" y="6948"/>
                    <a:pt x="1466" y="6948"/>
                  </a:cubicBezTo>
                  <a:cubicBezTo>
                    <a:pt x="2619" y="6948"/>
                    <a:pt x="4059" y="6439"/>
                    <a:pt x="4649" y="6211"/>
                  </a:cubicBezTo>
                  <a:cubicBezTo>
                    <a:pt x="6176" y="10903"/>
                    <a:pt x="9551" y="12308"/>
                    <a:pt x="9695" y="12366"/>
                  </a:cubicBezTo>
                  <a:lnTo>
                    <a:pt x="9829" y="12419"/>
                  </a:lnTo>
                  <a:lnTo>
                    <a:pt x="9938" y="12327"/>
                  </a:lnTo>
                  <a:cubicBezTo>
                    <a:pt x="12768" y="9879"/>
                    <a:pt x="13186" y="5507"/>
                    <a:pt x="13203" y="5322"/>
                  </a:cubicBezTo>
                  <a:lnTo>
                    <a:pt x="13224" y="5083"/>
                  </a:lnTo>
                  <a:lnTo>
                    <a:pt x="12983" y="5068"/>
                  </a:lnTo>
                  <a:cubicBezTo>
                    <a:pt x="10323" y="4912"/>
                    <a:pt x="8483" y="2634"/>
                    <a:pt x="8312" y="2413"/>
                  </a:cubicBezTo>
                  <a:cubicBezTo>
                    <a:pt x="8255" y="2294"/>
                    <a:pt x="7987" y="1744"/>
                    <a:pt x="7674" y="1202"/>
                  </a:cubicBezTo>
                  <a:cubicBezTo>
                    <a:pt x="7189" y="364"/>
                    <a:pt x="6863" y="1"/>
                    <a:pt x="6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36"/>
            <p:cNvSpPr/>
            <p:nvPr/>
          </p:nvSpPr>
          <p:spPr>
            <a:xfrm>
              <a:off x="6457362" y="2299045"/>
              <a:ext cx="334625" cy="410220"/>
            </a:xfrm>
            <a:custGeom>
              <a:avLst/>
              <a:gdLst/>
              <a:ahLst/>
              <a:cxnLst/>
              <a:rect l="l" t="t" r="r" b="b"/>
              <a:pathLst>
                <a:path w="7689" h="9426" extrusionOk="0">
                  <a:moveTo>
                    <a:pt x="5308" y="0"/>
                  </a:moveTo>
                  <a:cubicBezTo>
                    <a:pt x="4654" y="0"/>
                    <a:pt x="3332" y="1894"/>
                    <a:pt x="3332" y="1894"/>
                  </a:cubicBezTo>
                  <a:cubicBezTo>
                    <a:pt x="3332" y="1894"/>
                    <a:pt x="3177" y="1842"/>
                    <a:pt x="2933" y="1842"/>
                  </a:cubicBezTo>
                  <a:cubicBezTo>
                    <a:pt x="2457" y="1842"/>
                    <a:pt x="1638" y="2041"/>
                    <a:pt x="957" y="3215"/>
                  </a:cubicBezTo>
                  <a:cubicBezTo>
                    <a:pt x="1" y="4862"/>
                    <a:pt x="275" y="8686"/>
                    <a:pt x="3689" y="8686"/>
                  </a:cubicBezTo>
                  <a:cubicBezTo>
                    <a:pt x="3951" y="8686"/>
                    <a:pt x="4230" y="8663"/>
                    <a:pt x="4529" y="8616"/>
                  </a:cubicBezTo>
                  <a:cubicBezTo>
                    <a:pt x="4529" y="8616"/>
                    <a:pt x="5618" y="9425"/>
                    <a:pt x="6454" y="9425"/>
                  </a:cubicBezTo>
                  <a:cubicBezTo>
                    <a:pt x="6600" y="9425"/>
                    <a:pt x="6739" y="9400"/>
                    <a:pt x="6862" y="9342"/>
                  </a:cubicBezTo>
                  <a:cubicBezTo>
                    <a:pt x="7688" y="8952"/>
                    <a:pt x="6249" y="4761"/>
                    <a:pt x="4854" y="2889"/>
                  </a:cubicBezTo>
                  <a:cubicBezTo>
                    <a:pt x="4854" y="2889"/>
                    <a:pt x="6014" y="235"/>
                    <a:pt x="5405" y="16"/>
                  </a:cubicBezTo>
                  <a:cubicBezTo>
                    <a:pt x="5375" y="5"/>
                    <a:pt x="5342" y="0"/>
                    <a:pt x="5308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6"/>
            <p:cNvSpPr/>
            <p:nvPr/>
          </p:nvSpPr>
          <p:spPr>
            <a:xfrm>
              <a:off x="6456970" y="2289035"/>
              <a:ext cx="330970" cy="430413"/>
            </a:xfrm>
            <a:custGeom>
              <a:avLst/>
              <a:gdLst/>
              <a:ahLst/>
              <a:cxnLst/>
              <a:rect l="l" t="t" r="r" b="b"/>
              <a:pathLst>
                <a:path w="7605" h="9890" extrusionOk="0">
                  <a:moveTo>
                    <a:pt x="5296" y="457"/>
                  </a:moveTo>
                  <a:cubicBezTo>
                    <a:pt x="5307" y="457"/>
                    <a:pt x="5316" y="458"/>
                    <a:pt x="5325" y="461"/>
                  </a:cubicBezTo>
                  <a:cubicBezTo>
                    <a:pt x="5479" y="641"/>
                    <a:pt x="5157" y="1863"/>
                    <a:pt x="4650" y="3026"/>
                  </a:cubicBezTo>
                  <a:lnTo>
                    <a:pt x="4595" y="3150"/>
                  </a:lnTo>
                  <a:lnTo>
                    <a:pt x="4677" y="3258"/>
                  </a:lnTo>
                  <a:cubicBezTo>
                    <a:pt x="5880" y="4875"/>
                    <a:pt x="7099" y="8214"/>
                    <a:pt x="6850" y="9213"/>
                  </a:cubicBezTo>
                  <a:cubicBezTo>
                    <a:pt x="6829" y="9292"/>
                    <a:pt x="6799" y="9348"/>
                    <a:pt x="6770" y="9362"/>
                  </a:cubicBezTo>
                  <a:cubicBezTo>
                    <a:pt x="6679" y="9406"/>
                    <a:pt x="6573" y="9425"/>
                    <a:pt x="6458" y="9425"/>
                  </a:cubicBezTo>
                  <a:cubicBezTo>
                    <a:pt x="5855" y="9425"/>
                    <a:pt x="5003" y="8900"/>
                    <a:pt x="4677" y="8659"/>
                  </a:cubicBezTo>
                  <a:lnTo>
                    <a:pt x="4598" y="8601"/>
                  </a:lnTo>
                  <a:lnTo>
                    <a:pt x="4502" y="8618"/>
                  </a:lnTo>
                  <a:cubicBezTo>
                    <a:pt x="4224" y="8662"/>
                    <a:pt x="3960" y="8683"/>
                    <a:pt x="3709" y="8683"/>
                  </a:cubicBezTo>
                  <a:cubicBezTo>
                    <a:pt x="2646" y="8683"/>
                    <a:pt x="1826" y="8294"/>
                    <a:pt x="1307" y="7539"/>
                  </a:cubicBezTo>
                  <a:cubicBezTo>
                    <a:pt x="514" y="6384"/>
                    <a:pt x="595" y="4550"/>
                    <a:pt x="1168" y="3565"/>
                  </a:cubicBezTo>
                  <a:cubicBezTo>
                    <a:pt x="1797" y="2483"/>
                    <a:pt x="2531" y="2307"/>
                    <a:pt x="2943" y="2307"/>
                  </a:cubicBezTo>
                  <a:cubicBezTo>
                    <a:pt x="3131" y="2307"/>
                    <a:pt x="3252" y="2343"/>
                    <a:pt x="3267" y="2347"/>
                  </a:cubicBezTo>
                  <a:lnTo>
                    <a:pt x="3433" y="2403"/>
                  </a:lnTo>
                  <a:lnTo>
                    <a:pt x="3533" y="2260"/>
                  </a:lnTo>
                  <a:cubicBezTo>
                    <a:pt x="4217" y="1281"/>
                    <a:pt x="5044" y="457"/>
                    <a:pt x="5296" y="457"/>
                  </a:cubicBezTo>
                  <a:close/>
                  <a:moveTo>
                    <a:pt x="5331" y="0"/>
                  </a:moveTo>
                  <a:cubicBezTo>
                    <a:pt x="4671" y="0"/>
                    <a:pt x="3714" y="1201"/>
                    <a:pt x="3238" y="1867"/>
                  </a:cubicBezTo>
                  <a:cubicBezTo>
                    <a:pt x="3163" y="1855"/>
                    <a:pt x="3066" y="1846"/>
                    <a:pt x="2953" y="1846"/>
                  </a:cubicBezTo>
                  <a:cubicBezTo>
                    <a:pt x="2413" y="1846"/>
                    <a:pt x="1499" y="2063"/>
                    <a:pt x="764" y="3330"/>
                  </a:cubicBezTo>
                  <a:cubicBezTo>
                    <a:pt x="121" y="4433"/>
                    <a:pt x="0" y="6458"/>
                    <a:pt x="921" y="7803"/>
                  </a:cubicBezTo>
                  <a:cubicBezTo>
                    <a:pt x="1365" y="8449"/>
                    <a:pt x="2190" y="9150"/>
                    <a:pt x="3696" y="9150"/>
                  </a:cubicBezTo>
                  <a:cubicBezTo>
                    <a:pt x="3938" y="9150"/>
                    <a:pt x="4199" y="9131"/>
                    <a:pt x="4478" y="9092"/>
                  </a:cubicBezTo>
                  <a:cubicBezTo>
                    <a:pt x="4770" y="9297"/>
                    <a:pt x="5678" y="9890"/>
                    <a:pt x="6461" y="9890"/>
                  </a:cubicBezTo>
                  <a:cubicBezTo>
                    <a:pt x="6640" y="9890"/>
                    <a:pt x="6812" y="9860"/>
                    <a:pt x="6970" y="9784"/>
                  </a:cubicBezTo>
                  <a:cubicBezTo>
                    <a:pt x="7136" y="9705"/>
                    <a:pt x="7246" y="9551"/>
                    <a:pt x="7303" y="9326"/>
                  </a:cubicBezTo>
                  <a:cubicBezTo>
                    <a:pt x="7604" y="8119"/>
                    <a:pt x="6312" y="4745"/>
                    <a:pt x="5131" y="3088"/>
                  </a:cubicBezTo>
                  <a:cubicBezTo>
                    <a:pt x="5368" y="2531"/>
                    <a:pt x="6019" y="886"/>
                    <a:pt x="5761" y="289"/>
                  </a:cubicBezTo>
                  <a:cubicBezTo>
                    <a:pt x="5692" y="127"/>
                    <a:pt x="5575" y="57"/>
                    <a:pt x="5492" y="27"/>
                  </a:cubicBezTo>
                  <a:cubicBezTo>
                    <a:pt x="5441" y="9"/>
                    <a:pt x="5387" y="0"/>
                    <a:pt x="5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36"/>
            <p:cNvSpPr/>
            <p:nvPr/>
          </p:nvSpPr>
          <p:spPr>
            <a:xfrm>
              <a:off x="7291932" y="2288861"/>
              <a:ext cx="741842" cy="733704"/>
            </a:xfrm>
            <a:custGeom>
              <a:avLst/>
              <a:gdLst/>
              <a:ahLst/>
              <a:cxnLst/>
              <a:rect l="l" t="t" r="r" b="b"/>
              <a:pathLst>
                <a:path w="17046" h="16859" extrusionOk="0">
                  <a:moveTo>
                    <a:pt x="16041" y="0"/>
                  </a:moveTo>
                  <a:lnTo>
                    <a:pt x="3186" y="8898"/>
                  </a:lnTo>
                  <a:lnTo>
                    <a:pt x="0" y="15747"/>
                  </a:lnTo>
                  <a:cubicBezTo>
                    <a:pt x="0" y="15747"/>
                    <a:pt x="1594" y="16859"/>
                    <a:pt x="4157" y="16859"/>
                  </a:cubicBezTo>
                  <a:cubicBezTo>
                    <a:pt x="5975" y="16859"/>
                    <a:pt x="8281" y="16299"/>
                    <a:pt x="10852" y="14385"/>
                  </a:cubicBezTo>
                  <a:cubicBezTo>
                    <a:pt x="17046" y="9774"/>
                    <a:pt x="16041" y="1"/>
                    <a:pt x="1604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74000">
                  <a:schemeClr val="accent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36"/>
            <p:cNvSpPr/>
            <p:nvPr/>
          </p:nvSpPr>
          <p:spPr>
            <a:xfrm>
              <a:off x="7279093" y="2287773"/>
              <a:ext cx="762253" cy="744236"/>
            </a:xfrm>
            <a:custGeom>
              <a:avLst/>
              <a:gdLst/>
              <a:ahLst/>
              <a:cxnLst/>
              <a:rect l="l" t="t" r="r" b="b"/>
              <a:pathLst>
                <a:path w="17515" h="17101" extrusionOk="0">
                  <a:moveTo>
                    <a:pt x="16566" y="0"/>
                  </a:moveTo>
                  <a:lnTo>
                    <a:pt x="16102" y="47"/>
                  </a:lnTo>
                  <a:cubicBezTo>
                    <a:pt x="16112" y="143"/>
                    <a:pt x="17025" y="9740"/>
                    <a:pt x="11007" y="14221"/>
                  </a:cubicBezTo>
                  <a:cubicBezTo>
                    <a:pt x="8420" y="16146"/>
                    <a:pt x="6121" y="16646"/>
                    <a:pt x="4429" y="16646"/>
                  </a:cubicBezTo>
                  <a:cubicBezTo>
                    <a:pt x="4076" y="16646"/>
                    <a:pt x="3749" y="16624"/>
                    <a:pt x="3451" y="16589"/>
                  </a:cubicBezTo>
                  <a:cubicBezTo>
                    <a:pt x="1992" y="16417"/>
                    <a:pt x="973" y="15902"/>
                    <a:pt x="593" y="15681"/>
                  </a:cubicBezTo>
                  <a:lnTo>
                    <a:pt x="3691" y="9019"/>
                  </a:lnTo>
                  <a:lnTo>
                    <a:pt x="3269" y="8822"/>
                  </a:lnTo>
                  <a:lnTo>
                    <a:pt x="0" y="15849"/>
                  </a:lnTo>
                  <a:lnTo>
                    <a:pt x="161" y="15961"/>
                  </a:lnTo>
                  <a:cubicBezTo>
                    <a:pt x="189" y="15982"/>
                    <a:pt x="1845" y="17101"/>
                    <a:pt x="4465" y="17101"/>
                  </a:cubicBezTo>
                  <a:cubicBezTo>
                    <a:pt x="6330" y="17101"/>
                    <a:pt x="8684" y="16534"/>
                    <a:pt x="11286" y="14597"/>
                  </a:cubicBezTo>
                  <a:cubicBezTo>
                    <a:pt x="17514" y="9960"/>
                    <a:pt x="16576" y="99"/>
                    <a:pt x="16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36"/>
            <p:cNvSpPr/>
            <p:nvPr/>
          </p:nvSpPr>
          <p:spPr>
            <a:xfrm>
              <a:off x="7256986" y="2413631"/>
              <a:ext cx="293586" cy="256681"/>
            </a:xfrm>
            <a:custGeom>
              <a:avLst/>
              <a:gdLst/>
              <a:ahLst/>
              <a:cxnLst/>
              <a:rect l="l" t="t" r="r" b="b"/>
              <a:pathLst>
                <a:path w="6746" h="5898" extrusionOk="0">
                  <a:moveTo>
                    <a:pt x="2232" y="0"/>
                  </a:moveTo>
                  <a:cubicBezTo>
                    <a:pt x="1444" y="0"/>
                    <a:pt x="798" y="83"/>
                    <a:pt x="597" y="271"/>
                  </a:cubicBezTo>
                  <a:cubicBezTo>
                    <a:pt x="1" y="826"/>
                    <a:pt x="25" y="4166"/>
                    <a:pt x="25" y="4166"/>
                  </a:cubicBezTo>
                  <a:cubicBezTo>
                    <a:pt x="1472" y="5538"/>
                    <a:pt x="2749" y="5898"/>
                    <a:pt x="3689" y="5898"/>
                  </a:cubicBezTo>
                  <a:cubicBezTo>
                    <a:pt x="4726" y="5898"/>
                    <a:pt x="5355" y="5461"/>
                    <a:pt x="5355" y="5461"/>
                  </a:cubicBezTo>
                  <a:cubicBezTo>
                    <a:pt x="5355" y="5461"/>
                    <a:pt x="6745" y="1515"/>
                    <a:pt x="6210" y="794"/>
                  </a:cubicBezTo>
                  <a:cubicBezTo>
                    <a:pt x="5855" y="318"/>
                    <a:pt x="3772" y="0"/>
                    <a:pt x="2232" y="0"/>
                  </a:cubicBezTo>
                  <a:close/>
                </a:path>
              </a:pathLst>
            </a:custGeom>
            <a:solidFill>
              <a:srgbClr val="FD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36"/>
            <p:cNvSpPr/>
            <p:nvPr/>
          </p:nvSpPr>
          <p:spPr>
            <a:xfrm>
              <a:off x="7247629" y="2403535"/>
              <a:ext cx="312952" cy="276526"/>
            </a:xfrm>
            <a:custGeom>
              <a:avLst/>
              <a:gdLst/>
              <a:ahLst/>
              <a:cxnLst/>
              <a:rect l="l" t="t" r="r" b="b"/>
              <a:pathLst>
                <a:path w="7191" h="6354" extrusionOk="0">
                  <a:moveTo>
                    <a:pt x="2462" y="466"/>
                  </a:moveTo>
                  <a:cubicBezTo>
                    <a:pt x="2820" y="466"/>
                    <a:pt x="3228" y="483"/>
                    <a:pt x="3668" y="523"/>
                  </a:cubicBezTo>
                  <a:cubicBezTo>
                    <a:pt x="5140" y="657"/>
                    <a:pt x="6075" y="947"/>
                    <a:pt x="6238" y="1166"/>
                  </a:cubicBezTo>
                  <a:cubicBezTo>
                    <a:pt x="6523" y="1549"/>
                    <a:pt x="6027" y="3674"/>
                    <a:pt x="5377" y="5539"/>
                  </a:cubicBezTo>
                  <a:cubicBezTo>
                    <a:pt x="5203" y="5641"/>
                    <a:pt x="4681" y="5902"/>
                    <a:pt x="3909" y="5902"/>
                  </a:cubicBezTo>
                  <a:cubicBezTo>
                    <a:pt x="3037" y="5902"/>
                    <a:pt x="1845" y="5569"/>
                    <a:pt x="474" y="4297"/>
                  </a:cubicBezTo>
                  <a:cubicBezTo>
                    <a:pt x="472" y="2953"/>
                    <a:pt x="621" y="1001"/>
                    <a:pt x="972" y="674"/>
                  </a:cubicBezTo>
                  <a:cubicBezTo>
                    <a:pt x="1099" y="554"/>
                    <a:pt x="1657" y="466"/>
                    <a:pt x="2462" y="466"/>
                  </a:cubicBezTo>
                  <a:close/>
                  <a:moveTo>
                    <a:pt x="2436" y="0"/>
                  </a:moveTo>
                  <a:cubicBezTo>
                    <a:pt x="1723" y="0"/>
                    <a:pt x="936" y="66"/>
                    <a:pt x="650" y="332"/>
                  </a:cubicBezTo>
                  <a:cubicBezTo>
                    <a:pt x="12" y="927"/>
                    <a:pt x="1" y="3825"/>
                    <a:pt x="5" y="4399"/>
                  </a:cubicBezTo>
                  <a:lnTo>
                    <a:pt x="6" y="4500"/>
                  </a:lnTo>
                  <a:lnTo>
                    <a:pt x="79" y="4568"/>
                  </a:lnTo>
                  <a:cubicBezTo>
                    <a:pt x="1570" y="5981"/>
                    <a:pt x="2904" y="6354"/>
                    <a:pt x="3900" y="6354"/>
                  </a:cubicBezTo>
                  <a:cubicBezTo>
                    <a:pt x="5006" y="6354"/>
                    <a:pt x="5691" y="5893"/>
                    <a:pt x="5701" y="5885"/>
                  </a:cubicBezTo>
                  <a:lnTo>
                    <a:pt x="5761" y="5842"/>
                  </a:lnTo>
                  <a:lnTo>
                    <a:pt x="5788" y="5771"/>
                  </a:lnTo>
                  <a:cubicBezTo>
                    <a:pt x="6027" y="5093"/>
                    <a:pt x="7191" y="1669"/>
                    <a:pt x="6609" y="888"/>
                  </a:cubicBezTo>
                  <a:cubicBezTo>
                    <a:pt x="6201" y="340"/>
                    <a:pt x="4444" y="126"/>
                    <a:pt x="3708" y="58"/>
                  </a:cubicBezTo>
                  <a:cubicBezTo>
                    <a:pt x="3522" y="42"/>
                    <a:pt x="3002" y="0"/>
                    <a:pt x="2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36"/>
            <p:cNvSpPr/>
            <p:nvPr/>
          </p:nvSpPr>
          <p:spPr>
            <a:xfrm>
              <a:off x="6898169" y="909382"/>
              <a:ext cx="596485" cy="301202"/>
            </a:xfrm>
            <a:custGeom>
              <a:avLst/>
              <a:gdLst/>
              <a:ahLst/>
              <a:cxnLst/>
              <a:rect l="l" t="t" r="r" b="b"/>
              <a:pathLst>
                <a:path w="13706" h="6921" extrusionOk="0">
                  <a:moveTo>
                    <a:pt x="8532" y="0"/>
                  </a:moveTo>
                  <a:cubicBezTo>
                    <a:pt x="7874" y="0"/>
                    <a:pt x="7178" y="79"/>
                    <a:pt x="6464" y="250"/>
                  </a:cubicBezTo>
                  <a:cubicBezTo>
                    <a:pt x="2518" y="1193"/>
                    <a:pt x="1" y="4179"/>
                    <a:pt x="1839" y="6185"/>
                  </a:cubicBezTo>
                  <a:cubicBezTo>
                    <a:pt x="2323" y="6714"/>
                    <a:pt x="2861" y="6920"/>
                    <a:pt x="3406" y="6920"/>
                  </a:cubicBezTo>
                  <a:cubicBezTo>
                    <a:pt x="3845" y="6920"/>
                    <a:pt x="4288" y="6787"/>
                    <a:pt x="4712" y="6580"/>
                  </a:cubicBezTo>
                  <a:cubicBezTo>
                    <a:pt x="6467" y="5725"/>
                    <a:pt x="8363" y="5166"/>
                    <a:pt x="10308" y="5166"/>
                  </a:cubicBezTo>
                  <a:cubicBezTo>
                    <a:pt x="10443" y="5166"/>
                    <a:pt x="10578" y="5169"/>
                    <a:pt x="10713" y="5174"/>
                  </a:cubicBezTo>
                  <a:cubicBezTo>
                    <a:pt x="10776" y="5177"/>
                    <a:pt x="10838" y="5178"/>
                    <a:pt x="10900" y="5178"/>
                  </a:cubicBezTo>
                  <a:cubicBezTo>
                    <a:pt x="11979" y="5178"/>
                    <a:pt x="12965" y="4778"/>
                    <a:pt x="13275" y="3450"/>
                  </a:cubicBezTo>
                  <a:cubicBezTo>
                    <a:pt x="13706" y="1602"/>
                    <a:pt x="11510" y="0"/>
                    <a:pt x="8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36"/>
            <p:cNvSpPr/>
            <p:nvPr/>
          </p:nvSpPr>
          <p:spPr>
            <a:xfrm>
              <a:off x="6786281" y="1238607"/>
              <a:ext cx="155628" cy="143529"/>
            </a:xfrm>
            <a:custGeom>
              <a:avLst/>
              <a:gdLst/>
              <a:ahLst/>
              <a:cxnLst/>
              <a:rect l="l" t="t" r="r" b="b"/>
              <a:pathLst>
                <a:path w="3576" h="3298" extrusionOk="0">
                  <a:moveTo>
                    <a:pt x="1936" y="0"/>
                  </a:moveTo>
                  <a:cubicBezTo>
                    <a:pt x="1385" y="0"/>
                    <a:pt x="823" y="308"/>
                    <a:pt x="489" y="853"/>
                  </a:cubicBezTo>
                  <a:cubicBezTo>
                    <a:pt x="1" y="1650"/>
                    <a:pt x="185" y="2653"/>
                    <a:pt x="903" y="3092"/>
                  </a:cubicBezTo>
                  <a:cubicBezTo>
                    <a:pt x="1130" y="3231"/>
                    <a:pt x="1384" y="3297"/>
                    <a:pt x="1639" y="3297"/>
                  </a:cubicBezTo>
                  <a:cubicBezTo>
                    <a:pt x="2191" y="3297"/>
                    <a:pt x="2754" y="2989"/>
                    <a:pt x="3088" y="2446"/>
                  </a:cubicBezTo>
                  <a:cubicBezTo>
                    <a:pt x="3576" y="1649"/>
                    <a:pt x="3391" y="646"/>
                    <a:pt x="2673" y="206"/>
                  </a:cubicBezTo>
                  <a:cubicBezTo>
                    <a:pt x="2446" y="67"/>
                    <a:pt x="2192" y="0"/>
                    <a:pt x="1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36"/>
            <p:cNvSpPr/>
            <p:nvPr/>
          </p:nvSpPr>
          <p:spPr>
            <a:xfrm>
              <a:off x="7209637" y="3742193"/>
              <a:ext cx="277745" cy="280704"/>
            </a:xfrm>
            <a:custGeom>
              <a:avLst/>
              <a:gdLst/>
              <a:ahLst/>
              <a:cxnLst/>
              <a:rect l="l" t="t" r="r" b="b"/>
              <a:pathLst>
                <a:path w="6382" h="6450" extrusionOk="0">
                  <a:moveTo>
                    <a:pt x="1679" y="0"/>
                  </a:moveTo>
                  <a:cubicBezTo>
                    <a:pt x="1217" y="0"/>
                    <a:pt x="788" y="126"/>
                    <a:pt x="431" y="391"/>
                  </a:cubicBezTo>
                  <a:cubicBezTo>
                    <a:pt x="263" y="517"/>
                    <a:pt x="119" y="666"/>
                    <a:pt x="1" y="837"/>
                  </a:cubicBezTo>
                  <a:cubicBezTo>
                    <a:pt x="1" y="837"/>
                    <a:pt x="1187" y="2911"/>
                    <a:pt x="2548" y="4137"/>
                  </a:cubicBezTo>
                  <a:cubicBezTo>
                    <a:pt x="3908" y="5365"/>
                    <a:pt x="5575" y="6450"/>
                    <a:pt x="5575" y="6450"/>
                  </a:cubicBezTo>
                  <a:cubicBezTo>
                    <a:pt x="6381" y="5414"/>
                    <a:pt x="6177" y="3538"/>
                    <a:pt x="5009" y="1970"/>
                  </a:cubicBezTo>
                  <a:cubicBezTo>
                    <a:pt x="4079" y="720"/>
                    <a:pt x="2785" y="0"/>
                    <a:pt x="1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36"/>
            <p:cNvSpPr/>
            <p:nvPr/>
          </p:nvSpPr>
          <p:spPr>
            <a:xfrm>
              <a:off x="7197582" y="3732227"/>
              <a:ext cx="301115" cy="304335"/>
            </a:xfrm>
            <a:custGeom>
              <a:avLst/>
              <a:gdLst/>
              <a:ahLst/>
              <a:cxnLst/>
              <a:rect l="l" t="t" r="r" b="b"/>
              <a:pathLst>
                <a:path w="6919" h="6993" extrusionOk="0">
                  <a:moveTo>
                    <a:pt x="1961" y="460"/>
                  </a:moveTo>
                  <a:cubicBezTo>
                    <a:pt x="2991" y="460"/>
                    <a:pt x="4215" y="1151"/>
                    <a:pt x="5098" y="2338"/>
                  </a:cubicBezTo>
                  <a:cubicBezTo>
                    <a:pt x="6122" y="3711"/>
                    <a:pt x="6393" y="5357"/>
                    <a:pt x="5789" y="6356"/>
                  </a:cubicBezTo>
                  <a:cubicBezTo>
                    <a:pt x="5318" y="6036"/>
                    <a:pt x="4048" y="5153"/>
                    <a:pt x="2982" y="4193"/>
                  </a:cubicBezTo>
                  <a:cubicBezTo>
                    <a:pt x="1861" y="3184"/>
                    <a:pt x="842" y="1554"/>
                    <a:pt x="558" y="1082"/>
                  </a:cubicBezTo>
                  <a:cubicBezTo>
                    <a:pt x="643" y="979"/>
                    <a:pt x="740" y="887"/>
                    <a:pt x="846" y="808"/>
                  </a:cubicBezTo>
                  <a:cubicBezTo>
                    <a:pt x="1163" y="572"/>
                    <a:pt x="1546" y="460"/>
                    <a:pt x="1961" y="460"/>
                  </a:cubicBezTo>
                  <a:close/>
                  <a:moveTo>
                    <a:pt x="1947" y="1"/>
                  </a:moveTo>
                  <a:cubicBezTo>
                    <a:pt x="1438" y="1"/>
                    <a:pt x="963" y="140"/>
                    <a:pt x="568" y="434"/>
                  </a:cubicBezTo>
                  <a:cubicBezTo>
                    <a:pt x="381" y="571"/>
                    <a:pt x="219" y="740"/>
                    <a:pt x="85" y="934"/>
                  </a:cubicBezTo>
                  <a:lnTo>
                    <a:pt x="1" y="1055"/>
                  </a:lnTo>
                  <a:lnTo>
                    <a:pt x="74" y="1183"/>
                  </a:lnTo>
                  <a:cubicBezTo>
                    <a:pt x="124" y="1269"/>
                    <a:pt x="1296" y="3304"/>
                    <a:pt x="2669" y="4541"/>
                  </a:cubicBezTo>
                  <a:cubicBezTo>
                    <a:pt x="4027" y="5766"/>
                    <a:pt x="5707" y="6865"/>
                    <a:pt x="5724" y="6876"/>
                  </a:cubicBezTo>
                  <a:lnTo>
                    <a:pt x="5903" y="6992"/>
                  </a:lnTo>
                  <a:lnTo>
                    <a:pt x="6035" y="6822"/>
                  </a:lnTo>
                  <a:cubicBezTo>
                    <a:pt x="6918" y="5687"/>
                    <a:pt x="6682" y="3685"/>
                    <a:pt x="5473" y="2061"/>
                  </a:cubicBezTo>
                  <a:cubicBezTo>
                    <a:pt x="4499" y="751"/>
                    <a:pt x="3130" y="1"/>
                    <a:pt x="1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36"/>
            <p:cNvSpPr/>
            <p:nvPr/>
          </p:nvSpPr>
          <p:spPr>
            <a:xfrm>
              <a:off x="7634429" y="2721227"/>
              <a:ext cx="279268" cy="245061"/>
            </a:xfrm>
            <a:custGeom>
              <a:avLst/>
              <a:gdLst/>
              <a:ahLst/>
              <a:cxnLst/>
              <a:rect l="l" t="t" r="r" b="b"/>
              <a:pathLst>
                <a:path w="6417" h="5631" extrusionOk="0">
                  <a:moveTo>
                    <a:pt x="5536" y="0"/>
                  </a:moveTo>
                  <a:cubicBezTo>
                    <a:pt x="4658" y="0"/>
                    <a:pt x="3487" y="483"/>
                    <a:pt x="2418" y="1360"/>
                  </a:cubicBezTo>
                  <a:cubicBezTo>
                    <a:pt x="775" y="2712"/>
                    <a:pt x="1" y="4488"/>
                    <a:pt x="689" y="5323"/>
                  </a:cubicBezTo>
                  <a:cubicBezTo>
                    <a:pt x="802" y="5460"/>
                    <a:pt x="948" y="5560"/>
                    <a:pt x="1119" y="5631"/>
                  </a:cubicBezTo>
                  <a:cubicBezTo>
                    <a:pt x="1722" y="5310"/>
                    <a:pt x="2343" y="4923"/>
                    <a:pt x="2981" y="4448"/>
                  </a:cubicBezTo>
                  <a:cubicBezTo>
                    <a:pt x="4538" y="3291"/>
                    <a:pt x="5640" y="1806"/>
                    <a:pt x="6417" y="232"/>
                  </a:cubicBezTo>
                  <a:cubicBezTo>
                    <a:pt x="6186" y="76"/>
                    <a:pt x="5884" y="0"/>
                    <a:pt x="5536" y="0"/>
                  </a:cubicBezTo>
                  <a:close/>
                </a:path>
              </a:pathLst>
            </a:custGeom>
            <a:solidFill>
              <a:srgbClr val="FD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36"/>
            <p:cNvSpPr/>
            <p:nvPr/>
          </p:nvSpPr>
          <p:spPr>
            <a:xfrm>
              <a:off x="7638868" y="2711174"/>
              <a:ext cx="287885" cy="266473"/>
            </a:xfrm>
            <a:custGeom>
              <a:avLst/>
              <a:gdLst/>
              <a:ahLst/>
              <a:cxnLst/>
              <a:rect l="l" t="t" r="r" b="b"/>
              <a:pathLst>
                <a:path w="6615" h="6123" extrusionOk="0">
                  <a:moveTo>
                    <a:pt x="5429" y="460"/>
                  </a:moveTo>
                  <a:cubicBezTo>
                    <a:pt x="5644" y="460"/>
                    <a:pt x="5840" y="493"/>
                    <a:pt x="6003" y="561"/>
                  </a:cubicBezTo>
                  <a:cubicBezTo>
                    <a:pt x="5170" y="2178"/>
                    <a:pt x="4073" y="3500"/>
                    <a:pt x="2739" y="4493"/>
                  </a:cubicBezTo>
                  <a:cubicBezTo>
                    <a:pt x="2179" y="4909"/>
                    <a:pt x="1599" y="5283"/>
                    <a:pt x="1010" y="5603"/>
                  </a:cubicBezTo>
                  <a:cubicBezTo>
                    <a:pt x="911" y="5551"/>
                    <a:pt x="829" y="5484"/>
                    <a:pt x="766" y="5408"/>
                  </a:cubicBezTo>
                  <a:cubicBezTo>
                    <a:pt x="496" y="5079"/>
                    <a:pt x="504" y="4515"/>
                    <a:pt x="791" y="3860"/>
                  </a:cubicBezTo>
                  <a:cubicBezTo>
                    <a:pt x="1102" y="3144"/>
                    <a:pt x="1697" y="2403"/>
                    <a:pt x="2464" y="1773"/>
                  </a:cubicBezTo>
                  <a:cubicBezTo>
                    <a:pt x="3477" y="941"/>
                    <a:pt x="4607" y="460"/>
                    <a:pt x="5429" y="460"/>
                  </a:cubicBezTo>
                  <a:close/>
                  <a:moveTo>
                    <a:pt x="5437" y="0"/>
                  </a:moveTo>
                  <a:cubicBezTo>
                    <a:pt x="4491" y="0"/>
                    <a:pt x="3270" y="506"/>
                    <a:pt x="2168" y="1411"/>
                  </a:cubicBezTo>
                  <a:cubicBezTo>
                    <a:pt x="1346" y="2088"/>
                    <a:pt x="706" y="2892"/>
                    <a:pt x="364" y="3674"/>
                  </a:cubicBezTo>
                  <a:cubicBezTo>
                    <a:pt x="0" y="4508"/>
                    <a:pt x="16" y="5228"/>
                    <a:pt x="407" y="5704"/>
                  </a:cubicBezTo>
                  <a:cubicBezTo>
                    <a:pt x="538" y="5864"/>
                    <a:pt x="714" y="5990"/>
                    <a:pt x="928" y="6081"/>
                  </a:cubicBezTo>
                  <a:lnTo>
                    <a:pt x="1030" y="6123"/>
                  </a:lnTo>
                  <a:lnTo>
                    <a:pt x="1128" y="6069"/>
                  </a:lnTo>
                  <a:cubicBezTo>
                    <a:pt x="1773" y="5725"/>
                    <a:pt x="2410" y="5320"/>
                    <a:pt x="3020" y="4867"/>
                  </a:cubicBezTo>
                  <a:cubicBezTo>
                    <a:pt x="4468" y="3788"/>
                    <a:pt x="5647" y="2342"/>
                    <a:pt x="6525" y="566"/>
                  </a:cubicBezTo>
                  <a:lnTo>
                    <a:pt x="6615" y="383"/>
                  </a:lnTo>
                  <a:lnTo>
                    <a:pt x="6445" y="269"/>
                  </a:lnTo>
                  <a:cubicBezTo>
                    <a:pt x="6175" y="87"/>
                    <a:pt x="5830" y="0"/>
                    <a:pt x="5437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36"/>
            <p:cNvSpPr/>
            <p:nvPr/>
          </p:nvSpPr>
          <p:spPr>
            <a:xfrm>
              <a:off x="6670432" y="2096375"/>
              <a:ext cx="68239" cy="207199"/>
            </a:xfrm>
            <a:custGeom>
              <a:avLst/>
              <a:gdLst/>
              <a:ahLst/>
              <a:cxnLst/>
              <a:rect l="l" t="t" r="r" b="b"/>
              <a:pathLst>
                <a:path w="1568" h="4761" extrusionOk="0">
                  <a:moveTo>
                    <a:pt x="1356" y="1"/>
                  </a:moveTo>
                  <a:cubicBezTo>
                    <a:pt x="1304" y="1"/>
                    <a:pt x="1254" y="25"/>
                    <a:pt x="1225" y="82"/>
                  </a:cubicBezTo>
                  <a:cubicBezTo>
                    <a:pt x="530" y="1501"/>
                    <a:pt x="207" y="3065"/>
                    <a:pt x="12" y="4621"/>
                  </a:cubicBezTo>
                  <a:cubicBezTo>
                    <a:pt x="0" y="4709"/>
                    <a:pt x="81" y="4760"/>
                    <a:pt x="160" y="4760"/>
                  </a:cubicBezTo>
                  <a:cubicBezTo>
                    <a:pt x="221" y="4760"/>
                    <a:pt x="281" y="4729"/>
                    <a:pt x="292" y="4659"/>
                  </a:cubicBezTo>
                  <a:cubicBezTo>
                    <a:pt x="542" y="3120"/>
                    <a:pt x="1037" y="1684"/>
                    <a:pt x="1529" y="210"/>
                  </a:cubicBezTo>
                  <a:cubicBezTo>
                    <a:pt x="1567" y="93"/>
                    <a:pt x="1458" y="1"/>
                    <a:pt x="1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36"/>
            <p:cNvSpPr/>
            <p:nvPr/>
          </p:nvSpPr>
          <p:spPr>
            <a:xfrm>
              <a:off x="7433979" y="2252653"/>
              <a:ext cx="264776" cy="436984"/>
            </a:xfrm>
            <a:custGeom>
              <a:avLst/>
              <a:gdLst/>
              <a:ahLst/>
              <a:cxnLst/>
              <a:rect l="l" t="t" r="r" b="b"/>
              <a:pathLst>
                <a:path w="6084" h="10041" extrusionOk="0">
                  <a:moveTo>
                    <a:pt x="4498" y="0"/>
                  </a:moveTo>
                  <a:cubicBezTo>
                    <a:pt x="4362" y="0"/>
                    <a:pt x="4229" y="108"/>
                    <a:pt x="4281" y="277"/>
                  </a:cubicBezTo>
                  <a:cubicBezTo>
                    <a:pt x="5468" y="4135"/>
                    <a:pt x="3676" y="7922"/>
                    <a:pt x="139" y="9747"/>
                  </a:cubicBezTo>
                  <a:cubicBezTo>
                    <a:pt x="0" y="9818"/>
                    <a:pt x="73" y="10041"/>
                    <a:pt x="210" y="10041"/>
                  </a:cubicBezTo>
                  <a:cubicBezTo>
                    <a:pt x="226" y="10041"/>
                    <a:pt x="242" y="10038"/>
                    <a:pt x="259" y="10032"/>
                  </a:cubicBezTo>
                  <a:cubicBezTo>
                    <a:pt x="4098" y="8614"/>
                    <a:pt x="6084" y="3960"/>
                    <a:pt x="4718" y="157"/>
                  </a:cubicBezTo>
                  <a:cubicBezTo>
                    <a:pt x="4680" y="48"/>
                    <a:pt x="4588" y="0"/>
                    <a:pt x="4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36"/>
            <p:cNvSpPr/>
            <p:nvPr/>
          </p:nvSpPr>
          <p:spPr>
            <a:xfrm>
              <a:off x="6639969" y="2141722"/>
              <a:ext cx="46566" cy="107364"/>
            </a:xfrm>
            <a:custGeom>
              <a:avLst/>
              <a:gdLst/>
              <a:ahLst/>
              <a:cxnLst/>
              <a:rect l="l" t="t" r="r" b="b"/>
              <a:pathLst>
                <a:path w="1070" h="2467" extrusionOk="0">
                  <a:moveTo>
                    <a:pt x="181" y="1"/>
                  </a:moveTo>
                  <a:cubicBezTo>
                    <a:pt x="90" y="1"/>
                    <a:pt x="0" y="72"/>
                    <a:pt x="36" y="183"/>
                  </a:cubicBezTo>
                  <a:cubicBezTo>
                    <a:pt x="268" y="907"/>
                    <a:pt x="435" y="1692"/>
                    <a:pt x="753" y="2383"/>
                  </a:cubicBezTo>
                  <a:cubicBezTo>
                    <a:pt x="780" y="2442"/>
                    <a:pt x="826" y="2466"/>
                    <a:pt x="874" y="2466"/>
                  </a:cubicBezTo>
                  <a:cubicBezTo>
                    <a:pt x="969" y="2466"/>
                    <a:pt x="1070" y="2372"/>
                    <a:pt x="1046" y="2260"/>
                  </a:cubicBezTo>
                  <a:cubicBezTo>
                    <a:pt x="894" y="1531"/>
                    <a:pt x="564" y="810"/>
                    <a:pt x="325" y="104"/>
                  </a:cubicBezTo>
                  <a:cubicBezTo>
                    <a:pt x="301" y="32"/>
                    <a:pt x="241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36"/>
            <p:cNvSpPr/>
            <p:nvPr/>
          </p:nvSpPr>
          <p:spPr>
            <a:xfrm>
              <a:off x="6894948" y="3197329"/>
              <a:ext cx="231918" cy="110715"/>
            </a:xfrm>
            <a:custGeom>
              <a:avLst/>
              <a:gdLst/>
              <a:ahLst/>
              <a:cxnLst/>
              <a:rect l="l" t="t" r="r" b="b"/>
              <a:pathLst>
                <a:path w="5329" h="2544" extrusionOk="0">
                  <a:moveTo>
                    <a:pt x="225" y="0"/>
                  </a:moveTo>
                  <a:cubicBezTo>
                    <a:pt x="105" y="0"/>
                    <a:pt x="1" y="158"/>
                    <a:pt x="104" y="275"/>
                  </a:cubicBezTo>
                  <a:cubicBezTo>
                    <a:pt x="1282" y="1601"/>
                    <a:pt x="2963" y="2543"/>
                    <a:pt x="4764" y="2543"/>
                  </a:cubicBezTo>
                  <a:cubicBezTo>
                    <a:pt x="4866" y="2543"/>
                    <a:pt x="4969" y="2540"/>
                    <a:pt x="5072" y="2534"/>
                  </a:cubicBezTo>
                  <a:cubicBezTo>
                    <a:pt x="5328" y="2518"/>
                    <a:pt x="5323" y="2163"/>
                    <a:pt x="5072" y="2138"/>
                  </a:cubicBezTo>
                  <a:cubicBezTo>
                    <a:pt x="3237" y="1965"/>
                    <a:pt x="1636" y="1406"/>
                    <a:pt x="331" y="48"/>
                  </a:cubicBezTo>
                  <a:cubicBezTo>
                    <a:pt x="298" y="14"/>
                    <a:pt x="260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36"/>
            <p:cNvSpPr/>
            <p:nvPr/>
          </p:nvSpPr>
          <p:spPr>
            <a:xfrm>
              <a:off x="8149219" y="3754247"/>
              <a:ext cx="142267" cy="174428"/>
            </a:xfrm>
            <a:custGeom>
              <a:avLst/>
              <a:gdLst/>
              <a:ahLst/>
              <a:cxnLst/>
              <a:rect l="l" t="t" r="r" b="b"/>
              <a:pathLst>
                <a:path w="3269" h="4008" extrusionOk="0">
                  <a:moveTo>
                    <a:pt x="254" y="0"/>
                  </a:moveTo>
                  <a:cubicBezTo>
                    <a:pt x="184" y="0"/>
                    <a:pt x="116" y="47"/>
                    <a:pt x="110" y="142"/>
                  </a:cubicBezTo>
                  <a:cubicBezTo>
                    <a:pt x="0" y="1828"/>
                    <a:pt x="1306" y="3638"/>
                    <a:pt x="2981" y="4002"/>
                  </a:cubicBezTo>
                  <a:cubicBezTo>
                    <a:pt x="2998" y="4005"/>
                    <a:pt x="3014" y="4007"/>
                    <a:pt x="3029" y="4007"/>
                  </a:cubicBezTo>
                  <a:cubicBezTo>
                    <a:pt x="3218" y="4007"/>
                    <a:pt x="3268" y="3738"/>
                    <a:pt x="3076" y="3661"/>
                  </a:cubicBezTo>
                  <a:cubicBezTo>
                    <a:pt x="1504" y="3034"/>
                    <a:pt x="563" y="1846"/>
                    <a:pt x="404" y="143"/>
                  </a:cubicBezTo>
                  <a:cubicBezTo>
                    <a:pt x="395" y="48"/>
                    <a:pt x="324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36"/>
            <p:cNvSpPr/>
            <p:nvPr/>
          </p:nvSpPr>
          <p:spPr>
            <a:xfrm>
              <a:off x="8064530" y="4191661"/>
              <a:ext cx="169467" cy="60101"/>
            </a:xfrm>
            <a:custGeom>
              <a:avLst/>
              <a:gdLst/>
              <a:ahLst/>
              <a:cxnLst/>
              <a:rect l="l" t="t" r="r" b="b"/>
              <a:pathLst>
                <a:path w="3894" h="1381" extrusionOk="0">
                  <a:moveTo>
                    <a:pt x="1173" y="0"/>
                  </a:moveTo>
                  <a:cubicBezTo>
                    <a:pt x="856" y="0"/>
                    <a:pt x="525" y="47"/>
                    <a:pt x="179" y="148"/>
                  </a:cubicBezTo>
                  <a:cubicBezTo>
                    <a:pt x="1" y="198"/>
                    <a:pt x="59" y="445"/>
                    <a:pt x="224" y="445"/>
                  </a:cubicBezTo>
                  <a:cubicBezTo>
                    <a:pt x="235" y="445"/>
                    <a:pt x="247" y="444"/>
                    <a:pt x="259" y="441"/>
                  </a:cubicBezTo>
                  <a:cubicBezTo>
                    <a:pt x="509" y="391"/>
                    <a:pt x="755" y="367"/>
                    <a:pt x="996" y="367"/>
                  </a:cubicBezTo>
                  <a:cubicBezTo>
                    <a:pt x="1917" y="367"/>
                    <a:pt x="2766" y="721"/>
                    <a:pt x="3501" y="1336"/>
                  </a:cubicBezTo>
                  <a:cubicBezTo>
                    <a:pt x="3538" y="1367"/>
                    <a:pt x="3579" y="1380"/>
                    <a:pt x="3619" y="1380"/>
                  </a:cubicBezTo>
                  <a:cubicBezTo>
                    <a:pt x="3766" y="1380"/>
                    <a:pt x="3894" y="1198"/>
                    <a:pt x="3754" y="1083"/>
                  </a:cubicBezTo>
                  <a:cubicBezTo>
                    <a:pt x="2954" y="419"/>
                    <a:pt x="2121" y="0"/>
                    <a:pt x="1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36"/>
            <p:cNvSpPr/>
            <p:nvPr/>
          </p:nvSpPr>
          <p:spPr>
            <a:xfrm>
              <a:off x="7642219" y="4149230"/>
              <a:ext cx="120463" cy="31813"/>
            </a:xfrm>
            <a:custGeom>
              <a:avLst/>
              <a:gdLst/>
              <a:ahLst/>
              <a:cxnLst/>
              <a:rect l="l" t="t" r="r" b="b"/>
              <a:pathLst>
                <a:path w="2768" h="731" extrusionOk="0">
                  <a:moveTo>
                    <a:pt x="783" y="1"/>
                  </a:moveTo>
                  <a:cubicBezTo>
                    <a:pt x="572" y="1"/>
                    <a:pt x="358" y="17"/>
                    <a:pt x="140" y="49"/>
                  </a:cubicBezTo>
                  <a:cubicBezTo>
                    <a:pt x="1" y="70"/>
                    <a:pt x="27" y="304"/>
                    <a:pt x="163" y="304"/>
                  </a:cubicBezTo>
                  <a:cubicBezTo>
                    <a:pt x="167" y="304"/>
                    <a:pt x="170" y="304"/>
                    <a:pt x="174" y="304"/>
                  </a:cubicBezTo>
                  <a:cubicBezTo>
                    <a:pt x="310" y="291"/>
                    <a:pt x="445" y="285"/>
                    <a:pt x="581" y="285"/>
                  </a:cubicBezTo>
                  <a:cubicBezTo>
                    <a:pt x="1234" y="285"/>
                    <a:pt x="1876" y="432"/>
                    <a:pt x="2471" y="714"/>
                  </a:cubicBezTo>
                  <a:cubicBezTo>
                    <a:pt x="2495" y="725"/>
                    <a:pt x="2518" y="730"/>
                    <a:pt x="2540" y="730"/>
                  </a:cubicBezTo>
                  <a:cubicBezTo>
                    <a:pt x="2676" y="730"/>
                    <a:pt x="2767" y="536"/>
                    <a:pt x="2621" y="459"/>
                  </a:cubicBezTo>
                  <a:cubicBezTo>
                    <a:pt x="2029" y="149"/>
                    <a:pt x="1421" y="1"/>
                    <a:pt x="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36"/>
            <p:cNvSpPr/>
            <p:nvPr/>
          </p:nvSpPr>
          <p:spPr>
            <a:xfrm>
              <a:off x="7847630" y="3720476"/>
              <a:ext cx="187049" cy="404692"/>
            </a:xfrm>
            <a:custGeom>
              <a:avLst/>
              <a:gdLst/>
              <a:ahLst/>
              <a:cxnLst/>
              <a:rect l="l" t="t" r="r" b="b"/>
              <a:pathLst>
                <a:path w="4298" h="9299" extrusionOk="0">
                  <a:moveTo>
                    <a:pt x="4069" y="1"/>
                  </a:moveTo>
                  <a:cubicBezTo>
                    <a:pt x="3982" y="1"/>
                    <a:pt x="3897" y="46"/>
                    <a:pt x="3882" y="146"/>
                  </a:cubicBezTo>
                  <a:cubicBezTo>
                    <a:pt x="3434" y="3050"/>
                    <a:pt x="2590" y="7129"/>
                    <a:pt x="121" y="9026"/>
                  </a:cubicBezTo>
                  <a:cubicBezTo>
                    <a:pt x="1" y="9119"/>
                    <a:pt x="67" y="9298"/>
                    <a:pt x="191" y="9298"/>
                  </a:cubicBezTo>
                  <a:cubicBezTo>
                    <a:pt x="215" y="9298"/>
                    <a:pt x="241" y="9292"/>
                    <a:pt x="268" y="9277"/>
                  </a:cubicBezTo>
                  <a:cubicBezTo>
                    <a:pt x="2940" y="7802"/>
                    <a:pt x="3978" y="2955"/>
                    <a:pt x="4283" y="201"/>
                  </a:cubicBezTo>
                  <a:cubicBezTo>
                    <a:pt x="4297" y="74"/>
                    <a:pt x="4181" y="1"/>
                    <a:pt x="4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36"/>
            <p:cNvSpPr/>
            <p:nvPr/>
          </p:nvSpPr>
          <p:spPr>
            <a:xfrm>
              <a:off x="7930012" y="3761689"/>
              <a:ext cx="31073" cy="24110"/>
            </a:xfrm>
            <a:custGeom>
              <a:avLst/>
              <a:gdLst/>
              <a:ahLst/>
              <a:cxnLst/>
              <a:rect l="l" t="t" r="r" b="b"/>
              <a:pathLst>
                <a:path w="714" h="554" extrusionOk="0">
                  <a:moveTo>
                    <a:pt x="358" y="0"/>
                  </a:moveTo>
                  <a:cubicBezTo>
                    <a:pt x="1" y="0"/>
                    <a:pt x="1" y="553"/>
                    <a:pt x="358" y="553"/>
                  </a:cubicBezTo>
                  <a:cubicBezTo>
                    <a:pt x="713" y="553"/>
                    <a:pt x="713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36"/>
            <p:cNvSpPr/>
            <p:nvPr/>
          </p:nvSpPr>
          <p:spPr>
            <a:xfrm>
              <a:off x="7904901" y="3858651"/>
              <a:ext cx="30638" cy="23805"/>
            </a:xfrm>
            <a:custGeom>
              <a:avLst/>
              <a:gdLst/>
              <a:ahLst/>
              <a:cxnLst/>
              <a:rect l="l" t="t" r="r" b="b"/>
              <a:pathLst>
                <a:path w="704" h="547" extrusionOk="0">
                  <a:moveTo>
                    <a:pt x="351" y="0"/>
                  </a:moveTo>
                  <a:cubicBezTo>
                    <a:pt x="0" y="0"/>
                    <a:pt x="0" y="546"/>
                    <a:pt x="351" y="546"/>
                  </a:cubicBezTo>
                  <a:cubicBezTo>
                    <a:pt x="702" y="546"/>
                    <a:pt x="703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36"/>
            <p:cNvSpPr/>
            <p:nvPr/>
          </p:nvSpPr>
          <p:spPr>
            <a:xfrm>
              <a:off x="7870217" y="3970844"/>
              <a:ext cx="32379" cy="24589"/>
            </a:xfrm>
            <a:custGeom>
              <a:avLst/>
              <a:gdLst/>
              <a:ahLst/>
              <a:cxnLst/>
              <a:rect l="l" t="t" r="r" b="b"/>
              <a:pathLst>
                <a:path w="744" h="565" extrusionOk="0">
                  <a:moveTo>
                    <a:pt x="418" y="1"/>
                  </a:moveTo>
                  <a:cubicBezTo>
                    <a:pt x="387" y="1"/>
                    <a:pt x="352" y="6"/>
                    <a:pt x="313" y="17"/>
                  </a:cubicBezTo>
                  <a:cubicBezTo>
                    <a:pt x="275" y="28"/>
                    <a:pt x="239" y="40"/>
                    <a:pt x="201" y="54"/>
                  </a:cubicBezTo>
                  <a:cubicBezTo>
                    <a:pt x="19" y="118"/>
                    <a:pt x="1" y="334"/>
                    <a:pt x="150" y="444"/>
                  </a:cubicBezTo>
                  <a:cubicBezTo>
                    <a:pt x="182" y="468"/>
                    <a:pt x="214" y="490"/>
                    <a:pt x="247" y="511"/>
                  </a:cubicBezTo>
                  <a:cubicBezTo>
                    <a:pt x="304" y="548"/>
                    <a:pt x="357" y="564"/>
                    <a:pt x="403" y="564"/>
                  </a:cubicBezTo>
                  <a:cubicBezTo>
                    <a:pt x="678" y="564"/>
                    <a:pt x="744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36"/>
            <p:cNvSpPr/>
            <p:nvPr/>
          </p:nvSpPr>
          <p:spPr>
            <a:xfrm>
              <a:off x="7813685" y="4063235"/>
              <a:ext cx="30159" cy="23457"/>
            </a:xfrm>
            <a:custGeom>
              <a:avLst/>
              <a:gdLst/>
              <a:ahLst/>
              <a:cxnLst/>
              <a:rect l="l" t="t" r="r" b="b"/>
              <a:pathLst>
                <a:path w="693" h="539" extrusionOk="0">
                  <a:moveTo>
                    <a:pt x="347" y="1"/>
                  </a:moveTo>
                  <a:cubicBezTo>
                    <a:pt x="0" y="1"/>
                    <a:pt x="0" y="538"/>
                    <a:pt x="347" y="538"/>
                  </a:cubicBezTo>
                  <a:cubicBezTo>
                    <a:pt x="692" y="538"/>
                    <a:pt x="692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36"/>
            <p:cNvSpPr/>
            <p:nvPr/>
          </p:nvSpPr>
          <p:spPr>
            <a:xfrm>
              <a:off x="7967917" y="3110421"/>
              <a:ext cx="166986" cy="35295"/>
            </a:xfrm>
            <a:custGeom>
              <a:avLst/>
              <a:gdLst/>
              <a:ahLst/>
              <a:cxnLst/>
              <a:rect l="l" t="t" r="r" b="b"/>
              <a:pathLst>
                <a:path w="3837" h="811" extrusionOk="0">
                  <a:moveTo>
                    <a:pt x="3588" y="0"/>
                  </a:moveTo>
                  <a:cubicBezTo>
                    <a:pt x="3566" y="0"/>
                    <a:pt x="3542" y="5"/>
                    <a:pt x="3519" y="15"/>
                  </a:cubicBezTo>
                  <a:cubicBezTo>
                    <a:pt x="2814" y="329"/>
                    <a:pt x="2098" y="495"/>
                    <a:pt x="1362" y="495"/>
                  </a:cubicBezTo>
                  <a:cubicBezTo>
                    <a:pt x="1002" y="495"/>
                    <a:pt x="637" y="455"/>
                    <a:pt x="265" y="373"/>
                  </a:cubicBezTo>
                  <a:cubicBezTo>
                    <a:pt x="252" y="371"/>
                    <a:pt x="240" y="369"/>
                    <a:pt x="228" y="369"/>
                  </a:cubicBezTo>
                  <a:cubicBezTo>
                    <a:pt x="61" y="369"/>
                    <a:pt x="1" y="634"/>
                    <a:pt x="183" y="674"/>
                  </a:cubicBezTo>
                  <a:cubicBezTo>
                    <a:pt x="590" y="765"/>
                    <a:pt x="1000" y="811"/>
                    <a:pt x="1408" y="811"/>
                  </a:cubicBezTo>
                  <a:cubicBezTo>
                    <a:pt x="2188" y="811"/>
                    <a:pt x="2959" y="641"/>
                    <a:pt x="3677" y="287"/>
                  </a:cubicBezTo>
                  <a:cubicBezTo>
                    <a:pt x="3837" y="208"/>
                    <a:pt x="3736" y="0"/>
                    <a:pt x="3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36"/>
            <p:cNvSpPr/>
            <p:nvPr/>
          </p:nvSpPr>
          <p:spPr>
            <a:xfrm>
              <a:off x="8151438" y="3070862"/>
              <a:ext cx="63060" cy="42301"/>
            </a:xfrm>
            <a:custGeom>
              <a:avLst/>
              <a:gdLst/>
              <a:ahLst/>
              <a:cxnLst/>
              <a:rect l="l" t="t" r="r" b="b"/>
              <a:pathLst>
                <a:path w="1449" h="972" extrusionOk="0">
                  <a:moveTo>
                    <a:pt x="1183" y="0"/>
                  </a:moveTo>
                  <a:cubicBezTo>
                    <a:pt x="1139" y="0"/>
                    <a:pt x="1093" y="17"/>
                    <a:pt x="1051" y="57"/>
                  </a:cubicBezTo>
                  <a:cubicBezTo>
                    <a:pt x="776" y="320"/>
                    <a:pt x="492" y="555"/>
                    <a:pt x="137" y="706"/>
                  </a:cubicBezTo>
                  <a:cubicBezTo>
                    <a:pt x="0" y="764"/>
                    <a:pt x="78" y="972"/>
                    <a:pt x="210" y="972"/>
                  </a:cubicBezTo>
                  <a:cubicBezTo>
                    <a:pt x="222" y="972"/>
                    <a:pt x="234" y="970"/>
                    <a:pt x="247" y="967"/>
                  </a:cubicBezTo>
                  <a:cubicBezTo>
                    <a:pt x="652" y="847"/>
                    <a:pt x="1040" y="653"/>
                    <a:pt x="1324" y="330"/>
                  </a:cubicBezTo>
                  <a:cubicBezTo>
                    <a:pt x="1449" y="187"/>
                    <a:pt x="1328" y="0"/>
                    <a:pt x="1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36"/>
            <p:cNvSpPr/>
            <p:nvPr/>
          </p:nvSpPr>
          <p:spPr>
            <a:xfrm>
              <a:off x="7975098" y="3129526"/>
              <a:ext cx="255898" cy="85386"/>
            </a:xfrm>
            <a:custGeom>
              <a:avLst/>
              <a:gdLst/>
              <a:ahLst/>
              <a:cxnLst/>
              <a:rect l="l" t="t" r="r" b="b"/>
              <a:pathLst>
                <a:path w="5880" h="1962" extrusionOk="0">
                  <a:moveTo>
                    <a:pt x="5661" y="1"/>
                  </a:moveTo>
                  <a:cubicBezTo>
                    <a:pt x="5628" y="1"/>
                    <a:pt x="5594" y="12"/>
                    <a:pt x="5562" y="38"/>
                  </a:cubicBezTo>
                  <a:cubicBezTo>
                    <a:pt x="4324" y="1082"/>
                    <a:pt x="2914" y="1660"/>
                    <a:pt x="1359" y="1660"/>
                  </a:cubicBezTo>
                  <a:cubicBezTo>
                    <a:pt x="998" y="1660"/>
                    <a:pt x="629" y="1629"/>
                    <a:pt x="253" y="1565"/>
                  </a:cubicBezTo>
                  <a:cubicBezTo>
                    <a:pt x="243" y="1564"/>
                    <a:pt x="234" y="1563"/>
                    <a:pt x="226" y="1563"/>
                  </a:cubicBezTo>
                  <a:cubicBezTo>
                    <a:pt x="63" y="1563"/>
                    <a:pt x="0" y="1812"/>
                    <a:pt x="176" y="1844"/>
                  </a:cubicBezTo>
                  <a:cubicBezTo>
                    <a:pt x="589" y="1923"/>
                    <a:pt x="1007" y="1962"/>
                    <a:pt x="1423" y="1962"/>
                  </a:cubicBezTo>
                  <a:cubicBezTo>
                    <a:pt x="3022" y="1962"/>
                    <a:pt x="4600" y="1386"/>
                    <a:pt x="5772" y="248"/>
                  </a:cubicBezTo>
                  <a:cubicBezTo>
                    <a:pt x="5880" y="143"/>
                    <a:pt x="5779" y="1"/>
                    <a:pt x="5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36"/>
            <p:cNvSpPr/>
            <p:nvPr/>
          </p:nvSpPr>
          <p:spPr>
            <a:xfrm>
              <a:off x="7769121" y="3096016"/>
              <a:ext cx="100618" cy="31204"/>
            </a:xfrm>
            <a:custGeom>
              <a:avLst/>
              <a:gdLst/>
              <a:ahLst/>
              <a:cxnLst/>
              <a:rect l="l" t="t" r="r" b="b"/>
              <a:pathLst>
                <a:path w="2312" h="717" extrusionOk="0">
                  <a:moveTo>
                    <a:pt x="2093" y="0"/>
                  </a:moveTo>
                  <a:cubicBezTo>
                    <a:pt x="2068" y="0"/>
                    <a:pt x="2041" y="7"/>
                    <a:pt x="2012" y="21"/>
                  </a:cubicBezTo>
                  <a:cubicBezTo>
                    <a:pt x="1554" y="248"/>
                    <a:pt x="1114" y="388"/>
                    <a:pt x="625" y="388"/>
                  </a:cubicBezTo>
                  <a:cubicBezTo>
                    <a:pt x="510" y="388"/>
                    <a:pt x="391" y="380"/>
                    <a:pt x="269" y="364"/>
                  </a:cubicBezTo>
                  <a:cubicBezTo>
                    <a:pt x="261" y="363"/>
                    <a:pt x="253" y="362"/>
                    <a:pt x="245" y="362"/>
                  </a:cubicBezTo>
                  <a:cubicBezTo>
                    <a:pt x="74" y="362"/>
                    <a:pt x="0" y="618"/>
                    <a:pt x="188" y="658"/>
                  </a:cubicBezTo>
                  <a:cubicBezTo>
                    <a:pt x="374" y="696"/>
                    <a:pt x="568" y="717"/>
                    <a:pt x="764" y="717"/>
                  </a:cubicBezTo>
                  <a:cubicBezTo>
                    <a:pt x="1263" y="717"/>
                    <a:pt x="1770" y="585"/>
                    <a:pt x="2172" y="294"/>
                  </a:cubicBezTo>
                  <a:cubicBezTo>
                    <a:pt x="2311" y="194"/>
                    <a:pt x="2233" y="0"/>
                    <a:pt x="2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36"/>
            <p:cNvSpPr/>
            <p:nvPr/>
          </p:nvSpPr>
          <p:spPr>
            <a:xfrm>
              <a:off x="7824347" y="3169477"/>
              <a:ext cx="56707" cy="37558"/>
            </a:xfrm>
            <a:custGeom>
              <a:avLst/>
              <a:gdLst/>
              <a:ahLst/>
              <a:cxnLst/>
              <a:rect l="l" t="t" r="r" b="b"/>
              <a:pathLst>
                <a:path w="1303" h="863" extrusionOk="0">
                  <a:moveTo>
                    <a:pt x="1078" y="0"/>
                  </a:moveTo>
                  <a:cubicBezTo>
                    <a:pt x="1052" y="0"/>
                    <a:pt x="1025" y="7"/>
                    <a:pt x="996" y="24"/>
                  </a:cubicBezTo>
                  <a:cubicBezTo>
                    <a:pt x="690" y="200"/>
                    <a:pt x="383" y="327"/>
                    <a:pt x="111" y="562"/>
                  </a:cubicBezTo>
                  <a:cubicBezTo>
                    <a:pt x="0" y="657"/>
                    <a:pt x="92" y="863"/>
                    <a:pt x="225" y="863"/>
                  </a:cubicBezTo>
                  <a:cubicBezTo>
                    <a:pt x="243" y="863"/>
                    <a:pt x="261" y="859"/>
                    <a:pt x="280" y="851"/>
                  </a:cubicBezTo>
                  <a:cubicBezTo>
                    <a:pt x="433" y="787"/>
                    <a:pt x="583" y="711"/>
                    <a:pt x="724" y="623"/>
                  </a:cubicBezTo>
                  <a:cubicBezTo>
                    <a:pt x="878" y="526"/>
                    <a:pt x="1008" y="401"/>
                    <a:pt x="1158" y="301"/>
                  </a:cubicBezTo>
                  <a:cubicBezTo>
                    <a:pt x="1302" y="206"/>
                    <a:pt x="1217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36"/>
            <p:cNvSpPr/>
            <p:nvPr/>
          </p:nvSpPr>
          <p:spPr>
            <a:xfrm>
              <a:off x="7990417" y="2401664"/>
              <a:ext cx="99008" cy="119071"/>
            </a:xfrm>
            <a:custGeom>
              <a:avLst/>
              <a:gdLst/>
              <a:ahLst/>
              <a:cxnLst/>
              <a:rect l="l" t="t" r="r" b="b"/>
              <a:pathLst>
                <a:path w="2275" h="2736" extrusionOk="0">
                  <a:moveTo>
                    <a:pt x="219" y="1"/>
                  </a:moveTo>
                  <a:cubicBezTo>
                    <a:pt x="82" y="1"/>
                    <a:pt x="1" y="228"/>
                    <a:pt x="146" y="293"/>
                  </a:cubicBezTo>
                  <a:cubicBezTo>
                    <a:pt x="1115" y="721"/>
                    <a:pt x="1843" y="1592"/>
                    <a:pt x="2014" y="2645"/>
                  </a:cubicBezTo>
                  <a:cubicBezTo>
                    <a:pt x="2024" y="2707"/>
                    <a:pt x="2078" y="2736"/>
                    <a:pt x="2133" y="2736"/>
                  </a:cubicBezTo>
                  <a:cubicBezTo>
                    <a:pt x="2202" y="2736"/>
                    <a:pt x="2274" y="2691"/>
                    <a:pt x="2266" y="2611"/>
                  </a:cubicBezTo>
                  <a:cubicBezTo>
                    <a:pt x="2139" y="1406"/>
                    <a:pt x="1415" y="417"/>
                    <a:pt x="264" y="9"/>
                  </a:cubicBezTo>
                  <a:cubicBezTo>
                    <a:pt x="249" y="3"/>
                    <a:pt x="234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36"/>
            <p:cNvSpPr/>
            <p:nvPr/>
          </p:nvSpPr>
          <p:spPr>
            <a:xfrm>
              <a:off x="8087465" y="2594063"/>
              <a:ext cx="24676" cy="181914"/>
            </a:xfrm>
            <a:custGeom>
              <a:avLst/>
              <a:gdLst/>
              <a:ahLst/>
              <a:cxnLst/>
              <a:rect l="l" t="t" r="r" b="b"/>
              <a:pathLst>
                <a:path w="567" h="4180" extrusionOk="0">
                  <a:moveTo>
                    <a:pt x="181" y="0"/>
                  </a:moveTo>
                  <a:cubicBezTo>
                    <a:pt x="108" y="0"/>
                    <a:pt x="36" y="48"/>
                    <a:pt x="39" y="144"/>
                  </a:cubicBezTo>
                  <a:cubicBezTo>
                    <a:pt x="71" y="1436"/>
                    <a:pt x="0" y="2788"/>
                    <a:pt x="177" y="4067"/>
                  </a:cubicBezTo>
                  <a:cubicBezTo>
                    <a:pt x="188" y="4146"/>
                    <a:pt x="244" y="4180"/>
                    <a:pt x="306" y="4180"/>
                  </a:cubicBezTo>
                  <a:cubicBezTo>
                    <a:pt x="388" y="4180"/>
                    <a:pt x="479" y="4120"/>
                    <a:pt x="485" y="4026"/>
                  </a:cubicBezTo>
                  <a:cubicBezTo>
                    <a:pt x="567" y="2751"/>
                    <a:pt x="395" y="1421"/>
                    <a:pt x="335" y="144"/>
                  </a:cubicBezTo>
                  <a:cubicBezTo>
                    <a:pt x="331" y="48"/>
                    <a:pt x="255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36"/>
            <p:cNvSpPr/>
            <p:nvPr/>
          </p:nvSpPr>
          <p:spPr>
            <a:xfrm>
              <a:off x="8081938" y="2220579"/>
              <a:ext cx="33902" cy="22979"/>
            </a:xfrm>
            <a:custGeom>
              <a:avLst/>
              <a:gdLst/>
              <a:ahLst/>
              <a:cxnLst/>
              <a:rect l="l" t="t" r="r" b="b"/>
              <a:pathLst>
                <a:path w="779" h="528" extrusionOk="0">
                  <a:moveTo>
                    <a:pt x="342" y="0"/>
                  </a:moveTo>
                  <a:cubicBezTo>
                    <a:pt x="277" y="0"/>
                    <a:pt x="219" y="14"/>
                    <a:pt x="147" y="51"/>
                  </a:cubicBezTo>
                  <a:cubicBezTo>
                    <a:pt x="18" y="120"/>
                    <a:pt x="1" y="309"/>
                    <a:pt x="101" y="409"/>
                  </a:cubicBezTo>
                  <a:cubicBezTo>
                    <a:pt x="168" y="475"/>
                    <a:pt x="224" y="508"/>
                    <a:pt x="318" y="523"/>
                  </a:cubicBezTo>
                  <a:cubicBezTo>
                    <a:pt x="334" y="526"/>
                    <a:pt x="351" y="527"/>
                    <a:pt x="366" y="527"/>
                  </a:cubicBezTo>
                  <a:cubicBezTo>
                    <a:pt x="669" y="527"/>
                    <a:pt x="778" y="54"/>
                    <a:pt x="459" y="10"/>
                  </a:cubicBezTo>
                  <a:cubicBezTo>
                    <a:pt x="415" y="4"/>
                    <a:pt x="377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36"/>
            <p:cNvSpPr/>
            <p:nvPr/>
          </p:nvSpPr>
          <p:spPr>
            <a:xfrm>
              <a:off x="8130245" y="2167268"/>
              <a:ext cx="25242" cy="18975"/>
            </a:xfrm>
            <a:custGeom>
              <a:avLst/>
              <a:gdLst/>
              <a:ahLst/>
              <a:cxnLst/>
              <a:rect l="l" t="t" r="r" b="b"/>
              <a:pathLst>
                <a:path w="580" h="436" extrusionOk="0">
                  <a:moveTo>
                    <a:pt x="247" y="0"/>
                  </a:moveTo>
                  <a:cubicBezTo>
                    <a:pt x="143" y="0"/>
                    <a:pt x="37" y="72"/>
                    <a:pt x="20" y="188"/>
                  </a:cubicBezTo>
                  <a:cubicBezTo>
                    <a:pt x="0" y="330"/>
                    <a:pt x="119" y="436"/>
                    <a:pt x="242" y="436"/>
                  </a:cubicBezTo>
                  <a:cubicBezTo>
                    <a:pt x="282" y="436"/>
                    <a:pt x="322" y="425"/>
                    <a:pt x="359" y="401"/>
                  </a:cubicBezTo>
                  <a:lnTo>
                    <a:pt x="359" y="401"/>
                  </a:lnTo>
                  <a:cubicBezTo>
                    <a:pt x="360" y="401"/>
                    <a:pt x="361" y="401"/>
                    <a:pt x="362" y="401"/>
                  </a:cubicBezTo>
                  <a:cubicBezTo>
                    <a:pt x="366" y="401"/>
                    <a:pt x="371" y="402"/>
                    <a:pt x="375" y="402"/>
                  </a:cubicBezTo>
                  <a:cubicBezTo>
                    <a:pt x="544" y="402"/>
                    <a:pt x="579" y="124"/>
                    <a:pt x="409" y="81"/>
                  </a:cubicBezTo>
                  <a:lnTo>
                    <a:pt x="409" y="81"/>
                  </a:lnTo>
                  <a:cubicBezTo>
                    <a:pt x="368" y="25"/>
                    <a:pt x="308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36"/>
            <p:cNvSpPr/>
            <p:nvPr/>
          </p:nvSpPr>
          <p:spPr>
            <a:xfrm>
              <a:off x="7929229" y="1921340"/>
              <a:ext cx="22326" cy="23849"/>
            </a:xfrm>
            <a:custGeom>
              <a:avLst/>
              <a:gdLst/>
              <a:ahLst/>
              <a:cxnLst/>
              <a:rect l="l" t="t" r="r" b="b"/>
              <a:pathLst>
                <a:path w="513" h="548" extrusionOk="0">
                  <a:moveTo>
                    <a:pt x="277" y="0"/>
                  </a:moveTo>
                  <a:cubicBezTo>
                    <a:pt x="234" y="0"/>
                    <a:pt x="191" y="18"/>
                    <a:pt x="157" y="61"/>
                  </a:cubicBezTo>
                  <a:cubicBezTo>
                    <a:pt x="104" y="128"/>
                    <a:pt x="74" y="179"/>
                    <a:pt x="51" y="263"/>
                  </a:cubicBezTo>
                  <a:cubicBezTo>
                    <a:pt x="1" y="442"/>
                    <a:pt x="144" y="548"/>
                    <a:pt x="284" y="548"/>
                  </a:cubicBezTo>
                  <a:cubicBezTo>
                    <a:pt x="397" y="548"/>
                    <a:pt x="508" y="479"/>
                    <a:pt x="510" y="323"/>
                  </a:cubicBezTo>
                  <a:cubicBezTo>
                    <a:pt x="512" y="254"/>
                    <a:pt x="508" y="211"/>
                    <a:pt x="482" y="146"/>
                  </a:cubicBezTo>
                  <a:cubicBezTo>
                    <a:pt x="451" y="69"/>
                    <a:pt x="363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36"/>
            <p:cNvSpPr/>
            <p:nvPr/>
          </p:nvSpPr>
          <p:spPr>
            <a:xfrm>
              <a:off x="7999425" y="1896621"/>
              <a:ext cx="26068" cy="20280"/>
            </a:xfrm>
            <a:custGeom>
              <a:avLst/>
              <a:gdLst/>
              <a:ahLst/>
              <a:cxnLst/>
              <a:rect l="l" t="t" r="r" b="b"/>
              <a:pathLst>
                <a:path w="599" h="466" extrusionOk="0">
                  <a:moveTo>
                    <a:pt x="298" y="1"/>
                  </a:moveTo>
                  <a:cubicBezTo>
                    <a:pt x="0" y="1"/>
                    <a:pt x="1" y="466"/>
                    <a:pt x="299" y="466"/>
                  </a:cubicBezTo>
                  <a:cubicBezTo>
                    <a:pt x="599" y="466"/>
                    <a:pt x="599" y="1"/>
                    <a:pt x="299" y="1"/>
                  </a:cubicBezTo>
                  <a:cubicBezTo>
                    <a:pt x="299" y="1"/>
                    <a:pt x="298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36"/>
            <p:cNvSpPr/>
            <p:nvPr/>
          </p:nvSpPr>
          <p:spPr>
            <a:xfrm>
              <a:off x="8080154" y="1891442"/>
              <a:ext cx="30420" cy="27635"/>
            </a:xfrm>
            <a:custGeom>
              <a:avLst/>
              <a:gdLst/>
              <a:ahLst/>
              <a:cxnLst/>
              <a:rect l="l" t="t" r="r" b="b"/>
              <a:pathLst>
                <a:path w="699" h="635" extrusionOk="0">
                  <a:moveTo>
                    <a:pt x="261" y="0"/>
                  </a:moveTo>
                  <a:cubicBezTo>
                    <a:pt x="118" y="0"/>
                    <a:pt x="1" y="136"/>
                    <a:pt x="33" y="295"/>
                  </a:cubicBezTo>
                  <a:cubicBezTo>
                    <a:pt x="54" y="404"/>
                    <a:pt x="112" y="478"/>
                    <a:pt x="185" y="558"/>
                  </a:cubicBezTo>
                  <a:cubicBezTo>
                    <a:pt x="235" y="612"/>
                    <a:pt x="294" y="635"/>
                    <a:pt x="353" y="635"/>
                  </a:cubicBezTo>
                  <a:cubicBezTo>
                    <a:pt x="528" y="635"/>
                    <a:pt x="699" y="433"/>
                    <a:pt x="586" y="249"/>
                  </a:cubicBezTo>
                  <a:cubicBezTo>
                    <a:pt x="532" y="155"/>
                    <a:pt x="475" y="81"/>
                    <a:pt x="377" y="30"/>
                  </a:cubicBezTo>
                  <a:cubicBezTo>
                    <a:pt x="338" y="9"/>
                    <a:pt x="299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36"/>
            <p:cNvSpPr/>
            <p:nvPr/>
          </p:nvSpPr>
          <p:spPr>
            <a:xfrm>
              <a:off x="8201573" y="1909633"/>
              <a:ext cx="108495" cy="203848"/>
            </a:xfrm>
            <a:custGeom>
              <a:avLst/>
              <a:gdLst/>
              <a:ahLst/>
              <a:cxnLst/>
              <a:rect l="l" t="t" r="r" b="b"/>
              <a:pathLst>
                <a:path w="2493" h="4684" extrusionOk="0">
                  <a:moveTo>
                    <a:pt x="539" y="1"/>
                  </a:moveTo>
                  <a:cubicBezTo>
                    <a:pt x="483" y="1"/>
                    <a:pt x="429" y="32"/>
                    <a:pt x="411" y="105"/>
                  </a:cubicBezTo>
                  <a:cubicBezTo>
                    <a:pt x="1" y="1826"/>
                    <a:pt x="662" y="3727"/>
                    <a:pt x="2209" y="4658"/>
                  </a:cubicBezTo>
                  <a:cubicBezTo>
                    <a:pt x="2238" y="4676"/>
                    <a:pt x="2266" y="4683"/>
                    <a:pt x="2291" y="4683"/>
                  </a:cubicBezTo>
                  <a:cubicBezTo>
                    <a:pt x="2420" y="4683"/>
                    <a:pt x="2493" y="4490"/>
                    <a:pt x="2364" y="4392"/>
                  </a:cubicBezTo>
                  <a:cubicBezTo>
                    <a:pt x="1037" y="3391"/>
                    <a:pt x="334" y="1838"/>
                    <a:pt x="691" y="184"/>
                  </a:cubicBezTo>
                  <a:cubicBezTo>
                    <a:pt x="715" y="73"/>
                    <a:pt x="625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36"/>
            <p:cNvSpPr/>
            <p:nvPr/>
          </p:nvSpPr>
          <p:spPr>
            <a:xfrm>
              <a:off x="7836141" y="2997575"/>
              <a:ext cx="59013" cy="17974"/>
            </a:xfrm>
            <a:custGeom>
              <a:avLst/>
              <a:gdLst/>
              <a:ahLst/>
              <a:cxnLst/>
              <a:rect l="l" t="t" r="r" b="b"/>
              <a:pathLst>
                <a:path w="1356" h="413" extrusionOk="0">
                  <a:moveTo>
                    <a:pt x="1136" y="0"/>
                  </a:moveTo>
                  <a:cubicBezTo>
                    <a:pt x="1131" y="0"/>
                    <a:pt x="1127" y="0"/>
                    <a:pt x="1122" y="1"/>
                  </a:cubicBezTo>
                  <a:cubicBezTo>
                    <a:pt x="937" y="20"/>
                    <a:pt x="758" y="48"/>
                    <a:pt x="576" y="48"/>
                  </a:cubicBezTo>
                  <a:cubicBezTo>
                    <a:pt x="475" y="48"/>
                    <a:pt x="373" y="39"/>
                    <a:pt x="270" y="16"/>
                  </a:cubicBezTo>
                  <a:cubicBezTo>
                    <a:pt x="256" y="13"/>
                    <a:pt x="243" y="11"/>
                    <a:pt x="230" y="11"/>
                  </a:cubicBezTo>
                  <a:cubicBezTo>
                    <a:pt x="60" y="11"/>
                    <a:pt x="1" y="267"/>
                    <a:pt x="184" y="322"/>
                  </a:cubicBezTo>
                  <a:cubicBezTo>
                    <a:pt x="363" y="377"/>
                    <a:pt x="546" y="412"/>
                    <a:pt x="729" y="412"/>
                  </a:cubicBezTo>
                  <a:cubicBezTo>
                    <a:pt x="891" y="412"/>
                    <a:pt x="1052" y="384"/>
                    <a:pt x="1208" y="317"/>
                  </a:cubicBezTo>
                  <a:cubicBezTo>
                    <a:pt x="1356" y="254"/>
                    <a:pt x="1289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36"/>
            <p:cNvSpPr/>
            <p:nvPr/>
          </p:nvSpPr>
          <p:spPr>
            <a:xfrm>
              <a:off x="7839231" y="2941914"/>
              <a:ext cx="46392" cy="16581"/>
            </a:xfrm>
            <a:custGeom>
              <a:avLst/>
              <a:gdLst/>
              <a:ahLst/>
              <a:cxnLst/>
              <a:rect l="l" t="t" r="r" b="b"/>
              <a:pathLst>
                <a:path w="1066" h="381" extrusionOk="0">
                  <a:moveTo>
                    <a:pt x="860" y="1"/>
                  </a:moveTo>
                  <a:cubicBezTo>
                    <a:pt x="848" y="1"/>
                    <a:pt x="835" y="2"/>
                    <a:pt x="822" y="6"/>
                  </a:cubicBezTo>
                  <a:cubicBezTo>
                    <a:pt x="711" y="37"/>
                    <a:pt x="606" y="56"/>
                    <a:pt x="500" y="56"/>
                  </a:cubicBezTo>
                  <a:cubicBezTo>
                    <a:pt x="421" y="56"/>
                    <a:pt x="341" y="46"/>
                    <a:pt x="257" y="21"/>
                  </a:cubicBezTo>
                  <a:cubicBezTo>
                    <a:pt x="239" y="15"/>
                    <a:pt x="223" y="13"/>
                    <a:pt x="207" y="13"/>
                  </a:cubicBezTo>
                  <a:cubicBezTo>
                    <a:pt x="50" y="13"/>
                    <a:pt x="0" y="264"/>
                    <a:pt x="172" y="323"/>
                  </a:cubicBezTo>
                  <a:cubicBezTo>
                    <a:pt x="285" y="360"/>
                    <a:pt x="397" y="380"/>
                    <a:pt x="508" y="380"/>
                  </a:cubicBezTo>
                  <a:cubicBezTo>
                    <a:pt x="653" y="380"/>
                    <a:pt x="796" y="345"/>
                    <a:pt x="934" y="269"/>
                  </a:cubicBezTo>
                  <a:cubicBezTo>
                    <a:pt x="1065" y="196"/>
                    <a:pt x="994" y="1"/>
                    <a:pt x="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36"/>
            <p:cNvSpPr/>
            <p:nvPr/>
          </p:nvSpPr>
          <p:spPr>
            <a:xfrm>
              <a:off x="8292398" y="2316801"/>
              <a:ext cx="18278" cy="75333"/>
            </a:xfrm>
            <a:custGeom>
              <a:avLst/>
              <a:gdLst/>
              <a:ahLst/>
              <a:cxnLst/>
              <a:rect l="l" t="t" r="r" b="b"/>
              <a:pathLst>
                <a:path w="420" h="1731" extrusionOk="0">
                  <a:moveTo>
                    <a:pt x="245" y="1"/>
                  </a:moveTo>
                  <a:cubicBezTo>
                    <a:pt x="166" y="1"/>
                    <a:pt x="85" y="53"/>
                    <a:pt x="79" y="156"/>
                  </a:cubicBezTo>
                  <a:cubicBezTo>
                    <a:pt x="52" y="623"/>
                    <a:pt x="0" y="1088"/>
                    <a:pt x="16" y="1558"/>
                  </a:cubicBezTo>
                  <a:cubicBezTo>
                    <a:pt x="21" y="1674"/>
                    <a:pt x="103" y="1731"/>
                    <a:pt x="188" y="1731"/>
                  </a:cubicBezTo>
                  <a:cubicBezTo>
                    <a:pt x="275" y="1731"/>
                    <a:pt x="364" y="1672"/>
                    <a:pt x="375" y="1558"/>
                  </a:cubicBezTo>
                  <a:cubicBezTo>
                    <a:pt x="420" y="1092"/>
                    <a:pt x="398" y="623"/>
                    <a:pt x="399" y="156"/>
                  </a:cubicBezTo>
                  <a:cubicBezTo>
                    <a:pt x="400" y="52"/>
                    <a:pt x="32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36"/>
            <p:cNvSpPr/>
            <p:nvPr/>
          </p:nvSpPr>
          <p:spPr>
            <a:xfrm>
              <a:off x="8290961" y="2445531"/>
              <a:ext cx="17103" cy="39473"/>
            </a:xfrm>
            <a:custGeom>
              <a:avLst/>
              <a:gdLst/>
              <a:ahLst/>
              <a:cxnLst/>
              <a:rect l="l" t="t" r="r" b="b"/>
              <a:pathLst>
                <a:path w="393" h="907" extrusionOk="0">
                  <a:moveTo>
                    <a:pt x="214" y="0"/>
                  </a:moveTo>
                  <a:cubicBezTo>
                    <a:pt x="158" y="0"/>
                    <a:pt x="107" y="32"/>
                    <a:pt x="96" y="105"/>
                  </a:cubicBezTo>
                  <a:cubicBezTo>
                    <a:pt x="64" y="325"/>
                    <a:pt x="22" y="549"/>
                    <a:pt x="7" y="772"/>
                  </a:cubicBezTo>
                  <a:cubicBezTo>
                    <a:pt x="1" y="858"/>
                    <a:pt x="75" y="906"/>
                    <a:pt x="147" y="906"/>
                  </a:cubicBezTo>
                  <a:cubicBezTo>
                    <a:pt x="205" y="906"/>
                    <a:pt x="262" y="876"/>
                    <a:pt x="277" y="809"/>
                  </a:cubicBezTo>
                  <a:cubicBezTo>
                    <a:pt x="323" y="602"/>
                    <a:pt x="346" y="391"/>
                    <a:pt x="377" y="182"/>
                  </a:cubicBezTo>
                  <a:cubicBezTo>
                    <a:pt x="393" y="72"/>
                    <a:pt x="298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36"/>
            <p:cNvSpPr/>
            <p:nvPr/>
          </p:nvSpPr>
          <p:spPr>
            <a:xfrm>
              <a:off x="6986078" y="2140068"/>
              <a:ext cx="40561" cy="76769"/>
            </a:xfrm>
            <a:custGeom>
              <a:avLst/>
              <a:gdLst/>
              <a:ahLst/>
              <a:cxnLst/>
              <a:rect l="l" t="t" r="r" b="b"/>
              <a:pathLst>
                <a:path w="932" h="1764" extrusionOk="0">
                  <a:moveTo>
                    <a:pt x="723" y="1"/>
                  </a:moveTo>
                  <a:cubicBezTo>
                    <a:pt x="672" y="1"/>
                    <a:pt x="623" y="25"/>
                    <a:pt x="597" y="82"/>
                  </a:cubicBezTo>
                  <a:cubicBezTo>
                    <a:pt x="383" y="557"/>
                    <a:pt x="141" y="1032"/>
                    <a:pt x="27" y="1542"/>
                  </a:cubicBezTo>
                  <a:cubicBezTo>
                    <a:pt x="0" y="1666"/>
                    <a:pt x="104" y="1763"/>
                    <a:pt x="207" y="1763"/>
                  </a:cubicBezTo>
                  <a:cubicBezTo>
                    <a:pt x="259" y="1763"/>
                    <a:pt x="311" y="1737"/>
                    <a:pt x="345" y="1677"/>
                  </a:cubicBezTo>
                  <a:cubicBezTo>
                    <a:pt x="602" y="1218"/>
                    <a:pt x="740" y="708"/>
                    <a:pt x="896" y="208"/>
                  </a:cubicBezTo>
                  <a:cubicBezTo>
                    <a:pt x="931" y="94"/>
                    <a:pt x="823" y="1"/>
                    <a:pt x="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36"/>
            <p:cNvSpPr/>
            <p:nvPr/>
          </p:nvSpPr>
          <p:spPr>
            <a:xfrm>
              <a:off x="7066980" y="2335471"/>
              <a:ext cx="88433" cy="19018"/>
            </a:xfrm>
            <a:custGeom>
              <a:avLst/>
              <a:gdLst/>
              <a:ahLst/>
              <a:cxnLst/>
              <a:rect l="l" t="t" r="r" b="b"/>
              <a:pathLst>
                <a:path w="2032" h="437" extrusionOk="0">
                  <a:moveTo>
                    <a:pt x="880" y="0"/>
                  </a:moveTo>
                  <a:cubicBezTo>
                    <a:pt x="658" y="0"/>
                    <a:pt x="436" y="5"/>
                    <a:pt x="218" y="5"/>
                  </a:cubicBezTo>
                  <a:cubicBezTo>
                    <a:pt x="1" y="5"/>
                    <a:pt x="8" y="319"/>
                    <a:pt x="218" y="338"/>
                  </a:cubicBezTo>
                  <a:cubicBezTo>
                    <a:pt x="637" y="375"/>
                    <a:pt x="1073" y="437"/>
                    <a:pt x="1498" y="437"/>
                  </a:cubicBezTo>
                  <a:cubicBezTo>
                    <a:pt x="1586" y="437"/>
                    <a:pt x="1674" y="434"/>
                    <a:pt x="1761" y="428"/>
                  </a:cubicBezTo>
                  <a:cubicBezTo>
                    <a:pt x="1957" y="413"/>
                    <a:pt x="2032" y="94"/>
                    <a:pt x="1810" y="59"/>
                  </a:cubicBezTo>
                  <a:cubicBezTo>
                    <a:pt x="1506" y="10"/>
                    <a:pt x="1193" y="0"/>
                    <a:pt x="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36"/>
            <p:cNvSpPr/>
            <p:nvPr/>
          </p:nvSpPr>
          <p:spPr>
            <a:xfrm>
              <a:off x="6773878" y="2205826"/>
              <a:ext cx="68022" cy="57185"/>
            </a:xfrm>
            <a:custGeom>
              <a:avLst/>
              <a:gdLst/>
              <a:ahLst/>
              <a:cxnLst/>
              <a:rect l="l" t="t" r="r" b="b"/>
              <a:pathLst>
                <a:path w="1563" h="1314" extrusionOk="0">
                  <a:moveTo>
                    <a:pt x="231" y="0"/>
                  </a:moveTo>
                  <a:cubicBezTo>
                    <a:pt x="115" y="0"/>
                    <a:pt x="1" y="122"/>
                    <a:pt x="83" y="236"/>
                  </a:cubicBezTo>
                  <a:cubicBezTo>
                    <a:pt x="241" y="458"/>
                    <a:pt x="442" y="629"/>
                    <a:pt x="650" y="801"/>
                  </a:cubicBezTo>
                  <a:cubicBezTo>
                    <a:pt x="853" y="970"/>
                    <a:pt x="1061" y="1158"/>
                    <a:pt x="1290" y="1290"/>
                  </a:cubicBezTo>
                  <a:cubicBezTo>
                    <a:pt x="1318" y="1306"/>
                    <a:pt x="1346" y="1313"/>
                    <a:pt x="1372" y="1313"/>
                  </a:cubicBezTo>
                  <a:cubicBezTo>
                    <a:pt x="1491" y="1313"/>
                    <a:pt x="1562" y="1153"/>
                    <a:pt x="1478" y="1044"/>
                  </a:cubicBezTo>
                  <a:cubicBezTo>
                    <a:pt x="1318" y="839"/>
                    <a:pt x="1111" y="666"/>
                    <a:pt x="918" y="491"/>
                  </a:cubicBezTo>
                  <a:cubicBezTo>
                    <a:pt x="725" y="315"/>
                    <a:pt x="535" y="138"/>
                    <a:pt x="303" y="18"/>
                  </a:cubicBezTo>
                  <a:cubicBezTo>
                    <a:pt x="280" y="6"/>
                    <a:pt x="255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36"/>
            <p:cNvSpPr/>
            <p:nvPr/>
          </p:nvSpPr>
          <p:spPr>
            <a:xfrm>
              <a:off x="6744546" y="2425425"/>
              <a:ext cx="85082" cy="42737"/>
            </a:xfrm>
            <a:custGeom>
              <a:avLst/>
              <a:gdLst/>
              <a:ahLst/>
              <a:cxnLst/>
              <a:rect l="l" t="t" r="r" b="b"/>
              <a:pathLst>
                <a:path w="1955" h="982" extrusionOk="0">
                  <a:moveTo>
                    <a:pt x="1648" y="0"/>
                  </a:moveTo>
                  <a:cubicBezTo>
                    <a:pt x="1639" y="0"/>
                    <a:pt x="1631" y="1"/>
                    <a:pt x="1622" y="2"/>
                  </a:cubicBezTo>
                  <a:cubicBezTo>
                    <a:pt x="1087" y="83"/>
                    <a:pt x="586" y="403"/>
                    <a:pt x="140" y="689"/>
                  </a:cubicBezTo>
                  <a:cubicBezTo>
                    <a:pt x="0" y="779"/>
                    <a:pt x="84" y="981"/>
                    <a:pt x="217" y="981"/>
                  </a:cubicBezTo>
                  <a:cubicBezTo>
                    <a:pt x="243" y="981"/>
                    <a:pt x="270" y="974"/>
                    <a:pt x="297" y="957"/>
                  </a:cubicBezTo>
                  <a:cubicBezTo>
                    <a:pt x="760" y="676"/>
                    <a:pt x="1270" y="547"/>
                    <a:pt x="1762" y="333"/>
                  </a:cubicBezTo>
                  <a:cubicBezTo>
                    <a:pt x="1955" y="248"/>
                    <a:pt x="1820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36"/>
            <p:cNvSpPr/>
            <p:nvPr/>
          </p:nvSpPr>
          <p:spPr>
            <a:xfrm>
              <a:off x="6980768" y="2476125"/>
              <a:ext cx="40212" cy="51832"/>
            </a:xfrm>
            <a:custGeom>
              <a:avLst/>
              <a:gdLst/>
              <a:ahLst/>
              <a:cxnLst/>
              <a:rect l="l" t="t" r="r" b="b"/>
              <a:pathLst>
                <a:path w="924" h="1191" extrusionOk="0">
                  <a:moveTo>
                    <a:pt x="214" y="0"/>
                  </a:moveTo>
                  <a:cubicBezTo>
                    <a:pt x="106" y="0"/>
                    <a:pt x="1" y="112"/>
                    <a:pt x="69" y="237"/>
                  </a:cubicBezTo>
                  <a:cubicBezTo>
                    <a:pt x="235" y="540"/>
                    <a:pt x="341" y="882"/>
                    <a:pt x="582" y="1138"/>
                  </a:cubicBezTo>
                  <a:cubicBezTo>
                    <a:pt x="617" y="1174"/>
                    <a:pt x="660" y="1190"/>
                    <a:pt x="703" y="1190"/>
                  </a:cubicBezTo>
                  <a:cubicBezTo>
                    <a:pt x="814" y="1190"/>
                    <a:pt x="924" y="1087"/>
                    <a:pt x="884" y="964"/>
                  </a:cubicBezTo>
                  <a:cubicBezTo>
                    <a:pt x="779" y="629"/>
                    <a:pt x="530" y="369"/>
                    <a:pt x="345" y="77"/>
                  </a:cubicBezTo>
                  <a:cubicBezTo>
                    <a:pt x="311" y="23"/>
                    <a:pt x="262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36"/>
            <p:cNvSpPr/>
            <p:nvPr/>
          </p:nvSpPr>
          <p:spPr>
            <a:xfrm>
              <a:off x="7190619" y="2642282"/>
              <a:ext cx="147489" cy="280748"/>
            </a:xfrm>
            <a:custGeom>
              <a:avLst/>
              <a:gdLst/>
              <a:ahLst/>
              <a:cxnLst/>
              <a:rect l="l" t="t" r="r" b="b"/>
              <a:pathLst>
                <a:path w="3389" h="6451" extrusionOk="0">
                  <a:moveTo>
                    <a:pt x="3145" y="0"/>
                  </a:moveTo>
                  <a:cubicBezTo>
                    <a:pt x="3079" y="0"/>
                    <a:pt x="3013" y="30"/>
                    <a:pt x="2968" y="100"/>
                  </a:cubicBezTo>
                  <a:cubicBezTo>
                    <a:pt x="1738" y="1980"/>
                    <a:pt x="642" y="4091"/>
                    <a:pt x="32" y="6262"/>
                  </a:cubicBezTo>
                  <a:cubicBezTo>
                    <a:pt x="1" y="6365"/>
                    <a:pt x="99" y="6451"/>
                    <a:pt x="188" y="6451"/>
                  </a:cubicBezTo>
                  <a:cubicBezTo>
                    <a:pt x="234" y="6451"/>
                    <a:pt x="277" y="6429"/>
                    <a:pt x="301" y="6376"/>
                  </a:cubicBezTo>
                  <a:cubicBezTo>
                    <a:pt x="1156" y="4422"/>
                    <a:pt x="2005" y="2545"/>
                    <a:pt x="3087" y="715"/>
                  </a:cubicBezTo>
                  <a:lnTo>
                    <a:pt x="3087" y="715"/>
                  </a:lnTo>
                  <a:cubicBezTo>
                    <a:pt x="3097" y="717"/>
                    <a:pt x="3107" y="718"/>
                    <a:pt x="3118" y="718"/>
                  </a:cubicBezTo>
                  <a:cubicBezTo>
                    <a:pt x="3186" y="718"/>
                    <a:pt x="3253" y="680"/>
                    <a:pt x="3273" y="597"/>
                  </a:cubicBezTo>
                  <a:cubicBezTo>
                    <a:pt x="3299" y="486"/>
                    <a:pt x="3325" y="373"/>
                    <a:pt x="3353" y="263"/>
                  </a:cubicBezTo>
                  <a:cubicBezTo>
                    <a:pt x="3389" y="108"/>
                    <a:pt x="3269" y="0"/>
                    <a:pt x="3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36"/>
            <p:cNvSpPr/>
            <p:nvPr/>
          </p:nvSpPr>
          <p:spPr>
            <a:xfrm>
              <a:off x="7246672" y="2882727"/>
              <a:ext cx="23980" cy="24763"/>
            </a:xfrm>
            <a:custGeom>
              <a:avLst/>
              <a:gdLst/>
              <a:ahLst/>
              <a:cxnLst/>
              <a:rect l="l" t="t" r="r" b="b"/>
              <a:pathLst>
                <a:path w="551" h="569" extrusionOk="0">
                  <a:moveTo>
                    <a:pt x="287" y="0"/>
                  </a:moveTo>
                  <a:cubicBezTo>
                    <a:pt x="265" y="0"/>
                    <a:pt x="241" y="3"/>
                    <a:pt x="215" y="9"/>
                  </a:cubicBezTo>
                  <a:cubicBezTo>
                    <a:pt x="96" y="31"/>
                    <a:pt x="40" y="150"/>
                    <a:pt x="27" y="256"/>
                  </a:cubicBezTo>
                  <a:cubicBezTo>
                    <a:pt x="25" y="277"/>
                    <a:pt x="21" y="298"/>
                    <a:pt x="20" y="318"/>
                  </a:cubicBezTo>
                  <a:cubicBezTo>
                    <a:pt x="1" y="477"/>
                    <a:pt x="144" y="569"/>
                    <a:pt x="283" y="569"/>
                  </a:cubicBezTo>
                  <a:cubicBezTo>
                    <a:pt x="392" y="569"/>
                    <a:pt x="499" y="512"/>
                    <a:pt x="521" y="387"/>
                  </a:cubicBezTo>
                  <a:cubicBezTo>
                    <a:pt x="524" y="366"/>
                    <a:pt x="527" y="346"/>
                    <a:pt x="532" y="324"/>
                  </a:cubicBezTo>
                  <a:cubicBezTo>
                    <a:pt x="550" y="216"/>
                    <a:pt x="521" y="89"/>
                    <a:pt x="413" y="34"/>
                  </a:cubicBezTo>
                  <a:cubicBezTo>
                    <a:pt x="368" y="10"/>
                    <a:pt x="329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36"/>
            <p:cNvSpPr/>
            <p:nvPr/>
          </p:nvSpPr>
          <p:spPr>
            <a:xfrm>
              <a:off x="7284098" y="2795645"/>
              <a:ext cx="30943" cy="24023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6" y="0"/>
                  </a:moveTo>
                  <a:cubicBezTo>
                    <a:pt x="0" y="0"/>
                    <a:pt x="0" y="552"/>
                    <a:pt x="356" y="552"/>
                  </a:cubicBezTo>
                  <a:cubicBezTo>
                    <a:pt x="710" y="552"/>
                    <a:pt x="710" y="0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36"/>
            <p:cNvSpPr/>
            <p:nvPr/>
          </p:nvSpPr>
          <p:spPr>
            <a:xfrm>
              <a:off x="7334668" y="2716744"/>
              <a:ext cx="19236" cy="22587"/>
            </a:xfrm>
            <a:custGeom>
              <a:avLst/>
              <a:gdLst/>
              <a:ahLst/>
              <a:cxnLst/>
              <a:rect l="l" t="t" r="r" b="b"/>
              <a:pathLst>
                <a:path w="442" h="519" extrusionOk="0">
                  <a:moveTo>
                    <a:pt x="240" y="1"/>
                  </a:moveTo>
                  <a:cubicBezTo>
                    <a:pt x="173" y="1"/>
                    <a:pt x="106" y="31"/>
                    <a:pt x="75" y="92"/>
                  </a:cubicBezTo>
                  <a:cubicBezTo>
                    <a:pt x="37" y="170"/>
                    <a:pt x="22" y="229"/>
                    <a:pt x="14" y="315"/>
                  </a:cubicBezTo>
                  <a:cubicBezTo>
                    <a:pt x="0" y="445"/>
                    <a:pt x="117" y="519"/>
                    <a:pt x="229" y="519"/>
                  </a:cubicBezTo>
                  <a:cubicBezTo>
                    <a:pt x="319" y="519"/>
                    <a:pt x="406" y="473"/>
                    <a:pt x="425" y="371"/>
                  </a:cubicBezTo>
                  <a:cubicBezTo>
                    <a:pt x="439" y="285"/>
                    <a:pt x="442" y="223"/>
                    <a:pt x="426" y="138"/>
                  </a:cubicBezTo>
                  <a:cubicBezTo>
                    <a:pt x="410" y="48"/>
                    <a:pt x="32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36"/>
            <p:cNvSpPr/>
            <p:nvPr/>
          </p:nvSpPr>
          <p:spPr>
            <a:xfrm>
              <a:off x="6556324" y="2369503"/>
              <a:ext cx="62756" cy="130821"/>
            </a:xfrm>
            <a:custGeom>
              <a:avLst/>
              <a:gdLst/>
              <a:ahLst/>
              <a:cxnLst/>
              <a:rect l="l" t="t" r="r" b="b"/>
              <a:pathLst>
                <a:path w="1442" h="3006" extrusionOk="0">
                  <a:moveTo>
                    <a:pt x="1200" y="0"/>
                  </a:moveTo>
                  <a:cubicBezTo>
                    <a:pt x="1161" y="0"/>
                    <a:pt x="1121" y="16"/>
                    <a:pt x="1090" y="54"/>
                  </a:cubicBezTo>
                  <a:cubicBezTo>
                    <a:pt x="432" y="845"/>
                    <a:pt x="49" y="1812"/>
                    <a:pt x="5" y="2843"/>
                  </a:cubicBezTo>
                  <a:cubicBezTo>
                    <a:pt x="0" y="2946"/>
                    <a:pt x="94" y="3006"/>
                    <a:pt x="182" y="3006"/>
                  </a:cubicBezTo>
                  <a:cubicBezTo>
                    <a:pt x="252" y="3006"/>
                    <a:pt x="319" y="2969"/>
                    <a:pt x="333" y="2886"/>
                  </a:cubicBezTo>
                  <a:cubicBezTo>
                    <a:pt x="491" y="1925"/>
                    <a:pt x="819" y="1077"/>
                    <a:pt x="1361" y="265"/>
                  </a:cubicBezTo>
                  <a:cubicBezTo>
                    <a:pt x="1442" y="143"/>
                    <a:pt x="1320" y="0"/>
                    <a:pt x="1200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36"/>
            <p:cNvSpPr/>
            <p:nvPr/>
          </p:nvSpPr>
          <p:spPr>
            <a:xfrm>
              <a:off x="6505581" y="2442964"/>
              <a:ext cx="35469" cy="25677"/>
            </a:xfrm>
            <a:custGeom>
              <a:avLst/>
              <a:gdLst/>
              <a:ahLst/>
              <a:cxnLst/>
              <a:rect l="l" t="t" r="r" b="b"/>
              <a:pathLst>
                <a:path w="815" h="590" extrusionOk="0">
                  <a:moveTo>
                    <a:pt x="435" y="0"/>
                  </a:moveTo>
                  <a:cubicBezTo>
                    <a:pt x="378" y="0"/>
                    <a:pt x="317" y="20"/>
                    <a:pt x="257" y="69"/>
                  </a:cubicBezTo>
                  <a:cubicBezTo>
                    <a:pt x="189" y="123"/>
                    <a:pt x="139" y="167"/>
                    <a:pt x="96" y="243"/>
                  </a:cubicBezTo>
                  <a:cubicBezTo>
                    <a:pt x="0" y="402"/>
                    <a:pt x="132" y="590"/>
                    <a:pt x="301" y="590"/>
                  </a:cubicBezTo>
                  <a:cubicBezTo>
                    <a:pt x="320" y="590"/>
                    <a:pt x="339" y="587"/>
                    <a:pt x="358" y="583"/>
                  </a:cubicBezTo>
                  <a:cubicBezTo>
                    <a:pt x="441" y="562"/>
                    <a:pt x="500" y="524"/>
                    <a:pt x="571" y="477"/>
                  </a:cubicBezTo>
                  <a:cubicBezTo>
                    <a:pt x="814" y="309"/>
                    <a:pt x="658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36"/>
            <p:cNvSpPr/>
            <p:nvPr/>
          </p:nvSpPr>
          <p:spPr>
            <a:xfrm>
              <a:off x="6501142" y="2531569"/>
              <a:ext cx="30769" cy="21281"/>
            </a:xfrm>
            <a:custGeom>
              <a:avLst/>
              <a:gdLst/>
              <a:ahLst/>
              <a:cxnLst/>
              <a:rect l="l" t="t" r="r" b="b"/>
              <a:pathLst>
                <a:path w="707" h="489" extrusionOk="0">
                  <a:moveTo>
                    <a:pt x="343" y="0"/>
                  </a:moveTo>
                  <a:cubicBezTo>
                    <a:pt x="289" y="0"/>
                    <a:pt x="248" y="7"/>
                    <a:pt x="193" y="28"/>
                  </a:cubicBezTo>
                  <a:cubicBezTo>
                    <a:pt x="18" y="95"/>
                    <a:pt x="1" y="294"/>
                    <a:pt x="144" y="403"/>
                  </a:cubicBezTo>
                  <a:cubicBezTo>
                    <a:pt x="200" y="445"/>
                    <a:pt x="241" y="461"/>
                    <a:pt x="308" y="478"/>
                  </a:cubicBezTo>
                  <a:cubicBezTo>
                    <a:pt x="334" y="485"/>
                    <a:pt x="358" y="488"/>
                    <a:pt x="381" y="488"/>
                  </a:cubicBezTo>
                  <a:cubicBezTo>
                    <a:pt x="658" y="488"/>
                    <a:pt x="706" y="13"/>
                    <a:pt x="372" y="1"/>
                  </a:cubicBezTo>
                  <a:cubicBezTo>
                    <a:pt x="362" y="0"/>
                    <a:pt x="35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36"/>
            <p:cNvSpPr/>
            <p:nvPr/>
          </p:nvSpPr>
          <p:spPr>
            <a:xfrm>
              <a:off x="6534869" y="2616998"/>
              <a:ext cx="19105" cy="14753"/>
            </a:xfrm>
            <a:custGeom>
              <a:avLst/>
              <a:gdLst/>
              <a:ahLst/>
              <a:cxnLst/>
              <a:rect l="l" t="t" r="r" b="b"/>
              <a:pathLst>
                <a:path w="439" h="339" extrusionOk="0">
                  <a:moveTo>
                    <a:pt x="221" y="0"/>
                  </a:moveTo>
                  <a:cubicBezTo>
                    <a:pt x="1" y="0"/>
                    <a:pt x="1" y="339"/>
                    <a:pt x="221" y="339"/>
                  </a:cubicBezTo>
                  <a:cubicBezTo>
                    <a:pt x="438" y="339"/>
                    <a:pt x="438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36"/>
            <p:cNvSpPr/>
            <p:nvPr/>
          </p:nvSpPr>
          <p:spPr>
            <a:xfrm>
              <a:off x="6570990" y="2572086"/>
              <a:ext cx="104970" cy="115197"/>
            </a:xfrm>
            <a:custGeom>
              <a:avLst/>
              <a:gdLst/>
              <a:ahLst/>
              <a:cxnLst/>
              <a:rect l="l" t="t" r="r" b="b"/>
              <a:pathLst>
                <a:path w="2412" h="2647" extrusionOk="0">
                  <a:moveTo>
                    <a:pt x="207" y="1"/>
                  </a:moveTo>
                  <a:cubicBezTo>
                    <a:pt x="108" y="1"/>
                    <a:pt x="0" y="115"/>
                    <a:pt x="54" y="240"/>
                  </a:cubicBezTo>
                  <a:cubicBezTo>
                    <a:pt x="468" y="1187"/>
                    <a:pt x="1153" y="2129"/>
                    <a:pt x="2084" y="2622"/>
                  </a:cubicBezTo>
                  <a:cubicBezTo>
                    <a:pt x="2116" y="2639"/>
                    <a:pt x="2147" y="2647"/>
                    <a:pt x="2176" y="2647"/>
                  </a:cubicBezTo>
                  <a:cubicBezTo>
                    <a:pt x="2330" y="2647"/>
                    <a:pt x="2411" y="2430"/>
                    <a:pt x="2263" y="2317"/>
                  </a:cubicBezTo>
                  <a:cubicBezTo>
                    <a:pt x="1440" y="1688"/>
                    <a:pt x="761" y="1040"/>
                    <a:pt x="323" y="83"/>
                  </a:cubicBezTo>
                  <a:cubicBezTo>
                    <a:pt x="297" y="25"/>
                    <a:pt x="253" y="1"/>
                    <a:pt x="207" y="1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36"/>
            <p:cNvSpPr/>
            <p:nvPr/>
          </p:nvSpPr>
          <p:spPr>
            <a:xfrm>
              <a:off x="7836402" y="2043455"/>
              <a:ext cx="53225" cy="80599"/>
            </a:xfrm>
            <a:custGeom>
              <a:avLst/>
              <a:gdLst/>
              <a:ahLst/>
              <a:cxnLst/>
              <a:rect l="l" t="t" r="r" b="b"/>
              <a:pathLst>
                <a:path w="1223" h="1852" extrusionOk="0">
                  <a:moveTo>
                    <a:pt x="213" y="1"/>
                  </a:moveTo>
                  <a:cubicBezTo>
                    <a:pt x="107" y="1"/>
                    <a:pt x="1" y="116"/>
                    <a:pt x="62" y="244"/>
                  </a:cubicBezTo>
                  <a:cubicBezTo>
                    <a:pt x="315" y="758"/>
                    <a:pt x="535" y="1302"/>
                    <a:pt x="860" y="1777"/>
                  </a:cubicBezTo>
                  <a:cubicBezTo>
                    <a:pt x="895" y="1829"/>
                    <a:pt x="953" y="1852"/>
                    <a:pt x="1011" y="1852"/>
                  </a:cubicBezTo>
                  <a:cubicBezTo>
                    <a:pt x="1118" y="1852"/>
                    <a:pt x="1222" y="1771"/>
                    <a:pt x="1173" y="1645"/>
                  </a:cubicBezTo>
                  <a:cubicBezTo>
                    <a:pt x="959" y="1094"/>
                    <a:pt x="632" y="593"/>
                    <a:pt x="340" y="81"/>
                  </a:cubicBezTo>
                  <a:cubicBezTo>
                    <a:pt x="308" y="24"/>
                    <a:pt x="260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36"/>
            <p:cNvSpPr/>
            <p:nvPr/>
          </p:nvSpPr>
          <p:spPr>
            <a:xfrm>
              <a:off x="7891019" y="2178931"/>
              <a:ext cx="30072" cy="71416"/>
            </a:xfrm>
            <a:custGeom>
              <a:avLst/>
              <a:gdLst/>
              <a:ahLst/>
              <a:cxnLst/>
              <a:rect l="l" t="t" r="r" b="b"/>
              <a:pathLst>
                <a:path w="691" h="1641" extrusionOk="0">
                  <a:moveTo>
                    <a:pt x="212" y="1"/>
                  </a:moveTo>
                  <a:cubicBezTo>
                    <a:pt x="109" y="1"/>
                    <a:pt x="1" y="114"/>
                    <a:pt x="64" y="236"/>
                  </a:cubicBezTo>
                  <a:cubicBezTo>
                    <a:pt x="271" y="638"/>
                    <a:pt x="339" y="1047"/>
                    <a:pt x="344" y="1496"/>
                  </a:cubicBezTo>
                  <a:cubicBezTo>
                    <a:pt x="345" y="1593"/>
                    <a:pt x="415" y="1641"/>
                    <a:pt x="487" y="1641"/>
                  </a:cubicBezTo>
                  <a:cubicBezTo>
                    <a:pt x="560" y="1641"/>
                    <a:pt x="637" y="1592"/>
                    <a:pt x="645" y="1496"/>
                  </a:cubicBezTo>
                  <a:cubicBezTo>
                    <a:pt x="691" y="1005"/>
                    <a:pt x="556" y="513"/>
                    <a:pt x="332" y="78"/>
                  </a:cubicBezTo>
                  <a:cubicBezTo>
                    <a:pt x="303" y="24"/>
                    <a:pt x="258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36"/>
            <p:cNvSpPr/>
            <p:nvPr/>
          </p:nvSpPr>
          <p:spPr>
            <a:xfrm>
              <a:off x="7812553" y="2134541"/>
              <a:ext cx="31726" cy="66063"/>
            </a:xfrm>
            <a:custGeom>
              <a:avLst/>
              <a:gdLst/>
              <a:ahLst/>
              <a:cxnLst/>
              <a:rect l="l" t="t" r="r" b="b"/>
              <a:pathLst>
                <a:path w="729" h="1518" extrusionOk="0">
                  <a:moveTo>
                    <a:pt x="209" y="1"/>
                  </a:moveTo>
                  <a:cubicBezTo>
                    <a:pt x="106" y="1"/>
                    <a:pt x="1" y="86"/>
                    <a:pt x="48" y="203"/>
                  </a:cubicBezTo>
                  <a:cubicBezTo>
                    <a:pt x="205" y="591"/>
                    <a:pt x="300" y="997"/>
                    <a:pt x="407" y="1402"/>
                  </a:cubicBezTo>
                  <a:cubicBezTo>
                    <a:pt x="428" y="1481"/>
                    <a:pt x="493" y="1518"/>
                    <a:pt x="559" y="1518"/>
                  </a:cubicBezTo>
                  <a:cubicBezTo>
                    <a:pt x="641" y="1518"/>
                    <a:pt x="725" y="1461"/>
                    <a:pt x="726" y="1359"/>
                  </a:cubicBezTo>
                  <a:cubicBezTo>
                    <a:pt x="728" y="898"/>
                    <a:pt x="573" y="473"/>
                    <a:pt x="345" y="77"/>
                  </a:cubicBezTo>
                  <a:cubicBezTo>
                    <a:pt x="315" y="24"/>
                    <a:pt x="262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36"/>
            <p:cNvSpPr/>
            <p:nvPr/>
          </p:nvSpPr>
          <p:spPr>
            <a:xfrm>
              <a:off x="6673348" y="1956590"/>
              <a:ext cx="55314" cy="41257"/>
            </a:xfrm>
            <a:custGeom>
              <a:avLst/>
              <a:gdLst/>
              <a:ahLst/>
              <a:cxnLst/>
              <a:rect l="l" t="t" r="r" b="b"/>
              <a:pathLst>
                <a:path w="1271" h="948" extrusionOk="0">
                  <a:moveTo>
                    <a:pt x="1058" y="0"/>
                  </a:moveTo>
                  <a:cubicBezTo>
                    <a:pt x="1035" y="0"/>
                    <a:pt x="1011" y="7"/>
                    <a:pt x="988" y="21"/>
                  </a:cubicBezTo>
                  <a:cubicBezTo>
                    <a:pt x="687" y="216"/>
                    <a:pt x="407" y="448"/>
                    <a:pt x="123" y="664"/>
                  </a:cubicBezTo>
                  <a:cubicBezTo>
                    <a:pt x="0" y="757"/>
                    <a:pt x="76" y="948"/>
                    <a:pt x="193" y="948"/>
                  </a:cubicBezTo>
                  <a:cubicBezTo>
                    <a:pt x="218" y="948"/>
                    <a:pt x="245" y="939"/>
                    <a:pt x="272" y="919"/>
                  </a:cubicBezTo>
                  <a:cubicBezTo>
                    <a:pt x="572" y="702"/>
                    <a:pt x="885" y="493"/>
                    <a:pt x="1165" y="253"/>
                  </a:cubicBezTo>
                  <a:cubicBezTo>
                    <a:pt x="1271" y="162"/>
                    <a:pt x="117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6"/>
            <p:cNvSpPr/>
            <p:nvPr/>
          </p:nvSpPr>
          <p:spPr>
            <a:xfrm>
              <a:off x="6752640" y="1917292"/>
              <a:ext cx="43955" cy="31421"/>
            </a:xfrm>
            <a:custGeom>
              <a:avLst/>
              <a:gdLst/>
              <a:ahLst/>
              <a:cxnLst/>
              <a:rect l="l" t="t" r="r" b="b"/>
              <a:pathLst>
                <a:path w="1010" h="722" extrusionOk="0">
                  <a:moveTo>
                    <a:pt x="797" y="0"/>
                  </a:moveTo>
                  <a:cubicBezTo>
                    <a:pt x="775" y="0"/>
                    <a:pt x="751" y="6"/>
                    <a:pt x="729" y="19"/>
                  </a:cubicBezTo>
                  <a:cubicBezTo>
                    <a:pt x="523" y="140"/>
                    <a:pt x="330" y="283"/>
                    <a:pt x="135" y="422"/>
                  </a:cubicBezTo>
                  <a:cubicBezTo>
                    <a:pt x="0" y="518"/>
                    <a:pt x="85" y="721"/>
                    <a:pt x="212" y="721"/>
                  </a:cubicBezTo>
                  <a:cubicBezTo>
                    <a:pt x="239" y="721"/>
                    <a:pt x="267" y="713"/>
                    <a:pt x="295" y="693"/>
                  </a:cubicBezTo>
                  <a:cubicBezTo>
                    <a:pt x="501" y="547"/>
                    <a:pt x="710" y="407"/>
                    <a:pt x="903" y="244"/>
                  </a:cubicBezTo>
                  <a:cubicBezTo>
                    <a:pt x="1009" y="156"/>
                    <a:pt x="912" y="0"/>
                    <a:pt x="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6"/>
            <p:cNvSpPr/>
            <p:nvPr/>
          </p:nvSpPr>
          <p:spPr>
            <a:xfrm>
              <a:off x="6757166" y="1981745"/>
              <a:ext cx="22717" cy="16842"/>
            </a:xfrm>
            <a:custGeom>
              <a:avLst/>
              <a:gdLst/>
              <a:ahLst/>
              <a:cxnLst/>
              <a:rect l="l" t="t" r="r" b="b"/>
              <a:pathLst>
                <a:path w="522" h="387" extrusionOk="0">
                  <a:moveTo>
                    <a:pt x="333" y="0"/>
                  </a:moveTo>
                  <a:cubicBezTo>
                    <a:pt x="313" y="0"/>
                    <a:pt x="292" y="6"/>
                    <a:pt x="271" y="18"/>
                  </a:cubicBezTo>
                  <a:cubicBezTo>
                    <a:pt x="218" y="48"/>
                    <a:pt x="170" y="83"/>
                    <a:pt x="123" y="118"/>
                  </a:cubicBezTo>
                  <a:cubicBezTo>
                    <a:pt x="0" y="205"/>
                    <a:pt x="80" y="387"/>
                    <a:pt x="191" y="387"/>
                  </a:cubicBezTo>
                  <a:cubicBezTo>
                    <a:pt x="214" y="387"/>
                    <a:pt x="239" y="379"/>
                    <a:pt x="264" y="360"/>
                  </a:cubicBezTo>
                  <a:cubicBezTo>
                    <a:pt x="321" y="316"/>
                    <a:pt x="378" y="273"/>
                    <a:pt x="430" y="225"/>
                  </a:cubicBezTo>
                  <a:cubicBezTo>
                    <a:pt x="522" y="139"/>
                    <a:pt x="438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6"/>
            <p:cNvSpPr/>
            <p:nvPr/>
          </p:nvSpPr>
          <p:spPr>
            <a:xfrm>
              <a:off x="6697066" y="3579473"/>
              <a:ext cx="31857" cy="66020"/>
            </a:xfrm>
            <a:custGeom>
              <a:avLst/>
              <a:gdLst/>
              <a:ahLst/>
              <a:cxnLst/>
              <a:rect l="l" t="t" r="r" b="b"/>
              <a:pathLst>
                <a:path w="732" h="1517" extrusionOk="0">
                  <a:moveTo>
                    <a:pt x="159" y="0"/>
                  </a:moveTo>
                  <a:cubicBezTo>
                    <a:pt x="77" y="0"/>
                    <a:pt x="1" y="52"/>
                    <a:pt x="9" y="159"/>
                  </a:cubicBezTo>
                  <a:cubicBezTo>
                    <a:pt x="44" y="596"/>
                    <a:pt x="127" y="1076"/>
                    <a:pt x="382" y="1443"/>
                  </a:cubicBezTo>
                  <a:cubicBezTo>
                    <a:pt x="417" y="1494"/>
                    <a:pt x="474" y="1517"/>
                    <a:pt x="529" y="1517"/>
                  </a:cubicBezTo>
                  <a:cubicBezTo>
                    <a:pt x="632" y="1517"/>
                    <a:pt x="731" y="1438"/>
                    <a:pt x="685" y="1316"/>
                  </a:cubicBezTo>
                  <a:cubicBezTo>
                    <a:pt x="542" y="928"/>
                    <a:pt x="381" y="576"/>
                    <a:pt x="340" y="158"/>
                  </a:cubicBezTo>
                  <a:cubicBezTo>
                    <a:pt x="329" y="53"/>
                    <a:pt x="241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6"/>
            <p:cNvSpPr/>
            <p:nvPr/>
          </p:nvSpPr>
          <p:spPr>
            <a:xfrm>
              <a:off x="6732839" y="3674259"/>
              <a:ext cx="38080" cy="61059"/>
            </a:xfrm>
            <a:custGeom>
              <a:avLst/>
              <a:gdLst/>
              <a:ahLst/>
              <a:cxnLst/>
              <a:rect l="l" t="t" r="r" b="b"/>
              <a:pathLst>
                <a:path w="875" h="1403" extrusionOk="0">
                  <a:moveTo>
                    <a:pt x="194" y="0"/>
                  </a:moveTo>
                  <a:cubicBezTo>
                    <a:pt x="100" y="0"/>
                    <a:pt x="0" y="81"/>
                    <a:pt x="23" y="203"/>
                  </a:cubicBezTo>
                  <a:cubicBezTo>
                    <a:pt x="103" y="619"/>
                    <a:pt x="250" y="1069"/>
                    <a:pt x="573" y="1360"/>
                  </a:cubicBezTo>
                  <a:cubicBezTo>
                    <a:pt x="607" y="1390"/>
                    <a:pt x="644" y="1403"/>
                    <a:pt x="679" y="1403"/>
                  </a:cubicBezTo>
                  <a:cubicBezTo>
                    <a:pt x="784" y="1403"/>
                    <a:pt x="874" y="1291"/>
                    <a:pt x="815" y="1173"/>
                  </a:cubicBezTo>
                  <a:cubicBezTo>
                    <a:pt x="636" y="820"/>
                    <a:pt x="427" y="507"/>
                    <a:pt x="335" y="116"/>
                  </a:cubicBezTo>
                  <a:cubicBezTo>
                    <a:pt x="315" y="35"/>
                    <a:pt x="256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6"/>
            <p:cNvSpPr/>
            <p:nvPr/>
          </p:nvSpPr>
          <p:spPr>
            <a:xfrm>
              <a:off x="6747940" y="3604192"/>
              <a:ext cx="33162" cy="59753"/>
            </a:xfrm>
            <a:custGeom>
              <a:avLst/>
              <a:gdLst/>
              <a:ahLst/>
              <a:cxnLst/>
              <a:rect l="l" t="t" r="r" b="b"/>
              <a:pathLst>
                <a:path w="762" h="1373" extrusionOk="0">
                  <a:moveTo>
                    <a:pt x="201" y="0"/>
                  </a:moveTo>
                  <a:cubicBezTo>
                    <a:pt x="100" y="0"/>
                    <a:pt x="1" y="79"/>
                    <a:pt x="45" y="199"/>
                  </a:cubicBezTo>
                  <a:cubicBezTo>
                    <a:pt x="174" y="549"/>
                    <a:pt x="240" y="994"/>
                    <a:pt x="456" y="1301"/>
                  </a:cubicBezTo>
                  <a:cubicBezTo>
                    <a:pt x="490" y="1348"/>
                    <a:pt x="548" y="1372"/>
                    <a:pt x="604" y="1372"/>
                  </a:cubicBezTo>
                  <a:cubicBezTo>
                    <a:pt x="685" y="1372"/>
                    <a:pt x="762" y="1323"/>
                    <a:pt x="753" y="1222"/>
                  </a:cubicBezTo>
                  <a:cubicBezTo>
                    <a:pt x="719" y="842"/>
                    <a:pt x="493" y="465"/>
                    <a:pt x="363" y="112"/>
                  </a:cubicBezTo>
                  <a:cubicBezTo>
                    <a:pt x="334" y="34"/>
                    <a:pt x="267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36"/>
            <p:cNvSpPr/>
            <p:nvPr/>
          </p:nvSpPr>
          <p:spPr>
            <a:xfrm>
              <a:off x="7584991" y="4017714"/>
              <a:ext cx="96092" cy="35730"/>
            </a:xfrm>
            <a:custGeom>
              <a:avLst/>
              <a:gdLst/>
              <a:ahLst/>
              <a:cxnLst/>
              <a:rect l="l" t="t" r="r" b="b"/>
              <a:pathLst>
                <a:path w="2208" h="821" extrusionOk="0">
                  <a:moveTo>
                    <a:pt x="247" y="0"/>
                  </a:moveTo>
                  <a:cubicBezTo>
                    <a:pt x="99" y="0"/>
                    <a:pt x="0" y="218"/>
                    <a:pt x="160" y="308"/>
                  </a:cubicBezTo>
                  <a:cubicBezTo>
                    <a:pt x="632" y="576"/>
                    <a:pt x="1204" y="821"/>
                    <a:pt x="1761" y="821"/>
                  </a:cubicBezTo>
                  <a:cubicBezTo>
                    <a:pt x="1833" y="821"/>
                    <a:pt x="1905" y="817"/>
                    <a:pt x="1975" y="808"/>
                  </a:cubicBezTo>
                  <a:cubicBezTo>
                    <a:pt x="2137" y="789"/>
                    <a:pt x="2208" y="539"/>
                    <a:pt x="2018" y="498"/>
                  </a:cubicBezTo>
                  <a:cubicBezTo>
                    <a:pt x="1423" y="370"/>
                    <a:pt x="875" y="313"/>
                    <a:pt x="326" y="21"/>
                  </a:cubicBezTo>
                  <a:cubicBezTo>
                    <a:pt x="299" y="7"/>
                    <a:pt x="273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36"/>
            <p:cNvSpPr/>
            <p:nvPr/>
          </p:nvSpPr>
          <p:spPr>
            <a:xfrm>
              <a:off x="7645874" y="3992255"/>
              <a:ext cx="40082" cy="22500"/>
            </a:xfrm>
            <a:custGeom>
              <a:avLst/>
              <a:gdLst/>
              <a:ahLst/>
              <a:cxnLst/>
              <a:rect l="l" t="t" r="r" b="b"/>
              <a:pathLst>
                <a:path w="921" h="517" extrusionOk="0">
                  <a:moveTo>
                    <a:pt x="227" y="1"/>
                  </a:moveTo>
                  <a:cubicBezTo>
                    <a:pt x="108" y="1"/>
                    <a:pt x="1" y="161"/>
                    <a:pt x="107" y="276"/>
                  </a:cubicBezTo>
                  <a:cubicBezTo>
                    <a:pt x="238" y="420"/>
                    <a:pt x="418" y="516"/>
                    <a:pt x="609" y="516"/>
                  </a:cubicBezTo>
                  <a:cubicBezTo>
                    <a:pt x="654" y="516"/>
                    <a:pt x="700" y="511"/>
                    <a:pt x="745" y="500"/>
                  </a:cubicBezTo>
                  <a:cubicBezTo>
                    <a:pt x="921" y="458"/>
                    <a:pt x="867" y="217"/>
                    <a:pt x="705" y="202"/>
                  </a:cubicBezTo>
                  <a:cubicBezTo>
                    <a:pt x="553" y="190"/>
                    <a:pt x="442" y="167"/>
                    <a:pt x="331" y="50"/>
                  </a:cubicBezTo>
                  <a:cubicBezTo>
                    <a:pt x="299" y="15"/>
                    <a:pt x="262" y="1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6"/>
            <p:cNvSpPr/>
            <p:nvPr/>
          </p:nvSpPr>
          <p:spPr>
            <a:xfrm>
              <a:off x="7687261" y="3300688"/>
              <a:ext cx="22065" cy="74202"/>
            </a:xfrm>
            <a:custGeom>
              <a:avLst/>
              <a:gdLst/>
              <a:ahLst/>
              <a:cxnLst/>
              <a:rect l="l" t="t" r="r" b="b"/>
              <a:pathLst>
                <a:path w="507" h="1705" extrusionOk="0">
                  <a:moveTo>
                    <a:pt x="304" y="1"/>
                  </a:moveTo>
                  <a:cubicBezTo>
                    <a:pt x="239" y="1"/>
                    <a:pt x="177" y="37"/>
                    <a:pt x="159" y="120"/>
                  </a:cubicBezTo>
                  <a:cubicBezTo>
                    <a:pt x="47" y="607"/>
                    <a:pt x="0" y="1108"/>
                    <a:pt x="98" y="1603"/>
                  </a:cubicBezTo>
                  <a:cubicBezTo>
                    <a:pt x="112" y="1673"/>
                    <a:pt x="169" y="1705"/>
                    <a:pt x="228" y="1705"/>
                  </a:cubicBezTo>
                  <a:cubicBezTo>
                    <a:pt x="303" y="1705"/>
                    <a:pt x="382" y="1653"/>
                    <a:pt x="380" y="1564"/>
                  </a:cubicBezTo>
                  <a:cubicBezTo>
                    <a:pt x="370" y="1105"/>
                    <a:pt x="375" y="660"/>
                    <a:pt x="478" y="208"/>
                  </a:cubicBezTo>
                  <a:cubicBezTo>
                    <a:pt x="507" y="83"/>
                    <a:pt x="402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6"/>
            <p:cNvSpPr/>
            <p:nvPr/>
          </p:nvSpPr>
          <p:spPr>
            <a:xfrm>
              <a:off x="7645874" y="3379241"/>
              <a:ext cx="23762" cy="86431"/>
            </a:xfrm>
            <a:custGeom>
              <a:avLst/>
              <a:gdLst/>
              <a:ahLst/>
              <a:cxnLst/>
              <a:rect l="l" t="t" r="r" b="b"/>
              <a:pathLst>
                <a:path w="546" h="1986" extrusionOk="0">
                  <a:moveTo>
                    <a:pt x="359" y="1"/>
                  </a:moveTo>
                  <a:cubicBezTo>
                    <a:pt x="299" y="1"/>
                    <a:pt x="240" y="34"/>
                    <a:pt x="220" y="111"/>
                  </a:cubicBezTo>
                  <a:cubicBezTo>
                    <a:pt x="66" y="681"/>
                    <a:pt x="1" y="1303"/>
                    <a:pt x="203" y="1870"/>
                  </a:cubicBezTo>
                  <a:cubicBezTo>
                    <a:pt x="231" y="1950"/>
                    <a:pt x="292" y="1985"/>
                    <a:pt x="352" y="1985"/>
                  </a:cubicBezTo>
                  <a:cubicBezTo>
                    <a:pt x="444" y="1985"/>
                    <a:pt x="535" y="1905"/>
                    <a:pt x="518" y="1782"/>
                  </a:cubicBezTo>
                  <a:cubicBezTo>
                    <a:pt x="444" y="1239"/>
                    <a:pt x="388" y="733"/>
                    <a:pt x="517" y="193"/>
                  </a:cubicBezTo>
                  <a:cubicBezTo>
                    <a:pt x="545" y="77"/>
                    <a:pt x="450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6"/>
            <p:cNvSpPr/>
            <p:nvPr/>
          </p:nvSpPr>
          <p:spPr>
            <a:xfrm>
              <a:off x="7685782" y="3456531"/>
              <a:ext cx="23196" cy="70241"/>
            </a:xfrm>
            <a:custGeom>
              <a:avLst/>
              <a:gdLst/>
              <a:ahLst/>
              <a:cxnLst/>
              <a:rect l="l" t="t" r="r" b="b"/>
              <a:pathLst>
                <a:path w="533" h="1614" extrusionOk="0">
                  <a:moveTo>
                    <a:pt x="198" y="1"/>
                  </a:moveTo>
                  <a:cubicBezTo>
                    <a:pt x="104" y="1"/>
                    <a:pt x="0" y="82"/>
                    <a:pt x="17" y="204"/>
                  </a:cubicBezTo>
                  <a:cubicBezTo>
                    <a:pt x="79" y="646"/>
                    <a:pt x="118" y="1081"/>
                    <a:pt x="238" y="1509"/>
                  </a:cubicBezTo>
                  <a:cubicBezTo>
                    <a:pt x="258" y="1580"/>
                    <a:pt x="320" y="1613"/>
                    <a:pt x="382" y="1613"/>
                  </a:cubicBezTo>
                  <a:cubicBezTo>
                    <a:pt x="457" y="1613"/>
                    <a:pt x="532" y="1563"/>
                    <a:pt x="529" y="1469"/>
                  </a:cubicBezTo>
                  <a:cubicBezTo>
                    <a:pt x="512" y="1009"/>
                    <a:pt x="411" y="569"/>
                    <a:pt x="331" y="116"/>
                  </a:cubicBezTo>
                  <a:cubicBezTo>
                    <a:pt x="315" y="35"/>
                    <a:pt x="259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36"/>
            <p:cNvSpPr/>
            <p:nvPr/>
          </p:nvSpPr>
          <p:spPr>
            <a:xfrm>
              <a:off x="6669301" y="2709302"/>
              <a:ext cx="49047" cy="189965"/>
            </a:xfrm>
            <a:custGeom>
              <a:avLst/>
              <a:gdLst/>
              <a:ahLst/>
              <a:cxnLst/>
              <a:rect l="l" t="t" r="r" b="b"/>
              <a:pathLst>
                <a:path w="1127" h="4365" extrusionOk="0">
                  <a:moveTo>
                    <a:pt x="959" y="1"/>
                  </a:moveTo>
                  <a:cubicBezTo>
                    <a:pt x="894" y="1"/>
                    <a:pt x="830" y="35"/>
                    <a:pt x="815" y="108"/>
                  </a:cubicBezTo>
                  <a:cubicBezTo>
                    <a:pt x="630" y="1058"/>
                    <a:pt x="472" y="2007"/>
                    <a:pt x="319" y="2962"/>
                  </a:cubicBezTo>
                  <a:cubicBezTo>
                    <a:pt x="254" y="3371"/>
                    <a:pt x="0" y="4005"/>
                    <a:pt x="380" y="4317"/>
                  </a:cubicBezTo>
                  <a:cubicBezTo>
                    <a:pt x="420" y="4351"/>
                    <a:pt x="463" y="4365"/>
                    <a:pt x="503" y="4365"/>
                  </a:cubicBezTo>
                  <a:cubicBezTo>
                    <a:pt x="636" y="4365"/>
                    <a:pt x="738" y="4203"/>
                    <a:pt x="630" y="4066"/>
                  </a:cubicBezTo>
                  <a:cubicBezTo>
                    <a:pt x="383" y="3754"/>
                    <a:pt x="826" y="2222"/>
                    <a:pt x="882" y="1858"/>
                  </a:cubicBezTo>
                  <a:cubicBezTo>
                    <a:pt x="969" y="1289"/>
                    <a:pt x="1043" y="719"/>
                    <a:pt x="1115" y="148"/>
                  </a:cubicBezTo>
                  <a:cubicBezTo>
                    <a:pt x="1126" y="55"/>
                    <a:pt x="1042" y="1"/>
                    <a:pt x="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6"/>
            <p:cNvSpPr/>
            <p:nvPr/>
          </p:nvSpPr>
          <p:spPr>
            <a:xfrm>
              <a:off x="6855172" y="2736197"/>
              <a:ext cx="48264" cy="212421"/>
            </a:xfrm>
            <a:custGeom>
              <a:avLst/>
              <a:gdLst/>
              <a:ahLst/>
              <a:cxnLst/>
              <a:rect l="l" t="t" r="r" b="b"/>
              <a:pathLst>
                <a:path w="1109" h="4881" extrusionOk="0">
                  <a:moveTo>
                    <a:pt x="936" y="1"/>
                  </a:moveTo>
                  <a:cubicBezTo>
                    <a:pt x="868" y="1"/>
                    <a:pt x="801" y="36"/>
                    <a:pt x="783" y="113"/>
                  </a:cubicBezTo>
                  <a:cubicBezTo>
                    <a:pt x="452" y="1633"/>
                    <a:pt x="223" y="3167"/>
                    <a:pt x="14" y="4709"/>
                  </a:cubicBezTo>
                  <a:cubicBezTo>
                    <a:pt x="0" y="4811"/>
                    <a:pt x="87" y="4881"/>
                    <a:pt x="165" y="4881"/>
                  </a:cubicBezTo>
                  <a:cubicBezTo>
                    <a:pt x="216" y="4881"/>
                    <a:pt x="263" y="4851"/>
                    <a:pt x="277" y="4782"/>
                  </a:cubicBezTo>
                  <a:cubicBezTo>
                    <a:pt x="601" y="3249"/>
                    <a:pt x="897" y="1710"/>
                    <a:pt x="1096" y="156"/>
                  </a:cubicBezTo>
                  <a:cubicBezTo>
                    <a:pt x="1108" y="57"/>
                    <a:pt x="1022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6"/>
            <p:cNvSpPr/>
            <p:nvPr/>
          </p:nvSpPr>
          <p:spPr>
            <a:xfrm>
              <a:off x="7096443" y="2797473"/>
              <a:ext cx="21325" cy="93742"/>
            </a:xfrm>
            <a:custGeom>
              <a:avLst/>
              <a:gdLst/>
              <a:ahLst/>
              <a:cxnLst/>
              <a:rect l="l" t="t" r="r" b="b"/>
              <a:pathLst>
                <a:path w="490" h="2154" extrusionOk="0">
                  <a:moveTo>
                    <a:pt x="336" y="0"/>
                  </a:moveTo>
                  <a:cubicBezTo>
                    <a:pt x="255" y="0"/>
                    <a:pt x="170" y="52"/>
                    <a:pt x="160" y="154"/>
                  </a:cubicBezTo>
                  <a:cubicBezTo>
                    <a:pt x="101" y="772"/>
                    <a:pt x="26" y="1390"/>
                    <a:pt x="3" y="2010"/>
                  </a:cubicBezTo>
                  <a:cubicBezTo>
                    <a:pt x="0" y="2100"/>
                    <a:pt x="83" y="2153"/>
                    <a:pt x="161" y="2153"/>
                  </a:cubicBezTo>
                  <a:cubicBezTo>
                    <a:pt x="221" y="2153"/>
                    <a:pt x="279" y="2121"/>
                    <a:pt x="289" y="2048"/>
                  </a:cubicBezTo>
                  <a:cubicBezTo>
                    <a:pt x="383" y="1420"/>
                    <a:pt x="424" y="785"/>
                    <a:pt x="481" y="154"/>
                  </a:cubicBezTo>
                  <a:cubicBezTo>
                    <a:pt x="490" y="51"/>
                    <a:pt x="415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6"/>
            <p:cNvSpPr/>
            <p:nvPr/>
          </p:nvSpPr>
          <p:spPr>
            <a:xfrm>
              <a:off x="7083474" y="2936778"/>
              <a:ext cx="16712" cy="64453"/>
            </a:xfrm>
            <a:custGeom>
              <a:avLst/>
              <a:gdLst/>
              <a:ahLst/>
              <a:cxnLst/>
              <a:rect l="l" t="t" r="r" b="b"/>
              <a:pathLst>
                <a:path w="384" h="1481" extrusionOk="0">
                  <a:moveTo>
                    <a:pt x="233" y="0"/>
                  </a:moveTo>
                  <a:cubicBezTo>
                    <a:pt x="157" y="0"/>
                    <a:pt x="78" y="49"/>
                    <a:pt x="72" y="147"/>
                  </a:cubicBezTo>
                  <a:cubicBezTo>
                    <a:pt x="48" y="541"/>
                    <a:pt x="11" y="938"/>
                    <a:pt x="3" y="1333"/>
                  </a:cubicBezTo>
                  <a:cubicBezTo>
                    <a:pt x="0" y="1433"/>
                    <a:pt x="70" y="1481"/>
                    <a:pt x="144" y="1481"/>
                  </a:cubicBezTo>
                  <a:cubicBezTo>
                    <a:pt x="220" y="1481"/>
                    <a:pt x="299" y="1430"/>
                    <a:pt x="308" y="1333"/>
                  </a:cubicBezTo>
                  <a:cubicBezTo>
                    <a:pt x="347" y="940"/>
                    <a:pt x="356" y="543"/>
                    <a:pt x="379" y="147"/>
                  </a:cubicBezTo>
                  <a:cubicBezTo>
                    <a:pt x="383" y="49"/>
                    <a:pt x="310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6"/>
            <p:cNvSpPr/>
            <p:nvPr/>
          </p:nvSpPr>
          <p:spPr>
            <a:xfrm>
              <a:off x="7321090" y="3000839"/>
              <a:ext cx="19758" cy="46871"/>
            </a:xfrm>
            <a:custGeom>
              <a:avLst/>
              <a:gdLst/>
              <a:ahLst/>
              <a:cxnLst/>
              <a:rect l="l" t="t" r="r" b="b"/>
              <a:pathLst>
                <a:path w="454" h="1077" extrusionOk="0">
                  <a:moveTo>
                    <a:pt x="229" y="1"/>
                  </a:moveTo>
                  <a:cubicBezTo>
                    <a:pt x="140" y="1"/>
                    <a:pt x="43" y="79"/>
                    <a:pt x="62" y="195"/>
                  </a:cubicBezTo>
                  <a:cubicBezTo>
                    <a:pt x="102" y="448"/>
                    <a:pt x="27" y="672"/>
                    <a:pt x="8" y="920"/>
                  </a:cubicBezTo>
                  <a:cubicBezTo>
                    <a:pt x="1" y="1018"/>
                    <a:pt x="86" y="1077"/>
                    <a:pt x="171" y="1077"/>
                  </a:cubicBezTo>
                  <a:cubicBezTo>
                    <a:pt x="225" y="1077"/>
                    <a:pt x="278" y="1053"/>
                    <a:pt x="307" y="1001"/>
                  </a:cubicBezTo>
                  <a:cubicBezTo>
                    <a:pt x="454" y="736"/>
                    <a:pt x="420" y="399"/>
                    <a:pt x="358" y="112"/>
                  </a:cubicBezTo>
                  <a:cubicBezTo>
                    <a:pt x="342" y="34"/>
                    <a:pt x="287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6"/>
            <p:cNvSpPr/>
            <p:nvPr/>
          </p:nvSpPr>
          <p:spPr>
            <a:xfrm>
              <a:off x="7625986" y="2979166"/>
              <a:ext cx="24067" cy="62669"/>
            </a:xfrm>
            <a:custGeom>
              <a:avLst/>
              <a:gdLst/>
              <a:ahLst/>
              <a:cxnLst/>
              <a:rect l="l" t="t" r="r" b="b"/>
              <a:pathLst>
                <a:path w="553" h="1440" extrusionOk="0">
                  <a:moveTo>
                    <a:pt x="369" y="1"/>
                  </a:moveTo>
                  <a:cubicBezTo>
                    <a:pt x="302" y="1"/>
                    <a:pt x="234" y="39"/>
                    <a:pt x="206" y="120"/>
                  </a:cubicBezTo>
                  <a:cubicBezTo>
                    <a:pt x="86" y="471"/>
                    <a:pt x="1" y="882"/>
                    <a:pt x="18" y="1254"/>
                  </a:cubicBezTo>
                  <a:cubicBezTo>
                    <a:pt x="24" y="1374"/>
                    <a:pt x="115" y="1439"/>
                    <a:pt x="208" y="1439"/>
                  </a:cubicBezTo>
                  <a:cubicBezTo>
                    <a:pt x="284" y="1439"/>
                    <a:pt x="361" y="1396"/>
                    <a:pt x="393" y="1305"/>
                  </a:cubicBezTo>
                  <a:cubicBezTo>
                    <a:pt x="515" y="955"/>
                    <a:pt x="553" y="535"/>
                    <a:pt x="537" y="165"/>
                  </a:cubicBezTo>
                  <a:cubicBezTo>
                    <a:pt x="533" y="58"/>
                    <a:pt x="45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6"/>
            <p:cNvSpPr/>
            <p:nvPr/>
          </p:nvSpPr>
          <p:spPr>
            <a:xfrm>
              <a:off x="6729009" y="2743726"/>
              <a:ext cx="20063" cy="53443"/>
            </a:xfrm>
            <a:custGeom>
              <a:avLst/>
              <a:gdLst/>
              <a:ahLst/>
              <a:cxnLst/>
              <a:rect l="l" t="t" r="r" b="b"/>
              <a:pathLst>
                <a:path w="461" h="1228" extrusionOk="0">
                  <a:moveTo>
                    <a:pt x="293" y="0"/>
                  </a:moveTo>
                  <a:cubicBezTo>
                    <a:pt x="228" y="0"/>
                    <a:pt x="164" y="34"/>
                    <a:pt x="151" y="108"/>
                  </a:cubicBezTo>
                  <a:cubicBezTo>
                    <a:pt x="96" y="422"/>
                    <a:pt x="0" y="751"/>
                    <a:pt x="0" y="1070"/>
                  </a:cubicBezTo>
                  <a:cubicBezTo>
                    <a:pt x="0" y="1172"/>
                    <a:pt x="81" y="1228"/>
                    <a:pt x="163" y="1228"/>
                  </a:cubicBezTo>
                  <a:cubicBezTo>
                    <a:pt x="229" y="1228"/>
                    <a:pt x="296" y="1191"/>
                    <a:pt x="319" y="1112"/>
                  </a:cubicBezTo>
                  <a:cubicBezTo>
                    <a:pt x="411" y="808"/>
                    <a:pt x="412" y="464"/>
                    <a:pt x="449" y="148"/>
                  </a:cubicBezTo>
                  <a:cubicBezTo>
                    <a:pt x="460" y="54"/>
                    <a:pt x="37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6"/>
            <p:cNvSpPr/>
            <p:nvPr/>
          </p:nvSpPr>
          <p:spPr>
            <a:xfrm>
              <a:off x="6718347" y="2823846"/>
              <a:ext cx="19062" cy="45914"/>
            </a:xfrm>
            <a:custGeom>
              <a:avLst/>
              <a:gdLst/>
              <a:ahLst/>
              <a:cxnLst/>
              <a:rect l="l" t="t" r="r" b="b"/>
              <a:pathLst>
                <a:path w="438" h="1055" extrusionOk="0">
                  <a:moveTo>
                    <a:pt x="267" y="0"/>
                  </a:moveTo>
                  <a:cubicBezTo>
                    <a:pt x="201" y="0"/>
                    <a:pt x="138" y="34"/>
                    <a:pt x="126" y="109"/>
                  </a:cubicBezTo>
                  <a:cubicBezTo>
                    <a:pt x="85" y="372"/>
                    <a:pt x="28" y="638"/>
                    <a:pt x="7" y="903"/>
                  </a:cubicBezTo>
                  <a:cubicBezTo>
                    <a:pt x="0" y="1000"/>
                    <a:pt x="84" y="1055"/>
                    <a:pt x="166" y="1055"/>
                  </a:cubicBezTo>
                  <a:cubicBezTo>
                    <a:pt x="231" y="1055"/>
                    <a:pt x="296" y="1020"/>
                    <a:pt x="313" y="946"/>
                  </a:cubicBezTo>
                  <a:cubicBezTo>
                    <a:pt x="369" y="685"/>
                    <a:pt x="390" y="413"/>
                    <a:pt x="426" y="150"/>
                  </a:cubicBezTo>
                  <a:cubicBezTo>
                    <a:pt x="438" y="55"/>
                    <a:pt x="35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6"/>
            <p:cNvSpPr/>
            <p:nvPr/>
          </p:nvSpPr>
          <p:spPr>
            <a:xfrm>
              <a:off x="6750899" y="2801999"/>
              <a:ext cx="15624" cy="27331"/>
            </a:xfrm>
            <a:custGeom>
              <a:avLst/>
              <a:gdLst/>
              <a:ahLst/>
              <a:cxnLst/>
              <a:rect l="l" t="t" r="r" b="b"/>
              <a:pathLst>
                <a:path w="359" h="628" extrusionOk="0">
                  <a:moveTo>
                    <a:pt x="172" y="0"/>
                  </a:moveTo>
                  <a:cubicBezTo>
                    <a:pt x="115" y="0"/>
                    <a:pt x="62" y="33"/>
                    <a:pt x="50" y="111"/>
                  </a:cubicBezTo>
                  <a:cubicBezTo>
                    <a:pt x="29" y="236"/>
                    <a:pt x="7" y="360"/>
                    <a:pt x="3" y="487"/>
                  </a:cubicBezTo>
                  <a:cubicBezTo>
                    <a:pt x="1" y="577"/>
                    <a:pt x="75" y="628"/>
                    <a:pt x="149" y="628"/>
                  </a:cubicBezTo>
                  <a:cubicBezTo>
                    <a:pt x="208" y="628"/>
                    <a:pt x="267" y="595"/>
                    <a:pt x="286" y="526"/>
                  </a:cubicBezTo>
                  <a:cubicBezTo>
                    <a:pt x="317" y="416"/>
                    <a:pt x="328" y="304"/>
                    <a:pt x="343" y="193"/>
                  </a:cubicBezTo>
                  <a:cubicBezTo>
                    <a:pt x="359" y="77"/>
                    <a:pt x="260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6"/>
            <p:cNvSpPr/>
            <p:nvPr/>
          </p:nvSpPr>
          <p:spPr>
            <a:xfrm>
              <a:off x="7659757" y="2871195"/>
              <a:ext cx="56707" cy="79685"/>
            </a:xfrm>
            <a:custGeom>
              <a:avLst/>
              <a:gdLst/>
              <a:ahLst/>
              <a:cxnLst/>
              <a:rect l="l" t="t" r="r" b="b"/>
              <a:pathLst>
                <a:path w="1303" h="1831" extrusionOk="0">
                  <a:moveTo>
                    <a:pt x="221" y="1"/>
                  </a:moveTo>
                  <a:cubicBezTo>
                    <a:pt x="107" y="1"/>
                    <a:pt x="1" y="163"/>
                    <a:pt x="98" y="284"/>
                  </a:cubicBezTo>
                  <a:cubicBezTo>
                    <a:pt x="289" y="520"/>
                    <a:pt x="461" y="769"/>
                    <a:pt x="619" y="1030"/>
                  </a:cubicBezTo>
                  <a:cubicBezTo>
                    <a:pt x="762" y="1271"/>
                    <a:pt x="866" y="1541"/>
                    <a:pt x="1031" y="1768"/>
                  </a:cubicBezTo>
                  <a:cubicBezTo>
                    <a:pt x="1063" y="1811"/>
                    <a:pt x="1108" y="1831"/>
                    <a:pt x="1151" y="1831"/>
                  </a:cubicBezTo>
                  <a:cubicBezTo>
                    <a:pt x="1229" y="1831"/>
                    <a:pt x="1302" y="1765"/>
                    <a:pt x="1281" y="1663"/>
                  </a:cubicBezTo>
                  <a:cubicBezTo>
                    <a:pt x="1163" y="1075"/>
                    <a:pt x="701" y="505"/>
                    <a:pt x="326" y="56"/>
                  </a:cubicBezTo>
                  <a:cubicBezTo>
                    <a:pt x="294" y="17"/>
                    <a:pt x="257" y="1"/>
                    <a:pt x="221" y="1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6"/>
            <p:cNvSpPr/>
            <p:nvPr/>
          </p:nvSpPr>
          <p:spPr>
            <a:xfrm>
              <a:off x="7693789" y="2817231"/>
              <a:ext cx="72722" cy="93089"/>
            </a:xfrm>
            <a:custGeom>
              <a:avLst/>
              <a:gdLst/>
              <a:ahLst/>
              <a:cxnLst/>
              <a:rect l="l" t="t" r="r" b="b"/>
              <a:pathLst>
                <a:path w="1671" h="2139" extrusionOk="0">
                  <a:moveTo>
                    <a:pt x="223" y="1"/>
                  </a:moveTo>
                  <a:cubicBezTo>
                    <a:pt x="110" y="1"/>
                    <a:pt x="0" y="113"/>
                    <a:pt x="82" y="231"/>
                  </a:cubicBezTo>
                  <a:cubicBezTo>
                    <a:pt x="495" y="841"/>
                    <a:pt x="870" y="1541"/>
                    <a:pt x="1364" y="2088"/>
                  </a:cubicBezTo>
                  <a:cubicBezTo>
                    <a:pt x="1396" y="2123"/>
                    <a:pt x="1433" y="2138"/>
                    <a:pt x="1468" y="2138"/>
                  </a:cubicBezTo>
                  <a:cubicBezTo>
                    <a:pt x="1574" y="2138"/>
                    <a:pt x="1671" y="2010"/>
                    <a:pt x="1612" y="1895"/>
                  </a:cubicBezTo>
                  <a:cubicBezTo>
                    <a:pt x="1284" y="1253"/>
                    <a:pt x="769" y="663"/>
                    <a:pt x="355" y="71"/>
                  </a:cubicBezTo>
                  <a:cubicBezTo>
                    <a:pt x="320" y="21"/>
                    <a:pt x="271" y="1"/>
                    <a:pt x="223" y="1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6"/>
            <p:cNvSpPr/>
            <p:nvPr/>
          </p:nvSpPr>
          <p:spPr>
            <a:xfrm>
              <a:off x="7741182" y="2768489"/>
              <a:ext cx="75942" cy="100531"/>
            </a:xfrm>
            <a:custGeom>
              <a:avLst/>
              <a:gdLst/>
              <a:ahLst/>
              <a:cxnLst/>
              <a:rect l="l" t="t" r="r" b="b"/>
              <a:pathLst>
                <a:path w="1745" h="2310" extrusionOk="0">
                  <a:moveTo>
                    <a:pt x="225" y="0"/>
                  </a:moveTo>
                  <a:cubicBezTo>
                    <a:pt x="102" y="0"/>
                    <a:pt x="0" y="157"/>
                    <a:pt x="106" y="277"/>
                  </a:cubicBezTo>
                  <a:cubicBezTo>
                    <a:pt x="637" y="884"/>
                    <a:pt x="1018" y="1536"/>
                    <a:pt x="1412" y="2232"/>
                  </a:cubicBezTo>
                  <a:cubicBezTo>
                    <a:pt x="1443" y="2286"/>
                    <a:pt x="1494" y="2310"/>
                    <a:pt x="1546" y="2310"/>
                  </a:cubicBezTo>
                  <a:cubicBezTo>
                    <a:pt x="1644" y="2310"/>
                    <a:pt x="1744" y="2225"/>
                    <a:pt x="1707" y="2109"/>
                  </a:cubicBezTo>
                  <a:cubicBezTo>
                    <a:pt x="1464" y="1324"/>
                    <a:pt x="932" y="602"/>
                    <a:pt x="338" y="48"/>
                  </a:cubicBezTo>
                  <a:cubicBezTo>
                    <a:pt x="302" y="14"/>
                    <a:pt x="262" y="0"/>
                    <a:pt x="225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6"/>
            <p:cNvSpPr/>
            <p:nvPr/>
          </p:nvSpPr>
          <p:spPr>
            <a:xfrm>
              <a:off x="7811335" y="2730583"/>
              <a:ext cx="57577" cy="74550"/>
            </a:xfrm>
            <a:custGeom>
              <a:avLst/>
              <a:gdLst/>
              <a:ahLst/>
              <a:cxnLst/>
              <a:rect l="l" t="t" r="r" b="b"/>
              <a:pathLst>
                <a:path w="1323" h="1713" extrusionOk="0">
                  <a:moveTo>
                    <a:pt x="211" y="1"/>
                  </a:moveTo>
                  <a:cubicBezTo>
                    <a:pt x="106" y="1"/>
                    <a:pt x="0" y="113"/>
                    <a:pt x="77" y="217"/>
                  </a:cubicBezTo>
                  <a:cubicBezTo>
                    <a:pt x="253" y="453"/>
                    <a:pt x="412" y="707"/>
                    <a:pt x="572" y="955"/>
                  </a:cubicBezTo>
                  <a:cubicBezTo>
                    <a:pt x="722" y="1191"/>
                    <a:pt x="840" y="1449"/>
                    <a:pt x="1023" y="1661"/>
                  </a:cubicBezTo>
                  <a:cubicBezTo>
                    <a:pt x="1055" y="1697"/>
                    <a:pt x="1093" y="1713"/>
                    <a:pt x="1130" y="1713"/>
                  </a:cubicBezTo>
                  <a:cubicBezTo>
                    <a:pt x="1228" y="1713"/>
                    <a:pt x="1323" y="1608"/>
                    <a:pt x="1299" y="1500"/>
                  </a:cubicBezTo>
                  <a:cubicBezTo>
                    <a:pt x="1172" y="937"/>
                    <a:pt x="701" y="434"/>
                    <a:pt x="307" y="40"/>
                  </a:cubicBezTo>
                  <a:cubicBezTo>
                    <a:pt x="279" y="12"/>
                    <a:pt x="245" y="1"/>
                    <a:pt x="211" y="1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6"/>
            <p:cNvSpPr/>
            <p:nvPr/>
          </p:nvSpPr>
          <p:spPr>
            <a:xfrm>
              <a:off x="6395825" y="2377989"/>
              <a:ext cx="75768" cy="16973"/>
            </a:xfrm>
            <a:custGeom>
              <a:avLst/>
              <a:gdLst/>
              <a:ahLst/>
              <a:cxnLst/>
              <a:rect l="l" t="t" r="r" b="b"/>
              <a:pathLst>
                <a:path w="1741" h="390" extrusionOk="0">
                  <a:moveTo>
                    <a:pt x="385" y="1"/>
                  </a:moveTo>
                  <a:cubicBezTo>
                    <a:pt x="323" y="1"/>
                    <a:pt x="262" y="1"/>
                    <a:pt x="202" y="1"/>
                  </a:cubicBezTo>
                  <a:cubicBezTo>
                    <a:pt x="1" y="4"/>
                    <a:pt x="0" y="315"/>
                    <a:pt x="199" y="315"/>
                  </a:cubicBezTo>
                  <a:cubicBezTo>
                    <a:pt x="200" y="315"/>
                    <a:pt x="201" y="315"/>
                    <a:pt x="202" y="315"/>
                  </a:cubicBezTo>
                  <a:cubicBezTo>
                    <a:pt x="214" y="315"/>
                    <a:pt x="226" y="315"/>
                    <a:pt x="238" y="315"/>
                  </a:cubicBezTo>
                  <a:cubicBezTo>
                    <a:pt x="679" y="315"/>
                    <a:pt x="1114" y="374"/>
                    <a:pt x="1555" y="389"/>
                  </a:cubicBezTo>
                  <a:cubicBezTo>
                    <a:pt x="1556" y="389"/>
                    <a:pt x="1558" y="389"/>
                    <a:pt x="1560" y="389"/>
                  </a:cubicBezTo>
                  <a:cubicBezTo>
                    <a:pt x="1713" y="389"/>
                    <a:pt x="1741" y="157"/>
                    <a:pt x="1592" y="118"/>
                  </a:cubicBezTo>
                  <a:cubicBezTo>
                    <a:pt x="1206" y="16"/>
                    <a:pt x="78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6"/>
            <p:cNvSpPr/>
            <p:nvPr/>
          </p:nvSpPr>
          <p:spPr>
            <a:xfrm>
              <a:off x="7227610" y="3736230"/>
              <a:ext cx="103926" cy="89695"/>
            </a:xfrm>
            <a:custGeom>
              <a:avLst/>
              <a:gdLst/>
              <a:ahLst/>
              <a:cxnLst/>
              <a:rect l="l" t="t" r="r" b="b"/>
              <a:pathLst>
                <a:path w="2388" h="2061" extrusionOk="0">
                  <a:moveTo>
                    <a:pt x="2159" y="1"/>
                  </a:moveTo>
                  <a:cubicBezTo>
                    <a:pt x="2107" y="1"/>
                    <a:pt x="2053" y="23"/>
                    <a:pt x="2014" y="77"/>
                  </a:cubicBezTo>
                  <a:cubicBezTo>
                    <a:pt x="1761" y="426"/>
                    <a:pt x="1491" y="722"/>
                    <a:pt x="1160" y="999"/>
                  </a:cubicBezTo>
                  <a:cubicBezTo>
                    <a:pt x="837" y="1270"/>
                    <a:pt x="472" y="1466"/>
                    <a:pt x="139" y="1719"/>
                  </a:cubicBezTo>
                  <a:cubicBezTo>
                    <a:pt x="0" y="1824"/>
                    <a:pt x="53" y="2061"/>
                    <a:pt x="222" y="2061"/>
                  </a:cubicBezTo>
                  <a:cubicBezTo>
                    <a:pt x="240" y="2061"/>
                    <a:pt x="260" y="2058"/>
                    <a:pt x="281" y="2052"/>
                  </a:cubicBezTo>
                  <a:cubicBezTo>
                    <a:pt x="1143" y="1812"/>
                    <a:pt x="1870" y="997"/>
                    <a:pt x="2309" y="249"/>
                  </a:cubicBezTo>
                  <a:cubicBezTo>
                    <a:pt x="2388" y="115"/>
                    <a:pt x="2277" y="1"/>
                    <a:pt x="2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6"/>
            <p:cNvSpPr/>
            <p:nvPr/>
          </p:nvSpPr>
          <p:spPr>
            <a:xfrm>
              <a:off x="7271304" y="3780881"/>
              <a:ext cx="114936" cy="105928"/>
            </a:xfrm>
            <a:custGeom>
              <a:avLst/>
              <a:gdLst/>
              <a:ahLst/>
              <a:cxnLst/>
              <a:rect l="l" t="t" r="r" b="b"/>
              <a:pathLst>
                <a:path w="2641" h="2434" extrusionOk="0">
                  <a:moveTo>
                    <a:pt x="2398" y="1"/>
                  </a:moveTo>
                  <a:cubicBezTo>
                    <a:pt x="2357" y="1"/>
                    <a:pt x="2314" y="19"/>
                    <a:pt x="2276" y="61"/>
                  </a:cubicBezTo>
                  <a:cubicBezTo>
                    <a:pt x="1938" y="436"/>
                    <a:pt x="1621" y="835"/>
                    <a:pt x="1296" y="1222"/>
                  </a:cubicBezTo>
                  <a:cubicBezTo>
                    <a:pt x="1026" y="1542"/>
                    <a:pt x="686" y="2109"/>
                    <a:pt x="220" y="2109"/>
                  </a:cubicBezTo>
                  <a:cubicBezTo>
                    <a:pt x="216" y="2109"/>
                    <a:pt x="212" y="2109"/>
                    <a:pt x="209" y="2109"/>
                  </a:cubicBezTo>
                  <a:cubicBezTo>
                    <a:pt x="208" y="2109"/>
                    <a:pt x="206" y="2109"/>
                    <a:pt x="205" y="2109"/>
                  </a:cubicBezTo>
                  <a:cubicBezTo>
                    <a:pt x="0" y="2109"/>
                    <a:pt x="4" y="2417"/>
                    <a:pt x="209" y="2431"/>
                  </a:cubicBezTo>
                  <a:cubicBezTo>
                    <a:pt x="231" y="2433"/>
                    <a:pt x="252" y="2434"/>
                    <a:pt x="273" y="2434"/>
                  </a:cubicBezTo>
                  <a:cubicBezTo>
                    <a:pt x="679" y="2434"/>
                    <a:pt x="974" y="2171"/>
                    <a:pt x="1233" y="1872"/>
                  </a:cubicBezTo>
                  <a:cubicBezTo>
                    <a:pt x="1675" y="1365"/>
                    <a:pt x="2121" y="848"/>
                    <a:pt x="2534" y="318"/>
                  </a:cubicBezTo>
                  <a:cubicBezTo>
                    <a:pt x="2640" y="182"/>
                    <a:pt x="25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6"/>
            <p:cNvSpPr/>
            <p:nvPr/>
          </p:nvSpPr>
          <p:spPr>
            <a:xfrm>
              <a:off x="7335669" y="3903040"/>
              <a:ext cx="49961" cy="36252"/>
            </a:xfrm>
            <a:custGeom>
              <a:avLst/>
              <a:gdLst/>
              <a:ahLst/>
              <a:cxnLst/>
              <a:rect l="l" t="t" r="r" b="b"/>
              <a:pathLst>
                <a:path w="1148" h="833" extrusionOk="0">
                  <a:moveTo>
                    <a:pt x="949" y="1"/>
                  </a:moveTo>
                  <a:cubicBezTo>
                    <a:pt x="928" y="1"/>
                    <a:pt x="907" y="6"/>
                    <a:pt x="886" y="20"/>
                  </a:cubicBezTo>
                  <a:cubicBezTo>
                    <a:pt x="619" y="196"/>
                    <a:pt x="364" y="389"/>
                    <a:pt x="109" y="581"/>
                  </a:cubicBezTo>
                  <a:cubicBezTo>
                    <a:pt x="0" y="664"/>
                    <a:pt x="66" y="833"/>
                    <a:pt x="172" y="833"/>
                  </a:cubicBezTo>
                  <a:cubicBezTo>
                    <a:pt x="194" y="833"/>
                    <a:pt x="218" y="825"/>
                    <a:pt x="242" y="808"/>
                  </a:cubicBezTo>
                  <a:cubicBezTo>
                    <a:pt x="516" y="620"/>
                    <a:pt x="786" y="434"/>
                    <a:pt x="1048" y="231"/>
                  </a:cubicBezTo>
                  <a:cubicBezTo>
                    <a:pt x="1148" y="153"/>
                    <a:pt x="10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6"/>
            <p:cNvSpPr/>
            <p:nvPr/>
          </p:nvSpPr>
          <p:spPr>
            <a:xfrm>
              <a:off x="7399033" y="3834410"/>
              <a:ext cx="41692" cy="39908"/>
            </a:xfrm>
            <a:custGeom>
              <a:avLst/>
              <a:gdLst/>
              <a:ahLst/>
              <a:cxnLst/>
              <a:rect l="l" t="t" r="r" b="b"/>
              <a:pathLst>
                <a:path w="958" h="917" extrusionOk="0">
                  <a:moveTo>
                    <a:pt x="733" y="0"/>
                  </a:moveTo>
                  <a:cubicBezTo>
                    <a:pt x="670" y="0"/>
                    <a:pt x="607" y="37"/>
                    <a:pt x="578" y="123"/>
                  </a:cubicBezTo>
                  <a:cubicBezTo>
                    <a:pt x="499" y="357"/>
                    <a:pt x="356" y="523"/>
                    <a:pt x="141" y="643"/>
                  </a:cubicBezTo>
                  <a:cubicBezTo>
                    <a:pt x="1" y="723"/>
                    <a:pt x="87" y="916"/>
                    <a:pt x="220" y="916"/>
                  </a:cubicBezTo>
                  <a:cubicBezTo>
                    <a:pt x="242" y="916"/>
                    <a:pt x="266" y="911"/>
                    <a:pt x="290" y="898"/>
                  </a:cubicBezTo>
                  <a:cubicBezTo>
                    <a:pt x="556" y="758"/>
                    <a:pt x="775" y="534"/>
                    <a:pt x="894" y="257"/>
                  </a:cubicBezTo>
                  <a:cubicBezTo>
                    <a:pt x="957" y="111"/>
                    <a:pt x="844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6"/>
            <p:cNvSpPr/>
            <p:nvPr/>
          </p:nvSpPr>
          <p:spPr>
            <a:xfrm>
              <a:off x="7398902" y="3897600"/>
              <a:ext cx="75246" cy="86083"/>
            </a:xfrm>
            <a:custGeom>
              <a:avLst/>
              <a:gdLst/>
              <a:ahLst/>
              <a:cxnLst/>
              <a:rect l="l" t="t" r="r" b="b"/>
              <a:pathLst>
                <a:path w="1729" h="1978" extrusionOk="0">
                  <a:moveTo>
                    <a:pt x="1456" y="1"/>
                  </a:moveTo>
                  <a:cubicBezTo>
                    <a:pt x="1369" y="1"/>
                    <a:pt x="1284" y="55"/>
                    <a:pt x="1266" y="190"/>
                  </a:cubicBezTo>
                  <a:cubicBezTo>
                    <a:pt x="1185" y="804"/>
                    <a:pt x="609" y="1353"/>
                    <a:pt x="134" y="1687"/>
                  </a:cubicBezTo>
                  <a:cubicBezTo>
                    <a:pt x="0" y="1781"/>
                    <a:pt x="79" y="1978"/>
                    <a:pt x="209" y="1978"/>
                  </a:cubicBezTo>
                  <a:cubicBezTo>
                    <a:pt x="234" y="1978"/>
                    <a:pt x="261" y="1971"/>
                    <a:pt x="289" y="1953"/>
                  </a:cubicBezTo>
                  <a:cubicBezTo>
                    <a:pt x="599" y="1761"/>
                    <a:pt x="870" y="1517"/>
                    <a:pt x="1095" y="1230"/>
                  </a:cubicBezTo>
                  <a:cubicBezTo>
                    <a:pt x="1322" y="937"/>
                    <a:pt x="1456" y="610"/>
                    <a:pt x="1636" y="291"/>
                  </a:cubicBezTo>
                  <a:cubicBezTo>
                    <a:pt x="1728" y="129"/>
                    <a:pt x="1590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6"/>
            <p:cNvSpPr/>
            <p:nvPr/>
          </p:nvSpPr>
          <p:spPr>
            <a:xfrm>
              <a:off x="6835370" y="3854125"/>
              <a:ext cx="60928" cy="61972"/>
            </a:xfrm>
            <a:custGeom>
              <a:avLst/>
              <a:gdLst/>
              <a:ahLst/>
              <a:cxnLst/>
              <a:rect l="l" t="t" r="r" b="b"/>
              <a:pathLst>
                <a:path w="1400" h="1424" extrusionOk="0">
                  <a:moveTo>
                    <a:pt x="1159" y="1"/>
                  </a:moveTo>
                  <a:cubicBezTo>
                    <a:pt x="1106" y="1"/>
                    <a:pt x="1052" y="25"/>
                    <a:pt x="1015" y="82"/>
                  </a:cubicBezTo>
                  <a:cubicBezTo>
                    <a:pt x="754" y="479"/>
                    <a:pt x="464" y="841"/>
                    <a:pt x="115" y="1165"/>
                  </a:cubicBezTo>
                  <a:cubicBezTo>
                    <a:pt x="0" y="1271"/>
                    <a:pt x="107" y="1424"/>
                    <a:pt x="230" y="1424"/>
                  </a:cubicBezTo>
                  <a:cubicBezTo>
                    <a:pt x="265" y="1424"/>
                    <a:pt x="301" y="1412"/>
                    <a:pt x="334" y="1383"/>
                  </a:cubicBezTo>
                  <a:cubicBezTo>
                    <a:pt x="712" y="1056"/>
                    <a:pt x="1049" y="680"/>
                    <a:pt x="1316" y="257"/>
                  </a:cubicBezTo>
                  <a:cubicBezTo>
                    <a:pt x="1399" y="124"/>
                    <a:pt x="1280" y="1"/>
                    <a:pt x="1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6"/>
            <p:cNvSpPr/>
            <p:nvPr/>
          </p:nvSpPr>
          <p:spPr>
            <a:xfrm>
              <a:off x="6890727" y="3877320"/>
              <a:ext cx="82079" cy="87997"/>
            </a:xfrm>
            <a:custGeom>
              <a:avLst/>
              <a:gdLst/>
              <a:ahLst/>
              <a:cxnLst/>
              <a:rect l="l" t="t" r="r" b="b"/>
              <a:pathLst>
                <a:path w="1886" h="2022" extrusionOk="0">
                  <a:moveTo>
                    <a:pt x="1666" y="0"/>
                  </a:moveTo>
                  <a:cubicBezTo>
                    <a:pt x="1593" y="0"/>
                    <a:pt x="1518" y="37"/>
                    <a:pt x="1486" y="123"/>
                  </a:cubicBezTo>
                  <a:cubicBezTo>
                    <a:pt x="1243" y="767"/>
                    <a:pt x="712" y="1338"/>
                    <a:pt x="144" y="1715"/>
                  </a:cubicBezTo>
                  <a:cubicBezTo>
                    <a:pt x="1" y="1811"/>
                    <a:pt x="88" y="2022"/>
                    <a:pt x="223" y="2022"/>
                  </a:cubicBezTo>
                  <a:cubicBezTo>
                    <a:pt x="250" y="2022"/>
                    <a:pt x="278" y="2013"/>
                    <a:pt x="307" y="1994"/>
                  </a:cubicBezTo>
                  <a:cubicBezTo>
                    <a:pt x="947" y="1577"/>
                    <a:pt x="1562" y="944"/>
                    <a:pt x="1836" y="220"/>
                  </a:cubicBezTo>
                  <a:cubicBezTo>
                    <a:pt x="1886" y="87"/>
                    <a:pt x="1777" y="0"/>
                    <a:pt x="1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6"/>
            <p:cNvSpPr/>
            <p:nvPr/>
          </p:nvSpPr>
          <p:spPr>
            <a:xfrm>
              <a:off x="6956093" y="3919795"/>
              <a:ext cx="71721" cy="81165"/>
            </a:xfrm>
            <a:custGeom>
              <a:avLst/>
              <a:gdLst/>
              <a:ahLst/>
              <a:cxnLst/>
              <a:rect l="l" t="t" r="r" b="b"/>
              <a:pathLst>
                <a:path w="1648" h="1865" extrusionOk="0">
                  <a:moveTo>
                    <a:pt x="1473" y="1"/>
                  </a:moveTo>
                  <a:cubicBezTo>
                    <a:pt x="1438" y="1"/>
                    <a:pt x="1402" y="16"/>
                    <a:pt x="1371" y="53"/>
                  </a:cubicBezTo>
                  <a:cubicBezTo>
                    <a:pt x="1176" y="278"/>
                    <a:pt x="1062" y="566"/>
                    <a:pt x="881" y="805"/>
                  </a:cubicBezTo>
                  <a:cubicBezTo>
                    <a:pt x="671" y="1082"/>
                    <a:pt x="417" y="1337"/>
                    <a:pt x="139" y="1547"/>
                  </a:cubicBezTo>
                  <a:cubicBezTo>
                    <a:pt x="1" y="1651"/>
                    <a:pt x="83" y="1865"/>
                    <a:pt x="219" y="1865"/>
                  </a:cubicBezTo>
                  <a:cubicBezTo>
                    <a:pt x="247" y="1865"/>
                    <a:pt x="277" y="1855"/>
                    <a:pt x="308" y="1834"/>
                  </a:cubicBezTo>
                  <a:cubicBezTo>
                    <a:pt x="613" y="1629"/>
                    <a:pt x="890" y="1398"/>
                    <a:pt x="1123" y="1111"/>
                  </a:cubicBezTo>
                  <a:cubicBezTo>
                    <a:pt x="1330" y="859"/>
                    <a:pt x="1586" y="535"/>
                    <a:pt x="1633" y="205"/>
                  </a:cubicBezTo>
                  <a:cubicBezTo>
                    <a:pt x="1648" y="106"/>
                    <a:pt x="1564" y="1"/>
                    <a:pt x="1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6"/>
            <p:cNvSpPr/>
            <p:nvPr/>
          </p:nvSpPr>
          <p:spPr>
            <a:xfrm>
              <a:off x="7014104" y="3995693"/>
              <a:ext cx="49178" cy="42737"/>
            </a:xfrm>
            <a:custGeom>
              <a:avLst/>
              <a:gdLst/>
              <a:ahLst/>
              <a:cxnLst/>
              <a:rect l="l" t="t" r="r" b="b"/>
              <a:pathLst>
                <a:path w="1130" h="982" extrusionOk="0">
                  <a:moveTo>
                    <a:pt x="912" y="1"/>
                  </a:moveTo>
                  <a:cubicBezTo>
                    <a:pt x="886" y="1"/>
                    <a:pt x="860" y="8"/>
                    <a:pt x="836" y="24"/>
                  </a:cubicBezTo>
                  <a:cubicBezTo>
                    <a:pt x="562" y="209"/>
                    <a:pt x="341" y="484"/>
                    <a:pt x="111" y="719"/>
                  </a:cubicBezTo>
                  <a:cubicBezTo>
                    <a:pt x="0" y="830"/>
                    <a:pt x="103" y="981"/>
                    <a:pt x="224" y="981"/>
                  </a:cubicBezTo>
                  <a:cubicBezTo>
                    <a:pt x="259" y="981"/>
                    <a:pt x="296" y="969"/>
                    <a:pt x="329" y="938"/>
                  </a:cubicBezTo>
                  <a:cubicBezTo>
                    <a:pt x="574" y="716"/>
                    <a:pt x="856" y="506"/>
                    <a:pt x="1053" y="241"/>
                  </a:cubicBezTo>
                  <a:cubicBezTo>
                    <a:pt x="1130" y="136"/>
                    <a:pt x="1023" y="1"/>
                    <a:pt x="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6"/>
            <p:cNvSpPr/>
            <p:nvPr/>
          </p:nvSpPr>
          <p:spPr>
            <a:xfrm>
              <a:off x="7273218" y="2471338"/>
              <a:ext cx="98094" cy="18801"/>
            </a:xfrm>
            <a:custGeom>
              <a:avLst/>
              <a:gdLst/>
              <a:ahLst/>
              <a:cxnLst/>
              <a:rect l="l" t="t" r="r" b="b"/>
              <a:pathLst>
                <a:path w="2254" h="432" extrusionOk="0">
                  <a:moveTo>
                    <a:pt x="1465" y="0"/>
                  </a:moveTo>
                  <a:cubicBezTo>
                    <a:pt x="1041" y="0"/>
                    <a:pt x="618" y="46"/>
                    <a:pt x="199" y="113"/>
                  </a:cubicBezTo>
                  <a:cubicBezTo>
                    <a:pt x="0" y="144"/>
                    <a:pt x="72" y="432"/>
                    <a:pt x="259" y="432"/>
                  </a:cubicBezTo>
                  <a:cubicBezTo>
                    <a:pt x="268" y="432"/>
                    <a:pt x="277" y="431"/>
                    <a:pt x="287" y="430"/>
                  </a:cubicBezTo>
                  <a:cubicBezTo>
                    <a:pt x="780" y="352"/>
                    <a:pt x="1268" y="336"/>
                    <a:pt x="1763" y="336"/>
                  </a:cubicBezTo>
                  <a:cubicBezTo>
                    <a:pt x="1860" y="336"/>
                    <a:pt x="1956" y="337"/>
                    <a:pt x="2053" y="337"/>
                  </a:cubicBezTo>
                  <a:cubicBezTo>
                    <a:pt x="2054" y="337"/>
                    <a:pt x="2054" y="337"/>
                    <a:pt x="2054" y="337"/>
                  </a:cubicBezTo>
                  <a:cubicBezTo>
                    <a:pt x="2254" y="337"/>
                    <a:pt x="2242" y="54"/>
                    <a:pt x="2053" y="32"/>
                  </a:cubicBezTo>
                  <a:cubicBezTo>
                    <a:pt x="1857" y="10"/>
                    <a:pt x="1661" y="0"/>
                    <a:pt x="1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6"/>
            <p:cNvSpPr/>
            <p:nvPr/>
          </p:nvSpPr>
          <p:spPr>
            <a:xfrm>
              <a:off x="7414787" y="2481609"/>
              <a:ext cx="68065" cy="25242"/>
            </a:xfrm>
            <a:custGeom>
              <a:avLst/>
              <a:gdLst/>
              <a:ahLst/>
              <a:cxnLst/>
              <a:rect l="l" t="t" r="r" b="b"/>
              <a:pathLst>
                <a:path w="1564" h="580" extrusionOk="0">
                  <a:moveTo>
                    <a:pt x="228" y="0"/>
                  </a:moveTo>
                  <a:cubicBezTo>
                    <a:pt x="61" y="0"/>
                    <a:pt x="0" y="262"/>
                    <a:pt x="183" y="308"/>
                  </a:cubicBezTo>
                  <a:cubicBezTo>
                    <a:pt x="579" y="405"/>
                    <a:pt x="977" y="525"/>
                    <a:pt x="1381" y="578"/>
                  </a:cubicBezTo>
                  <a:cubicBezTo>
                    <a:pt x="1389" y="579"/>
                    <a:pt x="1396" y="579"/>
                    <a:pt x="1402" y="579"/>
                  </a:cubicBezTo>
                  <a:cubicBezTo>
                    <a:pt x="1557" y="579"/>
                    <a:pt x="1563" y="335"/>
                    <a:pt x="1421" y="286"/>
                  </a:cubicBezTo>
                  <a:cubicBezTo>
                    <a:pt x="1049" y="156"/>
                    <a:pt x="650" y="92"/>
                    <a:pt x="267" y="5"/>
                  </a:cubicBezTo>
                  <a:cubicBezTo>
                    <a:pt x="253" y="2"/>
                    <a:pt x="240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6"/>
            <p:cNvSpPr/>
            <p:nvPr/>
          </p:nvSpPr>
          <p:spPr>
            <a:xfrm>
              <a:off x="7438766" y="2563730"/>
              <a:ext cx="18583" cy="39386"/>
            </a:xfrm>
            <a:custGeom>
              <a:avLst/>
              <a:gdLst/>
              <a:ahLst/>
              <a:cxnLst/>
              <a:rect l="l" t="t" r="r" b="b"/>
              <a:pathLst>
                <a:path w="427" h="905" extrusionOk="0">
                  <a:moveTo>
                    <a:pt x="225" y="1"/>
                  </a:moveTo>
                  <a:cubicBezTo>
                    <a:pt x="163" y="1"/>
                    <a:pt x="105" y="37"/>
                    <a:pt x="92" y="120"/>
                  </a:cubicBezTo>
                  <a:cubicBezTo>
                    <a:pt x="61" y="329"/>
                    <a:pt x="17" y="539"/>
                    <a:pt x="5" y="750"/>
                  </a:cubicBezTo>
                  <a:cubicBezTo>
                    <a:pt x="0" y="849"/>
                    <a:pt x="84" y="904"/>
                    <a:pt x="166" y="904"/>
                  </a:cubicBezTo>
                  <a:cubicBezTo>
                    <a:pt x="232" y="904"/>
                    <a:pt x="298" y="869"/>
                    <a:pt x="318" y="792"/>
                  </a:cubicBezTo>
                  <a:cubicBezTo>
                    <a:pt x="364" y="602"/>
                    <a:pt x="381" y="403"/>
                    <a:pt x="409" y="207"/>
                  </a:cubicBezTo>
                  <a:cubicBezTo>
                    <a:pt x="427" y="83"/>
                    <a:pt x="320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6"/>
            <p:cNvSpPr/>
            <p:nvPr/>
          </p:nvSpPr>
          <p:spPr>
            <a:xfrm>
              <a:off x="7390677" y="2602462"/>
              <a:ext cx="15101" cy="29507"/>
            </a:xfrm>
            <a:custGeom>
              <a:avLst/>
              <a:gdLst/>
              <a:ahLst/>
              <a:cxnLst/>
              <a:rect l="l" t="t" r="r" b="b"/>
              <a:pathLst>
                <a:path w="347" h="678" extrusionOk="0">
                  <a:moveTo>
                    <a:pt x="182" y="0"/>
                  </a:moveTo>
                  <a:cubicBezTo>
                    <a:pt x="131" y="0"/>
                    <a:pt x="84" y="29"/>
                    <a:pt x="74" y="96"/>
                  </a:cubicBezTo>
                  <a:cubicBezTo>
                    <a:pt x="53" y="248"/>
                    <a:pt x="30" y="398"/>
                    <a:pt x="11" y="551"/>
                  </a:cubicBezTo>
                  <a:cubicBezTo>
                    <a:pt x="0" y="632"/>
                    <a:pt x="74" y="678"/>
                    <a:pt x="145" y="678"/>
                  </a:cubicBezTo>
                  <a:cubicBezTo>
                    <a:pt x="202" y="678"/>
                    <a:pt x="256" y="649"/>
                    <a:pt x="267" y="585"/>
                  </a:cubicBezTo>
                  <a:cubicBezTo>
                    <a:pt x="291" y="445"/>
                    <a:pt x="309" y="306"/>
                    <a:pt x="331" y="166"/>
                  </a:cubicBezTo>
                  <a:cubicBezTo>
                    <a:pt x="347" y="66"/>
                    <a:pt x="260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6"/>
            <p:cNvSpPr/>
            <p:nvPr/>
          </p:nvSpPr>
          <p:spPr>
            <a:xfrm>
              <a:off x="7446556" y="2088367"/>
              <a:ext cx="26982" cy="84951"/>
            </a:xfrm>
            <a:custGeom>
              <a:avLst/>
              <a:gdLst/>
              <a:ahLst/>
              <a:cxnLst/>
              <a:rect l="l" t="t" r="r" b="b"/>
              <a:pathLst>
                <a:path w="620" h="1952" extrusionOk="0">
                  <a:moveTo>
                    <a:pt x="205" y="0"/>
                  </a:moveTo>
                  <a:cubicBezTo>
                    <a:pt x="103" y="0"/>
                    <a:pt x="1" y="82"/>
                    <a:pt x="42" y="206"/>
                  </a:cubicBezTo>
                  <a:cubicBezTo>
                    <a:pt x="218" y="744"/>
                    <a:pt x="218" y="1243"/>
                    <a:pt x="167" y="1798"/>
                  </a:cubicBezTo>
                  <a:cubicBezTo>
                    <a:pt x="158" y="1897"/>
                    <a:pt x="242" y="1952"/>
                    <a:pt x="325" y="1952"/>
                  </a:cubicBezTo>
                  <a:cubicBezTo>
                    <a:pt x="392" y="1952"/>
                    <a:pt x="459" y="1917"/>
                    <a:pt x="478" y="1840"/>
                  </a:cubicBezTo>
                  <a:cubicBezTo>
                    <a:pt x="620" y="1276"/>
                    <a:pt x="545" y="664"/>
                    <a:pt x="367" y="117"/>
                  </a:cubicBezTo>
                  <a:cubicBezTo>
                    <a:pt x="340" y="36"/>
                    <a:pt x="272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6"/>
            <p:cNvSpPr/>
            <p:nvPr/>
          </p:nvSpPr>
          <p:spPr>
            <a:xfrm>
              <a:off x="7436764" y="2213311"/>
              <a:ext cx="20106" cy="46523"/>
            </a:xfrm>
            <a:custGeom>
              <a:avLst/>
              <a:gdLst/>
              <a:ahLst/>
              <a:cxnLst/>
              <a:rect l="l" t="t" r="r" b="b"/>
              <a:pathLst>
                <a:path w="462" h="1069" extrusionOk="0">
                  <a:moveTo>
                    <a:pt x="252" y="0"/>
                  </a:moveTo>
                  <a:cubicBezTo>
                    <a:pt x="186" y="0"/>
                    <a:pt x="126" y="38"/>
                    <a:pt x="113" y="125"/>
                  </a:cubicBezTo>
                  <a:cubicBezTo>
                    <a:pt x="73" y="386"/>
                    <a:pt x="0" y="661"/>
                    <a:pt x="18" y="924"/>
                  </a:cubicBezTo>
                  <a:cubicBezTo>
                    <a:pt x="25" y="1018"/>
                    <a:pt x="94" y="1068"/>
                    <a:pt x="166" y="1068"/>
                  </a:cubicBezTo>
                  <a:cubicBezTo>
                    <a:pt x="224" y="1068"/>
                    <a:pt x="283" y="1034"/>
                    <a:pt x="310" y="964"/>
                  </a:cubicBezTo>
                  <a:cubicBezTo>
                    <a:pt x="399" y="730"/>
                    <a:pt x="409" y="462"/>
                    <a:pt x="443" y="216"/>
                  </a:cubicBezTo>
                  <a:cubicBezTo>
                    <a:pt x="462" y="86"/>
                    <a:pt x="351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6"/>
            <p:cNvSpPr/>
            <p:nvPr/>
          </p:nvSpPr>
          <p:spPr>
            <a:xfrm>
              <a:off x="7361476" y="2168356"/>
              <a:ext cx="18975" cy="40778"/>
            </a:xfrm>
            <a:custGeom>
              <a:avLst/>
              <a:gdLst/>
              <a:ahLst/>
              <a:cxnLst/>
              <a:rect l="l" t="t" r="r" b="b"/>
              <a:pathLst>
                <a:path w="436" h="937" extrusionOk="0">
                  <a:moveTo>
                    <a:pt x="204" y="1"/>
                  </a:moveTo>
                  <a:cubicBezTo>
                    <a:pt x="104" y="1"/>
                    <a:pt x="0" y="84"/>
                    <a:pt x="32" y="212"/>
                  </a:cubicBezTo>
                  <a:cubicBezTo>
                    <a:pt x="76" y="390"/>
                    <a:pt x="54" y="542"/>
                    <a:pt x="25" y="720"/>
                  </a:cubicBezTo>
                  <a:cubicBezTo>
                    <a:pt x="7" y="834"/>
                    <a:pt x="111" y="937"/>
                    <a:pt x="208" y="937"/>
                  </a:cubicBezTo>
                  <a:cubicBezTo>
                    <a:pt x="255" y="937"/>
                    <a:pt x="301" y="911"/>
                    <a:pt x="329" y="849"/>
                  </a:cubicBezTo>
                  <a:cubicBezTo>
                    <a:pt x="435" y="615"/>
                    <a:pt x="427" y="365"/>
                    <a:pt x="358" y="121"/>
                  </a:cubicBezTo>
                  <a:cubicBezTo>
                    <a:pt x="335" y="37"/>
                    <a:pt x="270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6"/>
            <p:cNvSpPr/>
            <p:nvPr/>
          </p:nvSpPr>
          <p:spPr>
            <a:xfrm>
              <a:off x="7730998" y="1528664"/>
              <a:ext cx="229786" cy="342502"/>
            </a:xfrm>
            <a:custGeom>
              <a:avLst/>
              <a:gdLst/>
              <a:ahLst/>
              <a:cxnLst/>
              <a:rect l="l" t="t" r="r" b="b"/>
              <a:pathLst>
                <a:path w="5280" h="7870" extrusionOk="0">
                  <a:moveTo>
                    <a:pt x="5110" y="0"/>
                  </a:moveTo>
                  <a:cubicBezTo>
                    <a:pt x="5046" y="0"/>
                    <a:pt x="4985" y="34"/>
                    <a:pt x="4974" y="109"/>
                  </a:cubicBezTo>
                  <a:cubicBezTo>
                    <a:pt x="4518" y="3253"/>
                    <a:pt x="2919" y="5924"/>
                    <a:pt x="156" y="7562"/>
                  </a:cubicBezTo>
                  <a:cubicBezTo>
                    <a:pt x="1" y="7654"/>
                    <a:pt x="94" y="7870"/>
                    <a:pt x="240" y="7870"/>
                  </a:cubicBezTo>
                  <a:cubicBezTo>
                    <a:pt x="266" y="7870"/>
                    <a:pt x="294" y="7863"/>
                    <a:pt x="322" y="7847"/>
                  </a:cubicBezTo>
                  <a:cubicBezTo>
                    <a:pt x="3141" y="6279"/>
                    <a:pt x="5104" y="3406"/>
                    <a:pt x="5275" y="151"/>
                  </a:cubicBezTo>
                  <a:cubicBezTo>
                    <a:pt x="5280" y="56"/>
                    <a:pt x="5192" y="0"/>
                    <a:pt x="5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36"/>
            <p:cNvSpPr/>
            <p:nvPr/>
          </p:nvSpPr>
          <p:spPr>
            <a:xfrm>
              <a:off x="7953948" y="1454594"/>
              <a:ext cx="19845" cy="39516"/>
            </a:xfrm>
            <a:custGeom>
              <a:avLst/>
              <a:gdLst/>
              <a:ahLst/>
              <a:cxnLst/>
              <a:rect l="l" t="t" r="r" b="b"/>
              <a:pathLst>
                <a:path w="456" h="908" extrusionOk="0">
                  <a:moveTo>
                    <a:pt x="204" y="1"/>
                  </a:moveTo>
                  <a:cubicBezTo>
                    <a:pt x="111" y="1"/>
                    <a:pt x="22" y="79"/>
                    <a:pt x="41" y="208"/>
                  </a:cubicBezTo>
                  <a:cubicBezTo>
                    <a:pt x="68" y="391"/>
                    <a:pt x="90" y="540"/>
                    <a:pt x="36" y="723"/>
                  </a:cubicBezTo>
                  <a:cubicBezTo>
                    <a:pt x="0" y="837"/>
                    <a:pt x="87" y="907"/>
                    <a:pt x="178" y="907"/>
                  </a:cubicBezTo>
                  <a:cubicBezTo>
                    <a:pt x="239" y="907"/>
                    <a:pt x="301" y="875"/>
                    <a:pt x="329" y="803"/>
                  </a:cubicBezTo>
                  <a:cubicBezTo>
                    <a:pt x="414" y="585"/>
                    <a:pt x="455" y="340"/>
                    <a:pt x="364" y="118"/>
                  </a:cubicBezTo>
                  <a:cubicBezTo>
                    <a:pt x="331" y="37"/>
                    <a:pt x="267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36"/>
            <p:cNvSpPr/>
            <p:nvPr/>
          </p:nvSpPr>
          <p:spPr>
            <a:xfrm>
              <a:off x="6768264" y="1538369"/>
              <a:ext cx="46653" cy="115110"/>
            </a:xfrm>
            <a:custGeom>
              <a:avLst/>
              <a:gdLst/>
              <a:ahLst/>
              <a:cxnLst/>
              <a:rect l="l" t="t" r="r" b="b"/>
              <a:pathLst>
                <a:path w="1072" h="2645" extrusionOk="0">
                  <a:moveTo>
                    <a:pt x="202" y="0"/>
                  </a:moveTo>
                  <a:cubicBezTo>
                    <a:pt x="127" y="0"/>
                    <a:pt x="54" y="50"/>
                    <a:pt x="49" y="154"/>
                  </a:cubicBezTo>
                  <a:cubicBezTo>
                    <a:pt x="1" y="988"/>
                    <a:pt x="159" y="1867"/>
                    <a:pt x="649" y="2559"/>
                  </a:cubicBezTo>
                  <a:cubicBezTo>
                    <a:pt x="691" y="2618"/>
                    <a:pt x="759" y="2645"/>
                    <a:pt x="826" y="2645"/>
                  </a:cubicBezTo>
                  <a:cubicBezTo>
                    <a:pt x="951" y="2645"/>
                    <a:pt x="1072" y="2552"/>
                    <a:pt x="1014" y="2405"/>
                  </a:cubicBezTo>
                  <a:cubicBezTo>
                    <a:pt x="728" y="1663"/>
                    <a:pt x="459" y="954"/>
                    <a:pt x="368" y="154"/>
                  </a:cubicBezTo>
                  <a:cubicBezTo>
                    <a:pt x="356" y="53"/>
                    <a:pt x="278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36"/>
            <p:cNvSpPr/>
            <p:nvPr/>
          </p:nvSpPr>
          <p:spPr>
            <a:xfrm>
              <a:off x="6816135" y="1675585"/>
              <a:ext cx="28941" cy="34816"/>
            </a:xfrm>
            <a:custGeom>
              <a:avLst/>
              <a:gdLst/>
              <a:ahLst/>
              <a:cxnLst/>
              <a:rect l="l" t="t" r="r" b="b"/>
              <a:pathLst>
                <a:path w="665" h="800" extrusionOk="0">
                  <a:moveTo>
                    <a:pt x="165" y="0"/>
                  </a:moveTo>
                  <a:cubicBezTo>
                    <a:pt x="81" y="0"/>
                    <a:pt x="1" y="54"/>
                    <a:pt x="6" y="157"/>
                  </a:cubicBezTo>
                  <a:cubicBezTo>
                    <a:pt x="22" y="407"/>
                    <a:pt x="149" y="715"/>
                    <a:pt x="409" y="793"/>
                  </a:cubicBezTo>
                  <a:cubicBezTo>
                    <a:pt x="424" y="797"/>
                    <a:pt x="440" y="799"/>
                    <a:pt x="455" y="799"/>
                  </a:cubicBezTo>
                  <a:cubicBezTo>
                    <a:pt x="568" y="799"/>
                    <a:pt x="665" y="686"/>
                    <a:pt x="630" y="572"/>
                  </a:cubicBezTo>
                  <a:cubicBezTo>
                    <a:pt x="574" y="391"/>
                    <a:pt x="414" y="234"/>
                    <a:pt x="311" y="75"/>
                  </a:cubicBezTo>
                  <a:cubicBezTo>
                    <a:pt x="277" y="24"/>
                    <a:pt x="220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36"/>
            <p:cNvSpPr/>
            <p:nvPr/>
          </p:nvSpPr>
          <p:spPr>
            <a:xfrm>
              <a:off x="6837155" y="1607869"/>
              <a:ext cx="37210" cy="53878"/>
            </a:xfrm>
            <a:custGeom>
              <a:avLst/>
              <a:gdLst/>
              <a:ahLst/>
              <a:cxnLst/>
              <a:rect l="l" t="t" r="r" b="b"/>
              <a:pathLst>
                <a:path w="855" h="1238" extrusionOk="0">
                  <a:moveTo>
                    <a:pt x="191" y="1"/>
                  </a:moveTo>
                  <a:cubicBezTo>
                    <a:pt x="97" y="1"/>
                    <a:pt x="0" y="78"/>
                    <a:pt x="28" y="198"/>
                  </a:cubicBezTo>
                  <a:cubicBezTo>
                    <a:pt x="110" y="549"/>
                    <a:pt x="262" y="943"/>
                    <a:pt x="531" y="1194"/>
                  </a:cubicBezTo>
                  <a:cubicBezTo>
                    <a:pt x="563" y="1224"/>
                    <a:pt x="602" y="1237"/>
                    <a:pt x="639" y="1237"/>
                  </a:cubicBezTo>
                  <a:cubicBezTo>
                    <a:pt x="750" y="1237"/>
                    <a:pt x="854" y="1120"/>
                    <a:pt x="783" y="999"/>
                  </a:cubicBezTo>
                  <a:cubicBezTo>
                    <a:pt x="606" y="703"/>
                    <a:pt x="427" y="453"/>
                    <a:pt x="335" y="113"/>
                  </a:cubicBezTo>
                  <a:cubicBezTo>
                    <a:pt x="313" y="35"/>
                    <a:pt x="253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6"/>
            <p:cNvSpPr/>
            <p:nvPr/>
          </p:nvSpPr>
          <p:spPr>
            <a:xfrm>
              <a:off x="7619763" y="925746"/>
              <a:ext cx="95396" cy="72809"/>
            </a:xfrm>
            <a:custGeom>
              <a:avLst/>
              <a:gdLst/>
              <a:ahLst/>
              <a:cxnLst/>
              <a:rect l="l" t="t" r="r" b="b"/>
              <a:pathLst>
                <a:path w="2192" h="1673" extrusionOk="0">
                  <a:moveTo>
                    <a:pt x="242" y="0"/>
                  </a:moveTo>
                  <a:cubicBezTo>
                    <a:pt x="96" y="0"/>
                    <a:pt x="0" y="217"/>
                    <a:pt x="159" y="302"/>
                  </a:cubicBezTo>
                  <a:cubicBezTo>
                    <a:pt x="814" y="652"/>
                    <a:pt x="1391" y="1101"/>
                    <a:pt x="1910" y="1631"/>
                  </a:cubicBezTo>
                  <a:cubicBezTo>
                    <a:pt x="1940" y="1660"/>
                    <a:pt x="1972" y="1673"/>
                    <a:pt x="2003" y="1673"/>
                  </a:cubicBezTo>
                  <a:cubicBezTo>
                    <a:pt x="2105" y="1673"/>
                    <a:pt x="2192" y="1539"/>
                    <a:pt x="2104" y="1437"/>
                  </a:cubicBezTo>
                  <a:cubicBezTo>
                    <a:pt x="1603" y="855"/>
                    <a:pt x="999" y="386"/>
                    <a:pt x="322" y="22"/>
                  </a:cubicBezTo>
                  <a:cubicBezTo>
                    <a:pt x="294" y="7"/>
                    <a:pt x="26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6"/>
            <p:cNvSpPr/>
            <p:nvPr/>
          </p:nvSpPr>
          <p:spPr>
            <a:xfrm>
              <a:off x="7726429" y="1023055"/>
              <a:ext cx="25764" cy="29158"/>
            </a:xfrm>
            <a:custGeom>
              <a:avLst/>
              <a:gdLst/>
              <a:ahLst/>
              <a:cxnLst/>
              <a:rect l="l" t="t" r="r" b="b"/>
              <a:pathLst>
                <a:path w="592" h="670" extrusionOk="0">
                  <a:moveTo>
                    <a:pt x="216" y="1"/>
                  </a:moveTo>
                  <a:cubicBezTo>
                    <a:pt x="109" y="1"/>
                    <a:pt x="0" y="115"/>
                    <a:pt x="67" y="239"/>
                  </a:cubicBezTo>
                  <a:cubicBezTo>
                    <a:pt x="133" y="365"/>
                    <a:pt x="199" y="488"/>
                    <a:pt x="280" y="606"/>
                  </a:cubicBezTo>
                  <a:cubicBezTo>
                    <a:pt x="310" y="650"/>
                    <a:pt x="359" y="669"/>
                    <a:pt x="408" y="669"/>
                  </a:cubicBezTo>
                  <a:cubicBezTo>
                    <a:pt x="500" y="669"/>
                    <a:pt x="591" y="600"/>
                    <a:pt x="547" y="494"/>
                  </a:cubicBezTo>
                  <a:cubicBezTo>
                    <a:pt x="486" y="350"/>
                    <a:pt x="416" y="216"/>
                    <a:pt x="341" y="80"/>
                  </a:cubicBezTo>
                  <a:cubicBezTo>
                    <a:pt x="311" y="24"/>
                    <a:pt x="264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6"/>
            <p:cNvSpPr/>
            <p:nvPr/>
          </p:nvSpPr>
          <p:spPr>
            <a:xfrm>
              <a:off x="7665589" y="1024665"/>
              <a:ext cx="29071" cy="27766"/>
            </a:xfrm>
            <a:custGeom>
              <a:avLst/>
              <a:gdLst/>
              <a:ahLst/>
              <a:cxnLst/>
              <a:rect l="l" t="t" r="r" b="b"/>
              <a:pathLst>
                <a:path w="668" h="638" extrusionOk="0">
                  <a:moveTo>
                    <a:pt x="238" y="0"/>
                  </a:moveTo>
                  <a:cubicBezTo>
                    <a:pt x="121" y="0"/>
                    <a:pt x="1" y="139"/>
                    <a:pt x="80" y="259"/>
                  </a:cubicBezTo>
                  <a:cubicBezTo>
                    <a:pt x="155" y="373"/>
                    <a:pt x="226" y="484"/>
                    <a:pt x="319" y="584"/>
                  </a:cubicBezTo>
                  <a:cubicBezTo>
                    <a:pt x="353" y="621"/>
                    <a:pt x="394" y="637"/>
                    <a:pt x="434" y="637"/>
                  </a:cubicBezTo>
                  <a:cubicBezTo>
                    <a:pt x="553" y="637"/>
                    <a:pt x="668" y="500"/>
                    <a:pt x="593" y="373"/>
                  </a:cubicBezTo>
                  <a:cubicBezTo>
                    <a:pt x="522" y="257"/>
                    <a:pt x="436" y="157"/>
                    <a:pt x="348" y="53"/>
                  </a:cubicBezTo>
                  <a:cubicBezTo>
                    <a:pt x="317" y="16"/>
                    <a:pt x="278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9" name="Google Shape;3649;p36"/>
          <p:cNvGrpSpPr/>
          <p:nvPr/>
        </p:nvGrpSpPr>
        <p:grpSpPr>
          <a:xfrm>
            <a:off x="2789974" y="578453"/>
            <a:ext cx="1849800" cy="1499425"/>
            <a:chOff x="2789974" y="578453"/>
            <a:chExt cx="1849800" cy="1499425"/>
          </a:xfrm>
        </p:grpSpPr>
        <p:sp>
          <p:nvSpPr>
            <p:cNvPr id="3650" name="Google Shape;3650;p36"/>
            <p:cNvSpPr/>
            <p:nvPr/>
          </p:nvSpPr>
          <p:spPr>
            <a:xfrm rot="9402082" flipH="1">
              <a:off x="3057460" y="802000"/>
              <a:ext cx="1347343" cy="1052331"/>
            </a:xfrm>
            <a:custGeom>
              <a:avLst/>
              <a:gdLst/>
              <a:ahLst/>
              <a:cxnLst/>
              <a:rect l="l" t="t" r="r" b="b"/>
              <a:pathLst>
                <a:path w="38948" h="30420" extrusionOk="0">
                  <a:moveTo>
                    <a:pt x="38664" y="0"/>
                  </a:moveTo>
                  <a:cubicBezTo>
                    <a:pt x="38570" y="0"/>
                    <a:pt x="38473" y="47"/>
                    <a:pt x="38427" y="155"/>
                  </a:cubicBezTo>
                  <a:cubicBezTo>
                    <a:pt x="36850" y="3891"/>
                    <a:pt x="35275" y="7630"/>
                    <a:pt x="33698" y="11365"/>
                  </a:cubicBezTo>
                  <a:cubicBezTo>
                    <a:pt x="33055" y="12889"/>
                    <a:pt x="32560" y="14856"/>
                    <a:pt x="31642" y="16240"/>
                  </a:cubicBezTo>
                  <a:cubicBezTo>
                    <a:pt x="31368" y="16651"/>
                    <a:pt x="30067" y="17653"/>
                    <a:pt x="29458" y="18191"/>
                  </a:cubicBezTo>
                  <a:lnTo>
                    <a:pt x="18269" y="28081"/>
                  </a:lnTo>
                  <a:cubicBezTo>
                    <a:pt x="17710" y="28574"/>
                    <a:pt x="17046" y="29045"/>
                    <a:pt x="16547" y="29602"/>
                  </a:cubicBezTo>
                  <a:cubicBezTo>
                    <a:pt x="16488" y="29667"/>
                    <a:pt x="16352" y="29821"/>
                    <a:pt x="16239" y="29903"/>
                  </a:cubicBezTo>
                  <a:lnTo>
                    <a:pt x="16239" y="29903"/>
                  </a:lnTo>
                  <a:cubicBezTo>
                    <a:pt x="16235" y="29902"/>
                    <a:pt x="16230" y="29901"/>
                    <a:pt x="16226" y="29899"/>
                  </a:cubicBezTo>
                  <a:cubicBezTo>
                    <a:pt x="14854" y="29528"/>
                    <a:pt x="13255" y="27989"/>
                    <a:pt x="12069" y="27228"/>
                  </a:cubicBezTo>
                  <a:cubicBezTo>
                    <a:pt x="8195" y="24738"/>
                    <a:pt x="4320" y="22247"/>
                    <a:pt x="445" y="19757"/>
                  </a:cubicBezTo>
                  <a:cubicBezTo>
                    <a:pt x="404" y="19730"/>
                    <a:pt x="364" y="19719"/>
                    <a:pt x="326" y="19719"/>
                  </a:cubicBezTo>
                  <a:cubicBezTo>
                    <a:pt x="131" y="19719"/>
                    <a:pt x="1" y="20024"/>
                    <a:pt x="211" y="20160"/>
                  </a:cubicBezTo>
                  <a:cubicBezTo>
                    <a:pt x="5515" y="23569"/>
                    <a:pt x="10819" y="26979"/>
                    <a:pt x="16123" y="30388"/>
                  </a:cubicBezTo>
                  <a:cubicBezTo>
                    <a:pt x="16157" y="30410"/>
                    <a:pt x="16195" y="30420"/>
                    <a:pt x="16232" y="30420"/>
                  </a:cubicBezTo>
                  <a:cubicBezTo>
                    <a:pt x="16295" y="30420"/>
                    <a:pt x="16358" y="30393"/>
                    <a:pt x="16406" y="30351"/>
                  </a:cubicBezTo>
                  <a:cubicBezTo>
                    <a:pt x="20662" y="26589"/>
                    <a:pt x="24919" y="22827"/>
                    <a:pt x="29174" y="19066"/>
                  </a:cubicBezTo>
                  <a:cubicBezTo>
                    <a:pt x="30177" y="18179"/>
                    <a:pt x="31510" y="17334"/>
                    <a:pt x="32175" y="16169"/>
                  </a:cubicBezTo>
                  <a:cubicBezTo>
                    <a:pt x="33576" y="13723"/>
                    <a:pt x="34451" y="10775"/>
                    <a:pt x="35545" y="8179"/>
                  </a:cubicBezTo>
                  <a:cubicBezTo>
                    <a:pt x="36656" y="5545"/>
                    <a:pt x="37767" y="2913"/>
                    <a:pt x="38877" y="279"/>
                  </a:cubicBezTo>
                  <a:cubicBezTo>
                    <a:pt x="38948" y="111"/>
                    <a:pt x="38810" y="0"/>
                    <a:pt x="38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6"/>
            <p:cNvSpPr/>
            <p:nvPr/>
          </p:nvSpPr>
          <p:spPr>
            <a:xfrm rot="9402082" flipH="1">
              <a:off x="4037471" y="829022"/>
              <a:ext cx="545745" cy="204309"/>
            </a:xfrm>
            <a:custGeom>
              <a:avLst/>
              <a:gdLst/>
              <a:ahLst/>
              <a:cxnLst/>
              <a:rect l="l" t="t" r="r" b="b"/>
              <a:pathLst>
                <a:path w="15776" h="5906" extrusionOk="0">
                  <a:moveTo>
                    <a:pt x="298" y="1"/>
                  </a:moveTo>
                  <a:cubicBezTo>
                    <a:pt x="75" y="1"/>
                    <a:pt x="1" y="375"/>
                    <a:pt x="254" y="466"/>
                  </a:cubicBezTo>
                  <a:cubicBezTo>
                    <a:pt x="5303" y="2275"/>
                    <a:pt x="10350" y="4083"/>
                    <a:pt x="15399" y="5891"/>
                  </a:cubicBezTo>
                  <a:cubicBezTo>
                    <a:pt x="15427" y="5901"/>
                    <a:pt x="15454" y="5905"/>
                    <a:pt x="15479" y="5905"/>
                  </a:cubicBezTo>
                  <a:cubicBezTo>
                    <a:pt x="15703" y="5905"/>
                    <a:pt x="15775" y="5532"/>
                    <a:pt x="15523" y="5440"/>
                  </a:cubicBezTo>
                  <a:cubicBezTo>
                    <a:pt x="10474" y="3633"/>
                    <a:pt x="5427" y="1824"/>
                    <a:pt x="378" y="16"/>
                  </a:cubicBezTo>
                  <a:cubicBezTo>
                    <a:pt x="350" y="6"/>
                    <a:pt x="323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6"/>
            <p:cNvSpPr/>
            <p:nvPr/>
          </p:nvSpPr>
          <p:spPr>
            <a:xfrm rot="9402082" flipH="1">
              <a:off x="3373066" y="825727"/>
              <a:ext cx="82056" cy="145050"/>
            </a:xfrm>
            <a:custGeom>
              <a:avLst/>
              <a:gdLst/>
              <a:ahLst/>
              <a:cxnLst/>
              <a:rect l="l" t="t" r="r" b="b"/>
              <a:pathLst>
                <a:path w="2372" h="4193" extrusionOk="0">
                  <a:moveTo>
                    <a:pt x="637" y="1"/>
                  </a:moveTo>
                  <a:lnTo>
                    <a:pt x="0" y="2400"/>
                  </a:lnTo>
                  <a:lnTo>
                    <a:pt x="1734" y="4192"/>
                  </a:lnTo>
                  <a:lnTo>
                    <a:pt x="2372" y="1792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6"/>
            <p:cNvSpPr/>
            <p:nvPr/>
          </p:nvSpPr>
          <p:spPr>
            <a:xfrm rot="9402082" flipH="1">
              <a:off x="3364105" y="809842"/>
              <a:ext cx="100009" cy="176807"/>
            </a:xfrm>
            <a:custGeom>
              <a:avLst/>
              <a:gdLst/>
              <a:ahLst/>
              <a:cxnLst/>
              <a:rect l="l" t="t" r="r" b="b"/>
              <a:pathLst>
                <a:path w="2891" h="5111" extrusionOk="0">
                  <a:moveTo>
                    <a:pt x="1016" y="918"/>
                  </a:moveTo>
                  <a:lnTo>
                    <a:pt x="2371" y="2318"/>
                  </a:lnTo>
                  <a:lnTo>
                    <a:pt x="1873" y="4192"/>
                  </a:lnTo>
                  <a:lnTo>
                    <a:pt x="519" y="2791"/>
                  </a:lnTo>
                  <a:lnTo>
                    <a:pt x="1016" y="918"/>
                  </a:lnTo>
                  <a:close/>
                  <a:moveTo>
                    <a:pt x="778" y="0"/>
                  </a:moveTo>
                  <a:lnTo>
                    <a:pt x="1" y="2927"/>
                  </a:lnTo>
                  <a:lnTo>
                    <a:pt x="2112" y="5111"/>
                  </a:lnTo>
                  <a:lnTo>
                    <a:pt x="2891" y="2184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6"/>
            <p:cNvSpPr/>
            <p:nvPr/>
          </p:nvSpPr>
          <p:spPr>
            <a:xfrm rot="9402082" flipH="1">
              <a:off x="4517831" y="1467787"/>
              <a:ext cx="82056" cy="145085"/>
            </a:xfrm>
            <a:custGeom>
              <a:avLst/>
              <a:gdLst/>
              <a:ahLst/>
              <a:cxnLst/>
              <a:rect l="l" t="t" r="r" b="b"/>
              <a:pathLst>
                <a:path w="2372" h="4194" extrusionOk="0">
                  <a:moveTo>
                    <a:pt x="639" y="1"/>
                  </a:moveTo>
                  <a:lnTo>
                    <a:pt x="0" y="2400"/>
                  </a:lnTo>
                  <a:lnTo>
                    <a:pt x="1734" y="4193"/>
                  </a:lnTo>
                  <a:lnTo>
                    <a:pt x="2372" y="1792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6"/>
            <p:cNvSpPr/>
            <p:nvPr/>
          </p:nvSpPr>
          <p:spPr>
            <a:xfrm rot="9402082" flipH="1">
              <a:off x="4508843" y="1451941"/>
              <a:ext cx="100044" cy="176807"/>
            </a:xfrm>
            <a:custGeom>
              <a:avLst/>
              <a:gdLst/>
              <a:ahLst/>
              <a:cxnLst/>
              <a:rect l="l" t="t" r="r" b="b"/>
              <a:pathLst>
                <a:path w="2892" h="5111" extrusionOk="0">
                  <a:moveTo>
                    <a:pt x="1017" y="920"/>
                  </a:moveTo>
                  <a:lnTo>
                    <a:pt x="2371" y="2320"/>
                  </a:lnTo>
                  <a:lnTo>
                    <a:pt x="1874" y="4192"/>
                  </a:lnTo>
                  <a:lnTo>
                    <a:pt x="519" y="2791"/>
                  </a:lnTo>
                  <a:lnTo>
                    <a:pt x="1017" y="920"/>
                  </a:lnTo>
                  <a:close/>
                  <a:moveTo>
                    <a:pt x="779" y="0"/>
                  </a:moveTo>
                  <a:lnTo>
                    <a:pt x="0" y="2927"/>
                  </a:lnTo>
                  <a:lnTo>
                    <a:pt x="2113" y="5111"/>
                  </a:lnTo>
                  <a:lnTo>
                    <a:pt x="2892" y="2185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6"/>
            <p:cNvSpPr/>
            <p:nvPr/>
          </p:nvSpPr>
          <p:spPr>
            <a:xfrm rot="9402082" flipH="1">
              <a:off x="4475802" y="665309"/>
              <a:ext cx="82125" cy="145085"/>
            </a:xfrm>
            <a:custGeom>
              <a:avLst/>
              <a:gdLst/>
              <a:ahLst/>
              <a:cxnLst/>
              <a:rect l="l" t="t" r="r" b="b"/>
              <a:pathLst>
                <a:path w="2374" h="4194" extrusionOk="0">
                  <a:moveTo>
                    <a:pt x="639" y="0"/>
                  </a:moveTo>
                  <a:lnTo>
                    <a:pt x="1" y="2399"/>
                  </a:lnTo>
                  <a:lnTo>
                    <a:pt x="1735" y="4193"/>
                  </a:lnTo>
                  <a:lnTo>
                    <a:pt x="2374" y="1793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6"/>
            <p:cNvSpPr/>
            <p:nvPr/>
          </p:nvSpPr>
          <p:spPr>
            <a:xfrm rot="9402082" flipH="1">
              <a:off x="4466868" y="649425"/>
              <a:ext cx="100009" cy="176807"/>
            </a:xfrm>
            <a:custGeom>
              <a:avLst/>
              <a:gdLst/>
              <a:ahLst/>
              <a:cxnLst/>
              <a:rect l="l" t="t" r="r" b="b"/>
              <a:pathLst>
                <a:path w="2891" h="5111" extrusionOk="0">
                  <a:moveTo>
                    <a:pt x="1017" y="918"/>
                  </a:moveTo>
                  <a:lnTo>
                    <a:pt x="2372" y="2319"/>
                  </a:lnTo>
                  <a:lnTo>
                    <a:pt x="1874" y="4192"/>
                  </a:lnTo>
                  <a:lnTo>
                    <a:pt x="519" y="2791"/>
                  </a:lnTo>
                  <a:lnTo>
                    <a:pt x="1017" y="918"/>
                  </a:lnTo>
                  <a:close/>
                  <a:moveTo>
                    <a:pt x="777" y="0"/>
                  </a:moveTo>
                  <a:lnTo>
                    <a:pt x="0" y="2926"/>
                  </a:lnTo>
                  <a:lnTo>
                    <a:pt x="2113" y="5110"/>
                  </a:lnTo>
                  <a:lnTo>
                    <a:pt x="2890" y="2184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6"/>
            <p:cNvSpPr/>
            <p:nvPr/>
          </p:nvSpPr>
          <p:spPr>
            <a:xfrm rot="9402082" flipH="1">
              <a:off x="2860198" y="1276680"/>
              <a:ext cx="354686" cy="377967"/>
            </a:xfrm>
            <a:custGeom>
              <a:avLst/>
              <a:gdLst/>
              <a:ahLst/>
              <a:cxnLst/>
              <a:rect l="l" t="t" r="r" b="b"/>
              <a:pathLst>
                <a:path w="10253" h="10926" extrusionOk="0">
                  <a:moveTo>
                    <a:pt x="3723" y="1"/>
                  </a:moveTo>
                  <a:cubicBezTo>
                    <a:pt x="3711" y="1"/>
                    <a:pt x="3699" y="2"/>
                    <a:pt x="3687" y="5"/>
                  </a:cubicBezTo>
                  <a:cubicBezTo>
                    <a:pt x="3378" y="79"/>
                    <a:pt x="3561" y="1100"/>
                    <a:pt x="3582" y="1299"/>
                  </a:cubicBezTo>
                  <a:cubicBezTo>
                    <a:pt x="3682" y="2216"/>
                    <a:pt x="3863" y="3125"/>
                    <a:pt x="4051" y="4028"/>
                  </a:cubicBezTo>
                  <a:cubicBezTo>
                    <a:pt x="4102" y="4272"/>
                    <a:pt x="4257" y="4630"/>
                    <a:pt x="4237" y="4879"/>
                  </a:cubicBezTo>
                  <a:cubicBezTo>
                    <a:pt x="4217" y="5103"/>
                    <a:pt x="4307" y="4936"/>
                    <a:pt x="4152" y="5063"/>
                  </a:cubicBezTo>
                  <a:cubicBezTo>
                    <a:pt x="3960" y="5218"/>
                    <a:pt x="3504" y="5263"/>
                    <a:pt x="3269" y="5339"/>
                  </a:cubicBezTo>
                  <a:cubicBezTo>
                    <a:pt x="2826" y="5483"/>
                    <a:pt x="2385" y="5632"/>
                    <a:pt x="1947" y="5791"/>
                  </a:cubicBezTo>
                  <a:cubicBezTo>
                    <a:pt x="1539" y="5938"/>
                    <a:pt x="1132" y="6092"/>
                    <a:pt x="740" y="6277"/>
                  </a:cubicBezTo>
                  <a:cubicBezTo>
                    <a:pt x="595" y="6345"/>
                    <a:pt x="94" y="6524"/>
                    <a:pt x="46" y="6720"/>
                  </a:cubicBezTo>
                  <a:cubicBezTo>
                    <a:pt x="0" y="6915"/>
                    <a:pt x="238" y="6964"/>
                    <a:pt x="502" y="6964"/>
                  </a:cubicBezTo>
                  <a:cubicBezTo>
                    <a:pt x="744" y="6964"/>
                    <a:pt x="1007" y="6923"/>
                    <a:pt x="1097" y="6915"/>
                  </a:cubicBezTo>
                  <a:cubicBezTo>
                    <a:pt x="1991" y="6828"/>
                    <a:pt x="2878" y="6653"/>
                    <a:pt x="3758" y="6470"/>
                  </a:cubicBezTo>
                  <a:cubicBezTo>
                    <a:pt x="3897" y="6442"/>
                    <a:pt x="4272" y="6289"/>
                    <a:pt x="4470" y="6289"/>
                  </a:cubicBezTo>
                  <a:cubicBezTo>
                    <a:pt x="4500" y="6289"/>
                    <a:pt x="4526" y="6292"/>
                    <a:pt x="4547" y="6301"/>
                  </a:cubicBezTo>
                  <a:cubicBezTo>
                    <a:pt x="4642" y="6339"/>
                    <a:pt x="4619" y="6385"/>
                    <a:pt x="4672" y="6524"/>
                  </a:cubicBezTo>
                  <a:cubicBezTo>
                    <a:pt x="4944" y="7262"/>
                    <a:pt x="5140" y="8032"/>
                    <a:pt x="5406" y="8774"/>
                  </a:cubicBezTo>
                  <a:cubicBezTo>
                    <a:pt x="5560" y="9204"/>
                    <a:pt x="5720" y="9634"/>
                    <a:pt x="5908" y="10051"/>
                  </a:cubicBezTo>
                  <a:cubicBezTo>
                    <a:pt x="6014" y="10287"/>
                    <a:pt x="6149" y="10700"/>
                    <a:pt x="6369" y="10858"/>
                  </a:cubicBezTo>
                  <a:cubicBezTo>
                    <a:pt x="6434" y="10905"/>
                    <a:pt x="6487" y="10925"/>
                    <a:pt x="6530" y="10925"/>
                  </a:cubicBezTo>
                  <a:cubicBezTo>
                    <a:pt x="6737" y="10925"/>
                    <a:pt x="6710" y="10456"/>
                    <a:pt x="6704" y="10243"/>
                  </a:cubicBezTo>
                  <a:cubicBezTo>
                    <a:pt x="6677" y="9347"/>
                    <a:pt x="6490" y="8443"/>
                    <a:pt x="6318" y="7567"/>
                  </a:cubicBezTo>
                  <a:cubicBezTo>
                    <a:pt x="6242" y="7181"/>
                    <a:pt x="6160" y="6795"/>
                    <a:pt x="6077" y="6410"/>
                  </a:cubicBezTo>
                  <a:cubicBezTo>
                    <a:pt x="6061" y="6338"/>
                    <a:pt x="5931" y="6000"/>
                    <a:pt x="5970" y="5934"/>
                  </a:cubicBezTo>
                  <a:cubicBezTo>
                    <a:pt x="6009" y="5866"/>
                    <a:pt x="6370" y="5809"/>
                    <a:pt x="6443" y="5787"/>
                  </a:cubicBezTo>
                  <a:cubicBezTo>
                    <a:pt x="6833" y="5666"/>
                    <a:pt x="7222" y="5538"/>
                    <a:pt x="7610" y="5407"/>
                  </a:cubicBezTo>
                  <a:cubicBezTo>
                    <a:pt x="8381" y="5145"/>
                    <a:pt x="9268" y="4904"/>
                    <a:pt x="9950" y="4444"/>
                  </a:cubicBezTo>
                  <a:cubicBezTo>
                    <a:pt x="10034" y="4389"/>
                    <a:pt x="10253" y="4272"/>
                    <a:pt x="10219" y="4141"/>
                  </a:cubicBezTo>
                  <a:cubicBezTo>
                    <a:pt x="10116" y="4010"/>
                    <a:pt x="9901" y="3966"/>
                    <a:pt x="9652" y="3966"/>
                  </a:cubicBezTo>
                  <a:cubicBezTo>
                    <a:pt x="9227" y="3966"/>
                    <a:pt x="8705" y="4092"/>
                    <a:pt x="8477" y="4125"/>
                  </a:cubicBezTo>
                  <a:cubicBezTo>
                    <a:pt x="7642" y="4247"/>
                    <a:pt x="6813" y="4412"/>
                    <a:pt x="5988" y="4591"/>
                  </a:cubicBezTo>
                  <a:cubicBezTo>
                    <a:pt x="5920" y="4606"/>
                    <a:pt x="5773" y="4660"/>
                    <a:pt x="5686" y="4660"/>
                  </a:cubicBezTo>
                  <a:cubicBezTo>
                    <a:pt x="5663" y="4660"/>
                    <a:pt x="5645" y="4657"/>
                    <a:pt x="5633" y="4648"/>
                  </a:cubicBezTo>
                  <a:cubicBezTo>
                    <a:pt x="5538" y="4582"/>
                    <a:pt x="5474" y="4123"/>
                    <a:pt x="5442" y="4019"/>
                  </a:cubicBezTo>
                  <a:cubicBezTo>
                    <a:pt x="5182" y="3176"/>
                    <a:pt x="4907" y="2333"/>
                    <a:pt x="4585" y="1512"/>
                  </a:cubicBezTo>
                  <a:cubicBezTo>
                    <a:pt x="4502" y="1302"/>
                    <a:pt x="4091" y="1"/>
                    <a:pt x="37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6"/>
            <p:cNvSpPr/>
            <p:nvPr/>
          </p:nvSpPr>
          <p:spPr>
            <a:xfrm rot="9402082" flipH="1">
              <a:off x="2852779" y="1268239"/>
              <a:ext cx="371118" cy="394088"/>
            </a:xfrm>
            <a:custGeom>
              <a:avLst/>
              <a:gdLst/>
              <a:ahLst/>
              <a:cxnLst/>
              <a:rect l="l" t="t" r="r" b="b"/>
              <a:pathLst>
                <a:path w="10728" h="11392" extrusionOk="0">
                  <a:moveTo>
                    <a:pt x="3970" y="511"/>
                  </a:moveTo>
                  <a:lnTo>
                    <a:pt x="3970" y="511"/>
                  </a:lnTo>
                  <a:cubicBezTo>
                    <a:pt x="4062" y="605"/>
                    <a:pt x="4239" y="886"/>
                    <a:pt x="4529" y="1704"/>
                  </a:cubicBezTo>
                  <a:lnTo>
                    <a:pt x="4576" y="1833"/>
                  </a:lnTo>
                  <a:cubicBezTo>
                    <a:pt x="4916" y="2699"/>
                    <a:pt x="5197" y="3579"/>
                    <a:pt x="5429" y="4325"/>
                  </a:cubicBezTo>
                  <a:cubicBezTo>
                    <a:pt x="5435" y="4348"/>
                    <a:pt x="5443" y="4393"/>
                    <a:pt x="5455" y="4447"/>
                  </a:cubicBezTo>
                  <a:cubicBezTo>
                    <a:pt x="5522" y="4775"/>
                    <a:pt x="5572" y="4981"/>
                    <a:pt x="5708" y="5075"/>
                  </a:cubicBezTo>
                  <a:cubicBezTo>
                    <a:pt x="5765" y="5115"/>
                    <a:pt x="5829" y="5130"/>
                    <a:pt x="5896" y="5130"/>
                  </a:cubicBezTo>
                  <a:cubicBezTo>
                    <a:pt x="5990" y="5130"/>
                    <a:pt x="6089" y="5101"/>
                    <a:pt x="6182" y="5074"/>
                  </a:cubicBezTo>
                  <a:cubicBezTo>
                    <a:pt x="6207" y="5066"/>
                    <a:pt x="6230" y="5060"/>
                    <a:pt x="6247" y="5056"/>
                  </a:cubicBezTo>
                  <a:cubicBezTo>
                    <a:pt x="7237" y="4840"/>
                    <a:pt x="8000" y="4698"/>
                    <a:pt x="8720" y="4593"/>
                  </a:cubicBezTo>
                  <a:cubicBezTo>
                    <a:pt x="8781" y="4583"/>
                    <a:pt x="8862" y="4567"/>
                    <a:pt x="8958" y="4550"/>
                  </a:cubicBezTo>
                  <a:cubicBezTo>
                    <a:pt x="9365" y="4473"/>
                    <a:pt x="9679" y="4434"/>
                    <a:pt x="9897" y="4434"/>
                  </a:cubicBezTo>
                  <a:cubicBezTo>
                    <a:pt x="9972" y="4434"/>
                    <a:pt x="10036" y="4439"/>
                    <a:pt x="10087" y="4448"/>
                  </a:cubicBezTo>
                  <a:cubicBezTo>
                    <a:pt x="10082" y="4453"/>
                    <a:pt x="10076" y="4456"/>
                    <a:pt x="10073" y="4458"/>
                  </a:cubicBezTo>
                  <a:lnTo>
                    <a:pt x="10031" y="4486"/>
                  </a:lnTo>
                  <a:cubicBezTo>
                    <a:pt x="9493" y="4849"/>
                    <a:pt x="8810" y="5071"/>
                    <a:pt x="8152" y="5286"/>
                  </a:cubicBezTo>
                  <a:cubicBezTo>
                    <a:pt x="8013" y="5330"/>
                    <a:pt x="7879" y="5375"/>
                    <a:pt x="7746" y="5420"/>
                  </a:cubicBezTo>
                  <a:cubicBezTo>
                    <a:pt x="7360" y="5551"/>
                    <a:pt x="6974" y="5677"/>
                    <a:pt x="6585" y="5797"/>
                  </a:cubicBezTo>
                  <a:cubicBezTo>
                    <a:pt x="6568" y="5802"/>
                    <a:pt x="6537" y="5808"/>
                    <a:pt x="6501" y="5816"/>
                  </a:cubicBezTo>
                  <a:cubicBezTo>
                    <a:pt x="6200" y="5881"/>
                    <a:pt x="6051" y="5924"/>
                    <a:pt x="5978" y="6052"/>
                  </a:cubicBezTo>
                  <a:cubicBezTo>
                    <a:pt x="5907" y="6177"/>
                    <a:pt x="5943" y="6327"/>
                    <a:pt x="6036" y="6617"/>
                  </a:cubicBezTo>
                  <a:cubicBezTo>
                    <a:pt x="6049" y="6651"/>
                    <a:pt x="6057" y="6680"/>
                    <a:pt x="6061" y="6693"/>
                  </a:cubicBezTo>
                  <a:cubicBezTo>
                    <a:pt x="6144" y="7077"/>
                    <a:pt x="6224" y="7461"/>
                    <a:pt x="6300" y="7847"/>
                  </a:cubicBezTo>
                  <a:lnTo>
                    <a:pt x="6331" y="8006"/>
                  </a:lnTo>
                  <a:cubicBezTo>
                    <a:pt x="6493" y="8819"/>
                    <a:pt x="6658" y="9661"/>
                    <a:pt x="6683" y="10521"/>
                  </a:cubicBezTo>
                  <a:cubicBezTo>
                    <a:pt x="6685" y="10589"/>
                    <a:pt x="6690" y="10755"/>
                    <a:pt x="6678" y="10869"/>
                  </a:cubicBezTo>
                  <a:cubicBezTo>
                    <a:pt x="6568" y="10756"/>
                    <a:pt x="6467" y="10513"/>
                    <a:pt x="6398" y="10346"/>
                  </a:cubicBezTo>
                  <a:cubicBezTo>
                    <a:pt x="6376" y="10291"/>
                    <a:pt x="6354" y="10238"/>
                    <a:pt x="6333" y="10191"/>
                  </a:cubicBezTo>
                  <a:cubicBezTo>
                    <a:pt x="6142" y="9767"/>
                    <a:pt x="5982" y="9334"/>
                    <a:pt x="5838" y="8929"/>
                  </a:cubicBezTo>
                  <a:cubicBezTo>
                    <a:pt x="5711" y="8578"/>
                    <a:pt x="5602" y="8220"/>
                    <a:pt x="5492" y="7865"/>
                  </a:cubicBezTo>
                  <a:cubicBezTo>
                    <a:pt x="5373" y="7474"/>
                    <a:pt x="5247" y="7069"/>
                    <a:pt x="5104" y="6678"/>
                  </a:cubicBezTo>
                  <a:cubicBezTo>
                    <a:pt x="5092" y="6645"/>
                    <a:pt x="5084" y="6619"/>
                    <a:pt x="5080" y="6599"/>
                  </a:cubicBezTo>
                  <a:cubicBezTo>
                    <a:pt x="5058" y="6520"/>
                    <a:pt x="5023" y="6389"/>
                    <a:pt x="4846" y="6317"/>
                  </a:cubicBezTo>
                  <a:cubicBezTo>
                    <a:pt x="4797" y="6298"/>
                    <a:pt x="4744" y="6289"/>
                    <a:pt x="4683" y="6289"/>
                  </a:cubicBezTo>
                  <a:cubicBezTo>
                    <a:pt x="4529" y="6289"/>
                    <a:pt x="4337" y="6346"/>
                    <a:pt x="4098" y="6424"/>
                  </a:cubicBezTo>
                  <a:cubicBezTo>
                    <a:pt x="4023" y="6448"/>
                    <a:pt x="3960" y="6470"/>
                    <a:pt x="3919" y="6479"/>
                  </a:cubicBezTo>
                  <a:cubicBezTo>
                    <a:pt x="3026" y="6662"/>
                    <a:pt x="2156" y="6835"/>
                    <a:pt x="1281" y="6919"/>
                  </a:cubicBezTo>
                  <a:lnTo>
                    <a:pt x="1191" y="6929"/>
                  </a:lnTo>
                  <a:cubicBezTo>
                    <a:pt x="962" y="6958"/>
                    <a:pt x="803" y="6967"/>
                    <a:pt x="691" y="6967"/>
                  </a:cubicBezTo>
                  <a:cubicBezTo>
                    <a:pt x="633" y="6967"/>
                    <a:pt x="588" y="6965"/>
                    <a:pt x="553" y="6961"/>
                  </a:cubicBezTo>
                  <a:cubicBezTo>
                    <a:pt x="632" y="6910"/>
                    <a:pt x="762" y="6846"/>
                    <a:pt x="944" y="6770"/>
                  </a:cubicBezTo>
                  <a:lnTo>
                    <a:pt x="1044" y="6725"/>
                  </a:lnTo>
                  <a:cubicBezTo>
                    <a:pt x="1446" y="6537"/>
                    <a:pt x="1868" y="6379"/>
                    <a:pt x="2233" y="6246"/>
                  </a:cubicBezTo>
                  <a:cubicBezTo>
                    <a:pt x="2668" y="6088"/>
                    <a:pt x="3107" y="5940"/>
                    <a:pt x="3548" y="5797"/>
                  </a:cubicBezTo>
                  <a:cubicBezTo>
                    <a:pt x="3617" y="5775"/>
                    <a:pt x="3708" y="5756"/>
                    <a:pt x="3802" y="5735"/>
                  </a:cubicBezTo>
                  <a:cubicBezTo>
                    <a:pt x="4044" y="5682"/>
                    <a:pt x="4315" y="5624"/>
                    <a:pt x="4515" y="5473"/>
                  </a:cubicBezTo>
                  <a:lnTo>
                    <a:pt x="4604" y="5468"/>
                  </a:lnTo>
                  <a:lnTo>
                    <a:pt x="4723" y="5220"/>
                  </a:lnTo>
                  <a:lnTo>
                    <a:pt x="4676" y="5152"/>
                  </a:lnTo>
                  <a:cubicBezTo>
                    <a:pt x="4676" y="5147"/>
                    <a:pt x="4678" y="5141"/>
                    <a:pt x="4678" y="5134"/>
                  </a:cubicBezTo>
                  <a:cubicBezTo>
                    <a:pt x="4696" y="4923"/>
                    <a:pt x="4622" y="4679"/>
                    <a:pt x="4558" y="4465"/>
                  </a:cubicBezTo>
                  <a:cubicBezTo>
                    <a:pt x="4531" y="4376"/>
                    <a:pt x="4505" y="4291"/>
                    <a:pt x="4490" y="4217"/>
                  </a:cubicBezTo>
                  <a:cubicBezTo>
                    <a:pt x="4311" y="3356"/>
                    <a:pt x="4126" y="2437"/>
                    <a:pt x="4026" y="1510"/>
                  </a:cubicBezTo>
                  <a:lnTo>
                    <a:pt x="4011" y="1403"/>
                  </a:lnTo>
                  <a:cubicBezTo>
                    <a:pt x="3936" y="855"/>
                    <a:pt x="3947" y="615"/>
                    <a:pt x="3970" y="511"/>
                  </a:cubicBezTo>
                  <a:close/>
                  <a:moveTo>
                    <a:pt x="3945" y="1"/>
                  </a:moveTo>
                  <a:cubicBezTo>
                    <a:pt x="3913" y="1"/>
                    <a:pt x="3880" y="5"/>
                    <a:pt x="3847" y="13"/>
                  </a:cubicBezTo>
                  <a:cubicBezTo>
                    <a:pt x="3406" y="120"/>
                    <a:pt x="3464" y="817"/>
                    <a:pt x="3553" y="1463"/>
                  </a:cubicBezTo>
                  <a:lnTo>
                    <a:pt x="3565" y="1558"/>
                  </a:lnTo>
                  <a:cubicBezTo>
                    <a:pt x="3668" y="2506"/>
                    <a:pt x="3855" y="3438"/>
                    <a:pt x="4037" y="4310"/>
                  </a:cubicBezTo>
                  <a:cubicBezTo>
                    <a:pt x="4055" y="4396"/>
                    <a:pt x="4085" y="4496"/>
                    <a:pt x="4117" y="4600"/>
                  </a:cubicBezTo>
                  <a:cubicBezTo>
                    <a:pt x="4169" y="4773"/>
                    <a:pt x="4229" y="4971"/>
                    <a:pt x="4219" y="5094"/>
                  </a:cubicBezTo>
                  <a:cubicBezTo>
                    <a:pt x="4219" y="5102"/>
                    <a:pt x="4217" y="5109"/>
                    <a:pt x="4217" y="5118"/>
                  </a:cubicBezTo>
                  <a:cubicBezTo>
                    <a:pt x="4128" y="5188"/>
                    <a:pt x="3887" y="5239"/>
                    <a:pt x="3712" y="5278"/>
                  </a:cubicBezTo>
                  <a:cubicBezTo>
                    <a:pt x="3598" y="5302"/>
                    <a:pt x="3492" y="5326"/>
                    <a:pt x="3411" y="5352"/>
                  </a:cubicBezTo>
                  <a:cubicBezTo>
                    <a:pt x="2966" y="5495"/>
                    <a:pt x="2521" y="5645"/>
                    <a:pt x="2080" y="5805"/>
                  </a:cubicBezTo>
                  <a:cubicBezTo>
                    <a:pt x="1707" y="5942"/>
                    <a:pt x="1271" y="6104"/>
                    <a:pt x="854" y="6300"/>
                  </a:cubicBezTo>
                  <a:lnTo>
                    <a:pt x="767" y="6338"/>
                  </a:lnTo>
                  <a:cubicBezTo>
                    <a:pt x="414" y="6487"/>
                    <a:pt x="94" y="6643"/>
                    <a:pt x="32" y="6899"/>
                  </a:cubicBezTo>
                  <a:cubicBezTo>
                    <a:pt x="0" y="7032"/>
                    <a:pt x="31" y="7156"/>
                    <a:pt x="114" y="7251"/>
                  </a:cubicBezTo>
                  <a:cubicBezTo>
                    <a:pt x="233" y="7384"/>
                    <a:pt x="439" y="7432"/>
                    <a:pt x="713" y="7432"/>
                  </a:cubicBezTo>
                  <a:cubicBezTo>
                    <a:pt x="872" y="7432"/>
                    <a:pt x="1053" y="7416"/>
                    <a:pt x="1254" y="7391"/>
                  </a:cubicBezTo>
                  <a:lnTo>
                    <a:pt x="1332" y="7382"/>
                  </a:lnTo>
                  <a:cubicBezTo>
                    <a:pt x="2227" y="7295"/>
                    <a:pt x="3114" y="7121"/>
                    <a:pt x="4017" y="6935"/>
                  </a:cubicBezTo>
                  <a:cubicBezTo>
                    <a:pt x="4069" y="6922"/>
                    <a:pt x="4151" y="6897"/>
                    <a:pt x="4245" y="6868"/>
                  </a:cubicBezTo>
                  <a:cubicBezTo>
                    <a:pt x="4340" y="6837"/>
                    <a:pt x="4544" y="6772"/>
                    <a:pt x="4638" y="6756"/>
                  </a:cubicBezTo>
                  <a:cubicBezTo>
                    <a:pt x="4645" y="6780"/>
                    <a:pt x="4654" y="6808"/>
                    <a:pt x="4665" y="6840"/>
                  </a:cubicBezTo>
                  <a:cubicBezTo>
                    <a:pt x="4806" y="7220"/>
                    <a:pt x="4928" y="7619"/>
                    <a:pt x="5047" y="8003"/>
                  </a:cubicBezTo>
                  <a:cubicBezTo>
                    <a:pt x="5160" y="8366"/>
                    <a:pt x="5270" y="8730"/>
                    <a:pt x="5399" y="9086"/>
                  </a:cubicBezTo>
                  <a:cubicBezTo>
                    <a:pt x="5545" y="9500"/>
                    <a:pt x="5710" y="9942"/>
                    <a:pt x="5907" y="10382"/>
                  </a:cubicBezTo>
                  <a:cubicBezTo>
                    <a:pt x="5927" y="10424"/>
                    <a:pt x="5947" y="10472"/>
                    <a:pt x="5969" y="10525"/>
                  </a:cubicBezTo>
                  <a:cubicBezTo>
                    <a:pt x="6077" y="10787"/>
                    <a:pt x="6212" y="11114"/>
                    <a:pt x="6444" y="11280"/>
                  </a:cubicBezTo>
                  <a:cubicBezTo>
                    <a:pt x="6561" y="11364"/>
                    <a:pt x="6661" y="11392"/>
                    <a:pt x="6744" y="11392"/>
                  </a:cubicBezTo>
                  <a:cubicBezTo>
                    <a:pt x="6810" y="11392"/>
                    <a:pt x="6865" y="11374"/>
                    <a:pt x="6906" y="11354"/>
                  </a:cubicBezTo>
                  <a:cubicBezTo>
                    <a:pt x="7171" y="11212"/>
                    <a:pt x="7157" y="10805"/>
                    <a:pt x="7146" y="10471"/>
                  </a:cubicBezTo>
                  <a:cubicBezTo>
                    <a:pt x="7121" y="9611"/>
                    <a:pt x="6951" y="8749"/>
                    <a:pt x="6787" y="7917"/>
                  </a:cubicBezTo>
                  <a:lnTo>
                    <a:pt x="6756" y="7758"/>
                  </a:lnTo>
                  <a:cubicBezTo>
                    <a:pt x="6679" y="7369"/>
                    <a:pt x="6598" y="6982"/>
                    <a:pt x="6514" y="6594"/>
                  </a:cubicBezTo>
                  <a:cubicBezTo>
                    <a:pt x="6508" y="6571"/>
                    <a:pt x="6495" y="6528"/>
                    <a:pt x="6478" y="6474"/>
                  </a:cubicBezTo>
                  <a:cubicBezTo>
                    <a:pt x="6467" y="6440"/>
                    <a:pt x="6445" y="6373"/>
                    <a:pt x="6428" y="6311"/>
                  </a:cubicBezTo>
                  <a:cubicBezTo>
                    <a:pt x="6490" y="6297"/>
                    <a:pt x="6561" y="6281"/>
                    <a:pt x="6597" y="6274"/>
                  </a:cubicBezTo>
                  <a:cubicBezTo>
                    <a:pt x="6654" y="6260"/>
                    <a:pt x="6699" y="6251"/>
                    <a:pt x="6722" y="6243"/>
                  </a:cubicBezTo>
                  <a:cubicBezTo>
                    <a:pt x="7114" y="6122"/>
                    <a:pt x="7505" y="5996"/>
                    <a:pt x="7895" y="5864"/>
                  </a:cubicBezTo>
                  <a:cubicBezTo>
                    <a:pt x="8026" y="5819"/>
                    <a:pt x="8160" y="5775"/>
                    <a:pt x="8296" y="5730"/>
                  </a:cubicBezTo>
                  <a:cubicBezTo>
                    <a:pt x="8985" y="5506"/>
                    <a:pt x="9698" y="5272"/>
                    <a:pt x="10325" y="4852"/>
                  </a:cubicBezTo>
                  <a:cubicBezTo>
                    <a:pt x="10456" y="4769"/>
                    <a:pt x="10728" y="4595"/>
                    <a:pt x="10655" y="4317"/>
                  </a:cubicBezTo>
                  <a:lnTo>
                    <a:pt x="10614" y="4234"/>
                  </a:lnTo>
                  <a:cubicBezTo>
                    <a:pt x="10462" y="4037"/>
                    <a:pt x="10192" y="3970"/>
                    <a:pt x="9866" y="3970"/>
                  </a:cubicBezTo>
                  <a:cubicBezTo>
                    <a:pt x="9566" y="3970"/>
                    <a:pt x="9219" y="4026"/>
                    <a:pt x="8875" y="4091"/>
                  </a:cubicBezTo>
                  <a:cubicBezTo>
                    <a:pt x="8787" y="4106"/>
                    <a:pt x="8712" y="4121"/>
                    <a:pt x="8655" y="4129"/>
                  </a:cubicBezTo>
                  <a:cubicBezTo>
                    <a:pt x="7923" y="4236"/>
                    <a:pt x="7151" y="4380"/>
                    <a:pt x="6151" y="4599"/>
                  </a:cubicBezTo>
                  <a:cubicBezTo>
                    <a:pt x="6126" y="4602"/>
                    <a:pt x="6092" y="4612"/>
                    <a:pt x="6054" y="4624"/>
                  </a:cubicBezTo>
                  <a:cubicBezTo>
                    <a:pt x="6037" y="4629"/>
                    <a:pt x="6010" y="4636"/>
                    <a:pt x="5984" y="4644"/>
                  </a:cubicBezTo>
                  <a:cubicBezTo>
                    <a:pt x="5959" y="4553"/>
                    <a:pt x="5931" y="4420"/>
                    <a:pt x="5918" y="4351"/>
                  </a:cubicBezTo>
                  <a:cubicBezTo>
                    <a:pt x="5902" y="4276"/>
                    <a:pt x="5889" y="4214"/>
                    <a:pt x="5879" y="4184"/>
                  </a:cubicBezTo>
                  <a:cubicBezTo>
                    <a:pt x="5645" y="3428"/>
                    <a:pt x="5360" y="2539"/>
                    <a:pt x="5015" y="1661"/>
                  </a:cubicBezTo>
                  <a:lnTo>
                    <a:pt x="4974" y="1545"/>
                  </a:lnTo>
                  <a:cubicBezTo>
                    <a:pt x="4636" y="596"/>
                    <a:pt x="4339" y="1"/>
                    <a:pt x="3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6"/>
            <p:cNvSpPr/>
            <p:nvPr/>
          </p:nvSpPr>
          <p:spPr>
            <a:xfrm rot="9402082" flipH="1">
              <a:off x="3975300" y="981992"/>
              <a:ext cx="259381" cy="275294"/>
            </a:xfrm>
            <a:custGeom>
              <a:avLst/>
              <a:gdLst/>
              <a:ahLst/>
              <a:cxnLst/>
              <a:rect l="l" t="t" r="r" b="b"/>
              <a:pathLst>
                <a:path w="7498" h="7958" extrusionOk="0">
                  <a:moveTo>
                    <a:pt x="2695" y="1"/>
                  </a:moveTo>
                  <a:cubicBezTo>
                    <a:pt x="2686" y="1"/>
                    <a:pt x="2678" y="2"/>
                    <a:pt x="2669" y="4"/>
                  </a:cubicBezTo>
                  <a:cubicBezTo>
                    <a:pt x="2441" y="61"/>
                    <a:pt x="2579" y="830"/>
                    <a:pt x="2596" y="974"/>
                  </a:cubicBezTo>
                  <a:cubicBezTo>
                    <a:pt x="2669" y="1627"/>
                    <a:pt x="2797" y="2273"/>
                    <a:pt x="2931" y="2915"/>
                  </a:cubicBezTo>
                  <a:cubicBezTo>
                    <a:pt x="2985" y="3177"/>
                    <a:pt x="3154" y="3536"/>
                    <a:pt x="3001" y="3692"/>
                  </a:cubicBezTo>
                  <a:cubicBezTo>
                    <a:pt x="2899" y="3796"/>
                    <a:pt x="2519" y="3841"/>
                    <a:pt x="2382" y="3886"/>
                  </a:cubicBezTo>
                  <a:cubicBezTo>
                    <a:pt x="2038" y="3997"/>
                    <a:pt x="1696" y="4113"/>
                    <a:pt x="1356" y="4238"/>
                  </a:cubicBezTo>
                  <a:cubicBezTo>
                    <a:pt x="1157" y="4311"/>
                    <a:pt x="20" y="4627"/>
                    <a:pt x="6" y="4913"/>
                  </a:cubicBezTo>
                  <a:cubicBezTo>
                    <a:pt x="1" y="5020"/>
                    <a:pt x="172" y="5060"/>
                    <a:pt x="432" y="5060"/>
                  </a:cubicBezTo>
                  <a:cubicBezTo>
                    <a:pt x="1147" y="5060"/>
                    <a:pt x="2534" y="4755"/>
                    <a:pt x="2743" y="4712"/>
                  </a:cubicBezTo>
                  <a:cubicBezTo>
                    <a:pt x="2830" y="4693"/>
                    <a:pt x="3109" y="4586"/>
                    <a:pt x="3243" y="4586"/>
                  </a:cubicBezTo>
                  <a:cubicBezTo>
                    <a:pt x="3262" y="4586"/>
                    <a:pt x="3279" y="4588"/>
                    <a:pt x="3291" y="4594"/>
                  </a:cubicBezTo>
                  <a:cubicBezTo>
                    <a:pt x="3370" y="4628"/>
                    <a:pt x="3339" y="4673"/>
                    <a:pt x="3390" y="4778"/>
                  </a:cubicBezTo>
                  <a:cubicBezTo>
                    <a:pt x="3649" y="5289"/>
                    <a:pt x="3753" y="5936"/>
                    <a:pt x="3948" y="6476"/>
                  </a:cubicBezTo>
                  <a:cubicBezTo>
                    <a:pt x="4060" y="6787"/>
                    <a:pt x="4295" y="7789"/>
                    <a:pt x="4644" y="7937"/>
                  </a:cubicBezTo>
                  <a:cubicBezTo>
                    <a:pt x="4677" y="7951"/>
                    <a:pt x="4706" y="7958"/>
                    <a:pt x="4731" y="7958"/>
                  </a:cubicBezTo>
                  <a:cubicBezTo>
                    <a:pt x="4904" y="7958"/>
                    <a:pt x="4869" y="7638"/>
                    <a:pt x="4865" y="7463"/>
                  </a:cubicBezTo>
                  <a:cubicBezTo>
                    <a:pt x="4848" y="6742"/>
                    <a:pt x="4686" y="6015"/>
                    <a:pt x="4544" y="5310"/>
                  </a:cubicBezTo>
                  <a:cubicBezTo>
                    <a:pt x="4494" y="5065"/>
                    <a:pt x="4254" y="4456"/>
                    <a:pt x="4404" y="4301"/>
                  </a:cubicBezTo>
                  <a:cubicBezTo>
                    <a:pt x="4533" y="4166"/>
                    <a:pt x="5006" y="4113"/>
                    <a:pt x="5183" y="4056"/>
                  </a:cubicBezTo>
                  <a:cubicBezTo>
                    <a:pt x="5533" y="3942"/>
                    <a:pt x="5883" y="3822"/>
                    <a:pt x="6227" y="3691"/>
                  </a:cubicBezTo>
                  <a:cubicBezTo>
                    <a:pt x="6388" y="3629"/>
                    <a:pt x="7498" y="3287"/>
                    <a:pt x="7427" y="3019"/>
                  </a:cubicBezTo>
                  <a:cubicBezTo>
                    <a:pt x="7337" y="2923"/>
                    <a:pt x="7179" y="2892"/>
                    <a:pt x="7000" y="2892"/>
                  </a:cubicBezTo>
                  <a:cubicBezTo>
                    <a:pt x="6701" y="2892"/>
                    <a:pt x="6346" y="2980"/>
                    <a:pt x="6162" y="3007"/>
                  </a:cubicBezTo>
                  <a:cubicBezTo>
                    <a:pt x="5548" y="3095"/>
                    <a:pt x="4925" y="3303"/>
                    <a:pt x="4310" y="3355"/>
                  </a:cubicBezTo>
                  <a:cubicBezTo>
                    <a:pt x="4255" y="3359"/>
                    <a:pt x="4178" y="3396"/>
                    <a:pt x="4124" y="3396"/>
                  </a:cubicBezTo>
                  <a:cubicBezTo>
                    <a:pt x="4109" y="3396"/>
                    <a:pt x="4095" y="3393"/>
                    <a:pt x="4084" y="3385"/>
                  </a:cubicBezTo>
                  <a:cubicBezTo>
                    <a:pt x="4008" y="3334"/>
                    <a:pt x="3958" y="2966"/>
                    <a:pt x="3931" y="2878"/>
                  </a:cubicBezTo>
                  <a:cubicBezTo>
                    <a:pt x="3735" y="2248"/>
                    <a:pt x="3529" y="1617"/>
                    <a:pt x="3282" y="1002"/>
                  </a:cubicBezTo>
                  <a:cubicBezTo>
                    <a:pt x="3225" y="858"/>
                    <a:pt x="294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6"/>
            <p:cNvSpPr/>
            <p:nvPr/>
          </p:nvSpPr>
          <p:spPr>
            <a:xfrm rot="9402082" flipH="1">
              <a:off x="3967150" y="973800"/>
              <a:ext cx="276297" cy="291449"/>
            </a:xfrm>
            <a:custGeom>
              <a:avLst/>
              <a:gdLst/>
              <a:ahLst/>
              <a:cxnLst/>
              <a:rect l="l" t="t" r="r" b="b"/>
              <a:pathLst>
                <a:path w="7987" h="8425" extrusionOk="0">
                  <a:moveTo>
                    <a:pt x="3009" y="626"/>
                  </a:moveTo>
                  <a:lnTo>
                    <a:pt x="3009" y="626"/>
                  </a:lnTo>
                  <a:cubicBezTo>
                    <a:pt x="3071" y="740"/>
                    <a:pt x="3157" y="924"/>
                    <a:pt x="3270" y="1232"/>
                  </a:cubicBezTo>
                  <a:lnTo>
                    <a:pt x="3304" y="1322"/>
                  </a:lnTo>
                  <a:cubicBezTo>
                    <a:pt x="3556" y="1949"/>
                    <a:pt x="3761" y="2586"/>
                    <a:pt x="3947" y="3181"/>
                  </a:cubicBezTo>
                  <a:cubicBezTo>
                    <a:pt x="3952" y="3201"/>
                    <a:pt x="3959" y="3238"/>
                    <a:pt x="3967" y="3282"/>
                  </a:cubicBezTo>
                  <a:cubicBezTo>
                    <a:pt x="4023" y="3556"/>
                    <a:pt x="4066" y="3728"/>
                    <a:pt x="4194" y="3813"/>
                  </a:cubicBezTo>
                  <a:cubicBezTo>
                    <a:pt x="4248" y="3849"/>
                    <a:pt x="4305" y="3861"/>
                    <a:pt x="4358" y="3861"/>
                  </a:cubicBezTo>
                  <a:cubicBezTo>
                    <a:pt x="4424" y="3861"/>
                    <a:pt x="4484" y="3843"/>
                    <a:pt x="4528" y="3830"/>
                  </a:cubicBezTo>
                  <a:cubicBezTo>
                    <a:pt x="4542" y="3827"/>
                    <a:pt x="4556" y="3821"/>
                    <a:pt x="4566" y="3819"/>
                  </a:cubicBezTo>
                  <a:cubicBezTo>
                    <a:pt x="4933" y="3788"/>
                    <a:pt x="5300" y="3705"/>
                    <a:pt x="5654" y="3625"/>
                  </a:cubicBezTo>
                  <a:cubicBezTo>
                    <a:pt x="5910" y="3567"/>
                    <a:pt x="6177" y="3508"/>
                    <a:pt x="6432" y="3470"/>
                  </a:cubicBezTo>
                  <a:cubicBezTo>
                    <a:pt x="6485" y="3463"/>
                    <a:pt x="6552" y="3451"/>
                    <a:pt x="6627" y="3436"/>
                  </a:cubicBezTo>
                  <a:cubicBezTo>
                    <a:pt x="6751" y="3413"/>
                    <a:pt x="7041" y="3357"/>
                    <a:pt x="7255" y="3357"/>
                  </a:cubicBezTo>
                  <a:cubicBezTo>
                    <a:pt x="7117" y="3430"/>
                    <a:pt x="6882" y="3533"/>
                    <a:pt x="6484" y="3670"/>
                  </a:cubicBezTo>
                  <a:lnTo>
                    <a:pt x="6381" y="3705"/>
                  </a:lnTo>
                  <a:cubicBezTo>
                    <a:pt x="6039" y="3835"/>
                    <a:pt x="5694" y="3952"/>
                    <a:pt x="5346" y="4066"/>
                  </a:cubicBezTo>
                  <a:cubicBezTo>
                    <a:pt x="5300" y="4081"/>
                    <a:pt x="5227" y="4096"/>
                    <a:pt x="5146" y="4113"/>
                  </a:cubicBezTo>
                  <a:cubicBezTo>
                    <a:pt x="4833" y="4180"/>
                    <a:pt x="4603" y="4237"/>
                    <a:pt x="4473" y="4369"/>
                  </a:cubicBezTo>
                  <a:cubicBezTo>
                    <a:pt x="4266" y="4582"/>
                    <a:pt x="4381" y="4981"/>
                    <a:pt x="4491" y="5369"/>
                  </a:cubicBezTo>
                  <a:cubicBezTo>
                    <a:pt x="4517" y="5454"/>
                    <a:pt x="4539" y="5532"/>
                    <a:pt x="4551" y="5588"/>
                  </a:cubicBezTo>
                  <a:lnTo>
                    <a:pt x="4592" y="5788"/>
                  </a:lnTo>
                  <a:cubicBezTo>
                    <a:pt x="4719" y="6418"/>
                    <a:pt x="4853" y="7069"/>
                    <a:pt x="4868" y="7701"/>
                  </a:cubicBezTo>
                  <a:lnTo>
                    <a:pt x="4870" y="7767"/>
                  </a:lnTo>
                  <a:cubicBezTo>
                    <a:pt x="4871" y="7791"/>
                    <a:pt x="4872" y="7824"/>
                    <a:pt x="4872" y="7858"/>
                  </a:cubicBezTo>
                  <a:cubicBezTo>
                    <a:pt x="4714" y="7631"/>
                    <a:pt x="4547" y="7090"/>
                    <a:pt x="4486" y="6888"/>
                  </a:cubicBezTo>
                  <a:cubicBezTo>
                    <a:pt x="4454" y="6782"/>
                    <a:pt x="4425" y="6691"/>
                    <a:pt x="4403" y="6628"/>
                  </a:cubicBezTo>
                  <a:cubicBezTo>
                    <a:pt x="4329" y="6423"/>
                    <a:pt x="4268" y="6204"/>
                    <a:pt x="4207" y="5982"/>
                  </a:cubicBezTo>
                  <a:cubicBezTo>
                    <a:pt x="4106" y="5616"/>
                    <a:pt x="4001" y="5237"/>
                    <a:pt x="3834" y="4904"/>
                  </a:cubicBezTo>
                  <a:cubicBezTo>
                    <a:pt x="3825" y="4887"/>
                    <a:pt x="3823" y="4875"/>
                    <a:pt x="3817" y="4855"/>
                  </a:cubicBezTo>
                  <a:cubicBezTo>
                    <a:pt x="3802" y="4798"/>
                    <a:pt x="3771" y="4679"/>
                    <a:pt x="3619" y="4613"/>
                  </a:cubicBezTo>
                  <a:cubicBezTo>
                    <a:pt x="3576" y="4595"/>
                    <a:pt x="3528" y="4586"/>
                    <a:pt x="3476" y="4586"/>
                  </a:cubicBezTo>
                  <a:cubicBezTo>
                    <a:pt x="3361" y="4586"/>
                    <a:pt x="3219" y="4627"/>
                    <a:pt x="3042" y="4683"/>
                  </a:cubicBezTo>
                  <a:cubicBezTo>
                    <a:pt x="2995" y="4696"/>
                    <a:pt x="2955" y="4711"/>
                    <a:pt x="2932" y="4716"/>
                  </a:cubicBezTo>
                  <a:lnTo>
                    <a:pt x="2864" y="4729"/>
                  </a:lnTo>
                  <a:cubicBezTo>
                    <a:pt x="1585" y="5001"/>
                    <a:pt x="968" y="5059"/>
                    <a:pt x="671" y="5060"/>
                  </a:cubicBezTo>
                  <a:cubicBezTo>
                    <a:pt x="824" y="4985"/>
                    <a:pt x="1082" y="4881"/>
                    <a:pt x="1516" y="4741"/>
                  </a:cubicBezTo>
                  <a:cubicBezTo>
                    <a:pt x="1585" y="4719"/>
                    <a:pt x="1641" y="4701"/>
                    <a:pt x="1673" y="4690"/>
                  </a:cubicBezTo>
                  <a:cubicBezTo>
                    <a:pt x="2010" y="4565"/>
                    <a:pt x="2349" y="4450"/>
                    <a:pt x="2691" y="4341"/>
                  </a:cubicBezTo>
                  <a:cubicBezTo>
                    <a:pt x="2727" y="4329"/>
                    <a:pt x="2781" y="4318"/>
                    <a:pt x="2842" y="4306"/>
                  </a:cubicBezTo>
                  <a:cubicBezTo>
                    <a:pt x="3100" y="4250"/>
                    <a:pt x="3293" y="4201"/>
                    <a:pt x="3403" y="4087"/>
                  </a:cubicBezTo>
                  <a:cubicBezTo>
                    <a:pt x="3614" y="3872"/>
                    <a:pt x="3521" y="3548"/>
                    <a:pt x="3445" y="3288"/>
                  </a:cubicBezTo>
                  <a:cubicBezTo>
                    <a:pt x="3426" y="3223"/>
                    <a:pt x="3408" y="3158"/>
                    <a:pt x="3395" y="3099"/>
                  </a:cubicBezTo>
                  <a:cubicBezTo>
                    <a:pt x="3269" y="2489"/>
                    <a:pt x="3138" y="1839"/>
                    <a:pt x="3065" y="1181"/>
                  </a:cubicBezTo>
                  <a:lnTo>
                    <a:pt x="3053" y="1099"/>
                  </a:lnTo>
                  <a:cubicBezTo>
                    <a:pt x="3024" y="879"/>
                    <a:pt x="3010" y="728"/>
                    <a:pt x="3009" y="626"/>
                  </a:cubicBezTo>
                  <a:close/>
                  <a:moveTo>
                    <a:pt x="2935" y="0"/>
                  </a:moveTo>
                  <a:cubicBezTo>
                    <a:pt x="2906" y="0"/>
                    <a:pt x="2876" y="4"/>
                    <a:pt x="2846" y="11"/>
                  </a:cubicBezTo>
                  <a:cubicBezTo>
                    <a:pt x="2441" y="113"/>
                    <a:pt x="2532" y="773"/>
                    <a:pt x="2588" y="1166"/>
                  </a:cubicBezTo>
                  <a:lnTo>
                    <a:pt x="2597" y="1234"/>
                  </a:lnTo>
                  <a:cubicBezTo>
                    <a:pt x="2673" y="1912"/>
                    <a:pt x="2805" y="2574"/>
                    <a:pt x="2935" y="3196"/>
                  </a:cubicBezTo>
                  <a:cubicBezTo>
                    <a:pt x="2951" y="3265"/>
                    <a:pt x="2972" y="3343"/>
                    <a:pt x="2995" y="3421"/>
                  </a:cubicBezTo>
                  <a:cubicBezTo>
                    <a:pt x="3025" y="3525"/>
                    <a:pt x="3082" y="3719"/>
                    <a:pt x="3076" y="3755"/>
                  </a:cubicBezTo>
                  <a:cubicBezTo>
                    <a:pt x="3027" y="3788"/>
                    <a:pt x="2836" y="3829"/>
                    <a:pt x="2742" y="3850"/>
                  </a:cubicBezTo>
                  <a:cubicBezTo>
                    <a:pt x="2661" y="3867"/>
                    <a:pt x="2591" y="3884"/>
                    <a:pt x="2545" y="3898"/>
                  </a:cubicBezTo>
                  <a:cubicBezTo>
                    <a:pt x="2197" y="4010"/>
                    <a:pt x="1852" y="4128"/>
                    <a:pt x="1509" y="4253"/>
                  </a:cubicBezTo>
                  <a:cubicBezTo>
                    <a:pt x="1481" y="4262"/>
                    <a:pt x="1432" y="4278"/>
                    <a:pt x="1371" y="4299"/>
                  </a:cubicBezTo>
                  <a:cubicBezTo>
                    <a:pt x="497" y="4580"/>
                    <a:pt x="22" y="4797"/>
                    <a:pt x="6" y="5137"/>
                  </a:cubicBezTo>
                  <a:cubicBezTo>
                    <a:pt x="0" y="5239"/>
                    <a:pt x="41" y="5332"/>
                    <a:pt x="121" y="5400"/>
                  </a:cubicBezTo>
                  <a:cubicBezTo>
                    <a:pt x="180" y="5450"/>
                    <a:pt x="272" y="5528"/>
                    <a:pt x="656" y="5528"/>
                  </a:cubicBezTo>
                  <a:cubicBezTo>
                    <a:pt x="1041" y="5528"/>
                    <a:pt x="1720" y="5450"/>
                    <a:pt x="2956" y="5189"/>
                  </a:cubicBezTo>
                  <a:lnTo>
                    <a:pt x="3024" y="5174"/>
                  </a:lnTo>
                  <a:cubicBezTo>
                    <a:pt x="3056" y="5167"/>
                    <a:pt x="3113" y="5151"/>
                    <a:pt x="3179" y="5131"/>
                  </a:cubicBezTo>
                  <a:cubicBezTo>
                    <a:pt x="3229" y="5115"/>
                    <a:pt x="3322" y="5085"/>
                    <a:pt x="3395" y="5068"/>
                  </a:cubicBezTo>
                  <a:cubicBezTo>
                    <a:pt x="3402" y="5083"/>
                    <a:pt x="3409" y="5100"/>
                    <a:pt x="3418" y="5117"/>
                  </a:cubicBezTo>
                  <a:cubicBezTo>
                    <a:pt x="3565" y="5408"/>
                    <a:pt x="3663" y="5764"/>
                    <a:pt x="3756" y="6107"/>
                  </a:cubicBezTo>
                  <a:cubicBezTo>
                    <a:pt x="3821" y="6341"/>
                    <a:pt x="3885" y="6575"/>
                    <a:pt x="3964" y="6790"/>
                  </a:cubicBezTo>
                  <a:cubicBezTo>
                    <a:pt x="3983" y="6847"/>
                    <a:pt x="4009" y="6929"/>
                    <a:pt x="4039" y="7026"/>
                  </a:cubicBezTo>
                  <a:cubicBezTo>
                    <a:pt x="4233" y="7657"/>
                    <a:pt x="4437" y="8237"/>
                    <a:pt x="4788" y="8385"/>
                  </a:cubicBezTo>
                  <a:cubicBezTo>
                    <a:pt x="4855" y="8414"/>
                    <a:pt x="4913" y="8424"/>
                    <a:pt x="4964" y="8424"/>
                  </a:cubicBezTo>
                  <a:cubicBezTo>
                    <a:pt x="5056" y="8424"/>
                    <a:pt x="5122" y="8391"/>
                    <a:pt x="5160" y="8367"/>
                  </a:cubicBezTo>
                  <a:cubicBezTo>
                    <a:pt x="5354" y="8233"/>
                    <a:pt x="5343" y="7955"/>
                    <a:pt x="5335" y="7753"/>
                  </a:cubicBezTo>
                  <a:lnTo>
                    <a:pt x="5334" y="7693"/>
                  </a:lnTo>
                  <a:cubicBezTo>
                    <a:pt x="5317" y="7020"/>
                    <a:pt x="5180" y="6350"/>
                    <a:pt x="5048" y="5700"/>
                  </a:cubicBezTo>
                  <a:lnTo>
                    <a:pt x="5007" y="5501"/>
                  </a:lnTo>
                  <a:cubicBezTo>
                    <a:pt x="4993" y="5435"/>
                    <a:pt x="4968" y="5345"/>
                    <a:pt x="4939" y="5246"/>
                  </a:cubicBezTo>
                  <a:cubicBezTo>
                    <a:pt x="4898" y="5100"/>
                    <a:pt x="4799" y="4761"/>
                    <a:pt x="4804" y="4703"/>
                  </a:cubicBezTo>
                  <a:cubicBezTo>
                    <a:pt x="4862" y="4654"/>
                    <a:pt x="5118" y="4601"/>
                    <a:pt x="5241" y="4574"/>
                  </a:cubicBezTo>
                  <a:cubicBezTo>
                    <a:pt x="5341" y="4553"/>
                    <a:pt x="5431" y="4533"/>
                    <a:pt x="5491" y="4513"/>
                  </a:cubicBezTo>
                  <a:cubicBezTo>
                    <a:pt x="5844" y="4398"/>
                    <a:pt x="6198" y="4277"/>
                    <a:pt x="6545" y="4146"/>
                  </a:cubicBezTo>
                  <a:lnTo>
                    <a:pt x="6634" y="4114"/>
                  </a:lnTo>
                  <a:cubicBezTo>
                    <a:pt x="7502" y="3815"/>
                    <a:pt x="7987" y="3569"/>
                    <a:pt x="7888" y="3196"/>
                  </a:cubicBezTo>
                  <a:lnTo>
                    <a:pt x="7873" y="3137"/>
                  </a:lnTo>
                  <a:lnTo>
                    <a:pt x="7831" y="3094"/>
                  </a:lnTo>
                  <a:cubicBezTo>
                    <a:pt x="7687" y="2942"/>
                    <a:pt x="7469" y="2894"/>
                    <a:pt x="7233" y="2894"/>
                  </a:cubicBezTo>
                  <a:cubicBezTo>
                    <a:pt x="7000" y="2894"/>
                    <a:pt x="6750" y="2940"/>
                    <a:pt x="6539" y="2980"/>
                  </a:cubicBezTo>
                  <a:cubicBezTo>
                    <a:pt x="6472" y="2994"/>
                    <a:pt x="6412" y="3005"/>
                    <a:pt x="6364" y="3012"/>
                  </a:cubicBezTo>
                  <a:cubicBezTo>
                    <a:pt x="6090" y="3052"/>
                    <a:pt x="5816" y="3115"/>
                    <a:pt x="5549" y="3174"/>
                  </a:cubicBezTo>
                  <a:cubicBezTo>
                    <a:pt x="5209" y="3250"/>
                    <a:pt x="4858" y="3330"/>
                    <a:pt x="4525" y="3358"/>
                  </a:cubicBezTo>
                  <a:cubicBezTo>
                    <a:pt x="4502" y="3360"/>
                    <a:pt x="4480" y="3364"/>
                    <a:pt x="4461" y="3368"/>
                  </a:cubicBezTo>
                  <a:cubicBezTo>
                    <a:pt x="4445" y="3305"/>
                    <a:pt x="4431" y="3234"/>
                    <a:pt x="4422" y="3193"/>
                  </a:cubicBezTo>
                  <a:cubicBezTo>
                    <a:pt x="4409" y="3127"/>
                    <a:pt x="4397" y="3074"/>
                    <a:pt x="4388" y="3045"/>
                  </a:cubicBezTo>
                  <a:cubicBezTo>
                    <a:pt x="4200" y="2439"/>
                    <a:pt x="3990" y="1791"/>
                    <a:pt x="3732" y="1150"/>
                  </a:cubicBezTo>
                  <a:lnTo>
                    <a:pt x="3704" y="1073"/>
                  </a:lnTo>
                  <a:cubicBezTo>
                    <a:pt x="3504" y="528"/>
                    <a:pt x="3280" y="0"/>
                    <a:pt x="2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2" name="Google Shape;3662;p36"/>
          <p:cNvGrpSpPr/>
          <p:nvPr/>
        </p:nvGrpSpPr>
        <p:grpSpPr>
          <a:xfrm>
            <a:off x="264083" y="782444"/>
            <a:ext cx="1669850" cy="1091445"/>
            <a:chOff x="264083" y="782444"/>
            <a:chExt cx="1669850" cy="1091445"/>
          </a:xfrm>
        </p:grpSpPr>
        <p:sp>
          <p:nvSpPr>
            <p:cNvPr id="3663" name="Google Shape;3663;p36"/>
            <p:cNvSpPr/>
            <p:nvPr/>
          </p:nvSpPr>
          <p:spPr>
            <a:xfrm flipH="1">
              <a:off x="270966" y="789212"/>
              <a:ext cx="1655856" cy="1077795"/>
            </a:xfrm>
            <a:custGeom>
              <a:avLst/>
              <a:gdLst/>
              <a:ahLst/>
              <a:cxnLst/>
              <a:rect l="l" t="t" r="r" b="b"/>
              <a:pathLst>
                <a:path w="101524" h="66092" extrusionOk="0">
                  <a:moveTo>
                    <a:pt x="94112" y="1"/>
                  </a:moveTo>
                  <a:cubicBezTo>
                    <a:pt x="72497" y="1"/>
                    <a:pt x="67582" y="22131"/>
                    <a:pt x="67582" y="22131"/>
                  </a:cubicBezTo>
                  <a:cubicBezTo>
                    <a:pt x="67582" y="22131"/>
                    <a:pt x="59458" y="17066"/>
                    <a:pt x="49998" y="17066"/>
                  </a:cubicBezTo>
                  <a:cubicBezTo>
                    <a:pt x="46217" y="17066"/>
                    <a:pt x="42222" y="17875"/>
                    <a:pt x="38448" y="20142"/>
                  </a:cubicBezTo>
                  <a:cubicBezTo>
                    <a:pt x="25232" y="28076"/>
                    <a:pt x="26433" y="41994"/>
                    <a:pt x="26433" y="41994"/>
                  </a:cubicBezTo>
                  <a:cubicBezTo>
                    <a:pt x="26006" y="41979"/>
                    <a:pt x="25586" y="41973"/>
                    <a:pt x="25172" y="41973"/>
                  </a:cubicBezTo>
                  <a:cubicBezTo>
                    <a:pt x="872" y="41973"/>
                    <a:pt x="0" y="66092"/>
                    <a:pt x="0" y="66092"/>
                  </a:cubicBezTo>
                  <a:lnTo>
                    <a:pt x="101524" y="66092"/>
                  </a:lnTo>
                  <a:lnTo>
                    <a:pt x="101524" y="791"/>
                  </a:lnTo>
                  <a:cubicBezTo>
                    <a:pt x="98858" y="247"/>
                    <a:pt x="96392" y="1"/>
                    <a:pt x="94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6"/>
            <p:cNvSpPr/>
            <p:nvPr/>
          </p:nvSpPr>
          <p:spPr>
            <a:xfrm flipH="1">
              <a:off x="264083" y="782444"/>
              <a:ext cx="1669850" cy="1091445"/>
            </a:xfrm>
            <a:custGeom>
              <a:avLst/>
              <a:gdLst/>
              <a:ahLst/>
              <a:cxnLst/>
              <a:rect l="l" t="t" r="r" b="b"/>
              <a:pathLst>
                <a:path w="102382" h="66929" extrusionOk="0">
                  <a:moveTo>
                    <a:pt x="94466" y="825"/>
                  </a:moveTo>
                  <a:cubicBezTo>
                    <a:pt x="96712" y="825"/>
                    <a:pt x="99070" y="1067"/>
                    <a:pt x="101538" y="1552"/>
                  </a:cubicBezTo>
                  <a:lnTo>
                    <a:pt x="101538" y="66086"/>
                  </a:lnTo>
                  <a:lnTo>
                    <a:pt x="882" y="66086"/>
                  </a:lnTo>
                  <a:cubicBezTo>
                    <a:pt x="1122" y="62757"/>
                    <a:pt x="3528" y="42808"/>
                    <a:pt x="25562" y="42808"/>
                  </a:cubicBezTo>
                  <a:cubicBezTo>
                    <a:pt x="25986" y="42808"/>
                    <a:pt x="26417" y="42815"/>
                    <a:pt x="26855" y="42830"/>
                  </a:cubicBezTo>
                  <a:lnTo>
                    <a:pt x="27328" y="42846"/>
                  </a:lnTo>
                  <a:lnTo>
                    <a:pt x="27288" y="42373"/>
                  </a:lnTo>
                  <a:cubicBezTo>
                    <a:pt x="27275" y="42236"/>
                    <a:pt x="26274" y="28619"/>
                    <a:pt x="39098" y="20916"/>
                  </a:cubicBezTo>
                  <a:cubicBezTo>
                    <a:pt x="42836" y="18670"/>
                    <a:pt x="46804" y="17912"/>
                    <a:pt x="50459" y="17912"/>
                  </a:cubicBezTo>
                  <a:cubicBezTo>
                    <a:pt x="53349" y="17912"/>
                    <a:pt x="56043" y="18386"/>
                    <a:pt x="58274" y="18974"/>
                  </a:cubicBezTo>
                  <a:cubicBezTo>
                    <a:pt x="63786" y="20427"/>
                    <a:pt x="67755" y="22877"/>
                    <a:pt x="67794" y="22902"/>
                  </a:cubicBezTo>
                  <a:lnTo>
                    <a:pt x="68299" y="23217"/>
                  </a:lnTo>
                  <a:lnTo>
                    <a:pt x="68428" y="22635"/>
                  </a:lnTo>
                  <a:cubicBezTo>
                    <a:pt x="68443" y="22569"/>
                    <a:pt x="69965" y="15907"/>
                    <a:pt x="74838" y="10004"/>
                  </a:cubicBezTo>
                  <a:cubicBezTo>
                    <a:pt x="79879" y="3898"/>
                    <a:pt x="86460" y="825"/>
                    <a:pt x="94466" y="825"/>
                  </a:cubicBezTo>
                  <a:close/>
                  <a:moveTo>
                    <a:pt x="94601" y="1"/>
                  </a:moveTo>
                  <a:cubicBezTo>
                    <a:pt x="74801" y="1"/>
                    <a:pt x="68718" y="18437"/>
                    <a:pt x="67752" y="21899"/>
                  </a:cubicBezTo>
                  <a:cubicBezTo>
                    <a:pt x="66519" y="21195"/>
                    <a:pt x="63072" y="19374"/>
                    <a:pt x="58514" y="18168"/>
                  </a:cubicBezTo>
                  <a:cubicBezTo>
                    <a:pt x="56216" y="17561"/>
                    <a:pt x="53440" y="17072"/>
                    <a:pt x="50459" y="17072"/>
                  </a:cubicBezTo>
                  <a:cubicBezTo>
                    <a:pt x="46674" y="17072"/>
                    <a:pt x="42557" y="17861"/>
                    <a:pt x="38666" y="20195"/>
                  </a:cubicBezTo>
                  <a:cubicBezTo>
                    <a:pt x="26750" y="27349"/>
                    <a:pt x="26371" y="39451"/>
                    <a:pt x="26429" y="41976"/>
                  </a:cubicBezTo>
                  <a:cubicBezTo>
                    <a:pt x="26156" y="41970"/>
                    <a:pt x="25885" y="41966"/>
                    <a:pt x="25618" y="41966"/>
                  </a:cubicBezTo>
                  <a:cubicBezTo>
                    <a:pt x="1190" y="41966"/>
                    <a:pt x="25" y="66242"/>
                    <a:pt x="16" y="66492"/>
                  </a:cubicBezTo>
                  <a:lnTo>
                    <a:pt x="0" y="66928"/>
                  </a:lnTo>
                  <a:lnTo>
                    <a:pt x="102381" y="66928"/>
                  </a:lnTo>
                  <a:lnTo>
                    <a:pt x="102381" y="862"/>
                  </a:lnTo>
                  <a:lnTo>
                    <a:pt x="102046" y="795"/>
                  </a:lnTo>
                  <a:cubicBezTo>
                    <a:pt x="99371" y="248"/>
                    <a:pt x="96894" y="1"/>
                    <a:pt x="94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665" name="Google Shape;3665;p36"/>
          <p:cNvCxnSpPr/>
          <p:nvPr/>
        </p:nvCxnSpPr>
        <p:spPr>
          <a:xfrm rot="10800000">
            <a:off x="2232531" y="4735281"/>
            <a:ext cx="1312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3667" name="Google Shape;3667;p36"/>
          <p:cNvGrpSpPr/>
          <p:nvPr/>
        </p:nvGrpSpPr>
        <p:grpSpPr>
          <a:xfrm>
            <a:off x="5831665" y="262497"/>
            <a:ext cx="3052429" cy="4631113"/>
            <a:chOff x="5831665" y="262497"/>
            <a:chExt cx="3052429" cy="4631113"/>
          </a:xfrm>
        </p:grpSpPr>
        <p:sp>
          <p:nvSpPr>
            <p:cNvPr id="3668" name="Google Shape;3668;p36"/>
            <p:cNvSpPr/>
            <p:nvPr/>
          </p:nvSpPr>
          <p:spPr>
            <a:xfrm>
              <a:off x="7091612" y="4742678"/>
              <a:ext cx="153630" cy="150932"/>
            </a:xfrm>
            <a:custGeom>
              <a:avLst/>
              <a:gdLst/>
              <a:ahLst/>
              <a:cxnLst/>
              <a:rect l="l" t="t" r="r" b="b"/>
              <a:pathLst>
                <a:path w="3871" h="3803" extrusionOk="0">
                  <a:moveTo>
                    <a:pt x="1944" y="1"/>
                  </a:moveTo>
                  <a:cubicBezTo>
                    <a:pt x="944" y="1"/>
                    <a:pt x="93" y="815"/>
                    <a:pt x="48" y="1819"/>
                  </a:cubicBezTo>
                  <a:cubicBezTo>
                    <a:pt x="1" y="2858"/>
                    <a:pt x="846" y="3767"/>
                    <a:pt x="1887" y="3802"/>
                  </a:cubicBezTo>
                  <a:cubicBezTo>
                    <a:pt x="1905" y="3803"/>
                    <a:pt x="1924" y="3803"/>
                    <a:pt x="1943" y="3803"/>
                  </a:cubicBezTo>
                  <a:cubicBezTo>
                    <a:pt x="2956" y="3803"/>
                    <a:pt x="3824" y="2962"/>
                    <a:pt x="3846" y="1941"/>
                  </a:cubicBezTo>
                  <a:cubicBezTo>
                    <a:pt x="3871" y="903"/>
                    <a:pt x="3008" y="11"/>
                    <a:pt x="1967" y="1"/>
                  </a:cubicBezTo>
                  <a:cubicBezTo>
                    <a:pt x="1960" y="1"/>
                    <a:pt x="1952" y="1"/>
                    <a:pt x="19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6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6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6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6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6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6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6"/>
            <p:cNvSpPr/>
            <p:nvPr/>
          </p:nvSpPr>
          <p:spPr>
            <a:xfrm>
              <a:off x="6840662" y="4742559"/>
              <a:ext cx="151765" cy="150971"/>
            </a:xfrm>
            <a:custGeom>
              <a:avLst/>
              <a:gdLst/>
              <a:ahLst/>
              <a:cxnLst/>
              <a:rect l="l" t="t" r="r" b="b"/>
              <a:pathLst>
                <a:path w="3824" h="3804" extrusionOk="0">
                  <a:moveTo>
                    <a:pt x="1917" y="1"/>
                  </a:moveTo>
                  <a:cubicBezTo>
                    <a:pt x="1907" y="1"/>
                    <a:pt x="1897" y="1"/>
                    <a:pt x="1887" y="1"/>
                  </a:cubicBezTo>
                  <a:cubicBezTo>
                    <a:pt x="879" y="20"/>
                    <a:pt x="34" y="867"/>
                    <a:pt x="19" y="1876"/>
                  </a:cubicBezTo>
                  <a:cubicBezTo>
                    <a:pt x="1" y="2916"/>
                    <a:pt x="869" y="3799"/>
                    <a:pt x="1910" y="3804"/>
                  </a:cubicBezTo>
                  <a:cubicBezTo>
                    <a:pt x="1912" y="3804"/>
                    <a:pt x="1913" y="3804"/>
                    <a:pt x="1915" y="3804"/>
                  </a:cubicBezTo>
                  <a:cubicBezTo>
                    <a:pt x="2953" y="3804"/>
                    <a:pt x="3823" y="2929"/>
                    <a:pt x="3816" y="1890"/>
                  </a:cubicBezTo>
                  <a:cubicBezTo>
                    <a:pt x="3807" y="860"/>
                    <a:pt x="2939" y="1"/>
                    <a:pt x="19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6"/>
            <p:cNvSpPr/>
            <p:nvPr/>
          </p:nvSpPr>
          <p:spPr>
            <a:xfrm>
              <a:off x="6588244" y="4742599"/>
              <a:ext cx="153075" cy="150892"/>
            </a:xfrm>
            <a:custGeom>
              <a:avLst/>
              <a:gdLst/>
              <a:ahLst/>
              <a:cxnLst/>
              <a:rect l="l" t="t" r="r" b="b"/>
              <a:pathLst>
                <a:path w="3857" h="3802" extrusionOk="0">
                  <a:moveTo>
                    <a:pt x="1919" y="1"/>
                  </a:moveTo>
                  <a:cubicBezTo>
                    <a:pt x="905" y="1"/>
                    <a:pt x="36" y="849"/>
                    <a:pt x="18" y="1872"/>
                  </a:cubicBezTo>
                  <a:cubicBezTo>
                    <a:pt x="0" y="2879"/>
                    <a:pt x="820" y="3750"/>
                    <a:pt x="1828" y="3800"/>
                  </a:cubicBezTo>
                  <a:cubicBezTo>
                    <a:pt x="1858" y="3801"/>
                    <a:pt x="1888" y="3802"/>
                    <a:pt x="1918" y="3802"/>
                  </a:cubicBezTo>
                  <a:cubicBezTo>
                    <a:pt x="2917" y="3802"/>
                    <a:pt x="3779" y="2982"/>
                    <a:pt x="3817" y="1970"/>
                  </a:cubicBezTo>
                  <a:cubicBezTo>
                    <a:pt x="3856" y="934"/>
                    <a:pt x="3008" y="28"/>
                    <a:pt x="1967" y="2"/>
                  </a:cubicBezTo>
                  <a:cubicBezTo>
                    <a:pt x="1951" y="1"/>
                    <a:pt x="1935" y="1"/>
                    <a:pt x="1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6"/>
            <p:cNvSpPr/>
            <p:nvPr/>
          </p:nvSpPr>
          <p:spPr>
            <a:xfrm>
              <a:off x="6335350" y="4742559"/>
              <a:ext cx="152440" cy="150971"/>
            </a:xfrm>
            <a:custGeom>
              <a:avLst/>
              <a:gdLst/>
              <a:ahLst/>
              <a:cxnLst/>
              <a:rect l="l" t="t" r="r" b="b"/>
              <a:pathLst>
                <a:path w="3841" h="3804" extrusionOk="0">
                  <a:moveTo>
                    <a:pt x="1931" y="1"/>
                  </a:moveTo>
                  <a:cubicBezTo>
                    <a:pt x="926" y="1"/>
                    <a:pt x="65" y="832"/>
                    <a:pt x="34" y="1847"/>
                  </a:cubicBezTo>
                  <a:cubicBezTo>
                    <a:pt x="0" y="2886"/>
                    <a:pt x="857" y="3783"/>
                    <a:pt x="1898" y="3804"/>
                  </a:cubicBezTo>
                  <a:cubicBezTo>
                    <a:pt x="1909" y="3804"/>
                    <a:pt x="1920" y="3804"/>
                    <a:pt x="1931" y="3804"/>
                  </a:cubicBezTo>
                  <a:cubicBezTo>
                    <a:pt x="2956" y="3804"/>
                    <a:pt x="3824" y="2948"/>
                    <a:pt x="3833" y="1917"/>
                  </a:cubicBezTo>
                  <a:cubicBezTo>
                    <a:pt x="3840" y="907"/>
                    <a:pt x="3019" y="46"/>
                    <a:pt x="2008" y="3"/>
                  </a:cubicBezTo>
                  <a:cubicBezTo>
                    <a:pt x="1982" y="2"/>
                    <a:pt x="1957" y="1"/>
                    <a:pt x="193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6"/>
            <p:cNvSpPr/>
            <p:nvPr/>
          </p:nvSpPr>
          <p:spPr>
            <a:xfrm>
              <a:off x="6082972" y="4742678"/>
              <a:ext cx="152837" cy="150852"/>
            </a:xfrm>
            <a:custGeom>
              <a:avLst/>
              <a:gdLst/>
              <a:ahLst/>
              <a:cxnLst/>
              <a:rect l="l" t="t" r="r" b="b"/>
              <a:pathLst>
                <a:path w="3851" h="3801" extrusionOk="0">
                  <a:moveTo>
                    <a:pt x="1932" y="0"/>
                  </a:moveTo>
                  <a:cubicBezTo>
                    <a:pt x="932" y="0"/>
                    <a:pt x="72" y="826"/>
                    <a:pt x="36" y="1836"/>
                  </a:cubicBezTo>
                  <a:cubicBezTo>
                    <a:pt x="0" y="2871"/>
                    <a:pt x="852" y="3774"/>
                    <a:pt x="1892" y="3801"/>
                  </a:cubicBezTo>
                  <a:cubicBezTo>
                    <a:pt x="1906" y="3801"/>
                    <a:pt x="1919" y="3801"/>
                    <a:pt x="1933" y="3801"/>
                  </a:cubicBezTo>
                  <a:cubicBezTo>
                    <a:pt x="2955" y="3801"/>
                    <a:pt x="3822" y="2950"/>
                    <a:pt x="3837" y="1926"/>
                  </a:cubicBezTo>
                  <a:cubicBezTo>
                    <a:pt x="3850" y="919"/>
                    <a:pt x="3028" y="49"/>
                    <a:pt x="2021" y="2"/>
                  </a:cubicBezTo>
                  <a:cubicBezTo>
                    <a:pt x="1991" y="1"/>
                    <a:pt x="1962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6"/>
            <p:cNvSpPr/>
            <p:nvPr/>
          </p:nvSpPr>
          <p:spPr>
            <a:xfrm>
              <a:off x="5831665" y="4742678"/>
              <a:ext cx="151765" cy="150892"/>
            </a:xfrm>
            <a:custGeom>
              <a:avLst/>
              <a:gdLst/>
              <a:ahLst/>
              <a:cxnLst/>
              <a:rect l="l" t="t" r="r" b="b"/>
              <a:pathLst>
                <a:path w="3824" h="3802" extrusionOk="0">
                  <a:moveTo>
                    <a:pt x="1918" y="0"/>
                  </a:moveTo>
                  <a:cubicBezTo>
                    <a:pt x="1903" y="0"/>
                    <a:pt x="1888" y="1"/>
                    <a:pt x="1872" y="1"/>
                  </a:cubicBezTo>
                  <a:cubicBezTo>
                    <a:pt x="862" y="24"/>
                    <a:pt x="23" y="874"/>
                    <a:pt x="11" y="1881"/>
                  </a:cubicBezTo>
                  <a:cubicBezTo>
                    <a:pt x="1" y="2922"/>
                    <a:pt x="871" y="3802"/>
                    <a:pt x="1911" y="3802"/>
                  </a:cubicBezTo>
                  <a:cubicBezTo>
                    <a:pt x="2952" y="3802"/>
                    <a:pt x="3823" y="2922"/>
                    <a:pt x="3812" y="1881"/>
                  </a:cubicBezTo>
                  <a:cubicBezTo>
                    <a:pt x="3801" y="856"/>
                    <a:pt x="2937" y="0"/>
                    <a:pt x="19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6"/>
            <p:cNvSpPr/>
            <p:nvPr/>
          </p:nvSpPr>
          <p:spPr>
            <a:xfrm>
              <a:off x="6965601" y="4617343"/>
              <a:ext cx="153472" cy="149344"/>
            </a:xfrm>
            <a:custGeom>
              <a:avLst/>
              <a:gdLst/>
              <a:ahLst/>
              <a:cxnLst/>
              <a:rect l="l" t="t" r="r" b="b"/>
              <a:pathLst>
                <a:path w="3867" h="3763" extrusionOk="0">
                  <a:moveTo>
                    <a:pt x="1936" y="0"/>
                  </a:moveTo>
                  <a:cubicBezTo>
                    <a:pt x="983" y="0"/>
                    <a:pt x="136" y="800"/>
                    <a:pt x="68" y="1780"/>
                  </a:cubicBezTo>
                  <a:cubicBezTo>
                    <a:pt x="0" y="2793"/>
                    <a:pt x="868" y="3733"/>
                    <a:pt x="1902" y="3762"/>
                  </a:cubicBezTo>
                  <a:cubicBezTo>
                    <a:pt x="1918" y="3762"/>
                    <a:pt x="1934" y="3762"/>
                    <a:pt x="1950" y="3762"/>
                  </a:cubicBezTo>
                  <a:cubicBezTo>
                    <a:pt x="2923" y="3762"/>
                    <a:pt x="3787" y="2933"/>
                    <a:pt x="3826" y="1942"/>
                  </a:cubicBezTo>
                  <a:cubicBezTo>
                    <a:pt x="3866" y="954"/>
                    <a:pt x="3035" y="55"/>
                    <a:pt x="2028" y="3"/>
                  </a:cubicBezTo>
                  <a:cubicBezTo>
                    <a:pt x="1997" y="1"/>
                    <a:pt x="1967" y="0"/>
                    <a:pt x="193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6"/>
            <p:cNvSpPr/>
            <p:nvPr/>
          </p:nvSpPr>
          <p:spPr>
            <a:xfrm>
              <a:off x="7217861" y="4617343"/>
              <a:ext cx="153472" cy="149344"/>
            </a:xfrm>
            <a:custGeom>
              <a:avLst/>
              <a:gdLst/>
              <a:ahLst/>
              <a:cxnLst/>
              <a:rect l="l" t="t" r="r" b="b"/>
              <a:pathLst>
                <a:path w="3867" h="3763" extrusionOk="0">
                  <a:moveTo>
                    <a:pt x="1935" y="0"/>
                  </a:moveTo>
                  <a:cubicBezTo>
                    <a:pt x="980" y="0"/>
                    <a:pt x="133" y="800"/>
                    <a:pt x="65" y="1780"/>
                  </a:cubicBezTo>
                  <a:cubicBezTo>
                    <a:pt x="0" y="2793"/>
                    <a:pt x="868" y="3733"/>
                    <a:pt x="1902" y="3762"/>
                  </a:cubicBezTo>
                  <a:cubicBezTo>
                    <a:pt x="1918" y="3762"/>
                    <a:pt x="1934" y="3762"/>
                    <a:pt x="1950" y="3762"/>
                  </a:cubicBezTo>
                  <a:cubicBezTo>
                    <a:pt x="2925" y="3762"/>
                    <a:pt x="3788" y="2933"/>
                    <a:pt x="3827" y="1942"/>
                  </a:cubicBezTo>
                  <a:cubicBezTo>
                    <a:pt x="3866" y="954"/>
                    <a:pt x="3034" y="55"/>
                    <a:pt x="2027" y="3"/>
                  </a:cubicBezTo>
                  <a:cubicBezTo>
                    <a:pt x="1996" y="1"/>
                    <a:pt x="1965" y="0"/>
                    <a:pt x="19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6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6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6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6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6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6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6"/>
            <p:cNvSpPr/>
            <p:nvPr/>
          </p:nvSpPr>
          <p:spPr>
            <a:xfrm>
              <a:off x="6715525" y="4617303"/>
              <a:ext cx="150297" cy="149265"/>
            </a:xfrm>
            <a:custGeom>
              <a:avLst/>
              <a:gdLst/>
              <a:ahLst/>
              <a:cxnLst/>
              <a:rect l="l" t="t" r="r" b="b"/>
              <a:pathLst>
                <a:path w="3787" h="3761" extrusionOk="0">
                  <a:moveTo>
                    <a:pt x="1894" y="1"/>
                  </a:moveTo>
                  <a:cubicBezTo>
                    <a:pt x="1891" y="1"/>
                    <a:pt x="1889" y="1"/>
                    <a:pt x="1886" y="1"/>
                  </a:cubicBezTo>
                  <a:cubicBezTo>
                    <a:pt x="885" y="4"/>
                    <a:pt x="19" y="864"/>
                    <a:pt x="10" y="1867"/>
                  </a:cubicBezTo>
                  <a:cubicBezTo>
                    <a:pt x="0" y="2878"/>
                    <a:pt x="884" y="3760"/>
                    <a:pt x="1888" y="3760"/>
                  </a:cubicBezTo>
                  <a:cubicBezTo>
                    <a:pt x="1905" y="3760"/>
                    <a:pt x="1921" y="3760"/>
                    <a:pt x="1937" y="3760"/>
                  </a:cubicBezTo>
                  <a:cubicBezTo>
                    <a:pt x="2941" y="3731"/>
                    <a:pt x="3787" y="2849"/>
                    <a:pt x="3769" y="1854"/>
                  </a:cubicBezTo>
                  <a:cubicBezTo>
                    <a:pt x="3753" y="853"/>
                    <a:pt x="2888" y="1"/>
                    <a:pt x="189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6"/>
            <p:cNvSpPr/>
            <p:nvPr/>
          </p:nvSpPr>
          <p:spPr>
            <a:xfrm>
              <a:off x="6463464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88" y="1"/>
                  </a:moveTo>
                  <a:cubicBezTo>
                    <a:pt x="1882" y="1"/>
                    <a:pt x="1875" y="1"/>
                    <a:pt x="1868" y="1"/>
                  </a:cubicBezTo>
                  <a:cubicBezTo>
                    <a:pt x="865" y="9"/>
                    <a:pt x="7" y="875"/>
                    <a:pt x="5" y="1875"/>
                  </a:cubicBezTo>
                  <a:cubicBezTo>
                    <a:pt x="1" y="2877"/>
                    <a:pt x="857" y="3745"/>
                    <a:pt x="1861" y="3761"/>
                  </a:cubicBezTo>
                  <a:cubicBezTo>
                    <a:pt x="1871" y="3761"/>
                    <a:pt x="1882" y="3762"/>
                    <a:pt x="1892" y="3762"/>
                  </a:cubicBezTo>
                  <a:cubicBezTo>
                    <a:pt x="2908" y="3762"/>
                    <a:pt x="3789" y="2862"/>
                    <a:pt x="3766" y="1846"/>
                  </a:cubicBezTo>
                  <a:cubicBezTo>
                    <a:pt x="3743" y="849"/>
                    <a:pt x="2877" y="1"/>
                    <a:pt x="18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6"/>
            <p:cNvSpPr/>
            <p:nvPr/>
          </p:nvSpPr>
          <p:spPr>
            <a:xfrm>
              <a:off x="6210054" y="4617144"/>
              <a:ext cx="152559" cy="149503"/>
            </a:xfrm>
            <a:custGeom>
              <a:avLst/>
              <a:gdLst/>
              <a:ahLst/>
              <a:cxnLst/>
              <a:rect l="l" t="t" r="r" b="b"/>
              <a:pathLst>
                <a:path w="3844" h="3767" extrusionOk="0">
                  <a:moveTo>
                    <a:pt x="1908" y="0"/>
                  </a:moveTo>
                  <a:cubicBezTo>
                    <a:pt x="934" y="0"/>
                    <a:pt x="58" y="843"/>
                    <a:pt x="30" y="1842"/>
                  </a:cubicBezTo>
                  <a:cubicBezTo>
                    <a:pt x="1" y="2835"/>
                    <a:pt x="844" y="3725"/>
                    <a:pt x="1849" y="3765"/>
                  </a:cubicBezTo>
                  <a:cubicBezTo>
                    <a:pt x="1873" y="3766"/>
                    <a:pt x="1896" y="3767"/>
                    <a:pt x="1919" y="3767"/>
                  </a:cubicBezTo>
                  <a:cubicBezTo>
                    <a:pt x="2881" y="3767"/>
                    <a:pt x="3738" y="2948"/>
                    <a:pt x="3790" y="1965"/>
                  </a:cubicBezTo>
                  <a:cubicBezTo>
                    <a:pt x="3844" y="975"/>
                    <a:pt x="3024" y="73"/>
                    <a:pt x="2013" y="3"/>
                  </a:cubicBezTo>
                  <a:cubicBezTo>
                    <a:pt x="1978" y="1"/>
                    <a:pt x="1942" y="0"/>
                    <a:pt x="190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6"/>
            <p:cNvSpPr/>
            <p:nvPr/>
          </p:nvSpPr>
          <p:spPr>
            <a:xfrm>
              <a:off x="5957676" y="4617303"/>
              <a:ext cx="150892" cy="149384"/>
            </a:xfrm>
            <a:custGeom>
              <a:avLst/>
              <a:gdLst/>
              <a:ahLst/>
              <a:cxnLst/>
              <a:rect l="l" t="t" r="r" b="b"/>
              <a:pathLst>
                <a:path w="3802" h="3764" extrusionOk="0">
                  <a:moveTo>
                    <a:pt x="1907" y="0"/>
                  </a:moveTo>
                  <a:cubicBezTo>
                    <a:pt x="928" y="0"/>
                    <a:pt x="69" y="834"/>
                    <a:pt x="36" y="1829"/>
                  </a:cubicBezTo>
                  <a:cubicBezTo>
                    <a:pt x="1" y="2820"/>
                    <a:pt x="838" y="3714"/>
                    <a:pt x="1844" y="3761"/>
                  </a:cubicBezTo>
                  <a:cubicBezTo>
                    <a:pt x="1870" y="3762"/>
                    <a:pt x="1896" y="3763"/>
                    <a:pt x="1923" y="3763"/>
                  </a:cubicBezTo>
                  <a:cubicBezTo>
                    <a:pt x="2910" y="3763"/>
                    <a:pt x="3786" y="2898"/>
                    <a:pt x="3795" y="1894"/>
                  </a:cubicBezTo>
                  <a:cubicBezTo>
                    <a:pt x="3802" y="894"/>
                    <a:pt x="2949" y="22"/>
                    <a:pt x="1945" y="1"/>
                  </a:cubicBezTo>
                  <a:cubicBezTo>
                    <a:pt x="1932" y="1"/>
                    <a:pt x="1920" y="0"/>
                    <a:pt x="19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6"/>
            <p:cNvSpPr/>
            <p:nvPr/>
          </p:nvSpPr>
          <p:spPr>
            <a:xfrm>
              <a:off x="7094668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7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68" y="3700"/>
                  </a:cubicBezTo>
                  <a:cubicBezTo>
                    <a:pt x="1871" y="3700"/>
                    <a:pt x="1874" y="3700"/>
                    <a:pt x="1876" y="3700"/>
                  </a:cubicBezTo>
                  <a:cubicBezTo>
                    <a:pt x="2863" y="3694"/>
                    <a:pt x="3697" y="2875"/>
                    <a:pt x="3719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6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6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6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6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6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6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6"/>
            <p:cNvSpPr/>
            <p:nvPr/>
          </p:nvSpPr>
          <p:spPr>
            <a:xfrm>
              <a:off x="6843203" y="4492364"/>
              <a:ext cx="146923" cy="146923"/>
            </a:xfrm>
            <a:custGeom>
              <a:avLst/>
              <a:gdLst/>
              <a:ahLst/>
              <a:cxnLst/>
              <a:rect l="l" t="t" r="r" b="b"/>
              <a:pathLst>
                <a:path w="3702" h="3702" extrusionOk="0">
                  <a:moveTo>
                    <a:pt x="1845" y="0"/>
                  </a:moveTo>
                  <a:cubicBezTo>
                    <a:pt x="855" y="0"/>
                    <a:pt x="3" y="848"/>
                    <a:pt x="2" y="1850"/>
                  </a:cubicBezTo>
                  <a:cubicBezTo>
                    <a:pt x="0" y="2838"/>
                    <a:pt x="818" y="3673"/>
                    <a:pt x="1808" y="3701"/>
                  </a:cubicBezTo>
                  <a:cubicBezTo>
                    <a:pt x="1824" y="3701"/>
                    <a:pt x="1840" y="3702"/>
                    <a:pt x="1855" y="3702"/>
                  </a:cubicBezTo>
                  <a:cubicBezTo>
                    <a:pt x="2846" y="3702"/>
                    <a:pt x="3696" y="2854"/>
                    <a:pt x="3699" y="1852"/>
                  </a:cubicBezTo>
                  <a:cubicBezTo>
                    <a:pt x="3701" y="867"/>
                    <a:pt x="2883" y="29"/>
                    <a:pt x="1892" y="1"/>
                  </a:cubicBezTo>
                  <a:cubicBezTo>
                    <a:pt x="1876" y="1"/>
                    <a:pt x="1861" y="0"/>
                    <a:pt x="18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6"/>
            <p:cNvSpPr/>
            <p:nvPr/>
          </p:nvSpPr>
          <p:spPr>
            <a:xfrm>
              <a:off x="6589078" y="4492364"/>
              <a:ext cx="150693" cy="146844"/>
            </a:xfrm>
            <a:custGeom>
              <a:avLst/>
              <a:gdLst/>
              <a:ahLst/>
              <a:cxnLst/>
              <a:rect l="l" t="t" r="r" b="b"/>
              <a:pathLst>
                <a:path w="3797" h="3700" extrusionOk="0">
                  <a:moveTo>
                    <a:pt x="1895" y="1"/>
                  </a:moveTo>
                  <a:cubicBezTo>
                    <a:pt x="929" y="1"/>
                    <a:pt x="100" y="794"/>
                    <a:pt x="52" y="1773"/>
                  </a:cubicBezTo>
                  <a:cubicBezTo>
                    <a:pt x="1" y="2782"/>
                    <a:pt x="842" y="3676"/>
                    <a:pt x="1861" y="3699"/>
                  </a:cubicBezTo>
                  <a:cubicBezTo>
                    <a:pt x="1875" y="3700"/>
                    <a:pt x="1889" y="3700"/>
                    <a:pt x="1902" y="3700"/>
                  </a:cubicBezTo>
                  <a:cubicBezTo>
                    <a:pt x="2866" y="3700"/>
                    <a:pt x="3694" y="2906"/>
                    <a:pt x="3746" y="1928"/>
                  </a:cubicBezTo>
                  <a:cubicBezTo>
                    <a:pt x="3796" y="919"/>
                    <a:pt x="2955" y="24"/>
                    <a:pt x="1936" y="1"/>
                  </a:cubicBezTo>
                  <a:cubicBezTo>
                    <a:pt x="1922" y="1"/>
                    <a:pt x="1908" y="1"/>
                    <a:pt x="18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6"/>
            <p:cNvSpPr/>
            <p:nvPr/>
          </p:nvSpPr>
          <p:spPr>
            <a:xfrm>
              <a:off x="6338684" y="4492404"/>
              <a:ext cx="146923" cy="146844"/>
            </a:xfrm>
            <a:custGeom>
              <a:avLst/>
              <a:gdLst/>
              <a:ahLst/>
              <a:cxnLst/>
              <a:rect l="l" t="t" r="r" b="b"/>
              <a:pathLst>
                <a:path w="3702" h="3700" extrusionOk="0">
                  <a:moveTo>
                    <a:pt x="1843" y="1"/>
                  </a:moveTo>
                  <a:cubicBezTo>
                    <a:pt x="855" y="1"/>
                    <a:pt x="4" y="847"/>
                    <a:pt x="3" y="1847"/>
                  </a:cubicBezTo>
                  <a:cubicBezTo>
                    <a:pt x="0" y="2833"/>
                    <a:pt x="818" y="3671"/>
                    <a:pt x="1808" y="3698"/>
                  </a:cubicBezTo>
                  <a:cubicBezTo>
                    <a:pt x="1825" y="3699"/>
                    <a:pt x="1843" y="3699"/>
                    <a:pt x="1860" y="3699"/>
                  </a:cubicBezTo>
                  <a:cubicBezTo>
                    <a:pt x="2848" y="3699"/>
                    <a:pt x="3697" y="2853"/>
                    <a:pt x="3700" y="1854"/>
                  </a:cubicBezTo>
                  <a:cubicBezTo>
                    <a:pt x="3701" y="867"/>
                    <a:pt x="2885" y="28"/>
                    <a:pt x="1895" y="2"/>
                  </a:cubicBezTo>
                  <a:cubicBezTo>
                    <a:pt x="1877" y="1"/>
                    <a:pt x="1860" y="1"/>
                    <a:pt x="184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6"/>
            <p:cNvSpPr/>
            <p:nvPr/>
          </p:nvSpPr>
          <p:spPr>
            <a:xfrm>
              <a:off x="6084917" y="4492364"/>
              <a:ext cx="149860" cy="146685"/>
            </a:xfrm>
            <a:custGeom>
              <a:avLst/>
              <a:gdLst/>
              <a:ahLst/>
              <a:cxnLst/>
              <a:rect l="l" t="t" r="r" b="b"/>
              <a:pathLst>
                <a:path w="3776" h="3696" extrusionOk="0">
                  <a:moveTo>
                    <a:pt x="1874" y="0"/>
                  </a:moveTo>
                  <a:cubicBezTo>
                    <a:pt x="915" y="0"/>
                    <a:pt x="77" y="802"/>
                    <a:pt x="38" y="1787"/>
                  </a:cubicBezTo>
                  <a:cubicBezTo>
                    <a:pt x="0" y="2766"/>
                    <a:pt x="791" y="3629"/>
                    <a:pt x="1785" y="3692"/>
                  </a:cubicBezTo>
                  <a:cubicBezTo>
                    <a:pt x="1823" y="3695"/>
                    <a:pt x="1861" y="3696"/>
                    <a:pt x="1899" y="3696"/>
                  </a:cubicBezTo>
                  <a:cubicBezTo>
                    <a:pt x="2858" y="3696"/>
                    <a:pt x="3696" y="2895"/>
                    <a:pt x="3735" y="1909"/>
                  </a:cubicBezTo>
                  <a:cubicBezTo>
                    <a:pt x="3775" y="933"/>
                    <a:pt x="2983" y="68"/>
                    <a:pt x="1988" y="4"/>
                  </a:cubicBezTo>
                  <a:cubicBezTo>
                    <a:pt x="1950" y="1"/>
                    <a:pt x="1912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6"/>
            <p:cNvSpPr/>
            <p:nvPr/>
          </p:nvSpPr>
          <p:spPr>
            <a:xfrm>
              <a:off x="5834205" y="4492364"/>
              <a:ext cx="146764" cy="146923"/>
            </a:xfrm>
            <a:custGeom>
              <a:avLst/>
              <a:gdLst/>
              <a:ahLst/>
              <a:cxnLst/>
              <a:rect l="l" t="t" r="r" b="b"/>
              <a:pathLst>
                <a:path w="3698" h="3702" extrusionOk="0">
                  <a:moveTo>
                    <a:pt x="1844" y="0"/>
                  </a:moveTo>
                  <a:cubicBezTo>
                    <a:pt x="855" y="0"/>
                    <a:pt x="3" y="848"/>
                    <a:pt x="2" y="1850"/>
                  </a:cubicBezTo>
                  <a:cubicBezTo>
                    <a:pt x="0" y="2838"/>
                    <a:pt x="818" y="3673"/>
                    <a:pt x="1808" y="3701"/>
                  </a:cubicBezTo>
                  <a:cubicBezTo>
                    <a:pt x="1824" y="3701"/>
                    <a:pt x="1840" y="3702"/>
                    <a:pt x="1856" y="3702"/>
                  </a:cubicBezTo>
                  <a:cubicBezTo>
                    <a:pt x="2846" y="3702"/>
                    <a:pt x="3696" y="2854"/>
                    <a:pt x="3697" y="1852"/>
                  </a:cubicBezTo>
                  <a:cubicBezTo>
                    <a:pt x="3697" y="867"/>
                    <a:pt x="2879" y="29"/>
                    <a:pt x="1891" y="1"/>
                  </a:cubicBezTo>
                  <a:cubicBezTo>
                    <a:pt x="1875" y="1"/>
                    <a:pt x="1859" y="0"/>
                    <a:pt x="18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6"/>
            <p:cNvSpPr/>
            <p:nvPr/>
          </p:nvSpPr>
          <p:spPr>
            <a:xfrm>
              <a:off x="6970761" y="4367861"/>
              <a:ext cx="144185" cy="143629"/>
            </a:xfrm>
            <a:custGeom>
              <a:avLst/>
              <a:gdLst/>
              <a:ahLst/>
              <a:cxnLst/>
              <a:rect l="l" t="t" r="r" b="b"/>
              <a:pathLst>
                <a:path w="3633" h="3619" extrusionOk="0">
                  <a:moveTo>
                    <a:pt x="1819" y="0"/>
                  </a:moveTo>
                  <a:cubicBezTo>
                    <a:pt x="1813" y="0"/>
                    <a:pt x="1806" y="0"/>
                    <a:pt x="1800" y="1"/>
                  </a:cubicBezTo>
                  <a:cubicBezTo>
                    <a:pt x="782" y="9"/>
                    <a:pt x="0" y="808"/>
                    <a:pt x="8" y="1824"/>
                  </a:cubicBezTo>
                  <a:cubicBezTo>
                    <a:pt x="16" y="2835"/>
                    <a:pt x="804" y="3618"/>
                    <a:pt x="1812" y="3618"/>
                  </a:cubicBezTo>
                  <a:cubicBezTo>
                    <a:pt x="1819" y="3618"/>
                    <a:pt x="1825" y="3618"/>
                    <a:pt x="1832" y="3618"/>
                  </a:cubicBezTo>
                  <a:cubicBezTo>
                    <a:pt x="2848" y="3609"/>
                    <a:pt x="3632" y="2812"/>
                    <a:pt x="3624" y="1794"/>
                  </a:cubicBezTo>
                  <a:cubicBezTo>
                    <a:pt x="3615" y="783"/>
                    <a:pt x="2826" y="0"/>
                    <a:pt x="181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6"/>
            <p:cNvSpPr/>
            <p:nvPr/>
          </p:nvSpPr>
          <p:spPr>
            <a:xfrm>
              <a:off x="7222901" y="4367861"/>
              <a:ext cx="144343" cy="143669"/>
            </a:xfrm>
            <a:custGeom>
              <a:avLst/>
              <a:gdLst/>
              <a:ahLst/>
              <a:cxnLst/>
              <a:rect l="l" t="t" r="r" b="b"/>
              <a:pathLst>
                <a:path w="3637" h="3620" extrusionOk="0">
                  <a:moveTo>
                    <a:pt x="1821" y="0"/>
                  </a:moveTo>
                  <a:cubicBezTo>
                    <a:pt x="1814" y="0"/>
                    <a:pt x="1808" y="0"/>
                    <a:pt x="1801" y="1"/>
                  </a:cubicBezTo>
                  <a:cubicBezTo>
                    <a:pt x="787" y="9"/>
                    <a:pt x="1" y="808"/>
                    <a:pt x="9" y="1827"/>
                  </a:cubicBezTo>
                  <a:cubicBezTo>
                    <a:pt x="21" y="2836"/>
                    <a:pt x="810" y="3619"/>
                    <a:pt x="1819" y="3619"/>
                  </a:cubicBezTo>
                  <a:cubicBezTo>
                    <a:pt x="1825" y="3619"/>
                    <a:pt x="1830" y="3619"/>
                    <a:pt x="1836" y="3619"/>
                  </a:cubicBezTo>
                  <a:cubicBezTo>
                    <a:pt x="2851" y="3608"/>
                    <a:pt x="3637" y="2809"/>
                    <a:pt x="3628" y="1793"/>
                  </a:cubicBezTo>
                  <a:cubicBezTo>
                    <a:pt x="3617" y="783"/>
                    <a:pt x="2829" y="0"/>
                    <a:pt x="18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6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6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6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6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6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6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6"/>
            <p:cNvSpPr/>
            <p:nvPr/>
          </p:nvSpPr>
          <p:spPr>
            <a:xfrm>
              <a:off x="6717986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4" y="1"/>
                  </a:moveTo>
                  <a:cubicBezTo>
                    <a:pt x="825" y="1"/>
                    <a:pt x="41" y="771"/>
                    <a:pt x="21" y="1773"/>
                  </a:cubicBezTo>
                  <a:cubicBezTo>
                    <a:pt x="0" y="2790"/>
                    <a:pt x="778" y="3597"/>
                    <a:pt x="1792" y="3615"/>
                  </a:cubicBezTo>
                  <a:cubicBezTo>
                    <a:pt x="1805" y="3616"/>
                    <a:pt x="1818" y="3616"/>
                    <a:pt x="1831" y="3616"/>
                  </a:cubicBezTo>
                  <a:cubicBezTo>
                    <a:pt x="2830" y="3616"/>
                    <a:pt x="3617" y="2847"/>
                    <a:pt x="3635" y="1844"/>
                  </a:cubicBezTo>
                  <a:cubicBezTo>
                    <a:pt x="3655" y="826"/>
                    <a:pt x="2876" y="17"/>
                    <a:pt x="1863" y="1"/>
                  </a:cubicBezTo>
                  <a:cubicBezTo>
                    <a:pt x="1850" y="1"/>
                    <a:pt x="1837" y="1"/>
                    <a:pt x="182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6"/>
            <p:cNvSpPr/>
            <p:nvPr/>
          </p:nvSpPr>
          <p:spPr>
            <a:xfrm>
              <a:off x="6465726" y="4367901"/>
              <a:ext cx="145217" cy="143510"/>
            </a:xfrm>
            <a:custGeom>
              <a:avLst/>
              <a:gdLst/>
              <a:ahLst/>
              <a:cxnLst/>
              <a:rect l="l" t="t" r="r" b="b"/>
              <a:pathLst>
                <a:path w="3659" h="3616" extrusionOk="0">
                  <a:moveTo>
                    <a:pt x="1829" y="1"/>
                  </a:moveTo>
                  <a:cubicBezTo>
                    <a:pt x="828" y="1"/>
                    <a:pt x="39" y="771"/>
                    <a:pt x="19" y="1771"/>
                  </a:cubicBezTo>
                  <a:cubicBezTo>
                    <a:pt x="0" y="2789"/>
                    <a:pt x="776" y="3597"/>
                    <a:pt x="1789" y="3615"/>
                  </a:cubicBezTo>
                  <a:cubicBezTo>
                    <a:pt x="1802" y="3616"/>
                    <a:pt x="1814" y="3616"/>
                    <a:pt x="1826" y="3616"/>
                  </a:cubicBezTo>
                  <a:cubicBezTo>
                    <a:pt x="2826" y="3616"/>
                    <a:pt x="3616" y="2849"/>
                    <a:pt x="3638" y="1849"/>
                  </a:cubicBezTo>
                  <a:cubicBezTo>
                    <a:pt x="3658" y="831"/>
                    <a:pt x="2881" y="21"/>
                    <a:pt x="1868" y="1"/>
                  </a:cubicBezTo>
                  <a:cubicBezTo>
                    <a:pt x="1855" y="1"/>
                    <a:pt x="1842" y="1"/>
                    <a:pt x="18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6"/>
            <p:cNvSpPr/>
            <p:nvPr/>
          </p:nvSpPr>
          <p:spPr>
            <a:xfrm>
              <a:off x="6213785" y="4367861"/>
              <a:ext cx="144185" cy="143550"/>
            </a:xfrm>
            <a:custGeom>
              <a:avLst/>
              <a:gdLst/>
              <a:ahLst/>
              <a:cxnLst/>
              <a:rect l="l" t="t" r="r" b="b"/>
              <a:pathLst>
                <a:path w="3633" h="3617" extrusionOk="0">
                  <a:moveTo>
                    <a:pt x="1815" y="1"/>
                  </a:moveTo>
                  <a:cubicBezTo>
                    <a:pt x="806" y="1"/>
                    <a:pt x="15" y="784"/>
                    <a:pt x="8" y="1796"/>
                  </a:cubicBezTo>
                  <a:cubicBezTo>
                    <a:pt x="1" y="2813"/>
                    <a:pt x="787" y="3609"/>
                    <a:pt x="1805" y="3616"/>
                  </a:cubicBezTo>
                  <a:cubicBezTo>
                    <a:pt x="1808" y="3617"/>
                    <a:pt x="1812" y="3617"/>
                    <a:pt x="1816" y="3617"/>
                  </a:cubicBezTo>
                  <a:cubicBezTo>
                    <a:pt x="2829" y="3617"/>
                    <a:pt x="3620" y="2835"/>
                    <a:pt x="3626" y="1822"/>
                  </a:cubicBezTo>
                  <a:cubicBezTo>
                    <a:pt x="3633" y="804"/>
                    <a:pt x="2847" y="8"/>
                    <a:pt x="1829" y="1"/>
                  </a:cubicBezTo>
                  <a:cubicBezTo>
                    <a:pt x="1824" y="1"/>
                    <a:pt x="1820" y="1"/>
                    <a:pt x="181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6"/>
            <p:cNvSpPr/>
            <p:nvPr/>
          </p:nvSpPr>
          <p:spPr>
            <a:xfrm>
              <a:off x="5961129" y="4367861"/>
              <a:ext cx="145097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8" y="0"/>
                  </a:moveTo>
                  <a:cubicBezTo>
                    <a:pt x="827" y="0"/>
                    <a:pt x="37" y="771"/>
                    <a:pt x="21" y="1772"/>
                  </a:cubicBezTo>
                  <a:cubicBezTo>
                    <a:pt x="1" y="2790"/>
                    <a:pt x="778" y="3595"/>
                    <a:pt x="1793" y="3615"/>
                  </a:cubicBezTo>
                  <a:cubicBezTo>
                    <a:pt x="1806" y="3615"/>
                    <a:pt x="1819" y="3615"/>
                    <a:pt x="1832" y="3615"/>
                  </a:cubicBezTo>
                  <a:cubicBezTo>
                    <a:pt x="2831" y="3615"/>
                    <a:pt x="3617" y="2845"/>
                    <a:pt x="3635" y="1843"/>
                  </a:cubicBezTo>
                  <a:cubicBezTo>
                    <a:pt x="3656" y="826"/>
                    <a:pt x="2880" y="21"/>
                    <a:pt x="1864" y="1"/>
                  </a:cubicBezTo>
                  <a:cubicBezTo>
                    <a:pt x="1852" y="0"/>
                    <a:pt x="1840" y="0"/>
                    <a:pt x="182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6"/>
            <p:cNvSpPr/>
            <p:nvPr/>
          </p:nvSpPr>
          <p:spPr>
            <a:xfrm>
              <a:off x="5963589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7" y="1"/>
                  </a:moveTo>
                  <a:cubicBezTo>
                    <a:pt x="1759" y="1"/>
                    <a:pt x="1751" y="1"/>
                    <a:pt x="1742" y="1"/>
                  </a:cubicBezTo>
                  <a:cubicBezTo>
                    <a:pt x="762" y="13"/>
                    <a:pt x="1" y="797"/>
                    <a:pt x="11" y="1780"/>
                  </a:cubicBezTo>
                  <a:cubicBezTo>
                    <a:pt x="24" y="2751"/>
                    <a:pt x="797" y="3510"/>
                    <a:pt x="1769" y="3510"/>
                  </a:cubicBezTo>
                  <a:cubicBezTo>
                    <a:pt x="1777" y="3510"/>
                    <a:pt x="1784" y="3510"/>
                    <a:pt x="1791" y="3510"/>
                  </a:cubicBezTo>
                  <a:cubicBezTo>
                    <a:pt x="2770" y="3498"/>
                    <a:pt x="3533" y="2714"/>
                    <a:pt x="3521" y="1731"/>
                  </a:cubicBezTo>
                  <a:cubicBezTo>
                    <a:pt x="3511" y="761"/>
                    <a:pt x="2738" y="1"/>
                    <a:pt x="176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6"/>
            <p:cNvSpPr/>
            <p:nvPr/>
          </p:nvSpPr>
          <p:spPr>
            <a:xfrm>
              <a:off x="6215809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7" y="1"/>
                  </a:moveTo>
                  <a:cubicBezTo>
                    <a:pt x="1760" y="1"/>
                    <a:pt x="1752" y="1"/>
                    <a:pt x="1745" y="1"/>
                  </a:cubicBezTo>
                  <a:cubicBezTo>
                    <a:pt x="765" y="11"/>
                    <a:pt x="0" y="796"/>
                    <a:pt x="12" y="1777"/>
                  </a:cubicBezTo>
                  <a:cubicBezTo>
                    <a:pt x="22" y="2750"/>
                    <a:pt x="795" y="3510"/>
                    <a:pt x="1768" y="3510"/>
                  </a:cubicBezTo>
                  <a:cubicBezTo>
                    <a:pt x="1775" y="3510"/>
                    <a:pt x="1782" y="3510"/>
                    <a:pt x="1790" y="3510"/>
                  </a:cubicBezTo>
                  <a:cubicBezTo>
                    <a:pt x="2768" y="3500"/>
                    <a:pt x="3533" y="2715"/>
                    <a:pt x="3522" y="1732"/>
                  </a:cubicBezTo>
                  <a:cubicBezTo>
                    <a:pt x="3511" y="761"/>
                    <a:pt x="2742" y="1"/>
                    <a:pt x="176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6"/>
            <p:cNvSpPr/>
            <p:nvPr/>
          </p:nvSpPr>
          <p:spPr>
            <a:xfrm>
              <a:off x="6468584" y="4117785"/>
              <a:ext cx="139343" cy="139224"/>
            </a:xfrm>
            <a:custGeom>
              <a:avLst/>
              <a:gdLst/>
              <a:ahLst/>
              <a:cxnLst/>
              <a:rect l="l" t="t" r="r" b="b"/>
              <a:pathLst>
                <a:path w="3511" h="3508" extrusionOk="0">
                  <a:moveTo>
                    <a:pt x="1759" y="0"/>
                  </a:moveTo>
                  <a:cubicBezTo>
                    <a:pt x="1756" y="0"/>
                    <a:pt x="1753" y="0"/>
                    <a:pt x="1751" y="0"/>
                  </a:cubicBezTo>
                  <a:cubicBezTo>
                    <a:pt x="769" y="2"/>
                    <a:pt x="1" y="779"/>
                    <a:pt x="2" y="1759"/>
                  </a:cubicBezTo>
                  <a:cubicBezTo>
                    <a:pt x="3" y="2740"/>
                    <a:pt x="780" y="3508"/>
                    <a:pt x="1758" y="3508"/>
                  </a:cubicBezTo>
                  <a:cubicBezTo>
                    <a:pt x="1759" y="3508"/>
                    <a:pt x="1760" y="3508"/>
                    <a:pt x="1761" y="3508"/>
                  </a:cubicBezTo>
                  <a:cubicBezTo>
                    <a:pt x="2742" y="3507"/>
                    <a:pt x="3511" y="2729"/>
                    <a:pt x="3510" y="1749"/>
                  </a:cubicBezTo>
                  <a:cubicBezTo>
                    <a:pt x="3508" y="769"/>
                    <a:pt x="2736" y="0"/>
                    <a:pt x="175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6"/>
            <p:cNvSpPr/>
            <p:nvPr/>
          </p:nvSpPr>
          <p:spPr>
            <a:xfrm>
              <a:off x="6720685" y="4117706"/>
              <a:ext cx="139740" cy="139303"/>
            </a:xfrm>
            <a:custGeom>
              <a:avLst/>
              <a:gdLst/>
              <a:ahLst/>
              <a:cxnLst/>
              <a:rect l="l" t="t" r="r" b="b"/>
              <a:pathLst>
                <a:path w="3521" h="3510" extrusionOk="0">
                  <a:moveTo>
                    <a:pt x="1763" y="1"/>
                  </a:moveTo>
                  <a:cubicBezTo>
                    <a:pt x="786" y="1"/>
                    <a:pt x="12" y="765"/>
                    <a:pt x="5" y="1741"/>
                  </a:cubicBezTo>
                  <a:cubicBezTo>
                    <a:pt x="0" y="2722"/>
                    <a:pt x="768" y="3503"/>
                    <a:pt x="1746" y="3510"/>
                  </a:cubicBezTo>
                  <a:cubicBezTo>
                    <a:pt x="1750" y="3510"/>
                    <a:pt x="1753" y="3510"/>
                    <a:pt x="1757" y="3510"/>
                  </a:cubicBezTo>
                  <a:cubicBezTo>
                    <a:pt x="2733" y="3510"/>
                    <a:pt x="3508" y="2745"/>
                    <a:pt x="3515" y="1768"/>
                  </a:cubicBezTo>
                  <a:cubicBezTo>
                    <a:pt x="3521" y="789"/>
                    <a:pt x="2753" y="7"/>
                    <a:pt x="1774" y="1"/>
                  </a:cubicBezTo>
                  <a:cubicBezTo>
                    <a:pt x="1770" y="1"/>
                    <a:pt x="1766" y="1"/>
                    <a:pt x="176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6"/>
            <p:cNvSpPr/>
            <p:nvPr/>
          </p:nvSpPr>
          <p:spPr>
            <a:xfrm>
              <a:off x="6972348" y="4117706"/>
              <a:ext cx="140811" cy="139462"/>
            </a:xfrm>
            <a:custGeom>
              <a:avLst/>
              <a:gdLst/>
              <a:ahLst/>
              <a:cxnLst/>
              <a:rect l="l" t="t" r="r" b="b"/>
              <a:pathLst>
                <a:path w="3548" h="3514" extrusionOk="0">
                  <a:moveTo>
                    <a:pt x="1779" y="1"/>
                  </a:moveTo>
                  <a:cubicBezTo>
                    <a:pt x="810" y="1"/>
                    <a:pt x="37" y="751"/>
                    <a:pt x="18" y="1718"/>
                  </a:cubicBezTo>
                  <a:cubicBezTo>
                    <a:pt x="1" y="2704"/>
                    <a:pt x="757" y="3493"/>
                    <a:pt x="1735" y="3513"/>
                  </a:cubicBezTo>
                  <a:cubicBezTo>
                    <a:pt x="1745" y="3513"/>
                    <a:pt x="1756" y="3513"/>
                    <a:pt x="1766" y="3513"/>
                  </a:cubicBezTo>
                  <a:cubicBezTo>
                    <a:pt x="2737" y="3513"/>
                    <a:pt x="3510" y="2763"/>
                    <a:pt x="3530" y="1794"/>
                  </a:cubicBezTo>
                  <a:cubicBezTo>
                    <a:pt x="3547" y="810"/>
                    <a:pt x="2793" y="20"/>
                    <a:pt x="1812" y="1"/>
                  </a:cubicBezTo>
                  <a:cubicBezTo>
                    <a:pt x="1801" y="1"/>
                    <a:pt x="1790" y="1"/>
                    <a:pt x="17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6"/>
            <p:cNvSpPr/>
            <p:nvPr/>
          </p:nvSpPr>
          <p:spPr>
            <a:xfrm>
              <a:off x="7225203" y="4117706"/>
              <a:ext cx="139740" cy="139303"/>
            </a:xfrm>
            <a:custGeom>
              <a:avLst/>
              <a:gdLst/>
              <a:ahLst/>
              <a:cxnLst/>
              <a:rect l="l" t="t" r="r" b="b"/>
              <a:pathLst>
                <a:path w="3521" h="3510" extrusionOk="0">
                  <a:moveTo>
                    <a:pt x="1763" y="1"/>
                  </a:moveTo>
                  <a:cubicBezTo>
                    <a:pt x="788" y="1"/>
                    <a:pt x="13" y="766"/>
                    <a:pt x="6" y="1742"/>
                  </a:cubicBezTo>
                  <a:cubicBezTo>
                    <a:pt x="0" y="2722"/>
                    <a:pt x="768" y="3503"/>
                    <a:pt x="1748" y="3510"/>
                  </a:cubicBezTo>
                  <a:cubicBezTo>
                    <a:pt x="1751" y="3510"/>
                    <a:pt x="1755" y="3510"/>
                    <a:pt x="1759" y="3510"/>
                  </a:cubicBezTo>
                  <a:cubicBezTo>
                    <a:pt x="2733" y="3510"/>
                    <a:pt x="3511" y="2746"/>
                    <a:pt x="3515" y="1768"/>
                  </a:cubicBezTo>
                  <a:cubicBezTo>
                    <a:pt x="3521" y="789"/>
                    <a:pt x="2754" y="8"/>
                    <a:pt x="1774" y="1"/>
                  </a:cubicBezTo>
                  <a:cubicBezTo>
                    <a:pt x="1770" y="1"/>
                    <a:pt x="1766" y="1"/>
                    <a:pt x="176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6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6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6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6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6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6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6"/>
            <p:cNvSpPr/>
            <p:nvPr/>
          </p:nvSpPr>
          <p:spPr>
            <a:xfrm>
              <a:off x="5836110" y="4242922"/>
              <a:ext cx="142835" cy="141049"/>
            </a:xfrm>
            <a:custGeom>
              <a:avLst/>
              <a:gdLst/>
              <a:ahLst/>
              <a:cxnLst/>
              <a:rect l="l" t="t" r="r" b="b"/>
              <a:pathLst>
                <a:path w="3599" h="3554" extrusionOk="0">
                  <a:moveTo>
                    <a:pt x="1800" y="1"/>
                  </a:moveTo>
                  <a:cubicBezTo>
                    <a:pt x="815" y="1"/>
                    <a:pt x="48" y="746"/>
                    <a:pt x="25" y="1724"/>
                  </a:cubicBezTo>
                  <a:cubicBezTo>
                    <a:pt x="0" y="2751"/>
                    <a:pt x="766" y="3546"/>
                    <a:pt x="1785" y="3553"/>
                  </a:cubicBezTo>
                  <a:cubicBezTo>
                    <a:pt x="1790" y="3553"/>
                    <a:pt x="1795" y="3553"/>
                    <a:pt x="1799" y="3553"/>
                  </a:cubicBezTo>
                  <a:cubicBezTo>
                    <a:pt x="2787" y="3553"/>
                    <a:pt x="3553" y="2809"/>
                    <a:pt x="3576" y="1832"/>
                  </a:cubicBezTo>
                  <a:cubicBezTo>
                    <a:pt x="3599" y="803"/>
                    <a:pt x="2833" y="8"/>
                    <a:pt x="1814" y="1"/>
                  </a:cubicBezTo>
                  <a:cubicBezTo>
                    <a:pt x="1809" y="1"/>
                    <a:pt x="1804" y="1"/>
                    <a:pt x="180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6"/>
            <p:cNvSpPr/>
            <p:nvPr/>
          </p:nvSpPr>
          <p:spPr>
            <a:xfrm>
              <a:off x="6089203" y="4243121"/>
              <a:ext cx="141168" cy="140970"/>
            </a:xfrm>
            <a:custGeom>
              <a:avLst/>
              <a:gdLst/>
              <a:ahLst/>
              <a:cxnLst/>
              <a:rect l="l" t="t" r="r" b="b"/>
              <a:pathLst>
                <a:path w="3557" h="3552" extrusionOk="0">
                  <a:moveTo>
                    <a:pt x="1788" y="0"/>
                  </a:moveTo>
                  <a:cubicBezTo>
                    <a:pt x="774" y="0"/>
                    <a:pt x="1" y="764"/>
                    <a:pt x="2" y="1779"/>
                  </a:cubicBezTo>
                  <a:cubicBezTo>
                    <a:pt x="4" y="2768"/>
                    <a:pt x="755" y="3537"/>
                    <a:pt x="1741" y="3551"/>
                  </a:cubicBezTo>
                  <a:cubicBezTo>
                    <a:pt x="1750" y="3551"/>
                    <a:pt x="1760" y="3551"/>
                    <a:pt x="1769" y="3551"/>
                  </a:cubicBezTo>
                  <a:cubicBezTo>
                    <a:pt x="2783" y="3551"/>
                    <a:pt x="3556" y="2787"/>
                    <a:pt x="3555" y="1772"/>
                  </a:cubicBezTo>
                  <a:cubicBezTo>
                    <a:pt x="3555" y="781"/>
                    <a:pt x="2800" y="15"/>
                    <a:pt x="1816" y="0"/>
                  </a:cubicBezTo>
                  <a:cubicBezTo>
                    <a:pt x="1807" y="0"/>
                    <a:pt x="1797" y="0"/>
                    <a:pt x="17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6"/>
            <p:cNvSpPr/>
            <p:nvPr/>
          </p:nvSpPr>
          <p:spPr>
            <a:xfrm>
              <a:off x="6339637" y="4243081"/>
              <a:ext cx="144859" cy="140970"/>
            </a:xfrm>
            <a:custGeom>
              <a:avLst/>
              <a:gdLst/>
              <a:ahLst/>
              <a:cxnLst/>
              <a:rect l="l" t="t" r="r" b="b"/>
              <a:pathLst>
                <a:path w="3650" h="3552" extrusionOk="0">
                  <a:moveTo>
                    <a:pt x="1837" y="1"/>
                  </a:moveTo>
                  <a:cubicBezTo>
                    <a:pt x="865" y="1"/>
                    <a:pt x="101" y="698"/>
                    <a:pt x="53" y="1659"/>
                  </a:cubicBezTo>
                  <a:cubicBezTo>
                    <a:pt x="1" y="2691"/>
                    <a:pt x="738" y="3516"/>
                    <a:pt x="1749" y="3551"/>
                  </a:cubicBezTo>
                  <a:cubicBezTo>
                    <a:pt x="1773" y="3551"/>
                    <a:pt x="1796" y="3552"/>
                    <a:pt x="1819" y="3552"/>
                  </a:cubicBezTo>
                  <a:cubicBezTo>
                    <a:pt x="2785" y="3552"/>
                    <a:pt x="3550" y="2846"/>
                    <a:pt x="3599" y="1893"/>
                  </a:cubicBezTo>
                  <a:cubicBezTo>
                    <a:pt x="3650" y="891"/>
                    <a:pt x="2948" y="72"/>
                    <a:pt x="1981" y="6"/>
                  </a:cubicBezTo>
                  <a:cubicBezTo>
                    <a:pt x="1932" y="2"/>
                    <a:pt x="1885" y="1"/>
                    <a:pt x="18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6"/>
            <p:cNvSpPr/>
            <p:nvPr/>
          </p:nvSpPr>
          <p:spPr>
            <a:xfrm>
              <a:off x="6592650" y="4243042"/>
              <a:ext cx="143550" cy="140970"/>
            </a:xfrm>
            <a:custGeom>
              <a:avLst/>
              <a:gdLst/>
              <a:ahLst/>
              <a:cxnLst/>
              <a:rect l="l" t="t" r="r" b="b"/>
              <a:pathLst>
                <a:path w="3617" h="3552" extrusionOk="0">
                  <a:moveTo>
                    <a:pt x="1810" y="1"/>
                  </a:moveTo>
                  <a:cubicBezTo>
                    <a:pt x="830" y="1"/>
                    <a:pt x="61" y="736"/>
                    <a:pt x="34" y="1708"/>
                  </a:cubicBezTo>
                  <a:cubicBezTo>
                    <a:pt x="1" y="2737"/>
                    <a:pt x="761" y="3539"/>
                    <a:pt x="1778" y="3552"/>
                  </a:cubicBezTo>
                  <a:cubicBezTo>
                    <a:pt x="1787" y="3552"/>
                    <a:pt x="1795" y="3552"/>
                    <a:pt x="1804" y="3552"/>
                  </a:cubicBezTo>
                  <a:cubicBezTo>
                    <a:pt x="2786" y="3552"/>
                    <a:pt x="3555" y="2818"/>
                    <a:pt x="3583" y="1845"/>
                  </a:cubicBezTo>
                  <a:cubicBezTo>
                    <a:pt x="3617" y="817"/>
                    <a:pt x="2855" y="12"/>
                    <a:pt x="1839" y="1"/>
                  </a:cubicBezTo>
                  <a:cubicBezTo>
                    <a:pt x="1829" y="1"/>
                    <a:pt x="1820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6"/>
            <p:cNvSpPr/>
            <p:nvPr/>
          </p:nvSpPr>
          <p:spPr>
            <a:xfrm>
              <a:off x="6846020" y="4242922"/>
              <a:ext cx="141248" cy="141049"/>
            </a:xfrm>
            <a:custGeom>
              <a:avLst/>
              <a:gdLst/>
              <a:ahLst/>
              <a:cxnLst/>
              <a:rect l="l" t="t" r="r" b="b"/>
              <a:pathLst>
                <a:path w="3559" h="3554" extrusionOk="0">
                  <a:moveTo>
                    <a:pt x="1771" y="1"/>
                  </a:moveTo>
                  <a:cubicBezTo>
                    <a:pt x="1764" y="1"/>
                    <a:pt x="1756" y="1"/>
                    <a:pt x="1749" y="1"/>
                  </a:cubicBezTo>
                  <a:cubicBezTo>
                    <a:pt x="763" y="14"/>
                    <a:pt x="7" y="778"/>
                    <a:pt x="3" y="1768"/>
                  </a:cubicBezTo>
                  <a:cubicBezTo>
                    <a:pt x="0" y="2782"/>
                    <a:pt x="771" y="3553"/>
                    <a:pt x="1784" y="3553"/>
                  </a:cubicBezTo>
                  <a:cubicBezTo>
                    <a:pt x="1793" y="3553"/>
                    <a:pt x="1801" y="3553"/>
                    <a:pt x="1810" y="3553"/>
                  </a:cubicBezTo>
                  <a:cubicBezTo>
                    <a:pt x="2798" y="3540"/>
                    <a:pt x="3551" y="2777"/>
                    <a:pt x="3555" y="1786"/>
                  </a:cubicBezTo>
                  <a:cubicBezTo>
                    <a:pt x="3558" y="771"/>
                    <a:pt x="2786" y="1"/>
                    <a:pt x="17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6"/>
            <p:cNvSpPr/>
            <p:nvPr/>
          </p:nvSpPr>
          <p:spPr>
            <a:xfrm>
              <a:off x="7098280" y="4243042"/>
              <a:ext cx="141367" cy="140970"/>
            </a:xfrm>
            <a:custGeom>
              <a:avLst/>
              <a:gdLst/>
              <a:ahLst/>
              <a:cxnLst/>
              <a:rect l="l" t="t" r="r" b="b"/>
              <a:pathLst>
                <a:path w="3562" h="3552" extrusionOk="0">
                  <a:moveTo>
                    <a:pt x="1777" y="1"/>
                  </a:moveTo>
                  <a:cubicBezTo>
                    <a:pt x="1770" y="1"/>
                    <a:pt x="1762" y="1"/>
                    <a:pt x="1755" y="1"/>
                  </a:cubicBezTo>
                  <a:cubicBezTo>
                    <a:pt x="769" y="11"/>
                    <a:pt x="10" y="774"/>
                    <a:pt x="6" y="1761"/>
                  </a:cubicBezTo>
                  <a:cubicBezTo>
                    <a:pt x="0" y="2778"/>
                    <a:pt x="769" y="3552"/>
                    <a:pt x="1784" y="3552"/>
                  </a:cubicBezTo>
                  <a:cubicBezTo>
                    <a:pt x="1792" y="3552"/>
                    <a:pt x="1799" y="3552"/>
                    <a:pt x="1807" y="3552"/>
                  </a:cubicBezTo>
                  <a:cubicBezTo>
                    <a:pt x="2791" y="3543"/>
                    <a:pt x="3548" y="2780"/>
                    <a:pt x="3555" y="1790"/>
                  </a:cubicBezTo>
                  <a:cubicBezTo>
                    <a:pt x="3561" y="774"/>
                    <a:pt x="2792" y="1"/>
                    <a:pt x="17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6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6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6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6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36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6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6"/>
            <p:cNvSpPr/>
            <p:nvPr/>
          </p:nvSpPr>
          <p:spPr>
            <a:xfrm>
              <a:off x="6846655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39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6" y="771"/>
                    <a:pt x="2705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6"/>
            <p:cNvSpPr/>
            <p:nvPr/>
          </p:nvSpPr>
          <p:spPr>
            <a:xfrm>
              <a:off x="7098835" y="3992013"/>
              <a:ext cx="140216" cy="138271"/>
            </a:xfrm>
            <a:custGeom>
              <a:avLst/>
              <a:gdLst/>
              <a:ahLst/>
              <a:cxnLst/>
              <a:rect l="l" t="t" r="r" b="b"/>
              <a:pathLst>
                <a:path w="3533" h="3484" extrusionOk="0">
                  <a:moveTo>
                    <a:pt x="1768" y="0"/>
                  </a:moveTo>
                  <a:cubicBezTo>
                    <a:pt x="832" y="0"/>
                    <a:pt x="48" y="766"/>
                    <a:pt x="24" y="1701"/>
                  </a:cubicBezTo>
                  <a:cubicBezTo>
                    <a:pt x="1" y="2666"/>
                    <a:pt x="800" y="3483"/>
                    <a:pt x="1767" y="3483"/>
                  </a:cubicBezTo>
                  <a:cubicBezTo>
                    <a:pt x="1768" y="3483"/>
                    <a:pt x="1770" y="3483"/>
                    <a:pt x="1772" y="3483"/>
                  </a:cubicBezTo>
                  <a:cubicBezTo>
                    <a:pt x="2703" y="3483"/>
                    <a:pt x="3485" y="2718"/>
                    <a:pt x="3510" y="1783"/>
                  </a:cubicBezTo>
                  <a:cubicBezTo>
                    <a:pt x="3533" y="817"/>
                    <a:pt x="2734" y="0"/>
                    <a:pt x="17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6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6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6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6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6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6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6"/>
            <p:cNvSpPr/>
            <p:nvPr/>
          </p:nvSpPr>
          <p:spPr>
            <a:xfrm>
              <a:off x="6593761" y="3991973"/>
              <a:ext cx="141288" cy="138311"/>
            </a:xfrm>
            <a:custGeom>
              <a:avLst/>
              <a:gdLst/>
              <a:ahLst/>
              <a:cxnLst/>
              <a:rect l="l" t="t" r="r" b="b"/>
              <a:pathLst>
                <a:path w="3560" h="3485" extrusionOk="0">
                  <a:moveTo>
                    <a:pt x="1783" y="1"/>
                  </a:moveTo>
                  <a:cubicBezTo>
                    <a:pt x="855" y="1"/>
                    <a:pt x="72" y="755"/>
                    <a:pt x="36" y="1680"/>
                  </a:cubicBezTo>
                  <a:cubicBezTo>
                    <a:pt x="0" y="2643"/>
                    <a:pt x="789" y="3471"/>
                    <a:pt x="1756" y="3484"/>
                  </a:cubicBezTo>
                  <a:cubicBezTo>
                    <a:pt x="1765" y="3484"/>
                    <a:pt x="1774" y="3484"/>
                    <a:pt x="1782" y="3484"/>
                  </a:cubicBezTo>
                  <a:cubicBezTo>
                    <a:pt x="2709" y="3484"/>
                    <a:pt x="3488" y="2732"/>
                    <a:pt x="3523" y="1806"/>
                  </a:cubicBezTo>
                  <a:cubicBezTo>
                    <a:pt x="3560" y="844"/>
                    <a:pt x="2769" y="14"/>
                    <a:pt x="1804" y="1"/>
                  </a:cubicBezTo>
                  <a:cubicBezTo>
                    <a:pt x="1797" y="1"/>
                    <a:pt x="1790" y="1"/>
                    <a:pt x="17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6"/>
            <p:cNvSpPr/>
            <p:nvPr/>
          </p:nvSpPr>
          <p:spPr>
            <a:xfrm>
              <a:off x="6342097" y="3992013"/>
              <a:ext cx="140176" cy="138271"/>
            </a:xfrm>
            <a:custGeom>
              <a:avLst/>
              <a:gdLst/>
              <a:ahLst/>
              <a:cxnLst/>
              <a:rect l="l" t="t" r="r" b="b"/>
              <a:pathLst>
                <a:path w="3532" h="3484" extrusionOk="0">
                  <a:moveTo>
                    <a:pt x="1767" y="0"/>
                  </a:moveTo>
                  <a:cubicBezTo>
                    <a:pt x="829" y="0"/>
                    <a:pt x="46" y="766"/>
                    <a:pt x="24" y="1701"/>
                  </a:cubicBezTo>
                  <a:cubicBezTo>
                    <a:pt x="1" y="2666"/>
                    <a:pt x="799" y="3483"/>
                    <a:pt x="1765" y="3483"/>
                  </a:cubicBezTo>
                  <a:cubicBezTo>
                    <a:pt x="1767" y="3483"/>
                    <a:pt x="1769" y="3483"/>
                    <a:pt x="1771" y="3483"/>
                  </a:cubicBezTo>
                  <a:cubicBezTo>
                    <a:pt x="2702" y="3483"/>
                    <a:pt x="3485" y="2718"/>
                    <a:pt x="3508" y="1783"/>
                  </a:cubicBezTo>
                  <a:cubicBezTo>
                    <a:pt x="3532" y="817"/>
                    <a:pt x="2734" y="0"/>
                    <a:pt x="17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6"/>
            <p:cNvSpPr/>
            <p:nvPr/>
          </p:nvSpPr>
          <p:spPr>
            <a:xfrm>
              <a:off x="6089798" y="3992013"/>
              <a:ext cx="140176" cy="138430"/>
            </a:xfrm>
            <a:custGeom>
              <a:avLst/>
              <a:gdLst/>
              <a:ahLst/>
              <a:cxnLst/>
              <a:rect l="l" t="t" r="r" b="b"/>
              <a:pathLst>
                <a:path w="3532" h="3488" extrusionOk="0">
                  <a:moveTo>
                    <a:pt x="1765" y="0"/>
                  </a:moveTo>
                  <a:cubicBezTo>
                    <a:pt x="827" y="4"/>
                    <a:pt x="45" y="770"/>
                    <a:pt x="23" y="1705"/>
                  </a:cubicBezTo>
                  <a:cubicBezTo>
                    <a:pt x="0" y="2672"/>
                    <a:pt x="798" y="3487"/>
                    <a:pt x="1766" y="3487"/>
                  </a:cubicBezTo>
                  <a:cubicBezTo>
                    <a:pt x="2701" y="3486"/>
                    <a:pt x="3485" y="2720"/>
                    <a:pt x="3508" y="1782"/>
                  </a:cubicBezTo>
                  <a:cubicBezTo>
                    <a:pt x="3531" y="815"/>
                    <a:pt x="2733" y="0"/>
                    <a:pt x="17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6"/>
            <p:cNvSpPr/>
            <p:nvPr/>
          </p:nvSpPr>
          <p:spPr>
            <a:xfrm>
              <a:off x="5837817" y="3991973"/>
              <a:ext cx="139422" cy="138470"/>
            </a:xfrm>
            <a:custGeom>
              <a:avLst/>
              <a:gdLst/>
              <a:ahLst/>
              <a:cxnLst/>
              <a:rect l="l" t="t" r="r" b="b"/>
              <a:pathLst>
                <a:path w="3513" h="3489" extrusionOk="0">
                  <a:moveTo>
                    <a:pt x="1758" y="1"/>
                  </a:moveTo>
                  <a:cubicBezTo>
                    <a:pt x="1752" y="1"/>
                    <a:pt x="1747" y="1"/>
                    <a:pt x="1741" y="1"/>
                  </a:cubicBezTo>
                  <a:cubicBezTo>
                    <a:pt x="805" y="13"/>
                    <a:pt x="28" y="786"/>
                    <a:pt x="15" y="1721"/>
                  </a:cubicBezTo>
                  <a:cubicBezTo>
                    <a:pt x="1" y="2683"/>
                    <a:pt x="797" y="3488"/>
                    <a:pt x="1756" y="3488"/>
                  </a:cubicBezTo>
                  <a:cubicBezTo>
                    <a:pt x="1762" y="3488"/>
                    <a:pt x="1768" y="3488"/>
                    <a:pt x="1774" y="3488"/>
                  </a:cubicBezTo>
                  <a:cubicBezTo>
                    <a:pt x="2709" y="3477"/>
                    <a:pt x="3486" y="2702"/>
                    <a:pt x="3498" y="1769"/>
                  </a:cubicBezTo>
                  <a:cubicBezTo>
                    <a:pt x="3512" y="806"/>
                    <a:pt x="2717" y="1"/>
                    <a:pt x="17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6"/>
            <p:cNvSpPr/>
            <p:nvPr/>
          </p:nvSpPr>
          <p:spPr>
            <a:xfrm>
              <a:off x="6973738" y="3866756"/>
              <a:ext cx="138033" cy="136684"/>
            </a:xfrm>
            <a:custGeom>
              <a:avLst/>
              <a:gdLst/>
              <a:ahLst/>
              <a:cxnLst/>
              <a:rect l="l" t="t" r="r" b="b"/>
              <a:pathLst>
                <a:path w="3478" h="3444" extrusionOk="0">
                  <a:moveTo>
                    <a:pt x="1744" y="1"/>
                  </a:moveTo>
                  <a:cubicBezTo>
                    <a:pt x="1734" y="1"/>
                    <a:pt x="1724" y="1"/>
                    <a:pt x="1715" y="1"/>
                  </a:cubicBezTo>
                  <a:cubicBezTo>
                    <a:pt x="795" y="19"/>
                    <a:pt x="1" y="834"/>
                    <a:pt x="19" y="1747"/>
                  </a:cubicBezTo>
                  <a:cubicBezTo>
                    <a:pt x="35" y="2660"/>
                    <a:pt x="837" y="3444"/>
                    <a:pt x="1738" y="3444"/>
                  </a:cubicBezTo>
                  <a:cubicBezTo>
                    <a:pt x="1747" y="3444"/>
                    <a:pt x="1756" y="3444"/>
                    <a:pt x="1765" y="3444"/>
                  </a:cubicBezTo>
                  <a:cubicBezTo>
                    <a:pt x="2687" y="3428"/>
                    <a:pt x="3478" y="2608"/>
                    <a:pt x="3462" y="1696"/>
                  </a:cubicBezTo>
                  <a:cubicBezTo>
                    <a:pt x="3446" y="786"/>
                    <a:pt x="2646" y="1"/>
                    <a:pt x="17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6"/>
            <p:cNvSpPr/>
            <p:nvPr/>
          </p:nvSpPr>
          <p:spPr>
            <a:xfrm>
              <a:off x="7225838" y="3866756"/>
              <a:ext cx="138509" cy="136644"/>
            </a:xfrm>
            <a:custGeom>
              <a:avLst/>
              <a:gdLst/>
              <a:ahLst/>
              <a:cxnLst/>
              <a:rect l="l" t="t" r="r" b="b"/>
              <a:pathLst>
                <a:path w="3490" h="3443" extrusionOk="0">
                  <a:moveTo>
                    <a:pt x="1751" y="1"/>
                  </a:moveTo>
                  <a:cubicBezTo>
                    <a:pt x="1736" y="1"/>
                    <a:pt x="1722" y="1"/>
                    <a:pt x="1707" y="1"/>
                  </a:cubicBezTo>
                  <a:cubicBezTo>
                    <a:pt x="788" y="24"/>
                    <a:pt x="0" y="848"/>
                    <a:pt x="23" y="1759"/>
                  </a:cubicBezTo>
                  <a:cubicBezTo>
                    <a:pt x="48" y="2665"/>
                    <a:pt x="848" y="3443"/>
                    <a:pt x="1743" y="3443"/>
                  </a:cubicBezTo>
                  <a:cubicBezTo>
                    <a:pt x="1756" y="3443"/>
                    <a:pt x="1769" y="3443"/>
                    <a:pt x="1782" y="3442"/>
                  </a:cubicBezTo>
                  <a:cubicBezTo>
                    <a:pt x="2701" y="3419"/>
                    <a:pt x="3489" y="2595"/>
                    <a:pt x="3466" y="1685"/>
                  </a:cubicBezTo>
                  <a:cubicBezTo>
                    <a:pt x="3440" y="779"/>
                    <a:pt x="2647" y="1"/>
                    <a:pt x="175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6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6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6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6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6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6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6"/>
            <p:cNvSpPr/>
            <p:nvPr/>
          </p:nvSpPr>
          <p:spPr>
            <a:xfrm>
              <a:off x="6721121" y="3866756"/>
              <a:ext cx="138748" cy="136723"/>
            </a:xfrm>
            <a:custGeom>
              <a:avLst/>
              <a:gdLst/>
              <a:ahLst/>
              <a:cxnLst/>
              <a:rect l="l" t="t" r="r" b="b"/>
              <a:pathLst>
                <a:path w="3496" h="3445" extrusionOk="0">
                  <a:moveTo>
                    <a:pt x="1742" y="1"/>
                  </a:moveTo>
                  <a:cubicBezTo>
                    <a:pt x="849" y="1"/>
                    <a:pt x="51" y="778"/>
                    <a:pt x="27" y="1685"/>
                  </a:cubicBezTo>
                  <a:cubicBezTo>
                    <a:pt x="1" y="2597"/>
                    <a:pt x="788" y="3419"/>
                    <a:pt x="1711" y="3444"/>
                  </a:cubicBezTo>
                  <a:cubicBezTo>
                    <a:pt x="1725" y="3444"/>
                    <a:pt x="1740" y="3444"/>
                    <a:pt x="1754" y="3444"/>
                  </a:cubicBezTo>
                  <a:cubicBezTo>
                    <a:pt x="2649" y="3444"/>
                    <a:pt x="3445" y="2666"/>
                    <a:pt x="3469" y="1760"/>
                  </a:cubicBezTo>
                  <a:cubicBezTo>
                    <a:pt x="3495" y="848"/>
                    <a:pt x="2708" y="26"/>
                    <a:pt x="1786" y="1"/>
                  </a:cubicBezTo>
                  <a:cubicBezTo>
                    <a:pt x="1771" y="1"/>
                    <a:pt x="1756" y="1"/>
                    <a:pt x="174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6"/>
            <p:cNvSpPr/>
            <p:nvPr/>
          </p:nvSpPr>
          <p:spPr>
            <a:xfrm>
              <a:off x="6469219" y="3866756"/>
              <a:ext cx="137993" cy="136684"/>
            </a:xfrm>
            <a:custGeom>
              <a:avLst/>
              <a:gdLst/>
              <a:ahLst/>
              <a:cxnLst/>
              <a:rect l="l" t="t" r="r" b="b"/>
              <a:pathLst>
                <a:path w="3477" h="3444" extrusionOk="0">
                  <a:moveTo>
                    <a:pt x="1743" y="1"/>
                  </a:moveTo>
                  <a:cubicBezTo>
                    <a:pt x="1733" y="1"/>
                    <a:pt x="1722" y="1"/>
                    <a:pt x="1712" y="1"/>
                  </a:cubicBezTo>
                  <a:cubicBezTo>
                    <a:pt x="790" y="19"/>
                    <a:pt x="0" y="837"/>
                    <a:pt x="16" y="1750"/>
                  </a:cubicBezTo>
                  <a:cubicBezTo>
                    <a:pt x="35" y="2660"/>
                    <a:pt x="837" y="3444"/>
                    <a:pt x="1738" y="3444"/>
                  </a:cubicBezTo>
                  <a:cubicBezTo>
                    <a:pt x="1747" y="3444"/>
                    <a:pt x="1756" y="3444"/>
                    <a:pt x="1765" y="3444"/>
                  </a:cubicBezTo>
                  <a:cubicBezTo>
                    <a:pt x="2687" y="3426"/>
                    <a:pt x="3476" y="2607"/>
                    <a:pt x="3460" y="1695"/>
                  </a:cubicBezTo>
                  <a:cubicBezTo>
                    <a:pt x="3443" y="785"/>
                    <a:pt x="2644" y="1"/>
                    <a:pt x="174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6"/>
            <p:cNvSpPr/>
            <p:nvPr/>
          </p:nvSpPr>
          <p:spPr>
            <a:xfrm>
              <a:off x="6216801" y="3866756"/>
              <a:ext cx="138430" cy="136644"/>
            </a:xfrm>
            <a:custGeom>
              <a:avLst/>
              <a:gdLst/>
              <a:ahLst/>
              <a:cxnLst/>
              <a:rect l="l" t="t" r="r" b="b"/>
              <a:pathLst>
                <a:path w="3488" h="3443" extrusionOk="0">
                  <a:moveTo>
                    <a:pt x="1750" y="1"/>
                  </a:moveTo>
                  <a:cubicBezTo>
                    <a:pt x="1736" y="1"/>
                    <a:pt x="1722" y="1"/>
                    <a:pt x="1708" y="1"/>
                  </a:cubicBezTo>
                  <a:cubicBezTo>
                    <a:pt x="789" y="24"/>
                    <a:pt x="0" y="844"/>
                    <a:pt x="23" y="1757"/>
                  </a:cubicBezTo>
                  <a:cubicBezTo>
                    <a:pt x="46" y="2663"/>
                    <a:pt x="844" y="3443"/>
                    <a:pt x="1740" y="3443"/>
                  </a:cubicBezTo>
                  <a:cubicBezTo>
                    <a:pt x="1753" y="3443"/>
                    <a:pt x="1766" y="3443"/>
                    <a:pt x="1779" y="3442"/>
                  </a:cubicBezTo>
                  <a:cubicBezTo>
                    <a:pt x="2698" y="3419"/>
                    <a:pt x="3487" y="2598"/>
                    <a:pt x="3464" y="1686"/>
                  </a:cubicBezTo>
                  <a:cubicBezTo>
                    <a:pt x="3441" y="780"/>
                    <a:pt x="2645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6"/>
            <p:cNvSpPr/>
            <p:nvPr/>
          </p:nvSpPr>
          <p:spPr>
            <a:xfrm>
              <a:off x="5964700" y="3866756"/>
              <a:ext cx="137993" cy="136684"/>
            </a:xfrm>
            <a:custGeom>
              <a:avLst/>
              <a:gdLst/>
              <a:ahLst/>
              <a:cxnLst/>
              <a:rect l="l" t="t" r="r" b="b"/>
              <a:pathLst>
                <a:path w="3477" h="3444" extrusionOk="0">
                  <a:moveTo>
                    <a:pt x="1733" y="1"/>
                  </a:moveTo>
                  <a:cubicBezTo>
                    <a:pt x="834" y="1"/>
                    <a:pt x="33" y="785"/>
                    <a:pt x="16" y="1695"/>
                  </a:cubicBezTo>
                  <a:cubicBezTo>
                    <a:pt x="0" y="2607"/>
                    <a:pt x="791" y="3423"/>
                    <a:pt x="1710" y="3444"/>
                  </a:cubicBezTo>
                  <a:cubicBezTo>
                    <a:pt x="1719" y="3444"/>
                    <a:pt x="1728" y="3444"/>
                    <a:pt x="1737" y="3444"/>
                  </a:cubicBezTo>
                  <a:cubicBezTo>
                    <a:pt x="2639" y="3444"/>
                    <a:pt x="3440" y="2660"/>
                    <a:pt x="3459" y="1748"/>
                  </a:cubicBezTo>
                  <a:cubicBezTo>
                    <a:pt x="3476" y="837"/>
                    <a:pt x="2684" y="20"/>
                    <a:pt x="1765" y="1"/>
                  </a:cubicBezTo>
                  <a:cubicBezTo>
                    <a:pt x="1754" y="1"/>
                    <a:pt x="1744" y="1"/>
                    <a:pt x="17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6"/>
            <p:cNvSpPr/>
            <p:nvPr/>
          </p:nvSpPr>
          <p:spPr>
            <a:xfrm>
              <a:off x="6848640" y="3742135"/>
              <a:ext cx="135057" cy="133707"/>
            </a:xfrm>
            <a:custGeom>
              <a:avLst/>
              <a:gdLst/>
              <a:ahLst/>
              <a:cxnLst/>
              <a:rect l="l" t="t" r="r" b="b"/>
              <a:pathLst>
                <a:path w="3403" h="3369" extrusionOk="0">
                  <a:moveTo>
                    <a:pt x="1714" y="1"/>
                  </a:moveTo>
                  <a:cubicBezTo>
                    <a:pt x="825" y="1"/>
                    <a:pt x="58" y="742"/>
                    <a:pt x="31" y="1640"/>
                  </a:cubicBezTo>
                  <a:cubicBezTo>
                    <a:pt x="1" y="2562"/>
                    <a:pt x="788" y="3368"/>
                    <a:pt x="1714" y="3368"/>
                  </a:cubicBezTo>
                  <a:cubicBezTo>
                    <a:pt x="1719" y="3368"/>
                    <a:pt x="1724" y="3368"/>
                    <a:pt x="1729" y="3368"/>
                  </a:cubicBezTo>
                  <a:cubicBezTo>
                    <a:pt x="2632" y="3359"/>
                    <a:pt x="3395" y="2592"/>
                    <a:pt x="3398" y="1690"/>
                  </a:cubicBezTo>
                  <a:cubicBezTo>
                    <a:pt x="3403" y="787"/>
                    <a:pt x="2645" y="15"/>
                    <a:pt x="1739" y="1"/>
                  </a:cubicBezTo>
                  <a:cubicBezTo>
                    <a:pt x="1731" y="1"/>
                    <a:pt x="1722" y="1"/>
                    <a:pt x="17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6"/>
            <p:cNvSpPr/>
            <p:nvPr/>
          </p:nvSpPr>
          <p:spPr>
            <a:xfrm>
              <a:off x="7101415" y="3742095"/>
              <a:ext cx="134739" cy="133707"/>
            </a:xfrm>
            <a:custGeom>
              <a:avLst/>
              <a:gdLst/>
              <a:ahLst/>
              <a:cxnLst/>
              <a:rect l="l" t="t" r="r" b="b"/>
              <a:pathLst>
                <a:path w="3395" h="3369" extrusionOk="0">
                  <a:moveTo>
                    <a:pt x="1698" y="0"/>
                  </a:moveTo>
                  <a:cubicBezTo>
                    <a:pt x="801" y="0"/>
                    <a:pt x="32" y="756"/>
                    <a:pt x="18" y="1658"/>
                  </a:cubicBezTo>
                  <a:cubicBezTo>
                    <a:pt x="1" y="2576"/>
                    <a:pt x="784" y="3368"/>
                    <a:pt x="1698" y="3368"/>
                  </a:cubicBezTo>
                  <a:cubicBezTo>
                    <a:pt x="1710" y="3368"/>
                    <a:pt x="1723" y="3368"/>
                    <a:pt x="1735" y="3368"/>
                  </a:cubicBezTo>
                  <a:cubicBezTo>
                    <a:pt x="2641" y="3346"/>
                    <a:pt x="3394" y="2568"/>
                    <a:pt x="3385" y="1669"/>
                  </a:cubicBezTo>
                  <a:cubicBezTo>
                    <a:pt x="3378" y="768"/>
                    <a:pt x="2612" y="5"/>
                    <a:pt x="1706" y="0"/>
                  </a:cubicBezTo>
                  <a:cubicBezTo>
                    <a:pt x="1703" y="0"/>
                    <a:pt x="1701" y="0"/>
                    <a:pt x="169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6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6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6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6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6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6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6"/>
            <p:cNvSpPr/>
            <p:nvPr/>
          </p:nvSpPr>
          <p:spPr>
            <a:xfrm>
              <a:off x="6595825" y="3742055"/>
              <a:ext cx="136088" cy="133707"/>
            </a:xfrm>
            <a:custGeom>
              <a:avLst/>
              <a:gdLst/>
              <a:ahLst/>
              <a:cxnLst/>
              <a:rect l="l" t="t" r="r" b="b"/>
              <a:pathLst>
                <a:path w="3429" h="3369" extrusionOk="0">
                  <a:moveTo>
                    <a:pt x="1719" y="0"/>
                  </a:moveTo>
                  <a:cubicBezTo>
                    <a:pt x="846" y="0"/>
                    <a:pt x="86" y="728"/>
                    <a:pt x="43" y="1616"/>
                  </a:cubicBezTo>
                  <a:cubicBezTo>
                    <a:pt x="0" y="2545"/>
                    <a:pt x="785" y="3364"/>
                    <a:pt x="1718" y="3369"/>
                  </a:cubicBezTo>
                  <a:cubicBezTo>
                    <a:pt x="1721" y="3369"/>
                    <a:pt x="1724" y="3369"/>
                    <a:pt x="1726" y="3369"/>
                  </a:cubicBezTo>
                  <a:cubicBezTo>
                    <a:pt x="2626" y="3369"/>
                    <a:pt x="3395" y="2616"/>
                    <a:pt x="3411" y="1714"/>
                  </a:cubicBezTo>
                  <a:cubicBezTo>
                    <a:pt x="3428" y="816"/>
                    <a:pt x="2681" y="32"/>
                    <a:pt x="1775" y="1"/>
                  </a:cubicBezTo>
                  <a:cubicBezTo>
                    <a:pt x="1756" y="1"/>
                    <a:pt x="1738" y="0"/>
                    <a:pt x="171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6"/>
            <p:cNvSpPr/>
            <p:nvPr/>
          </p:nvSpPr>
          <p:spPr>
            <a:xfrm>
              <a:off x="6343963" y="3742135"/>
              <a:ext cx="135255" cy="133707"/>
            </a:xfrm>
            <a:custGeom>
              <a:avLst/>
              <a:gdLst/>
              <a:ahLst/>
              <a:cxnLst/>
              <a:rect l="l" t="t" r="r" b="b"/>
              <a:pathLst>
                <a:path w="3408" h="3369" extrusionOk="0">
                  <a:moveTo>
                    <a:pt x="1712" y="0"/>
                  </a:moveTo>
                  <a:cubicBezTo>
                    <a:pt x="829" y="0"/>
                    <a:pt x="63" y="738"/>
                    <a:pt x="33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5" y="3368"/>
                    <a:pt x="1720" y="3368"/>
                  </a:cubicBezTo>
                  <a:cubicBezTo>
                    <a:pt x="2616" y="3368"/>
                    <a:pt x="3394" y="2605"/>
                    <a:pt x="3401" y="1696"/>
                  </a:cubicBezTo>
                  <a:cubicBezTo>
                    <a:pt x="3408" y="794"/>
                    <a:pt x="2652" y="21"/>
                    <a:pt x="1747" y="1"/>
                  </a:cubicBezTo>
                  <a:cubicBezTo>
                    <a:pt x="1735" y="0"/>
                    <a:pt x="1724" y="0"/>
                    <a:pt x="17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36"/>
            <p:cNvSpPr/>
            <p:nvPr/>
          </p:nvSpPr>
          <p:spPr>
            <a:xfrm>
              <a:off x="6091346" y="3742214"/>
              <a:ext cx="135930" cy="133668"/>
            </a:xfrm>
            <a:custGeom>
              <a:avLst/>
              <a:gdLst/>
              <a:ahLst/>
              <a:cxnLst/>
              <a:rect l="l" t="t" r="r" b="b"/>
              <a:pathLst>
                <a:path w="3425" h="3368" extrusionOk="0">
                  <a:moveTo>
                    <a:pt x="1720" y="1"/>
                  </a:moveTo>
                  <a:cubicBezTo>
                    <a:pt x="845" y="1"/>
                    <a:pt x="82" y="733"/>
                    <a:pt x="42" y="1622"/>
                  </a:cubicBezTo>
                  <a:cubicBezTo>
                    <a:pt x="0" y="2547"/>
                    <a:pt x="787" y="3365"/>
                    <a:pt x="1720" y="3368"/>
                  </a:cubicBezTo>
                  <a:cubicBezTo>
                    <a:pt x="1722" y="3368"/>
                    <a:pt x="1724" y="3368"/>
                    <a:pt x="1725" y="3368"/>
                  </a:cubicBezTo>
                  <a:cubicBezTo>
                    <a:pt x="2625" y="3368"/>
                    <a:pt x="3395" y="2611"/>
                    <a:pt x="3410" y="1708"/>
                  </a:cubicBezTo>
                  <a:cubicBezTo>
                    <a:pt x="3424" y="807"/>
                    <a:pt x="2674" y="26"/>
                    <a:pt x="1771" y="2"/>
                  </a:cubicBezTo>
                  <a:cubicBezTo>
                    <a:pt x="1754" y="1"/>
                    <a:pt x="1737" y="1"/>
                    <a:pt x="172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36"/>
            <p:cNvSpPr/>
            <p:nvPr/>
          </p:nvSpPr>
          <p:spPr>
            <a:xfrm>
              <a:off x="5840635" y="3742293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699" y="1"/>
                  </a:moveTo>
                  <a:cubicBezTo>
                    <a:pt x="1691" y="1"/>
                    <a:pt x="1682" y="1"/>
                    <a:pt x="1674" y="1"/>
                  </a:cubicBezTo>
                  <a:cubicBezTo>
                    <a:pt x="768" y="8"/>
                    <a:pt x="6" y="777"/>
                    <a:pt x="5" y="1679"/>
                  </a:cubicBezTo>
                  <a:cubicBezTo>
                    <a:pt x="0" y="2591"/>
                    <a:pt x="780" y="3367"/>
                    <a:pt x="1683" y="3367"/>
                  </a:cubicBezTo>
                  <a:cubicBezTo>
                    <a:pt x="1702" y="3367"/>
                    <a:pt x="1722" y="3366"/>
                    <a:pt x="1742" y="3366"/>
                  </a:cubicBezTo>
                  <a:cubicBezTo>
                    <a:pt x="2645" y="3331"/>
                    <a:pt x="3391" y="2545"/>
                    <a:pt x="3369" y="1646"/>
                  </a:cubicBezTo>
                  <a:cubicBezTo>
                    <a:pt x="3348" y="750"/>
                    <a:pt x="2586" y="1"/>
                    <a:pt x="16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36"/>
            <p:cNvSpPr/>
            <p:nvPr/>
          </p:nvSpPr>
          <p:spPr>
            <a:xfrm>
              <a:off x="5849247" y="3492812"/>
              <a:ext cx="128508" cy="127595"/>
            </a:xfrm>
            <a:custGeom>
              <a:avLst/>
              <a:gdLst/>
              <a:ahLst/>
              <a:cxnLst/>
              <a:rect l="l" t="t" r="r" b="b"/>
              <a:pathLst>
                <a:path w="3238" h="3215" extrusionOk="0">
                  <a:moveTo>
                    <a:pt x="1629" y="0"/>
                  </a:moveTo>
                  <a:cubicBezTo>
                    <a:pt x="734" y="0"/>
                    <a:pt x="40" y="675"/>
                    <a:pt x="20" y="1566"/>
                  </a:cubicBezTo>
                  <a:cubicBezTo>
                    <a:pt x="0" y="2498"/>
                    <a:pt x="700" y="3215"/>
                    <a:pt x="1627" y="3215"/>
                  </a:cubicBezTo>
                  <a:cubicBezTo>
                    <a:pt x="1633" y="3215"/>
                    <a:pt x="1640" y="3215"/>
                    <a:pt x="1646" y="3215"/>
                  </a:cubicBezTo>
                  <a:cubicBezTo>
                    <a:pt x="2551" y="3209"/>
                    <a:pt x="3234" y="2518"/>
                    <a:pt x="3236" y="1612"/>
                  </a:cubicBezTo>
                  <a:cubicBezTo>
                    <a:pt x="3237" y="706"/>
                    <a:pt x="2552" y="12"/>
                    <a:pt x="1649" y="0"/>
                  </a:cubicBezTo>
                  <a:cubicBezTo>
                    <a:pt x="1642" y="0"/>
                    <a:pt x="1636" y="0"/>
                    <a:pt x="16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6"/>
            <p:cNvSpPr/>
            <p:nvPr/>
          </p:nvSpPr>
          <p:spPr>
            <a:xfrm>
              <a:off x="6100355" y="3492773"/>
              <a:ext cx="132397" cy="127635"/>
            </a:xfrm>
            <a:custGeom>
              <a:avLst/>
              <a:gdLst/>
              <a:ahLst/>
              <a:cxnLst/>
              <a:rect l="l" t="t" r="r" b="b"/>
              <a:pathLst>
                <a:path w="3336" h="3216" extrusionOk="0">
                  <a:moveTo>
                    <a:pt x="1669" y="1"/>
                  </a:moveTo>
                  <a:cubicBezTo>
                    <a:pt x="797" y="1"/>
                    <a:pt x="103" y="633"/>
                    <a:pt x="54" y="1494"/>
                  </a:cubicBezTo>
                  <a:cubicBezTo>
                    <a:pt x="0" y="2408"/>
                    <a:pt x="638" y="3153"/>
                    <a:pt x="1525" y="3211"/>
                  </a:cubicBezTo>
                  <a:cubicBezTo>
                    <a:pt x="1568" y="3214"/>
                    <a:pt x="1611" y="3216"/>
                    <a:pt x="1654" y="3216"/>
                  </a:cubicBezTo>
                  <a:cubicBezTo>
                    <a:pt x="2507" y="3216"/>
                    <a:pt x="3193" y="2603"/>
                    <a:pt x="3261" y="1762"/>
                  </a:cubicBezTo>
                  <a:cubicBezTo>
                    <a:pt x="3336" y="819"/>
                    <a:pt x="2675" y="48"/>
                    <a:pt x="1753" y="3"/>
                  </a:cubicBezTo>
                  <a:cubicBezTo>
                    <a:pt x="1725" y="2"/>
                    <a:pt x="1697" y="1"/>
                    <a:pt x="16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6"/>
            <p:cNvSpPr/>
            <p:nvPr/>
          </p:nvSpPr>
          <p:spPr>
            <a:xfrm>
              <a:off x="6354440" y="3492931"/>
              <a:ext cx="128349" cy="127635"/>
            </a:xfrm>
            <a:custGeom>
              <a:avLst/>
              <a:gdLst/>
              <a:ahLst/>
              <a:cxnLst/>
              <a:rect l="l" t="t" r="r" b="b"/>
              <a:pathLst>
                <a:path w="3234" h="3216" extrusionOk="0">
                  <a:moveTo>
                    <a:pt x="1612" y="0"/>
                  </a:moveTo>
                  <a:cubicBezTo>
                    <a:pt x="1607" y="0"/>
                    <a:pt x="1602" y="0"/>
                    <a:pt x="1598" y="0"/>
                  </a:cubicBezTo>
                  <a:cubicBezTo>
                    <a:pt x="694" y="7"/>
                    <a:pt x="5" y="694"/>
                    <a:pt x="3" y="1602"/>
                  </a:cubicBezTo>
                  <a:cubicBezTo>
                    <a:pt x="1" y="2519"/>
                    <a:pt x="699" y="3215"/>
                    <a:pt x="1616" y="3215"/>
                  </a:cubicBezTo>
                  <a:cubicBezTo>
                    <a:pt x="1632" y="3215"/>
                    <a:pt x="1648" y="3215"/>
                    <a:pt x="1664" y="3214"/>
                  </a:cubicBezTo>
                  <a:cubicBezTo>
                    <a:pt x="2562" y="3191"/>
                    <a:pt x="3234" y="2480"/>
                    <a:pt x="3219" y="1574"/>
                  </a:cubicBezTo>
                  <a:cubicBezTo>
                    <a:pt x="3205" y="678"/>
                    <a:pt x="2511" y="0"/>
                    <a:pt x="16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6"/>
            <p:cNvSpPr/>
            <p:nvPr/>
          </p:nvSpPr>
          <p:spPr>
            <a:xfrm>
              <a:off x="6606065" y="3492852"/>
              <a:ext cx="128548" cy="127675"/>
            </a:xfrm>
            <a:custGeom>
              <a:avLst/>
              <a:gdLst/>
              <a:ahLst/>
              <a:cxnLst/>
              <a:rect l="l" t="t" r="r" b="b"/>
              <a:pathLst>
                <a:path w="3239" h="3217" extrusionOk="0">
                  <a:moveTo>
                    <a:pt x="1628" y="1"/>
                  </a:moveTo>
                  <a:cubicBezTo>
                    <a:pt x="733" y="1"/>
                    <a:pt x="42" y="674"/>
                    <a:pt x="21" y="1563"/>
                  </a:cubicBezTo>
                  <a:cubicBezTo>
                    <a:pt x="1" y="2498"/>
                    <a:pt x="700" y="3216"/>
                    <a:pt x="1629" y="3216"/>
                  </a:cubicBezTo>
                  <a:cubicBezTo>
                    <a:pt x="1633" y="3216"/>
                    <a:pt x="1638" y="3216"/>
                    <a:pt x="1643" y="3216"/>
                  </a:cubicBezTo>
                  <a:cubicBezTo>
                    <a:pt x="2550" y="3211"/>
                    <a:pt x="3235" y="2521"/>
                    <a:pt x="3237" y="1614"/>
                  </a:cubicBezTo>
                  <a:cubicBezTo>
                    <a:pt x="3238" y="708"/>
                    <a:pt x="2556" y="11"/>
                    <a:pt x="1654" y="1"/>
                  </a:cubicBezTo>
                  <a:cubicBezTo>
                    <a:pt x="1646" y="1"/>
                    <a:pt x="1637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6"/>
            <p:cNvSpPr/>
            <p:nvPr/>
          </p:nvSpPr>
          <p:spPr>
            <a:xfrm>
              <a:off x="6858165" y="3492852"/>
              <a:ext cx="128865" cy="127675"/>
            </a:xfrm>
            <a:custGeom>
              <a:avLst/>
              <a:gdLst/>
              <a:ahLst/>
              <a:cxnLst/>
              <a:rect l="l" t="t" r="r" b="b"/>
              <a:pathLst>
                <a:path w="3247" h="3217" extrusionOk="0">
                  <a:moveTo>
                    <a:pt x="1638" y="1"/>
                  </a:moveTo>
                  <a:cubicBezTo>
                    <a:pt x="744" y="1"/>
                    <a:pt x="49" y="666"/>
                    <a:pt x="26" y="1554"/>
                  </a:cubicBezTo>
                  <a:cubicBezTo>
                    <a:pt x="1" y="2496"/>
                    <a:pt x="701" y="3216"/>
                    <a:pt x="1637" y="3216"/>
                  </a:cubicBezTo>
                  <a:cubicBezTo>
                    <a:pt x="1637" y="3216"/>
                    <a:pt x="1638" y="3216"/>
                    <a:pt x="1639" y="3216"/>
                  </a:cubicBezTo>
                  <a:cubicBezTo>
                    <a:pt x="2546" y="3215"/>
                    <a:pt x="3233" y="2529"/>
                    <a:pt x="3242" y="1622"/>
                  </a:cubicBezTo>
                  <a:cubicBezTo>
                    <a:pt x="3246" y="716"/>
                    <a:pt x="2566" y="17"/>
                    <a:pt x="1667" y="1"/>
                  </a:cubicBezTo>
                  <a:cubicBezTo>
                    <a:pt x="1657" y="1"/>
                    <a:pt x="1648" y="1"/>
                    <a:pt x="1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6"/>
            <p:cNvSpPr/>
            <p:nvPr/>
          </p:nvSpPr>
          <p:spPr>
            <a:xfrm>
              <a:off x="7110702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1" y="1"/>
                    <a:pt x="1" y="717"/>
                    <a:pt x="20" y="1650"/>
                  </a:cubicBezTo>
                  <a:cubicBezTo>
                    <a:pt x="38" y="2544"/>
                    <a:pt x="732" y="3217"/>
                    <a:pt x="1630" y="3217"/>
                  </a:cubicBezTo>
                  <a:cubicBezTo>
                    <a:pt x="1636" y="3217"/>
                    <a:pt x="1643" y="3216"/>
                    <a:pt x="1650" y="3216"/>
                  </a:cubicBezTo>
                  <a:cubicBezTo>
                    <a:pt x="2552" y="3205"/>
                    <a:pt x="3234" y="2511"/>
                    <a:pt x="3235" y="1605"/>
                  </a:cubicBezTo>
                  <a:cubicBezTo>
                    <a:pt x="3235" y="702"/>
                    <a:pt x="2552" y="9"/>
                    <a:pt x="1645" y="1"/>
                  </a:cubicBezTo>
                  <a:cubicBezTo>
                    <a:pt x="1639" y="1"/>
                    <a:pt x="1632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6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6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6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6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6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6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6"/>
            <p:cNvSpPr/>
            <p:nvPr/>
          </p:nvSpPr>
          <p:spPr>
            <a:xfrm>
              <a:off x="5974027" y="3617791"/>
              <a:ext cx="131286" cy="130056"/>
            </a:xfrm>
            <a:custGeom>
              <a:avLst/>
              <a:gdLst/>
              <a:ahLst/>
              <a:cxnLst/>
              <a:rect l="l" t="t" r="r" b="b"/>
              <a:pathLst>
                <a:path w="3308" h="3277" extrusionOk="0">
                  <a:moveTo>
                    <a:pt x="1668" y="1"/>
                  </a:moveTo>
                  <a:cubicBezTo>
                    <a:pt x="760" y="1"/>
                    <a:pt x="48" y="684"/>
                    <a:pt x="25" y="1592"/>
                  </a:cubicBezTo>
                  <a:cubicBezTo>
                    <a:pt x="1" y="2525"/>
                    <a:pt x="705" y="3262"/>
                    <a:pt x="1634" y="3277"/>
                  </a:cubicBezTo>
                  <a:cubicBezTo>
                    <a:pt x="1643" y="3277"/>
                    <a:pt x="1653" y="3277"/>
                    <a:pt x="1662" y="3277"/>
                  </a:cubicBezTo>
                  <a:cubicBezTo>
                    <a:pt x="2583" y="3277"/>
                    <a:pt x="3296" y="2569"/>
                    <a:pt x="3300" y="1649"/>
                  </a:cubicBezTo>
                  <a:cubicBezTo>
                    <a:pt x="3308" y="746"/>
                    <a:pt x="2628" y="34"/>
                    <a:pt x="1732" y="2"/>
                  </a:cubicBezTo>
                  <a:cubicBezTo>
                    <a:pt x="1711" y="1"/>
                    <a:pt x="1689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6"/>
            <p:cNvSpPr/>
            <p:nvPr/>
          </p:nvSpPr>
          <p:spPr>
            <a:xfrm>
              <a:off x="6225850" y="3617791"/>
              <a:ext cx="132080" cy="130096"/>
            </a:xfrm>
            <a:custGeom>
              <a:avLst/>
              <a:gdLst/>
              <a:ahLst/>
              <a:cxnLst/>
              <a:rect l="l" t="t" r="r" b="b"/>
              <a:pathLst>
                <a:path w="3328" h="3278" extrusionOk="0">
                  <a:moveTo>
                    <a:pt x="1680" y="0"/>
                  </a:moveTo>
                  <a:cubicBezTo>
                    <a:pt x="778" y="0"/>
                    <a:pt x="71" y="672"/>
                    <a:pt x="37" y="1566"/>
                  </a:cubicBezTo>
                  <a:cubicBezTo>
                    <a:pt x="0" y="2502"/>
                    <a:pt x="694" y="3251"/>
                    <a:pt x="1619" y="3277"/>
                  </a:cubicBezTo>
                  <a:cubicBezTo>
                    <a:pt x="1635" y="3277"/>
                    <a:pt x="1651" y="3277"/>
                    <a:pt x="1667" y="3277"/>
                  </a:cubicBezTo>
                  <a:cubicBezTo>
                    <a:pt x="2582" y="3277"/>
                    <a:pt x="3296" y="2587"/>
                    <a:pt x="3313" y="1673"/>
                  </a:cubicBezTo>
                  <a:cubicBezTo>
                    <a:pt x="3327" y="736"/>
                    <a:pt x="2621" y="6"/>
                    <a:pt x="1688" y="0"/>
                  </a:cubicBezTo>
                  <a:cubicBezTo>
                    <a:pt x="1686" y="0"/>
                    <a:pt x="1683" y="0"/>
                    <a:pt x="168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6"/>
            <p:cNvSpPr/>
            <p:nvPr/>
          </p:nvSpPr>
          <p:spPr>
            <a:xfrm>
              <a:off x="6478784" y="3617751"/>
              <a:ext cx="130810" cy="130096"/>
            </a:xfrm>
            <a:custGeom>
              <a:avLst/>
              <a:gdLst/>
              <a:ahLst/>
              <a:cxnLst/>
              <a:rect l="l" t="t" r="r" b="b"/>
              <a:pathLst>
                <a:path w="3296" h="3278" extrusionOk="0">
                  <a:moveTo>
                    <a:pt x="1662" y="1"/>
                  </a:moveTo>
                  <a:cubicBezTo>
                    <a:pt x="752" y="1"/>
                    <a:pt x="34" y="692"/>
                    <a:pt x="18" y="1603"/>
                  </a:cubicBezTo>
                  <a:cubicBezTo>
                    <a:pt x="1" y="2539"/>
                    <a:pt x="708" y="3269"/>
                    <a:pt x="1640" y="3278"/>
                  </a:cubicBezTo>
                  <a:cubicBezTo>
                    <a:pt x="1644" y="3278"/>
                    <a:pt x="1649" y="3278"/>
                    <a:pt x="1654" y="3278"/>
                  </a:cubicBezTo>
                  <a:cubicBezTo>
                    <a:pt x="2581" y="3278"/>
                    <a:pt x="3296" y="2565"/>
                    <a:pt x="3293" y="1637"/>
                  </a:cubicBezTo>
                  <a:cubicBezTo>
                    <a:pt x="3292" y="734"/>
                    <a:pt x="2608" y="29"/>
                    <a:pt x="1712" y="1"/>
                  </a:cubicBezTo>
                  <a:cubicBezTo>
                    <a:pt x="1695" y="1"/>
                    <a:pt x="1678" y="1"/>
                    <a:pt x="16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6"/>
            <p:cNvSpPr/>
            <p:nvPr/>
          </p:nvSpPr>
          <p:spPr>
            <a:xfrm>
              <a:off x="6730408" y="3617791"/>
              <a:ext cx="132080" cy="130096"/>
            </a:xfrm>
            <a:custGeom>
              <a:avLst/>
              <a:gdLst/>
              <a:ahLst/>
              <a:cxnLst/>
              <a:rect l="l" t="t" r="r" b="b"/>
              <a:pathLst>
                <a:path w="3328" h="3278" extrusionOk="0">
                  <a:moveTo>
                    <a:pt x="1679" y="0"/>
                  </a:moveTo>
                  <a:cubicBezTo>
                    <a:pt x="778" y="0"/>
                    <a:pt x="70" y="672"/>
                    <a:pt x="37" y="1566"/>
                  </a:cubicBezTo>
                  <a:cubicBezTo>
                    <a:pt x="1" y="2502"/>
                    <a:pt x="695" y="3251"/>
                    <a:pt x="1620" y="3277"/>
                  </a:cubicBezTo>
                  <a:cubicBezTo>
                    <a:pt x="1636" y="3277"/>
                    <a:pt x="1652" y="3277"/>
                    <a:pt x="1667" y="3277"/>
                  </a:cubicBezTo>
                  <a:cubicBezTo>
                    <a:pt x="2581" y="3277"/>
                    <a:pt x="3296" y="2587"/>
                    <a:pt x="3312" y="1673"/>
                  </a:cubicBezTo>
                  <a:cubicBezTo>
                    <a:pt x="3328" y="736"/>
                    <a:pt x="2620" y="6"/>
                    <a:pt x="1688" y="0"/>
                  </a:cubicBezTo>
                  <a:cubicBezTo>
                    <a:pt x="1685" y="0"/>
                    <a:pt x="1682" y="0"/>
                    <a:pt x="16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6"/>
            <p:cNvSpPr/>
            <p:nvPr/>
          </p:nvSpPr>
          <p:spPr>
            <a:xfrm>
              <a:off x="6982628" y="3617712"/>
              <a:ext cx="132199" cy="130175"/>
            </a:xfrm>
            <a:custGeom>
              <a:avLst/>
              <a:gdLst/>
              <a:ahLst/>
              <a:cxnLst/>
              <a:rect l="l" t="t" r="r" b="b"/>
              <a:pathLst>
                <a:path w="3331" h="3280" extrusionOk="0">
                  <a:moveTo>
                    <a:pt x="1677" y="1"/>
                  </a:moveTo>
                  <a:cubicBezTo>
                    <a:pt x="781" y="1"/>
                    <a:pt x="74" y="673"/>
                    <a:pt x="38" y="1565"/>
                  </a:cubicBezTo>
                  <a:cubicBezTo>
                    <a:pt x="1" y="2501"/>
                    <a:pt x="689" y="3251"/>
                    <a:pt x="1618" y="3279"/>
                  </a:cubicBezTo>
                  <a:cubicBezTo>
                    <a:pt x="1636" y="3279"/>
                    <a:pt x="1653" y="3280"/>
                    <a:pt x="1671" y="3280"/>
                  </a:cubicBezTo>
                  <a:cubicBezTo>
                    <a:pt x="2579" y="3280"/>
                    <a:pt x="3296" y="2589"/>
                    <a:pt x="3312" y="1677"/>
                  </a:cubicBezTo>
                  <a:cubicBezTo>
                    <a:pt x="3330" y="741"/>
                    <a:pt x="2624" y="11"/>
                    <a:pt x="1692" y="1"/>
                  </a:cubicBezTo>
                  <a:cubicBezTo>
                    <a:pt x="1687" y="1"/>
                    <a:pt x="1682" y="1"/>
                    <a:pt x="16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6"/>
            <p:cNvSpPr/>
            <p:nvPr/>
          </p:nvSpPr>
          <p:spPr>
            <a:xfrm>
              <a:off x="7234887" y="3617712"/>
              <a:ext cx="132239" cy="130135"/>
            </a:xfrm>
            <a:custGeom>
              <a:avLst/>
              <a:gdLst/>
              <a:ahLst/>
              <a:cxnLst/>
              <a:rect l="l" t="t" r="r" b="b"/>
              <a:pathLst>
                <a:path w="3332" h="3279" extrusionOk="0">
                  <a:moveTo>
                    <a:pt x="1676" y="1"/>
                  </a:moveTo>
                  <a:cubicBezTo>
                    <a:pt x="779" y="1"/>
                    <a:pt x="74" y="673"/>
                    <a:pt x="38" y="1565"/>
                  </a:cubicBezTo>
                  <a:cubicBezTo>
                    <a:pt x="1" y="2500"/>
                    <a:pt x="690" y="3250"/>
                    <a:pt x="1618" y="3277"/>
                  </a:cubicBezTo>
                  <a:cubicBezTo>
                    <a:pt x="1635" y="3278"/>
                    <a:pt x="1652" y="3278"/>
                    <a:pt x="1669" y="3278"/>
                  </a:cubicBezTo>
                  <a:cubicBezTo>
                    <a:pt x="2582" y="3278"/>
                    <a:pt x="3298" y="2589"/>
                    <a:pt x="3313" y="1675"/>
                  </a:cubicBezTo>
                  <a:cubicBezTo>
                    <a:pt x="3332" y="741"/>
                    <a:pt x="2624" y="11"/>
                    <a:pt x="1690" y="1"/>
                  </a:cubicBezTo>
                  <a:cubicBezTo>
                    <a:pt x="1685" y="1"/>
                    <a:pt x="1681" y="1"/>
                    <a:pt x="167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36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36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36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36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36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36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36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36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36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36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36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36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36"/>
            <p:cNvSpPr/>
            <p:nvPr/>
          </p:nvSpPr>
          <p:spPr>
            <a:xfrm>
              <a:off x="7238181" y="3367357"/>
              <a:ext cx="127357" cy="126365"/>
            </a:xfrm>
            <a:custGeom>
              <a:avLst/>
              <a:gdLst/>
              <a:ahLst/>
              <a:cxnLst/>
              <a:rect l="l" t="t" r="r" b="b"/>
              <a:pathLst>
                <a:path w="3209" h="3184" extrusionOk="0">
                  <a:moveTo>
                    <a:pt x="1598" y="1"/>
                  </a:moveTo>
                  <a:cubicBezTo>
                    <a:pt x="708" y="1"/>
                    <a:pt x="0" y="709"/>
                    <a:pt x="4" y="1601"/>
                  </a:cubicBezTo>
                  <a:cubicBezTo>
                    <a:pt x="7" y="2482"/>
                    <a:pt x="714" y="3183"/>
                    <a:pt x="1593" y="3183"/>
                  </a:cubicBezTo>
                  <a:cubicBezTo>
                    <a:pt x="1602" y="3183"/>
                    <a:pt x="1611" y="3183"/>
                    <a:pt x="1620" y="3183"/>
                  </a:cubicBezTo>
                  <a:cubicBezTo>
                    <a:pt x="2509" y="3169"/>
                    <a:pt x="3208" y="2439"/>
                    <a:pt x="3185" y="1544"/>
                  </a:cubicBezTo>
                  <a:cubicBezTo>
                    <a:pt x="3161" y="686"/>
                    <a:pt x="2466" y="8"/>
                    <a:pt x="1606" y="1"/>
                  </a:cubicBezTo>
                  <a:cubicBezTo>
                    <a:pt x="1603" y="1"/>
                    <a:pt x="1600" y="1"/>
                    <a:pt x="15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36"/>
            <p:cNvSpPr/>
            <p:nvPr/>
          </p:nvSpPr>
          <p:spPr>
            <a:xfrm>
              <a:off x="6984811" y="3367357"/>
              <a:ext cx="127794" cy="126365"/>
            </a:xfrm>
            <a:custGeom>
              <a:avLst/>
              <a:gdLst/>
              <a:ahLst/>
              <a:cxnLst/>
              <a:rect l="l" t="t" r="r" b="b"/>
              <a:pathLst>
                <a:path w="3220" h="3184" extrusionOk="0">
                  <a:moveTo>
                    <a:pt x="1616" y="1"/>
                  </a:moveTo>
                  <a:cubicBezTo>
                    <a:pt x="756" y="4"/>
                    <a:pt x="55" y="677"/>
                    <a:pt x="29" y="1536"/>
                  </a:cubicBezTo>
                  <a:cubicBezTo>
                    <a:pt x="1" y="2427"/>
                    <a:pt x="694" y="3163"/>
                    <a:pt x="1583" y="3183"/>
                  </a:cubicBezTo>
                  <a:cubicBezTo>
                    <a:pt x="1594" y="3183"/>
                    <a:pt x="1605" y="3183"/>
                    <a:pt x="1616" y="3183"/>
                  </a:cubicBezTo>
                  <a:cubicBezTo>
                    <a:pt x="2494" y="3183"/>
                    <a:pt x="3202" y="2490"/>
                    <a:pt x="3210" y="1609"/>
                  </a:cubicBezTo>
                  <a:cubicBezTo>
                    <a:pt x="3219" y="716"/>
                    <a:pt x="2509" y="1"/>
                    <a:pt x="16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36"/>
            <p:cNvSpPr/>
            <p:nvPr/>
          </p:nvSpPr>
          <p:spPr>
            <a:xfrm>
              <a:off x="6732274" y="3367357"/>
              <a:ext cx="128270" cy="126365"/>
            </a:xfrm>
            <a:custGeom>
              <a:avLst/>
              <a:gdLst/>
              <a:ahLst/>
              <a:cxnLst/>
              <a:rect l="l" t="t" r="r" b="b"/>
              <a:pathLst>
                <a:path w="3232" h="3184" extrusionOk="0">
                  <a:moveTo>
                    <a:pt x="1626" y="1"/>
                  </a:moveTo>
                  <a:cubicBezTo>
                    <a:pt x="770" y="1"/>
                    <a:pt x="71" y="671"/>
                    <a:pt x="36" y="1524"/>
                  </a:cubicBezTo>
                  <a:cubicBezTo>
                    <a:pt x="0" y="2417"/>
                    <a:pt x="692" y="3158"/>
                    <a:pt x="1580" y="3183"/>
                  </a:cubicBezTo>
                  <a:cubicBezTo>
                    <a:pt x="1594" y="3183"/>
                    <a:pt x="1609" y="3184"/>
                    <a:pt x="1623" y="3184"/>
                  </a:cubicBezTo>
                  <a:cubicBezTo>
                    <a:pt x="2495" y="3184"/>
                    <a:pt x="3202" y="2492"/>
                    <a:pt x="3216" y="1618"/>
                  </a:cubicBezTo>
                  <a:cubicBezTo>
                    <a:pt x="3232" y="729"/>
                    <a:pt x="2524" y="5"/>
                    <a:pt x="1635" y="1"/>
                  </a:cubicBezTo>
                  <a:cubicBezTo>
                    <a:pt x="1632" y="1"/>
                    <a:pt x="1629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36"/>
            <p:cNvSpPr/>
            <p:nvPr/>
          </p:nvSpPr>
          <p:spPr>
            <a:xfrm>
              <a:off x="6480729" y="3367397"/>
              <a:ext cx="127278" cy="126365"/>
            </a:xfrm>
            <a:custGeom>
              <a:avLst/>
              <a:gdLst/>
              <a:ahLst/>
              <a:cxnLst/>
              <a:rect l="l" t="t" r="r" b="b"/>
              <a:pathLst>
                <a:path w="3207" h="3184" extrusionOk="0">
                  <a:moveTo>
                    <a:pt x="1606" y="1"/>
                  </a:moveTo>
                  <a:cubicBezTo>
                    <a:pt x="1596" y="1"/>
                    <a:pt x="1586" y="1"/>
                    <a:pt x="1576" y="1"/>
                  </a:cubicBezTo>
                  <a:cubicBezTo>
                    <a:pt x="718" y="18"/>
                    <a:pt x="31" y="705"/>
                    <a:pt x="17" y="1565"/>
                  </a:cubicBezTo>
                  <a:cubicBezTo>
                    <a:pt x="1" y="2455"/>
                    <a:pt x="709" y="3179"/>
                    <a:pt x="1598" y="3183"/>
                  </a:cubicBezTo>
                  <a:cubicBezTo>
                    <a:pt x="1600" y="3184"/>
                    <a:pt x="1602" y="3184"/>
                    <a:pt x="1603" y="3184"/>
                  </a:cubicBezTo>
                  <a:cubicBezTo>
                    <a:pt x="2495" y="3184"/>
                    <a:pt x="3206" y="2474"/>
                    <a:pt x="3199" y="1581"/>
                  </a:cubicBezTo>
                  <a:cubicBezTo>
                    <a:pt x="3193" y="699"/>
                    <a:pt x="2487" y="1"/>
                    <a:pt x="160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36"/>
            <p:cNvSpPr/>
            <p:nvPr/>
          </p:nvSpPr>
          <p:spPr>
            <a:xfrm>
              <a:off x="6228469" y="3367357"/>
              <a:ext cx="127040" cy="126365"/>
            </a:xfrm>
            <a:custGeom>
              <a:avLst/>
              <a:gdLst/>
              <a:ahLst/>
              <a:cxnLst/>
              <a:rect l="l" t="t" r="r" b="b"/>
              <a:pathLst>
                <a:path w="3201" h="3184" extrusionOk="0">
                  <a:moveTo>
                    <a:pt x="1602" y="1"/>
                  </a:moveTo>
                  <a:cubicBezTo>
                    <a:pt x="1595" y="1"/>
                    <a:pt x="1588" y="1"/>
                    <a:pt x="1580" y="1"/>
                  </a:cubicBezTo>
                  <a:cubicBezTo>
                    <a:pt x="721" y="14"/>
                    <a:pt x="33" y="699"/>
                    <a:pt x="17" y="1559"/>
                  </a:cubicBezTo>
                  <a:cubicBezTo>
                    <a:pt x="1" y="2453"/>
                    <a:pt x="703" y="3176"/>
                    <a:pt x="1595" y="3183"/>
                  </a:cubicBezTo>
                  <a:cubicBezTo>
                    <a:pt x="1598" y="3183"/>
                    <a:pt x="1600" y="3183"/>
                    <a:pt x="1603" y="3183"/>
                  </a:cubicBezTo>
                  <a:cubicBezTo>
                    <a:pt x="2492" y="3183"/>
                    <a:pt x="3201" y="2475"/>
                    <a:pt x="3198" y="1583"/>
                  </a:cubicBezTo>
                  <a:cubicBezTo>
                    <a:pt x="3196" y="702"/>
                    <a:pt x="2482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36"/>
            <p:cNvSpPr/>
            <p:nvPr/>
          </p:nvSpPr>
          <p:spPr>
            <a:xfrm>
              <a:off x="5976607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89" y="27"/>
                    <a:pt x="11" y="722"/>
                    <a:pt x="7" y="1582"/>
                  </a:cubicBezTo>
                  <a:cubicBezTo>
                    <a:pt x="1" y="2472"/>
                    <a:pt x="706" y="3183"/>
                    <a:pt x="1595" y="3183"/>
                  </a:cubicBezTo>
                  <a:cubicBezTo>
                    <a:pt x="1599" y="3183"/>
                    <a:pt x="1604" y="3183"/>
                    <a:pt x="1608" y="3183"/>
                  </a:cubicBezTo>
                  <a:cubicBezTo>
                    <a:pt x="2495" y="3176"/>
                    <a:pt x="3202" y="2453"/>
                    <a:pt x="3186" y="1560"/>
                  </a:cubicBezTo>
                  <a:cubicBezTo>
                    <a:pt x="3172" y="687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36"/>
            <p:cNvSpPr/>
            <p:nvPr/>
          </p:nvSpPr>
          <p:spPr>
            <a:xfrm>
              <a:off x="6859872" y="3242022"/>
              <a:ext cx="126167" cy="124817"/>
            </a:xfrm>
            <a:custGeom>
              <a:avLst/>
              <a:gdLst/>
              <a:ahLst/>
              <a:cxnLst/>
              <a:rect l="l" t="t" r="r" b="b"/>
              <a:pathLst>
                <a:path w="3179" h="3145" extrusionOk="0">
                  <a:moveTo>
                    <a:pt x="1589" y="1"/>
                  </a:moveTo>
                  <a:cubicBezTo>
                    <a:pt x="1580" y="1"/>
                    <a:pt x="1571" y="1"/>
                    <a:pt x="1562" y="1"/>
                  </a:cubicBezTo>
                  <a:cubicBezTo>
                    <a:pt x="721" y="18"/>
                    <a:pt x="1" y="763"/>
                    <a:pt x="17" y="1601"/>
                  </a:cubicBezTo>
                  <a:cubicBezTo>
                    <a:pt x="34" y="2432"/>
                    <a:pt x="761" y="3145"/>
                    <a:pt x="1587" y="3145"/>
                  </a:cubicBezTo>
                  <a:cubicBezTo>
                    <a:pt x="1597" y="3145"/>
                    <a:pt x="1607" y="3144"/>
                    <a:pt x="1617" y="3144"/>
                  </a:cubicBezTo>
                  <a:cubicBezTo>
                    <a:pt x="2459" y="3127"/>
                    <a:pt x="3179" y="2384"/>
                    <a:pt x="3160" y="1546"/>
                  </a:cubicBezTo>
                  <a:cubicBezTo>
                    <a:pt x="3144" y="714"/>
                    <a:pt x="2416" y="1"/>
                    <a:pt x="15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36"/>
            <p:cNvSpPr/>
            <p:nvPr/>
          </p:nvSpPr>
          <p:spPr>
            <a:xfrm>
              <a:off x="7112329" y="3241902"/>
              <a:ext cx="125809" cy="124817"/>
            </a:xfrm>
            <a:custGeom>
              <a:avLst/>
              <a:gdLst/>
              <a:ahLst/>
              <a:cxnLst/>
              <a:rect l="l" t="t" r="r" b="b"/>
              <a:pathLst>
                <a:path w="3170" h="3145" extrusionOk="0">
                  <a:moveTo>
                    <a:pt x="1588" y="1"/>
                  </a:moveTo>
                  <a:cubicBezTo>
                    <a:pt x="755" y="1"/>
                    <a:pt x="25" y="720"/>
                    <a:pt x="13" y="1555"/>
                  </a:cubicBezTo>
                  <a:cubicBezTo>
                    <a:pt x="0" y="2393"/>
                    <a:pt x="726" y="3133"/>
                    <a:pt x="1567" y="3144"/>
                  </a:cubicBezTo>
                  <a:cubicBezTo>
                    <a:pt x="1574" y="3144"/>
                    <a:pt x="1582" y="3145"/>
                    <a:pt x="1589" y="3145"/>
                  </a:cubicBezTo>
                  <a:cubicBezTo>
                    <a:pt x="2418" y="3145"/>
                    <a:pt x="3147" y="2424"/>
                    <a:pt x="3157" y="1591"/>
                  </a:cubicBezTo>
                  <a:cubicBezTo>
                    <a:pt x="3170" y="753"/>
                    <a:pt x="2446" y="11"/>
                    <a:pt x="1603" y="1"/>
                  </a:cubicBezTo>
                  <a:cubicBezTo>
                    <a:pt x="1598" y="1"/>
                    <a:pt x="1593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36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36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36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36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36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36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36"/>
            <p:cNvSpPr/>
            <p:nvPr/>
          </p:nvSpPr>
          <p:spPr>
            <a:xfrm>
              <a:off x="6608247" y="3241942"/>
              <a:ext cx="124897" cy="124817"/>
            </a:xfrm>
            <a:custGeom>
              <a:avLst/>
              <a:gdLst/>
              <a:ahLst/>
              <a:cxnLst/>
              <a:rect l="l" t="t" r="r" b="b"/>
              <a:pathLst>
                <a:path w="3147" h="3145" extrusionOk="0">
                  <a:moveTo>
                    <a:pt x="1576" y="0"/>
                  </a:moveTo>
                  <a:cubicBezTo>
                    <a:pt x="733" y="0"/>
                    <a:pt x="2" y="730"/>
                    <a:pt x="1" y="1570"/>
                  </a:cubicBezTo>
                  <a:cubicBezTo>
                    <a:pt x="1" y="2412"/>
                    <a:pt x="731" y="3143"/>
                    <a:pt x="1570" y="3145"/>
                  </a:cubicBezTo>
                  <a:cubicBezTo>
                    <a:pt x="2411" y="3145"/>
                    <a:pt x="3144" y="2415"/>
                    <a:pt x="3145" y="1575"/>
                  </a:cubicBezTo>
                  <a:cubicBezTo>
                    <a:pt x="3147" y="737"/>
                    <a:pt x="2417" y="3"/>
                    <a:pt x="15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36"/>
            <p:cNvSpPr/>
            <p:nvPr/>
          </p:nvSpPr>
          <p:spPr>
            <a:xfrm>
              <a:off x="6355353" y="3242022"/>
              <a:ext cx="126246" cy="124817"/>
            </a:xfrm>
            <a:custGeom>
              <a:avLst/>
              <a:gdLst/>
              <a:ahLst/>
              <a:cxnLst/>
              <a:rect l="l" t="t" r="r" b="b"/>
              <a:pathLst>
                <a:path w="3181" h="3145" extrusionOk="0">
                  <a:moveTo>
                    <a:pt x="1588" y="1"/>
                  </a:moveTo>
                  <a:cubicBezTo>
                    <a:pt x="762" y="1"/>
                    <a:pt x="35" y="715"/>
                    <a:pt x="18" y="1546"/>
                  </a:cubicBezTo>
                  <a:cubicBezTo>
                    <a:pt x="1" y="2384"/>
                    <a:pt x="722" y="3128"/>
                    <a:pt x="1563" y="3144"/>
                  </a:cubicBezTo>
                  <a:cubicBezTo>
                    <a:pt x="1573" y="3144"/>
                    <a:pt x="1583" y="3145"/>
                    <a:pt x="1593" y="3145"/>
                  </a:cubicBezTo>
                  <a:cubicBezTo>
                    <a:pt x="2419" y="3145"/>
                    <a:pt x="3144" y="2432"/>
                    <a:pt x="3161" y="1601"/>
                  </a:cubicBezTo>
                  <a:cubicBezTo>
                    <a:pt x="3180" y="763"/>
                    <a:pt x="2459" y="18"/>
                    <a:pt x="1618" y="1"/>
                  </a:cubicBezTo>
                  <a:cubicBezTo>
                    <a:pt x="1608" y="1"/>
                    <a:pt x="1598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36"/>
            <p:cNvSpPr/>
            <p:nvPr/>
          </p:nvSpPr>
          <p:spPr>
            <a:xfrm>
              <a:off x="6103332" y="3241902"/>
              <a:ext cx="125651" cy="124817"/>
            </a:xfrm>
            <a:custGeom>
              <a:avLst/>
              <a:gdLst/>
              <a:ahLst/>
              <a:cxnLst/>
              <a:rect l="l" t="t" r="r" b="b"/>
              <a:pathLst>
                <a:path w="3166" h="3145" extrusionOk="0">
                  <a:moveTo>
                    <a:pt x="1587" y="1"/>
                  </a:moveTo>
                  <a:cubicBezTo>
                    <a:pt x="1580" y="1"/>
                    <a:pt x="1574" y="1"/>
                    <a:pt x="1567" y="1"/>
                  </a:cubicBezTo>
                  <a:cubicBezTo>
                    <a:pt x="723" y="11"/>
                    <a:pt x="0" y="751"/>
                    <a:pt x="12" y="1588"/>
                  </a:cubicBezTo>
                  <a:cubicBezTo>
                    <a:pt x="22" y="2425"/>
                    <a:pt x="750" y="3144"/>
                    <a:pt x="1581" y="3144"/>
                  </a:cubicBezTo>
                  <a:cubicBezTo>
                    <a:pt x="1587" y="3144"/>
                    <a:pt x="1593" y="3144"/>
                    <a:pt x="1599" y="3144"/>
                  </a:cubicBezTo>
                  <a:cubicBezTo>
                    <a:pt x="2441" y="3136"/>
                    <a:pt x="3165" y="2394"/>
                    <a:pt x="3155" y="1556"/>
                  </a:cubicBezTo>
                  <a:cubicBezTo>
                    <a:pt x="3145" y="723"/>
                    <a:pt x="2417" y="1"/>
                    <a:pt x="15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36"/>
            <p:cNvSpPr/>
            <p:nvPr/>
          </p:nvSpPr>
          <p:spPr>
            <a:xfrm>
              <a:off x="5850954" y="3242022"/>
              <a:ext cx="125809" cy="124817"/>
            </a:xfrm>
            <a:custGeom>
              <a:avLst/>
              <a:gdLst/>
              <a:ahLst/>
              <a:cxnLst/>
              <a:rect l="l" t="t" r="r" b="b"/>
              <a:pathLst>
                <a:path w="3170" h="3145" extrusionOk="0">
                  <a:moveTo>
                    <a:pt x="1583" y="1"/>
                  </a:moveTo>
                  <a:cubicBezTo>
                    <a:pt x="753" y="1"/>
                    <a:pt x="23" y="720"/>
                    <a:pt x="13" y="1555"/>
                  </a:cubicBezTo>
                  <a:cubicBezTo>
                    <a:pt x="0" y="2393"/>
                    <a:pt x="723" y="3134"/>
                    <a:pt x="1567" y="3144"/>
                  </a:cubicBezTo>
                  <a:cubicBezTo>
                    <a:pt x="1574" y="3144"/>
                    <a:pt x="1582" y="3144"/>
                    <a:pt x="1589" y="3144"/>
                  </a:cubicBezTo>
                  <a:cubicBezTo>
                    <a:pt x="2418" y="3144"/>
                    <a:pt x="3145" y="2426"/>
                    <a:pt x="3157" y="1591"/>
                  </a:cubicBezTo>
                  <a:cubicBezTo>
                    <a:pt x="3170" y="752"/>
                    <a:pt x="2444" y="12"/>
                    <a:pt x="1603" y="1"/>
                  </a:cubicBezTo>
                  <a:cubicBezTo>
                    <a:pt x="1597" y="1"/>
                    <a:pt x="1590" y="1"/>
                    <a:pt x="15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36"/>
            <p:cNvSpPr/>
            <p:nvPr/>
          </p:nvSpPr>
          <p:spPr>
            <a:xfrm>
              <a:off x="6733742" y="3117202"/>
              <a:ext cx="126127" cy="122198"/>
            </a:xfrm>
            <a:custGeom>
              <a:avLst/>
              <a:gdLst/>
              <a:ahLst/>
              <a:cxnLst/>
              <a:rect l="l" t="t" r="r" b="b"/>
              <a:pathLst>
                <a:path w="3178" h="3079" extrusionOk="0">
                  <a:moveTo>
                    <a:pt x="1586" y="1"/>
                  </a:moveTo>
                  <a:cubicBezTo>
                    <a:pt x="801" y="1"/>
                    <a:pt x="100" y="664"/>
                    <a:pt x="51" y="1462"/>
                  </a:cubicBezTo>
                  <a:cubicBezTo>
                    <a:pt x="1" y="2289"/>
                    <a:pt x="713" y="3052"/>
                    <a:pt x="1552" y="3078"/>
                  </a:cubicBezTo>
                  <a:cubicBezTo>
                    <a:pt x="1565" y="3078"/>
                    <a:pt x="1578" y="3079"/>
                    <a:pt x="1592" y="3079"/>
                  </a:cubicBezTo>
                  <a:cubicBezTo>
                    <a:pt x="2378" y="3079"/>
                    <a:pt x="3078" y="2415"/>
                    <a:pt x="3127" y="1617"/>
                  </a:cubicBezTo>
                  <a:cubicBezTo>
                    <a:pt x="3177" y="790"/>
                    <a:pt x="2465" y="27"/>
                    <a:pt x="1627" y="1"/>
                  </a:cubicBezTo>
                  <a:cubicBezTo>
                    <a:pt x="1613" y="1"/>
                    <a:pt x="1600" y="1"/>
                    <a:pt x="15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36"/>
            <p:cNvSpPr/>
            <p:nvPr/>
          </p:nvSpPr>
          <p:spPr>
            <a:xfrm>
              <a:off x="6987152" y="3117162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59" y="1"/>
                  </a:moveTo>
                  <a:cubicBezTo>
                    <a:pt x="726" y="1"/>
                    <a:pt x="1" y="743"/>
                    <a:pt x="22" y="1575"/>
                  </a:cubicBezTo>
                  <a:cubicBezTo>
                    <a:pt x="46" y="2384"/>
                    <a:pt x="751" y="3075"/>
                    <a:pt x="1556" y="3079"/>
                  </a:cubicBezTo>
                  <a:cubicBezTo>
                    <a:pt x="1557" y="3079"/>
                    <a:pt x="1559" y="3079"/>
                    <a:pt x="1561" y="3079"/>
                  </a:cubicBezTo>
                  <a:cubicBezTo>
                    <a:pt x="2395" y="3079"/>
                    <a:pt x="3122" y="2336"/>
                    <a:pt x="3101" y="1505"/>
                  </a:cubicBezTo>
                  <a:cubicBezTo>
                    <a:pt x="3079" y="697"/>
                    <a:pt x="2372" y="4"/>
                    <a:pt x="1566" y="1"/>
                  </a:cubicBezTo>
                  <a:cubicBezTo>
                    <a:pt x="1564" y="1"/>
                    <a:pt x="1561" y="1"/>
                    <a:pt x="15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36"/>
            <p:cNvSpPr/>
            <p:nvPr/>
          </p:nvSpPr>
          <p:spPr>
            <a:xfrm>
              <a:off x="7239491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2" y="6"/>
                    <a:pt x="38" y="700"/>
                    <a:pt x="18" y="1509"/>
                  </a:cubicBezTo>
                  <a:cubicBezTo>
                    <a:pt x="0" y="2336"/>
                    <a:pt x="726" y="3077"/>
                    <a:pt x="1556" y="3077"/>
                  </a:cubicBezTo>
                  <a:cubicBezTo>
                    <a:pt x="1560" y="3077"/>
                    <a:pt x="1564" y="3077"/>
                    <a:pt x="1568" y="3077"/>
                  </a:cubicBezTo>
                  <a:cubicBezTo>
                    <a:pt x="2378" y="3070"/>
                    <a:pt x="3080" y="2376"/>
                    <a:pt x="3097" y="1568"/>
                  </a:cubicBezTo>
                  <a:cubicBezTo>
                    <a:pt x="3116" y="741"/>
                    <a:pt x="2389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36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36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36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36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36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36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36"/>
            <p:cNvSpPr/>
            <p:nvPr/>
          </p:nvSpPr>
          <p:spPr>
            <a:xfrm>
              <a:off x="6481681" y="3117202"/>
              <a:ext cx="125730" cy="122317"/>
            </a:xfrm>
            <a:custGeom>
              <a:avLst/>
              <a:gdLst/>
              <a:ahLst/>
              <a:cxnLst/>
              <a:rect l="l" t="t" r="r" b="b"/>
              <a:pathLst>
                <a:path w="3168" h="3082" extrusionOk="0">
                  <a:moveTo>
                    <a:pt x="1579" y="1"/>
                  </a:moveTo>
                  <a:cubicBezTo>
                    <a:pt x="791" y="1"/>
                    <a:pt x="90" y="671"/>
                    <a:pt x="46" y="1472"/>
                  </a:cubicBezTo>
                  <a:cubicBezTo>
                    <a:pt x="0" y="2300"/>
                    <a:pt x="715" y="3062"/>
                    <a:pt x="1554" y="3081"/>
                  </a:cubicBezTo>
                  <a:cubicBezTo>
                    <a:pt x="1565" y="3081"/>
                    <a:pt x="1577" y="3081"/>
                    <a:pt x="1589" y="3081"/>
                  </a:cubicBezTo>
                  <a:cubicBezTo>
                    <a:pt x="2377" y="3081"/>
                    <a:pt x="3078" y="2411"/>
                    <a:pt x="3122" y="1611"/>
                  </a:cubicBezTo>
                  <a:cubicBezTo>
                    <a:pt x="3168" y="782"/>
                    <a:pt x="2453" y="21"/>
                    <a:pt x="1614" y="1"/>
                  </a:cubicBezTo>
                  <a:cubicBezTo>
                    <a:pt x="1603" y="1"/>
                    <a:pt x="1591" y="1"/>
                    <a:pt x="15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36"/>
            <p:cNvSpPr/>
            <p:nvPr/>
          </p:nvSpPr>
          <p:spPr>
            <a:xfrm>
              <a:off x="6230374" y="3117162"/>
              <a:ext cx="123825" cy="122238"/>
            </a:xfrm>
            <a:custGeom>
              <a:avLst/>
              <a:gdLst/>
              <a:ahLst/>
              <a:cxnLst/>
              <a:rect l="l" t="t" r="r" b="b"/>
              <a:pathLst>
                <a:path w="3120" h="3080" extrusionOk="0">
                  <a:moveTo>
                    <a:pt x="1558" y="1"/>
                  </a:moveTo>
                  <a:cubicBezTo>
                    <a:pt x="729" y="1"/>
                    <a:pt x="1" y="740"/>
                    <a:pt x="21" y="1569"/>
                  </a:cubicBezTo>
                  <a:cubicBezTo>
                    <a:pt x="38" y="2377"/>
                    <a:pt x="743" y="3072"/>
                    <a:pt x="1548" y="3079"/>
                  </a:cubicBezTo>
                  <a:cubicBezTo>
                    <a:pt x="1552" y="3079"/>
                    <a:pt x="1556" y="3079"/>
                    <a:pt x="1560" y="3079"/>
                  </a:cubicBezTo>
                  <a:cubicBezTo>
                    <a:pt x="2391" y="3079"/>
                    <a:pt x="3119" y="2339"/>
                    <a:pt x="3099" y="1511"/>
                  </a:cubicBezTo>
                  <a:cubicBezTo>
                    <a:pt x="3080" y="702"/>
                    <a:pt x="2377" y="8"/>
                    <a:pt x="1570" y="1"/>
                  </a:cubicBezTo>
                  <a:cubicBezTo>
                    <a:pt x="1566" y="1"/>
                    <a:pt x="1562" y="1"/>
                    <a:pt x="15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36"/>
            <p:cNvSpPr/>
            <p:nvPr/>
          </p:nvSpPr>
          <p:spPr>
            <a:xfrm>
              <a:off x="5978353" y="3117162"/>
              <a:ext cx="123230" cy="122277"/>
            </a:xfrm>
            <a:custGeom>
              <a:avLst/>
              <a:gdLst/>
              <a:ahLst/>
              <a:cxnLst/>
              <a:rect l="l" t="t" r="r" b="b"/>
              <a:pathLst>
                <a:path w="3105" h="3081" extrusionOk="0">
                  <a:moveTo>
                    <a:pt x="1548" y="1"/>
                  </a:moveTo>
                  <a:cubicBezTo>
                    <a:pt x="743" y="1"/>
                    <a:pt x="25" y="704"/>
                    <a:pt x="12" y="1521"/>
                  </a:cubicBezTo>
                  <a:cubicBezTo>
                    <a:pt x="0" y="2322"/>
                    <a:pt x="687" y="3041"/>
                    <a:pt x="1493" y="3079"/>
                  </a:cubicBezTo>
                  <a:cubicBezTo>
                    <a:pt x="1514" y="3080"/>
                    <a:pt x="1535" y="3080"/>
                    <a:pt x="1556" y="3080"/>
                  </a:cubicBezTo>
                  <a:cubicBezTo>
                    <a:pt x="2360" y="3080"/>
                    <a:pt x="3079" y="2377"/>
                    <a:pt x="3092" y="1560"/>
                  </a:cubicBezTo>
                  <a:cubicBezTo>
                    <a:pt x="3105" y="759"/>
                    <a:pt x="2420" y="38"/>
                    <a:pt x="1610" y="2"/>
                  </a:cubicBezTo>
                  <a:cubicBezTo>
                    <a:pt x="1589" y="1"/>
                    <a:pt x="1569" y="1"/>
                    <a:pt x="15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6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36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36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36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36"/>
            <p:cNvSpPr/>
            <p:nvPr/>
          </p:nvSpPr>
          <p:spPr>
            <a:xfrm>
              <a:off x="7115981" y="2993056"/>
              <a:ext cx="119063" cy="118189"/>
            </a:xfrm>
            <a:custGeom>
              <a:avLst/>
              <a:gdLst/>
              <a:ahLst/>
              <a:cxnLst/>
              <a:rect l="l" t="t" r="r" b="b"/>
              <a:pathLst>
                <a:path w="3000" h="2978" extrusionOk="0">
                  <a:moveTo>
                    <a:pt x="1494" y="1"/>
                  </a:moveTo>
                  <a:cubicBezTo>
                    <a:pt x="1477" y="1"/>
                    <a:pt x="1460" y="1"/>
                    <a:pt x="1443" y="2"/>
                  </a:cubicBezTo>
                  <a:cubicBezTo>
                    <a:pt x="627" y="28"/>
                    <a:pt x="9" y="664"/>
                    <a:pt x="7" y="1483"/>
                  </a:cubicBezTo>
                  <a:cubicBezTo>
                    <a:pt x="1" y="2330"/>
                    <a:pt x="648" y="2977"/>
                    <a:pt x="1491" y="2977"/>
                  </a:cubicBezTo>
                  <a:cubicBezTo>
                    <a:pt x="1496" y="2977"/>
                    <a:pt x="1501" y="2977"/>
                    <a:pt x="1505" y="2977"/>
                  </a:cubicBezTo>
                  <a:cubicBezTo>
                    <a:pt x="2356" y="2969"/>
                    <a:pt x="3000" y="2307"/>
                    <a:pt x="2984" y="1458"/>
                  </a:cubicBezTo>
                  <a:cubicBezTo>
                    <a:pt x="2965" y="626"/>
                    <a:pt x="2319" y="1"/>
                    <a:pt x="149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36"/>
            <p:cNvSpPr/>
            <p:nvPr/>
          </p:nvSpPr>
          <p:spPr>
            <a:xfrm>
              <a:off x="6863840" y="2993056"/>
              <a:ext cx="118904" cy="118189"/>
            </a:xfrm>
            <a:custGeom>
              <a:avLst/>
              <a:gdLst/>
              <a:ahLst/>
              <a:cxnLst/>
              <a:rect l="l" t="t" r="r" b="b"/>
              <a:pathLst>
                <a:path w="2996" h="2978" extrusionOk="0">
                  <a:moveTo>
                    <a:pt x="1493" y="1"/>
                  </a:moveTo>
                  <a:cubicBezTo>
                    <a:pt x="1474" y="1"/>
                    <a:pt x="1456" y="1"/>
                    <a:pt x="1437" y="2"/>
                  </a:cubicBezTo>
                  <a:cubicBezTo>
                    <a:pt x="622" y="28"/>
                    <a:pt x="6" y="664"/>
                    <a:pt x="2" y="1483"/>
                  </a:cubicBezTo>
                  <a:cubicBezTo>
                    <a:pt x="1" y="2330"/>
                    <a:pt x="647" y="2977"/>
                    <a:pt x="1491" y="2977"/>
                  </a:cubicBezTo>
                  <a:cubicBezTo>
                    <a:pt x="1496" y="2977"/>
                    <a:pt x="1500" y="2977"/>
                    <a:pt x="1505" y="2977"/>
                  </a:cubicBezTo>
                  <a:cubicBezTo>
                    <a:pt x="2355" y="2970"/>
                    <a:pt x="2995" y="2307"/>
                    <a:pt x="2979" y="1457"/>
                  </a:cubicBezTo>
                  <a:cubicBezTo>
                    <a:pt x="2959" y="626"/>
                    <a:pt x="2319" y="1"/>
                    <a:pt x="1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36"/>
            <p:cNvSpPr/>
            <p:nvPr/>
          </p:nvSpPr>
          <p:spPr>
            <a:xfrm>
              <a:off x="6611184" y="2993017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502" y="1"/>
                  </a:moveTo>
                  <a:cubicBezTo>
                    <a:pt x="669" y="1"/>
                    <a:pt x="23" y="633"/>
                    <a:pt x="10" y="1468"/>
                  </a:cubicBezTo>
                  <a:cubicBezTo>
                    <a:pt x="0" y="2319"/>
                    <a:pt x="645" y="2977"/>
                    <a:pt x="1496" y="2978"/>
                  </a:cubicBezTo>
                  <a:cubicBezTo>
                    <a:pt x="2347" y="2978"/>
                    <a:pt x="2998" y="2325"/>
                    <a:pt x="2986" y="1472"/>
                  </a:cubicBezTo>
                  <a:cubicBezTo>
                    <a:pt x="2978" y="656"/>
                    <a:pt x="2358" y="23"/>
                    <a:pt x="1541" y="1"/>
                  </a:cubicBezTo>
                  <a:cubicBezTo>
                    <a:pt x="1528" y="1"/>
                    <a:pt x="1515" y="1"/>
                    <a:pt x="15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36"/>
            <p:cNvSpPr/>
            <p:nvPr/>
          </p:nvSpPr>
          <p:spPr>
            <a:xfrm>
              <a:off x="6358449" y="2993096"/>
              <a:ext cx="119102" cy="118150"/>
            </a:xfrm>
            <a:custGeom>
              <a:avLst/>
              <a:gdLst/>
              <a:ahLst/>
              <a:cxnLst/>
              <a:rect l="l" t="t" r="r" b="b"/>
              <a:pathLst>
                <a:path w="3001" h="2977" extrusionOk="0">
                  <a:moveTo>
                    <a:pt x="1518" y="1"/>
                  </a:moveTo>
                  <a:cubicBezTo>
                    <a:pt x="1511" y="1"/>
                    <a:pt x="1505" y="1"/>
                    <a:pt x="1498" y="1"/>
                  </a:cubicBezTo>
                  <a:cubicBezTo>
                    <a:pt x="680" y="8"/>
                    <a:pt x="46" y="628"/>
                    <a:pt x="24" y="1444"/>
                  </a:cubicBezTo>
                  <a:cubicBezTo>
                    <a:pt x="1" y="2296"/>
                    <a:pt x="637" y="2963"/>
                    <a:pt x="1485" y="2976"/>
                  </a:cubicBezTo>
                  <a:cubicBezTo>
                    <a:pt x="1493" y="2976"/>
                    <a:pt x="1502" y="2977"/>
                    <a:pt x="1510" y="2977"/>
                  </a:cubicBezTo>
                  <a:cubicBezTo>
                    <a:pt x="2351" y="2977"/>
                    <a:pt x="2997" y="2336"/>
                    <a:pt x="3000" y="1494"/>
                  </a:cubicBezTo>
                  <a:cubicBezTo>
                    <a:pt x="3001" y="649"/>
                    <a:pt x="2359" y="1"/>
                    <a:pt x="151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36"/>
            <p:cNvSpPr/>
            <p:nvPr/>
          </p:nvSpPr>
          <p:spPr>
            <a:xfrm>
              <a:off x="6105316" y="2993056"/>
              <a:ext cx="120809" cy="118229"/>
            </a:xfrm>
            <a:custGeom>
              <a:avLst/>
              <a:gdLst/>
              <a:ahLst/>
              <a:cxnLst/>
              <a:rect l="l" t="t" r="r" b="b"/>
              <a:pathLst>
                <a:path w="3044" h="2979" extrusionOk="0">
                  <a:moveTo>
                    <a:pt x="1526" y="1"/>
                  </a:moveTo>
                  <a:cubicBezTo>
                    <a:pt x="723" y="1"/>
                    <a:pt x="87" y="593"/>
                    <a:pt x="44" y="1402"/>
                  </a:cubicBezTo>
                  <a:cubicBezTo>
                    <a:pt x="1" y="2256"/>
                    <a:pt x="620" y="2943"/>
                    <a:pt x="1465" y="2977"/>
                  </a:cubicBezTo>
                  <a:cubicBezTo>
                    <a:pt x="1487" y="2978"/>
                    <a:pt x="1510" y="2979"/>
                    <a:pt x="1532" y="2979"/>
                  </a:cubicBezTo>
                  <a:cubicBezTo>
                    <a:pt x="2353" y="2979"/>
                    <a:pt x="2999" y="2360"/>
                    <a:pt x="3020" y="1534"/>
                  </a:cubicBezTo>
                  <a:cubicBezTo>
                    <a:pt x="3043" y="713"/>
                    <a:pt x="2449" y="57"/>
                    <a:pt x="1636" y="5"/>
                  </a:cubicBezTo>
                  <a:cubicBezTo>
                    <a:pt x="1599" y="2"/>
                    <a:pt x="1562" y="1"/>
                    <a:pt x="15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36"/>
            <p:cNvSpPr/>
            <p:nvPr/>
          </p:nvSpPr>
          <p:spPr>
            <a:xfrm>
              <a:off x="5854684" y="2993056"/>
              <a:ext cx="119063" cy="118229"/>
            </a:xfrm>
            <a:custGeom>
              <a:avLst/>
              <a:gdLst/>
              <a:ahLst/>
              <a:cxnLst/>
              <a:rect l="l" t="t" r="r" b="b"/>
              <a:pathLst>
                <a:path w="3000" h="2979" extrusionOk="0">
                  <a:moveTo>
                    <a:pt x="1491" y="0"/>
                  </a:moveTo>
                  <a:cubicBezTo>
                    <a:pt x="646" y="0"/>
                    <a:pt x="0" y="646"/>
                    <a:pt x="2" y="1495"/>
                  </a:cubicBezTo>
                  <a:cubicBezTo>
                    <a:pt x="6" y="2313"/>
                    <a:pt x="622" y="2950"/>
                    <a:pt x="1437" y="2977"/>
                  </a:cubicBezTo>
                  <a:cubicBezTo>
                    <a:pt x="1455" y="2978"/>
                    <a:pt x="1472" y="2978"/>
                    <a:pt x="1490" y="2978"/>
                  </a:cubicBezTo>
                  <a:cubicBezTo>
                    <a:pt x="2316" y="2978"/>
                    <a:pt x="2963" y="2353"/>
                    <a:pt x="2979" y="1523"/>
                  </a:cubicBezTo>
                  <a:cubicBezTo>
                    <a:pt x="2999" y="672"/>
                    <a:pt x="2356" y="9"/>
                    <a:pt x="1508" y="0"/>
                  </a:cubicBezTo>
                  <a:cubicBezTo>
                    <a:pt x="1502" y="0"/>
                    <a:pt x="1496" y="0"/>
                    <a:pt x="1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36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36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36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36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36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36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36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6"/>
            <p:cNvSpPr/>
            <p:nvPr/>
          </p:nvSpPr>
          <p:spPr>
            <a:xfrm>
              <a:off x="7242706" y="2868236"/>
              <a:ext cx="116642" cy="115372"/>
            </a:xfrm>
            <a:custGeom>
              <a:avLst/>
              <a:gdLst/>
              <a:ahLst/>
              <a:cxnLst/>
              <a:rect l="l" t="t" r="r" b="b"/>
              <a:pathLst>
                <a:path w="2939" h="2907" extrusionOk="0">
                  <a:moveTo>
                    <a:pt x="1483" y="0"/>
                  </a:moveTo>
                  <a:cubicBezTo>
                    <a:pt x="675" y="0"/>
                    <a:pt x="49" y="597"/>
                    <a:pt x="25" y="1401"/>
                  </a:cubicBezTo>
                  <a:cubicBezTo>
                    <a:pt x="0" y="2257"/>
                    <a:pt x="630" y="2907"/>
                    <a:pt x="1482" y="2907"/>
                  </a:cubicBezTo>
                  <a:cubicBezTo>
                    <a:pt x="1483" y="2907"/>
                    <a:pt x="1484" y="2907"/>
                    <a:pt x="1484" y="2907"/>
                  </a:cubicBezTo>
                  <a:cubicBezTo>
                    <a:pt x="2311" y="2905"/>
                    <a:pt x="2925" y="2294"/>
                    <a:pt x="2933" y="1469"/>
                  </a:cubicBezTo>
                  <a:cubicBezTo>
                    <a:pt x="2938" y="646"/>
                    <a:pt x="2330" y="16"/>
                    <a:pt x="1512" y="0"/>
                  </a:cubicBezTo>
                  <a:cubicBezTo>
                    <a:pt x="1502" y="0"/>
                    <a:pt x="1493" y="0"/>
                    <a:pt x="14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6"/>
            <p:cNvSpPr/>
            <p:nvPr/>
          </p:nvSpPr>
          <p:spPr>
            <a:xfrm>
              <a:off x="6991121" y="2868276"/>
              <a:ext cx="116800" cy="115530"/>
            </a:xfrm>
            <a:custGeom>
              <a:avLst/>
              <a:gdLst/>
              <a:ahLst/>
              <a:cxnLst/>
              <a:rect l="l" t="t" r="r" b="b"/>
              <a:pathLst>
                <a:path w="2943" h="2911" extrusionOk="0">
                  <a:moveTo>
                    <a:pt x="1457" y="1"/>
                  </a:moveTo>
                  <a:cubicBezTo>
                    <a:pt x="1447" y="1"/>
                    <a:pt x="1436" y="1"/>
                    <a:pt x="1425" y="1"/>
                  </a:cubicBezTo>
                  <a:cubicBezTo>
                    <a:pt x="609" y="17"/>
                    <a:pt x="0" y="650"/>
                    <a:pt x="9" y="1474"/>
                  </a:cubicBezTo>
                  <a:cubicBezTo>
                    <a:pt x="16" y="2297"/>
                    <a:pt x="634" y="2907"/>
                    <a:pt x="1460" y="2910"/>
                  </a:cubicBezTo>
                  <a:cubicBezTo>
                    <a:pt x="2314" y="2910"/>
                    <a:pt x="2943" y="2260"/>
                    <a:pt x="2916" y="1400"/>
                  </a:cubicBezTo>
                  <a:cubicBezTo>
                    <a:pt x="2888" y="595"/>
                    <a:pt x="2266" y="1"/>
                    <a:pt x="14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6"/>
            <p:cNvSpPr/>
            <p:nvPr/>
          </p:nvSpPr>
          <p:spPr>
            <a:xfrm>
              <a:off x="6737671" y="2868276"/>
              <a:ext cx="117554" cy="115411"/>
            </a:xfrm>
            <a:custGeom>
              <a:avLst/>
              <a:gdLst/>
              <a:ahLst/>
              <a:cxnLst/>
              <a:rect l="l" t="t" r="r" b="b"/>
              <a:pathLst>
                <a:path w="2962" h="2908" extrusionOk="0">
                  <a:moveTo>
                    <a:pt x="1498" y="0"/>
                  </a:moveTo>
                  <a:cubicBezTo>
                    <a:pt x="693" y="0"/>
                    <a:pt x="73" y="581"/>
                    <a:pt x="38" y="1378"/>
                  </a:cubicBezTo>
                  <a:cubicBezTo>
                    <a:pt x="0" y="2238"/>
                    <a:pt x="620" y="2899"/>
                    <a:pt x="1473" y="2907"/>
                  </a:cubicBezTo>
                  <a:cubicBezTo>
                    <a:pt x="1479" y="2907"/>
                    <a:pt x="1486" y="2907"/>
                    <a:pt x="1493" y="2907"/>
                  </a:cubicBezTo>
                  <a:cubicBezTo>
                    <a:pt x="2304" y="2907"/>
                    <a:pt x="2928" y="2301"/>
                    <a:pt x="2944" y="1494"/>
                  </a:cubicBezTo>
                  <a:cubicBezTo>
                    <a:pt x="2961" y="667"/>
                    <a:pt x="2362" y="27"/>
                    <a:pt x="1548" y="1"/>
                  </a:cubicBezTo>
                  <a:cubicBezTo>
                    <a:pt x="1531" y="0"/>
                    <a:pt x="1515" y="0"/>
                    <a:pt x="149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36"/>
            <p:cNvSpPr/>
            <p:nvPr/>
          </p:nvSpPr>
          <p:spPr>
            <a:xfrm>
              <a:off x="6486483" y="2868276"/>
              <a:ext cx="116919" cy="115530"/>
            </a:xfrm>
            <a:custGeom>
              <a:avLst/>
              <a:gdLst/>
              <a:ahLst/>
              <a:cxnLst/>
              <a:rect l="l" t="t" r="r" b="b"/>
              <a:pathLst>
                <a:path w="2946" h="2911" extrusionOk="0">
                  <a:moveTo>
                    <a:pt x="1460" y="1"/>
                  </a:moveTo>
                  <a:cubicBezTo>
                    <a:pt x="1450" y="1"/>
                    <a:pt x="1439" y="1"/>
                    <a:pt x="1428" y="1"/>
                  </a:cubicBezTo>
                  <a:cubicBezTo>
                    <a:pt x="609" y="17"/>
                    <a:pt x="0" y="650"/>
                    <a:pt x="12" y="1474"/>
                  </a:cubicBezTo>
                  <a:cubicBezTo>
                    <a:pt x="19" y="2297"/>
                    <a:pt x="636" y="2907"/>
                    <a:pt x="1462" y="2910"/>
                  </a:cubicBezTo>
                  <a:cubicBezTo>
                    <a:pt x="2317" y="2910"/>
                    <a:pt x="2946" y="2260"/>
                    <a:pt x="2918" y="1400"/>
                  </a:cubicBezTo>
                  <a:cubicBezTo>
                    <a:pt x="2891" y="595"/>
                    <a:pt x="2269" y="1"/>
                    <a:pt x="146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36"/>
            <p:cNvSpPr/>
            <p:nvPr/>
          </p:nvSpPr>
          <p:spPr>
            <a:xfrm>
              <a:off x="6234105" y="2868276"/>
              <a:ext cx="116165" cy="115411"/>
            </a:xfrm>
            <a:custGeom>
              <a:avLst/>
              <a:gdLst/>
              <a:ahLst/>
              <a:cxnLst/>
              <a:rect l="l" t="t" r="r" b="b"/>
              <a:pathLst>
                <a:path w="2927" h="2908" extrusionOk="0">
                  <a:moveTo>
                    <a:pt x="1469" y="1"/>
                  </a:moveTo>
                  <a:cubicBezTo>
                    <a:pt x="648" y="1"/>
                    <a:pt x="24" y="610"/>
                    <a:pt x="14" y="1426"/>
                  </a:cubicBezTo>
                  <a:cubicBezTo>
                    <a:pt x="1" y="2248"/>
                    <a:pt x="607" y="2886"/>
                    <a:pt x="1421" y="2907"/>
                  </a:cubicBezTo>
                  <a:cubicBezTo>
                    <a:pt x="1437" y="2908"/>
                    <a:pt x="1453" y="2908"/>
                    <a:pt x="1469" y="2908"/>
                  </a:cubicBezTo>
                  <a:cubicBezTo>
                    <a:pt x="2300" y="2908"/>
                    <a:pt x="2927" y="2281"/>
                    <a:pt x="2920" y="1445"/>
                  </a:cubicBezTo>
                  <a:cubicBezTo>
                    <a:pt x="2917" y="619"/>
                    <a:pt x="2300" y="5"/>
                    <a:pt x="1475" y="1"/>
                  </a:cubicBezTo>
                  <a:cubicBezTo>
                    <a:pt x="1473" y="1"/>
                    <a:pt x="1471" y="1"/>
                    <a:pt x="14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36"/>
            <p:cNvSpPr/>
            <p:nvPr/>
          </p:nvSpPr>
          <p:spPr>
            <a:xfrm>
              <a:off x="5982084" y="2868236"/>
              <a:ext cx="116562" cy="115451"/>
            </a:xfrm>
            <a:custGeom>
              <a:avLst/>
              <a:gdLst/>
              <a:ahLst/>
              <a:cxnLst/>
              <a:rect l="l" t="t" r="r" b="b"/>
              <a:pathLst>
                <a:path w="2937" h="2909" extrusionOk="0">
                  <a:moveTo>
                    <a:pt x="1465" y="1"/>
                  </a:moveTo>
                  <a:cubicBezTo>
                    <a:pt x="633" y="1"/>
                    <a:pt x="10" y="613"/>
                    <a:pt x="6" y="1447"/>
                  </a:cubicBezTo>
                  <a:cubicBezTo>
                    <a:pt x="0" y="2271"/>
                    <a:pt x="612" y="2897"/>
                    <a:pt x="1431" y="2908"/>
                  </a:cubicBezTo>
                  <a:cubicBezTo>
                    <a:pt x="1440" y="2908"/>
                    <a:pt x="1448" y="2908"/>
                    <a:pt x="1457" y="2908"/>
                  </a:cubicBezTo>
                  <a:cubicBezTo>
                    <a:pt x="2267" y="2908"/>
                    <a:pt x="2891" y="2310"/>
                    <a:pt x="2912" y="1502"/>
                  </a:cubicBezTo>
                  <a:cubicBezTo>
                    <a:pt x="2937" y="680"/>
                    <a:pt x="2340" y="31"/>
                    <a:pt x="1528" y="2"/>
                  </a:cubicBezTo>
                  <a:cubicBezTo>
                    <a:pt x="1507" y="1"/>
                    <a:pt x="1486" y="1"/>
                    <a:pt x="14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6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6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36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36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36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36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6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6"/>
            <p:cNvSpPr/>
            <p:nvPr/>
          </p:nvSpPr>
          <p:spPr>
            <a:xfrm>
              <a:off x="7117132" y="2743020"/>
              <a:ext cx="116126" cy="113546"/>
            </a:xfrm>
            <a:custGeom>
              <a:avLst/>
              <a:gdLst/>
              <a:ahLst/>
              <a:cxnLst/>
              <a:rect l="l" t="t" r="r" b="b"/>
              <a:pathLst>
                <a:path w="2926" h="2861" extrusionOk="0">
                  <a:moveTo>
                    <a:pt x="1466" y="0"/>
                  </a:moveTo>
                  <a:cubicBezTo>
                    <a:pt x="697" y="0"/>
                    <a:pt x="63" y="604"/>
                    <a:pt x="34" y="1373"/>
                  </a:cubicBezTo>
                  <a:cubicBezTo>
                    <a:pt x="1" y="2180"/>
                    <a:pt x="638" y="2849"/>
                    <a:pt x="1444" y="2861"/>
                  </a:cubicBezTo>
                  <a:cubicBezTo>
                    <a:pt x="1452" y="2861"/>
                    <a:pt x="1459" y="2861"/>
                    <a:pt x="1466" y="2861"/>
                  </a:cubicBezTo>
                  <a:cubicBezTo>
                    <a:pt x="2235" y="2861"/>
                    <a:pt x="2864" y="2255"/>
                    <a:pt x="2893" y="1488"/>
                  </a:cubicBezTo>
                  <a:cubicBezTo>
                    <a:pt x="2926" y="681"/>
                    <a:pt x="2288" y="12"/>
                    <a:pt x="1482" y="1"/>
                  </a:cubicBezTo>
                  <a:cubicBezTo>
                    <a:pt x="1477" y="0"/>
                    <a:pt x="1471" y="0"/>
                    <a:pt x="14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6"/>
            <p:cNvSpPr/>
            <p:nvPr/>
          </p:nvSpPr>
          <p:spPr>
            <a:xfrm>
              <a:off x="6864753" y="2743059"/>
              <a:ext cx="116205" cy="113586"/>
            </a:xfrm>
            <a:custGeom>
              <a:avLst/>
              <a:gdLst/>
              <a:ahLst/>
              <a:cxnLst/>
              <a:rect l="l" t="t" r="r" b="b"/>
              <a:pathLst>
                <a:path w="2928" h="2862" extrusionOk="0">
                  <a:moveTo>
                    <a:pt x="1466" y="0"/>
                  </a:moveTo>
                  <a:cubicBezTo>
                    <a:pt x="706" y="0"/>
                    <a:pt x="69" y="601"/>
                    <a:pt x="35" y="1370"/>
                  </a:cubicBezTo>
                  <a:cubicBezTo>
                    <a:pt x="1" y="2177"/>
                    <a:pt x="637" y="2850"/>
                    <a:pt x="1443" y="2861"/>
                  </a:cubicBezTo>
                  <a:cubicBezTo>
                    <a:pt x="1450" y="2861"/>
                    <a:pt x="1458" y="2861"/>
                    <a:pt x="1465" y="2861"/>
                  </a:cubicBezTo>
                  <a:cubicBezTo>
                    <a:pt x="2231" y="2861"/>
                    <a:pt x="2864" y="2260"/>
                    <a:pt x="2897" y="1494"/>
                  </a:cubicBezTo>
                  <a:cubicBezTo>
                    <a:pt x="2927" y="718"/>
                    <a:pt x="2339" y="56"/>
                    <a:pt x="1567" y="4"/>
                  </a:cubicBezTo>
                  <a:cubicBezTo>
                    <a:pt x="1533" y="1"/>
                    <a:pt x="1499" y="0"/>
                    <a:pt x="14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6"/>
            <p:cNvSpPr/>
            <p:nvPr/>
          </p:nvSpPr>
          <p:spPr>
            <a:xfrm>
              <a:off x="6613526" y="2743020"/>
              <a:ext cx="114260" cy="113586"/>
            </a:xfrm>
            <a:custGeom>
              <a:avLst/>
              <a:gdLst/>
              <a:ahLst/>
              <a:cxnLst/>
              <a:rect l="l" t="t" r="r" b="b"/>
              <a:pathLst>
                <a:path w="2879" h="2862" extrusionOk="0">
                  <a:moveTo>
                    <a:pt x="1445" y="0"/>
                  </a:moveTo>
                  <a:cubicBezTo>
                    <a:pt x="645" y="0"/>
                    <a:pt x="1" y="644"/>
                    <a:pt x="9" y="1446"/>
                  </a:cubicBezTo>
                  <a:cubicBezTo>
                    <a:pt x="15" y="2235"/>
                    <a:pt x="658" y="2862"/>
                    <a:pt x="1441" y="2862"/>
                  </a:cubicBezTo>
                  <a:cubicBezTo>
                    <a:pt x="1458" y="2862"/>
                    <a:pt x="1476" y="2861"/>
                    <a:pt x="1494" y="2861"/>
                  </a:cubicBezTo>
                  <a:cubicBezTo>
                    <a:pt x="2268" y="2833"/>
                    <a:pt x="2878" y="2193"/>
                    <a:pt x="2869" y="1415"/>
                  </a:cubicBezTo>
                  <a:cubicBezTo>
                    <a:pt x="2862" y="642"/>
                    <a:pt x="2241" y="14"/>
                    <a:pt x="1466" y="1"/>
                  </a:cubicBezTo>
                  <a:cubicBezTo>
                    <a:pt x="1459" y="0"/>
                    <a:pt x="1452" y="0"/>
                    <a:pt x="14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6"/>
            <p:cNvSpPr/>
            <p:nvPr/>
          </p:nvSpPr>
          <p:spPr>
            <a:xfrm>
              <a:off x="6360909" y="2743020"/>
              <a:ext cx="115014" cy="113546"/>
            </a:xfrm>
            <a:custGeom>
              <a:avLst/>
              <a:gdLst/>
              <a:ahLst/>
              <a:cxnLst/>
              <a:rect l="l" t="t" r="r" b="b"/>
              <a:pathLst>
                <a:path w="2898" h="2861" extrusionOk="0">
                  <a:moveTo>
                    <a:pt x="1446" y="1"/>
                  </a:moveTo>
                  <a:cubicBezTo>
                    <a:pt x="1445" y="1"/>
                    <a:pt x="1444" y="1"/>
                    <a:pt x="1443" y="1"/>
                  </a:cubicBezTo>
                  <a:cubicBezTo>
                    <a:pt x="666" y="5"/>
                    <a:pt x="37" y="622"/>
                    <a:pt x="20" y="1398"/>
                  </a:cubicBezTo>
                  <a:cubicBezTo>
                    <a:pt x="1" y="2204"/>
                    <a:pt x="648" y="2861"/>
                    <a:pt x="1454" y="2861"/>
                  </a:cubicBezTo>
                  <a:cubicBezTo>
                    <a:pt x="1454" y="2861"/>
                    <a:pt x="1455" y="2861"/>
                    <a:pt x="1456" y="2861"/>
                  </a:cubicBezTo>
                  <a:cubicBezTo>
                    <a:pt x="2231" y="2859"/>
                    <a:pt x="2862" y="2239"/>
                    <a:pt x="2880" y="1465"/>
                  </a:cubicBezTo>
                  <a:cubicBezTo>
                    <a:pt x="2897" y="658"/>
                    <a:pt x="2250" y="1"/>
                    <a:pt x="144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6"/>
            <p:cNvSpPr/>
            <p:nvPr/>
          </p:nvSpPr>
          <p:spPr>
            <a:xfrm>
              <a:off x="6108849" y="2743178"/>
              <a:ext cx="114578" cy="113625"/>
            </a:xfrm>
            <a:custGeom>
              <a:avLst/>
              <a:gdLst/>
              <a:ahLst/>
              <a:cxnLst/>
              <a:rect l="l" t="t" r="r" b="b"/>
              <a:pathLst>
                <a:path w="2887" h="2863" extrusionOk="0">
                  <a:moveTo>
                    <a:pt x="1448" y="1"/>
                  </a:moveTo>
                  <a:cubicBezTo>
                    <a:pt x="643" y="1"/>
                    <a:pt x="0" y="650"/>
                    <a:pt x="13" y="1456"/>
                  </a:cubicBezTo>
                  <a:cubicBezTo>
                    <a:pt x="26" y="2241"/>
                    <a:pt x="668" y="2862"/>
                    <a:pt x="1447" y="2862"/>
                  </a:cubicBezTo>
                  <a:cubicBezTo>
                    <a:pt x="1467" y="2862"/>
                    <a:pt x="1487" y="2862"/>
                    <a:pt x="1508" y="2861"/>
                  </a:cubicBezTo>
                  <a:cubicBezTo>
                    <a:pt x="2279" y="2826"/>
                    <a:pt x="2886" y="2182"/>
                    <a:pt x="2873" y="1404"/>
                  </a:cubicBezTo>
                  <a:cubicBezTo>
                    <a:pt x="2859" y="628"/>
                    <a:pt x="2233" y="7"/>
                    <a:pt x="1458" y="1"/>
                  </a:cubicBezTo>
                  <a:cubicBezTo>
                    <a:pt x="1455" y="1"/>
                    <a:pt x="1451" y="1"/>
                    <a:pt x="14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6"/>
            <p:cNvSpPr/>
            <p:nvPr/>
          </p:nvSpPr>
          <p:spPr>
            <a:xfrm>
              <a:off x="5856391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6" y="1"/>
                  </a:moveTo>
                  <a:cubicBezTo>
                    <a:pt x="1445" y="1"/>
                    <a:pt x="1444" y="1"/>
                    <a:pt x="1443" y="1"/>
                  </a:cubicBezTo>
                  <a:cubicBezTo>
                    <a:pt x="666" y="5"/>
                    <a:pt x="35" y="622"/>
                    <a:pt x="20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5" y="2861"/>
                  </a:cubicBezTo>
                  <a:cubicBezTo>
                    <a:pt x="2231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6"/>
            <p:cNvSpPr/>
            <p:nvPr/>
          </p:nvSpPr>
          <p:spPr>
            <a:xfrm>
              <a:off x="6487912" y="2617644"/>
              <a:ext cx="113308" cy="112117"/>
            </a:xfrm>
            <a:custGeom>
              <a:avLst/>
              <a:gdLst/>
              <a:ahLst/>
              <a:cxnLst/>
              <a:rect l="l" t="t" r="r" b="b"/>
              <a:pathLst>
                <a:path w="2855" h="2825" extrusionOk="0">
                  <a:moveTo>
                    <a:pt x="1426" y="0"/>
                  </a:moveTo>
                  <a:cubicBezTo>
                    <a:pt x="685" y="0"/>
                    <a:pt x="31" y="640"/>
                    <a:pt x="15" y="1386"/>
                  </a:cubicBezTo>
                  <a:cubicBezTo>
                    <a:pt x="1" y="2138"/>
                    <a:pt x="645" y="2808"/>
                    <a:pt x="1401" y="2824"/>
                  </a:cubicBezTo>
                  <a:cubicBezTo>
                    <a:pt x="1410" y="2824"/>
                    <a:pt x="1419" y="2825"/>
                    <a:pt x="1428" y="2825"/>
                  </a:cubicBezTo>
                  <a:cubicBezTo>
                    <a:pt x="2169" y="2825"/>
                    <a:pt x="2823" y="2185"/>
                    <a:pt x="2839" y="1438"/>
                  </a:cubicBezTo>
                  <a:cubicBezTo>
                    <a:pt x="2855" y="688"/>
                    <a:pt x="2209" y="16"/>
                    <a:pt x="1453" y="0"/>
                  </a:cubicBezTo>
                  <a:cubicBezTo>
                    <a:pt x="1444" y="0"/>
                    <a:pt x="1435" y="0"/>
                    <a:pt x="142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6"/>
            <p:cNvSpPr/>
            <p:nvPr/>
          </p:nvSpPr>
          <p:spPr>
            <a:xfrm>
              <a:off x="6740449" y="2617644"/>
              <a:ext cx="112633" cy="112117"/>
            </a:xfrm>
            <a:custGeom>
              <a:avLst/>
              <a:gdLst/>
              <a:ahLst/>
              <a:cxnLst/>
              <a:rect l="l" t="t" r="r" b="b"/>
              <a:pathLst>
                <a:path w="2838" h="2825" extrusionOk="0">
                  <a:moveTo>
                    <a:pt x="1420" y="0"/>
                  </a:moveTo>
                  <a:cubicBezTo>
                    <a:pt x="1417" y="0"/>
                    <a:pt x="1413" y="0"/>
                    <a:pt x="1410" y="0"/>
                  </a:cubicBezTo>
                  <a:cubicBezTo>
                    <a:pt x="656" y="8"/>
                    <a:pt x="1" y="671"/>
                    <a:pt x="8" y="1422"/>
                  </a:cubicBezTo>
                  <a:cubicBezTo>
                    <a:pt x="15" y="2171"/>
                    <a:pt x="670" y="2824"/>
                    <a:pt x="1416" y="2824"/>
                  </a:cubicBezTo>
                  <a:cubicBezTo>
                    <a:pt x="1421" y="2824"/>
                    <a:pt x="1425" y="2824"/>
                    <a:pt x="1429" y="2824"/>
                  </a:cubicBezTo>
                  <a:cubicBezTo>
                    <a:pt x="2183" y="2817"/>
                    <a:pt x="2838" y="2154"/>
                    <a:pt x="2831" y="1402"/>
                  </a:cubicBezTo>
                  <a:cubicBezTo>
                    <a:pt x="2826" y="654"/>
                    <a:pt x="2167" y="0"/>
                    <a:pt x="14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6"/>
            <p:cNvSpPr/>
            <p:nvPr/>
          </p:nvSpPr>
          <p:spPr>
            <a:xfrm>
              <a:off x="6991677" y="2617644"/>
              <a:ext cx="114935" cy="112236"/>
            </a:xfrm>
            <a:custGeom>
              <a:avLst/>
              <a:gdLst/>
              <a:ahLst/>
              <a:cxnLst/>
              <a:rect l="l" t="t" r="r" b="b"/>
              <a:pathLst>
                <a:path w="2896" h="2828" extrusionOk="0">
                  <a:moveTo>
                    <a:pt x="1445" y="0"/>
                  </a:moveTo>
                  <a:cubicBezTo>
                    <a:pt x="725" y="0"/>
                    <a:pt x="72" y="620"/>
                    <a:pt x="37" y="1353"/>
                  </a:cubicBezTo>
                  <a:cubicBezTo>
                    <a:pt x="1" y="2097"/>
                    <a:pt x="633" y="2788"/>
                    <a:pt x="1388" y="2826"/>
                  </a:cubicBezTo>
                  <a:cubicBezTo>
                    <a:pt x="1409" y="2827"/>
                    <a:pt x="1429" y="2827"/>
                    <a:pt x="1449" y="2827"/>
                  </a:cubicBezTo>
                  <a:cubicBezTo>
                    <a:pt x="2170" y="2827"/>
                    <a:pt x="2823" y="2210"/>
                    <a:pt x="2860" y="1474"/>
                  </a:cubicBezTo>
                  <a:cubicBezTo>
                    <a:pt x="2896" y="730"/>
                    <a:pt x="2264" y="41"/>
                    <a:pt x="1508" y="2"/>
                  </a:cubicBezTo>
                  <a:cubicBezTo>
                    <a:pt x="1487" y="1"/>
                    <a:pt x="1466" y="0"/>
                    <a:pt x="14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6"/>
            <p:cNvSpPr/>
            <p:nvPr/>
          </p:nvSpPr>
          <p:spPr>
            <a:xfrm>
              <a:off x="7244809" y="2617684"/>
              <a:ext cx="113228" cy="112078"/>
            </a:xfrm>
            <a:custGeom>
              <a:avLst/>
              <a:gdLst/>
              <a:ahLst/>
              <a:cxnLst/>
              <a:rect l="l" t="t" r="r" b="b"/>
              <a:pathLst>
                <a:path w="2853" h="2824" extrusionOk="0">
                  <a:moveTo>
                    <a:pt x="1431" y="0"/>
                  </a:moveTo>
                  <a:cubicBezTo>
                    <a:pt x="1421" y="0"/>
                    <a:pt x="1411" y="1"/>
                    <a:pt x="1401" y="1"/>
                  </a:cubicBezTo>
                  <a:cubicBezTo>
                    <a:pt x="648" y="15"/>
                    <a:pt x="1" y="686"/>
                    <a:pt x="15" y="1437"/>
                  </a:cubicBezTo>
                  <a:cubicBezTo>
                    <a:pt x="29" y="2182"/>
                    <a:pt x="686" y="2823"/>
                    <a:pt x="1427" y="2823"/>
                  </a:cubicBezTo>
                  <a:cubicBezTo>
                    <a:pt x="1435" y="2823"/>
                    <a:pt x="1443" y="2823"/>
                    <a:pt x="1452" y="2823"/>
                  </a:cubicBezTo>
                  <a:cubicBezTo>
                    <a:pt x="2205" y="2809"/>
                    <a:pt x="2852" y="2138"/>
                    <a:pt x="2838" y="1387"/>
                  </a:cubicBezTo>
                  <a:cubicBezTo>
                    <a:pt x="2822" y="639"/>
                    <a:pt x="2169" y="0"/>
                    <a:pt x="14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6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6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6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6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6"/>
            <p:cNvSpPr/>
            <p:nvPr/>
          </p:nvSpPr>
          <p:spPr>
            <a:xfrm>
              <a:off x="6236010" y="2617684"/>
              <a:ext cx="112633" cy="112117"/>
            </a:xfrm>
            <a:custGeom>
              <a:avLst/>
              <a:gdLst/>
              <a:ahLst/>
              <a:cxnLst/>
              <a:rect l="l" t="t" r="r" b="b"/>
              <a:pathLst>
                <a:path w="2838" h="2825" extrusionOk="0">
                  <a:moveTo>
                    <a:pt x="1416" y="1"/>
                  </a:moveTo>
                  <a:cubicBezTo>
                    <a:pt x="669" y="1"/>
                    <a:pt x="12" y="654"/>
                    <a:pt x="7" y="1403"/>
                  </a:cubicBezTo>
                  <a:cubicBezTo>
                    <a:pt x="0" y="2154"/>
                    <a:pt x="655" y="2817"/>
                    <a:pt x="1409" y="2825"/>
                  </a:cubicBezTo>
                  <a:cubicBezTo>
                    <a:pt x="1413" y="2825"/>
                    <a:pt x="1417" y="2825"/>
                    <a:pt x="1422" y="2825"/>
                  </a:cubicBezTo>
                  <a:cubicBezTo>
                    <a:pt x="2168" y="2825"/>
                    <a:pt x="2823" y="2172"/>
                    <a:pt x="2830" y="1423"/>
                  </a:cubicBezTo>
                  <a:cubicBezTo>
                    <a:pt x="2837" y="671"/>
                    <a:pt x="2182" y="8"/>
                    <a:pt x="1428" y="1"/>
                  </a:cubicBezTo>
                  <a:cubicBezTo>
                    <a:pt x="1424" y="1"/>
                    <a:pt x="1420" y="1"/>
                    <a:pt x="14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6"/>
            <p:cNvSpPr/>
            <p:nvPr/>
          </p:nvSpPr>
          <p:spPr>
            <a:xfrm>
              <a:off x="5983354" y="2617684"/>
              <a:ext cx="113308" cy="112078"/>
            </a:xfrm>
            <a:custGeom>
              <a:avLst/>
              <a:gdLst/>
              <a:ahLst/>
              <a:cxnLst/>
              <a:rect l="l" t="t" r="r" b="b"/>
              <a:pathLst>
                <a:path w="2855" h="2824" extrusionOk="0">
                  <a:moveTo>
                    <a:pt x="1429" y="0"/>
                  </a:moveTo>
                  <a:cubicBezTo>
                    <a:pt x="1420" y="0"/>
                    <a:pt x="1411" y="1"/>
                    <a:pt x="1402" y="1"/>
                  </a:cubicBezTo>
                  <a:cubicBezTo>
                    <a:pt x="646" y="15"/>
                    <a:pt x="0" y="686"/>
                    <a:pt x="16" y="1437"/>
                  </a:cubicBezTo>
                  <a:cubicBezTo>
                    <a:pt x="30" y="2182"/>
                    <a:pt x="685" y="2823"/>
                    <a:pt x="1428" y="2823"/>
                  </a:cubicBezTo>
                  <a:cubicBezTo>
                    <a:pt x="1436" y="2823"/>
                    <a:pt x="1444" y="2823"/>
                    <a:pt x="1452" y="2823"/>
                  </a:cubicBezTo>
                  <a:cubicBezTo>
                    <a:pt x="2205" y="2809"/>
                    <a:pt x="2854" y="2138"/>
                    <a:pt x="2837" y="1387"/>
                  </a:cubicBezTo>
                  <a:cubicBezTo>
                    <a:pt x="2823" y="643"/>
                    <a:pt x="2169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6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6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6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6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6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36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36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36"/>
            <p:cNvSpPr/>
            <p:nvPr/>
          </p:nvSpPr>
          <p:spPr>
            <a:xfrm>
              <a:off x="7120346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4" y="0"/>
                  </a:moveTo>
                  <a:cubicBezTo>
                    <a:pt x="1377" y="0"/>
                    <a:pt x="1370" y="1"/>
                    <a:pt x="1363" y="1"/>
                  </a:cubicBezTo>
                  <a:cubicBezTo>
                    <a:pt x="625" y="14"/>
                    <a:pt x="1" y="655"/>
                    <a:pt x="14" y="1392"/>
                  </a:cubicBezTo>
                  <a:cubicBezTo>
                    <a:pt x="26" y="2124"/>
                    <a:pt x="655" y="2742"/>
                    <a:pt x="1385" y="2742"/>
                  </a:cubicBezTo>
                  <a:cubicBezTo>
                    <a:pt x="1392" y="2742"/>
                    <a:pt x="1399" y="2742"/>
                    <a:pt x="1405" y="2742"/>
                  </a:cubicBezTo>
                  <a:cubicBezTo>
                    <a:pt x="2144" y="2729"/>
                    <a:pt x="2768" y="2085"/>
                    <a:pt x="2754" y="1350"/>
                  </a:cubicBezTo>
                  <a:cubicBezTo>
                    <a:pt x="2742" y="619"/>
                    <a:pt x="2112" y="0"/>
                    <a:pt x="13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36"/>
            <p:cNvSpPr/>
            <p:nvPr/>
          </p:nvSpPr>
          <p:spPr>
            <a:xfrm>
              <a:off x="6868127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0" y="1"/>
                  </a:moveTo>
                  <a:cubicBezTo>
                    <a:pt x="654" y="1"/>
                    <a:pt x="25" y="621"/>
                    <a:pt x="14" y="1352"/>
                  </a:cubicBezTo>
                  <a:cubicBezTo>
                    <a:pt x="1" y="2088"/>
                    <a:pt x="625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2" y="2741"/>
                    <a:pt x="2741" y="2121"/>
                    <a:pt x="2754" y="1390"/>
                  </a:cubicBezTo>
                  <a:cubicBezTo>
                    <a:pt x="2764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36"/>
            <p:cNvSpPr/>
            <p:nvPr/>
          </p:nvSpPr>
          <p:spPr>
            <a:xfrm>
              <a:off x="6615748" y="2493102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8" y="1"/>
                  </a:moveTo>
                  <a:cubicBezTo>
                    <a:pt x="1380" y="1"/>
                    <a:pt x="1373" y="1"/>
                    <a:pt x="1365" y="1"/>
                  </a:cubicBezTo>
                  <a:cubicBezTo>
                    <a:pt x="624" y="14"/>
                    <a:pt x="1" y="654"/>
                    <a:pt x="14" y="1391"/>
                  </a:cubicBezTo>
                  <a:cubicBezTo>
                    <a:pt x="25" y="2125"/>
                    <a:pt x="654" y="2743"/>
                    <a:pt x="1382" y="2743"/>
                  </a:cubicBezTo>
                  <a:cubicBezTo>
                    <a:pt x="1389" y="2743"/>
                    <a:pt x="1397" y="2742"/>
                    <a:pt x="1404" y="2742"/>
                  </a:cubicBezTo>
                  <a:cubicBezTo>
                    <a:pt x="2146" y="2731"/>
                    <a:pt x="2769" y="2089"/>
                    <a:pt x="2756" y="1352"/>
                  </a:cubicBezTo>
                  <a:cubicBezTo>
                    <a:pt x="2743" y="618"/>
                    <a:pt x="2113" y="1"/>
                    <a:pt x="13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36"/>
            <p:cNvSpPr/>
            <p:nvPr/>
          </p:nvSpPr>
          <p:spPr>
            <a:xfrm>
              <a:off x="6363450" y="2493102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7" y="1"/>
                  </a:moveTo>
                  <a:cubicBezTo>
                    <a:pt x="1380" y="1"/>
                    <a:pt x="1372" y="1"/>
                    <a:pt x="1365" y="1"/>
                  </a:cubicBezTo>
                  <a:cubicBezTo>
                    <a:pt x="623" y="14"/>
                    <a:pt x="0" y="654"/>
                    <a:pt x="13" y="1391"/>
                  </a:cubicBezTo>
                  <a:cubicBezTo>
                    <a:pt x="26" y="2125"/>
                    <a:pt x="654" y="2743"/>
                    <a:pt x="1381" y="2743"/>
                  </a:cubicBezTo>
                  <a:cubicBezTo>
                    <a:pt x="1389" y="2743"/>
                    <a:pt x="1396" y="2742"/>
                    <a:pt x="1404" y="2742"/>
                  </a:cubicBezTo>
                  <a:cubicBezTo>
                    <a:pt x="2144" y="2731"/>
                    <a:pt x="2768" y="2089"/>
                    <a:pt x="2755" y="1352"/>
                  </a:cubicBezTo>
                  <a:cubicBezTo>
                    <a:pt x="2744" y="621"/>
                    <a:pt x="2115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36"/>
            <p:cNvSpPr/>
            <p:nvPr/>
          </p:nvSpPr>
          <p:spPr>
            <a:xfrm>
              <a:off x="6111230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2" y="1"/>
                  </a:moveTo>
                  <a:cubicBezTo>
                    <a:pt x="655" y="1"/>
                    <a:pt x="25" y="622"/>
                    <a:pt x="12" y="1352"/>
                  </a:cubicBezTo>
                  <a:cubicBezTo>
                    <a:pt x="1" y="2088"/>
                    <a:pt x="625" y="2731"/>
                    <a:pt x="1364" y="2744"/>
                  </a:cubicBezTo>
                  <a:cubicBezTo>
                    <a:pt x="1370" y="2744"/>
                    <a:pt x="1377" y="2744"/>
                    <a:pt x="1384" y="2744"/>
                  </a:cubicBezTo>
                  <a:cubicBezTo>
                    <a:pt x="2111" y="2744"/>
                    <a:pt x="2743" y="2125"/>
                    <a:pt x="2755" y="1393"/>
                  </a:cubicBezTo>
                  <a:cubicBezTo>
                    <a:pt x="2768" y="656"/>
                    <a:pt x="2141" y="13"/>
                    <a:pt x="1404" y="1"/>
                  </a:cubicBezTo>
                  <a:cubicBezTo>
                    <a:pt x="1397" y="1"/>
                    <a:pt x="1389" y="1"/>
                    <a:pt x="13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36"/>
            <p:cNvSpPr/>
            <p:nvPr/>
          </p:nvSpPr>
          <p:spPr>
            <a:xfrm>
              <a:off x="5858018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1" y="594"/>
                    <a:pt x="36" y="1313"/>
                  </a:cubicBezTo>
                  <a:cubicBezTo>
                    <a:pt x="0" y="2045"/>
                    <a:pt x="607" y="2706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4" y="2745"/>
                    <a:pt x="2743" y="2151"/>
                    <a:pt x="2778" y="1433"/>
                  </a:cubicBezTo>
                  <a:cubicBezTo>
                    <a:pt x="2814" y="703"/>
                    <a:pt x="2207" y="38"/>
                    <a:pt x="1467" y="2"/>
                  </a:cubicBezTo>
                  <a:cubicBezTo>
                    <a:pt x="1446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36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36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36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36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36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36"/>
            <p:cNvSpPr/>
            <p:nvPr/>
          </p:nvSpPr>
          <p:spPr>
            <a:xfrm>
              <a:off x="7248421" y="2369076"/>
              <a:ext cx="105926" cy="104696"/>
            </a:xfrm>
            <a:custGeom>
              <a:avLst/>
              <a:gdLst/>
              <a:ahLst/>
              <a:cxnLst/>
              <a:rect l="l" t="t" r="r" b="b"/>
              <a:pathLst>
                <a:path w="2669" h="2638" extrusionOk="0">
                  <a:moveTo>
                    <a:pt x="1331" y="1"/>
                  </a:moveTo>
                  <a:cubicBezTo>
                    <a:pt x="599" y="1"/>
                    <a:pt x="35" y="546"/>
                    <a:pt x="18" y="1285"/>
                  </a:cubicBezTo>
                  <a:cubicBezTo>
                    <a:pt x="1" y="2022"/>
                    <a:pt x="535" y="2601"/>
                    <a:pt x="1264" y="2636"/>
                  </a:cubicBezTo>
                  <a:cubicBezTo>
                    <a:pt x="1290" y="2637"/>
                    <a:pt x="1316" y="2638"/>
                    <a:pt x="1342" y="2638"/>
                  </a:cubicBezTo>
                  <a:cubicBezTo>
                    <a:pt x="2073" y="2638"/>
                    <a:pt x="2639" y="2091"/>
                    <a:pt x="2654" y="1354"/>
                  </a:cubicBezTo>
                  <a:cubicBezTo>
                    <a:pt x="2669" y="617"/>
                    <a:pt x="2135" y="36"/>
                    <a:pt x="1410" y="3"/>
                  </a:cubicBezTo>
                  <a:cubicBezTo>
                    <a:pt x="1383" y="1"/>
                    <a:pt x="1357" y="1"/>
                    <a:pt x="133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36"/>
            <p:cNvSpPr/>
            <p:nvPr/>
          </p:nvSpPr>
          <p:spPr>
            <a:xfrm>
              <a:off x="6995487" y="2369036"/>
              <a:ext cx="107275" cy="104735"/>
            </a:xfrm>
            <a:custGeom>
              <a:avLst/>
              <a:gdLst/>
              <a:ahLst/>
              <a:cxnLst/>
              <a:rect l="l" t="t" r="r" b="b"/>
              <a:pathLst>
                <a:path w="2703" h="2639" extrusionOk="0">
                  <a:moveTo>
                    <a:pt x="1352" y="1"/>
                  </a:moveTo>
                  <a:cubicBezTo>
                    <a:pt x="627" y="1"/>
                    <a:pt x="61" y="536"/>
                    <a:pt x="32" y="1257"/>
                  </a:cubicBezTo>
                  <a:cubicBezTo>
                    <a:pt x="0" y="2028"/>
                    <a:pt x="563" y="2627"/>
                    <a:pt x="1328" y="2638"/>
                  </a:cubicBezTo>
                  <a:cubicBezTo>
                    <a:pt x="1336" y="2638"/>
                    <a:pt x="1344" y="2638"/>
                    <a:pt x="1352" y="2638"/>
                  </a:cubicBezTo>
                  <a:cubicBezTo>
                    <a:pt x="2073" y="2638"/>
                    <a:pt x="2641" y="2102"/>
                    <a:pt x="2670" y="1384"/>
                  </a:cubicBezTo>
                  <a:cubicBezTo>
                    <a:pt x="2703" y="612"/>
                    <a:pt x="2141" y="14"/>
                    <a:pt x="1375" y="1"/>
                  </a:cubicBezTo>
                  <a:cubicBezTo>
                    <a:pt x="1367" y="1"/>
                    <a:pt x="1359" y="1"/>
                    <a:pt x="135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36"/>
            <p:cNvSpPr/>
            <p:nvPr/>
          </p:nvSpPr>
          <p:spPr>
            <a:xfrm>
              <a:off x="6743783" y="2369076"/>
              <a:ext cx="106085" cy="104696"/>
            </a:xfrm>
            <a:custGeom>
              <a:avLst/>
              <a:gdLst/>
              <a:ahLst/>
              <a:cxnLst/>
              <a:rect l="l" t="t" r="r" b="b"/>
              <a:pathLst>
                <a:path w="2673" h="2638" extrusionOk="0">
                  <a:moveTo>
                    <a:pt x="1339" y="1"/>
                  </a:moveTo>
                  <a:cubicBezTo>
                    <a:pt x="604" y="1"/>
                    <a:pt x="39" y="544"/>
                    <a:pt x="20" y="1282"/>
                  </a:cubicBezTo>
                  <a:cubicBezTo>
                    <a:pt x="1" y="2019"/>
                    <a:pt x="533" y="2600"/>
                    <a:pt x="1261" y="2636"/>
                  </a:cubicBezTo>
                  <a:cubicBezTo>
                    <a:pt x="1286" y="2637"/>
                    <a:pt x="1310" y="2638"/>
                    <a:pt x="1335" y="2638"/>
                  </a:cubicBezTo>
                  <a:cubicBezTo>
                    <a:pt x="2070" y="2638"/>
                    <a:pt x="2637" y="2097"/>
                    <a:pt x="2657" y="1357"/>
                  </a:cubicBezTo>
                  <a:cubicBezTo>
                    <a:pt x="2673" y="620"/>
                    <a:pt x="2143" y="39"/>
                    <a:pt x="1416" y="3"/>
                  </a:cubicBezTo>
                  <a:cubicBezTo>
                    <a:pt x="1390" y="1"/>
                    <a:pt x="1365" y="1"/>
                    <a:pt x="13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6"/>
            <p:cNvSpPr/>
            <p:nvPr/>
          </p:nvSpPr>
          <p:spPr>
            <a:xfrm>
              <a:off x="6492119" y="2369036"/>
              <a:ext cx="104854" cy="104775"/>
            </a:xfrm>
            <a:custGeom>
              <a:avLst/>
              <a:gdLst/>
              <a:ahLst/>
              <a:cxnLst/>
              <a:rect l="l" t="t" r="r" b="b"/>
              <a:pathLst>
                <a:path w="2642" h="2640" extrusionOk="0">
                  <a:moveTo>
                    <a:pt x="1323" y="0"/>
                  </a:moveTo>
                  <a:cubicBezTo>
                    <a:pt x="571" y="0"/>
                    <a:pt x="0" y="570"/>
                    <a:pt x="2" y="1326"/>
                  </a:cubicBezTo>
                  <a:cubicBezTo>
                    <a:pt x="3" y="2076"/>
                    <a:pt x="571" y="2639"/>
                    <a:pt x="1318" y="2639"/>
                  </a:cubicBezTo>
                  <a:cubicBezTo>
                    <a:pt x="1334" y="2639"/>
                    <a:pt x="1350" y="2639"/>
                    <a:pt x="1366" y="2638"/>
                  </a:cubicBezTo>
                  <a:cubicBezTo>
                    <a:pt x="2099" y="2617"/>
                    <a:pt x="2642" y="2052"/>
                    <a:pt x="2641" y="1314"/>
                  </a:cubicBezTo>
                  <a:cubicBezTo>
                    <a:pt x="2638" y="577"/>
                    <a:pt x="2090" y="18"/>
                    <a:pt x="1354" y="1"/>
                  </a:cubicBezTo>
                  <a:cubicBezTo>
                    <a:pt x="1344" y="1"/>
                    <a:pt x="1334" y="0"/>
                    <a:pt x="13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6"/>
            <p:cNvSpPr/>
            <p:nvPr/>
          </p:nvSpPr>
          <p:spPr>
            <a:xfrm>
              <a:off x="6238590" y="2368997"/>
              <a:ext cx="106243" cy="104775"/>
            </a:xfrm>
            <a:custGeom>
              <a:avLst/>
              <a:gdLst/>
              <a:ahLst/>
              <a:cxnLst/>
              <a:rect l="l" t="t" r="r" b="b"/>
              <a:pathLst>
                <a:path w="2677" h="2640" extrusionOk="0">
                  <a:moveTo>
                    <a:pt x="1352" y="0"/>
                  </a:moveTo>
                  <a:cubicBezTo>
                    <a:pt x="1343" y="0"/>
                    <a:pt x="1333" y="0"/>
                    <a:pt x="1324" y="0"/>
                  </a:cubicBezTo>
                  <a:cubicBezTo>
                    <a:pt x="560" y="15"/>
                    <a:pt x="0" y="619"/>
                    <a:pt x="33" y="1388"/>
                  </a:cubicBezTo>
                  <a:cubicBezTo>
                    <a:pt x="66" y="2107"/>
                    <a:pt x="630" y="2640"/>
                    <a:pt x="1353" y="2640"/>
                  </a:cubicBezTo>
                  <a:cubicBezTo>
                    <a:pt x="1363" y="2640"/>
                    <a:pt x="1372" y="2639"/>
                    <a:pt x="1382" y="2639"/>
                  </a:cubicBezTo>
                  <a:cubicBezTo>
                    <a:pt x="2119" y="2625"/>
                    <a:pt x="2667" y="2071"/>
                    <a:pt x="2671" y="1330"/>
                  </a:cubicBezTo>
                  <a:cubicBezTo>
                    <a:pt x="2677" y="573"/>
                    <a:pt x="2104" y="0"/>
                    <a:pt x="13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6"/>
            <p:cNvSpPr/>
            <p:nvPr/>
          </p:nvSpPr>
          <p:spPr>
            <a:xfrm>
              <a:off x="5986886" y="2369036"/>
              <a:ext cx="106323" cy="104735"/>
            </a:xfrm>
            <a:custGeom>
              <a:avLst/>
              <a:gdLst/>
              <a:ahLst/>
              <a:cxnLst/>
              <a:rect l="l" t="t" r="r" b="b"/>
              <a:pathLst>
                <a:path w="2679" h="2639" extrusionOk="0">
                  <a:moveTo>
                    <a:pt x="1338" y="1"/>
                  </a:moveTo>
                  <a:cubicBezTo>
                    <a:pt x="572" y="1"/>
                    <a:pt x="1" y="591"/>
                    <a:pt x="21" y="1356"/>
                  </a:cubicBezTo>
                  <a:cubicBezTo>
                    <a:pt x="37" y="2089"/>
                    <a:pt x="597" y="2637"/>
                    <a:pt x="1336" y="2638"/>
                  </a:cubicBezTo>
                  <a:cubicBezTo>
                    <a:pt x="1339" y="2638"/>
                    <a:pt x="1342" y="2638"/>
                    <a:pt x="1344" y="2638"/>
                  </a:cubicBezTo>
                  <a:cubicBezTo>
                    <a:pt x="2108" y="2638"/>
                    <a:pt x="2679" y="2049"/>
                    <a:pt x="2658" y="1284"/>
                  </a:cubicBezTo>
                  <a:cubicBezTo>
                    <a:pt x="2640" y="550"/>
                    <a:pt x="2079" y="4"/>
                    <a:pt x="1343" y="1"/>
                  </a:cubicBezTo>
                  <a:cubicBezTo>
                    <a:pt x="1341" y="1"/>
                    <a:pt x="1339" y="1"/>
                    <a:pt x="13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6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6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6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36"/>
            <p:cNvSpPr/>
            <p:nvPr/>
          </p:nvSpPr>
          <p:spPr>
            <a:xfrm>
              <a:off x="5989466" y="2119079"/>
              <a:ext cx="101044" cy="100171"/>
            </a:xfrm>
            <a:custGeom>
              <a:avLst/>
              <a:gdLst/>
              <a:ahLst/>
              <a:cxnLst/>
              <a:rect l="l" t="t" r="r" b="b"/>
              <a:pathLst>
                <a:path w="2546" h="2524" extrusionOk="0">
                  <a:moveTo>
                    <a:pt x="1271" y="0"/>
                  </a:moveTo>
                  <a:cubicBezTo>
                    <a:pt x="602" y="0"/>
                    <a:pt x="22" y="572"/>
                    <a:pt x="12" y="1245"/>
                  </a:cubicBezTo>
                  <a:cubicBezTo>
                    <a:pt x="1" y="1923"/>
                    <a:pt x="577" y="2512"/>
                    <a:pt x="1257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5" y="2524"/>
                    <a:pt x="2524" y="1953"/>
                    <a:pt x="2536" y="1280"/>
                  </a:cubicBezTo>
                  <a:cubicBezTo>
                    <a:pt x="2546" y="602"/>
                    <a:pt x="1968" y="11"/>
                    <a:pt x="1291" y="0"/>
                  </a:cubicBezTo>
                  <a:cubicBezTo>
                    <a:pt x="1285" y="0"/>
                    <a:pt x="1278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36"/>
            <p:cNvSpPr/>
            <p:nvPr/>
          </p:nvSpPr>
          <p:spPr>
            <a:xfrm>
              <a:off x="6242083" y="2119039"/>
              <a:ext cx="100409" cy="100211"/>
            </a:xfrm>
            <a:custGeom>
              <a:avLst/>
              <a:gdLst/>
              <a:ahLst/>
              <a:cxnLst/>
              <a:rect l="l" t="t" r="r" b="b"/>
              <a:pathLst>
                <a:path w="2530" h="2525" extrusionOk="0">
                  <a:moveTo>
                    <a:pt x="1265" y="0"/>
                  </a:moveTo>
                  <a:cubicBezTo>
                    <a:pt x="587" y="0"/>
                    <a:pt x="3" y="579"/>
                    <a:pt x="2" y="1259"/>
                  </a:cubicBezTo>
                  <a:cubicBezTo>
                    <a:pt x="0" y="1938"/>
                    <a:pt x="580" y="2523"/>
                    <a:pt x="1259" y="2525"/>
                  </a:cubicBezTo>
                  <a:cubicBezTo>
                    <a:pt x="1260" y="2525"/>
                    <a:pt x="1261" y="2525"/>
                    <a:pt x="1262" y="2525"/>
                  </a:cubicBezTo>
                  <a:cubicBezTo>
                    <a:pt x="1940" y="2525"/>
                    <a:pt x="2524" y="1946"/>
                    <a:pt x="2525" y="1268"/>
                  </a:cubicBezTo>
                  <a:cubicBezTo>
                    <a:pt x="2530" y="588"/>
                    <a:pt x="1946" y="3"/>
                    <a:pt x="1268" y="0"/>
                  </a:cubicBezTo>
                  <a:cubicBezTo>
                    <a:pt x="1267" y="0"/>
                    <a:pt x="1266" y="0"/>
                    <a:pt x="12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36"/>
            <p:cNvSpPr/>
            <p:nvPr/>
          </p:nvSpPr>
          <p:spPr>
            <a:xfrm>
              <a:off x="6494381" y="2119039"/>
              <a:ext cx="100330" cy="100211"/>
            </a:xfrm>
            <a:custGeom>
              <a:avLst/>
              <a:gdLst/>
              <a:ahLst/>
              <a:cxnLst/>
              <a:rect l="l" t="t" r="r" b="b"/>
              <a:pathLst>
                <a:path w="2528" h="2525" extrusionOk="0">
                  <a:moveTo>
                    <a:pt x="1266" y="0"/>
                  </a:moveTo>
                  <a:cubicBezTo>
                    <a:pt x="588" y="0"/>
                    <a:pt x="4" y="579"/>
                    <a:pt x="2" y="1259"/>
                  </a:cubicBezTo>
                  <a:cubicBezTo>
                    <a:pt x="1" y="1938"/>
                    <a:pt x="580" y="2523"/>
                    <a:pt x="1260" y="2525"/>
                  </a:cubicBezTo>
                  <a:cubicBezTo>
                    <a:pt x="1261" y="2525"/>
                    <a:pt x="1261" y="2525"/>
                    <a:pt x="1262" y="2525"/>
                  </a:cubicBezTo>
                  <a:cubicBezTo>
                    <a:pt x="1940" y="2525"/>
                    <a:pt x="2524" y="1946"/>
                    <a:pt x="2526" y="1268"/>
                  </a:cubicBezTo>
                  <a:cubicBezTo>
                    <a:pt x="2527" y="588"/>
                    <a:pt x="1946" y="3"/>
                    <a:pt x="1268" y="0"/>
                  </a:cubicBezTo>
                  <a:cubicBezTo>
                    <a:pt x="1268" y="0"/>
                    <a:pt x="1267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6"/>
            <p:cNvSpPr/>
            <p:nvPr/>
          </p:nvSpPr>
          <p:spPr>
            <a:xfrm>
              <a:off x="6746601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1" y="0"/>
                    <a:pt x="1258" y="0"/>
                  </a:cubicBezTo>
                  <a:cubicBezTo>
                    <a:pt x="579" y="5"/>
                    <a:pt x="1" y="593"/>
                    <a:pt x="5" y="1269"/>
                  </a:cubicBezTo>
                  <a:cubicBezTo>
                    <a:pt x="9" y="1946"/>
                    <a:pt x="594" y="2524"/>
                    <a:pt x="1269" y="2524"/>
                  </a:cubicBezTo>
                  <a:cubicBezTo>
                    <a:pt x="1270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8" y="1253"/>
                  </a:cubicBezTo>
                  <a:cubicBezTo>
                    <a:pt x="2522" y="578"/>
                    <a:pt x="1941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6"/>
            <p:cNvSpPr/>
            <p:nvPr/>
          </p:nvSpPr>
          <p:spPr>
            <a:xfrm>
              <a:off x="6998344" y="2119039"/>
              <a:ext cx="101640" cy="100251"/>
            </a:xfrm>
            <a:custGeom>
              <a:avLst/>
              <a:gdLst/>
              <a:ahLst/>
              <a:cxnLst/>
              <a:rect l="l" t="t" r="r" b="b"/>
              <a:pathLst>
                <a:path w="2561" h="2526" extrusionOk="0">
                  <a:moveTo>
                    <a:pt x="1277" y="1"/>
                  </a:moveTo>
                  <a:cubicBezTo>
                    <a:pt x="615" y="1"/>
                    <a:pt x="36" y="564"/>
                    <a:pt x="18" y="1231"/>
                  </a:cubicBezTo>
                  <a:cubicBezTo>
                    <a:pt x="1" y="1905"/>
                    <a:pt x="570" y="2505"/>
                    <a:pt x="1249" y="2525"/>
                  </a:cubicBezTo>
                  <a:cubicBezTo>
                    <a:pt x="1259" y="2525"/>
                    <a:pt x="1269" y="2525"/>
                    <a:pt x="1279" y="2525"/>
                  </a:cubicBezTo>
                  <a:cubicBezTo>
                    <a:pt x="1940" y="2525"/>
                    <a:pt x="2523" y="1964"/>
                    <a:pt x="2543" y="1295"/>
                  </a:cubicBezTo>
                  <a:cubicBezTo>
                    <a:pt x="2560" y="620"/>
                    <a:pt x="1991" y="20"/>
                    <a:pt x="1311" y="1"/>
                  </a:cubicBezTo>
                  <a:cubicBezTo>
                    <a:pt x="1300" y="1"/>
                    <a:pt x="1288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6"/>
            <p:cNvSpPr/>
            <p:nvPr/>
          </p:nvSpPr>
          <p:spPr>
            <a:xfrm>
              <a:off x="7250326" y="2119039"/>
              <a:ext cx="102037" cy="100251"/>
            </a:xfrm>
            <a:custGeom>
              <a:avLst/>
              <a:gdLst/>
              <a:ahLst/>
              <a:cxnLst/>
              <a:rect l="l" t="t" r="r" b="b"/>
              <a:pathLst>
                <a:path w="2571" h="2526" extrusionOk="0">
                  <a:moveTo>
                    <a:pt x="1283" y="1"/>
                  </a:moveTo>
                  <a:cubicBezTo>
                    <a:pt x="623" y="1"/>
                    <a:pt x="46" y="559"/>
                    <a:pt x="25" y="1224"/>
                  </a:cubicBezTo>
                  <a:cubicBezTo>
                    <a:pt x="0" y="1902"/>
                    <a:pt x="568" y="2503"/>
                    <a:pt x="1248" y="2525"/>
                  </a:cubicBezTo>
                  <a:cubicBezTo>
                    <a:pt x="1261" y="2525"/>
                    <a:pt x="1274" y="2526"/>
                    <a:pt x="1288" y="2526"/>
                  </a:cubicBezTo>
                  <a:cubicBezTo>
                    <a:pt x="1949" y="2526"/>
                    <a:pt x="2527" y="1968"/>
                    <a:pt x="2548" y="1302"/>
                  </a:cubicBezTo>
                  <a:cubicBezTo>
                    <a:pt x="2570" y="624"/>
                    <a:pt x="2005" y="23"/>
                    <a:pt x="1326" y="1"/>
                  </a:cubicBezTo>
                  <a:cubicBezTo>
                    <a:pt x="1312" y="1"/>
                    <a:pt x="1297" y="1"/>
                    <a:pt x="12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6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6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6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36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36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36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36"/>
            <p:cNvSpPr/>
            <p:nvPr/>
          </p:nvSpPr>
          <p:spPr>
            <a:xfrm>
              <a:off x="5862463" y="2244296"/>
              <a:ext cx="102711" cy="102037"/>
            </a:xfrm>
            <a:custGeom>
              <a:avLst/>
              <a:gdLst/>
              <a:ahLst/>
              <a:cxnLst/>
              <a:rect l="l" t="t" r="r" b="b"/>
              <a:pathLst>
                <a:path w="2588" h="2571" extrusionOk="0">
                  <a:moveTo>
                    <a:pt x="1294" y="0"/>
                  </a:moveTo>
                  <a:cubicBezTo>
                    <a:pt x="557" y="0"/>
                    <a:pt x="1" y="567"/>
                    <a:pt x="8" y="1305"/>
                  </a:cubicBezTo>
                  <a:cubicBezTo>
                    <a:pt x="20" y="2009"/>
                    <a:pt x="550" y="2550"/>
                    <a:pt x="1254" y="2570"/>
                  </a:cubicBezTo>
                  <a:cubicBezTo>
                    <a:pt x="1265" y="2570"/>
                    <a:pt x="1277" y="2570"/>
                    <a:pt x="1288" y="2570"/>
                  </a:cubicBezTo>
                  <a:cubicBezTo>
                    <a:pt x="2010" y="2570"/>
                    <a:pt x="2566" y="2027"/>
                    <a:pt x="2578" y="1305"/>
                  </a:cubicBezTo>
                  <a:cubicBezTo>
                    <a:pt x="2588" y="567"/>
                    <a:pt x="2031" y="0"/>
                    <a:pt x="12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36"/>
            <p:cNvSpPr/>
            <p:nvPr/>
          </p:nvSpPr>
          <p:spPr>
            <a:xfrm>
              <a:off x="6114445" y="2244296"/>
              <a:ext cx="102791" cy="102037"/>
            </a:xfrm>
            <a:custGeom>
              <a:avLst/>
              <a:gdLst/>
              <a:ahLst/>
              <a:cxnLst/>
              <a:rect l="l" t="t" r="r" b="b"/>
              <a:pathLst>
                <a:path w="2590" h="2571" extrusionOk="0">
                  <a:moveTo>
                    <a:pt x="1304" y="0"/>
                  </a:moveTo>
                  <a:cubicBezTo>
                    <a:pt x="1298" y="0"/>
                    <a:pt x="1293" y="0"/>
                    <a:pt x="1287" y="0"/>
                  </a:cubicBezTo>
                  <a:cubicBezTo>
                    <a:pt x="550" y="11"/>
                    <a:pt x="1" y="584"/>
                    <a:pt x="18" y="1323"/>
                  </a:cubicBezTo>
                  <a:cubicBezTo>
                    <a:pt x="36" y="2038"/>
                    <a:pt x="593" y="2571"/>
                    <a:pt x="1306" y="2571"/>
                  </a:cubicBezTo>
                  <a:cubicBezTo>
                    <a:pt x="1323" y="2571"/>
                    <a:pt x="1341" y="2571"/>
                    <a:pt x="1359" y="2570"/>
                  </a:cubicBezTo>
                  <a:cubicBezTo>
                    <a:pt x="2062" y="2543"/>
                    <a:pt x="2586" y="1995"/>
                    <a:pt x="2588" y="1290"/>
                  </a:cubicBezTo>
                  <a:cubicBezTo>
                    <a:pt x="2589" y="555"/>
                    <a:pt x="2034" y="0"/>
                    <a:pt x="130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36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36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6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6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6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6"/>
            <p:cNvSpPr/>
            <p:nvPr/>
          </p:nvSpPr>
          <p:spPr>
            <a:xfrm>
              <a:off x="7123720" y="2244177"/>
              <a:ext cx="102672" cy="101957"/>
            </a:xfrm>
            <a:custGeom>
              <a:avLst/>
              <a:gdLst/>
              <a:ahLst/>
              <a:cxnLst/>
              <a:rect l="l" t="t" r="r" b="b"/>
              <a:pathLst>
                <a:path w="2587" h="2569" extrusionOk="0">
                  <a:moveTo>
                    <a:pt x="1295" y="0"/>
                  </a:moveTo>
                  <a:cubicBezTo>
                    <a:pt x="1288" y="0"/>
                    <a:pt x="1280" y="0"/>
                    <a:pt x="1273" y="1"/>
                  </a:cubicBezTo>
                  <a:cubicBezTo>
                    <a:pt x="569" y="15"/>
                    <a:pt x="31" y="551"/>
                    <a:pt x="17" y="1254"/>
                  </a:cubicBezTo>
                  <a:cubicBezTo>
                    <a:pt x="1" y="1993"/>
                    <a:pt x="551" y="2561"/>
                    <a:pt x="1289" y="2569"/>
                  </a:cubicBezTo>
                  <a:cubicBezTo>
                    <a:pt x="1293" y="2569"/>
                    <a:pt x="1298" y="2569"/>
                    <a:pt x="1303" y="2569"/>
                  </a:cubicBezTo>
                  <a:cubicBezTo>
                    <a:pt x="2031" y="2569"/>
                    <a:pt x="2586" y="2012"/>
                    <a:pt x="2582" y="1278"/>
                  </a:cubicBezTo>
                  <a:cubicBezTo>
                    <a:pt x="2576" y="550"/>
                    <a:pt x="2020" y="0"/>
                    <a:pt x="12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6"/>
            <p:cNvSpPr/>
            <p:nvPr/>
          </p:nvSpPr>
          <p:spPr>
            <a:xfrm>
              <a:off x="6870786" y="2244216"/>
              <a:ext cx="103505" cy="102037"/>
            </a:xfrm>
            <a:custGeom>
              <a:avLst/>
              <a:gdLst/>
              <a:ahLst/>
              <a:cxnLst/>
              <a:rect l="l" t="t" r="r" b="b"/>
              <a:pathLst>
                <a:path w="2608" h="2571" extrusionOk="0">
                  <a:moveTo>
                    <a:pt x="1314" y="1"/>
                  </a:moveTo>
                  <a:cubicBezTo>
                    <a:pt x="607" y="5"/>
                    <a:pt x="58" y="527"/>
                    <a:pt x="31" y="1228"/>
                  </a:cubicBezTo>
                  <a:cubicBezTo>
                    <a:pt x="0" y="1965"/>
                    <a:pt x="544" y="2550"/>
                    <a:pt x="1277" y="2571"/>
                  </a:cubicBezTo>
                  <a:cubicBezTo>
                    <a:pt x="1288" y="2571"/>
                    <a:pt x="1299" y="2571"/>
                    <a:pt x="1311" y="2571"/>
                  </a:cubicBezTo>
                  <a:cubicBezTo>
                    <a:pt x="2033" y="2571"/>
                    <a:pt x="2589" y="2027"/>
                    <a:pt x="2600" y="1306"/>
                  </a:cubicBezTo>
                  <a:cubicBezTo>
                    <a:pt x="2608" y="569"/>
                    <a:pt x="2051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6"/>
            <p:cNvSpPr/>
            <p:nvPr/>
          </p:nvSpPr>
          <p:spPr>
            <a:xfrm>
              <a:off x="6619162" y="2244296"/>
              <a:ext cx="102711" cy="102037"/>
            </a:xfrm>
            <a:custGeom>
              <a:avLst/>
              <a:gdLst/>
              <a:ahLst/>
              <a:cxnLst/>
              <a:rect l="l" t="t" r="r" b="b"/>
              <a:pathLst>
                <a:path w="2588" h="2571" extrusionOk="0">
                  <a:moveTo>
                    <a:pt x="1298" y="0"/>
                  </a:moveTo>
                  <a:cubicBezTo>
                    <a:pt x="1290" y="0"/>
                    <a:pt x="1283" y="0"/>
                    <a:pt x="1275" y="0"/>
                  </a:cubicBezTo>
                  <a:cubicBezTo>
                    <a:pt x="571" y="13"/>
                    <a:pt x="32" y="550"/>
                    <a:pt x="18" y="1253"/>
                  </a:cubicBezTo>
                  <a:cubicBezTo>
                    <a:pt x="0" y="1992"/>
                    <a:pt x="551" y="2563"/>
                    <a:pt x="1288" y="2570"/>
                  </a:cubicBezTo>
                  <a:cubicBezTo>
                    <a:pt x="1293" y="2570"/>
                    <a:pt x="1297" y="2570"/>
                    <a:pt x="1302" y="2570"/>
                  </a:cubicBezTo>
                  <a:cubicBezTo>
                    <a:pt x="2031" y="2570"/>
                    <a:pt x="2587" y="2012"/>
                    <a:pt x="2583" y="1278"/>
                  </a:cubicBezTo>
                  <a:cubicBezTo>
                    <a:pt x="2577" y="548"/>
                    <a:pt x="2022" y="0"/>
                    <a:pt x="129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6"/>
            <p:cNvSpPr/>
            <p:nvPr/>
          </p:nvSpPr>
          <p:spPr>
            <a:xfrm>
              <a:off x="6366783" y="2244296"/>
              <a:ext cx="102592" cy="102037"/>
            </a:xfrm>
            <a:custGeom>
              <a:avLst/>
              <a:gdLst/>
              <a:ahLst/>
              <a:cxnLst/>
              <a:rect l="l" t="t" r="r" b="b"/>
              <a:pathLst>
                <a:path w="2585" h="2571" extrusionOk="0">
                  <a:moveTo>
                    <a:pt x="1302" y="0"/>
                  </a:moveTo>
                  <a:cubicBezTo>
                    <a:pt x="1295" y="0"/>
                    <a:pt x="1289" y="0"/>
                    <a:pt x="1282" y="0"/>
                  </a:cubicBezTo>
                  <a:cubicBezTo>
                    <a:pt x="578" y="12"/>
                    <a:pt x="38" y="542"/>
                    <a:pt x="18" y="1246"/>
                  </a:cubicBezTo>
                  <a:cubicBezTo>
                    <a:pt x="0" y="1985"/>
                    <a:pt x="549" y="2558"/>
                    <a:pt x="1282" y="2570"/>
                  </a:cubicBezTo>
                  <a:cubicBezTo>
                    <a:pt x="1287" y="2570"/>
                    <a:pt x="1292" y="2570"/>
                    <a:pt x="1296" y="2570"/>
                  </a:cubicBezTo>
                  <a:cubicBezTo>
                    <a:pt x="2028" y="2570"/>
                    <a:pt x="2584" y="2016"/>
                    <a:pt x="2584" y="1284"/>
                  </a:cubicBezTo>
                  <a:cubicBezTo>
                    <a:pt x="2584" y="555"/>
                    <a:pt x="2029" y="0"/>
                    <a:pt x="13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6"/>
            <p:cNvSpPr/>
            <p:nvPr/>
          </p:nvSpPr>
          <p:spPr>
            <a:xfrm>
              <a:off x="6369403" y="1994378"/>
              <a:ext cx="98187" cy="97314"/>
            </a:xfrm>
            <a:custGeom>
              <a:avLst/>
              <a:gdLst/>
              <a:ahLst/>
              <a:cxnLst/>
              <a:rect l="l" t="t" r="r" b="b"/>
              <a:pathLst>
                <a:path w="2474" h="2452" extrusionOk="0">
                  <a:moveTo>
                    <a:pt x="1237" y="1"/>
                  </a:moveTo>
                  <a:cubicBezTo>
                    <a:pt x="1234" y="1"/>
                    <a:pt x="1232" y="1"/>
                    <a:pt x="1229" y="1"/>
                  </a:cubicBezTo>
                  <a:cubicBezTo>
                    <a:pt x="588" y="2"/>
                    <a:pt x="18" y="570"/>
                    <a:pt x="9" y="1210"/>
                  </a:cubicBezTo>
                  <a:cubicBezTo>
                    <a:pt x="1" y="1864"/>
                    <a:pt x="587" y="2451"/>
                    <a:pt x="1234" y="2451"/>
                  </a:cubicBezTo>
                  <a:cubicBezTo>
                    <a:pt x="1249" y="2451"/>
                    <a:pt x="1264" y="2451"/>
                    <a:pt x="1280" y="2450"/>
                  </a:cubicBezTo>
                  <a:cubicBezTo>
                    <a:pt x="1921" y="2421"/>
                    <a:pt x="2474" y="1832"/>
                    <a:pt x="2459" y="1199"/>
                  </a:cubicBezTo>
                  <a:cubicBezTo>
                    <a:pt x="2445" y="561"/>
                    <a:pt x="1870" y="1"/>
                    <a:pt x="12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6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6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6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6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6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6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6"/>
            <p:cNvSpPr/>
            <p:nvPr/>
          </p:nvSpPr>
          <p:spPr>
            <a:xfrm>
              <a:off x="5865003" y="1994378"/>
              <a:ext cx="98346" cy="97274"/>
            </a:xfrm>
            <a:custGeom>
              <a:avLst/>
              <a:gdLst/>
              <a:ahLst/>
              <a:cxnLst/>
              <a:rect l="l" t="t" r="r" b="b"/>
              <a:pathLst>
                <a:path w="2478" h="2451" extrusionOk="0">
                  <a:moveTo>
                    <a:pt x="1231" y="1"/>
                  </a:moveTo>
                  <a:cubicBezTo>
                    <a:pt x="1226" y="1"/>
                    <a:pt x="1221" y="1"/>
                    <a:pt x="1216" y="1"/>
                  </a:cubicBezTo>
                  <a:cubicBezTo>
                    <a:pt x="579" y="9"/>
                    <a:pt x="9" y="580"/>
                    <a:pt x="3" y="1217"/>
                  </a:cubicBezTo>
                  <a:cubicBezTo>
                    <a:pt x="1" y="1856"/>
                    <a:pt x="563" y="2436"/>
                    <a:pt x="1204" y="2450"/>
                  </a:cubicBezTo>
                  <a:cubicBezTo>
                    <a:pt x="1214" y="2450"/>
                    <a:pt x="1223" y="2451"/>
                    <a:pt x="1232" y="2451"/>
                  </a:cubicBezTo>
                  <a:cubicBezTo>
                    <a:pt x="1887" y="2451"/>
                    <a:pt x="2477" y="1850"/>
                    <a:pt x="2456" y="1193"/>
                  </a:cubicBezTo>
                  <a:cubicBezTo>
                    <a:pt x="2434" y="556"/>
                    <a:pt x="1861" y="1"/>
                    <a:pt x="123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6"/>
            <p:cNvSpPr/>
            <p:nvPr/>
          </p:nvSpPr>
          <p:spPr>
            <a:xfrm>
              <a:off x="6621741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6" y="1"/>
                    <a:pt x="0" y="586"/>
                    <a:pt x="8" y="1238"/>
                  </a:cubicBezTo>
                  <a:cubicBezTo>
                    <a:pt x="16" y="1878"/>
                    <a:pt x="583" y="2446"/>
                    <a:pt x="1224" y="2453"/>
                  </a:cubicBezTo>
                  <a:cubicBezTo>
                    <a:pt x="1228" y="2453"/>
                    <a:pt x="1232" y="2453"/>
                    <a:pt x="1237" y="2453"/>
                  </a:cubicBezTo>
                  <a:cubicBezTo>
                    <a:pt x="1869" y="2453"/>
                    <a:pt x="2440" y="1894"/>
                    <a:pt x="2454" y="1255"/>
                  </a:cubicBezTo>
                  <a:cubicBezTo>
                    <a:pt x="2473" y="621"/>
                    <a:pt x="1920" y="31"/>
                    <a:pt x="1279" y="2"/>
                  </a:cubicBezTo>
                  <a:cubicBezTo>
                    <a:pt x="1262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6"/>
            <p:cNvSpPr/>
            <p:nvPr/>
          </p:nvSpPr>
          <p:spPr>
            <a:xfrm>
              <a:off x="6872969" y="1994418"/>
              <a:ext cx="98981" cy="97274"/>
            </a:xfrm>
            <a:custGeom>
              <a:avLst/>
              <a:gdLst/>
              <a:ahLst/>
              <a:cxnLst/>
              <a:rect l="l" t="t" r="r" b="b"/>
              <a:pathLst>
                <a:path w="2494" h="2451" extrusionOk="0">
                  <a:moveTo>
                    <a:pt x="1258" y="0"/>
                  </a:moveTo>
                  <a:cubicBezTo>
                    <a:pt x="637" y="0"/>
                    <a:pt x="68" y="542"/>
                    <a:pt x="34" y="1172"/>
                  </a:cubicBezTo>
                  <a:cubicBezTo>
                    <a:pt x="0" y="1833"/>
                    <a:pt x="594" y="2451"/>
                    <a:pt x="1263" y="2451"/>
                  </a:cubicBezTo>
                  <a:cubicBezTo>
                    <a:pt x="1263" y="2451"/>
                    <a:pt x="1264" y="2451"/>
                    <a:pt x="1265" y="2451"/>
                  </a:cubicBezTo>
                  <a:cubicBezTo>
                    <a:pt x="1904" y="2448"/>
                    <a:pt x="2476" y="1881"/>
                    <a:pt x="2486" y="1241"/>
                  </a:cubicBezTo>
                  <a:cubicBezTo>
                    <a:pt x="2493" y="601"/>
                    <a:pt x="1937" y="21"/>
                    <a:pt x="1294" y="1"/>
                  </a:cubicBezTo>
                  <a:cubicBezTo>
                    <a:pt x="1282" y="1"/>
                    <a:pt x="1270" y="0"/>
                    <a:pt x="125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6"/>
            <p:cNvSpPr/>
            <p:nvPr/>
          </p:nvSpPr>
          <p:spPr>
            <a:xfrm>
              <a:off x="7124315" y="1994299"/>
              <a:ext cx="100965" cy="97353"/>
            </a:xfrm>
            <a:custGeom>
              <a:avLst/>
              <a:gdLst/>
              <a:ahLst/>
              <a:cxnLst/>
              <a:rect l="l" t="t" r="r" b="b"/>
              <a:pathLst>
                <a:path w="2544" h="2453" extrusionOk="0">
                  <a:moveTo>
                    <a:pt x="1279" y="1"/>
                  </a:moveTo>
                  <a:cubicBezTo>
                    <a:pt x="678" y="1"/>
                    <a:pt x="122" y="508"/>
                    <a:pt x="64" y="1128"/>
                  </a:cubicBezTo>
                  <a:cubicBezTo>
                    <a:pt x="0" y="1787"/>
                    <a:pt x="570" y="2426"/>
                    <a:pt x="1243" y="2452"/>
                  </a:cubicBezTo>
                  <a:cubicBezTo>
                    <a:pt x="1256" y="2453"/>
                    <a:pt x="1269" y="2453"/>
                    <a:pt x="1282" y="2453"/>
                  </a:cubicBezTo>
                  <a:cubicBezTo>
                    <a:pt x="1899" y="2453"/>
                    <a:pt x="2472" y="1914"/>
                    <a:pt x="2508" y="1285"/>
                  </a:cubicBezTo>
                  <a:cubicBezTo>
                    <a:pt x="2544" y="656"/>
                    <a:pt x="2006" y="53"/>
                    <a:pt x="1362" y="4"/>
                  </a:cubicBezTo>
                  <a:cubicBezTo>
                    <a:pt x="1334" y="2"/>
                    <a:pt x="1307" y="1"/>
                    <a:pt x="12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6"/>
            <p:cNvSpPr/>
            <p:nvPr/>
          </p:nvSpPr>
          <p:spPr>
            <a:xfrm>
              <a:off x="6117382" y="1994378"/>
              <a:ext cx="98187" cy="97314"/>
            </a:xfrm>
            <a:custGeom>
              <a:avLst/>
              <a:gdLst/>
              <a:ahLst/>
              <a:cxnLst/>
              <a:rect l="l" t="t" r="r" b="b"/>
              <a:pathLst>
                <a:path w="2474" h="2452" extrusionOk="0">
                  <a:moveTo>
                    <a:pt x="1231" y="0"/>
                  </a:moveTo>
                  <a:cubicBezTo>
                    <a:pt x="1225" y="0"/>
                    <a:pt x="1218" y="0"/>
                    <a:pt x="1212" y="1"/>
                  </a:cubicBezTo>
                  <a:cubicBezTo>
                    <a:pt x="571" y="9"/>
                    <a:pt x="5" y="584"/>
                    <a:pt x="2" y="1222"/>
                  </a:cubicBezTo>
                  <a:cubicBezTo>
                    <a:pt x="1" y="1870"/>
                    <a:pt x="587" y="2452"/>
                    <a:pt x="1227" y="2452"/>
                  </a:cubicBezTo>
                  <a:cubicBezTo>
                    <a:pt x="1246" y="2452"/>
                    <a:pt x="1265" y="2451"/>
                    <a:pt x="1284" y="2450"/>
                  </a:cubicBezTo>
                  <a:cubicBezTo>
                    <a:pt x="1924" y="2414"/>
                    <a:pt x="2473" y="1822"/>
                    <a:pt x="2452" y="1187"/>
                  </a:cubicBezTo>
                  <a:cubicBezTo>
                    <a:pt x="2433" y="555"/>
                    <a:pt x="1861" y="0"/>
                    <a:pt x="12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36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36"/>
            <p:cNvSpPr/>
            <p:nvPr/>
          </p:nvSpPr>
          <p:spPr>
            <a:xfrm>
              <a:off x="7254850" y="1870550"/>
              <a:ext cx="93821" cy="92670"/>
            </a:xfrm>
            <a:custGeom>
              <a:avLst/>
              <a:gdLst/>
              <a:ahLst/>
              <a:cxnLst/>
              <a:rect l="l" t="t" r="r" b="b"/>
              <a:pathLst>
                <a:path w="2364" h="2335" extrusionOk="0">
                  <a:moveTo>
                    <a:pt x="1171" y="0"/>
                  </a:moveTo>
                  <a:cubicBezTo>
                    <a:pt x="1162" y="0"/>
                    <a:pt x="1152" y="0"/>
                    <a:pt x="1142" y="0"/>
                  </a:cubicBezTo>
                  <a:cubicBezTo>
                    <a:pt x="488" y="15"/>
                    <a:pt x="1" y="518"/>
                    <a:pt x="5" y="1175"/>
                  </a:cubicBezTo>
                  <a:cubicBezTo>
                    <a:pt x="9" y="1840"/>
                    <a:pt x="518" y="2335"/>
                    <a:pt x="1172" y="2335"/>
                  </a:cubicBezTo>
                  <a:cubicBezTo>
                    <a:pt x="1194" y="2335"/>
                    <a:pt x="1217" y="2334"/>
                    <a:pt x="1241" y="2333"/>
                  </a:cubicBezTo>
                  <a:cubicBezTo>
                    <a:pt x="1892" y="2298"/>
                    <a:pt x="2364" y="1775"/>
                    <a:pt x="2339" y="1118"/>
                  </a:cubicBezTo>
                  <a:cubicBezTo>
                    <a:pt x="2313" y="474"/>
                    <a:pt x="1816" y="0"/>
                    <a:pt x="11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6"/>
            <p:cNvSpPr/>
            <p:nvPr/>
          </p:nvSpPr>
          <p:spPr>
            <a:xfrm>
              <a:off x="7002154" y="1870550"/>
              <a:ext cx="93345" cy="92631"/>
            </a:xfrm>
            <a:custGeom>
              <a:avLst/>
              <a:gdLst/>
              <a:ahLst/>
              <a:cxnLst/>
              <a:rect l="l" t="t" r="r" b="b"/>
              <a:pathLst>
                <a:path w="2352" h="2334" extrusionOk="0">
                  <a:moveTo>
                    <a:pt x="1185" y="0"/>
                  </a:moveTo>
                  <a:cubicBezTo>
                    <a:pt x="534" y="0"/>
                    <a:pt x="35" y="482"/>
                    <a:pt x="19" y="1133"/>
                  </a:cubicBezTo>
                  <a:cubicBezTo>
                    <a:pt x="0" y="1812"/>
                    <a:pt x="506" y="2333"/>
                    <a:pt x="1183" y="2333"/>
                  </a:cubicBezTo>
                  <a:cubicBezTo>
                    <a:pt x="1193" y="2333"/>
                    <a:pt x="1202" y="2333"/>
                    <a:pt x="1211" y="2333"/>
                  </a:cubicBezTo>
                  <a:cubicBezTo>
                    <a:pt x="1864" y="2320"/>
                    <a:pt x="2351" y="1817"/>
                    <a:pt x="2350" y="1161"/>
                  </a:cubicBezTo>
                  <a:cubicBezTo>
                    <a:pt x="2347" y="505"/>
                    <a:pt x="1854" y="8"/>
                    <a:pt x="1200" y="0"/>
                  </a:cubicBezTo>
                  <a:cubicBezTo>
                    <a:pt x="1195" y="0"/>
                    <a:pt x="119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6"/>
            <p:cNvSpPr/>
            <p:nvPr/>
          </p:nvSpPr>
          <p:spPr>
            <a:xfrm>
              <a:off x="6750292" y="1870550"/>
              <a:ext cx="93861" cy="92670"/>
            </a:xfrm>
            <a:custGeom>
              <a:avLst/>
              <a:gdLst/>
              <a:ahLst/>
              <a:cxnLst/>
              <a:rect l="l" t="t" r="r" b="b"/>
              <a:pathLst>
                <a:path w="2365" h="2335" extrusionOk="0">
                  <a:moveTo>
                    <a:pt x="1172" y="0"/>
                  </a:moveTo>
                  <a:cubicBezTo>
                    <a:pt x="1163" y="0"/>
                    <a:pt x="1153" y="0"/>
                    <a:pt x="1143" y="0"/>
                  </a:cubicBezTo>
                  <a:cubicBezTo>
                    <a:pt x="487" y="15"/>
                    <a:pt x="0" y="521"/>
                    <a:pt x="6" y="1177"/>
                  </a:cubicBezTo>
                  <a:cubicBezTo>
                    <a:pt x="10" y="1840"/>
                    <a:pt x="515" y="2335"/>
                    <a:pt x="1172" y="2335"/>
                  </a:cubicBezTo>
                  <a:cubicBezTo>
                    <a:pt x="1195" y="2335"/>
                    <a:pt x="1218" y="2334"/>
                    <a:pt x="1241" y="2333"/>
                  </a:cubicBezTo>
                  <a:cubicBezTo>
                    <a:pt x="1893" y="2298"/>
                    <a:pt x="2364" y="1775"/>
                    <a:pt x="2340" y="1118"/>
                  </a:cubicBezTo>
                  <a:cubicBezTo>
                    <a:pt x="2316" y="473"/>
                    <a:pt x="1817" y="0"/>
                    <a:pt x="11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6"/>
            <p:cNvSpPr/>
            <p:nvPr/>
          </p:nvSpPr>
          <p:spPr>
            <a:xfrm>
              <a:off x="6497914" y="1870550"/>
              <a:ext cx="93464" cy="92750"/>
            </a:xfrm>
            <a:custGeom>
              <a:avLst/>
              <a:gdLst/>
              <a:ahLst/>
              <a:cxnLst/>
              <a:rect l="l" t="t" r="r" b="b"/>
              <a:pathLst>
                <a:path w="2355" h="2337" extrusionOk="0">
                  <a:moveTo>
                    <a:pt x="1174" y="0"/>
                  </a:moveTo>
                  <a:cubicBezTo>
                    <a:pt x="1173" y="0"/>
                    <a:pt x="1172" y="0"/>
                    <a:pt x="1171" y="0"/>
                  </a:cubicBezTo>
                  <a:cubicBezTo>
                    <a:pt x="515" y="2"/>
                    <a:pt x="17" y="493"/>
                    <a:pt x="7" y="1152"/>
                  </a:cubicBezTo>
                  <a:cubicBezTo>
                    <a:pt x="0" y="1813"/>
                    <a:pt x="483" y="2316"/>
                    <a:pt x="1137" y="2336"/>
                  </a:cubicBezTo>
                  <a:cubicBezTo>
                    <a:pt x="1150" y="2336"/>
                    <a:pt x="1162" y="2336"/>
                    <a:pt x="1174" y="2336"/>
                  </a:cubicBezTo>
                  <a:cubicBezTo>
                    <a:pt x="1847" y="2336"/>
                    <a:pt x="2354" y="1824"/>
                    <a:pt x="2341" y="1146"/>
                  </a:cubicBezTo>
                  <a:cubicBezTo>
                    <a:pt x="2328" y="491"/>
                    <a:pt x="1830" y="0"/>
                    <a:pt x="11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6"/>
            <p:cNvSpPr/>
            <p:nvPr/>
          </p:nvSpPr>
          <p:spPr>
            <a:xfrm>
              <a:off x="6245059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88" y="0"/>
                  </a:moveTo>
                  <a:cubicBezTo>
                    <a:pt x="538" y="0"/>
                    <a:pt x="39" y="481"/>
                    <a:pt x="19" y="1132"/>
                  </a:cubicBezTo>
                  <a:cubicBezTo>
                    <a:pt x="1" y="1814"/>
                    <a:pt x="507" y="2336"/>
                    <a:pt x="1185" y="2336"/>
                  </a:cubicBezTo>
                  <a:cubicBezTo>
                    <a:pt x="1193" y="2336"/>
                    <a:pt x="1202" y="2336"/>
                    <a:pt x="1210" y="2336"/>
                  </a:cubicBezTo>
                  <a:cubicBezTo>
                    <a:pt x="1865" y="2324"/>
                    <a:pt x="2356" y="1823"/>
                    <a:pt x="2355" y="1165"/>
                  </a:cubicBezTo>
                  <a:cubicBezTo>
                    <a:pt x="2355" y="506"/>
                    <a:pt x="1862" y="9"/>
                    <a:pt x="1203" y="0"/>
                  </a:cubicBezTo>
                  <a:cubicBezTo>
                    <a:pt x="1198" y="0"/>
                    <a:pt x="1193" y="0"/>
                    <a:pt x="11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6"/>
            <p:cNvSpPr/>
            <p:nvPr/>
          </p:nvSpPr>
          <p:spPr>
            <a:xfrm>
              <a:off x="5992324" y="1870511"/>
              <a:ext cx="94456" cy="92710"/>
            </a:xfrm>
            <a:custGeom>
              <a:avLst/>
              <a:gdLst/>
              <a:ahLst/>
              <a:cxnLst/>
              <a:rect l="l" t="t" r="r" b="b"/>
              <a:pathLst>
                <a:path w="2380" h="2336" extrusionOk="0">
                  <a:moveTo>
                    <a:pt x="1199" y="1"/>
                  </a:moveTo>
                  <a:cubicBezTo>
                    <a:pt x="562" y="1"/>
                    <a:pt x="65" y="469"/>
                    <a:pt x="34" y="1106"/>
                  </a:cubicBezTo>
                  <a:cubicBezTo>
                    <a:pt x="1" y="1793"/>
                    <a:pt x="513" y="2334"/>
                    <a:pt x="1198" y="2335"/>
                  </a:cubicBezTo>
                  <a:cubicBezTo>
                    <a:pt x="1199" y="2335"/>
                    <a:pt x="1199" y="2335"/>
                    <a:pt x="1200" y="2335"/>
                  </a:cubicBezTo>
                  <a:cubicBezTo>
                    <a:pt x="1857" y="2335"/>
                    <a:pt x="2355" y="1847"/>
                    <a:pt x="2368" y="1192"/>
                  </a:cubicBezTo>
                  <a:cubicBezTo>
                    <a:pt x="2380" y="530"/>
                    <a:pt x="1900" y="23"/>
                    <a:pt x="1242" y="1"/>
                  </a:cubicBezTo>
                  <a:cubicBezTo>
                    <a:pt x="1228" y="1"/>
                    <a:pt x="1214" y="1"/>
                    <a:pt x="11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6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6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6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6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6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6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6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6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6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6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6"/>
            <p:cNvSpPr/>
            <p:nvPr/>
          </p:nvSpPr>
          <p:spPr>
            <a:xfrm>
              <a:off x="7129832" y="1746088"/>
              <a:ext cx="90924" cy="89297"/>
            </a:xfrm>
            <a:custGeom>
              <a:avLst/>
              <a:gdLst/>
              <a:ahLst/>
              <a:cxnLst/>
              <a:rect l="l" t="t" r="r" b="b"/>
              <a:pathLst>
                <a:path w="2291" h="2250" extrusionOk="0">
                  <a:moveTo>
                    <a:pt x="1146" y="0"/>
                  </a:moveTo>
                  <a:cubicBezTo>
                    <a:pt x="493" y="0"/>
                    <a:pt x="0" y="508"/>
                    <a:pt x="20" y="1164"/>
                  </a:cubicBezTo>
                  <a:cubicBezTo>
                    <a:pt x="41" y="1782"/>
                    <a:pt x="522" y="2249"/>
                    <a:pt x="1143" y="2249"/>
                  </a:cubicBezTo>
                  <a:cubicBezTo>
                    <a:pt x="1796" y="2249"/>
                    <a:pt x="2291" y="1742"/>
                    <a:pt x="2269" y="1086"/>
                  </a:cubicBezTo>
                  <a:cubicBezTo>
                    <a:pt x="2250" y="467"/>
                    <a:pt x="1768" y="0"/>
                    <a:pt x="114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6"/>
            <p:cNvSpPr/>
            <p:nvPr/>
          </p:nvSpPr>
          <p:spPr>
            <a:xfrm>
              <a:off x="6877890" y="1746008"/>
              <a:ext cx="90091" cy="89416"/>
            </a:xfrm>
            <a:custGeom>
              <a:avLst/>
              <a:gdLst/>
              <a:ahLst/>
              <a:cxnLst/>
              <a:rect l="l" t="t" r="r" b="b"/>
              <a:pathLst>
                <a:path w="2270" h="2253" extrusionOk="0">
                  <a:moveTo>
                    <a:pt x="1132" y="1"/>
                  </a:moveTo>
                  <a:cubicBezTo>
                    <a:pt x="490" y="1"/>
                    <a:pt x="1" y="499"/>
                    <a:pt x="9" y="1144"/>
                  </a:cubicBezTo>
                  <a:cubicBezTo>
                    <a:pt x="21" y="1777"/>
                    <a:pt x="508" y="2252"/>
                    <a:pt x="1137" y="2252"/>
                  </a:cubicBezTo>
                  <a:cubicBezTo>
                    <a:pt x="1156" y="2252"/>
                    <a:pt x="1174" y="2252"/>
                    <a:pt x="1193" y="2251"/>
                  </a:cubicBezTo>
                  <a:cubicBezTo>
                    <a:pt x="1809" y="2222"/>
                    <a:pt x="2270" y="1729"/>
                    <a:pt x="2261" y="1108"/>
                  </a:cubicBezTo>
                  <a:cubicBezTo>
                    <a:pt x="2251" y="486"/>
                    <a:pt x="1778" y="14"/>
                    <a:pt x="1157" y="1"/>
                  </a:cubicBezTo>
                  <a:cubicBezTo>
                    <a:pt x="1149" y="1"/>
                    <a:pt x="1140" y="1"/>
                    <a:pt x="11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6"/>
            <p:cNvSpPr/>
            <p:nvPr/>
          </p:nvSpPr>
          <p:spPr>
            <a:xfrm>
              <a:off x="6625353" y="1745929"/>
              <a:ext cx="90646" cy="89416"/>
            </a:xfrm>
            <a:custGeom>
              <a:avLst/>
              <a:gdLst/>
              <a:ahLst/>
              <a:cxnLst/>
              <a:rect l="l" t="t" r="r" b="b"/>
              <a:pathLst>
                <a:path w="2284" h="2253" extrusionOk="0">
                  <a:moveTo>
                    <a:pt x="1138" y="0"/>
                  </a:moveTo>
                  <a:cubicBezTo>
                    <a:pt x="519" y="0"/>
                    <a:pt x="34" y="469"/>
                    <a:pt x="19" y="1094"/>
                  </a:cubicBezTo>
                  <a:cubicBezTo>
                    <a:pt x="0" y="1715"/>
                    <a:pt x="458" y="2215"/>
                    <a:pt x="1073" y="2250"/>
                  </a:cubicBezTo>
                  <a:cubicBezTo>
                    <a:pt x="1098" y="2252"/>
                    <a:pt x="1122" y="2252"/>
                    <a:pt x="1147" y="2252"/>
                  </a:cubicBezTo>
                  <a:cubicBezTo>
                    <a:pt x="1765" y="2252"/>
                    <a:pt x="2253" y="1785"/>
                    <a:pt x="2268" y="1159"/>
                  </a:cubicBezTo>
                  <a:cubicBezTo>
                    <a:pt x="2284" y="538"/>
                    <a:pt x="1829" y="40"/>
                    <a:pt x="1214" y="3"/>
                  </a:cubicBezTo>
                  <a:cubicBezTo>
                    <a:pt x="1189" y="1"/>
                    <a:pt x="1163" y="0"/>
                    <a:pt x="11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6"/>
            <p:cNvSpPr/>
            <p:nvPr/>
          </p:nvSpPr>
          <p:spPr>
            <a:xfrm>
              <a:off x="6373610" y="1746008"/>
              <a:ext cx="89575" cy="89495"/>
            </a:xfrm>
            <a:custGeom>
              <a:avLst/>
              <a:gdLst/>
              <a:ahLst/>
              <a:cxnLst/>
              <a:rect l="l" t="t" r="r" b="b"/>
              <a:pathLst>
                <a:path w="2257" h="2255" extrusionOk="0">
                  <a:moveTo>
                    <a:pt x="1132" y="0"/>
                  </a:moveTo>
                  <a:cubicBezTo>
                    <a:pt x="497" y="0"/>
                    <a:pt x="6" y="483"/>
                    <a:pt x="5" y="1122"/>
                  </a:cubicBezTo>
                  <a:cubicBezTo>
                    <a:pt x="0" y="1748"/>
                    <a:pt x="466" y="2232"/>
                    <a:pt x="1084" y="2254"/>
                  </a:cubicBezTo>
                  <a:cubicBezTo>
                    <a:pt x="1098" y="2254"/>
                    <a:pt x="1112" y="2255"/>
                    <a:pt x="1126" y="2255"/>
                  </a:cubicBezTo>
                  <a:cubicBezTo>
                    <a:pt x="1761" y="2255"/>
                    <a:pt x="2252" y="1772"/>
                    <a:pt x="2253" y="1131"/>
                  </a:cubicBezTo>
                  <a:cubicBezTo>
                    <a:pt x="2256" y="508"/>
                    <a:pt x="1791" y="24"/>
                    <a:pt x="1174" y="1"/>
                  </a:cubicBezTo>
                  <a:cubicBezTo>
                    <a:pt x="1160" y="0"/>
                    <a:pt x="1146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36"/>
            <p:cNvSpPr/>
            <p:nvPr/>
          </p:nvSpPr>
          <p:spPr>
            <a:xfrm>
              <a:off x="6120835" y="1746088"/>
              <a:ext cx="90527" cy="89337"/>
            </a:xfrm>
            <a:custGeom>
              <a:avLst/>
              <a:gdLst/>
              <a:ahLst/>
              <a:cxnLst/>
              <a:rect l="l" t="t" r="r" b="b"/>
              <a:pathLst>
                <a:path w="2281" h="2251" extrusionOk="0">
                  <a:moveTo>
                    <a:pt x="1144" y="0"/>
                  </a:moveTo>
                  <a:cubicBezTo>
                    <a:pt x="493" y="0"/>
                    <a:pt x="0" y="505"/>
                    <a:pt x="15" y="1156"/>
                  </a:cubicBezTo>
                  <a:cubicBezTo>
                    <a:pt x="30" y="1782"/>
                    <a:pt x="519" y="2251"/>
                    <a:pt x="1142" y="2251"/>
                  </a:cubicBezTo>
                  <a:cubicBezTo>
                    <a:pt x="1165" y="2251"/>
                    <a:pt x="1188" y="2250"/>
                    <a:pt x="1211" y="2249"/>
                  </a:cubicBezTo>
                  <a:cubicBezTo>
                    <a:pt x="1826" y="2216"/>
                    <a:pt x="2281" y="1714"/>
                    <a:pt x="2266" y="1093"/>
                  </a:cubicBezTo>
                  <a:cubicBezTo>
                    <a:pt x="2252" y="474"/>
                    <a:pt x="1772" y="5"/>
                    <a:pt x="1149" y="0"/>
                  </a:cubicBezTo>
                  <a:cubicBezTo>
                    <a:pt x="1147" y="0"/>
                    <a:pt x="1145" y="0"/>
                    <a:pt x="11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36"/>
            <p:cNvSpPr/>
            <p:nvPr/>
          </p:nvSpPr>
          <p:spPr>
            <a:xfrm>
              <a:off x="5868059" y="1746008"/>
              <a:ext cx="90805" cy="89376"/>
            </a:xfrm>
            <a:custGeom>
              <a:avLst/>
              <a:gdLst/>
              <a:ahLst/>
              <a:cxnLst/>
              <a:rect l="l" t="t" r="r" b="b"/>
              <a:pathLst>
                <a:path w="2288" h="2252" extrusionOk="0">
                  <a:moveTo>
                    <a:pt x="1153" y="1"/>
                  </a:moveTo>
                  <a:cubicBezTo>
                    <a:pt x="1147" y="1"/>
                    <a:pt x="1142" y="1"/>
                    <a:pt x="1136" y="1"/>
                  </a:cubicBezTo>
                  <a:cubicBezTo>
                    <a:pt x="484" y="11"/>
                    <a:pt x="0" y="528"/>
                    <a:pt x="29" y="1184"/>
                  </a:cubicBezTo>
                  <a:cubicBezTo>
                    <a:pt x="58" y="1793"/>
                    <a:pt x="540" y="2251"/>
                    <a:pt x="1152" y="2251"/>
                  </a:cubicBezTo>
                  <a:cubicBezTo>
                    <a:pt x="1159" y="2251"/>
                    <a:pt x="1165" y="2251"/>
                    <a:pt x="1172" y="2251"/>
                  </a:cubicBezTo>
                  <a:cubicBezTo>
                    <a:pt x="1794" y="2242"/>
                    <a:pt x="2266" y="1771"/>
                    <a:pt x="2279" y="1148"/>
                  </a:cubicBezTo>
                  <a:cubicBezTo>
                    <a:pt x="2288" y="499"/>
                    <a:pt x="1798" y="1"/>
                    <a:pt x="11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6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6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6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6"/>
            <p:cNvSpPr/>
            <p:nvPr/>
          </p:nvSpPr>
          <p:spPr>
            <a:xfrm>
              <a:off x="5994506" y="1620791"/>
              <a:ext cx="89337" cy="87352"/>
            </a:xfrm>
            <a:custGeom>
              <a:avLst/>
              <a:gdLst/>
              <a:ahLst/>
              <a:cxnLst/>
              <a:rect l="l" t="t" r="r" b="b"/>
              <a:pathLst>
                <a:path w="2251" h="2201" extrusionOk="0">
                  <a:moveTo>
                    <a:pt x="1146" y="1"/>
                  </a:moveTo>
                  <a:cubicBezTo>
                    <a:pt x="1141" y="1"/>
                    <a:pt x="1136" y="1"/>
                    <a:pt x="1131" y="1"/>
                  </a:cubicBezTo>
                  <a:cubicBezTo>
                    <a:pt x="537" y="8"/>
                    <a:pt x="1" y="549"/>
                    <a:pt x="49" y="1135"/>
                  </a:cubicBezTo>
                  <a:cubicBezTo>
                    <a:pt x="103" y="1776"/>
                    <a:pt x="479" y="2151"/>
                    <a:pt x="1121" y="2198"/>
                  </a:cubicBezTo>
                  <a:cubicBezTo>
                    <a:pt x="1145" y="2200"/>
                    <a:pt x="1168" y="2200"/>
                    <a:pt x="1192" y="2200"/>
                  </a:cubicBezTo>
                  <a:cubicBezTo>
                    <a:pt x="1752" y="2200"/>
                    <a:pt x="2242" y="1681"/>
                    <a:pt x="2245" y="1109"/>
                  </a:cubicBezTo>
                  <a:cubicBezTo>
                    <a:pt x="2251" y="519"/>
                    <a:pt x="1734" y="1"/>
                    <a:pt x="114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6"/>
            <p:cNvSpPr/>
            <p:nvPr/>
          </p:nvSpPr>
          <p:spPr>
            <a:xfrm>
              <a:off x="6247083" y="1620791"/>
              <a:ext cx="92075" cy="87233"/>
            </a:xfrm>
            <a:custGeom>
              <a:avLst/>
              <a:gdLst/>
              <a:ahLst/>
              <a:cxnLst/>
              <a:rect l="l" t="t" r="r" b="b"/>
              <a:pathLst>
                <a:path w="2320" h="2198" extrusionOk="0">
                  <a:moveTo>
                    <a:pt x="1141" y="1"/>
                  </a:moveTo>
                  <a:cubicBezTo>
                    <a:pt x="584" y="1"/>
                    <a:pt x="71" y="473"/>
                    <a:pt x="36" y="1041"/>
                  </a:cubicBezTo>
                  <a:cubicBezTo>
                    <a:pt x="0" y="1627"/>
                    <a:pt x="499" y="2198"/>
                    <a:pt x="1088" y="2198"/>
                  </a:cubicBezTo>
                  <a:cubicBezTo>
                    <a:pt x="1091" y="2198"/>
                    <a:pt x="1094" y="2198"/>
                    <a:pt x="1097" y="2198"/>
                  </a:cubicBezTo>
                  <a:cubicBezTo>
                    <a:pt x="1745" y="2195"/>
                    <a:pt x="2136" y="1832"/>
                    <a:pt x="2232" y="1203"/>
                  </a:cubicBezTo>
                  <a:cubicBezTo>
                    <a:pt x="2320" y="622"/>
                    <a:pt x="1817" y="52"/>
                    <a:pt x="1220" y="4"/>
                  </a:cubicBezTo>
                  <a:cubicBezTo>
                    <a:pt x="1193" y="2"/>
                    <a:pt x="1167" y="1"/>
                    <a:pt x="114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6"/>
            <p:cNvSpPr/>
            <p:nvPr/>
          </p:nvSpPr>
          <p:spPr>
            <a:xfrm>
              <a:off x="6498192" y="1621030"/>
              <a:ext cx="91003" cy="87352"/>
            </a:xfrm>
            <a:custGeom>
              <a:avLst/>
              <a:gdLst/>
              <a:ahLst/>
              <a:cxnLst/>
              <a:rect l="l" t="t" r="r" b="b"/>
              <a:pathLst>
                <a:path w="2293" h="2201" extrusionOk="0">
                  <a:moveTo>
                    <a:pt x="1212" y="0"/>
                  </a:moveTo>
                  <a:cubicBezTo>
                    <a:pt x="1203" y="0"/>
                    <a:pt x="1195" y="0"/>
                    <a:pt x="1187" y="1"/>
                  </a:cubicBezTo>
                  <a:cubicBezTo>
                    <a:pt x="542" y="19"/>
                    <a:pt x="156" y="388"/>
                    <a:pt x="74" y="1020"/>
                  </a:cubicBezTo>
                  <a:cubicBezTo>
                    <a:pt x="0" y="1603"/>
                    <a:pt x="515" y="2166"/>
                    <a:pt x="1110" y="2199"/>
                  </a:cubicBezTo>
                  <a:cubicBezTo>
                    <a:pt x="1129" y="2200"/>
                    <a:pt x="1149" y="2201"/>
                    <a:pt x="1168" y="2201"/>
                  </a:cubicBezTo>
                  <a:cubicBezTo>
                    <a:pt x="1734" y="2201"/>
                    <a:pt x="2248" y="1710"/>
                    <a:pt x="2271" y="1135"/>
                  </a:cubicBezTo>
                  <a:cubicBezTo>
                    <a:pt x="2292" y="552"/>
                    <a:pt x="1795" y="0"/>
                    <a:pt x="12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6"/>
            <p:cNvSpPr/>
            <p:nvPr/>
          </p:nvSpPr>
          <p:spPr>
            <a:xfrm>
              <a:off x="6752356" y="1620871"/>
              <a:ext cx="89376" cy="87432"/>
            </a:xfrm>
            <a:custGeom>
              <a:avLst/>
              <a:gdLst/>
              <a:ahLst/>
              <a:cxnLst/>
              <a:rect l="l" t="t" r="r" b="b"/>
              <a:pathLst>
                <a:path w="2252" h="2203" extrusionOk="0">
                  <a:moveTo>
                    <a:pt x="1076" y="0"/>
                  </a:moveTo>
                  <a:cubicBezTo>
                    <a:pt x="527" y="0"/>
                    <a:pt x="34" y="505"/>
                    <a:pt x="19" y="1071"/>
                  </a:cubicBezTo>
                  <a:cubicBezTo>
                    <a:pt x="0" y="1665"/>
                    <a:pt x="513" y="2196"/>
                    <a:pt x="1110" y="2203"/>
                  </a:cubicBezTo>
                  <a:cubicBezTo>
                    <a:pt x="1114" y="2203"/>
                    <a:pt x="1118" y="2203"/>
                    <a:pt x="1122" y="2203"/>
                  </a:cubicBezTo>
                  <a:cubicBezTo>
                    <a:pt x="1711" y="2203"/>
                    <a:pt x="2251" y="1679"/>
                    <a:pt x="2214" y="1090"/>
                  </a:cubicBezTo>
                  <a:cubicBezTo>
                    <a:pt x="2175" y="447"/>
                    <a:pt x="1801" y="68"/>
                    <a:pt x="1166" y="5"/>
                  </a:cubicBezTo>
                  <a:cubicBezTo>
                    <a:pt x="1136" y="2"/>
                    <a:pt x="1106" y="0"/>
                    <a:pt x="10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6"/>
            <p:cNvSpPr/>
            <p:nvPr/>
          </p:nvSpPr>
          <p:spPr>
            <a:xfrm>
              <a:off x="7003583" y="1620791"/>
              <a:ext cx="89218" cy="87590"/>
            </a:xfrm>
            <a:custGeom>
              <a:avLst/>
              <a:gdLst/>
              <a:ahLst/>
              <a:cxnLst/>
              <a:rect l="l" t="t" r="r" b="b"/>
              <a:pathLst>
                <a:path w="2248" h="2207" extrusionOk="0">
                  <a:moveTo>
                    <a:pt x="1112" y="1"/>
                  </a:moveTo>
                  <a:cubicBezTo>
                    <a:pt x="580" y="1"/>
                    <a:pt x="92" y="472"/>
                    <a:pt x="48" y="1023"/>
                  </a:cubicBezTo>
                  <a:cubicBezTo>
                    <a:pt x="0" y="1609"/>
                    <a:pt x="490" y="2169"/>
                    <a:pt x="1085" y="2205"/>
                  </a:cubicBezTo>
                  <a:cubicBezTo>
                    <a:pt x="1105" y="2206"/>
                    <a:pt x="1125" y="2207"/>
                    <a:pt x="1145" y="2207"/>
                  </a:cubicBezTo>
                  <a:cubicBezTo>
                    <a:pt x="1712" y="2207"/>
                    <a:pt x="2247" y="1718"/>
                    <a:pt x="2242" y="1146"/>
                  </a:cubicBezTo>
                  <a:cubicBezTo>
                    <a:pt x="2239" y="498"/>
                    <a:pt x="1876" y="106"/>
                    <a:pt x="1247" y="11"/>
                  </a:cubicBezTo>
                  <a:cubicBezTo>
                    <a:pt x="1202" y="4"/>
                    <a:pt x="1157" y="1"/>
                    <a:pt x="11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6"/>
            <p:cNvSpPr/>
            <p:nvPr/>
          </p:nvSpPr>
          <p:spPr>
            <a:xfrm>
              <a:off x="7256993" y="1620791"/>
              <a:ext cx="89337" cy="87432"/>
            </a:xfrm>
            <a:custGeom>
              <a:avLst/>
              <a:gdLst/>
              <a:ahLst/>
              <a:cxnLst/>
              <a:rect l="l" t="t" r="r" b="b"/>
              <a:pathLst>
                <a:path w="2251" h="2203" extrusionOk="0">
                  <a:moveTo>
                    <a:pt x="1120" y="0"/>
                  </a:moveTo>
                  <a:cubicBezTo>
                    <a:pt x="537" y="0"/>
                    <a:pt x="0" y="508"/>
                    <a:pt x="23" y="1092"/>
                  </a:cubicBezTo>
                  <a:cubicBezTo>
                    <a:pt x="48" y="1738"/>
                    <a:pt x="419" y="2121"/>
                    <a:pt x="1051" y="2196"/>
                  </a:cubicBezTo>
                  <a:cubicBezTo>
                    <a:pt x="1087" y="2201"/>
                    <a:pt x="1124" y="2203"/>
                    <a:pt x="1160" y="2203"/>
                  </a:cubicBezTo>
                  <a:cubicBezTo>
                    <a:pt x="1704" y="2203"/>
                    <a:pt x="2194" y="1711"/>
                    <a:pt x="2221" y="1153"/>
                  </a:cubicBezTo>
                  <a:cubicBezTo>
                    <a:pt x="2250" y="563"/>
                    <a:pt x="1744" y="17"/>
                    <a:pt x="1149" y="1"/>
                  </a:cubicBezTo>
                  <a:cubicBezTo>
                    <a:pt x="1139" y="1"/>
                    <a:pt x="1130" y="0"/>
                    <a:pt x="11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6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6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6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6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6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6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6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6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6"/>
            <p:cNvSpPr/>
            <p:nvPr/>
          </p:nvSpPr>
          <p:spPr>
            <a:xfrm>
              <a:off x="7132015" y="1496607"/>
              <a:ext cx="87789" cy="83502"/>
            </a:xfrm>
            <a:custGeom>
              <a:avLst/>
              <a:gdLst/>
              <a:ahLst/>
              <a:cxnLst/>
              <a:rect l="l" t="t" r="r" b="b"/>
              <a:pathLst>
                <a:path w="2212" h="2104" extrusionOk="0">
                  <a:moveTo>
                    <a:pt x="1087" y="1"/>
                  </a:moveTo>
                  <a:cubicBezTo>
                    <a:pt x="556" y="1"/>
                    <a:pt x="66" y="451"/>
                    <a:pt x="32" y="995"/>
                  </a:cubicBezTo>
                  <a:cubicBezTo>
                    <a:pt x="0" y="1554"/>
                    <a:pt x="476" y="2104"/>
                    <a:pt x="1037" y="2104"/>
                  </a:cubicBezTo>
                  <a:cubicBezTo>
                    <a:pt x="1040" y="2104"/>
                    <a:pt x="1044" y="2104"/>
                    <a:pt x="1048" y="2104"/>
                  </a:cubicBezTo>
                  <a:cubicBezTo>
                    <a:pt x="1658" y="2095"/>
                    <a:pt x="2043" y="1761"/>
                    <a:pt x="2132" y="1153"/>
                  </a:cubicBezTo>
                  <a:cubicBezTo>
                    <a:pt x="2211" y="592"/>
                    <a:pt x="1741" y="50"/>
                    <a:pt x="1166" y="4"/>
                  </a:cubicBezTo>
                  <a:cubicBezTo>
                    <a:pt x="1140" y="2"/>
                    <a:pt x="1113" y="1"/>
                    <a:pt x="10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6"/>
            <p:cNvSpPr/>
            <p:nvPr/>
          </p:nvSpPr>
          <p:spPr>
            <a:xfrm>
              <a:off x="6878485" y="1496726"/>
              <a:ext cx="87233" cy="83622"/>
            </a:xfrm>
            <a:custGeom>
              <a:avLst/>
              <a:gdLst/>
              <a:ahLst/>
              <a:cxnLst/>
              <a:rect l="l" t="t" r="r" b="b"/>
              <a:pathLst>
                <a:path w="2198" h="2107" extrusionOk="0">
                  <a:moveTo>
                    <a:pt x="1165" y="0"/>
                  </a:moveTo>
                  <a:cubicBezTo>
                    <a:pt x="1155" y="0"/>
                    <a:pt x="1146" y="1"/>
                    <a:pt x="1136" y="1"/>
                  </a:cubicBezTo>
                  <a:cubicBezTo>
                    <a:pt x="526" y="20"/>
                    <a:pt x="152" y="365"/>
                    <a:pt x="72" y="972"/>
                  </a:cubicBezTo>
                  <a:cubicBezTo>
                    <a:pt x="0" y="1533"/>
                    <a:pt x="491" y="2070"/>
                    <a:pt x="1062" y="2105"/>
                  </a:cubicBezTo>
                  <a:cubicBezTo>
                    <a:pt x="1081" y="2106"/>
                    <a:pt x="1101" y="2107"/>
                    <a:pt x="1120" y="2107"/>
                  </a:cubicBezTo>
                  <a:cubicBezTo>
                    <a:pt x="1660" y="2107"/>
                    <a:pt x="2153" y="1638"/>
                    <a:pt x="2175" y="1088"/>
                  </a:cubicBezTo>
                  <a:cubicBezTo>
                    <a:pt x="2198" y="534"/>
                    <a:pt x="1723" y="0"/>
                    <a:pt x="11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36"/>
            <p:cNvSpPr/>
            <p:nvPr/>
          </p:nvSpPr>
          <p:spPr>
            <a:xfrm>
              <a:off x="6627814" y="1496567"/>
              <a:ext cx="85725" cy="83780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1082" y="0"/>
                  </a:moveTo>
                  <a:cubicBezTo>
                    <a:pt x="519" y="0"/>
                    <a:pt x="1" y="496"/>
                    <a:pt x="32" y="1057"/>
                  </a:cubicBezTo>
                  <a:cubicBezTo>
                    <a:pt x="66" y="1670"/>
                    <a:pt x="418" y="2037"/>
                    <a:pt x="1025" y="2105"/>
                  </a:cubicBezTo>
                  <a:cubicBezTo>
                    <a:pt x="1057" y="2108"/>
                    <a:pt x="1089" y="2110"/>
                    <a:pt x="1121" y="2110"/>
                  </a:cubicBezTo>
                  <a:cubicBezTo>
                    <a:pt x="1643" y="2110"/>
                    <a:pt x="2115" y="1630"/>
                    <a:pt x="2138" y="1093"/>
                  </a:cubicBezTo>
                  <a:cubicBezTo>
                    <a:pt x="2160" y="528"/>
                    <a:pt x="1670" y="12"/>
                    <a:pt x="1099" y="1"/>
                  </a:cubicBezTo>
                  <a:cubicBezTo>
                    <a:pt x="1093" y="0"/>
                    <a:pt x="1088" y="0"/>
                    <a:pt x="10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36"/>
            <p:cNvSpPr/>
            <p:nvPr/>
          </p:nvSpPr>
          <p:spPr>
            <a:xfrm>
              <a:off x="6374165" y="1496805"/>
              <a:ext cx="86717" cy="83661"/>
            </a:xfrm>
            <a:custGeom>
              <a:avLst/>
              <a:gdLst/>
              <a:ahLst/>
              <a:cxnLst/>
              <a:rect l="l" t="t" r="r" b="b"/>
              <a:pathLst>
                <a:path w="2185" h="2108" extrusionOk="0">
                  <a:moveTo>
                    <a:pt x="1164" y="1"/>
                  </a:moveTo>
                  <a:cubicBezTo>
                    <a:pt x="1149" y="1"/>
                    <a:pt x="1133" y="1"/>
                    <a:pt x="1118" y="2"/>
                  </a:cubicBezTo>
                  <a:cubicBezTo>
                    <a:pt x="505" y="32"/>
                    <a:pt x="137" y="386"/>
                    <a:pt x="67" y="992"/>
                  </a:cubicBezTo>
                  <a:cubicBezTo>
                    <a:pt x="1" y="1548"/>
                    <a:pt x="505" y="2081"/>
                    <a:pt x="1075" y="2106"/>
                  </a:cubicBezTo>
                  <a:cubicBezTo>
                    <a:pt x="1089" y="2107"/>
                    <a:pt x="1103" y="2107"/>
                    <a:pt x="1117" y="2107"/>
                  </a:cubicBezTo>
                  <a:cubicBezTo>
                    <a:pt x="1664" y="2107"/>
                    <a:pt x="2159" y="1626"/>
                    <a:pt x="2171" y="1071"/>
                  </a:cubicBezTo>
                  <a:cubicBezTo>
                    <a:pt x="2184" y="517"/>
                    <a:pt x="1710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36"/>
            <p:cNvSpPr/>
            <p:nvPr/>
          </p:nvSpPr>
          <p:spPr>
            <a:xfrm>
              <a:off x="6121906" y="1496527"/>
              <a:ext cx="86598" cy="83661"/>
            </a:xfrm>
            <a:custGeom>
              <a:avLst/>
              <a:gdLst/>
              <a:ahLst/>
              <a:cxnLst/>
              <a:rect l="l" t="t" r="r" b="b"/>
              <a:pathLst>
                <a:path w="2182" h="2108" extrusionOk="0">
                  <a:moveTo>
                    <a:pt x="1114" y="1"/>
                  </a:moveTo>
                  <a:cubicBezTo>
                    <a:pt x="1102" y="1"/>
                    <a:pt x="1089" y="1"/>
                    <a:pt x="1076" y="2"/>
                  </a:cubicBezTo>
                  <a:cubicBezTo>
                    <a:pt x="506" y="23"/>
                    <a:pt x="1" y="555"/>
                    <a:pt x="66" y="1114"/>
                  </a:cubicBezTo>
                  <a:cubicBezTo>
                    <a:pt x="137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8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36"/>
            <p:cNvSpPr/>
            <p:nvPr/>
          </p:nvSpPr>
          <p:spPr>
            <a:xfrm>
              <a:off x="5870123" y="1496765"/>
              <a:ext cx="85765" cy="83661"/>
            </a:xfrm>
            <a:custGeom>
              <a:avLst/>
              <a:gdLst/>
              <a:ahLst/>
              <a:cxnLst/>
              <a:rect l="l" t="t" r="r" b="b"/>
              <a:pathLst>
                <a:path w="2161" h="2108" extrusionOk="0">
                  <a:moveTo>
                    <a:pt x="1149" y="1"/>
                  </a:moveTo>
                  <a:cubicBezTo>
                    <a:pt x="1130" y="1"/>
                    <a:pt x="1110" y="1"/>
                    <a:pt x="1090" y="3"/>
                  </a:cubicBezTo>
                  <a:cubicBezTo>
                    <a:pt x="480" y="43"/>
                    <a:pt x="114" y="400"/>
                    <a:pt x="54" y="1007"/>
                  </a:cubicBezTo>
                  <a:cubicBezTo>
                    <a:pt x="0" y="1569"/>
                    <a:pt x="509" y="2093"/>
                    <a:pt x="1078" y="2107"/>
                  </a:cubicBezTo>
                  <a:cubicBezTo>
                    <a:pt x="1086" y="2107"/>
                    <a:pt x="1094" y="2107"/>
                    <a:pt x="1103" y="2107"/>
                  </a:cubicBezTo>
                  <a:cubicBezTo>
                    <a:pt x="1661" y="2107"/>
                    <a:pt x="2156" y="1618"/>
                    <a:pt x="2159" y="1056"/>
                  </a:cubicBezTo>
                  <a:cubicBezTo>
                    <a:pt x="2161" y="507"/>
                    <a:pt x="1690" y="1"/>
                    <a:pt x="11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36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36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36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36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36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36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36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6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6"/>
            <p:cNvSpPr/>
            <p:nvPr/>
          </p:nvSpPr>
          <p:spPr>
            <a:xfrm>
              <a:off x="6000539" y="1373334"/>
              <a:ext cx="79613" cy="78145"/>
            </a:xfrm>
            <a:custGeom>
              <a:avLst/>
              <a:gdLst/>
              <a:ahLst/>
              <a:cxnLst/>
              <a:rect l="l" t="t" r="r" b="b"/>
              <a:pathLst>
                <a:path w="2006" h="1969" extrusionOk="0">
                  <a:moveTo>
                    <a:pt x="960" y="1"/>
                  </a:moveTo>
                  <a:cubicBezTo>
                    <a:pt x="419" y="1"/>
                    <a:pt x="16" y="418"/>
                    <a:pt x="9" y="971"/>
                  </a:cubicBezTo>
                  <a:cubicBezTo>
                    <a:pt x="1" y="1543"/>
                    <a:pt x="424" y="1968"/>
                    <a:pt x="995" y="1968"/>
                  </a:cubicBezTo>
                  <a:cubicBezTo>
                    <a:pt x="997" y="1968"/>
                    <a:pt x="999" y="1968"/>
                    <a:pt x="1001" y="1968"/>
                  </a:cubicBezTo>
                  <a:cubicBezTo>
                    <a:pt x="1577" y="1965"/>
                    <a:pt x="2005" y="1530"/>
                    <a:pt x="1975" y="958"/>
                  </a:cubicBezTo>
                  <a:cubicBezTo>
                    <a:pt x="1946" y="365"/>
                    <a:pt x="1616" y="36"/>
                    <a:pt x="1025" y="3"/>
                  </a:cubicBezTo>
                  <a:cubicBezTo>
                    <a:pt x="1003" y="1"/>
                    <a:pt x="982" y="1"/>
                    <a:pt x="96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6"/>
            <p:cNvSpPr/>
            <p:nvPr/>
          </p:nvSpPr>
          <p:spPr>
            <a:xfrm>
              <a:off x="6251528" y="1373176"/>
              <a:ext cx="80129" cy="78184"/>
            </a:xfrm>
            <a:custGeom>
              <a:avLst/>
              <a:gdLst/>
              <a:ahLst/>
              <a:cxnLst/>
              <a:rect l="l" t="t" r="r" b="b"/>
              <a:pathLst>
                <a:path w="2019" h="1970" extrusionOk="0">
                  <a:moveTo>
                    <a:pt x="1049" y="1"/>
                  </a:moveTo>
                  <a:cubicBezTo>
                    <a:pt x="1040" y="1"/>
                    <a:pt x="1030" y="1"/>
                    <a:pt x="1021" y="1"/>
                  </a:cubicBezTo>
                  <a:cubicBezTo>
                    <a:pt x="429" y="21"/>
                    <a:pt x="90" y="342"/>
                    <a:pt x="46" y="932"/>
                  </a:cubicBezTo>
                  <a:cubicBezTo>
                    <a:pt x="1" y="1505"/>
                    <a:pt x="423" y="1953"/>
                    <a:pt x="994" y="1969"/>
                  </a:cubicBezTo>
                  <a:cubicBezTo>
                    <a:pt x="1006" y="1970"/>
                    <a:pt x="1019" y="1970"/>
                    <a:pt x="1031" y="1970"/>
                  </a:cubicBezTo>
                  <a:cubicBezTo>
                    <a:pt x="1588" y="1970"/>
                    <a:pt x="2004" y="1559"/>
                    <a:pt x="2011" y="998"/>
                  </a:cubicBezTo>
                  <a:cubicBezTo>
                    <a:pt x="2018" y="432"/>
                    <a:pt x="1607" y="1"/>
                    <a:pt x="10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6"/>
            <p:cNvSpPr/>
            <p:nvPr/>
          </p:nvSpPr>
          <p:spPr>
            <a:xfrm>
              <a:off x="6504224" y="1373374"/>
              <a:ext cx="79454" cy="78145"/>
            </a:xfrm>
            <a:custGeom>
              <a:avLst/>
              <a:gdLst/>
              <a:ahLst/>
              <a:cxnLst/>
              <a:rect l="l" t="t" r="r" b="b"/>
              <a:pathLst>
                <a:path w="2002" h="1969" extrusionOk="0">
                  <a:moveTo>
                    <a:pt x="1048" y="0"/>
                  </a:moveTo>
                  <a:cubicBezTo>
                    <a:pt x="1030" y="0"/>
                    <a:pt x="1011" y="1"/>
                    <a:pt x="993" y="2"/>
                  </a:cubicBezTo>
                  <a:cubicBezTo>
                    <a:pt x="403" y="26"/>
                    <a:pt x="68" y="353"/>
                    <a:pt x="32" y="944"/>
                  </a:cubicBezTo>
                  <a:cubicBezTo>
                    <a:pt x="0" y="1519"/>
                    <a:pt x="425" y="1957"/>
                    <a:pt x="997" y="1969"/>
                  </a:cubicBezTo>
                  <a:cubicBezTo>
                    <a:pt x="1002" y="1969"/>
                    <a:pt x="1007" y="1969"/>
                    <a:pt x="1012" y="1969"/>
                  </a:cubicBezTo>
                  <a:cubicBezTo>
                    <a:pt x="1580" y="1969"/>
                    <a:pt x="2002" y="1552"/>
                    <a:pt x="2002" y="980"/>
                  </a:cubicBezTo>
                  <a:cubicBezTo>
                    <a:pt x="2002" y="422"/>
                    <a:pt x="1598" y="0"/>
                    <a:pt x="104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6"/>
            <p:cNvSpPr/>
            <p:nvPr/>
          </p:nvSpPr>
          <p:spPr>
            <a:xfrm>
              <a:off x="6755967" y="1373176"/>
              <a:ext cx="80447" cy="78184"/>
            </a:xfrm>
            <a:custGeom>
              <a:avLst/>
              <a:gdLst/>
              <a:ahLst/>
              <a:cxnLst/>
              <a:rect l="l" t="t" r="r" b="b"/>
              <a:pathLst>
                <a:path w="2027" h="1970" extrusionOk="0">
                  <a:moveTo>
                    <a:pt x="1032" y="0"/>
                  </a:moveTo>
                  <a:cubicBezTo>
                    <a:pt x="1019" y="0"/>
                    <a:pt x="1005" y="0"/>
                    <a:pt x="992" y="1"/>
                  </a:cubicBezTo>
                  <a:cubicBezTo>
                    <a:pt x="421" y="18"/>
                    <a:pt x="0" y="471"/>
                    <a:pt x="51" y="1046"/>
                  </a:cubicBezTo>
                  <a:cubicBezTo>
                    <a:pt x="98" y="1635"/>
                    <a:pt x="441" y="1955"/>
                    <a:pt x="1031" y="1969"/>
                  </a:cubicBezTo>
                  <a:cubicBezTo>
                    <a:pt x="1040" y="1970"/>
                    <a:pt x="1049" y="1970"/>
                    <a:pt x="1058" y="1970"/>
                  </a:cubicBezTo>
                  <a:cubicBezTo>
                    <a:pt x="1619" y="1970"/>
                    <a:pt x="2026" y="1534"/>
                    <a:pt x="2016" y="968"/>
                  </a:cubicBezTo>
                  <a:cubicBezTo>
                    <a:pt x="2006" y="408"/>
                    <a:pt x="1589" y="0"/>
                    <a:pt x="10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6"/>
            <p:cNvSpPr/>
            <p:nvPr/>
          </p:nvSpPr>
          <p:spPr>
            <a:xfrm>
              <a:off x="7009259" y="1373176"/>
              <a:ext cx="79454" cy="78184"/>
            </a:xfrm>
            <a:custGeom>
              <a:avLst/>
              <a:gdLst/>
              <a:ahLst/>
              <a:cxnLst/>
              <a:rect l="l" t="t" r="r" b="b"/>
              <a:pathLst>
                <a:path w="2002" h="1970" extrusionOk="0">
                  <a:moveTo>
                    <a:pt x="1027" y="0"/>
                  </a:moveTo>
                  <a:cubicBezTo>
                    <a:pt x="1004" y="0"/>
                    <a:pt x="981" y="1"/>
                    <a:pt x="957" y="2"/>
                  </a:cubicBezTo>
                  <a:cubicBezTo>
                    <a:pt x="369" y="44"/>
                    <a:pt x="44" y="378"/>
                    <a:pt x="20" y="969"/>
                  </a:cubicBezTo>
                  <a:cubicBezTo>
                    <a:pt x="0" y="1541"/>
                    <a:pt x="431" y="1969"/>
                    <a:pt x="1002" y="1969"/>
                  </a:cubicBezTo>
                  <a:cubicBezTo>
                    <a:pt x="1004" y="1969"/>
                    <a:pt x="1006" y="1969"/>
                    <a:pt x="1008" y="1969"/>
                  </a:cubicBezTo>
                  <a:cubicBezTo>
                    <a:pt x="1583" y="1968"/>
                    <a:pt x="2002" y="1539"/>
                    <a:pt x="1989" y="962"/>
                  </a:cubicBezTo>
                  <a:cubicBezTo>
                    <a:pt x="1976" y="413"/>
                    <a:pt x="1569" y="0"/>
                    <a:pt x="10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6"/>
            <p:cNvSpPr/>
            <p:nvPr/>
          </p:nvSpPr>
          <p:spPr>
            <a:xfrm>
              <a:off x="7261954" y="1373215"/>
              <a:ext cx="80050" cy="78264"/>
            </a:xfrm>
            <a:custGeom>
              <a:avLst/>
              <a:gdLst/>
              <a:ahLst/>
              <a:cxnLst/>
              <a:rect l="l" t="t" r="r" b="b"/>
              <a:pathLst>
                <a:path w="2017" h="1972" extrusionOk="0">
                  <a:moveTo>
                    <a:pt x="963" y="1"/>
                  </a:moveTo>
                  <a:cubicBezTo>
                    <a:pt x="408" y="1"/>
                    <a:pt x="1" y="433"/>
                    <a:pt x="8" y="996"/>
                  </a:cubicBezTo>
                  <a:cubicBezTo>
                    <a:pt x="14" y="1560"/>
                    <a:pt x="433" y="1972"/>
                    <a:pt x="994" y="1972"/>
                  </a:cubicBezTo>
                  <a:cubicBezTo>
                    <a:pt x="1004" y="1972"/>
                    <a:pt x="1015" y="1972"/>
                    <a:pt x="1025" y="1971"/>
                  </a:cubicBezTo>
                  <a:cubicBezTo>
                    <a:pt x="1596" y="1954"/>
                    <a:pt x="2017" y="1509"/>
                    <a:pt x="1976" y="934"/>
                  </a:cubicBezTo>
                  <a:cubicBezTo>
                    <a:pt x="1932" y="341"/>
                    <a:pt x="1592" y="22"/>
                    <a:pt x="1001" y="1"/>
                  </a:cubicBezTo>
                  <a:cubicBezTo>
                    <a:pt x="988" y="1"/>
                    <a:pt x="976" y="1"/>
                    <a:pt x="96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6"/>
            <p:cNvSpPr/>
            <p:nvPr/>
          </p:nvSpPr>
          <p:spPr>
            <a:xfrm>
              <a:off x="5876434" y="1248713"/>
              <a:ext cx="76041" cy="74890"/>
            </a:xfrm>
            <a:custGeom>
              <a:avLst/>
              <a:gdLst/>
              <a:ahLst/>
              <a:cxnLst/>
              <a:rect l="l" t="t" r="r" b="b"/>
              <a:pathLst>
                <a:path w="1916" h="1887" extrusionOk="0">
                  <a:moveTo>
                    <a:pt x="963" y="1"/>
                  </a:moveTo>
                  <a:cubicBezTo>
                    <a:pt x="956" y="1"/>
                    <a:pt x="948" y="1"/>
                    <a:pt x="941" y="1"/>
                  </a:cubicBezTo>
                  <a:cubicBezTo>
                    <a:pt x="353" y="8"/>
                    <a:pt x="0" y="361"/>
                    <a:pt x="2" y="947"/>
                  </a:cubicBezTo>
                  <a:cubicBezTo>
                    <a:pt x="6" y="1536"/>
                    <a:pt x="361" y="1887"/>
                    <a:pt x="948" y="1887"/>
                  </a:cubicBezTo>
                  <a:cubicBezTo>
                    <a:pt x="1542" y="1887"/>
                    <a:pt x="1836" y="1513"/>
                    <a:pt x="1915" y="893"/>
                  </a:cubicBezTo>
                  <a:cubicBezTo>
                    <a:pt x="1817" y="390"/>
                    <a:pt x="1545" y="1"/>
                    <a:pt x="96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6"/>
            <p:cNvSpPr/>
            <p:nvPr/>
          </p:nvSpPr>
          <p:spPr>
            <a:xfrm>
              <a:off x="6128494" y="1248673"/>
              <a:ext cx="76002" cy="74970"/>
            </a:xfrm>
            <a:custGeom>
              <a:avLst/>
              <a:gdLst/>
              <a:ahLst/>
              <a:cxnLst/>
              <a:rect l="l" t="t" r="r" b="b"/>
              <a:pathLst>
                <a:path w="1915" h="1889" extrusionOk="0">
                  <a:moveTo>
                    <a:pt x="950" y="0"/>
                  </a:moveTo>
                  <a:cubicBezTo>
                    <a:pt x="366" y="0"/>
                    <a:pt x="14" y="350"/>
                    <a:pt x="7" y="934"/>
                  </a:cubicBezTo>
                  <a:cubicBezTo>
                    <a:pt x="1" y="1521"/>
                    <a:pt x="351" y="1879"/>
                    <a:pt x="939" y="1888"/>
                  </a:cubicBezTo>
                  <a:cubicBezTo>
                    <a:pt x="947" y="1888"/>
                    <a:pt x="955" y="1888"/>
                    <a:pt x="962" y="1888"/>
                  </a:cubicBezTo>
                  <a:cubicBezTo>
                    <a:pt x="1542" y="1888"/>
                    <a:pt x="1833" y="1519"/>
                    <a:pt x="1914" y="956"/>
                  </a:cubicBezTo>
                  <a:cubicBezTo>
                    <a:pt x="1845" y="379"/>
                    <a:pt x="1550" y="5"/>
                    <a:pt x="958" y="0"/>
                  </a:cubicBezTo>
                  <a:cubicBezTo>
                    <a:pt x="955" y="0"/>
                    <a:pt x="953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6"/>
            <p:cNvSpPr/>
            <p:nvPr/>
          </p:nvSpPr>
          <p:spPr>
            <a:xfrm>
              <a:off x="6380436" y="1248753"/>
              <a:ext cx="75724" cy="75724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6" y="1"/>
                  </a:moveTo>
                  <a:cubicBezTo>
                    <a:pt x="376" y="1"/>
                    <a:pt x="29" y="349"/>
                    <a:pt x="15" y="926"/>
                  </a:cubicBezTo>
                  <a:cubicBezTo>
                    <a:pt x="0" y="1520"/>
                    <a:pt x="369" y="1822"/>
                    <a:pt x="938" y="1908"/>
                  </a:cubicBezTo>
                  <a:cubicBezTo>
                    <a:pt x="1515" y="1844"/>
                    <a:pt x="1892" y="1552"/>
                    <a:pt x="1899" y="961"/>
                  </a:cubicBezTo>
                  <a:cubicBezTo>
                    <a:pt x="1908" y="371"/>
                    <a:pt x="1561" y="13"/>
                    <a:pt x="974" y="1"/>
                  </a:cubicBezTo>
                  <a:cubicBezTo>
                    <a:pt x="965" y="1"/>
                    <a:pt x="956" y="1"/>
                    <a:pt x="94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6"/>
            <p:cNvSpPr/>
            <p:nvPr/>
          </p:nvSpPr>
          <p:spPr>
            <a:xfrm>
              <a:off x="6632735" y="1248753"/>
              <a:ext cx="75763" cy="75724"/>
            </a:xfrm>
            <a:custGeom>
              <a:avLst/>
              <a:gdLst/>
              <a:ahLst/>
              <a:cxnLst/>
              <a:rect l="l" t="t" r="r" b="b"/>
              <a:pathLst>
                <a:path w="1909" h="1908" extrusionOk="0">
                  <a:moveTo>
                    <a:pt x="947" y="1"/>
                  </a:moveTo>
                  <a:cubicBezTo>
                    <a:pt x="377" y="1"/>
                    <a:pt x="29" y="349"/>
                    <a:pt x="15" y="926"/>
                  </a:cubicBezTo>
                  <a:cubicBezTo>
                    <a:pt x="1" y="1520"/>
                    <a:pt x="369" y="1822"/>
                    <a:pt x="939" y="1908"/>
                  </a:cubicBezTo>
                  <a:cubicBezTo>
                    <a:pt x="1515" y="1844"/>
                    <a:pt x="1893" y="1552"/>
                    <a:pt x="1900" y="961"/>
                  </a:cubicBezTo>
                  <a:cubicBezTo>
                    <a:pt x="1908" y="371"/>
                    <a:pt x="1562" y="13"/>
                    <a:pt x="975" y="1"/>
                  </a:cubicBezTo>
                  <a:cubicBezTo>
                    <a:pt x="965" y="1"/>
                    <a:pt x="956" y="1"/>
                    <a:pt x="9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6"/>
            <p:cNvSpPr/>
            <p:nvPr/>
          </p:nvSpPr>
          <p:spPr>
            <a:xfrm>
              <a:off x="6884875" y="1248753"/>
              <a:ext cx="76557" cy="74930"/>
            </a:xfrm>
            <a:custGeom>
              <a:avLst/>
              <a:gdLst/>
              <a:ahLst/>
              <a:cxnLst/>
              <a:rect l="l" t="t" r="r" b="b"/>
              <a:pathLst>
                <a:path w="1929" h="1888" extrusionOk="0">
                  <a:moveTo>
                    <a:pt x="989" y="0"/>
                  </a:moveTo>
                  <a:cubicBezTo>
                    <a:pt x="972" y="0"/>
                    <a:pt x="954" y="1"/>
                    <a:pt x="936" y="1"/>
                  </a:cubicBezTo>
                  <a:cubicBezTo>
                    <a:pt x="348" y="23"/>
                    <a:pt x="1" y="381"/>
                    <a:pt x="15" y="968"/>
                  </a:cubicBezTo>
                  <a:cubicBezTo>
                    <a:pt x="30" y="1543"/>
                    <a:pt x="382" y="1888"/>
                    <a:pt x="951" y="1888"/>
                  </a:cubicBezTo>
                  <a:cubicBezTo>
                    <a:pt x="961" y="1888"/>
                    <a:pt x="972" y="1888"/>
                    <a:pt x="982" y="1887"/>
                  </a:cubicBezTo>
                  <a:cubicBezTo>
                    <a:pt x="1575" y="1874"/>
                    <a:pt x="1865" y="1496"/>
                    <a:pt x="1929" y="861"/>
                  </a:cubicBezTo>
                  <a:cubicBezTo>
                    <a:pt x="1821" y="383"/>
                    <a:pt x="1557" y="0"/>
                    <a:pt x="9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6"/>
            <p:cNvSpPr/>
            <p:nvPr/>
          </p:nvSpPr>
          <p:spPr>
            <a:xfrm>
              <a:off x="7136222" y="1248594"/>
              <a:ext cx="77272" cy="75168"/>
            </a:xfrm>
            <a:custGeom>
              <a:avLst/>
              <a:gdLst/>
              <a:ahLst/>
              <a:cxnLst/>
              <a:rect l="l" t="t" r="r" b="b"/>
              <a:pathLst>
                <a:path w="1947" h="1894" extrusionOk="0">
                  <a:moveTo>
                    <a:pt x="957" y="1"/>
                  </a:moveTo>
                  <a:cubicBezTo>
                    <a:pt x="420" y="1"/>
                    <a:pt x="77" y="331"/>
                    <a:pt x="40" y="885"/>
                  </a:cubicBezTo>
                  <a:cubicBezTo>
                    <a:pt x="1" y="1472"/>
                    <a:pt x="338" y="1846"/>
                    <a:pt x="922" y="1890"/>
                  </a:cubicBezTo>
                  <a:cubicBezTo>
                    <a:pt x="954" y="1892"/>
                    <a:pt x="985" y="1893"/>
                    <a:pt x="1016" y="1893"/>
                  </a:cubicBezTo>
                  <a:cubicBezTo>
                    <a:pt x="1550" y="1893"/>
                    <a:pt x="1840" y="1543"/>
                    <a:pt x="1946" y="1021"/>
                  </a:cubicBezTo>
                  <a:cubicBezTo>
                    <a:pt x="1916" y="427"/>
                    <a:pt x="1631" y="43"/>
                    <a:pt x="1044" y="4"/>
                  </a:cubicBezTo>
                  <a:cubicBezTo>
                    <a:pt x="1015" y="2"/>
                    <a:pt x="985" y="1"/>
                    <a:pt x="9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6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6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36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36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36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36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6"/>
            <p:cNvSpPr/>
            <p:nvPr/>
          </p:nvSpPr>
          <p:spPr>
            <a:xfrm>
              <a:off x="7012910" y="1123695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00" y="0"/>
                  </a:moveTo>
                  <a:cubicBezTo>
                    <a:pt x="355" y="83"/>
                    <a:pt x="1" y="386"/>
                    <a:pt x="12" y="934"/>
                  </a:cubicBezTo>
                  <a:cubicBezTo>
                    <a:pt x="25" y="1470"/>
                    <a:pt x="372" y="1814"/>
                    <a:pt x="900" y="1814"/>
                  </a:cubicBezTo>
                  <a:cubicBezTo>
                    <a:pt x="910" y="1814"/>
                    <a:pt x="920" y="1814"/>
                    <a:pt x="930" y="1814"/>
                  </a:cubicBezTo>
                  <a:cubicBezTo>
                    <a:pt x="1475" y="1801"/>
                    <a:pt x="1822" y="1444"/>
                    <a:pt x="1810" y="896"/>
                  </a:cubicBezTo>
                  <a:cubicBezTo>
                    <a:pt x="1800" y="350"/>
                    <a:pt x="1434" y="61"/>
                    <a:pt x="9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6"/>
            <p:cNvSpPr/>
            <p:nvPr/>
          </p:nvSpPr>
          <p:spPr>
            <a:xfrm>
              <a:off x="7265130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2" y="1"/>
                    <a:pt x="25" y="349"/>
                    <a:pt x="13" y="881"/>
                  </a:cubicBezTo>
                  <a:cubicBezTo>
                    <a:pt x="0" y="1426"/>
                    <a:pt x="347" y="1786"/>
                    <a:pt x="892" y="1799"/>
                  </a:cubicBezTo>
                  <a:cubicBezTo>
                    <a:pt x="903" y="1799"/>
                    <a:pt x="914" y="1799"/>
                    <a:pt x="924" y="1799"/>
                  </a:cubicBezTo>
                  <a:cubicBezTo>
                    <a:pt x="1454" y="1799"/>
                    <a:pt x="1745" y="1450"/>
                    <a:pt x="1829" y="913"/>
                  </a:cubicBezTo>
                  <a:cubicBezTo>
                    <a:pt x="1769" y="378"/>
                    <a:pt x="1480" y="13"/>
                    <a:pt x="931" y="1"/>
                  </a:cubicBezTo>
                  <a:cubicBezTo>
                    <a:pt x="921" y="1"/>
                    <a:pt x="911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6"/>
            <p:cNvSpPr/>
            <p:nvPr/>
          </p:nvSpPr>
          <p:spPr>
            <a:xfrm>
              <a:off x="6760651" y="1124250"/>
              <a:ext cx="72588" cy="71477"/>
            </a:xfrm>
            <a:custGeom>
              <a:avLst/>
              <a:gdLst/>
              <a:ahLst/>
              <a:cxnLst/>
              <a:rect l="l" t="t" r="r" b="b"/>
              <a:pathLst>
                <a:path w="1829" h="1801" extrusionOk="0">
                  <a:moveTo>
                    <a:pt x="911" y="1"/>
                  </a:moveTo>
                  <a:cubicBezTo>
                    <a:pt x="376" y="1"/>
                    <a:pt x="26" y="341"/>
                    <a:pt x="14" y="881"/>
                  </a:cubicBezTo>
                  <a:cubicBezTo>
                    <a:pt x="1" y="1427"/>
                    <a:pt x="352" y="1786"/>
                    <a:pt x="894" y="1800"/>
                  </a:cubicBezTo>
                  <a:cubicBezTo>
                    <a:pt x="905" y="1800"/>
                    <a:pt x="915" y="1800"/>
                    <a:pt x="926" y="1800"/>
                  </a:cubicBezTo>
                  <a:cubicBezTo>
                    <a:pt x="1451" y="1800"/>
                    <a:pt x="1745" y="1451"/>
                    <a:pt x="1829" y="914"/>
                  </a:cubicBezTo>
                  <a:cubicBezTo>
                    <a:pt x="1768" y="379"/>
                    <a:pt x="1479" y="14"/>
                    <a:pt x="931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6"/>
            <p:cNvSpPr/>
            <p:nvPr/>
          </p:nvSpPr>
          <p:spPr>
            <a:xfrm>
              <a:off x="6508431" y="1124250"/>
              <a:ext cx="72509" cy="71358"/>
            </a:xfrm>
            <a:custGeom>
              <a:avLst/>
              <a:gdLst/>
              <a:ahLst/>
              <a:cxnLst/>
              <a:rect l="l" t="t" r="r" b="b"/>
              <a:pathLst>
                <a:path w="1827" h="1798" extrusionOk="0">
                  <a:moveTo>
                    <a:pt x="919" y="0"/>
                  </a:moveTo>
                  <a:cubicBezTo>
                    <a:pt x="910" y="0"/>
                    <a:pt x="901" y="1"/>
                    <a:pt x="893" y="1"/>
                  </a:cubicBezTo>
                  <a:cubicBezTo>
                    <a:pt x="348" y="12"/>
                    <a:pt x="1" y="372"/>
                    <a:pt x="13" y="918"/>
                  </a:cubicBezTo>
                  <a:cubicBezTo>
                    <a:pt x="25" y="1453"/>
                    <a:pt x="372" y="1797"/>
                    <a:pt x="904" y="1797"/>
                  </a:cubicBezTo>
                  <a:cubicBezTo>
                    <a:pt x="913" y="1797"/>
                    <a:pt x="921" y="1797"/>
                    <a:pt x="930" y="1797"/>
                  </a:cubicBezTo>
                  <a:cubicBezTo>
                    <a:pt x="1477" y="1787"/>
                    <a:pt x="1766" y="1423"/>
                    <a:pt x="1826" y="887"/>
                  </a:cubicBezTo>
                  <a:cubicBezTo>
                    <a:pt x="1744" y="352"/>
                    <a:pt x="1449" y="0"/>
                    <a:pt x="91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6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6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6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6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6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6"/>
            <p:cNvSpPr/>
            <p:nvPr/>
          </p:nvSpPr>
          <p:spPr>
            <a:xfrm>
              <a:off x="6256132" y="1124369"/>
              <a:ext cx="72668" cy="71398"/>
            </a:xfrm>
            <a:custGeom>
              <a:avLst/>
              <a:gdLst/>
              <a:ahLst/>
              <a:cxnLst/>
              <a:rect l="l" t="t" r="r" b="b"/>
              <a:pathLst>
                <a:path w="1831" h="1799" extrusionOk="0">
                  <a:moveTo>
                    <a:pt x="910" y="0"/>
                  </a:moveTo>
                  <a:cubicBezTo>
                    <a:pt x="375" y="0"/>
                    <a:pt x="25" y="345"/>
                    <a:pt x="13" y="881"/>
                  </a:cubicBezTo>
                  <a:cubicBezTo>
                    <a:pt x="0" y="1426"/>
                    <a:pt x="350" y="1785"/>
                    <a:pt x="892" y="1798"/>
                  </a:cubicBezTo>
                  <a:cubicBezTo>
                    <a:pt x="902" y="1799"/>
                    <a:pt x="912" y="1799"/>
                    <a:pt x="921" y="1799"/>
                  </a:cubicBezTo>
                  <a:cubicBezTo>
                    <a:pt x="1449" y="1799"/>
                    <a:pt x="1745" y="1449"/>
                    <a:pt x="1830" y="888"/>
                  </a:cubicBezTo>
                  <a:cubicBezTo>
                    <a:pt x="1756" y="386"/>
                    <a:pt x="1483" y="8"/>
                    <a:pt x="930" y="1"/>
                  </a:cubicBezTo>
                  <a:cubicBezTo>
                    <a:pt x="923" y="0"/>
                    <a:pt x="916" y="0"/>
                    <a:pt x="9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6"/>
            <p:cNvSpPr/>
            <p:nvPr/>
          </p:nvSpPr>
          <p:spPr>
            <a:xfrm>
              <a:off x="6003794" y="1124369"/>
              <a:ext cx="72668" cy="71398"/>
            </a:xfrm>
            <a:custGeom>
              <a:avLst/>
              <a:gdLst/>
              <a:ahLst/>
              <a:cxnLst/>
              <a:rect l="l" t="t" r="r" b="b"/>
              <a:pathLst>
                <a:path w="1831" h="1799" extrusionOk="0">
                  <a:moveTo>
                    <a:pt x="912" y="0"/>
                  </a:moveTo>
                  <a:cubicBezTo>
                    <a:pt x="375" y="0"/>
                    <a:pt x="27" y="345"/>
                    <a:pt x="14" y="881"/>
                  </a:cubicBezTo>
                  <a:cubicBezTo>
                    <a:pt x="1" y="1426"/>
                    <a:pt x="352" y="1785"/>
                    <a:pt x="894" y="1798"/>
                  </a:cubicBezTo>
                  <a:cubicBezTo>
                    <a:pt x="904" y="1799"/>
                    <a:pt x="913" y="1799"/>
                    <a:pt x="923" y="1799"/>
                  </a:cubicBezTo>
                  <a:cubicBezTo>
                    <a:pt x="1450" y="1799"/>
                    <a:pt x="1745" y="1449"/>
                    <a:pt x="1831" y="888"/>
                  </a:cubicBezTo>
                  <a:cubicBezTo>
                    <a:pt x="1757" y="388"/>
                    <a:pt x="1484" y="8"/>
                    <a:pt x="932" y="1"/>
                  </a:cubicBezTo>
                  <a:cubicBezTo>
                    <a:pt x="925" y="0"/>
                    <a:pt x="918" y="0"/>
                    <a:pt x="9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6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6"/>
            <p:cNvSpPr/>
            <p:nvPr/>
          </p:nvSpPr>
          <p:spPr>
            <a:xfrm>
              <a:off x="6637696" y="1000700"/>
              <a:ext cx="66397" cy="66040"/>
            </a:xfrm>
            <a:custGeom>
              <a:avLst/>
              <a:gdLst/>
              <a:ahLst/>
              <a:cxnLst/>
              <a:rect l="l" t="t" r="r" b="b"/>
              <a:pathLst>
                <a:path w="1673" h="1664" extrusionOk="0">
                  <a:moveTo>
                    <a:pt x="837" y="1"/>
                  </a:moveTo>
                  <a:cubicBezTo>
                    <a:pt x="308" y="37"/>
                    <a:pt x="0" y="306"/>
                    <a:pt x="6" y="851"/>
                  </a:cubicBezTo>
                  <a:cubicBezTo>
                    <a:pt x="10" y="1349"/>
                    <a:pt x="288" y="1642"/>
                    <a:pt x="786" y="1663"/>
                  </a:cubicBezTo>
                  <a:cubicBezTo>
                    <a:pt x="805" y="1663"/>
                    <a:pt x="824" y="1664"/>
                    <a:pt x="843" y="1664"/>
                  </a:cubicBezTo>
                  <a:cubicBezTo>
                    <a:pt x="1342" y="1664"/>
                    <a:pt x="1641" y="1385"/>
                    <a:pt x="1658" y="865"/>
                  </a:cubicBezTo>
                  <a:cubicBezTo>
                    <a:pt x="1672" y="326"/>
                    <a:pt x="1370" y="46"/>
                    <a:pt x="8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6"/>
            <p:cNvSpPr/>
            <p:nvPr/>
          </p:nvSpPr>
          <p:spPr>
            <a:xfrm>
              <a:off x="6889876" y="1000700"/>
              <a:ext cx="66397" cy="66040"/>
            </a:xfrm>
            <a:custGeom>
              <a:avLst/>
              <a:gdLst/>
              <a:ahLst/>
              <a:cxnLst/>
              <a:rect l="l" t="t" r="r" b="b"/>
              <a:pathLst>
                <a:path w="1673" h="1664" extrusionOk="0">
                  <a:moveTo>
                    <a:pt x="836" y="1"/>
                  </a:moveTo>
                  <a:cubicBezTo>
                    <a:pt x="306" y="38"/>
                    <a:pt x="1" y="313"/>
                    <a:pt x="8" y="853"/>
                  </a:cubicBezTo>
                  <a:cubicBezTo>
                    <a:pt x="12" y="1352"/>
                    <a:pt x="293" y="1647"/>
                    <a:pt x="791" y="1663"/>
                  </a:cubicBezTo>
                  <a:cubicBezTo>
                    <a:pt x="809" y="1663"/>
                    <a:pt x="827" y="1664"/>
                    <a:pt x="844" y="1664"/>
                  </a:cubicBezTo>
                  <a:cubicBezTo>
                    <a:pt x="1347" y="1664"/>
                    <a:pt x="1649" y="1383"/>
                    <a:pt x="1660" y="861"/>
                  </a:cubicBezTo>
                  <a:cubicBezTo>
                    <a:pt x="1673" y="320"/>
                    <a:pt x="1369" y="44"/>
                    <a:pt x="83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6"/>
            <p:cNvSpPr/>
            <p:nvPr/>
          </p:nvSpPr>
          <p:spPr>
            <a:xfrm>
              <a:off x="7141699" y="1000700"/>
              <a:ext cx="66318" cy="66000"/>
            </a:xfrm>
            <a:custGeom>
              <a:avLst/>
              <a:gdLst/>
              <a:ahLst/>
              <a:cxnLst/>
              <a:rect l="l" t="t" r="r" b="b"/>
              <a:pathLst>
                <a:path w="1671" h="1663" extrusionOk="0">
                  <a:moveTo>
                    <a:pt x="823" y="1"/>
                  </a:moveTo>
                  <a:cubicBezTo>
                    <a:pt x="289" y="51"/>
                    <a:pt x="0" y="345"/>
                    <a:pt x="19" y="879"/>
                  </a:cubicBezTo>
                  <a:cubicBezTo>
                    <a:pt x="39" y="1378"/>
                    <a:pt x="330" y="1660"/>
                    <a:pt x="828" y="1663"/>
                  </a:cubicBezTo>
                  <a:cubicBezTo>
                    <a:pt x="833" y="1663"/>
                    <a:pt x="839" y="1663"/>
                    <a:pt x="844" y="1663"/>
                  </a:cubicBezTo>
                  <a:cubicBezTo>
                    <a:pt x="1373" y="1663"/>
                    <a:pt x="1671" y="1368"/>
                    <a:pt x="1671" y="836"/>
                  </a:cubicBezTo>
                  <a:cubicBezTo>
                    <a:pt x="1671" y="291"/>
                    <a:pt x="1353" y="30"/>
                    <a:pt x="8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6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6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6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6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6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6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6"/>
            <p:cNvSpPr/>
            <p:nvPr/>
          </p:nvSpPr>
          <p:spPr>
            <a:xfrm>
              <a:off x="6385199" y="1000700"/>
              <a:ext cx="67151" cy="66040"/>
            </a:xfrm>
            <a:custGeom>
              <a:avLst/>
              <a:gdLst/>
              <a:ahLst/>
              <a:cxnLst/>
              <a:rect l="l" t="t" r="r" b="b"/>
              <a:pathLst>
                <a:path w="1692" h="1664" extrusionOk="0">
                  <a:moveTo>
                    <a:pt x="869" y="1"/>
                  </a:moveTo>
                  <a:cubicBezTo>
                    <a:pt x="341" y="24"/>
                    <a:pt x="19" y="278"/>
                    <a:pt x="10" y="824"/>
                  </a:cubicBezTo>
                  <a:cubicBezTo>
                    <a:pt x="0" y="1322"/>
                    <a:pt x="266" y="1628"/>
                    <a:pt x="765" y="1661"/>
                  </a:cubicBezTo>
                  <a:cubicBezTo>
                    <a:pt x="793" y="1663"/>
                    <a:pt x="821" y="1664"/>
                    <a:pt x="848" y="1664"/>
                  </a:cubicBezTo>
                  <a:cubicBezTo>
                    <a:pt x="1327" y="1664"/>
                    <a:pt x="1633" y="1401"/>
                    <a:pt x="1659" y="888"/>
                  </a:cubicBezTo>
                  <a:cubicBezTo>
                    <a:pt x="1691" y="355"/>
                    <a:pt x="1402" y="59"/>
                    <a:pt x="8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6"/>
            <p:cNvSpPr/>
            <p:nvPr/>
          </p:nvSpPr>
          <p:spPr>
            <a:xfrm>
              <a:off x="6132939" y="1000700"/>
              <a:ext cx="67151" cy="66040"/>
            </a:xfrm>
            <a:custGeom>
              <a:avLst/>
              <a:gdLst/>
              <a:ahLst/>
              <a:cxnLst/>
              <a:rect l="l" t="t" r="r" b="b"/>
              <a:pathLst>
                <a:path w="1692" h="1664" extrusionOk="0">
                  <a:moveTo>
                    <a:pt x="870" y="1"/>
                  </a:moveTo>
                  <a:cubicBezTo>
                    <a:pt x="343" y="24"/>
                    <a:pt x="20" y="278"/>
                    <a:pt x="12" y="824"/>
                  </a:cubicBezTo>
                  <a:cubicBezTo>
                    <a:pt x="0" y="1322"/>
                    <a:pt x="266" y="1628"/>
                    <a:pt x="765" y="1661"/>
                  </a:cubicBezTo>
                  <a:cubicBezTo>
                    <a:pt x="793" y="1663"/>
                    <a:pt x="821" y="1664"/>
                    <a:pt x="848" y="1664"/>
                  </a:cubicBezTo>
                  <a:cubicBezTo>
                    <a:pt x="1328" y="1664"/>
                    <a:pt x="1633" y="1401"/>
                    <a:pt x="1661" y="888"/>
                  </a:cubicBezTo>
                  <a:cubicBezTo>
                    <a:pt x="1691" y="355"/>
                    <a:pt x="1402" y="59"/>
                    <a:pt x="8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6"/>
            <p:cNvSpPr/>
            <p:nvPr/>
          </p:nvSpPr>
          <p:spPr>
            <a:xfrm>
              <a:off x="5880164" y="1001058"/>
              <a:ext cx="67072" cy="65643"/>
            </a:xfrm>
            <a:custGeom>
              <a:avLst/>
              <a:gdLst/>
              <a:ahLst/>
              <a:cxnLst/>
              <a:rect l="l" t="t" r="r" b="b"/>
              <a:pathLst>
                <a:path w="1690" h="1654" extrusionOk="0">
                  <a:moveTo>
                    <a:pt x="858" y="0"/>
                  </a:moveTo>
                  <a:cubicBezTo>
                    <a:pt x="852" y="0"/>
                    <a:pt x="846" y="0"/>
                    <a:pt x="840" y="0"/>
                  </a:cubicBezTo>
                  <a:cubicBezTo>
                    <a:pt x="343" y="6"/>
                    <a:pt x="45" y="276"/>
                    <a:pt x="23" y="775"/>
                  </a:cubicBezTo>
                  <a:cubicBezTo>
                    <a:pt x="0" y="1307"/>
                    <a:pt x="275" y="1632"/>
                    <a:pt x="817" y="1652"/>
                  </a:cubicBezTo>
                  <a:cubicBezTo>
                    <a:pt x="834" y="1653"/>
                    <a:pt x="850" y="1653"/>
                    <a:pt x="867" y="1653"/>
                  </a:cubicBezTo>
                  <a:cubicBezTo>
                    <a:pt x="1372" y="1653"/>
                    <a:pt x="1641" y="1355"/>
                    <a:pt x="1690" y="802"/>
                  </a:cubicBezTo>
                  <a:cubicBezTo>
                    <a:pt x="1642" y="324"/>
                    <a:pt x="1399" y="0"/>
                    <a:pt x="85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6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6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6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6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6"/>
            <p:cNvSpPr/>
            <p:nvPr/>
          </p:nvSpPr>
          <p:spPr>
            <a:xfrm>
              <a:off x="7269773" y="876515"/>
              <a:ext cx="63579" cy="62389"/>
            </a:xfrm>
            <a:custGeom>
              <a:avLst/>
              <a:gdLst/>
              <a:ahLst/>
              <a:cxnLst/>
              <a:rect l="l" t="t" r="r" b="b"/>
              <a:pathLst>
                <a:path w="1602" h="1572" extrusionOk="0">
                  <a:moveTo>
                    <a:pt x="798" y="1"/>
                  </a:moveTo>
                  <a:cubicBezTo>
                    <a:pt x="795" y="1"/>
                    <a:pt x="793" y="1"/>
                    <a:pt x="791" y="1"/>
                  </a:cubicBezTo>
                  <a:cubicBezTo>
                    <a:pt x="297" y="8"/>
                    <a:pt x="0" y="317"/>
                    <a:pt x="12" y="810"/>
                  </a:cubicBezTo>
                  <a:cubicBezTo>
                    <a:pt x="21" y="1267"/>
                    <a:pt x="310" y="1554"/>
                    <a:pt x="763" y="1570"/>
                  </a:cubicBezTo>
                  <a:cubicBezTo>
                    <a:pt x="779" y="1571"/>
                    <a:pt x="794" y="1571"/>
                    <a:pt x="809" y="1571"/>
                  </a:cubicBezTo>
                  <a:cubicBezTo>
                    <a:pt x="1279" y="1571"/>
                    <a:pt x="1523" y="1265"/>
                    <a:pt x="1602" y="801"/>
                  </a:cubicBezTo>
                  <a:cubicBezTo>
                    <a:pt x="1540" y="322"/>
                    <a:pt x="1293" y="1"/>
                    <a:pt x="7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6"/>
            <p:cNvSpPr/>
            <p:nvPr/>
          </p:nvSpPr>
          <p:spPr>
            <a:xfrm>
              <a:off x="7016760" y="876515"/>
              <a:ext cx="63579" cy="63143"/>
            </a:xfrm>
            <a:custGeom>
              <a:avLst/>
              <a:gdLst/>
              <a:ahLst/>
              <a:cxnLst/>
              <a:rect l="l" t="t" r="r" b="b"/>
              <a:pathLst>
                <a:path w="1602" h="1591" extrusionOk="0">
                  <a:moveTo>
                    <a:pt x="803" y="1"/>
                  </a:moveTo>
                  <a:cubicBezTo>
                    <a:pt x="344" y="1"/>
                    <a:pt x="55" y="288"/>
                    <a:pt x="29" y="739"/>
                  </a:cubicBezTo>
                  <a:cubicBezTo>
                    <a:pt x="1" y="1242"/>
                    <a:pt x="311" y="1502"/>
                    <a:pt x="785" y="1591"/>
                  </a:cubicBezTo>
                  <a:cubicBezTo>
                    <a:pt x="1272" y="1539"/>
                    <a:pt x="1596" y="1293"/>
                    <a:pt x="1602" y="793"/>
                  </a:cubicBezTo>
                  <a:cubicBezTo>
                    <a:pt x="1602" y="299"/>
                    <a:pt x="1295" y="1"/>
                    <a:pt x="80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6"/>
            <p:cNvSpPr/>
            <p:nvPr/>
          </p:nvSpPr>
          <p:spPr>
            <a:xfrm>
              <a:off x="6764897" y="876476"/>
              <a:ext cx="63262" cy="63183"/>
            </a:xfrm>
            <a:custGeom>
              <a:avLst/>
              <a:gdLst/>
              <a:ahLst/>
              <a:cxnLst/>
              <a:rect l="l" t="t" r="r" b="b"/>
              <a:pathLst>
                <a:path w="1594" h="1592" extrusionOk="0">
                  <a:moveTo>
                    <a:pt x="794" y="1"/>
                  </a:moveTo>
                  <a:cubicBezTo>
                    <a:pt x="332" y="1"/>
                    <a:pt x="39" y="289"/>
                    <a:pt x="21" y="762"/>
                  </a:cubicBezTo>
                  <a:cubicBezTo>
                    <a:pt x="1" y="1261"/>
                    <a:pt x="320" y="1518"/>
                    <a:pt x="798" y="1592"/>
                  </a:cubicBezTo>
                  <a:cubicBezTo>
                    <a:pt x="1281" y="1527"/>
                    <a:pt x="1593" y="1275"/>
                    <a:pt x="1589" y="772"/>
                  </a:cubicBezTo>
                  <a:cubicBezTo>
                    <a:pt x="1585" y="314"/>
                    <a:pt x="1300" y="24"/>
                    <a:pt x="847" y="2"/>
                  </a:cubicBezTo>
                  <a:cubicBezTo>
                    <a:pt x="829" y="1"/>
                    <a:pt x="811" y="1"/>
                    <a:pt x="79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6"/>
            <p:cNvSpPr/>
            <p:nvPr/>
          </p:nvSpPr>
          <p:spPr>
            <a:xfrm>
              <a:off x="6513194" y="876476"/>
              <a:ext cx="63421" cy="62508"/>
            </a:xfrm>
            <a:custGeom>
              <a:avLst/>
              <a:gdLst/>
              <a:ahLst/>
              <a:cxnLst/>
              <a:rect l="l" t="t" r="r" b="b"/>
              <a:pathLst>
                <a:path w="1598" h="1575" extrusionOk="0">
                  <a:moveTo>
                    <a:pt x="816" y="0"/>
                  </a:moveTo>
                  <a:cubicBezTo>
                    <a:pt x="790" y="0"/>
                    <a:pt x="764" y="1"/>
                    <a:pt x="737" y="3"/>
                  </a:cubicBezTo>
                  <a:cubicBezTo>
                    <a:pt x="287" y="38"/>
                    <a:pt x="1" y="326"/>
                    <a:pt x="4" y="782"/>
                  </a:cubicBezTo>
                  <a:cubicBezTo>
                    <a:pt x="8" y="1269"/>
                    <a:pt x="302" y="1574"/>
                    <a:pt x="785" y="1574"/>
                  </a:cubicBezTo>
                  <a:cubicBezTo>
                    <a:pt x="790" y="1574"/>
                    <a:pt x="796" y="1574"/>
                    <a:pt x="802" y="1574"/>
                  </a:cubicBezTo>
                  <a:cubicBezTo>
                    <a:pt x="1300" y="1566"/>
                    <a:pt x="1546" y="1240"/>
                    <a:pt x="1598" y="704"/>
                  </a:cubicBezTo>
                  <a:cubicBezTo>
                    <a:pt x="1487" y="321"/>
                    <a:pt x="1273" y="0"/>
                    <a:pt x="81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6"/>
            <p:cNvSpPr/>
            <p:nvPr/>
          </p:nvSpPr>
          <p:spPr>
            <a:xfrm>
              <a:off x="6260379" y="876515"/>
              <a:ext cx="63421" cy="63500"/>
            </a:xfrm>
            <a:custGeom>
              <a:avLst/>
              <a:gdLst/>
              <a:ahLst/>
              <a:cxnLst/>
              <a:rect l="l" t="t" r="r" b="b"/>
              <a:pathLst>
                <a:path w="1598" h="1600" extrusionOk="0">
                  <a:moveTo>
                    <a:pt x="805" y="1"/>
                  </a:moveTo>
                  <a:cubicBezTo>
                    <a:pt x="797" y="1"/>
                    <a:pt x="789" y="1"/>
                    <a:pt x="781" y="1"/>
                  </a:cubicBezTo>
                  <a:cubicBezTo>
                    <a:pt x="323" y="9"/>
                    <a:pt x="37" y="299"/>
                    <a:pt x="19" y="752"/>
                  </a:cubicBezTo>
                  <a:cubicBezTo>
                    <a:pt x="0" y="1255"/>
                    <a:pt x="313" y="1511"/>
                    <a:pt x="836" y="1599"/>
                  </a:cubicBezTo>
                  <a:cubicBezTo>
                    <a:pt x="1255" y="1515"/>
                    <a:pt x="1597" y="1287"/>
                    <a:pt x="1592" y="780"/>
                  </a:cubicBezTo>
                  <a:cubicBezTo>
                    <a:pt x="1580" y="295"/>
                    <a:pt x="1284" y="1"/>
                    <a:pt x="8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6"/>
            <p:cNvSpPr/>
            <p:nvPr/>
          </p:nvSpPr>
          <p:spPr>
            <a:xfrm>
              <a:off x="6008675" y="876595"/>
              <a:ext cx="63182" cy="62349"/>
            </a:xfrm>
            <a:custGeom>
              <a:avLst/>
              <a:gdLst/>
              <a:ahLst/>
              <a:cxnLst/>
              <a:rect l="l" t="t" r="r" b="b"/>
              <a:pathLst>
                <a:path w="1592" h="1571" extrusionOk="0">
                  <a:moveTo>
                    <a:pt x="789" y="0"/>
                  </a:moveTo>
                  <a:cubicBezTo>
                    <a:pt x="297" y="0"/>
                    <a:pt x="1" y="306"/>
                    <a:pt x="2" y="799"/>
                  </a:cubicBezTo>
                  <a:cubicBezTo>
                    <a:pt x="5" y="1255"/>
                    <a:pt x="291" y="1544"/>
                    <a:pt x="744" y="1568"/>
                  </a:cubicBezTo>
                  <a:cubicBezTo>
                    <a:pt x="765" y="1570"/>
                    <a:pt x="786" y="1570"/>
                    <a:pt x="807" y="1570"/>
                  </a:cubicBezTo>
                  <a:cubicBezTo>
                    <a:pt x="1266" y="1570"/>
                    <a:pt x="1508" y="1266"/>
                    <a:pt x="1592" y="812"/>
                  </a:cubicBezTo>
                  <a:cubicBezTo>
                    <a:pt x="1539" y="328"/>
                    <a:pt x="1293" y="0"/>
                    <a:pt x="793" y="0"/>
                  </a:cubicBezTo>
                  <a:cubicBezTo>
                    <a:pt x="792" y="0"/>
                    <a:pt x="790" y="0"/>
                    <a:pt x="7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6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6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6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6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6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6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6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6"/>
            <p:cNvSpPr/>
            <p:nvPr/>
          </p:nvSpPr>
          <p:spPr>
            <a:xfrm>
              <a:off x="7145469" y="752807"/>
              <a:ext cx="59531" cy="57229"/>
            </a:xfrm>
            <a:custGeom>
              <a:avLst/>
              <a:gdLst/>
              <a:ahLst/>
              <a:cxnLst/>
              <a:rect l="l" t="t" r="r" b="b"/>
              <a:pathLst>
                <a:path w="1500" h="1442" extrusionOk="0">
                  <a:moveTo>
                    <a:pt x="736" y="1"/>
                  </a:moveTo>
                  <a:cubicBezTo>
                    <a:pt x="264" y="67"/>
                    <a:pt x="1" y="333"/>
                    <a:pt x="38" y="791"/>
                  </a:cubicBezTo>
                  <a:cubicBezTo>
                    <a:pt x="70" y="1194"/>
                    <a:pt x="336" y="1441"/>
                    <a:pt x="727" y="1441"/>
                  </a:cubicBezTo>
                  <a:cubicBezTo>
                    <a:pt x="744" y="1441"/>
                    <a:pt x="762" y="1441"/>
                    <a:pt x="780" y="1440"/>
                  </a:cubicBezTo>
                  <a:cubicBezTo>
                    <a:pt x="1236" y="1415"/>
                    <a:pt x="1499" y="1118"/>
                    <a:pt x="1463" y="660"/>
                  </a:cubicBezTo>
                  <a:cubicBezTo>
                    <a:pt x="1431" y="238"/>
                    <a:pt x="1142" y="27"/>
                    <a:pt x="73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6"/>
            <p:cNvSpPr/>
            <p:nvPr/>
          </p:nvSpPr>
          <p:spPr>
            <a:xfrm>
              <a:off x="6893726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1" y="329"/>
                    <a:pt x="1228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6"/>
            <p:cNvSpPr/>
            <p:nvPr/>
          </p:nvSpPr>
          <p:spPr>
            <a:xfrm>
              <a:off x="6640712" y="753085"/>
              <a:ext cx="59769" cy="57388"/>
            </a:xfrm>
            <a:custGeom>
              <a:avLst/>
              <a:gdLst/>
              <a:ahLst/>
              <a:cxnLst/>
              <a:rect l="l" t="t" r="r" b="b"/>
              <a:pathLst>
                <a:path w="1506" h="1446" extrusionOk="0">
                  <a:moveTo>
                    <a:pt x="728" y="0"/>
                  </a:moveTo>
                  <a:cubicBezTo>
                    <a:pt x="347" y="0"/>
                    <a:pt x="80" y="242"/>
                    <a:pt x="44" y="644"/>
                  </a:cubicBezTo>
                  <a:cubicBezTo>
                    <a:pt x="1" y="1106"/>
                    <a:pt x="262" y="1371"/>
                    <a:pt x="730" y="1446"/>
                  </a:cubicBezTo>
                  <a:cubicBezTo>
                    <a:pt x="1135" y="1420"/>
                    <a:pt x="1430" y="1218"/>
                    <a:pt x="1463" y="791"/>
                  </a:cubicBezTo>
                  <a:cubicBezTo>
                    <a:pt x="1505" y="333"/>
                    <a:pt x="1245" y="31"/>
                    <a:pt x="790" y="2"/>
                  </a:cubicBezTo>
                  <a:cubicBezTo>
                    <a:pt x="769" y="1"/>
                    <a:pt x="748" y="0"/>
                    <a:pt x="72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6"/>
            <p:cNvSpPr/>
            <p:nvPr/>
          </p:nvSpPr>
          <p:spPr>
            <a:xfrm>
              <a:off x="6388929" y="753243"/>
              <a:ext cx="58301" cy="57150"/>
            </a:xfrm>
            <a:custGeom>
              <a:avLst/>
              <a:gdLst/>
              <a:ahLst/>
              <a:cxnLst/>
              <a:rect l="l" t="t" r="r" b="b"/>
              <a:pathLst>
                <a:path w="1469" h="1440" extrusionOk="0">
                  <a:moveTo>
                    <a:pt x="747" y="1"/>
                  </a:moveTo>
                  <a:cubicBezTo>
                    <a:pt x="740" y="1"/>
                    <a:pt x="734" y="1"/>
                    <a:pt x="727" y="1"/>
                  </a:cubicBezTo>
                  <a:cubicBezTo>
                    <a:pt x="268" y="8"/>
                    <a:pt x="0" y="315"/>
                    <a:pt x="26" y="768"/>
                  </a:cubicBezTo>
                  <a:cubicBezTo>
                    <a:pt x="52" y="1186"/>
                    <a:pt x="335" y="1410"/>
                    <a:pt x="730" y="1439"/>
                  </a:cubicBezTo>
                  <a:cubicBezTo>
                    <a:pt x="1181" y="1399"/>
                    <a:pt x="1448" y="1156"/>
                    <a:pt x="1457" y="740"/>
                  </a:cubicBezTo>
                  <a:cubicBezTo>
                    <a:pt x="1468" y="288"/>
                    <a:pt x="1195" y="1"/>
                    <a:pt x="7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6"/>
            <p:cNvSpPr/>
            <p:nvPr/>
          </p:nvSpPr>
          <p:spPr>
            <a:xfrm>
              <a:off x="6136472" y="753164"/>
              <a:ext cx="59452" cy="57309"/>
            </a:xfrm>
            <a:custGeom>
              <a:avLst/>
              <a:gdLst/>
              <a:ahLst/>
              <a:cxnLst/>
              <a:rect l="l" t="t" r="r" b="b"/>
              <a:pathLst>
                <a:path w="1498" h="1444" extrusionOk="0">
                  <a:moveTo>
                    <a:pt x="727" y="0"/>
                  </a:moveTo>
                  <a:cubicBezTo>
                    <a:pt x="336" y="0"/>
                    <a:pt x="69" y="247"/>
                    <a:pt x="37" y="651"/>
                  </a:cubicBezTo>
                  <a:cubicBezTo>
                    <a:pt x="1" y="1109"/>
                    <a:pt x="264" y="1375"/>
                    <a:pt x="732" y="1444"/>
                  </a:cubicBezTo>
                  <a:cubicBezTo>
                    <a:pt x="1138" y="1415"/>
                    <a:pt x="1427" y="1204"/>
                    <a:pt x="1462" y="786"/>
                  </a:cubicBezTo>
                  <a:cubicBezTo>
                    <a:pt x="1498" y="325"/>
                    <a:pt x="1234" y="28"/>
                    <a:pt x="777" y="2"/>
                  </a:cubicBezTo>
                  <a:cubicBezTo>
                    <a:pt x="760" y="1"/>
                    <a:pt x="743" y="0"/>
                    <a:pt x="7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6"/>
            <p:cNvSpPr/>
            <p:nvPr/>
          </p:nvSpPr>
          <p:spPr>
            <a:xfrm>
              <a:off x="5885086" y="753164"/>
              <a:ext cx="57547" cy="56912"/>
            </a:xfrm>
            <a:custGeom>
              <a:avLst/>
              <a:gdLst/>
              <a:ahLst/>
              <a:cxnLst/>
              <a:rect l="l" t="t" r="r" b="b"/>
              <a:pathLst>
                <a:path w="1450" h="1434" extrusionOk="0">
                  <a:moveTo>
                    <a:pt x="720" y="1"/>
                  </a:moveTo>
                  <a:cubicBezTo>
                    <a:pt x="287" y="1"/>
                    <a:pt x="15" y="270"/>
                    <a:pt x="6" y="716"/>
                  </a:cubicBezTo>
                  <a:cubicBezTo>
                    <a:pt x="0" y="1136"/>
                    <a:pt x="265" y="1416"/>
                    <a:pt x="684" y="1432"/>
                  </a:cubicBezTo>
                  <a:cubicBezTo>
                    <a:pt x="699" y="1433"/>
                    <a:pt x="713" y="1433"/>
                    <a:pt x="728" y="1433"/>
                  </a:cubicBezTo>
                  <a:cubicBezTo>
                    <a:pt x="1157" y="1433"/>
                    <a:pt x="1402" y="1163"/>
                    <a:pt x="1450" y="718"/>
                  </a:cubicBezTo>
                  <a:cubicBezTo>
                    <a:pt x="1414" y="296"/>
                    <a:pt x="1184" y="20"/>
                    <a:pt x="761" y="2"/>
                  </a:cubicBezTo>
                  <a:cubicBezTo>
                    <a:pt x="747" y="1"/>
                    <a:pt x="733" y="1"/>
                    <a:pt x="72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6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6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6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6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6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6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6"/>
            <p:cNvSpPr/>
            <p:nvPr/>
          </p:nvSpPr>
          <p:spPr>
            <a:xfrm>
              <a:off x="7275329" y="630170"/>
              <a:ext cx="51713" cy="50760"/>
            </a:xfrm>
            <a:custGeom>
              <a:avLst/>
              <a:gdLst/>
              <a:ahLst/>
              <a:cxnLst/>
              <a:rect l="l" t="t" r="r" b="b"/>
              <a:pathLst>
                <a:path w="1303" h="1279" extrusionOk="0">
                  <a:moveTo>
                    <a:pt x="641" y="0"/>
                  </a:moveTo>
                  <a:cubicBezTo>
                    <a:pt x="255" y="0"/>
                    <a:pt x="58" y="243"/>
                    <a:pt x="1" y="678"/>
                  </a:cubicBezTo>
                  <a:cubicBezTo>
                    <a:pt x="61" y="996"/>
                    <a:pt x="222" y="1272"/>
                    <a:pt x="644" y="1278"/>
                  </a:cubicBezTo>
                  <a:cubicBezTo>
                    <a:pt x="1044" y="1278"/>
                    <a:pt x="1282" y="1057"/>
                    <a:pt x="1294" y="654"/>
                  </a:cubicBezTo>
                  <a:cubicBezTo>
                    <a:pt x="1303" y="252"/>
                    <a:pt x="1074" y="14"/>
                    <a:pt x="671" y="1"/>
                  </a:cubicBezTo>
                  <a:cubicBezTo>
                    <a:pt x="661" y="0"/>
                    <a:pt x="651" y="0"/>
                    <a:pt x="6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6"/>
            <p:cNvSpPr/>
            <p:nvPr/>
          </p:nvSpPr>
          <p:spPr>
            <a:xfrm>
              <a:off x="7023427" y="630170"/>
              <a:ext cx="51475" cy="50681"/>
            </a:xfrm>
            <a:custGeom>
              <a:avLst/>
              <a:gdLst/>
              <a:ahLst/>
              <a:cxnLst/>
              <a:rect l="l" t="t" r="r" b="b"/>
              <a:pathLst>
                <a:path w="1297" h="1277" extrusionOk="0">
                  <a:moveTo>
                    <a:pt x="664" y="0"/>
                  </a:moveTo>
                  <a:cubicBezTo>
                    <a:pt x="654" y="0"/>
                    <a:pt x="644" y="0"/>
                    <a:pt x="633" y="1"/>
                  </a:cubicBezTo>
                  <a:cubicBezTo>
                    <a:pt x="230" y="14"/>
                    <a:pt x="0" y="252"/>
                    <a:pt x="12" y="655"/>
                  </a:cubicBezTo>
                  <a:cubicBezTo>
                    <a:pt x="19" y="1050"/>
                    <a:pt x="250" y="1277"/>
                    <a:pt x="640" y="1277"/>
                  </a:cubicBezTo>
                  <a:cubicBezTo>
                    <a:pt x="647" y="1277"/>
                    <a:pt x="655" y="1277"/>
                    <a:pt x="662" y="1277"/>
                  </a:cubicBezTo>
                  <a:cubicBezTo>
                    <a:pt x="1068" y="1267"/>
                    <a:pt x="1263" y="1015"/>
                    <a:pt x="1297" y="621"/>
                  </a:cubicBezTo>
                  <a:cubicBezTo>
                    <a:pt x="1247" y="240"/>
                    <a:pt x="1048" y="0"/>
                    <a:pt x="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6"/>
            <p:cNvSpPr/>
            <p:nvPr/>
          </p:nvSpPr>
          <p:spPr>
            <a:xfrm>
              <a:off x="6770970" y="630130"/>
              <a:ext cx="51832" cy="50641"/>
            </a:xfrm>
            <a:custGeom>
              <a:avLst/>
              <a:gdLst/>
              <a:ahLst/>
              <a:cxnLst/>
              <a:rect l="l" t="t" r="r" b="b"/>
              <a:pathLst>
                <a:path w="1306" h="1276" extrusionOk="0">
                  <a:moveTo>
                    <a:pt x="679" y="0"/>
                  </a:moveTo>
                  <a:cubicBezTo>
                    <a:pt x="663" y="0"/>
                    <a:pt x="645" y="1"/>
                    <a:pt x="628" y="2"/>
                  </a:cubicBezTo>
                  <a:cubicBezTo>
                    <a:pt x="226" y="25"/>
                    <a:pt x="1" y="260"/>
                    <a:pt x="15" y="664"/>
                  </a:cubicBezTo>
                  <a:cubicBezTo>
                    <a:pt x="29" y="1053"/>
                    <a:pt x="259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2" y="1263"/>
                    <a:pt x="1277" y="1010"/>
                    <a:pt x="1306" y="544"/>
                  </a:cubicBezTo>
                  <a:cubicBezTo>
                    <a:pt x="1223" y="264"/>
                    <a:pt x="1060" y="0"/>
                    <a:pt x="6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6"/>
            <p:cNvSpPr/>
            <p:nvPr/>
          </p:nvSpPr>
          <p:spPr>
            <a:xfrm>
              <a:off x="6518829" y="629654"/>
              <a:ext cx="51475" cy="51118"/>
            </a:xfrm>
            <a:custGeom>
              <a:avLst/>
              <a:gdLst/>
              <a:ahLst/>
              <a:cxnLst/>
              <a:rect l="l" t="t" r="r" b="b"/>
              <a:pathLst>
                <a:path w="1297" h="1288" extrusionOk="0">
                  <a:moveTo>
                    <a:pt x="665" y="1"/>
                  </a:moveTo>
                  <a:cubicBezTo>
                    <a:pt x="269" y="34"/>
                    <a:pt x="18" y="229"/>
                    <a:pt x="9" y="637"/>
                  </a:cubicBezTo>
                  <a:cubicBezTo>
                    <a:pt x="1" y="1038"/>
                    <a:pt x="227" y="1277"/>
                    <a:pt x="631" y="1287"/>
                  </a:cubicBezTo>
                  <a:cubicBezTo>
                    <a:pt x="640" y="1287"/>
                    <a:pt x="650" y="1287"/>
                    <a:pt x="659" y="1287"/>
                  </a:cubicBezTo>
                  <a:cubicBezTo>
                    <a:pt x="1045" y="1287"/>
                    <a:pt x="1273" y="1059"/>
                    <a:pt x="1285" y="665"/>
                  </a:cubicBezTo>
                  <a:cubicBezTo>
                    <a:pt x="1297" y="261"/>
                    <a:pt x="1056" y="51"/>
                    <a:pt x="6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6"/>
            <p:cNvSpPr/>
            <p:nvPr/>
          </p:nvSpPr>
          <p:spPr>
            <a:xfrm>
              <a:off x="6266173" y="630130"/>
              <a:ext cx="52189" cy="50800"/>
            </a:xfrm>
            <a:custGeom>
              <a:avLst/>
              <a:gdLst/>
              <a:ahLst/>
              <a:cxnLst/>
              <a:rect l="l" t="t" r="r" b="b"/>
              <a:pathLst>
                <a:path w="1315" h="1280" extrusionOk="0">
                  <a:moveTo>
                    <a:pt x="655" y="1"/>
                  </a:moveTo>
                  <a:cubicBezTo>
                    <a:pt x="274" y="1"/>
                    <a:pt x="43" y="217"/>
                    <a:pt x="22" y="607"/>
                  </a:cubicBezTo>
                  <a:cubicBezTo>
                    <a:pt x="0" y="1006"/>
                    <a:pt x="220" y="1253"/>
                    <a:pt x="623" y="1278"/>
                  </a:cubicBezTo>
                  <a:cubicBezTo>
                    <a:pt x="641" y="1279"/>
                    <a:pt x="659" y="1279"/>
                    <a:pt x="676" y="1279"/>
                  </a:cubicBezTo>
                  <a:cubicBezTo>
                    <a:pt x="1047" y="1279"/>
                    <a:pt x="1246" y="1045"/>
                    <a:pt x="1314" y="636"/>
                  </a:cubicBezTo>
                  <a:cubicBezTo>
                    <a:pt x="1272" y="289"/>
                    <a:pt x="1102" y="16"/>
                    <a:pt x="693" y="2"/>
                  </a:cubicBezTo>
                  <a:cubicBezTo>
                    <a:pt x="680" y="1"/>
                    <a:pt x="668" y="1"/>
                    <a:pt x="6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6"/>
            <p:cNvSpPr/>
            <p:nvPr/>
          </p:nvSpPr>
          <p:spPr>
            <a:xfrm>
              <a:off x="6014311" y="629376"/>
              <a:ext cx="51673" cy="51395"/>
            </a:xfrm>
            <a:custGeom>
              <a:avLst/>
              <a:gdLst/>
              <a:ahLst/>
              <a:cxnLst/>
              <a:rect l="l" t="t" r="r" b="b"/>
              <a:pathLst>
                <a:path w="1302" h="1295" extrusionOk="0">
                  <a:moveTo>
                    <a:pt x="623" y="0"/>
                  </a:moveTo>
                  <a:cubicBezTo>
                    <a:pt x="294" y="54"/>
                    <a:pt x="16" y="217"/>
                    <a:pt x="9" y="635"/>
                  </a:cubicBezTo>
                  <a:cubicBezTo>
                    <a:pt x="0" y="1034"/>
                    <a:pt x="219" y="1279"/>
                    <a:pt x="622" y="1294"/>
                  </a:cubicBezTo>
                  <a:cubicBezTo>
                    <a:pt x="636" y="1294"/>
                    <a:pt x="650" y="1295"/>
                    <a:pt x="664" y="1295"/>
                  </a:cubicBezTo>
                  <a:cubicBezTo>
                    <a:pt x="1039" y="1295"/>
                    <a:pt x="1267" y="1070"/>
                    <a:pt x="1282" y="683"/>
                  </a:cubicBezTo>
                  <a:cubicBezTo>
                    <a:pt x="1301" y="275"/>
                    <a:pt x="1063" y="64"/>
                    <a:pt x="6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6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6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6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6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6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6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6"/>
            <p:cNvSpPr/>
            <p:nvPr/>
          </p:nvSpPr>
          <p:spPr>
            <a:xfrm>
              <a:off x="7151780" y="506580"/>
              <a:ext cx="47069" cy="45918"/>
            </a:xfrm>
            <a:custGeom>
              <a:avLst/>
              <a:gdLst/>
              <a:ahLst/>
              <a:cxnLst/>
              <a:rect l="l" t="t" r="r" b="b"/>
              <a:pathLst>
                <a:path w="1186" h="1157" extrusionOk="0">
                  <a:moveTo>
                    <a:pt x="578" y="0"/>
                  </a:moveTo>
                  <a:cubicBezTo>
                    <a:pt x="256" y="0"/>
                    <a:pt x="36" y="220"/>
                    <a:pt x="19" y="536"/>
                  </a:cubicBezTo>
                  <a:cubicBezTo>
                    <a:pt x="1" y="902"/>
                    <a:pt x="235" y="1104"/>
                    <a:pt x="586" y="1156"/>
                  </a:cubicBezTo>
                  <a:cubicBezTo>
                    <a:pt x="920" y="1117"/>
                    <a:pt x="1147" y="931"/>
                    <a:pt x="1165" y="609"/>
                  </a:cubicBezTo>
                  <a:cubicBezTo>
                    <a:pt x="1186" y="247"/>
                    <a:pt x="952" y="7"/>
                    <a:pt x="590" y="0"/>
                  </a:cubicBezTo>
                  <a:cubicBezTo>
                    <a:pt x="586" y="0"/>
                    <a:pt x="582" y="0"/>
                    <a:pt x="57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6"/>
            <p:cNvSpPr/>
            <p:nvPr/>
          </p:nvSpPr>
          <p:spPr>
            <a:xfrm>
              <a:off x="6899163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6" y="5"/>
                  </a:cubicBezTo>
                  <a:cubicBezTo>
                    <a:pt x="216" y="39"/>
                    <a:pt x="1" y="272"/>
                    <a:pt x="27" y="600"/>
                  </a:cubicBezTo>
                  <a:cubicBezTo>
                    <a:pt x="51" y="931"/>
                    <a:pt x="261" y="1149"/>
                    <a:pt x="585" y="1149"/>
                  </a:cubicBezTo>
                  <a:cubicBezTo>
                    <a:pt x="610" y="1149"/>
                    <a:pt x="636" y="1148"/>
                    <a:pt x="663" y="1145"/>
                  </a:cubicBezTo>
                  <a:cubicBezTo>
                    <a:pt x="984" y="1110"/>
                    <a:pt x="1157" y="878"/>
                    <a:pt x="1184" y="558"/>
                  </a:cubicBezTo>
                  <a:cubicBezTo>
                    <a:pt x="1117" y="223"/>
                    <a:pt x="932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6"/>
            <p:cNvSpPr/>
            <p:nvPr/>
          </p:nvSpPr>
          <p:spPr>
            <a:xfrm>
              <a:off x="6647261" y="506620"/>
              <a:ext cx="46593" cy="45601"/>
            </a:xfrm>
            <a:custGeom>
              <a:avLst/>
              <a:gdLst/>
              <a:ahLst/>
              <a:cxnLst/>
              <a:rect l="l" t="t" r="r" b="b"/>
              <a:pathLst>
                <a:path w="1174" h="1149" extrusionOk="0">
                  <a:moveTo>
                    <a:pt x="578" y="0"/>
                  </a:moveTo>
                  <a:cubicBezTo>
                    <a:pt x="254" y="0"/>
                    <a:pt x="39" y="219"/>
                    <a:pt x="19" y="557"/>
                  </a:cubicBezTo>
                  <a:cubicBezTo>
                    <a:pt x="0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2" y="1148"/>
                  </a:cubicBezTo>
                  <a:cubicBezTo>
                    <a:pt x="925" y="1148"/>
                    <a:pt x="1114" y="925"/>
                    <a:pt x="1174" y="590"/>
                  </a:cubicBezTo>
                  <a:cubicBezTo>
                    <a:pt x="1145" y="259"/>
                    <a:pt x="964" y="28"/>
                    <a:pt x="648" y="4"/>
                  </a:cubicBezTo>
                  <a:cubicBezTo>
                    <a:pt x="624" y="1"/>
                    <a:pt x="601" y="0"/>
                    <a:pt x="57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6"/>
            <p:cNvSpPr/>
            <p:nvPr/>
          </p:nvSpPr>
          <p:spPr>
            <a:xfrm>
              <a:off x="6395041" y="506461"/>
              <a:ext cx="46633" cy="45720"/>
            </a:xfrm>
            <a:custGeom>
              <a:avLst/>
              <a:gdLst/>
              <a:ahLst/>
              <a:cxnLst/>
              <a:rect l="l" t="t" r="r" b="b"/>
              <a:pathLst>
                <a:path w="1175" h="1152" extrusionOk="0">
                  <a:moveTo>
                    <a:pt x="583" y="1"/>
                  </a:moveTo>
                  <a:cubicBezTo>
                    <a:pt x="254" y="1"/>
                    <a:pt x="33" y="222"/>
                    <a:pt x="18" y="564"/>
                  </a:cubicBezTo>
                  <a:cubicBezTo>
                    <a:pt x="1" y="893"/>
                    <a:pt x="222" y="1123"/>
                    <a:pt x="540" y="1149"/>
                  </a:cubicBezTo>
                  <a:cubicBezTo>
                    <a:pt x="560" y="1151"/>
                    <a:pt x="580" y="1152"/>
                    <a:pt x="600" y="1152"/>
                  </a:cubicBezTo>
                  <a:cubicBezTo>
                    <a:pt x="925" y="1152"/>
                    <a:pt x="1116" y="928"/>
                    <a:pt x="1174" y="589"/>
                  </a:cubicBezTo>
                  <a:cubicBezTo>
                    <a:pt x="1141" y="260"/>
                    <a:pt x="959" y="31"/>
                    <a:pt x="641" y="3"/>
                  </a:cubicBezTo>
                  <a:cubicBezTo>
                    <a:pt x="621" y="2"/>
                    <a:pt x="602" y="1"/>
                    <a:pt x="5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6"/>
            <p:cNvSpPr/>
            <p:nvPr/>
          </p:nvSpPr>
          <p:spPr>
            <a:xfrm>
              <a:off x="6142346" y="506540"/>
              <a:ext cx="47625" cy="45958"/>
            </a:xfrm>
            <a:custGeom>
              <a:avLst/>
              <a:gdLst/>
              <a:ahLst/>
              <a:cxnLst/>
              <a:rect l="l" t="t" r="r" b="b"/>
              <a:pathLst>
                <a:path w="1200" h="1158" extrusionOk="0">
                  <a:moveTo>
                    <a:pt x="623" y="0"/>
                  </a:moveTo>
                  <a:cubicBezTo>
                    <a:pt x="612" y="0"/>
                    <a:pt x="601" y="1"/>
                    <a:pt x="590" y="1"/>
                  </a:cubicBezTo>
                  <a:cubicBezTo>
                    <a:pt x="229" y="17"/>
                    <a:pt x="0" y="263"/>
                    <a:pt x="29" y="624"/>
                  </a:cubicBezTo>
                  <a:cubicBezTo>
                    <a:pt x="55" y="942"/>
                    <a:pt x="283" y="1126"/>
                    <a:pt x="620" y="1157"/>
                  </a:cubicBezTo>
                  <a:cubicBezTo>
                    <a:pt x="968" y="1094"/>
                    <a:pt x="1200" y="889"/>
                    <a:pt x="1175" y="523"/>
                  </a:cubicBezTo>
                  <a:cubicBezTo>
                    <a:pt x="1149" y="216"/>
                    <a:pt x="932" y="0"/>
                    <a:pt x="6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6"/>
            <p:cNvSpPr/>
            <p:nvPr/>
          </p:nvSpPr>
          <p:spPr>
            <a:xfrm>
              <a:off x="5889888" y="506580"/>
              <a:ext cx="47943" cy="45918"/>
            </a:xfrm>
            <a:custGeom>
              <a:avLst/>
              <a:gdLst/>
              <a:ahLst/>
              <a:cxnLst/>
              <a:rect l="l" t="t" r="r" b="b"/>
              <a:pathLst>
                <a:path w="1208" h="1157" extrusionOk="0">
                  <a:moveTo>
                    <a:pt x="582" y="1"/>
                  </a:moveTo>
                  <a:cubicBezTo>
                    <a:pt x="274" y="1"/>
                    <a:pt x="59" y="214"/>
                    <a:pt x="33" y="519"/>
                  </a:cubicBezTo>
                  <a:cubicBezTo>
                    <a:pt x="1" y="882"/>
                    <a:pt x="231" y="1093"/>
                    <a:pt x="588" y="1156"/>
                  </a:cubicBezTo>
                  <a:cubicBezTo>
                    <a:pt x="914" y="1127"/>
                    <a:pt x="1148" y="947"/>
                    <a:pt x="1174" y="630"/>
                  </a:cubicBezTo>
                  <a:cubicBezTo>
                    <a:pt x="1208" y="268"/>
                    <a:pt x="982" y="23"/>
                    <a:pt x="621" y="2"/>
                  </a:cubicBezTo>
                  <a:cubicBezTo>
                    <a:pt x="608" y="1"/>
                    <a:pt x="595" y="1"/>
                    <a:pt x="5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6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6"/>
            <p:cNvSpPr/>
            <p:nvPr/>
          </p:nvSpPr>
          <p:spPr>
            <a:xfrm>
              <a:off x="6272881" y="384102"/>
              <a:ext cx="39807" cy="38656"/>
            </a:xfrm>
            <a:custGeom>
              <a:avLst/>
              <a:gdLst/>
              <a:ahLst/>
              <a:cxnLst/>
              <a:rect l="l" t="t" r="r" b="b"/>
              <a:pathLst>
                <a:path w="1003" h="974" extrusionOk="0">
                  <a:moveTo>
                    <a:pt x="501" y="1"/>
                  </a:moveTo>
                  <a:cubicBezTo>
                    <a:pt x="500" y="1"/>
                    <a:pt x="499" y="1"/>
                    <a:pt x="498" y="1"/>
                  </a:cubicBezTo>
                  <a:cubicBezTo>
                    <a:pt x="181" y="5"/>
                    <a:pt x="0" y="181"/>
                    <a:pt x="11" y="496"/>
                  </a:cubicBezTo>
                  <a:cubicBezTo>
                    <a:pt x="15" y="814"/>
                    <a:pt x="214" y="962"/>
                    <a:pt x="576" y="973"/>
                  </a:cubicBezTo>
                  <a:cubicBezTo>
                    <a:pt x="816" y="905"/>
                    <a:pt x="1002" y="746"/>
                    <a:pt x="973" y="428"/>
                  </a:cubicBezTo>
                  <a:cubicBezTo>
                    <a:pt x="944" y="159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6"/>
            <p:cNvSpPr/>
            <p:nvPr/>
          </p:nvSpPr>
          <p:spPr>
            <a:xfrm>
              <a:off x="6020383" y="383824"/>
              <a:ext cx="39092" cy="38576"/>
            </a:xfrm>
            <a:custGeom>
              <a:avLst/>
              <a:gdLst/>
              <a:ahLst/>
              <a:cxnLst/>
              <a:rect l="l" t="t" r="r" b="b"/>
              <a:pathLst>
                <a:path w="985" h="972" extrusionOk="0">
                  <a:moveTo>
                    <a:pt x="489" y="0"/>
                  </a:moveTo>
                  <a:cubicBezTo>
                    <a:pt x="180" y="31"/>
                    <a:pt x="1" y="197"/>
                    <a:pt x="15" y="515"/>
                  </a:cubicBezTo>
                  <a:cubicBezTo>
                    <a:pt x="25" y="790"/>
                    <a:pt x="186" y="959"/>
                    <a:pt x="460" y="970"/>
                  </a:cubicBezTo>
                  <a:cubicBezTo>
                    <a:pt x="473" y="971"/>
                    <a:pt x="485" y="971"/>
                    <a:pt x="497" y="971"/>
                  </a:cubicBezTo>
                  <a:cubicBezTo>
                    <a:pt x="789" y="971"/>
                    <a:pt x="965" y="806"/>
                    <a:pt x="976" y="505"/>
                  </a:cubicBezTo>
                  <a:cubicBezTo>
                    <a:pt x="985" y="188"/>
                    <a:pt x="798" y="28"/>
                    <a:pt x="4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6"/>
            <p:cNvSpPr/>
            <p:nvPr/>
          </p:nvSpPr>
          <p:spPr>
            <a:xfrm>
              <a:off x="6524902" y="384102"/>
              <a:ext cx="39092" cy="38219"/>
            </a:xfrm>
            <a:custGeom>
              <a:avLst/>
              <a:gdLst/>
              <a:ahLst/>
              <a:cxnLst/>
              <a:rect l="l" t="t" r="r" b="b"/>
              <a:pathLst>
                <a:path w="985" h="963" extrusionOk="0">
                  <a:moveTo>
                    <a:pt x="502" y="0"/>
                  </a:moveTo>
                  <a:cubicBezTo>
                    <a:pt x="492" y="0"/>
                    <a:pt x="481" y="0"/>
                    <a:pt x="470" y="1"/>
                  </a:cubicBezTo>
                  <a:cubicBezTo>
                    <a:pt x="196" y="12"/>
                    <a:pt x="28" y="173"/>
                    <a:pt x="15" y="447"/>
                  </a:cubicBezTo>
                  <a:cubicBezTo>
                    <a:pt x="1" y="759"/>
                    <a:pt x="167" y="952"/>
                    <a:pt x="482" y="962"/>
                  </a:cubicBezTo>
                  <a:cubicBezTo>
                    <a:pt x="489" y="962"/>
                    <a:pt x="496" y="962"/>
                    <a:pt x="503" y="962"/>
                  </a:cubicBezTo>
                  <a:cubicBezTo>
                    <a:pt x="804" y="962"/>
                    <a:pt x="960" y="778"/>
                    <a:pt x="985" y="476"/>
                  </a:cubicBezTo>
                  <a:cubicBezTo>
                    <a:pt x="953" y="177"/>
                    <a:pt x="798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6"/>
            <p:cNvSpPr/>
            <p:nvPr/>
          </p:nvSpPr>
          <p:spPr>
            <a:xfrm>
              <a:off x="6776645" y="383983"/>
              <a:ext cx="39648" cy="38378"/>
            </a:xfrm>
            <a:custGeom>
              <a:avLst/>
              <a:gdLst/>
              <a:ahLst/>
              <a:cxnLst/>
              <a:rect l="l" t="t" r="r" b="b"/>
              <a:pathLst>
                <a:path w="999" h="967" extrusionOk="0">
                  <a:moveTo>
                    <a:pt x="499" y="1"/>
                  </a:moveTo>
                  <a:cubicBezTo>
                    <a:pt x="225" y="1"/>
                    <a:pt x="54" y="159"/>
                    <a:pt x="30" y="429"/>
                  </a:cubicBezTo>
                  <a:cubicBezTo>
                    <a:pt x="1" y="738"/>
                    <a:pt x="160" y="942"/>
                    <a:pt x="473" y="965"/>
                  </a:cubicBezTo>
                  <a:cubicBezTo>
                    <a:pt x="492" y="966"/>
                    <a:pt x="509" y="967"/>
                    <a:pt x="527" y="967"/>
                  </a:cubicBezTo>
                  <a:cubicBezTo>
                    <a:pt x="806" y="967"/>
                    <a:pt x="960" y="792"/>
                    <a:pt x="998" y="499"/>
                  </a:cubicBezTo>
                  <a:cubicBezTo>
                    <a:pt x="976" y="190"/>
                    <a:pt x="820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6"/>
            <p:cNvSpPr/>
            <p:nvPr/>
          </p:nvSpPr>
          <p:spPr>
            <a:xfrm>
              <a:off x="7029857" y="383546"/>
              <a:ext cx="39370" cy="38854"/>
            </a:xfrm>
            <a:custGeom>
              <a:avLst/>
              <a:gdLst/>
              <a:ahLst/>
              <a:cxnLst/>
              <a:rect l="l" t="t" r="r" b="b"/>
              <a:pathLst>
                <a:path w="992" h="979" extrusionOk="0">
                  <a:moveTo>
                    <a:pt x="464" y="0"/>
                  </a:moveTo>
                  <a:cubicBezTo>
                    <a:pt x="212" y="38"/>
                    <a:pt x="7" y="166"/>
                    <a:pt x="3" y="492"/>
                  </a:cubicBezTo>
                  <a:cubicBezTo>
                    <a:pt x="0" y="768"/>
                    <a:pt x="155" y="945"/>
                    <a:pt x="422" y="974"/>
                  </a:cubicBezTo>
                  <a:cubicBezTo>
                    <a:pt x="448" y="977"/>
                    <a:pt x="474" y="978"/>
                    <a:pt x="499" y="978"/>
                  </a:cubicBezTo>
                  <a:cubicBezTo>
                    <a:pt x="762" y="978"/>
                    <a:pt x="939" y="826"/>
                    <a:pt x="964" y="539"/>
                  </a:cubicBezTo>
                  <a:cubicBezTo>
                    <a:pt x="991" y="226"/>
                    <a:pt x="818" y="51"/>
                    <a:pt x="4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6"/>
            <p:cNvSpPr/>
            <p:nvPr/>
          </p:nvSpPr>
          <p:spPr>
            <a:xfrm>
              <a:off x="7281997" y="384102"/>
              <a:ext cx="39846" cy="38656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00" y="1"/>
                  </a:moveTo>
                  <a:cubicBezTo>
                    <a:pt x="498" y="1"/>
                    <a:pt x="497" y="1"/>
                    <a:pt x="496" y="1"/>
                  </a:cubicBezTo>
                  <a:cubicBezTo>
                    <a:pt x="181" y="5"/>
                    <a:pt x="0" y="181"/>
                    <a:pt x="9" y="496"/>
                  </a:cubicBezTo>
                  <a:cubicBezTo>
                    <a:pt x="15" y="814"/>
                    <a:pt x="213" y="962"/>
                    <a:pt x="574" y="973"/>
                  </a:cubicBezTo>
                  <a:cubicBezTo>
                    <a:pt x="815" y="905"/>
                    <a:pt x="1003" y="746"/>
                    <a:pt x="971" y="428"/>
                  </a:cubicBezTo>
                  <a:cubicBezTo>
                    <a:pt x="943" y="159"/>
                    <a:pt x="775" y="1"/>
                    <a:pt x="50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6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6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6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6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6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6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6"/>
            <p:cNvSpPr/>
            <p:nvPr/>
          </p:nvSpPr>
          <p:spPr>
            <a:xfrm>
              <a:off x="5898500" y="262655"/>
              <a:ext cx="30678" cy="28853"/>
            </a:xfrm>
            <a:custGeom>
              <a:avLst/>
              <a:gdLst/>
              <a:ahLst/>
              <a:cxnLst/>
              <a:rect l="l" t="t" r="r" b="b"/>
              <a:pathLst>
                <a:path w="773" h="727" extrusionOk="0">
                  <a:moveTo>
                    <a:pt x="369" y="0"/>
                  </a:moveTo>
                  <a:cubicBezTo>
                    <a:pt x="176" y="0"/>
                    <a:pt x="49" y="113"/>
                    <a:pt x="28" y="309"/>
                  </a:cubicBezTo>
                  <a:cubicBezTo>
                    <a:pt x="1" y="550"/>
                    <a:pt x="116" y="702"/>
                    <a:pt x="363" y="727"/>
                  </a:cubicBezTo>
                  <a:cubicBezTo>
                    <a:pt x="365" y="727"/>
                    <a:pt x="366" y="727"/>
                    <a:pt x="368" y="727"/>
                  </a:cubicBezTo>
                  <a:cubicBezTo>
                    <a:pt x="586" y="727"/>
                    <a:pt x="725" y="624"/>
                    <a:pt x="746" y="416"/>
                  </a:cubicBezTo>
                  <a:cubicBezTo>
                    <a:pt x="772" y="176"/>
                    <a:pt x="657" y="16"/>
                    <a:pt x="401" y="1"/>
                  </a:cubicBezTo>
                  <a:cubicBezTo>
                    <a:pt x="390" y="0"/>
                    <a:pt x="379" y="0"/>
                    <a:pt x="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6"/>
            <p:cNvSpPr/>
            <p:nvPr/>
          </p:nvSpPr>
          <p:spPr>
            <a:xfrm>
              <a:off x="6150601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2" y="0"/>
                  </a:moveTo>
                  <a:cubicBezTo>
                    <a:pt x="188" y="0"/>
                    <a:pt x="58" y="106"/>
                    <a:pt x="32" y="300"/>
                  </a:cubicBezTo>
                  <a:cubicBezTo>
                    <a:pt x="0" y="540"/>
                    <a:pt x="116" y="696"/>
                    <a:pt x="367" y="728"/>
                  </a:cubicBezTo>
                  <a:cubicBezTo>
                    <a:pt x="372" y="728"/>
                    <a:pt x="376" y="728"/>
                    <a:pt x="381" y="728"/>
                  </a:cubicBezTo>
                  <a:cubicBezTo>
                    <a:pt x="585" y="728"/>
                    <a:pt x="725" y="631"/>
                    <a:pt x="750" y="424"/>
                  </a:cubicBezTo>
                  <a:cubicBezTo>
                    <a:pt x="779" y="186"/>
                    <a:pt x="671" y="24"/>
                    <a:pt x="415" y="2"/>
                  </a:cubicBezTo>
                  <a:cubicBezTo>
                    <a:pt x="401" y="1"/>
                    <a:pt x="386" y="0"/>
                    <a:pt x="3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6"/>
            <p:cNvSpPr/>
            <p:nvPr/>
          </p:nvSpPr>
          <p:spPr>
            <a:xfrm>
              <a:off x="6403138" y="262536"/>
              <a:ext cx="30043" cy="29012"/>
            </a:xfrm>
            <a:custGeom>
              <a:avLst/>
              <a:gdLst/>
              <a:ahLst/>
              <a:cxnLst/>
              <a:rect l="l" t="t" r="r" b="b"/>
              <a:pathLst>
                <a:path w="757" h="731" extrusionOk="0">
                  <a:moveTo>
                    <a:pt x="398" y="0"/>
                  </a:moveTo>
                  <a:cubicBezTo>
                    <a:pt x="371" y="0"/>
                    <a:pt x="342" y="3"/>
                    <a:pt x="313" y="7"/>
                  </a:cubicBezTo>
                  <a:cubicBezTo>
                    <a:pt x="106" y="40"/>
                    <a:pt x="1" y="192"/>
                    <a:pt x="24" y="399"/>
                  </a:cubicBezTo>
                  <a:cubicBezTo>
                    <a:pt x="45" y="620"/>
                    <a:pt x="176" y="731"/>
                    <a:pt x="368" y="731"/>
                  </a:cubicBezTo>
                  <a:cubicBezTo>
                    <a:pt x="396" y="731"/>
                    <a:pt x="425" y="728"/>
                    <a:pt x="454" y="724"/>
                  </a:cubicBezTo>
                  <a:cubicBezTo>
                    <a:pt x="664" y="692"/>
                    <a:pt x="756" y="540"/>
                    <a:pt x="749" y="332"/>
                  </a:cubicBezTo>
                  <a:cubicBezTo>
                    <a:pt x="716" y="112"/>
                    <a:pt x="590" y="0"/>
                    <a:pt x="39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6"/>
            <p:cNvSpPr/>
            <p:nvPr/>
          </p:nvSpPr>
          <p:spPr>
            <a:xfrm>
              <a:off x="6655873" y="262536"/>
              <a:ext cx="29329" cy="28853"/>
            </a:xfrm>
            <a:custGeom>
              <a:avLst/>
              <a:gdLst/>
              <a:ahLst/>
              <a:cxnLst/>
              <a:rect l="l" t="t" r="r" b="b"/>
              <a:pathLst>
                <a:path w="739" h="727" extrusionOk="0">
                  <a:moveTo>
                    <a:pt x="364" y="1"/>
                  </a:moveTo>
                  <a:cubicBezTo>
                    <a:pt x="160" y="1"/>
                    <a:pt x="25" y="117"/>
                    <a:pt x="12" y="348"/>
                  </a:cubicBezTo>
                  <a:cubicBezTo>
                    <a:pt x="0" y="561"/>
                    <a:pt x="113" y="701"/>
                    <a:pt x="321" y="722"/>
                  </a:cubicBezTo>
                  <a:cubicBezTo>
                    <a:pt x="343" y="725"/>
                    <a:pt x="365" y="726"/>
                    <a:pt x="386" y="726"/>
                  </a:cubicBezTo>
                  <a:cubicBezTo>
                    <a:pt x="588" y="726"/>
                    <a:pt x="715" y="611"/>
                    <a:pt x="739" y="387"/>
                  </a:cubicBezTo>
                  <a:cubicBezTo>
                    <a:pt x="739" y="167"/>
                    <a:pt x="636" y="27"/>
                    <a:pt x="428" y="4"/>
                  </a:cubicBezTo>
                  <a:cubicBezTo>
                    <a:pt x="406" y="2"/>
                    <a:pt x="385" y="1"/>
                    <a:pt x="3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6"/>
            <p:cNvSpPr/>
            <p:nvPr/>
          </p:nvSpPr>
          <p:spPr>
            <a:xfrm>
              <a:off x="6907260" y="262536"/>
              <a:ext cx="31432" cy="29012"/>
            </a:xfrm>
            <a:custGeom>
              <a:avLst/>
              <a:gdLst/>
              <a:ahLst/>
              <a:cxnLst/>
              <a:rect l="l" t="t" r="r" b="b"/>
              <a:pathLst>
                <a:path w="792" h="731" extrusionOk="0">
                  <a:moveTo>
                    <a:pt x="384" y="1"/>
                  </a:moveTo>
                  <a:cubicBezTo>
                    <a:pt x="377" y="1"/>
                    <a:pt x="369" y="1"/>
                    <a:pt x="362" y="1"/>
                  </a:cubicBezTo>
                  <a:cubicBezTo>
                    <a:pt x="109" y="40"/>
                    <a:pt x="1" y="201"/>
                    <a:pt x="37" y="439"/>
                  </a:cubicBezTo>
                  <a:cubicBezTo>
                    <a:pt x="67" y="627"/>
                    <a:pt x="196" y="731"/>
                    <a:pt x="377" y="731"/>
                  </a:cubicBezTo>
                  <a:cubicBezTo>
                    <a:pt x="394" y="731"/>
                    <a:pt x="412" y="730"/>
                    <a:pt x="430" y="728"/>
                  </a:cubicBezTo>
                  <a:cubicBezTo>
                    <a:pt x="683" y="702"/>
                    <a:pt x="791" y="535"/>
                    <a:pt x="755" y="296"/>
                  </a:cubicBezTo>
                  <a:cubicBezTo>
                    <a:pt x="723" y="94"/>
                    <a:pt x="581" y="1"/>
                    <a:pt x="3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6"/>
            <p:cNvSpPr/>
            <p:nvPr/>
          </p:nvSpPr>
          <p:spPr>
            <a:xfrm>
              <a:off x="7159638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5" y="0"/>
                  </a:moveTo>
                  <a:cubicBezTo>
                    <a:pt x="341" y="0"/>
                    <a:pt x="338" y="0"/>
                    <a:pt x="334" y="0"/>
                  </a:cubicBezTo>
                  <a:cubicBezTo>
                    <a:pt x="123" y="39"/>
                    <a:pt x="1" y="185"/>
                    <a:pt x="34" y="427"/>
                  </a:cubicBezTo>
                  <a:cubicBezTo>
                    <a:pt x="59" y="622"/>
                    <a:pt x="187" y="727"/>
                    <a:pt x="376" y="727"/>
                  </a:cubicBezTo>
                  <a:cubicBezTo>
                    <a:pt x="389" y="727"/>
                    <a:pt x="403" y="727"/>
                    <a:pt x="417" y="726"/>
                  </a:cubicBezTo>
                  <a:cubicBezTo>
                    <a:pt x="671" y="706"/>
                    <a:pt x="781" y="541"/>
                    <a:pt x="752" y="302"/>
                  </a:cubicBezTo>
                  <a:cubicBezTo>
                    <a:pt x="728" y="97"/>
                    <a:pt x="583" y="0"/>
                    <a:pt x="3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6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6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6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6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6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6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2" name="Google Shape;4112;p36"/>
          <p:cNvGrpSpPr/>
          <p:nvPr/>
        </p:nvGrpSpPr>
        <p:grpSpPr>
          <a:xfrm>
            <a:off x="256769" y="-24626"/>
            <a:ext cx="5504168" cy="1617919"/>
            <a:chOff x="301144" y="252281"/>
            <a:chExt cx="5504168" cy="1617919"/>
          </a:xfrm>
        </p:grpSpPr>
        <p:sp>
          <p:nvSpPr>
            <p:cNvPr id="4113" name="Google Shape;4113;p36"/>
            <p:cNvSpPr/>
            <p:nvPr/>
          </p:nvSpPr>
          <p:spPr>
            <a:xfrm rot="10800000">
              <a:off x="3324636" y="252346"/>
              <a:ext cx="83153" cy="82825"/>
            </a:xfrm>
            <a:custGeom>
              <a:avLst/>
              <a:gdLst/>
              <a:ahLst/>
              <a:cxnLst/>
              <a:rect l="l" t="t" r="r" b="b"/>
              <a:pathLst>
                <a:path w="2534" h="2524" extrusionOk="0">
                  <a:moveTo>
                    <a:pt x="1266" y="0"/>
                  </a:moveTo>
                  <a:cubicBezTo>
                    <a:pt x="593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6" y="2524"/>
                    <a:pt x="2519" y="1947"/>
                    <a:pt x="2527" y="1269"/>
                  </a:cubicBezTo>
                  <a:cubicBezTo>
                    <a:pt x="2534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6"/>
            <p:cNvSpPr/>
            <p:nvPr/>
          </p:nvSpPr>
          <p:spPr>
            <a:xfrm rot="10800000">
              <a:off x="3116100" y="252346"/>
              <a:ext cx="83120" cy="82825"/>
            </a:xfrm>
            <a:custGeom>
              <a:avLst/>
              <a:gdLst/>
              <a:ahLst/>
              <a:cxnLst/>
              <a:rect l="l" t="t" r="r" b="b"/>
              <a:pathLst>
                <a:path w="2533" h="2524" extrusionOk="0">
                  <a:moveTo>
                    <a:pt x="1268" y="0"/>
                  </a:moveTo>
                  <a:cubicBezTo>
                    <a:pt x="1265" y="0"/>
                    <a:pt x="1261" y="0"/>
                    <a:pt x="1258" y="0"/>
                  </a:cubicBezTo>
                  <a:cubicBezTo>
                    <a:pt x="581" y="5"/>
                    <a:pt x="0" y="593"/>
                    <a:pt x="5" y="1269"/>
                  </a:cubicBezTo>
                  <a:cubicBezTo>
                    <a:pt x="11" y="1946"/>
                    <a:pt x="594" y="2524"/>
                    <a:pt x="1270" y="2524"/>
                  </a:cubicBezTo>
                  <a:cubicBezTo>
                    <a:pt x="1272" y="2524"/>
                    <a:pt x="1273" y="2524"/>
                    <a:pt x="1275" y="2524"/>
                  </a:cubicBezTo>
                  <a:cubicBezTo>
                    <a:pt x="1952" y="2518"/>
                    <a:pt x="2532" y="1931"/>
                    <a:pt x="2528" y="1253"/>
                  </a:cubicBezTo>
                  <a:cubicBezTo>
                    <a:pt x="2525" y="578"/>
                    <a:pt x="1943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6"/>
            <p:cNvSpPr/>
            <p:nvPr/>
          </p:nvSpPr>
          <p:spPr>
            <a:xfrm rot="10800000">
              <a:off x="2906973" y="252314"/>
              <a:ext cx="84138" cy="82924"/>
            </a:xfrm>
            <a:custGeom>
              <a:avLst/>
              <a:gdLst/>
              <a:ahLst/>
              <a:cxnLst/>
              <a:rect l="l" t="t" r="r" b="b"/>
              <a:pathLst>
                <a:path w="2564" h="2527" extrusionOk="0">
                  <a:moveTo>
                    <a:pt x="1283" y="1"/>
                  </a:moveTo>
                  <a:cubicBezTo>
                    <a:pt x="1272" y="1"/>
                    <a:pt x="1261" y="1"/>
                    <a:pt x="1250" y="1"/>
                  </a:cubicBezTo>
                  <a:cubicBezTo>
                    <a:pt x="571" y="20"/>
                    <a:pt x="0" y="618"/>
                    <a:pt x="20" y="1296"/>
                  </a:cubicBezTo>
                  <a:cubicBezTo>
                    <a:pt x="37" y="1964"/>
                    <a:pt x="616" y="2526"/>
                    <a:pt x="1279" y="2526"/>
                  </a:cubicBezTo>
                  <a:cubicBezTo>
                    <a:pt x="1290" y="2526"/>
                    <a:pt x="1302" y="2526"/>
                    <a:pt x="1314" y="2526"/>
                  </a:cubicBezTo>
                  <a:cubicBezTo>
                    <a:pt x="1993" y="2507"/>
                    <a:pt x="2564" y="1910"/>
                    <a:pt x="2544" y="1232"/>
                  </a:cubicBezTo>
                  <a:cubicBezTo>
                    <a:pt x="2525" y="564"/>
                    <a:pt x="1944" y="1"/>
                    <a:pt x="12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6"/>
            <p:cNvSpPr/>
            <p:nvPr/>
          </p:nvSpPr>
          <p:spPr>
            <a:xfrm rot="10800000">
              <a:off x="2698437" y="252314"/>
              <a:ext cx="84170" cy="82924"/>
            </a:xfrm>
            <a:custGeom>
              <a:avLst/>
              <a:gdLst/>
              <a:ahLst/>
              <a:cxnLst/>
              <a:rect l="l" t="t" r="r" b="b"/>
              <a:pathLst>
                <a:path w="2565" h="2527" extrusionOk="0">
                  <a:moveTo>
                    <a:pt x="1283" y="1"/>
                  </a:moveTo>
                  <a:cubicBezTo>
                    <a:pt x="1273" y="1"/>
                    <a:pt x="1262" y="1"/>
                    <a:pt x="1251" y="1"/>
                  </a:cubicBezTo>
                  <a:cubicBezTo>
                    <a:pt x="572" y="20"/>
                    <a:pt x="1" y="618"/>
                    <a:pt x="21" y="1296"/>
                  </a:cubicBezTo>
                  <a:cubicBezTo>
                    <a:pt x="39" y="1964"/>
                    <a:pt x="616" y="2526"/>
                    <a:pt x="1279" y="2526"/>
                  </a:cubicBezTo>
                  <a:cubicBezTo>
                    <a:pt x="1291" y="2526"/>
                    <a:pt x="1303" y="2526"/>
                    <a:pt x="1314" y="2526"/>
                  </a:cubicBezTo>
                  <a:cubicBezTo>
                    <a:pt x="1994" y="2507"/>
                    <a:pt x="2565" y="1910"/>
                    <a:pt x="2544" y="1232"/>
                  </a:cubicBezTo>
                  <a:cubicBezTo>
                    <a:pt x="2529" y="564"/>
                    <a:pt x="1948" y="1"/>
                    <a:pt x="12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6"/>
            <p:cNvSpPr/>
            <p:nvPr/>
          </p:nvSpPr>
          <p:spPr>
            <a:xfrm rot="10800000">
              <a:off x="2490197" y="252379"/>
              <a:ext cx="83416" cy="82891"/>
            </a:xfrm>
            <a:custGeom>
              <a:avLst/>
              <a:gdLst/>
              <a:ahLst/>
              <a:cxnLst/>
              <a:rect l="l" t="t" r="r" b="b"/>
              <a:pathLst>
                <a:path w="2542" h="2526" extrusionOk="0">
                  <a:moveTo>
                    <a:pt x="1269" y="1"/>
                  </a:moveTo>
                  <a:cubicBezTo>
                    <a:pt x="599" y="1"/>
                    <a:pt x="18" y="575"/>
                    <a:pt x="9" y="1249"/>
                  </a:cubicBezTo>
                  <a:cubicBezTo>
                    <a:pt x="1" y="1927"/>
                    <a:pt x="579" y="2515"/>
                    <a:pt x="1258" y="2525"/>
                  </a:cubicBezTo>
                  <a:cubicBezTo>
                    <a:pt x="1263" y="2525"/>
                    <a:pt x="1268" y="2525"/>
                    <a:pt x="1273" y="2525"/>
                  </a:cubicBezTo>
                  <a:cubicBezTo>
                    <a:pt x="1943" y="2525"/>
                    <a:pt x="2524" y="1951"/>
                    <a:pt x="2533" y="1277"/>
                  </a:cubicBezTo>
                  <a:cubicBezTo>
                    <a:pt x="2541" y="600"/>
                    <a:pt x="1962" y="12"/>
                    <a:pt x="1284" y="1"/>
                  </a:cubicBezTo>
                  <a:cubicBezTo>
                    <a:pt x="1279" y="1"/>
                    <a:pt x="1274" y="1"/>
                    <a:pt x="12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6"/>
            <p:cNvSpPr/>
            <p:nvPr/>
          </p:nvSpPr>
          <p:spPr>
            <a:xfrm rot="10800000">
              <a:off x="2281661" y="252346"/>
              <a:ext cx="83219" cy="82825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8" y="0"/>
                  </a:moveTo>
                  <a:cubicBezTo>
                    <a:pt x="1265" y="0"/>
                    <a:pt x="1263" y="0"/>
                    <a:pt x="1260" y="0"/>
                  </a:cubicBezTo>
                  <a:cubicBezTo>
                    <a:pt x="581" y="3"/>
                    <a:pt x="0" y="590"/>
                    <a:pt x="7" y="1269"/>
                  </a:cubicBezTo>
                  <a:cubicBezTo>
                    <a:pt x="13" y="1947"/>
                    <a:pt x="597" y="2524"/>
                    <a:pt x="1273" y="2524"/>
                  </a:cubicBezTo>
                  <a:cubicBezTo>
                    <a:pt x="1274" y="2524"/>
                    <a:pt x="1276" y="2524"/>
                    <a:pt x="1278" y="2524"/>
                  </a:cubicBezTo>
                  <a:cubicBezTo>
                    <a:pt x="1954" y="2518"/>
                    <a:pt x="2535" y="1931"/>
                    <a:pt x="2531" y="1253"/>
                  </a:cubicBezTo>
                  <a:cubicBezTo>
                    <a:pt x="2525" y="578"/>
                    <a:pt x="1943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6"/>
            <p:cNvSpPr/>
            <p:nvPr/>
          </p:nvSpPr>
          <p:spPr>
            <a:xfrm rot="10800000">
              <a:off x="2072140" y="252281"/>
              <a:ext cx="85089" cy="82956"/>
            </a:xfrm>
            <a:custGeom>
              <a:avLst/>
              <a:gdLst/>
              <a:ahLst/>
              <a:cxnLst/>
              <a:rect l="l" t="t" r="r" b="b"/>
              <a:pathLst>
                <a:path w="2593" h="2528" extrusionOk="0">
                  <a:moveTo>
                    <a:pt x="1294" y="1"/>
                  </a:moveTo>
                  <a:cubicBezTo>
                    <a:pt x="646" y="1"/>
                    <a:pt x="68" y="545"/>
                    <a:pt x="33" y="1202"/>
                  </a:cubicBezTo>
                  <a:cubicBezTo>
                    <a:pt x="1" y="1874"/>
                    <a:pt x="557" y="2490"/>
                    <a:pt x="1232" y="2526"/>
                  </a:cubicBezTo>
                  <a:cubicBezTo>
                    <a:pt x="1253" y="2527"/>
                    <a:pt x="1274" y="2528"/>
                    <a:pt x="1294" y="2528"/>
                  </a:cubicBezTo>
                  <a:cubicBezTo>
                    <a:pt x="1943" y="2528"/>
                    <a:pt x="2521" y="1983"/>
                    <a:pt x="2556" y="1326"/>
                  </a:cubicBezTo>
                  <a:cubicBezTo>
                    <a:pt x="2592" y="653"/>
                    <a:pt x="2034" y="39"/>
                    <a:pt x="1356" y="2"/>
                  </a:cubicBezTo>
                  <a:cubicBezTo>
                    <a:pt x="1336" y="1"/>
                    <a:pt x="1315" y="1"/>
                    <a:pt x="129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6"/>
            <p:cNvSpPr/>
            <p:nvPr/>
          </p:nvSpPr>
          <p:spPr>
            <a:xfrm rot="10800000">
              <a:off x="1864425" y="252346"/>
              <a:ext cx="83416" cy="82891"/>
            </a:xfrm>
            <a:custGeom>
              <a:avLst/>
              <a:gdLst/>
              <a:ahLst/>
              <a:cxnLst/>
              <a:rect l="l" t="t" r="r" b="b"/>
              <a:pathLst>
                <a:path w="2542" h="2526" extrusionOk="0">
                  <a:moveTo>
                    <a:pt x="1273" y="1"/>
                  </a:moveTo>
                  <a:cubicBezTo>
                    <a:pt x="1268" y="1"/>
                    <a:pt x="1263" y="1"/>
                    <a:pt x="1258" y="1"/>
                  </a:cubicBezTo>
                  <a:cubicBezTo>
                    <a:pt x="580" y="11"/>
                    <a:pt x="0" y="599"/>
                    <a:pt x="9" y="1277"/>
                  </a:cubicBezTo>
                  <a:cubicBezTo>
                    <a:pt x="18" y="1950"/>
                    <a:pt x="599" y="2526"/>
                    <a:pt x="1269" y="2526"/>
                  </a:cubicBezTo>
                  <a:cubicBezTo>
                    <a:pt x="1274" y="2526"/>
                    <a:pt x="1279" y="2526"/>
                    <a:pt x="1284" y="2526"/>
                  </a:cubicBezTo>
                  <a:cubicBezTo>
                    <a:pt x="1962" y="2517"/>
                    <a:pt x="2541" y="1928"/>
                    <a:pt x="2532" y="1250"/>
                  </a:cubicBezTo>
                  <a:cubicBezTo>
                    <a:pt x="2525" y="578"/>
                    <a:pt x="1943" y="1"/>
                    <a:pt x="12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6"/>
            <p:cNvSpPr/>
            <p:nvPr/>
          </p:nvSpPr>
          <p:spPr>
            <a:xfrm rot="10800000">
              <a:off x="1655528" y="252313"/>
              <a:ext cx="84039" cy="82858"/>
            </a:xfrm>
            <a:custGeom>
              <a:avLst/>
              <a:gdLst/>
              <a:ahLst/>
              <a:cxnLst/>
              <a:rect l="l" t="t" r="r" b="b"/>
              <a:pathLst>
                <a:path w="2561" h="2525" extrusionOk="0">
                  <a:moveTo>
                    <a:pt x="1276" y="0"/>
                  </a:moveTo>
                  <a:cubicBezTo>
                    <a:pt x="612" y="0"/>
                    <a:pt x="34" y="565"/>
                    <a:pt x="20" y="1233"/>
                  </a:cubicBezTo>
                  <a:cubicBezTo>
                    <a:pt x="1" y="1911"/>
                    <a:pt x="573" y="2509"/>
                    <a:pt x="1252" y="2524"/>
                  </a:cubicBezTo>
                  <a:cubicBezTo>
                    <a:pt x="1261" y="2524"/>
                    <a:pt x="1269" y="2524"/>
                    <a:pt x="1278" y="2524"/>
                  </a:cubicBezTo>
                  <a:cubicBezTo>
                    <a:pt x="1945" y="2524"/>
                    <a:pt x="2529" y="1959"/>
                    <a:pt x="2543" y="1290"/>
                  </a:cubicBezTo>
                  <a:cubicBezTo>
                    <a:pt x="2560" y="612"/>
                    <a:pt x="1988" y="15"/>
                    <a:pt x="1309" y="0"/>
                  </a:cubicBezTo>
                  <a:cubicBezTo>
                    <a:pt x="1298" y="0"/>
                    <a:pt x="1287" y="0"/>
                    <a:pt x="12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6"/>
            <p:cNvSpPr/>
            <p:nvPr/>
          </p:nvSpPr>
          <p:spPr>
            <a:xfrm rot="10800000">
              <a:off x="1447451" y="252379"/>
              <a:ext cx="82956" cy="82891"/>
            </a:xfrm>
            <a:custGeom>
              <a:avLst/>
              <a:gdLst/>
              <a:ahLst/>
              <a:cxnLst/>
              <a:rect l="l" t="t" r="r" b="b"/>
              <a:pathLst>
                <a:path w="2528" h="2526" extrusionOk="0">
                  <a:moveTo>
                    <a:pt x="1262" y="1"/>
                  </a:moveTo>
                  <a:cubicBezTo>
                    <a:pt x="584" y="1"/>
                    <a:pt x="0" y="586"/>
                    <a:pt x="2" y="1265"/>
                  </a:cubicBezTo>
                  <a:cubicBezTo>
                    <a:pt x="2" y="1942"/>
                    <a:pt x="586" y="2525"/>
                    <a:pt x="1264" y="2525"/>
                  </a:cubicBezTo>
                  <a:cubicBezTo>
                    <a:pt x="1265" y="2525"/>
                    <a:pt x="1265" y="2525"/>
                    <a:pt x="1266" y="2525"/>
                  </a:cubicBezTo>
                  <a:cubicBezTo>
                    <a:pt x="1944" y="2525"/>
                    <a:pt x="2528" y="1940"/>
                    <a:pt x="2526" y="1261"/>
                  </a:cubicBezTo>
                  <a:cubicBezTo>
                    <a:pt x="2524" y="583"/>
                    <a:pt x="1938" y="1"/>
                    <a:pt x="12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6"/>
            <p:cNvSpPr/>
            <p:nvPr/>
          </p:nvSpPr>
          <p:spPr>
            <a:xfrm rot="10800000">
              <a:off x="1238489" y="252313"/>
              <a:ext cx="83777" cy="82858"/>
            </a:xfrm>
            <a:custGeom>
              <a:avLst/>
              <a:gdLst/>
              <a:ahLst/>
              <a:cxnLst/>
              <a:rect l="l" t="t" r="r" b="b"/>
              <a:pathLst>
                <a:path w="2553" h="2525" extrusionOk="0">
                  <a:moveTo>
                    <a:pt x="1274" y="0"/>
                  </a:moveTo>
                  <a:cubicBezTo>
                    <a:pt x="1266" y="0"/>
                    <a:pt x="1257" y="0"/>
                    <a:pt x="1249" y="0"/>
                  </a:cubicBezTo>
                  <a:cubicBezTo>
                    <a:pt x="570" y="18"/>
                    <a:pt x="0" y="612"/>
                    <a:pt x="15" y="1290"/>
                  </a:cubicBezTo>
                  <a:cubicBezTo>
                    <a:pt x="32" y="1960"/>
                    <a:pt x="613" y="2524"/>
                    <a:pt x="1279" y="2524"/>
                  </a:cubicBezTo>
                  <a:cubicBezTo>
                    <a:pt x="1287" y="2524"/>
                    <a:pt x="1295" y="2524"/>
                    <a:pt x="1304" y="2524"/>
                  </a:cubicBezTo>
                  <a:cubicBezTo>
                    <a:pt x="1983" y="2505"/>
                    <a:pt x="2553" y="1911"/>
                    <a:pt x="2538" y="1233"/>
                  </a:cubicBezTo>
                  <a:cubicBezTo>
                    <a:pt x="2522" y="562"/>
                    <a:pt x="1940" y="0"/>
                    <a:pt x="12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6"/>
            <p:cNvSpPr/>
            <p:nvPr/>
          </p:nvSpPr>
          <p:spPr>
            <a:xfrm rot="10800000">
              <a:off x="1029592" y="252314"/>
              <a:ext cx="84400" cy="82891"/>
            </a:xfrm>
            <a:custGeom>
              <a:avLst/>
              <a:gdLst/>
              <a:ahLst/>
              <a:cxnLst/>
              <a:rect l="l" t="t" r="r" b="b"/>
              <a:pathLst>
                <a:path w="2572" h="2526" extrusionOk="0">
                  <a:moveTo>
                    <a:pt x="1284" y="1"/>
                  </a:moveTo>
                  <a:cubicBezTo>
                    <a:pt x="623" y="1"/>
                    <a:pt x="47" y="559"/>
                    <a:pt x="25" y="1224"/>
                  </a:cubicBezTo>
                  <a:cubicBezTo>
                    <a:pt x="1" y="1902"/>
                    <a:pt x="569" y="2503"/>
                    <a:pt x="1248" y="2525"/>
                  </a:cubicBezTo>
                  <a:cubicBezTo>
                    <a:pt x="1260" y="2525"/>
                    <a:pt x="1273" y="2525"/>
                    <a:pt x="1286" y="2525"/>
                  </a:cubicBezTo>
                  <a:cubicBezTo>
                    <a:pt x="1948" y="2525"/>
                    <a:pt x="2526" y="1966"/>
                    <a:pt x="2549" y="1302"/>
                  </a:cubicBezTo>
                  <a:cubicBezTo>
                    <a:pt x="2572" y="624"/>
                    <a:pt x="2005" y="23"/>
                    <a:pt x="1326" y="1"/>
                  </a:cubicBezTo>
                  <a:cubicBezTo>
                    <a:pt x="1312" y="1"/>
                    <a:pt x="1298" y="1"/>
                    <a:pt x="12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6"/>
            <p:cNvSpPr/>
            <p:nvPr/>
          </p:nvSpPr>
          <p:spPr>
            <a:xfrm rot="10800000">
              <a:off x="821450" y="252346"/>
              <a:ext cx="83449" cy="8289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3" y="1"/>
                  </a:moveTo>
                  <a:cubicBezTo>
                    <a:pt x="1268" y="1"/>
                    <a:pt x="1263" y="1"/>
                    <a:pt x="1258" y="1"/>
                  </a:cubicBezTo>
                  <a:cubicBezTo>
                    <a:pt x="580" y="11"/>
                    <a:pt x="1" y="599"/>
                    <a:pt x="9" y="1277"/>
                  </a:cubicBezTo>
                  <a:cubicBezTo>
                    <a:pt x="19" y="1950"/>
                    <a:pt x="599" y="2526"/>
                    <a:pt x="1270" y="2526"/>
                  </a:cubicBezTo>
                  <a:cubicBezTo>
                    <a:pt x="1275" y="2526"/>
                    <a:pt x="1280" y="2526"/>
                    <a:pt x="1285" y="2526"/>
                  </a:cubicBezTo>
                  <a:cubicBezTo>
                    <a:pt x="1963" y="2517"/>
                    <a:pt x="2543" y="1928"/>
                    <a:pt x="2534" y="1250"/>
                  </a:cubicBezTo>
                  <a:cubicBezTo>
                    <a:pt x="2524" y="578"/>
                    <a:pt x="1944" y="1"/>
                    <a:pt x="12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6"/>
            <p:cNvSpPr/>
            <p:nvPr/>
          </p:nvSpPr>
          <p:spPr>
            <a:xfrm rot="10800000">
              <a:off x="612815" y="252346"/>
              <a:ext cx="83514" cy="82825"/>
            </a:xfrm>
            <a:custGeom>
              <a:avLst/>
              <a:gdLst/>
              <a:ahLst/>
              <a:cxnLst/>
              <a:rect l="l" t="t" r="r" b="b"/>
              <a:pathLst>
                <a:path w="2545" h="2524" extrusionOk="0">
                  <a:moveTo>
                    <a:pt x="1270" y="0"/>
                  </a:moveTo>
                  <a:cubicBezTo>
                    <a:pt x="600" y="0"/>
                    <a:pt x="22" y="572"/>
                    <a:pt x="11" y="1245"/>
                  </a:cubicBezTo>
                  <a:cubicBezTo>
                    <a:pt x="1" y="1923"/>
                    <a:pt x="576" y="2512"/>
                    <a:pt x="1255" y="2524"/>
                  </a:cubicBezTo>
                  <a:cubicBezTo>
                    <a:pt x="1261" y="2524"/>
                    <a:pt x="1267" y="2524"/>
                    <a:pt x="1273" y="2524"/>
                  </a:cubicBezTo>
                  <a:cubicBezTo>
                    <a:pt x="1943" y="2524"/>
                    <a:pt x="2524" y="1953"/>
                    <a:pt x="2534" y="1280"/>
                  </a:cubicBezTo>
                  <a:cubicBezTo>
                    <a:pt x="2544" y="602"/>
                    <a:pt x="1968" y="11"/>
                    <a:pt x="1290" y="0"/>
                  </a:cubicBezTo>
                  <a:cubicBezTo>
                    <a:pt x="1283" y="0"/>
                    <a:pt x="1277" y="0"/>
                    <a:pt x="12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6"/>
            <p:cNvSpPr/>
            <p:nvPr/>
          </p:nvSpPr>
          <p:spPr>
            <a:xfrm rot="10800000">
              <a:off x="403820" y="252314"/>
              <a:ext cx="84400" cy="82891"/>
            </a:xfrm>
            <a:custGeom>
              <a:avLst/>
              <a:gdLst/>
              <a:ahLst/>
              <a:cxnLst/>
              <a:rect l="l" t="t" r="r" b="b"/>
              <a:pathLst>
                <a:path w="2572" h="2526" extrusionOk="0">
                  <a:moveTo>
                    <a:pt x="1283" y="1"/>
                  </a:moveTo>
                  <a:cubicBezTo>
                    <a:pt x="623" y="1"/>
                    <a:pt x="46" y="559"/>
                    <a:pt x="25" y="1224"/>
                  </a:cubicBezTo>
                  <a:cubicBezTo>
                    <a:pt x="0" y="1902"/>
                    <a:pt x="568" y="2503"/>
                    <a:pt x="1248" y="2525"/>
                  </a:cubicBezTo>
                  <a:cubicBezTo>
                    <a:pt x="1260" y="2525"/>
                    <a:pt x="1273" y="2525"/>
                    <a:pt x="1285" y="2525"/>
                  </a:cubicBezTo>
                  <a:cubicBezTo>
                    <a:pt x="1945" y="2525"/>
                    <a:pt x="2526" y="1966"/>
                    <a:pt x="2548" y="1302"/>
                  </a:cubicBezTo>
                  <a:cubicBezTo>
                    <a:pt x="2571" y="624"/>
                    <a:pt x="2005" y="23"/>
                    <a:pt x="1326" y="1"/>
                  </a:cubicBezTo>
                  <a:cubicBezTo>
                    <a:pt x="1311" y="1"/>
                    <a:pt x="1297" y="1"/>
                    <a:pt x="12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6"/>
            <p:cNvSpPr/>
            <p:nvPr/>
          </p:nvSpPr>
          <p:spPr>
            <a:xfrm rot="10800000">
              <a:off x="5618859" y="252346"/>
              <a:ext cx="83547" cy="82825"/>
            </a:xfrm>
            <a:custGeom>
              <a:avLst/>
              <a:gdLst/>
              <a:ahLst/>
              <a:cxnLst/>
              <a:rect l="l" t="t" r="r" b="b"/>
              <a:pathLst>
                <a:path w="2546" h="2524" extrusionOk="0">
                  <a:moveTo>
                    <a:pt x="1270" y="0"/>
                  </a:moveTo>
                  <a:cubicBezTo>
                    <a:pt x="600" y="0"/>
                    <a:pt x="22" y="572"/>
                    <a:pt x="11" y="1245"/>
                  </a:cubicBezTo>
                  <a:cubicBezTo>
                    <a:pt x="0" y="1923"/>
                    <a:pt x="576" y="2512"/>
                    <a:pt x="1255" y="2524"/>
                  </a:cubicBezTo>
                  <a:cubicBezTo>
                    <a:pt x="1261" y="2524"/>
                    <a:pt x="1267" y="2524"/>
                    <a:pt x="1273" y="2524"/>
                  </a:cubicBezTo>
                  <a:cubicBezTo>
                    <a:pt x="1943" y="2524"/>
                    <a:pt x="2524" y="1953"/>
                    <a:pt x="2534" y="1280"/>
                  </a:cubicBezTo>
                  <a:cubicBezTo>
                    <a:pt x="2546" y="602"/>
                    <a:pt x="1967" y="11"/>
                    <a:pt x="1290" y="0"/>
                  </a:cubicBezTo>
                  <a:cubicBezTo>
                    <a:pt x="1283" y="0"/>
                    <a:pt x="1276" y="0"/>
                    <a:pt x="12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6"/>
            <p:cNvSpPr/>
            <p:nvPr/>
          </p:nvSpPr>
          <p:spPr>
            <a:xfrm rot="10800000">
              <a:off x="5410586" y="252346"/>
              <a:ext cx="83022" cy="82858"/>
            </a:xfrm>
            <a:custGeom>
              <a:avLst/>
              <a:gdLst/>
              <a:ahLst/>
              <a:cxnLst/>
              <a:rect l="l" t="t" r="r" b="b"/>
              <a:pathLst>
                <a:path w="2530" h="2525" extrusionOk="0">
                  <a:moveTo>
                    <a:pt x="1267" y="0"/>
                  </a:moveTo>
                  <a:cubicBezTo>
                    <a:pt x="589" y="0"/>
                    <a:pt x="5" y="579"/>
                    <a:pt x="4" y="1259"/>
                  </a:cubicBezTo>
                  <a:cubicBezTo>
                    <a:pt x="1" y="1938"/>
                    <a:pt x="582" y="2523"/>
                    <a:pt x="1261" y="2525"/>
                  </a:cubicBezTo>
                  <a:cubicBezTo>
                    <a:pt x="1262" y="2525"/>
                    <a:pt x="1263" y="2525"/>
                    <a:pt x="1264" y="2525"/>
                  </a:cubicBezTo>
                  <a:cubicBezTo>
                    <a:pt x="1942" y="2525"/>
                    <a:pt x="2526" y="1946"/>
                    <a:pt x="2527" y="1268"/>
                  </a:cubicBezTo>
                  <a:cubicBezTo>
                    <a:pt x="2530" y="588"/>
                    <a:pt x="1948" y="3"/>
                    <a:pt x="1270" y="0"/>
                  </a:cubicBezTo>
                  <a:cubicBezTo>
                    <a:pt x="1269" y="0"/>
                    <a:pt x="1268" y="0"/>
                    <a:pt x="12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6"/>
            <p:cNvSpPr/>
            <p:nvPr/>
          </p:nvSpPr>
          <p:spPr>
            <a:xfrm rot="10800000">
              <a:off x="5202017" y="252346"/>
              <a:ext cx="82956" cy="82858"/>
            </a:xfrm>
            <a:custGeom>
              <a:avLst/>
              <a:gdLst/>
              <a:ahLst/>
              <a:cxnLst/>
              <a:rect l="l" t="t" r="r" b="b"/>
              <a:pathLst>
                <a:path w="2528" h="2525" extrusionOk="0">
                  <a:moveTo>
                    <a:pt x="1267" y="0"/>
                  </a:moveTo>
                  <a:cubicBezTo>
                    <a:pt x="587" y="0"/>
                    <a:pt x="5" y="579"/>
                    <a:pt x="2" y="1259"/>
                  </a:cubicBezTo>
                  <a:cubicBezTo>
                    <a:pt x="0" y="1938"/>
                    <a:pt x="580" y="2523"/>
                    <a:pt x="1259" y="2525"/>
                  </a:cubicBezTo>
                  <a:cubicBezTo>
                    <a:pt x="1260" y="2525"/>
                    <a:pt x="1261" y="2525"/>
                    <a:pt x="1262" y="2525"/>
                  </a:cubicBezTo>
                  <a:cubicBezTo>
                    <a:pt x="1940" y="2525"/>
                    <a:pt x="2524" y="1946"/>
                    <a:pt x="2527" y="1268"/>
                  </a:cubicBezTo>
                  <a:cubicBezTo>
                    <a:pt x="2528" y="588"/>
                    <a:pt x="1946" y="3"/>
                    <a:pt x="1269" y="0"/>
                  </a:cubicBezTo>
                  <a:cubicBezTo>
                    <a:pt x="1268" y="0"/>
                    <a:pt x="1268" y="0"/>
                    <a:pt x="12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6"/>
            <p:cNvSpPr/>
            <p:nvPr/>
          </p:nvSpPr>
          <p:spPr>
            <a:xfrm rot="10800000">
              <a:off x="4993350" y="252346"/>
              <a:ext cx="83055" cy="82825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8" y="0"/>
                  </a:moveTo>
                  <a:cubicBezTo>
                    <a:pt x="1264" y="0"/>
                    <a:pt x="1261" y="0"/>
                    <a:pt x="1258" y="0"/>
                  </a:cubicBezTo>
                  <a:cubicBezTo>
                    <a:pt x="578" y="5"/>
                    <a:pt x="0" y="593"/>
                    <a:pt x="3" y="1269"/>
                  </a:cubicBezTo>
                  <a:cubicBezTo>
                    <a:pt x="9" y="1946"/>
                    <a:pt x="593" y="2524"/>
                    <a:pt x="1269" y="2524"/>
                  </a:cubicBezTo>
                  <a:cubicBezTo>
                    <a:pt x="1270" y="2524"/>
                    <a:pt x="1272" y="2524"/>
                    <a:pt x="1274" y="2524"/>
                  </a:cubicBezTo>
                  <a:cubicBezTo>
                    <a:pt x="1951" y="2518"/>
                    <a:pt x="2531" y="1931"/>
                    <a:pt x="2527" y="1253"/>
                  </a:cubicBezTo>
                  <a:cubicBezTo>
                    <a:pt x="2524" y="578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6"/>
            <p:cNvSpPr/>
            <p:nvPr/>
          </p:nvSpPr>
          <p:spPr>
            <a:xfrm rot="10800000">
              <a:off x="4784256" y="252314"/>
              <a:ext cx="84072" cy="82891"/>
            </a:xfrm>
            <a:custGeom>
              <a:avLst/>
              <a:gdLst/>
              <a:ahLst/>
              <a:cxnLst/>
              <a:rect l="l" t="t" r="r" b="b"/>
              <a:pathLst>
                <a:path w="2562" h="2526" extrusionOk="0">
                  <a:moveTo>
                    <a:pt x="1278" y="1"/>
                  </a:moveTo>
                  <a:cubicBezTo>
                    <a:pt x="615" y="1"/>
                    <a:pt x="37" y="564"/>
                    <a:pt x="20" y="1231"/>
                  </a:cubicBezTo>
                  <a:cubicBezTo>
                    <a:pt x="1" y="1905"/>
                    <a:pt x="570" y="2505"/>
                    <a:pt x="1250" y="2525"/>
                  </a:cubicBezTo>
                  <a:cubicBezTo>
                    <a:pt x="1260" y="2525"/>
                    <a:pt x="1270" y="2525"/>
                    <a:pt x="1280" y="2525"/>
                  </a:cubicBezTo>
                  <a:cubicBezTo>
                    <a:pt x="1941" y="2525"/>
                    <a:pt x="2523" y="1964"/>
                    <a:pt x="2543" y="1295"/>
                  </a:cubicBezTo>
                  <a:cubicBezTo>
                    <a:pt x="2562" y="620"/>
                    <a:pt x="1993" y="20"/>
                    <a:pt x="1313" y="1"/>
                  </a:cubicBezTo>
                  <a:cubicBezTo>
                    <a:pt x="1302" y="1"/>
                    <a:pt x="1290" y="1"/>
                    <a:pt x="127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6"/>
            <p:cNvSpPr/>
            <p:nvPr/>
          </p:nvSpPr>
          <p:spPr>
            <a:xfrm rot="10800000">
              <a:off x="4575589" y="252314"/>
              <a:ext cx="84335" cy="82891"/>
            </a:xfrm>
            <a:custGeom>
              <a:avLst/>
              <a:gdLst/>
              <a:ahLst/>
              <a:cxnLst/>
              <a:rect l="l" t="t" r="r" b="b"/>
              <a:pathLst>
                <a:path w="2570" h="2526" extrusionOk="0">
                  <a:moveTo>
                    <a:pt x="1282" y="1"/>
                  </a:moveTo>
                  <a:cubicBezTo>
                    <a:pt x="623" y="1"/>
                    <a:pt x="45" y="559"/>
                    <a:pt x="23" y="1224"/>
                  </a:cubicBezTo>
                  <a:cubicBezTo>
                    <a:pt x="0" y="1902"/>
                    <a:pt x="567" y="2503"/>
                    <a:pt x="1246" y="2525"/>
                  </a:cubicBezTo>
                  <a:cubicBezTo>
                    <a:pt x="1259" y="2525"/>
                    <a:pt x="1273" y="2526"/>
                    <a:pt x="1286" y="2526"/>
                  </a:cubicBezTo>
                  <a:cubicBezTo>
                    <a:pt x="1947" y="2526"/>
                    <a:pt x="2526" y="1968"/>
                    <a:pt x="2547" y="1302"/>
                  </a:cubicBezTo>
                  <a:cubicBezTo>
                    <a:pt x="2570" y="624"/>
                    <a:pt x="2003" y="23"/>
                    <a:pt x="1324" y="1"/>
                  </a:cubicBezTo>
                  <a:cubicBezTo>
                    <a:pt x="1310" y="1"/>
                    <a:pt x="1296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6"/>
            <p:cNvSpPr/>
            <p:nvPr/>
          </p:nvSpPr>
          <p:spPr>
            <a:xfrm rot="10800000">
              <a:off x="4367578" y="252346"/>
              <a:ext cx="83055" cy="82825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3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7" y="2524"/>
                  </a:cubicBezTo>
                  <a:cubicBezTo>
                    <a:pt x="1259" y="2524"/>
                    <a:pt x="1261" y="2524"/>
                    <a:pt x="1262" y="2524"/>
                  </a:cubicBezTo>
                  <a:cubicBezTo>
                    <a:pt x="1935" y="2524"/>
                    <a:pt x="2519" y="1947"/>
                    <a:pt x="2526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6"/>
            <p:cNvSpPr/>
            <p:nvPr/>
          </p:nvSpPr>
          <p:spPr>
            <a:xfrm rot="10800000">
              <a:off x="4158418" y="252314"/>
              <a:ext cx="84367" cy="82891"/>
            </a:xfrm>
            <a:custGeom>
              <a:avLst/>
              <a:gdLst/>
              <a:ahLst/>
              <a:cxnLst/>
              <a:rect l="l" t="t" r="r" b="b"/>
              <a:pathLst>
                <a:path w="2571" h="2526" extrusionOk="0">
                  <a:moveTo>
                    <a:pt x="1284" y="1"/>
                  </a:moveTo>
                  <a:cubicBezTo>
                    <a:pt x="1271" y="1"/>
                    <a:pt x="1259" y="1"/>
                    <a:pt x="1246" y="1"/>
                  </a:cubicBezTo>
                  <a:cubicBezTo>
                    <a:pt x="568" y="25"/>
                    <a:pt x="0" y="624"/>
                    <a:pt x="22" y="1302"/>
                  </a:cubicBezTo>
                  <a:cubicBezTo>
                    <a:pt x="46" y="1966"/>
                    <a:pt x="624" y="2525"/>
                    <a:pt x="1285" y="2525"/>
                  </a:cubicBezTo>
                  <a:cubicBezTo>
                    <a:pt x="1298" y="2525"/>
                    <a:pt x="1310" y="2525"/>
                    <a:pt x="1323" y="2525"/>
                  </a:cubicBezTo>
                  <a:cubicBezTo>
                    <a:pt x="2005" y="2503"/>
                    <a:pt x="2570" y="1902"/>
                    <a:pt x="2547" y="1224"/>
                  </a:cubicBezTo>
                  <a:cubicBezTo>
                    <a:pt x="2523" y="559"/>
                    <a:pt x="1945" y="1"/>
                    <a:pt x="12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6"/>
            <p:cNvSpPr/>
            <p:nvPr/>
          </p:nvSpPr>
          <p:spPr>
            <a:xfrm rot="10800000">
              <a:off x="3950211" y="252346"/>
              <a:ext cx="83547" cy="82825"/>
            </a:xfrm>
            <a:custGeom>
              <a:avLst/>
              <a:gdLst/>
              <a:ahLst/>
              <a:cxnLst/>
              <a:rect l="l" t="t" r="r" b="b"/>
              <a:pathLst>
                <a:path w="2546" h="2524" extrusionOk="0">
                  <a:moveTo>
                    <a:pt x="1270" y="0"/>
                  </a:moveTo>
                  <a:cubicBezTo>
                    <a:pt x="604" y="0"/>
                    <a:pt x="23" y="572"/>
                    <a:pt x="11" y="1245"/>
                  </a:cubicBezTo>
                  <a:cubicBezTo>
                    <a:pt x="1" y="1923"/>
                    <a:pt x="578" y="2512"/>
                    <a:pt x="1257" y="2524"/>
                  </a:cubicBezTo>
                  <a:cubicBezTo>
                    <a:pt x="1263" y="2524"/>
                    <a:pt x="1269" y="2524"/>
                    <a:pt x="1274" y="2524"/>
                  </a:cubicBezTo>
                  <a:cubicBezTo>
                    <a:pt x="1943" y="2524"/>
                    <a:pt x="2524" y="1953"/>
                    <a:pt x="2536" y="1280"/>
                  </a:cubicBezTo>
                  <a:cubicBezTo>
                    <a:pt x="2546" y="602"/>
                    <a:pt x="1969" y="11"/>
                    <a:pt x="1290" y="0"/>
                  </a:cubicBezTo>
                  <a:cubicBezTo>
                    <a:pt x="1283" y="0"/>
                    <a:pt x="1277" y="0"/>
                    <a:pt x="12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6"/>
            <p:cNvSpPr/>
            <p:nvPr/>
          </p:nvSpPr>
          <p:spPr>
            <a:xfrm rot="10800000">
              <a:off x="3741609" y="252346"/>
              <a:ext cx="83481" cy="82891"/>
            </a:xfrm>
            <a:custGeom>
              <a:avLst/>
              <a:gdLst/>
              <a:ahLst/>
              <a:cxnLst/>
              <a:rect l="l" t="t" r="r" b="b"/>
              <a:pathLst>
                <a:path w="2544" h="2526" extrusionOk="0">
                  <a:moveTo>
                    <a:pt x="1271" y="1"/>
                  </a:moveTo>
                  <a:cubicBezTo>
                    <a:pt x="599" y="1"/>
                    <a:pt x="18" y="576"/>
                    <a:pt x="10" y="1250"/>
                  </a:cubicBezTo>
                  <a:cubicBezTo>
                    <a:pt x="1" y="1928"/>
                    <a:pt x="579" y="2517"/>
                    <a:pt x="1258" y="2526"/>
                  </a:cubicBezTo>
                  <a:cubicBezTo>
                    <a:pt x="1263" y="2526"/>
                    <a:pt x="1268" y="2526"/>
                    <a:pt x="1273" y="2526"/>
                  </a:cubicBezTo>
                  <a:cubicBezTo>
                    <a:pt x="1945" y="2526"/>
                    <a:pt x="2524" y="1950"/>
                    <a:pt x="2533" y="1277"/>
                  </a:cubicBezTo>
                  <a:cubicBezTo>
                    <a:pt x="2543" y="599"/>
                    <a:pt x="1965" y="11"/>
                    <a:pt x="1286" y="1"/>
                  </a:cubicBezTo>
                  <a:cubicBezTo>
                    <a:pt x="1281" y="1"/>
                    <a:pt x="1276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6"/>
            <p:cNvSpPr/>
            <p:nvPr/>
          </p:nvSpPr>
          <p:spPr>
            <a:xfrm rot="10800000">
              <a:off x="3533303" y="252346"/>
              <a:ext cx="83055" cy="82825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8" y="0"/>
                  </a:moveTo>
                  <a:cubicBezTo>
                    <a:pt x="1264" y="0"/>
                    <a:pt x="1261" y="0"/>
                    <a:pt x="1258" y="0"/>
                  </a:cubicBezTo>
                  <a:cubicBezTo>
                    <a:pt x="578" y="5"/>
                    <a:pt x="0" y="593"/>
                    <a:pt x="5" y="1269"/>
                  </a:cubicBezTo>
                  <a:cubicBezTo>
                    <a:pt x="9" y="1946"/>
                    <a:pt x="594" y="2524"/>
                    <a:pt x="1269" y="2524"/>
                  </a:cubicBezTo>
                  <a:cubicBezTo>
                    <a:pt x="1270" y="2524"/>
                    <a:pt x="1272" y="2524"/>
                    <a:pt x="1274" y="2524"/>
                  </a:cubicBezTo>
                  <a:cubicBezTo>
                    <a:pt x="1951" y="2518"/>
                    <a:pt x="2531" y="1931"/>
                    <a:pt x="2528" y="1253"/>
                  </a:cubicBezTo>
                  <a:cubicBezTo>
                    <a:pt x="2522" y="579"/>
                    <a:pt x="1941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6"/>
            <p:cNvSpPr/>
            <p:nvPr/>
          </p:nvSpPr>
          <p:spPr>
            <a:xfrm rot="10800000">
              <a:off x="5307089" y="357812"/>
              <a:ext cx="81217" cy="80462"/>
            </a:xfrm>
            <a:custGeom>
              <a:avLst/>
              <a:gdLst/>
              <a:ahLst/>
              <a:cxnLst/>
              <a:rect l="l" t="t" r="r" b="b"/>
              <a:pathLst>
                <a:path w="2475" h="2452" extrusionOk="0">
                  <a:moveTo>
                    <a:pt x="1236" y="1"/>
                  </a:moveTo>
                  <a:cubicBezTo>
                    <a:pt x="1234" y="1"/>
                    <a:pt x="1231" y="1"/>
                    <a:pt x="1229" y="1"/>
                  </a:cubicBezTo>
                  <a:cubicBezTo>
                    <a:pt x="588" y="2"/>
                    <a:pt x="19" y="570"/>
                    <a:pt x="10" y="1210"/>
                  </a:cubicBezTo>
                  <a:cubicBezTo>
                    <a:pt x="0" y="1864"/>
                    <a:pt x="586" y="2451"/>
                    <a:pt x="1233" y="2451"/>
                  </a:cubicBezTo>
                  <a:cubicBezTo>
                    <a:pt x="1248" y="2451"/>
                    <a:pt x="1264" y="2451"/>
                    <a:pt x="1279" y="2450"/>
                  </a:cubicBezTo>
                  <a:cubicBezTo>
                    <a:pt x="1921" y="2421"/>
                    <a:pt x="2474" y="1832"/>
                    <a:pt x="2460" y="1199"/>
                  </a:cubicBezTo>
                  <a:cubicBezTo>
                    <a:pt x="2446" y="561"/>
                    <a:pt x="1872" y="1"/>
                    <a:pt x="123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6"/>
            <p:cNvSpPr/>
            <p:nvPr/>
          </p:nvSpPr>
          <p:spPr>
            <a:xfrm rot="10800000">
              <a:off x="301144" y="357845"/>
              <a:ext cx="81939" cy="80462"/>
            </a:xfrm>
            <a:custGeom>
              <a:avLst/>
              <a:gdLst/>
              <a:ahLst/>
              <a:cxnLst/>
              <a:rect l="l" t="t" r="r" b="b"/>
              <a:pathLst>
                <a:path w="2497" h="2452" extrusionOk="0">
                  <a:moveTo>
                    <a:pt x="1260" y="1"/>
                  </a:moveTo>
                  <a:cubicBezTo>
                    <a:pt x="641" y="1"/>
                    <a:pt x="69" y="542"/>
                    <a:pt x="37" y="1171"/>
                  </a:cubicBezTo>
                  <a:cubicBezTo>
                    <a:pt x="0" y="1830"/>
                    <a:pt x="594" y="2451"/>
                    <a:pt x="1263" y="2451"/>
                  </a:cubicBezTo>
                  <a:cubicBezTo>
                    <a:pt x="1263" y="2451"/>
                    <a:pt x="1264" y="2451"/>
                    <a:pt x="1265" y="2451"/>
                  </a:cubicBezTo>
                  <a:cubicBezTo>
                    <a:pt x="1902" y="2450"/>
                    <a:pt x="2475" y="1883"/>
                    <a:pt x="2486" y="1243"/>
                  </a:cubicBezTo>
                  <a:cubicBezTo>
                    <a:pt x="2496" y="607"/>
                    <a:pt x="1937" y="23"/>
                    <a:pt x="1298" y="2"/>
                  </a:cubicBezTo>
                  <a:cubicBezTo>
                    <a:pt x="1285" y="1"/>
                    <a:pt x="1273" y="1"/>
                    <a:pt x="126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6"/>
            <p:cNvSpPr/>
            <p:nvPr/>
          </p:nvSpPr>
          <p:spPr>
            <a:xfrm rot="10800000">
              <a:off x="509680" y="357845"/>
              <a:ext cx="81250" cy="80495"/>
            </a:xfrm>
            <a:custGeom>
              <a:avLst/>
              <a:gdLst/>
              <a:ahLst/>
              <a:cxnLst/>
              <a:rect l="l" t="t" r="r" b="b"/>
              <a:pathLst>
                <a:path w="2476" h="2453" extrusionOk="0">
                  <a:moveTo>
                    <a:pt x="1235" y="0"/>
                  </a:moveTo>
                  <a:cubicBezTo>
                    <a:pt x="589" y="0"/>
                    <a:pt x="0" y="588"/>
                    <a:pt x="12" y="1241"/>
                  </a:cubicBezTo>
                  <a:cubicBezTo>
                    <a:pt x="22" y="1881"/>
                    <a:pt x="594" y="2451"/>
                    <a:pt x="1233" y="2452"/>
                  </a:cubicBezTo>
                  <a:cubicBezTo>
                    <a:pt x="1234" y="2452"/>
                    <a:pt x="1234" y="2452"/>
                    <a:pt x="1235" y="2452"/>
                  </a:cubicBezTo>
                  <a:cubicBezTo>
                    <a:pt x="1873" y="2452"/>
                    <a:pt x="2448" y="1891"/>
                    <a:pt x="2461" y="1248"/>
                  </a:cubicBezTo>
                  <a:cubicBezTo>
                    <a:pt x="2476" y="612"/>
                    <a:pt x="1921" y="27"/>
                    <a:pt x="1279" y="1"/>
                  </a:cubicBezTo>
                  <a:cubicBezTo>
                    <a:pt x="1264" y="1"/>
                    <a:pt x="1250" y="0"/>
                    <a:pt x="12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6"/>
            <p:cNvSpPr/>
            <p:nvPr/>
          </p:nvSpPr>
          <p:spPr>
            <a:xfrm rot="10800000">
              <a:off x="718019" y="357845"/>
              <a:ext cx="81151" cy="80626"/>
            </a:xfrm>
            <a:custGeom>
              <a:avLst/>
              <a:gdLst/>
              <a:ahLst/>
              <a:cxnLst/>
              <a:rect l="l" t="t" r="r" b="b"/>
              <a:pathLst>
                <a:path w="2473" h="2457" extrusionOk="0">
                  <a:moveTo>
                    <a:pt x="1222" y="1"/>
                  </a:moveTo>
                  <a:cubicBezTo>
                    <a:pt x="585" y="1"/>
                    <a:pt x="0" y="579"/>
                    <a:pt x="0" y="1229"/>
                  </a:cubicBezTo>
                  <a:cubicBezTo>
                    <a:pt x="0" y="1869"/>
                    <a:pt x="565" y="2443"/>
                    <a:pt x="1207" y="2456"/>
                  </a:cubicBezTo>
                  <a:cubicBezTo>
                    <a:pt x="1214" y="2456"/>
                    <a:pt x="1221" y="2456"/>
                    <a:pt x="1229" y="2456"/>
                  </a:cubicBezTo>
                  <a:cubicBezTo>
                    <a:pt x="1857" y="2456"/>
                    <a:pt x="2430" y="1903"/>
                    <a:pt x="2450" y="1267"/>
                  </a:cubicBezTo>
                  <a:cubicBezTo>
                    <a:pt x="2473" y="634"/>
                    <a:pt x="1925" y="38"/>
                    <a:pt x="1282" y="2"/>
                  </a:cubicBezTo>
                  <a:cubicBezTo>
                    <a:pt x="1262" y="1"/>
                    <a:pt x="1242" y="1"/>
                    <a:pt x="122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6"/>
            <p:cNvSpPr/>
            <p:nvPr/>
          </p:nvSpPr>
          <p:spPr>
            <a:xfrm rot="10800000">
              <a:off x="926686" y="357845"/>
              <a:ext cx="81316" cy="80430"/>
            </a:xfrm>
            <a:custGeom>
              <a:avLst/>
              <a:gdLst/>
              <a:ahLst/>
              <a:cxnLst/>
              <a:rect l="l" t="t" r="r" b="b"/>
              <a:pathLst>
                <a:path w="2478" h="2451" extrusionOk="0">
                  <a:moveTo>
                    <a:pt x="1234" y="1"/>
                  </a:moveTo>
                  <a:cubicBezTo>
                    <a:pt x="1230" y="1"/>
                    <a:pt x="1226" y="1"/>
                    <a:pt x="1222" y="1"/>
                  </a:cubicBezTo>
                  <a:cubicBezTo>
                    <a:pt x="585" y="8"/>
                    <a:pt x="14" y="577"/>
                    <a:pt x="8" y="1216"/>
                  </a:cubicBezTo>
                  <a:cubicBezTo>
                    <a:pt x="1" y="1852"/>
                    <a:pt x="563" y="2434"/>
                    <a:pt x="1205" y="2450"/>
                  </a:cubicBezTo>
                  <a:cubicBezTo>
                    <a:pt x="1215" y="2451"/>
                    <a:pt x="1226" y="2451"/>
                    <a:pt x="1237" y="2451"/>
                  </a:cubicBezTo>
                  <a:cubicBezTo>
                    <a:pt x="1890" y="2451"/>
                    <a:pt x="2478" y="1850"/>
                    <a:pt x="2458" y="1194"/>
                  </a:cubicBezTo>
                  <a:cubicBezTo>
                    <a:pt x="2440" y="557"/>
                    <a:pt x="1865" y="1"/>
                    <a:pt x="12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6"/>
            <p:cNvSpPr/>
            <p:nvPr/>
          </p:nvSpPr>
          <p:spPr>
            <a:xfrm rot="10800000">
              <a:off x="1135615" y="357845"/>
              <a:ext cx="81808" cy="80495"/>
            </a:xfrm>
            <a:custGeom>
              <a:avLst/>
              <a:gdLst/>
              <a:ahLst/>
              <a:cxnLst/>
              <a:rect l="l" t="t" r="r" b="b"/>
              <a:pathLst>
                <a:path w="2493" h="2453" extrusionOk="0">
                  <a:moveTo>
                    <a:pt x="1259" y="1"/>
                  </a:moveTo>
                  <a:cubicBezTo>
                    <a:pt x="637" y="1"/>
                    <a:pt x="67" y="544"/>
                    <a:pt x="35" y="1175"/>
                  </a:cubicBezTo>
                  <a:cubicBezTo>
                    <a:pt x="1" y="1838"/>
                    <a:pt x="596" y="2452"/>
                    <a:pt x="1262" y="2452"/>
                  </a:cubicBezTo>
                  <a:cubicBezTo>
                    <a:pt x="1264" y="2452"/>
                    <a:pt x="1265" y="2452"/>
                    <a:pt x="1267" y="2452"/>
                  </a:cubicBezTo>
                  <a:cubicBezTo>
                    <a:pt x="1907" y="2448"/>
                    <a:pt x="2478" y="1881"/>
                    <a:pt x="2485" y="1240"/>
                  </a:cubicBezTo>
                  <a:cubicBezTo>
                    <a:pt x="2492" y="602"/>
                    <a:pt x="1932" y="23"/>
                    <a:pt x="1293" y="1"/>
                  </a:cubicBezTo>
                  <a:cubicBezTo>
                    <a:pt x="1281" y="1"/>
                    <a:pt x="1270" y="1"/>
                    <a:pt x="12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6"/>
            <p:cNvSpPr/>
            <p:nvPr/>
          </p:nvSpPr>
          <p:spPr>
            <a:xfrm rot="10800000">
              <a:off x="1343758" y="357845"/>
              <a:ext cx="82661" cy="80528"/>
            </a:xfrm>
            <a:custGeom>
              <a:avLst/>
              <a:gdLst/>
              <a:ahLst/>
              <a:cxnLst/>
              <a:rect l="l" t="t" r="r" b="b"/>
              <a:pathLst>
                <a:path w="2519" h="2454" extrusionOk="0">
                  <a:moveTo>
                    <a:pt x="1270" y="1"/>
                  </a:moveTo>
                  <a:cubicBezTo>
                    <a:pt x="660" y="1"/>
                    <a:pt x="95" y="529"/>
                    <a:pt x="48" y="1153"/>
                  </a:cubicBezTo>
                  <a:cubicBezTo>
                    <a:pt x="1" y="1816"/>
                    <a:pt x="586" y="2442"/>
                    <a:pt x="1255" y="2453"/>
                  </a:cubicBezTo>
                  <a:cubicBezTo>
                    <a:pt x="1260" y="2453"/>
                    <a:pt x="1265" y="2453"/>
                    <a:pt x="1270" y="2453"/>
                  </a:cubicBezTo>
                  <a:cubicBezTo>
                    <a:pt x="1900" y="2453"/>
                    <a:pt x="2475" y="1899"/>
                    <a:pt x="2496" y="1262"/>
                  </a:cubicBezTo>
                  <a:cubicBezTo>
                    <a:pt x="2518" y="628"/>
                    <a:pt x="1969" y="38"/>
                    <a:pt x="1327" y="2"/>
                  </a:cubicBezTo>
                  <a:cubicBezTo>
                    <a:pt x="1308" y="1"/>
                    <a:pt x="1289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6"/>
            <p:cNvSpPr/>
            <p:nvPr/>
          </p:nvSpPr>
          <p:spPr>
            <a:xfrm rot="10800000">
              <a:off x="1552950" y="357812"/>
              <a:ext cx="81447" cy="80430"/>
            </a:xfrm>
            <a:custGeom>
              <a:avLst/>
              <a:gdLst/>
              <a:ahLst/>
              <a:cxnLst/>
              <a:rect l="l" t="t" r="r" b="b"/>
              <a:pathLst>
                <a:path w="2482" h="2451" extrusionOk="0">
                  <a:moveTo>
                    <a:pt x="1252" y="1"/>
                  </a:moveTo>
                  <a:cubicBezTo>
                    <a:pt x="625" y="1"/>
                    <a:pt x="54" y="550"/>
                    <a:pt x="27" y="1183"/>
                  </a:cubicBezTo>
                  <a:cubicBezTo>
                    <a:pt x="0" y="1839"/>
                    <a:pt x="590" y="2451"/>
                    <a:pt x="1250" y="2451"/>
                  </a:cubicBezTo>
                  <a:cubicBezTo>
                    <a:pt x="1256" y="2451"/>
                    <a:pt x="1263" y="2451"/>
                    <a:pt x="1269" y="2451"/>
                  </a:cubicBezTo>
                  <a:cubicBezTo>
                    <a:pt x="1909" y="2441"/>
                    <a:pt x="2477" y="1867"/>
                    <a:pt x="2480" y="1229"/>
                  </a:cubicBezTo>
                  <a:cubicBezTo>
                    <a:pt x="2481" y="592"/>
                    <a:pt x="1919" y="14"/>
                    <a:pt x="1276" y="1"/>
                  </a:cubicBezTo>
                  <a:cubicBezTo>
                    <a:pt x="1268" y="1"/>
                    <a:pt x="1260" y="1"/>
                    <a:pt x="125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6"/>
            <p:cNvSpPr/>
            <p:nvPr/>
          </p:nvSpPr>
          <p:spPr>
            <a:xfrm rot="10800000">
              <a:off x="1761190" y="357845"/>
              <a:ext cx="81283" cy="80495"/>
            </a:xfrm>
            <a:custGeom>
              <a:avLst/>
              <a:gdLst/>
              <a:ahLst/>
              <a:cxnLst/>
              <a:rect l="l" t="t" r="r" b="b"/>
              <a:pathLst>
                <a:path w="2477" h="2453" extrusionOk="0">
                  <a:moveTo>
                    <a:pt x="1236" y="0"/>
                  </a:moveTo>
                  <a:cubicBezTo>
                    <a:pt x="589" y="0"/>
                    <a:pt x="1" y="588"/>
                    <a:pt x="12" y="1241"/>
                  </a:cubicBezTo>
                  <a:cubicBezTo>
                    <a:pt x="22" y="1881"/>
                    <a:pt x="595" y="2451"/>
                    <a:pt x="1233" y="2452"/>
                  </a:cubicBezTo>
                  <a:cubicBezTo>
                    <a:pt x="1234" y="2452"/>
                    <a:pt x="1235" y="2452"/>
                    <a:pt x="1236" y="2452"/>
                  </a:cubicBezTo>
                  <a:cubicBezTo>
                    <a:pt x="1874" y="2452"/>
                    <a:pt x="2449" y="1891"/>
                    <a:pt x="2462" y="1248"/>
                  </a:cubicBezTo>
                  <a:cubicBezTo>
                    <a:pt x="2476" y="612"/>
                    <a:pt x="1921" y="27"/>
                    <a:pt x="1280" y="1"/>
                  </a:cubicBezTo>
                  <a:cubicBezTo>
                    <a:pt x="1265" y="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6"/>
            <p:cNvSpPr/>
            <p:nvPr/>
          </p:nvSpPr>
          <p:spPr>
            <a:xfrm rot="10800000">
              <a:off x="1969825" y="357812"/>
              <a:ext cx="82202" cy="80430"/>
            </a:xfrm>
            <a:custGeom>
              <a:avLst/>
              <a:gdLst/>
              <a:ahLst/>
              <a:cxnLst/>
              <a:rect l="l" t="t" r="r" b="b"/>
              <a:pathLst>
                <a:path w="2505" h="2451" extrusionOk="0">
                  <a:moveTo>
                    <a:pt x="1265" y="0"/>
                  </a:moveTo>
                  <a:cubicBezTo>
                    <a:pt x="645" y="0"/>
                    <a:pt x="75" y="539"/>
                    <a:pt x="39" y="1169"/>
                  </a:cubicBezTo>
                  <a:cubicBezTo>
                    <a:pt x="0" y="1829"/>
                    <a:pt x="596" y="2451"/>
                    <a:pt x="1265" y="2451"/>
                  </a:cubicBezTo>
                  <a:cubicBezTo>
                    <a:pt x="1905" y="2451"/>
                    <a:pt x="2479" y="1886"/>
                    <a:pt x="2492" y="1244"/>
                  </a:cubicBezTo>
                  <a:cubicBezTo>
                    <a:pt x="2505" y="608"/>
                    <a:pt x="1948" y="23"/>
                    <a:pt x="1304" y="1"/>
                  </a:cubicBezTo>
                  <a:cubicBezTo>
                    <a:pt x="1291" y="1"/>
                    <a:pt x="1278" y="0"/>
                    <a:pt x="12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6"/>
            <p:cNvSpPr/>
            <p:nvPr/>
          </p:nvSpPr>
          <p:spPr>
            <a:xfrm rot="10800000">
              <a:off x="2178164" y="357746"/>
              <a:ext cx="81217" cy="80495"/>
            </a:xfrm>
            <a:custGeom>
              <a:avLst/>
              <a:gdLst/>
              <a:ahLst/>
              <a:cxnLst/>
              <a:rect l="l" t="t" r="r" b="b"/>
              <a:pathLst>
                <a:path w="2475" h="2453" extrusionOk="0">
                  <a:moveTo>
                    <a:pt x="1233" y="1"/>
                  </a:moveTo>
                  <a:cubicBezTo>
                    <a:pt x="1228" y="1"/>
                    <a:pt x="1222" y="1"/>
                    <a:pt x="1216" y="1"/>
                  </a:cubicBezTo>
                  <a:cubicBezTo>
                    <a:pt x="579" y="8"/>
                    <a:pt x="8" y="578"/>
                    <a:pt x="4" y="1219"/>
                  </a:cubicBezTo>
                  <a:cubicBezTo>
                    <a:pt x="1" y="1869"/>
                    <a:pt x="584" y="2452"/>
                    <a:pt x="1228" y="2452"/>
                  </a:cubicBezTo>
                  <a:cubicBezTo>
                    <a:pt x="1246" y="2452"/>
                    <a:pt x="1264" y="2452"/>
                    <a:pt x="1281" y="2451"/>
                  </a:cubicBezTo>
                  <a:cubicBezTo>
                    <a:pt x="1923" y="2420"/>
                    <a:pt x="2475" y="1828"/>
                    <a:pt x="2456" y="1193"/>
                  </a:cubicBezTo>
                  <a:cubicBezTo>
                    <a:pt x="2436" y="557"/>
                    <a:pt x="1864" y="1"/>
                    <a:pt x="12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6"/>
            <p:cNvSpPr/>
            <p:nvPr/>
          </p:nvSpPr>
          <p:spPr>
            <a:xfrm rot="10800000">
              <a:off x="2386634" y="357845"/>
              <a:ext cx="81217" cy="80462"/>
            </a:xfrm>
            <a:custGeom>
              <a:avLst/>
              <a:gdLst/>
              <a:ahLst/>
              <a:cxnLst/>
              <a:rect l="l" t="t" r="r" b="b"/>
              <a:pathLst>
                <a:path w="2475" h="2452" extrusionOk="0">
                  <a:moveTo>
                    <a:pt x="1225" y="0"/>
                  </a:moveTo>
                  <a:cubicBezTo>
                    <a:pt x="587" y="0"/>
                    <a:pt x="1" y="580"/>
                    <a:pt x="2" y="1230"/>
                  </a:cubicBezTo>
                  <a:cubicBezTo>
                    <a:pt x="4" y="1867"/>
                    <a:pt x="569" y="2440"/>
                    <a:pt x="1210" y="2451"/>
                  </a:cubicBezTo>
                  <a:cubicBezTo>
                    <a:pt x="1216" y="2451"/>
                    <a:pt x="1222" y="2451"/>
                    <a:pt x="1227" y="2451"/>
                  </a:cubicBezTo>
                  <a:cubicBezTo>
                    <a:pt x="1857" y="2451"/>
                    <a:pt x="2430" y="1898"/>
                    <a:pt x="2452" y="1263"/>
                  </a:cubicBezTo>
                  <a:cubicBezTo>
                    <a:pt x="2475" y="630"/>
                    <a:pt x="1924" y="35"/>
                    <a:pt x="1283" y="2"/>
                  </a:cubicBezTo>
                  <a:cubicBezTo>
                    <a:pt x="1263" y="1"/>
                    <a:pt x="1244" y="0"/>
                    <a:pt x="12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6"/>
            <p:cNvSpPr/>
            <p:nvPr/>
          </p:nvSpPr>
          <p:spPr>
            <a:xfrm rot="10800000">
              <a:off x="2595465" y="357845"/>
              <a:ext cx="81283" cy="80462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35" y="1"/>
                  </a:moveTo>
                  <a:cubicBezTo>
                    <a:pt x="585" y="1"/>
                    <a:pt x="1" y="590"/>
                    <a:pt x="12" y="1244"/>
                  </a:cubicBezTo>
                  <a:cubicBezTo>
                    <a:pt x="24" y="1886"/>
                    <a:pt x="597" y="2451"/>
                    <a:pt x="1236" y="2451"/>
                  </a:cubicBezTo>
                  <a:cubicBezTo>
                    <a:pt x="1237" y="2451"/>
                    <a:pt x="1238" y="2451"/>
                    <a:pt x="1239" y="2451"/>
                  </a:cubicBezTo>
                  <a:cubicBezTo>
                    <a:pt x="1875" y="2451"/>
                    <a:pt x="2450" y="1887"/>
                    <a:pt x="2465" y="1246"/>
                  </a:cubicBezTo>
                  <a:cubicBezTo>
                    <a:pt x="2476" y="611"/>
                    <a:pt x="1920" y="26"/>
                    <a:pt x="1279" y="2"/>
                  </a:cubicBezTo>
                  <a:cubicBezTo>
                    <a:pt x="1265" y="1"/>
                    <a:pt x="1250" y="1"/>
                    <a:pt x="123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6"/>
            <p:cNvSpPr/>
            <p:nvPr/>
          </p:nvSpPr>
          <p:spPr>
            <a:xfrm rot="10800000">
              <a:off x="2804231" y="357845"/>
              <a:ext cx="81841" cy="80430"/>
            </a:xfrm>
            <a:custGeom>
              <a:avLst/>
              <a:gdLst/>
              <a:ahLst/>
              <a:cxnLst/>
              <a:rect l="l" t="t" r="r" b="b"/>
              <a:pathLst>
                <a:path w="2494" h="2451" extrusionOk="0">
                  <a:moveTo>
                    <a:pt x="1258" y="1"/>
                  </a:moveTo>
                  <a:cubicBezTo>
                    <a:pt x="592" y="1"/>
                    <a:pt x="0" y="620"/>
                    <a:pt x="35" y="1280"/>
                  </a:cubicBezTo>
                  <a:cubicBezTo>
                    <a:pt x="66" y="1909"/>
                    <a:pt x="637" y="2451"/>
                    <a:pt x="1257" y="2451"/>
                  </a:cubicBezTo>
                  <a:cubicBezTo>
                    <a:pt x="1269" y="2451"/>
                    <a:pt x="1282" y="2451"/>
                    <a:pt x="1294" y="2450"/>
                  </a:cubicBezTo>
                  <a:cubicBezTo>
                    <a:pt x="1935" y="2429"/>
                    <a:pt x="2493" y="1849"/>
                    <a:pt x="2485" y="1210"/>
                  </a:cubicBezTo>
                  <a:cubicBezTo>
                    <a:pt x="2474" y="571"/>
                    <a:pt x="1902" y="2"/>
                    <a:pt x="1265" y="1"/>
                  </a:cubicBezTo>
                  <a:cubicBezTo>
                    <a:pt x="1262" y="1"/>
                    <a:pt x="1260" y="1"/>
                    <a:pt x="12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6"/>
            <p:cNvSpPr/>
            <p:nvPr/>
          </p:nvSpPr>
          <p:spPr>
            <a:xfrm rot="10800000">
              <a:off x="3012865" y="357845"/>
              <a:ext cx="81775" cy="80495"/>
            </a:xfrm>
            <a:custGeom>
              <a:avLst/>
              <a:gdLst/>
              <a:ahLst/>
              <a:cxnLst/>
              <a:rect l="l" t="t" r="r" b="b"/>
              <a:pathLst>
                <a:path w="2492" h="2453" extrusionOk="0">
                  <a:moveTo>
                    <a:pt x="1258" y="1"/>
                  </a:moveTo>
                  <a:cubicBezTo>
                    <a:pt x="637" y="1"/>
                    <a:pt x="66" y="544"/>
                    <a:pt x="35" y="1175"/>
                  </a:cubicBezTo>
                  <a:cubicBezTo>
                    <a:pt x="0" y="1838"/>
                    <a:pt x="596" y="2452"/>
                    <a:pt x="1263" y="2452"/>
                  </a:cubicBezTo>
                  <a:cubicBezTo>
                    <a:pt x="1264" y="2452"/>
                    <a:pt x="1266" y="2452"/>
                    <a:pt x="1268" y="2452"/>
                  </a:cubicBezTo>
                  <a:cubicBezTo>
                    <a:pt x="1906" y="2448"/>
                    <a:pt x="2477" y="1881"/>
                    <a:pt x="2484" y="1240"/>
                  </a:cubicBezTo>
                  <a:cubicBezTo>
                    <a:pt x="2492" y="602"/>
                    <a:pt x="1932" y="23"/>
                    <a:pt x="1292" y="1"/>
                  </a:cubicBezTo>
                  <a:cubicBezTo>
                    <a:pt x="1281" y="1"/>
                    <a:pt x="1270" y="1"/>
                    <a:pt x="12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6"/>
            <p:cNvSpPr/>
            <p:nvPr/>
          </p:nvSpPr>
          <p:spPr>
            <a:xfrm rot="10800000">
              <a:off x="3221631" y="357845"/>
              <a:ext cx="81480" cy="80430"/>
            </a:xfrm>
            <a:custGeom>
              <a:avLst/>
              <a:gdLst/>
              <a:ahLst/>
              <a:cxnLst/>
              <a:rect l="l" t="t" r="r" b="b"/>
              <a:pathLst>
                <a:path w="2483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7" y="1903"/>
                    <a:pt x="632" y="2451"/>
                    <a:pt x="1256" y="2451"/>
                  </a:cubicBezTo>
                  <a:cubicBezTo>
                    <a:pt x="1264" y="2451"/>
                    <a:pt x="1272" y="2450"/>
                    <a:pt x="1280" y="2450"/>
                  </a:cubicBezTo>
                  <a:cubicBezTo>
                    <a:pt x="1921" y="2436"/>
                    <a:pt x="2483" y="1856"/>
                    <a:pt x="2479" y="1220"/>
                  </a:cubicBezTo>
                  <a:cubicBezTo>
                    <a:pt x="2477" y="579"/>
                    <a:pt x="1909" y="9"/>
                    <a:pt x="1269" y="1"/>
                  </a:cubicBezTo>
                  <a:cubicBezTo>
                    <a:pt x="1264" y="1"/>
                    <a:pt x="1260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6"/>
            <p:cNvSpPr/>
            <p:nvPr/>
          </p:nvSpPr>
          <p:spPr>
            <a:xfrm rot="10800000">
              <a:off x="3429806" y="357845"/>
              <a:ext cx="81217" cy="80528"/>
            </a:xfrm>
            <a:custGeom>
              <a:avLst/>
              <a:gdLst/>
              <a:ahLst/>
              <a:cxnLst/>
              <a:rect l="l" t="t" r="r" b="b"/>
              <a:pathLst>
                <a:path w="2475" h="2454" extrusionOk="0">
                  <a:moveTo>
                    <a:pt x="1229" y="1"/>
                  </a:moveTo>
                  <a:cubicBezTo>
                    <a:pt x="588" y="1"/>
                    <a:pt x="0" y="586"/>
                    <a:pt x="7" y="1238"/>
                  </a:cubicBezTo>
                  <a:cubicBezTo>
                    <a:pt x="17" y="1878"/>
                    <a:pt x="584" y="2446"/>
                    <a:pt x="1226" y="2453"/>
                  </a:cubicBezTo>
                  <a:cubicBezTo>
                    <a:pt x="1230" y="2453"/>
                    <a:pt x="1234" y="2453"/>
                    <a:pt x="1238" y="2453"/>
                  </a:cubicBezTo>
                  <a:cubicBezTo>
                    <a:pt x="1870" y="2453"/>
                    <a:pt x="2441" y="1894"/>
                    <a:pt x="2456" y="1255"/>
                  </a:cubicBezTo>
                  <a:cubicBezTo>
                    <a:pt x="2474" y="621"/>
                    <a:pt x="1921" y="31"/>
                    <a:pt x="1279" y="2"/>
                  </a:cubicBezTo>
                  <a:cubicBezTo>
                    <a:pt x="1262" y="1"/>
                    <a:pt x="1245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6"/>
            <p:cNvSpPr/>
            <p:nvPr/>
          </p:nvSpPr>
          <p:spPr>
            <a:xfrm rot="10800000">
              <a:off x="3638112" y="357812"/>
              <a:ext cx="81217" cy="80462"/>
            </a:xfrm>
            <a:custGeom>
              <a:avLst/>
              <a:gdLst/>
              <a:ahLst/>
              <a:cxnLst/>
              <a:rect l="l" t="t" r="r" b="b"/>
              <a:pathLst>
                <a:path w="2475" h="2452" extrusionOk="0">
                  <a:moveTo>
                    <a:pt x="1227" y="0"/>
                  </a:moveTo>
                  <a:cubicBezTo>
                    <a:pt x="1220" y="0"/>
                    <a:pt x="1214" y="0"/>
                    <a:pt x="1208" y="1"/>
                  </a:cubicBezTo>
                  <a:cubicBezTo>
                    <a:pt x="567" y="11"/>
                    <a:pt x="2" y="586"/>
                    <a:pt x="1" y="1225"/>
                  </a:cubicBezTo>
                  <a:cubicBezTo>
                    <a:pt x="1" y="1865"/>
                    <a:pt x="564" y="2439"/>
                    <a:pt x="1205" y="2452"/>
                  </a:cubicBezTo>
                  <a:cubicBezTo>
                    <a:pt x="1212" y="2452"/>
                    <a:pt x="1219" y="2452"/>
                    <a:pt x="1226" y="2452"/>
                  </a:cubicBezTo>
                  <a:cubicBezTo>
                    <a:pt x="1885" y="2452"/>
                    <a:pt x="2475" y="1846"/>
                    <a:pt x="2450" y="1187"/>
                  </a:cubicBezTo>
                  <a:cubicBezTo>
                    <a:pt x="2426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6"/>
            <p:cNvSpPr/>
            <p:nvPr/>
          </p:nvSpPr>
          <p:spPr>
            <a:xfrm rot="10800000">
              <a:off x="3847009" y="357779"/>
              <a:ext cx="81151" cy="80495"/>
            </a:xfrm>
            <a:custGeom>
              <a:avLst/>
              <a:gdLst/>
              <a:ahLst/>
              <a:cxnLst/>
              <a:rect l="l" t="t" r="r" b="b"/>
              <a:pathLst>
                <a:path w="2473" h="2453" extrusionOk="0">
                  <a:moveTo>
                    <a:pt x="1233" y="1"/>
                  </a:moveTo>
                  <a:cubicBezTo>
                    <a:pt x="1230" y="1"/>
                    <a:pt x="1228" y="1"/>
                    <a:pt x="1226" y="1"/>
                  </a:cubicBezTo>
                  <a:cubicBezTo>
                    <a:pt x="587" y="3"/>
                    <a:pt x="16" y="573"/>
                    <a:pt x="6" y="1216"/>
                  </a:cubicBezTo>
                  <a:cubicBezTo>
                    <a:pt x="0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4" y="2452"/>
                    <a:pt x="2473" y="1855"/>
                    <a:pt x="2457" y="1199"/>
                  </a:cubicBezTo>
                  <a:cubicBezTo>
                    <a:pt x="2442" y="561"/>
                    <a:pt x="1867" y="1"/>
                    <a:pt x="12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6"/>
            <p:cNvSpPr/>
            <p:nvPr/>
          </p:nvSpPr>
          <p:spPr>
            <a:xfrm rot="10800000">
              <a:off x="4055808" y="357812"/>
              <a:ext cx="81709" cy="80462"/>
            </a:xfrm>
            <a:custGeom>
              <a:avLst/>
              <a:gdLst/>
              <a:ahLst/>
              <a:cxnLst/>
              <a:rect l="l" t="t" r="r" b="b"/>
              <a:pathLst>
                <a:path w="2490" h="2452" extrusionOk="0">
                  <a:moveTo>
                    <a:pt x="1252" y="0"/>
                  </a:moveTo>
                  <a:cubicBezTo>
                    <a:pt x="630" y="0"/>
                    <a:pt x="62" y="547"/>
                    <a:pt x="30" y="1173"/>
                  </a:cubicBezTo>
                  <a:cubicBezTo>
                    <a:pt x="1" y="1804"/>
                    <a:pt x="543" y="2405"/>
                    <a:pt x="1186" y="2449"/>
                  </a:cubicBezTo>
                  <a:cubicBezTo>
                    <a:pt x="1210" y="2450"/>
                    <a:pt x="1234" y="2451"/>
                    <a:pt x="1257" y="2451"/>
                  </a:cubicBezTo>
                  <a:cubicBezTo>
                    <a:pt x="1892" y="2451"/>
                    <a:pt x="2472" y="1883"/>
                    <a:pt x="2479" y="1236"/>
                  </a:cubicBezTo>
                  <a:cubicBezTo>
                    <a:pt x="2489" y="599"/>
                    <a:pt x="1927" y="21"/>
                    <a:pt x="1286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6"/>
            <p:cNvSpPr/>
            <p:nvPr/>
          </p:nvSpPr>
          <p:spPr>
            <a:xfrm rot="10800000">
              <a:off x="4263917" y="357845"/>
              <a:ext cx="82628" cy="80528"/>
            </a:xfrm>
            <a:custGeom>
              <a:avLst/>
              <a:gdLst/>
              <a:ahLst/>
              <a:cxnLst/>
              <a:rect l="l" t="t" r="r" b="b"/>
              <a:pathLst>
                <a:path w="2518" h="2454" extrusionOk="0">
                  <a:moveTo>
                    <a:pt x="1269" y="1"/>
                  </a:moveTo>
                  <a:cubicBezTo>
                    <a:pt x="659" y="1"/>
                    <a:pt x="94" y="529"/>
                    <a:pt x="48" y="1153"/>
                  </a:cubicBezTo>
                  <a:cubicBezTo>
                    <a:pt x="0" y="1816"/>
                    <a:pt x="584" y="2442"/>
                    <a:pt x="1255" y="2453"/>
                  </a:cubicBezTo>
                  <a:cubicBezTo>
                    <a:pt x="1260" y="2453"/>
                    <a:pt x="1265" y="2453"/>
                    <a:pt x="1269" y="2453"/>
                  </a:cubicBezTo>
                  <a:cubicBezTo>
                    <a:pt x="1900" y="2453"/>
                    <a:pt x="2475" y="1899"/>
                    <a:pt x="2496" y="1262"/>
                  </a:cubicBezTo>
                  <a:cubicBezTo>
                    <a:pt x="2518" y="628"/>
                    <a:pt x="1966" y="38"/>
                    <a:pt x="1327" y="2"/>
                  </a:cubicBezTo>
                  <a:cubicBezTo>
                    <a:pt x="1308" y="1"/>
                    <a:pt x="1289" y="1"/>
                    <a:pt x="12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6"/>
            <p:cNvSpPr/>
            <p:nvPr/>
          </p:nvSpPr>
          <p:spPr>
            <a:xfrm rot="10800000">
              <a:off x="4473109" y="357845"/>
              <a:ext cx="81545" cy="80430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6" y="1"/>
                  </a:moveTo>
                  <a:cubicBezTo>
                    <a:pt x="592" y="1"/>
                    <a:pt x="1" y="611"/>
                    <a:pt x="30" y="1271"/>
                  </a:cubicBezTo>
                  <a:cubicBezTo>
                    <a:pt x="58" y="1903"/>
                    <a:pt x="632" y="2451"/>
                    <a:pt x="1257" y="2451"/>
                  </a:cubicBezTo>
                  <a:cubicBezTo>
                    <a:pt x="1265" y="2451"/>
                    <a:pt x="1273" y="2450"/>
                    <a:pt x="1281" y="2450"/>
                  </a:cubicBezTo>
                  <a:cubicBezTo>
                    <a:pt x="1921" y="2436"/>
                    <a:pt x="2485" y="1856"/>
                    <a:pt x="2479" y="1220"/>
                  </a:cubicBezTo>
                  <a:cubicBezTo>
                    <a:pt x="2478" y="579"/>
                    <a:pt x="1910" y="9"/>
                    <a:pt x="1270" y="1"/>
                  </a:cubicBezTo>
                  <a:cubicBezTo>
                    <a:pt x="1265" y="1"/>
                    <a:pt x="1260" y="1"/>
                    <a:pt x="125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6"/>
            <p:cNvSpPr/>
            <p:nvPr/>
          </p:nvSpPr>
          <p:spPr>
            <a:xfrm rot="10800000">
              <a:off x="5724062" y="357845"/>
              <a:ext cx="81250" cy="80430"/>
            </a:xfrm>
            <a:custGeom>
              <a:avLst/>
              <a:gdLst/>
              <a:ahLst/>
              <a:cxnLst/>
              <a:rect l="l" t="t" r="r" b="b"/>
              <a:pathLst>
                <a:path w="2476" h="2451" extrusionOk="0">
                  <a:moveTo>
                    <a:pt x="1230" y="1"/>
                  </a:moveTo>
                  <a:cubicBezTo>
                    <a:pt x="1226" y="1"/>
                    <a:pt x="1221" y="1"/>
                    <a:pt x="1216" y="1"/>
                  </a:cubicBezTo>
                  <a:cubicBezTo>
                    <a:pt x="578" y="9"/>
                    <a:pt x="9" y="580"/>
                    <a:pt x="3" y="1217"/>
                  </a:cubicBezTo>
                  <a:cubicBezTo>
                    <a:pt x="0" y="1856"/>
                    <a:pt x="561" y="2436"/>
                    <a:pt x="1203" y="2450"/>
                  </a:cubicBezTo>
                  <a:cubicBezTo>
                    <a:pt x="1212" y="2450"/>
                    <a:pt x="1221" y="2451"/>
                    <a:pt x="1231" y="2451"/>
                  </a:cubicBezTo>
                  <a:cubicBezTo>
                    <a:pt x="1886" y="2451"/>
                    <a:pt x="2476" y="1850"/>
                    <a:pt x="2454" y="1193"/>
                  </a:cubicBezTo>
                  <a:cubicBezTo>
                    <a:pt x="2433" y="556"/>
                    <a:pt x="1861" y="1"/>
                    <a:pt x="123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6"/>
            <p:cNvSpPr/>
            <p:nvPr/>
          </p:nvSpPr>
          <p:spPr>
            <a:xfrm rot="10800000">
              <a:off x="5098520" y="357845"/>
              <a:ext cx="81184" cy="80528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8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6" y="2453"/>
                  </a:cubicBezTo>
                  <a:cubicBezTo>
                    <a:pt x="1230" y="2453"/>
                    <a:pt x="1234" y="2453"/>
                    <a:pt x="1238" y="2453"/>
                  </a:cubicBezTo>
                  <a:cubicBezTo>
                    <a:pt x="1871" y="2453"/>
                    <a:pt x="2442" y="1894"/>
                    <a:pt x="2456" y="1255"/>
                  </a:cubicBezTo>
                  <a:cubicBezTo>
                    <a:pt x="2473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6"/>
            <p:cNvSpPr/>
            <p:nvPr/>
          </p:nvSpPr>
          <p:spPr>
            <a:xfrm rot="10800000">
              <a:off x="4890148" y="357812"/>
              <a:ext cx="81841" cy="80430"/>
            </a:xfrm>
            <a:custGeom>
              <a:avLst/>
              <a:gdLst/>
              <a:ahLst/>
              <a:cxnLst/>
              <a:rect l="l" t="t" r="r" b="b"/>
              <a:pathLst>
                <a:path w="2494" h="2451" extrusionOk="0">
                  <a:moveTo>
                    <a:pt x="1258" y="0"/>
                  </a:moveTo>
                  <a:cubicBezTo>
                    <a:pt x="637" y="0"/>
                    <a:pt x="68" y="542"/>
                    <a:pt x="35" y="1172"/>
                  </a:cubicBezTo>
                  <a:cubicBezTo>
                    <a:pt x="1" y="1833"/>
                    <a:pt x="596" y="2451"/>
                    <a:pt x="1263" y="2451"/>
                  </a:cubicBezTo>
                  <a:cubicBezTo>
                    <a:pt x="1264" y="2451"/>
                    <a:pt x="1265" y="2451"/>
                    <a:pt x="1265" y="2451"/>
                  </a:cubicBezTo>
                  <a:cubicBezTo>
                    <a:pt x="1906" y="2448"/>
                    <a:pt x="2478" y="1881"/>
                    <a:pt x="2487" y="1241"/>
                  </a:cubicBezTo>
                  <a:cubicBezTo>
                    <a:pt x="2494" y="601"/>
                    <a:pt x="1937" y="21"/>
                    <a:pt x="1294" y="1"/>
                  </a:cubicBezTo>
                  <a:cubicBezTo>
                    <a:pt x="1282" y="1"/>
                    <a:pt x="1270" y="0"/>
                    <a:pt x="125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6"/>
            <p:cNvSpPr/>
            <p:nvPr/>
          </p:nvSpPr>
          <p:spPr>
            <a:xfrm rot="10800000">
              <a:off x="4680628" y="357845"/>
              <a:ext cx="83481" cy="80495"/>
            </a:xfrm>
            <a:custGeom>
              <a:avLst/>
              <a:gdLst/>
              <a:ahLst/>
              <a:cxnLst/>
              <a:rect l="l" t="t" r="r" b="b"/>
              <a:pathLst>
                <a:path w="2544" h="2453" extrusionOk="0">
                  <a:moveTo>
                    <a:pt x="1279" y="1"/>
                  </a:moveTo>
                  <a:cubicBezTo>
                    <a:pt x="678" y="1"/>
                    <a:pt x="122" y="508"/>
                    <a:pt x="62" y="1128"/>
                  </a:cubicBezTo>
                  <a:cubicBezTo>
                    <a:pt x="0" y="1787"/>
                    <a:pt x="568" y="2426"/>
                    <a:pt x="1243" y="2452"/>
                  </a:cubicBezTo>
                  <a:cubicBezTo>
                    <a:pt x="1256" y="2453"/>
                    <a:pt x="1269" y="2453"/>
                    <a:pt x="1282" y="2453"/>
                  </a:cubicBezTo>
                  <a:cubicBezTo>
                    <a:pt x="1899" y="2453"/>
                    <a:pt x="2472" y="1914"/>
                    <a:pt x="2508" y="1285"/>
                  </a:cubicBezTo>
                  <a:cubicBezTo>
                    <a:pt x="2544" y="656"/>
                    <a:pt x="2005" y="53"/>
                    <a:pt x="1362" y="4"/>
                  </a:cubicBezTo>
                  <a:cubicBezTo>
                    <a:pt x="1334" y="2"/>
                    <a:pt x="1307" y="1"/>
                    <a:pt x="12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6"/>
            <p:cNvSpPr/>
            <p:nvPr/>
          </p:nvSpPr>
          <p:spPr>
            <a:xfrm rot="10800000">
              <a:off x="5515461" y="357812"/>
              <a:ext cx="81184" cy="80462"/>
            </a:xfrm>
            <a:custGeom>
              <a:avLst/>
              <a:gdLst/>
              <a:ahLst/>
              <a:cxnLst/>
              <a:rect l="l" t="t" r="r" b="b"/>
              <a:pathLst>
                <a:path w="2474" h="2452" extrusionOk="0">
                  <a:moveTo>
                    <a:pt x="1229" y="0"/>
                  </a:moveTo>
                  <a:cubicBezTo>
                    <a:pt x="1223" y="0"/>
                    <a:pt x="1216" y="0"/>
                    <a:pt x="1210" y="1"/>
                  </a:cubicBezTo>
                  <a:cubicBezTo>
                    <a:pt x="571" y="9"/>
                    <a:pt x="3" y="584"/>
                    <a:pt x="2" y="1222"/>
                  </a:cubicBezTo>
                  <a:cubicBezTo>
                    <a:pt x="0" y="1870"/>
                    <a:pt x="586" y="2452"/>
                    <a:pt x="1225" y="2452"/>
                  </a:cubicBezTo>
                  <a:cubicBezTo>
                    <a:pt x="1244" y="2452"/>
                    <a:pt x="1263" y="2451"/>
                    <a:pt x="1282" y="2450"/>
                  </a:cubicBezTo>
                  <a:cubicBezTo>
                    <a:pt x="1924" y="2414"/>
                    <a:pt x="2473" y="1822"/>
                    <a:pt x="2451" y="1187"/>
                  </a:cubicBezTo>
                  <a:cubicBezTo>
                    <a:pt x="2431" y="555"/>
                    <a:pt x="1859" y="0"/>
                    <a:pt x="12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6"/>
            <p:cNvSpPr/>
            <p:nvPr/>
          </p:nvSpPr>
          <p:spPr>
            <a:xfrm rot="10800000">
              <a:off x="4370794" y="463934"/>
              <a:ext cx="77345" cy="76721"/>
            </a:xfrm>
            <a:custGeom>
              <a:avLst/>
              <a:gdLst/>
              <a:ahLst/>
              <a:cxnLst/>
              <a:rect l="l" t="t" r="r" b="b"/>
              <a:pathLst>
                <a:path w="2357" h="2338" extrusionOk="0">
                  <a:moveTo>
                    <a:pt x="1184" y="0"/>
                  </a:moveTo>
                  <a:cubicBezTo>
                    <a:pt x="536" y="0"/>
                    <a:pt x="41" y="479"/>
                    <a:pt x="19" y="1128"/>
                  </a:cubicBezTo>
                  <a:cubicBezTo>
                    <a:pt x="1" y="1787"/>
                    <a:pt x="472" y="2307"/>
                    <a:pt x="1126" y="2336"/>
                  </a:cubicBezTo>
                  <a:cubicBezTo>
                    <a:pt x="1147" y="2337"/>
                    <a:pt x="1167" y="2337"/>
                    <a:pt x="1187" y="2337"/>
                  </a:cubicBezTo>
                  <a:cubicBezTo>
                    <a:pt x="1846" y="2337"/>
                    <a:pt x="2355" y="1833"/>
                    <a:pt x="2355" y="1170"/>
                  </a:cubicBezTo>
                  <a:cubicBezTo>
                    <a:pt x="2356" y="512"/>
                    <a:pt x="1865" y="12"/>
                    <a:pt x="1210" y="0"/>
                  </a:cubicBezTo>
                  <a:cubicBezTo>
                    <a:pt x="1202" y="0"/>
                    <a:pt x="1193" y="0"/>
                    <a:pt x="11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6"/>
            <p:cNvSpPr/>
            <p:nvPr/>
          </p:nvSpPr>
          <p:spPr>
            <a:xfrm rot="10800000">
              <a:off x="4578608" y="464033"/>
              <a:ext cx="77575" cy="76623"/>
            </a:xfrm>
            <a:custGeom>
              <a:avLst/>
              <a:gdLst/>
              <a:ahLst/>
              <a:cxnLst/>
              <a:rect l="l" t="t" r="r" b="b"/>
              <a:pathLst>
                <a:path w="2364" h="2335" extrusionOk="0">
                  <a:moveTo>
                    <a:pt x="1171" y="0"/>
                  </a:moveTo>
                  <a:cubicBezTo>
                    <a:pt x="1162" y="0"/>
                    <a:pt x="1152" y="0"/>
                    <a:pt x="1142" y="0"/>
                  </a:cubicBezTo>
                  <a:cubicBezTo>
                    <a:pt x="486" y="15"/>
                    <a:pt x="0" y="518"/>
                    <a:pt x="3" y="1175"/>
                  </a:cubicBezTo>
                  <a:cubicBezTo>
                    <a:pt x="9" y="1840"/>
                    <a:pt x="517" y="2335"/>
                    <a:pt x="1170" y="2335"/>
                  </a:cubicBezTo>
                  <a:cubicBezTo>
                    <a:pt x="1193" y="2335"/>
                    <a:pt x="1216" y="2334"/>
                    <a:pt x="1239" y="2333"/>
                  </a:cubicBezTo>
                  <a:cubicBezTo>
                    <a:pt x="1891" y="2298"/>
                    <a:pt x="2363" y="1775"/>
                    <a:pt x="2337" y="1118"/>
                  </a:cubicBezTo>
                  <a:cubicBezTo>
                    <a:pt x="2313" y="474"/>
                    <a:pt x="1816" y="0"/>
                    <a:pt x="11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6"/>
            <p:cNvSpPr/>
            <p:nvPr/>
          </p:nvSpPr>
          <p:spPr>
            <a:xfrm rot="10800000">
              <a:off x="4787931" y="464065"/>
              <a:ext cx="77181" cy="76590"/>
            </a:xfrm>
            <a:custGeom>
              <a:avLst/>
              <a:gdLst/>
              <a:ahLst/>
              <a:cxnLst/>
              <a:rect l="l" t="t" r="r" b="b"/>
              <a:pathLst>
                <a:path w="2352" h="2334" extrusionOk="0">
                  <a:moveTo>
                    <a:pt x="1183" y="0"/>
                  </a:moveTo>
                  <a:cubicBezTo>
                    <a:pt x="534" y="0"/>
                    <a:pt x="33" y="482"/>
                    <a:pt x="17" y="1133"/>
                  </a:cubicBezTo>
                  <a:cubicBezTo>
                    <a:pt x="0" y="1812"/>
                    <a:pt x="506" y="2333"/>
                    <a:pt x="1182" y="2333"/>
                  </a:cubicBezTo>
                  <a:cubicBezTo>
                    <a:pt x="1191" y="2333"/>
                    <a:pt x="1200" y="2333"/>
                    <a:pt x="1209" y="2333"/>
                  </a:cubicBezTo>
                  <a:cubicBezTo>
                    <a:pt x="1864" y="2320"/>
                    <a:pt x="2351" y="1817"/>
                    <a:pt x="2350" y="1161"/>
                  </a:cubicBezTo>
                  <a:cubicBezTo>
                    <a:pt x="2345" y="505"/>
                    <a:pt x="1853" y="8"/>
                    <a:pt x="1198" y="0"/>
                  </a:cubicBezTo>
                  <a:cubicBezTo>
                    <a:pt x="1193" y="0"/>
                    <a:pt x="1188" y="0"/>
                    <a:pt x="11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6"/>
            <p:cNvSpPr/>
            <p:nvPr/>
          </p:nvSpPr>
          <p:spPr>
            <a:xfrm rot="10800000">
              <a:off x="4995745" y="464033"/>
              <a:ext cx="77673" cy="76623"/>
            </a:xfrm>
            <a:custGeom>
              <a:avLst/>
              <a:gdLst/>
              <a:ahLst/>
              <a:cxnLst/>
              <a:rect l="l" t="t" r="r" b="b"/>
              <a:pathLst>
                <a:path w="2367" h="2335" extrusionOk="0">
                  <a:moveTo>
                    <a:pt x="1174" y="0"/>
                  </a:moveTo>
                  <a:cubicBezTo>
                    <a:pt x="1164" y="0"/>
                    <a:pt x="1155" y="0"/>
                    <a:pt x="1145" y="0"/>
                  </a:cubicBezTo>
                  <a:cubicBezTo>
                    <a:pt x="489" y="15"/>
                    <a:pt x="0" y="521"/>
                    <a:pt x="6" y="1177"/>
                  </a:cubicBezTo>
                  <a:cubicBezTo>
                    <a:pt x="12" y="1840"/>
                    <a:pt x="517" y="2335"/>
                    <a:pt x="1173" y="2335"/>
                  </a:cubicBezTo>
                  <a:cubicBezTo>
                    <a:pt x="1196" y="2335"/>
                    <a:pt x="1219" y="2334"/>
                    <a:pt x="1242" y="2333"/>
                  </a:cubicBezTo>
                  <a:cubicBezTo>
                    <a:pt x="1894" y="2298"/>
                    <a:pt x="2366" y="1775"/>
                    <a:pt x="2340" y="1118"/>
                  </a:cubicBezTo>
                  <a:cubicBezTo>
                    <a:pt x="2317" y="473"/>
                    <a:pt x="1819" y="0"/>
                    <a:pt x="11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6"/>
            <p:cNvSpPr/>
            <p:nvPr/>
          </p:nvSpPr>
          <p:spPr>
            <a:xfrm rot="10800000">
              <a:off x="5204806" y="463967"/>
              <a:ext cx="77279" cy="76689"/>
            </a:xfrm>
            <a:custGeom>
              <a:avLst/>
              <a:gdLst/>
              <a:ahLst/>
              <a:cxnLst/>
              <a:rect l="l" t="t" r="r" b="b"/>
              <a:pathLst>
                <a:path w="2355" h="2337" extrusionOk="0">
                  <a:moveTo>
                    <a:pt x="1174" y="0"/>
                  </a:moveTo>
                  <a:cubicBezTo>
                    <a:pt x="1173" y="0"/>
                    <a:pt x="1172" y="0"/>
                    <a:pt x="1171" y="0"/>
                  </a:cubicBezTo>
                  <a:cubicBezTo>
                    <a:pt x="516" y="2"/>
                    <a:pt x="19" y="493"/>
                    <a:pt x="8" y="1152"/>
                  </a:cubicBezTo>
                  <a:cubicBezTo>
                    <a:pt x="0" y="1813"/>
                    <a:pt x="483" y="2316"/>
                    <a:pt x="1139" y="2336"/>
                  </a:cubicBezTo>
                  <a:cubicBezTo>
                    <a:pt x="1151" y="2336"/>
                    <a:pt x="1163" y="2336"/>
                    <a:pt x="1176" y="2336"/>
                  </a:cubicBezTo>
                  <a:cubicBezTo>
                    <a:pt x="1847" y="2336"/>
                    <a:pt x="2355" y="1824"/>
                    <a:pt x="2342" y="1146"/>
                  </a:cubicBezTo>
                  <a:cubicBezTo>
                    <a:pt x="2330" y="491"/>
                    <a:pt x="1830" y="0"/>
                    <a:pt x="11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6"/>
            <p:cNvSpPr/>
            <p:nvPr/>
          </p:nvSpPr>
          <p:spPr>
            <a:xfrm rot="10800000">
              <a:off x="5413736" y="463967"/>
              <a:ext cx="77345" cy="76689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87" y="0"/>
                  </a:moveTo>
                  <a:cubicBezTo>
                    <a:pt x="536" y="0"/>
                    <a:pt x="38" y="481"/>
                    <a:pt x="18" y="1132"/>
                  </a:cubicBezTo>
                  <a:cubicBezTo>
                    <a:pt x="1" y="1814"/>
                    <a:pt x="507" y="2336"/>
                    <a:pt x="1184" y="2336"/>
                  </a:cubicBezTo>
                  <a:cubicBezTo>
                    <a:pt x="1192" y="2336"/>
                    <a:pt x="1200" y="2336"/>
                    <a:pt x="1209" y="2336"/>
                  </a:cubicBezTo>
                  <a:cubicBezTo>
                    <a:pt x="1865" y="2324"/>
                    <a:pt x="2356" y="1823"/>
                    <a:pt x="2355" y="1165"/>
                  </a:cubicBezTo>
                  <a:cubicBezTo>
                    <a:pt x="2355" y="506"/>
                    <a:pt x="1860" y="9"/>
                    <a:pt x="1201" y="0"/>
                  </a:cubicBezTo>
                  <a:cubicBezTo>
                    <a:pt x="1197" y="0"/>
                    <a:pt x="1192" y="0"/>
                    <a:pt x="118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6"/>
            <p:cNvSpPr/>
            <p:nvPr/>
          </p:nvSpPr>
          <p:spPr>
            <a:xfrm rot="10800000">
              <a:off x="5621944" y="464033"/>
              <a:ext cx="78100" cy="76656"/>
            </a:xfrm>
            <a:custGeom>
              <a:avLst/>
              <a:gdLst/>
              <a:ahLst/>
              <a:cxnLst/>
              <a:rect l="l" t="t" r="r" b="b"/>
              <a:pathLst>
                <a:path w="2380" h="2336" extrusionOk="0">
                  <a:moveTo>
                    <a:pt x="1198" y="1"/>
                  </a:moveTo>
                  <a:cubicBezTo>
                    <a:pt x="561" y="1"/>
                    <a:pt x="65" y="469"/>
                    <a:pt x="33" y="1106"/>
                  </a:cubicBezTo>
                  <a:cubicBezTo>
                    <a:pt x="1" y="1793"/>
                    <a:pt x="511" y="2334"/>
                    <a:pt x="1196" y="2335"/>
                  </a:cubicBezTo>
                  <a:cubicBezTo>
                    <a:pt x="1197" y="2335"/>
                    <a:pt x="1198" y="2335"/>
                    <a:pt x="1199" y="2335"/>
                  </a:cubicBezTo>
                  <a:cubicBezTo>
                    <a:pt x="1855" y="2335"/>
                    <a:pt x="2354" y="1847"/>
                    <a:pt x="2367" y="1192"/>
                  </a:cubicBezTo>
                  <a:cubicBezTo>
                    <a:pt x="2380" y="530"/>
                    <a:pt x="1898" y="23"/>
                    <a:pt x="1241" y="1"/>
                  </a:cubicBezTo>
                  <a:cubicBezTo>
                    <a:pt x="1226" y="1"/>
                    <a:pt x="1212" y="1"/>
                    <a:pt x="11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6"/>
            <p:cNvSpPr/>
            <p:nvPr/>
          </p:nvSpPr>
          <p:spPr>
            <a:xfrm rot="10800000">
              <a:off x="616097" y="464033"/>
              <a:ext cx="77706" cy="76656"/>
            </a:xfrm>
            <a:custGeom>
              <a:avLst/>
              <a:gdLst/>
              <a:ahLst/>
              <a:cxnLst/>
              <a:rect l="l" t="t" r="r" b="b"/>
              <a:pathLst>
                <a:path w="2368" h="2336" extrusionOk="0">
                  <a:moveTo>
                    <a:pt x="1193" y="1"/>
                  </a:moveTo>
                  <a:cubicBezTo>
                    <a:pt x="550" y="1"/>
                    <a:pt x="55" y="472"/>
                    <a:pt x="28" y="1114"/>
                  </a:cubicBezTo>
                  <a:cubicBezTo>
                    <a:pt x="0" y="1799"/>
                    <a:pt x="509" y="2335"/>
                    <a:pt x="1192" y="2335"/>
                  </a:cubicBezTo>
                  <a:cubicBezTo>
                    <a:pt x="1194" y="2335"/>
                    <a:pt x="1197" y="2335"/>
                    <a:pt x="1200" y="2335"/>
                  </a:cubicBezTo>
                  <a:cubicBezTo>
                    <a:pt x="1857" y="2333"/>
                    <a:pt x="2353" y="1838"/>
                    <a:pt x="2362" y="1184"/>
                  </a:cubicBezTo>
                  <a:cubicBezTo>
                    <a:pt x="2368" y="523"/>
                    <a:pt x="1885" y="20"/>
                    <a:pt x="1227" y="1"/>
                  </a:cubicBezTo>
                  <a:cubicBezTo>
                    <a:pt x="1216" y="1"/>
                    <a:pt x="1204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6"/>
            <p:cNvSpPr/>
            <p:nvPr/>
          </p:nvSpPr>
          <p:spPr>
            <a:xfrm rot="10800000">
              <a:off x="407627" y="464033"/>
              <a:ext cx="77575" cy="76590"/>
            </a:xfrm>
            <a:custGeom>
              <a:avLst/>
              <a:gdLst/>
              <a:ahLst/>
              <a:cxnLst/>
              <a:rect l="l" t="t" r="r" b="b"/>
              <a:pathLst>
                <a:path w="2364" h="2334" extrusionOk="0">
                  <a:moveTo>
                    <a:pt x="1193" y="1"/>
                  </a:moveTo>
                  <a:cubicBezTo>
                    <a:pt x="511" y="1"/>
                    <a:pt x="1" y="530"/>
                    <a:pt x="25" y="1218"/>
                  </a:cubicBezTo>
                  <a:cubicBezTo>
                    <a:pt x="51" y="1860"/>
                    <a:pt x="548" y="2334"/>
                    <a:pt x="1193" y="2334"/>
                  </a:cubicBezTo>
                  <a:cubicBezTo>
                    <a:pt x="1203" y="2334"/>
                    <a:pt x="1212" y="2334"/>
                    <a:pt x="1222" y="2333"/>
                  </a:cubicBezTo>
                  <a:cubicBezTo>
                    <a:pt x="1878" y="2319"/>
                    <a:pt x="2364" y="1815"/>
                    <a:pt x="2361" y="1157"/>
                  </a:cubicBezTo>
                  <a:cubicBezTo>
                    <a:pt x="2357" y="499"/>
                    <a:pt x="1859" y="4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6"/>
            <p:cNvSpPr/>
            <p:nvPr/>
          </p:nvSpPr>
          <p:spPr>
            <a:xfrm rot="10800000">
              <a:off x="824764" y="464033"/>
              <a:ext cx="77509" cy="76590"/>
            </a:xfrm>
            <a:custGeom>
              <a:avLst/>
              <a:gdLst/>
              <a:ahLst/>
              <a:cxnLst/>
              <a:rect l="l" t="t" r="r" b="b"/>
              <a:pathLst>
                <a:path w="2362" h="2334" extrusionOk="0">
                  <a:moveTo>
                    <a:pt x="1193" y="1"/>
                  </a:moveTo>
                  <a:cubicBezTo>
                    <a:pt x="510" y="1"/>
                    <a:pt x="0" y="530"/>
                    <a:pt x="26" y="1218"/>
                  </a:cubicBezTo>
                  <a:cubicBezTo>
                    <a:pt x="50" y="1860"/>
                    <a:pt x="547" y="2334"/>
                    <a:pt x="1192" y="2334"/>
                  </a:cubicBezTo>
                  <a:cubicBezTo>
                    <a:pt x="1202" y="2334"/>
                    <a:pt x="1212" y="2334"/>
                    <a:pt x="1221" y="2333"/>
                  </a:cubicBezTo>
                  <a:cubicBezTo>
                    <a:pt x="1878" y="2319"/>
                    <a:pt x="2362" y="1815"/>
                    <a:pt x="2357" y="1157"/>
                  </a:cubicBezTo>
                  <a:cubicBezTo>
                    <a:pt x="2353" y="499"/>
                    <a:pt x="1857" y="4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6"/>
            <p:cNvSpPr/>
            <p:nvPr/>
          </p:nvSpPr>
          <p:spPr>
            <a:xfrm rot="10800000">
              <a:off x="1033005" y="464131"/>
              <a:ext cx="78198" cy="76590"/>
            </a:xfrm>
            <a:custGeom>
              <a:avLst/>
              <a:gdLst/>
              <a:ahLst/>
              <a:cxnLst/>
              <a:rect l="l" t="t" r="r" b="b"/>
              <a:pathLst>
                <a:path w="2383" h="2334" extrusionOk="0">
                  <a:moveTo>
                    <a:pt x="1205" y="0"/>
                  </a:moveTo>
                  <a:cubicBezTo>
                    <a:pt x="565" y="0"/>
                    <a:pt x="67" y="466"/>
                    <a:pt x="36" y="1102"/>
                  </a:cubicBezTo>
                  <a:cubicBezTo>
                    <a:pt x="1" y="1760"/>
                    <a:pt x="468" y="2290"/>
                    <a:pt x="1118" y="2331"/>
                  </a:cubicBezTo>
                  <a:cubicBezTo>
                    <a:pt x="1148" y="2333"/>
                    <a:pt x="1177" y="2334"/>
                    <a:pt x="1206" y="2334"/>
                  </a:cubicBezTo>
                  <a:cubicBezTo>
                    <a:pt x="1854" y="2334"/>
                    <a:pt x="2356" y="1849"/>
                    <a:pt x="2370" y="1193"/>
                  </a:cubicBezTo>
                  <a:cubicBezTo>
                    <a:pt x="2383" y="536"/>
                    <a:pt x="1903" y="24"/>
                    <a:pt x="1248" y="1"/>
                  </a:cubicBezTo>
                  <a:cubicBezTo>
                    <a:pt x="1234" y="0"/>
                    <a:pt x="1219" y="0"/>
                    <a:pt x="12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6"/>
            <p:cNvSpPr/>
            <p:nvPr/>
          </p:nvSpPr>
          <p:spPr>
            <a:xfrm rot="10800000">
              <a:off x="1241803" y="464098"/>
              <a:ext cx="77870" cy="76623"/>
            </a:xfrm>
            <a:custGeom>
              <a:avLst/>
              <a:gdLst/>
              <a:ahLst/>
              <a:cxnLst/>
              <a:rect l="l" t="t" r="r" b="b"/>
              <a:pathLst>
                <a:path w="2373" h="2335" extrusionOk="0">
                  <a:moveTo>
                    <a:pt x="1195" y="0"/>
                  </a:moveTo>
                  <a:cubicBezTo>
                    <a:pt x="554" y="0"/>
                    <a:pt x="57" y="471"/>
                    <a:pt x="30" y="1112"/>
                  </a:cubicBezTo>
                  <a:cubicBezTo>
                    <a:pt x="1" y="1799"/>
                    <a:pt x="514" y="2335"/>
                    <a:pt x="1198" y="2335"/>
                  </a:cubicBezTo>
                  <a:cubicBezTo>
                    <a:pt x="1198" y="2335"/>
                    <a:pt x="1199" y="2335"/>
                    <a:pt x="1200" y="2335"/>
                  </a:cubicBezTo>
                  <a:cubicBezTo>
                    <a:pt x="1858" y="2335"/>
                    <a:pt x="2355" y="1842"/>
                    <a:pt x="2364" y="1186"/>
                  </a:cubicBezTo>
                  <a:cubicBezTo>
                    <a:pt x="2372" y="527"/>
                    <a:pt x="1890" y="21"/>
                    <a:pt x="1235" y="1"/>
                  </a:cubicBezTo>
                  <a:cubicBezTo>
                    <a:pt x="1221" y="1"/>
                    <a:pt x="1208" y="0"/>
                    <a:pt x="11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6"/>
            <p:cNvSpPr/>
            <p:nvPr/>
          </p:nvSpPr>
          <p:spPr>
            <a:xfrm rot="10800000">
              <a:off x="1450044" y="464065"/>
              <a:ext cx="77247" cy="76689"/>
            </a:xfrm>
            <a:custGeom>
              <a:avLst/>
              <a:gdLst/>
              <a:ahLst/>
              <a:cxnLst/>
              <a:rect l="l" t="t" r="r" b="b"/>
              <a:pathLst>
                <a:path w="2354" h="2337" extrusionOk="0">
                  <a:moveTo>
                    <a:pt x="1171" y="1"/>
                  </a:moveTo>
                  <a:cubicBezTo>
                    <a:pt x="511" y="1"/>
                    <a:pt x="1" y="506"/>
                    <a:pt x="4" y="1173"/>
                  </a:cubicBezTo>
                  <a:cubicBezTo>
                    <a:pt x="4" y="1826"/>
                    <a:pt x="496" y="2327"/>
                    <a:pt x="1152" y="2336"/>
                  </a:cubicBezTo>
                  <a:cubicBezTo>
                    <a:pt x="1158" y="2336"/>
                    <a:pt x="1164" y="2336"/>
                    <a:pt x="1170" y="2336"/>
                  </a:cubicBezTo>
                  <a:cubicBezTo>
                    <a:pt x="1819" y="2336"/>
                    <a:pt x="2316" y="1856"/>
                    <a:pt x="2338" y="1207"/>
                  </a:cubicBezTo>
                  <a:cubicBezTo>
                    <a:pt x="2353" y="547"/>
                    <a:pt x="1879" y="29"/>
                    <a:pt x="1226" y="2"/>
                  </a:cubicBezTo>
                  <a:cubicBezTo>
                    <a:pt x="1208" y="1"/>
                    <a:pt x="1189" y="1"/>
                    <a:pt x="11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6"/>
            <p:cNvSpPr/>
            <p:nvPr/>
          </p:nvSpPr>
          <p:spPr>
            <a:xfrm rot="10800000">
              <a:off x="1659105" y="464065"/>
              <a:ext cx="77181" cy="76623"/>
            </a:xfrm>
            <a:custGeom>
              <a:avLst/>
              <a:gdLst/>
              <a:ahLst/>
              <a:cxnLst/>
              <a:rect l="l" t="t" r="r" b="b"/>
              <a:pathLst>
                <a:path w="2352" h="2335" extrusionOk="0">
                  <a:moveTo>
                    <a:pt x="1178" y="1"/>
                  </a:moveTo>
                  <a:cubicBezTo>
                    <a:pt x="1162" y="1"/>
                    <a:pt x="1147" y="1"/>
                    <a:pt x="1131" y="1"/>
                  </a:cubicBezTo>
                  <a:cubicBezTo>
                    <a:pt x="477" y="25"/>
                    <a:pt x="1" y="538"/>
                    <a:pt x="15" y="1198"/>
                  </a:cubicBezTo>
                  <a:cubicBezTo>
                    <a:pt x="29" y="1848"/>
                    <a:pt x="526" y="2334"/>
                    <a:pt x="1177" y="2334"/>
                  </a:cubicBezTo>
                  <a:cubicBezTo>
                    <a:pt x="1182" y="2334"/>
                    <a:pt x="1187" y="2334"/>
                    <a:pt x="1191" y="2334"/>
                  </a:cubicBezTo>
                  <a:cubicBezTo>
                    <a:pt x="1849" y="2330"/>
                    <a:pt x="2343" y="1834"/>
                    <a:pt x="2349" y="1178"/>
                  </a:cubicBezTo>
                  <a:cubicBezTo>
                    <a:pt x="2352" y="507"/>
                    <a:pt x="1846" y="1"/>
                    <a:pt x="117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6"/>
            <p:cNvSpPr/>
            <p:nvPr/>
          </p:nvSpPr>
          <p:spPr>
            <a:xfrm rot="10800000">
              <a:off x="1867345" y="463967"/>
              <a:ext cx="77312" cy="76689"/>
            </a:xfrm>
            <a:custGeom>
              <a:avLst/>
              <a:gdLst/>
              <a:ahLst/>
              <a:cxnLst/>
              <a:rect l="l" t="t" r="r" b="b"/>
              <a:pathLst>
                <a:path w="2356" h="2337" extrusionOk="0">
                  <a:moveTo>
                    <a:pt x="1175" y="0"/>
                  </a:moveTo>
                  <a:cubicBezTo>
                    <a:pt x="1174" y="0"/>
                    <a:pt x="1173" y="0"/>
                    <a:pt x="1172" y="0"/>
                  </a:cubicBezTo>
                  <a:cubicBezTo>
                    <a:pt x="515" y="2"/>
                    <a:pt x="16" y="493"/>
                    <a:pt x="7" y="1152"/>
                  </a:cubicBezTo>
                  <a:cubicBezTo>
                    <a:pt x="0" y="1813"/>
                    <a:pt x="483" y="2316"/>
                    <a:pt x="1139" y="2336"/>
                  </a:cubicBezTo>
                  <a:cubicBezTo>
                    <a:pt x="1151" y="2336"/>
                    <a:pt x="1163" y="2336"/>
                    <a:pt x="1175" y="2336"/>
                  </a:cubicBezTo>
                  <a:cubicBezTo>
                    <a:pt x="1848" y="2336"/>
                    <a:pt x="2356" y="1824"/>
                    <a:pt x="2343" y="1146"/>
                  </a:cubicBezTo>
                  <a:cubicBezTo>
                    <a:pt x="2331" y="491"/>
                    <a:pt x="1831" y="0"/>
                    <a:pt x="117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6"/>
            <p:cNvSpPr/>
            <p:nvPr/>
          </p:nvSpPr>
          <p:spPr>
            <a:xfrm rot="10800000">
              <a:off x="2076242" y="464098"/>
              <a:ext cx="77181" cy="76590"/>
            </a:xfrm>
            <a:custGeom>
              <a:avLst/>
              <a:gdLst/>
              <a:ahLst/>
              <a:cxnLst/>
              <a:rect l="l" t="t" r="r" b="b"/>
              <a:pathLst>
                <a:path w="2352" h="2334" extrusionOk="0">
                  <a:moveTo>
                    <a:pt x="1178" y="1"/>
                  </a:moveTo>
                  <a:cubicBezTo>
                    <a:pt x="1162" y="1"/>
                    <a:pt x="1146" y="1"/>
                    <a:pt x="1131" y="1"/>
                  </a:cubicBezTo>
                  <a:cubicBezTo>
                    <a:pt x="479" y="27"/>
                    <a:pt x="0" y="538"/>
                    <a:pt x="15" y="1198"/>
                  </a:cubicBezTo>
                  <a:cubicBezTo>
                    <a:pt x="29" y="1849"/>
                    <a:pt x="529" y="2334"/>
                    <a:pt x="1184" y="2334"/>
                  </a:cubicBezTo>
                  <a:cubicBezTo>
                    <a:pt x="1186" y="2334"/>
                    <a:pt x="1188" y="2334"/>
                    <a:pt x="1190" y="2334"/>
                  </a:cubicBezTo>
                  <a:cubicBezTo>
                    <a:pt x="1846" y="2330"/>
                    <a:pt x="2342" y="1837"/>
                    <a:pt x="2346" y="1178"/>
                  </a:cubicBezTo>
                  <a:cubicBezTo>
                    <a:pt x="2352" y="507"/>
                    <a:pt x="1845" y="1"/>
                    <a:pt x="117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6"/>
            <p:cNvSpPr/>
            <p:nvPr/>
          </p:nvSpPr>
          <p:spPr>
            <a:xfrm rot="10800000">
              <a:off x="2284647" y="464033"/>
              <a:ext cx="78001" cy="76689"/>
            </a:xfrm>
            <a:custGeom>
              <a:avLst/>
              <a:gdLst/>
              <a:ahLst/>
              <a:cxnLst/>
              <a:rect l="l" t="t" r="r" b="b"/>
              <a:pathLst>
                <a:path w="2377" h="2337" extrusionOk="0">
                  <a:moveTo>
                    <a:pt x="1197" y="0"/>
                  </a:moveTo>
                  <a:cubicBezTo>
                    <a:pt x="556" y="0"/>
                    <a:pt x="60" y="469"/>
                    <a:pt x="29" y="1109"/>
                  </a:cubicBezTo>
                  <a:cubicBezTo>
                    <a:pt x="0" y="1800"/>
                    <a:pt x="513" y="2336"/>
                    <a:pt x="1198" y="2336"/>
                  </a:cubicBezTo>
                  <a:cubicBezTo>
                    <a:pt x="1856" y="2335"/>
                    <a:pt x="2354" y="1844"/>
                    <a:pt x="2366" y="1187"/>
                  </a:cubicBezTo>
                  <a:cubicBezTo>
                    <a:pt x="2376" y="528"/>
                    <a:pt x="1892" y="23"/>
                    <a:pt x="1234" y="1"/>
                  </a:cubicBezTo>
                  <a:cubicBezTo>
                    <a:pt x="1222" y="1"/>
                    <a:pt x="1209" y="0"/>
                    <a:pt x="119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6"/>
            <p:cNvSpPr/>
            <p:nvPr/>
          </p:nvSpPr>
          <p:spPr>
            <a:xfrm rot="10800000">
              <a:off x="2493380" y="464065"/>
              <a:ext cx="77607" cy="76656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1" y="1"/>
                    <a:pt x="0" y="531"/>
                    <a:pt x="25" y="1218"/>
                  </a:cubicBezTo>
                  <a:cubicBezTo>
                    <a:pt x="48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3" y="501"/>
                    <a:pt x="1857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6"/>
            <p:cNvSpPr/>
            <p:nvPr/>
          </p:nvSpPr>
          <p:spPr>
            <a:xfrm rot="10800000">
              <a:off x="2701620" y="464065"/>
              <a:ext cx="78231" cy="76656"/>
            </a:xfrm>
            <a:custGeom>
              <a:avLst/>
              <a:gdLst/>
              <a:ahLst/>
              <a:cxnLst/>
              <a:rect l="l" t="t" r="r" b="b"/>
              <a:pathLst>
                <a:path w="2384" h="2336" extrusionOk="0">
                  <a:moveTo>
                    <a:pt x="1203" y="1"/>
                  </a:moveTo>
                  <a:cubicBezTo>
                    <a:pt x="1200" y="1"/>
                    <a:pt x="1197" y="1"/>
                    <a:pt x="1194" y="1"/>
                  </a:cubicBezTo>
                  <a:cubicBezTo>
                    <a:pt x="506" y="7"/>
                    <a:pt x="1" y="550"/>
                    <a:pt x="37" y="1237"/>
                  </a:cubicBezTo>
                  <a:cubicBezTo>
                    <a:pt x="70" y="1872"/>
                    <a:pt x="569" y="2336"/>
                    <a:pt x="1203" y="2336"/>
                  </a:cubicBezTo>
                  <a:cubicBezTo>
                    <a:pt x="1219" y="2336"/>
                    <a:pt x="1236" y="2336"/>
                    <a:pt x="1252" y="2335"/>
                  </a:cubicBezTo>
                  <a:cubicBezTo>
                    <a:pt x="1904" y="2309"/>
                    <a:pt x="2384" y="1799"/>
                    <a:pt x="2369" y="1138"/>
                  </a:cubicBezTo>
                  <a:cubicBezTo>
                    <a:pt x="2352" y="487"/>
                    <a:pt x="1853" y="1"/>
                    <a:pt x="120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6"/>
            <p:cNvSpPr/>
            <p:nvPr/>
          </p:nvSpPr>
          <p:spPr>
            <a:xfrm rot="10800000">
              <a:off x="2910714" y="464033"/>
              <a:ext cx="77279" cy="76590"/>
            </a:xfrm>
            <a:custGeom>
              <a:avLst/>
              <a:gdLst/>
              <a:ahLst/>
              <a:cxnLst/>
              <a:rect l="l" t="t" r="r" b="b"/>
              <a:pathLst>
                <a:path w="2355" h="2334" extrusionOk="0">
                  <a:moveTo>
                    <a:pt x="1187" y="1"/>
                  </a:moveTo>
                  <a:cubicBezTo>
                    <a:pt x="538" y="1"/>
                    <a:pt x="42" y="480"/>
                    <a:pt x="22" y="1128"/>
                  </a:cubicBezTo>
                  <a:cubicBezTo>
                    <a:pt x="1" y="1811"/>
                    <a:pt x="508" y="2334"/>
                    <a:pt x="1186" y="2334"/>
                  </a:cubicBezTo>
                  <a:cubicBezTo>
                    <a:pt x="1194" y="2334"/>
                    <a:pt x="1201" y="2334"/>
                    <a:pt x="1209" y="2333"/>
                  </a:cubicBezTo>
                  <a:cubicBezTo>
                    <a:pt x="1865" y="2323"/>
                    <a:pt x="2355" y="1822"/>
                    <a:pt x="2355" y="1164"/>
                  </a:cubicBezTo>
                  <a:cubicBezTo>
                    <a:pt x="2353" y="510"/>
                    <a:pt x="1862" y="8"/>
                    <a:pt x="1207" y="1"/>
                  </a:cubicBezTo>
                  <a:cubicBezTo>
                    <a:pt x="1200" y="1"/>
                    <a:pt x="1194" y="1"/>
                    <a:pt x="11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6"/>
            <p:cNvSpPr/>
            <p:nvPr/>
          </p:nvSpPr>
          <p:spPr>
            <a:xfrm rot="10800000">
              <a:off x="3118856" y="464065"/>
              <a:ext cx="78231" cy="76656"/>
            </a:xfrm>
            <a:custGeom>
              <a:avLst/>
              <a:gdLst/>
              <a:ahLst/>
              <a:cxnLst/>
              <a:rect l="l" t="t" r="r" b="b"/>
              <a:pathLst>
                <a:path w="2384" h="2336" extrusionOk="0">
                  <a:moveTo>
                    <a:pt x="1204" y="1"/>
                  </a:moveTo>
                  <a:cubicBezTo>
                    <a:pt x="1201" y="1"/>
                    <a:pt x="1199" y="1"/>
                    <a:pt x="1196" y="1"/>
                  </a:cubicBezTo>
                  <a:cubicBezTo>
                    <a:pt x="506" y="7"/>
                    <a:pt x="0" y="550"/>
                    <a:pt x="37" y="1237"/>
                  </a:cubicBezTo>
                  <a:cubicBezTo>
                    <a:pt x="70" y="1872"/>
                    <a:pt x="570" y="2336"/>
                    <a:pt x="1204" y="2336"/>
                  </a:cubicBezTo>
                  <a:cubicBezTo>
                    <a:pt x="1221" y="2336"/>
                    <a:pt x="1237" y="2336"/>
                    <a:pt x="1253" y="2335"/>
                  </a:cubicBezTo>
                  <a:cubicBezTo>
                    <a:pt x="1905" y="2312"/>
                    <a:pt x="2384" y="1799"/>
                    <a:pt x="2369" y="1138"/>
                  </a:cubicBezTo>
                  <a:cubicBezTo>
                    <a:pt x="2355" y="487"/>
                    <a:pt x="1855" y="1"/>
                    <a:pt x="120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6"/>
            <p:cNvSpPr/>
            <p:nvPr/>
          </p:nvSpPr>
          <p:spPr>
            <a:xfrm rot="10800000">
              <a:off x="3327655" y="464065"/>
              <a:ext cx="77607" cy="76656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6" y="1218"/>
                  </a:cubicBezTo>
                  <a:cubicBezTo>
                    <a:pt x="49" y="1863"/>
                    <a:pt x="547" y="2335"/>
                    <a:pt x="1192" y="2335"/>
                  </a:cubicBezTo>
                  <a:cubicBezTo>
                    <a:pt x="1202" y="2335"/>
                    <a:pt x="1211" y="2335"/>
                    <a:pt x="1221" y="2335"/>
                  </a:cubicBezTo>
                  <a:cubicBezTo>
                    <a:pt x="1877" y="2321"/>
                    <a:pt x="2364" y="1816"/>
                    <a:pt x="2357" y="1159"/>
                  </a:cubicBezTo>
                  <a:cubicBezTo>
                    <a:pt x="2351" y="501"/>
                    <a:pt x="1857" y="7"/>
                    <a:pt x="1201" y="1"/>
                  </a:cubicBezTo>
                  <a:cubicBezTo>
                    <a:pt x="1198" y="1"/>
                    <a:pt x="1195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6"/>
            <p:cNvSpPr/>
            <p:nvPr/>
          </p:nvSpPr>
          <p:spPr>
            <a:xfrm rot="10800000">
              <a:off x="3536223" y="464065"/>
              <a:ext cx="77706" cy="76656"/>
            </a:xfrm>
            <a:custGeom>
              <a:avLst/>
              <a:gdLst/>
              <a:ahLst/>
              <a:cxnLst/>
              <a:rect l="l" t="t" r="r" b="b"/>
              <a:pathLst>
                <a:path w="2368" h="2336" extrusionOk="0">
                  <a:moveTo>
                    <a:pt x="1194" y="1"/>
                  </a:moveTo>
                  <a:cubicBezTo>
                    <a:pt x="512" y="1"/>
                    <a:pt x="0" y="531"/>
                    <a:pt x="26" y="1218"/>
                  </a:cubicBezTo>
                  <a:cubicBezTo>
                    <a:pt x="50" y="1863"/>
                    <a:pt x="549" y="2335"/>
                    <a:pt x="1195" y="2335"/>
                  </a:cubicBezTo>
                  <a:cubicBezTo>
                    <a:pt x="1205" y="2335"/>
                    <a:pt x="1214" y="2335"/>
                    <a:pt x="1224" y="2335"/>
                  </a:cubicBezTo>
                  <a:cubicBezTo>
                    <a:pt x="1879" y="2321"/>
                    <a:pt x="2367" y="1816"/>
                    <a:pt x="2360" y="1159"/>
                  </a:cubicBezTo>
                  <a:cubicBezTo>
                    <a:pt x="2353" y="501"/>
                    <a:pt x="1860" y="7"/>
                    <a:pt x="1202" y="1"/>
                  </a:cubicBezTo>
                  <a:cubicBezTo>
                    <a:pt x="1200" y="1"/>
                    <a:pt x="1197" y="1"/>
                    <a:pt x="119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6"/>
            <p:cNvSpPr/>
            <p:nvPr/>
          </p:nvSpPr>
          <p:spPr>
            <a:xfrm rot="10800000">
              <a:off x="3744858" y="464065"/>
              <a:ext cx="77607" cy="76656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1" y="1"/>
                    <a:pt x="0" y="531"/>
                    <a:pt x="25" y="1218"/>
                  </a:cubicBezTo>
                  <a:cubicBezTo>
                    <a:pt x="49" y="1863"/>
                    <a:pt x="548" y="2335"/>
                    <a:pt x="1192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5" y="1816"/>
                    <a:pt x="2358" y="1159"/>
                  </a:cubicBezTo>
                  <a:cubicBezTo>
                    <a:pt x="2352" y="501"/>
                    <a:pt x="1858" y="7"/>
                    <a:pt x="1201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6"/>
            <p:cNvSpPr/>
            <p:nvPr/>
          </p:nvSpPr>
          <p:spPr>
            <a:xfrm rot="10800000">
              <a:off x="3952836" y="463967"/>
              <a:ext cx="77575" cy="76689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68" y="0"/>
                  </a:moveTo>
                  <a:cubicBezTo>
                    <a:pt x="1158" y="0"/>
                    <a:pt x="1149" y="0"/>
                    <a:pt x="1139" y="0"/>
                  </a:cubicBezTo>
                  <a:cubicBezTo>
                    <a:pt x="484" y="15"/>
                    <a:pt x="0" y="521"/>
                    <a:pt x="4" y="1178"/>
                  </a:cubicBezTo>
                  <a:cubicBezTo>
                    <a:pt x="10" y="1842"/>
                    <a:pt x="515" y="2336"/>
                    <a:pt x="1171" y="2336"/>
                  </a:cubicBezTo>
                  <a:cubicBezTo>
                    <a:pt x="1194" y="2336"/>
                    <a:pt x="1217" y="2336"/>
                    <a:pt x="1240" y="2334"/>
                  </a:cubicBezTo>
                  <a:cubicBezTo>
                    <a:pt x="1890" y="2298"/>
                    <a:pt x="2363" y="1775"/>
                    <a:pt x="2337" y="1118"/>
                  </a:cubicBezTo>
                  <a:cubicBezTo>
                    <a:pt x="2313" y="473"/>
                    <a:pt x="1814" y="0"/>
                    <a:pt x="11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6"/>
            <p:cNvSpPr/>
            <p:nvPr/>
          </p:nvSpPr>
          <p:spPr>
            <a:xfrm rot="10800000">
              <a:off x="4161798" y="463967"/>
              <a:ext cx="77378" cy="76689"/>
            </a:xfrm>
            <a:custGeom>
              <a:avLst/>
              <a:gdLst/>
              <a:ahLst/>
              <a:cxnLst/>
              <a:rect l="l" t="t" r="r" b="b"/>
              <a:pathLst>
                <a:path w="2358" h="2337" extrusionOk="0">
                  <a:moveTo>
                    <a:pt x="1177" y="0"/>
                  </a:moveTo>
                  <a:cubicBezTo>
                    <a:pt x="1176" y="0"/>
                    <a:pt x="1175" y="0"/>
                    <a:pt x="1174" y="0"/>
                  </a:cubicBezTo>
                  <a:cubicBezTo>
                    <a:pt x="518" y="2"/>
                    <a:pt x="19" y="493"/>
                    <a:pt x="7" y="1152"/>
                  </a:cubicBezTo>
                  <a:cubicBezTo>
                    <a:pt x="0" y="1813"/>
                    <a:pt x="483" y="2316"/>
                    <a:pt x="1139" y="2336"/>
                  </a:cubicBezTo>
                  <a:cubicBezTo>
                    <a:pt x="1151" y="2336"/>
                    <a:pt x="1163" y="2336"/>
                    <a:pt x="1175" y="2336"/>
                  </a:cubicBezTo>
                  <a:cubicBezTo>
                    <a:pt x="1850" y="2336"/>
                    <a:pt x="2357" y="1824"/>
                    <a:pt x="2344" y="1146"/>
                  </a:cubicBezTo>
                  <a:cubicBezTo>
                    <a:pt x="2331" y="491"/>
                    <a:pt x="1833" y="0"/>
                    <a:pt x="11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6"/>
            <p:cNvSpPr/>
            <p:nvPr/>
          </p:nvSpPr>
          <p:spPr>
            <a:xfrm rot="10800000">
              <a:off x="3641689" y="569695"/>
              <a:ext cx="74818" cy="73932"/>
            </a:xfrm>
            <a:custGeom>
              <a:avLst/>
              <a:gdLst/>
              <a:ahLst/>
              <a:cxnLst/>
              <a:rect l="l" t="t" r="r" b="b"/>
              <a:pathLst>
                <a:path w="2280" h="2253" extrusionOk="0">
                  <a:moveTo>
                    <a:pt x="1138" y="1"/>
                  </a:moveTo>
                  <a:cubicBezTo>
                    <a:pt x="514" y="1"/>
                    <a:pt x="26" y="472"/>
                    <a:pt x="12" y="1101"/>
                  </a:cubicBezTo>
                  <a:cubicBezTo>
                    <a:pt x="0" y="1722"/>
                    <a:pt x="458" y="2219"/>
                    <a:pt x="1072" y="2251"/>
                  </a:cubicBezTo>
                  <a:cubicBezTo>
                    <a:pt x="1095" y="2252"/>
                    <a:pt x="1117" y="2253"/>
                    <a:pt x="1139" y="2253"/>
                  </a:cubicBezTo>
                  <a:cubicBezTo>
                    <a:pt x="1763" y="2253"/>
                    <a:pt x="2251" y="1781"/>
                    <a:pt x="2265" y="1153"/>
                  </a:cubicBezTo>
                  <a:cubicBezTo>
                    <a:pt x="2279" y="531"/>
                    <a:pt x="1821" y="33"/>
                    <a:pt x="1204" y="2"/>
                  </a:cubicBezTo>
                  <a:cubicBezTo>
                    <a:pt x="1182" y="1"/>
                    <a:pt x="1160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6"/>
            <p:cNvSpPr/>
            <p:nvPr/>
          </p:nvSpPr>
          <p:spPr>
            <a:xfrm rot="10800000">
              <a:off x="3850422" y="569630"/>
              <a:ext cx="74687" cy="73998"/>
            </a:xfrm>
            <a:custGeom>
              <a:avLst/>
              <a:gdLst/>
              <a:ahLst/>
              <a:cxnLst/>
              <a:rect l="l" t="t" r="r" b="b"/>
              <a:pathLst>
                <a:path w="2276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61" y="36"/>
                    <a:pt x="1" y="530"/>
                    <a:pt x="14" y="1151"/>
                  </a:cubicBezTo>
                  <a:cubicBezTo>
                    <a:pt x="28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4" y="2254"/>
                    <a:pt x="2276" y="1753"/>
                    <a:pt x="2263" y="1105"/>
                  </a:cubicBezTo>
                  <a:cubicBezTo>
                    <a:pt x="2253" y="476"/>
                    <a:pt x="1764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6"/>
            <p:cNvSpPr/>
            <p:nvPr/>
          </p:nvSpPr>
          <p:spPr>
            <a:xfrm rot="10800000">
              <a:off x="4058170" y="569630"/>
              <a:ext cx="75212" cy="73932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3" y="0"/>
                    <a:pt x="1115" y="0"/>
                    <a:pt x="1106" y="0"/>
                  </a:cubicBezTo>
                  <a:cubicBezTo>
                    <a:pt x="483" y="13"/>
                    <a:pt x="12" y="490"/>
                    <a:pt x="8" y="1113"/>
                  </a:cubicBezTo>
                  <a:cubicBezTo>
                    <a:pt x="1" y="1757"/>
                    <a:pt x="492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6"/>
            <p:cNvSpPr/>
            <p:nvPr/>
          </p:nvSpPr>
          <p:spPr>
            <a:xfrm rot="10800000">
              <a:off x="4267789" y="569695"/>
              <a:ext cx="74162" cy="73899"/>
            </a:xfrm>
            <a:custGeom>
              <a:avLst/>
              <a:gdLst/>
              <a:ahLst/>
              <a:cxnLst/>
              <a:rect l="l" t="t" r="r" b="b"/>
              <a:pathLst>
                <a:path w="2260" h="2252" extrusionOk="0">
                  <a:moveTo>
                    <a:pt x="1131" y="1"/>
                  </a:moveTo>
                  <a:cubicBezTo>
                    <a:pt x="491" y="1"/>
                    <a:pt x="1" y="493"/>
                    <a:pt x="5" y="1136"/>
                  </a:cubicBezTo>
                  <a:cubicBezTo>
                    <a:pt x="9" y="1770"/>
                    <a:pt x="496" y="2251"/>
                    <a:pt x="1129" y="2251"/>
                  </a:cubicBezTo>
                  <a:cubicBezTo>
                    <a:pt x="1145" y="2251"/>
                    <a:pt x="1162" y="2251"/>
                    <a:pt x="1178" y="2250"/>
                  </a:cubicBezTo>
                  <a:cubicBezTo>
                    <a:pt x="1798" y="2227"/>
                    <a:pt x="2259" y="1737"/>
                    <a:pt x="2255" y="1116"/>
                  </a:cubicBezTo>
                  <a:cubicBezTo>
                    <a:pt x="2251" y="494"/>
                    <a:pt x="1781" y="16"/>
                    <a:pt x="1161" y="1"/>
                  </a:cubicBezTo>
                  <a:cubicBezTo>
                    <a:pt x="1151" y="1"/>
                    <a:pt x="1141" y="1"/>
                    <a:pt x="113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6"/>
            <p:cNvSpPr/>
            <p:nvPr/>
          </p:nvSpPr>
          <p:spPr>
            <a:xfrm rot="10800000">
              <a:off x="4476095" y="569630"/>
              <a:ext cx="74621" cy="73998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2" y="1771"/>
                    <a:pt x="496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6"/>
            <p:cNvSpPr/>
            <p:nvPr/>
          </p:nvSpPr>
          <p:spPr>
            <a:xfrm rot="10800000">
              <a:off x="4684369" y="569728"/>
              <a:ext cx="75212" cy="73834"/>
            </a:xfrm>
            <a:custGeom>
              <a:avLst/>
              <a:gdLst/>
              <a:ahLst/>
              <a:cxnLst/>
              <a:rect l="l" t="t" r="r" b="b"/>
              <a:pathLst>
                <a:path w="2292" h="2250" extrusionOk="0">
                  <a:moveTo>
                    <a:pt x="1145" y="0"/>
                  </a:moveTo>
                  <a:cubicBezTo>
                    <a:pt x="494" y="0"/>
                    <a:pt x="1" y="508"/>
                    <a:pt x="21" y="1164"/>
                  </a:cubicBezTo>
                  <a:cubicBezTo>
                    <a:pt x="40" y="1782"/>
                    <a:pt x="523" y="2249"/>
                    <a:pt x="1144" y="2249"/>
                  </a:cubicBezTo>
                  <a:cubicBezTo>
                    <a:pt x="1796" y="2249"/>
                    <a:pt x="2292" y="1742"/>
                    <a:pt x="2270" y="1086"/>
                  </a:cubicBezTo>
                  <a:cubicBezTo>
                    <a:pt x="2250" y="467"/>
                    <a:pt x="1767" y="0"/>
                    <a:pt x="11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6"/>
            <p:cNvSpPr/>
            <p:nvPr/>
          </p:nvSpPr>
          <p:spPr>
            <a:xfrm rot="10800000">
              <a:off x="4893397" y="569695"/>
              <a:ext cx="74490" cy="73932"/>
            </a:xfrm>
            <a:custGeom>
              <a:avLst/>
              <a:gdLst/>
              <a:ahLst/>
              <a:cxnLst/>
              <a:rect l="l" t="t" r="r" b="b"/>
              <a:pathLst>
                <a:path w="2270" h="2253" extrusionOk="0">
                  <a:moveTo>
                    <a:pt x="1131" y="1"/>
                  </a:moveTo>
                  <a:cubicBezTo>
                    <a:pt x="490" y="1"/>
                    <a:pt x="0" y="499"/>
                    <a:pt x="9" y="1144"/>
                  </a:cubicBezTo>
                  <a:cubicBezTo>
                    <a:pt x="20" y="1777"/>
                    <a:pt x="507" y="2252"/>
                    <a:pt x="1137" y="2252"/>
                  </a:cubicBezTo>
                  <a:cubicBezTo>
                    <a:pt x="1155" y="2252"/>
                    <a:pt x="1174" y="2252"/>
                    <a:pt x="1192" y="2251"/>
                  </a:cubicBezTo>
                  <a:cubicBezTo>
                    <a:pt x="1809" y="2222"/>
                    <a:pt x="2269" y="1729"/>
                    <a:pt x="2260" y="1108"/>
                  </a:cubicBezTo>
                  <a:cubicBezTo>
                    <a:pt x="2253" y="486"/>
                    <a:pt x="1778" y="14"/>
                    <a:pt x="1156" y="1"/>
                  </a:cubicBezTo>
                  <a:cubicBezTo>
                    <a:pt x="1148" y="1"/>
                    <a:pt x="1140" y="1"/>
                    <a:pt x="113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6"/>
            <p:cNvSpPr/>
            <p:nvPr/>
          </p:nvSpPr>
          <p:spPr>
            <a:xfrm rot="10800000">
              <a:off x="5101703" y="569761"/>
              <a:ext cx="74949" cy="73932"/>
            </a:xfrm>
            <a:custGeom>
              <a:avLst/>
              <a:gdLst/>
              <a:ahLst/>
              <a:cxnLst/>
              <a:rect l="l" t="t" r="r" b="b"/>
              <a:pathLst>
                <a:path w="2284" h="2253" extrusionOk="0">
                  <a:moveTo>
                    <a:pt x="1137" y="0"/>
                  </a:moveTo>
                  <a:cubicBezTo>
                    <a:pt x="518" y="0"/>
                    <a:pt x="34" y="469"/>
                    <a:pt x="18" y="1094"/>
                  </a:cubicBezTo>
                  <a:cubicBezTo>
                    <a:pt x="0" y="1715"/>
                    <a:pt x="457" y="2215"/>
                    <a:pt x="1071" y="2250"/>
                  </a:cubicBezTo>
                  <a:cubicBezTo>
                    <a:pt x="1096" y="2252"/>
                    <a:pt x="1121" y="2252"/>
                    <a:pt x="1145" y="2252"/>
                  </a:cubicBezTo>
                  <a:cubicBezTo>
                    <a:pt x="1765" y="2252"/>
                    <a:pt x="2251" y="1785"/>
                    <a:pt x="2268" y="1159"/>
                  </a:cubicBezTo>
                  <a:cubicBezTo>
                    <a:pt x="2284" y="538"/>
                    <a:pt x="1828" y="40"/>
                    <a:pt x="1214" y="3"/>
                  </a:cubicBezTo>
                  <a:cubicBezTo>
                    <a:pt x="1188" y="1"/>
                    <a:pt x="1163" y="0"/>
                    <a:pt x="11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6"/>
            <p:cNvSpPr/>
            <p:nvPr/>
          </p:nvSpPr>
          <p:spPr>
            <a:xfrm rot="10800000">
              <a:off x="5310797" y="569630"/>
              <a:ext cx="73998" cy="73998"/>
            </a:xfrm>
            <a:custGeom>
              <a:avLst/>
              <a:gdLst/>
              <a:ahLst/>
              <a:cxnLst/>
              <a:rect l="l" t="t" r="r" b="b"/>
              <a:pathLst>
                <a:path w="2255" h="2255" extrusionOk="0">
                  <a:moveTo>
                    <a:pt x="1131" y="0"/>
                  </a:moveTo>
                  <a:cubicBezTo>
                    <a:pt x="497" y="0"/>
                    <a:pt x="6" y="483"/>
                    <a:pt x="4" y="1122"/>
                  </a:cubicBezTo>
                  <a:cubicBezTo>
                    <a:pt x="0" y="1748"/>
                    <a:pt x="464" y="2232"/>
                    <a:pt x="1084" y="2254"/>
                  </a:cubicBezTo>
                  <a:cubicBezTo>
                    <a:pt x="1098" y="2254"/>
                    <a:pt x="1112" y="2255"/>
                    <a:pt x="1126" y="2255"/>
                  </a:cubicBezTo>
                  <a:cubicBezTo>
                    <a:pt x="1760" y="2255"/>
                    <a:pt x="2252" y="1772"/>
                    <a:pt x="2253" y="1131"/>
                  </a:cubicBezTo>
                  <a:cubicBezTo>
                    <a:pt x="2255" y="508"/>
                    <a:pt x="1791" y="24"/>
                    <a:pt x="1172" y="1"/>
                  </a:cubicBezTo>
                  <a:cubicBezTo>
                    <a:pt x="1158" y="0"/>
                    <a:pt x="1144" y="0"/>
                    <a:pt x="11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6"/>
            <p:cNvSpPr/>
            <p:nvPr/>
          </p:nvSpPr>
          <p:spPr>
            <a:xfrm rot="10800000">
              <a:off x="5518972" y="569695"/>
              <a:ext cx="74818" cy="73867"/>
            </a:xfrm>
            <a:custGeom>
              <a:avLst/>
              <a:gdLst/>
              <a:ahLst/>
              <a:cxnLst/>
              <a:rect l="l" t="t" r="r" b="b"/>
              <a:pathLst>
                <a:path w="2280" h="2251" extrusionOk="0">
                  <a:moveTo>
                    <a:pt x="1143" y="0"/>
                  </a:moveTo>
                  <a:cubicBezTo>
                    <a:pt x="492" y="0"/>
                    <a:pt x="0" y="505"/>
                    <a:pt x="14" y="1156"/>
                  </a:cubicBezTo>
                  <a:cubicBezTo>
                    <a:pt x="30" y="1782"/>
                    <a:pt x="517" y="2251"/>
                    <a:pt x="1140" y="2251"/>
                  </a:cubicBezTo>
                  <a:cubicBezTo>
                    <a:pt x="1163" y="2251"/>
                    <a:pt x="1186" y="2250"/>
                    <a:pt x="1210" y="2249"/>
                  </a:cubicBezTo>
                  <a:cubicBezTo>
                    <a:pt x="1824" y="2216"/>
                    <a:pt x="2279" y="1714"/>
                    <a:pt x="2265" y="1093"/>
                  </a:cubicBezTo>
                  <a:cubicBezTo>
                    <a:pt x="2250" y="474"/>
                    <a:pt x="1772" y="5"/>
                    <a:pt x="1149" y="0"/>
                  </a:cubicBezTo>
                  <a:cubicBezTo>
                    <a:pt x="1147" y="0"/>
                    <a:pt x="1145" y="0"/>
                    <a:pt x="11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6"/>
            <p:cNvSpPr/>
            <p:nvPr/>
          </p:nvSpPr>
          <p:spPr>
            <a:xfrm rot="10800000">
              <a:off x="5727705" y="569728"/>
              <a:ext cx="75146" cy="73899"/>
            </a:xfrm>
            <a:custGeom>
              <a:avLst/>
              <a:gdLst/>
              <a:ahLst/>
              <a:cxnLst/>
              <a:rect l="l" t="t" r="r" b="b"/>
              <a:pathLst>
                <a:path w="2290" h="2252" extrusionOk="0">
                  <a:moveTo>
                    <a:pt x="1153" y="1"/>
                  </a:moveTo>
                  <a:cubicBezTo>
                    <a:pt x="1148" y="1"/>
                    <a:pt x="1142" y="1"/>
                    <a:pt x="1136" y="1"/>
                  </a:cubicBezTo>
                  <a:cubicBezTo>
                    <a:pt x="485" y="11"/>
                    <a:pt x="1" y="528"/>
                    <a:pt x="29" y="1184"/>
                  </a:cubicBezTo>
                  <a:cubicBezTo>
                    <a:pt x="58" y="1793"/>
                    <a:pt x="541" y="2251"/>
                    <a:pt x="1153" y="2251"/>
                  </a:cubicBezTo>
                  <a:cubicBezTo>
                    <a:pt x="1159" y="2251"/>
                    <a:pt x="1166" y="2251"/>
                    <a:pt x="1173" y="2251"/>
                  </a:cubicBezTo>
                  <a:cubicBezTo>
                    <a:pt x="1794" y="2242"/>
                    <a:pt x="2270" y="1771"/>
                    <a:pt x="2281" y="1148"/>
                  </a:cubicBezTo>
                  <a:cubicBezTo>
                    <a:pt x="2290" y="499"/>
                    <a:pt x="1800" y="1"/>
                    <a:pt x="11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6"/>
            <p:cNvSpPr/>
            <p:nvPr/>
          </p:nvSpPr>
          <p:spPr>
            <a:xfrm rot="10800000">
              <a:off x="304819" y="569728"/>
              <a:ext cx="73867" cy="73867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9" y="1"/>
                  </a:moveTo>
                  <a:cubicBezTo>
                    <a:pt x="1115" y="1"/>
                    <a:pt x="1101" y="1"/>
                    <a:pt x="1088" y="1"/>
                  </a:cubicBezTo>
                  <a:cubicBezTo>
                    <a:pt x="468" y="20"/>
                    <a:pt x="1" y="504"/>
                    <a:pt x="1" y="1126"/>
                  </a:cubicBezTo>
                  <a:cubicBezTo>
                    <a:pt x="1" y="1764"/>
                    <a:pt x="488" y="2251"/>
                    <a:pt x="1123" y="2251"/>
                  </a:cubicBezTo>
                  <a:cubicBezTo>
                    <a:pt x="1137" y="2251"/>
                    <a:pt x="1150" y="2250"/>
                    <a:pt x="1164" y="2250"/>
                  </a:cubicBezTo>
                  <a:cubicBezTo>
                    <a:pt x="1783" y="2231"/>
                    <a:pt x="2251" y="1749"/>
                    <a:pt x="2251" y="1127"/>
                  </a:cubicBezTo>
                  <a:cubicBezTo>
                    <a:pt x="2251" y="489"/>
                    <a:pt x="1764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6"/>
            <p:cNvSpPr/>
            <p:nvPr/>
          </p:nvSpPr>
          <p:spPr>
            <a:xfrm rot="10800000">
              <a:off x="513191" y="569695"/>
              <a:ext cx="74293" cy="73899"/>
            </a:xfrm>
            <a:custGeom>
              <a:avLst/>
              <a:gdLst/>
              <a:ahLst/>
              <a:cxnLst/>
              <a:rect l="l" t="t" r="r" b="b"/>
              <a:pathLst>
                <a:path w="2264" h="2252" extrusionOk="0">
                  <a:moveTo>
                    <a:pt x="1133" y="0"/>
                  </a:moveTo>
                  <a:cubicBezTo>
                    <a:pt x="502" y="0"/>
                    <a:pt x="12" y="480"/>
                    <a:pt x="5" y="1113"/>
                  </a:cubicBezTo>
                  <a:cubicBezTo>
                    <a:pt x="1" y="1734"/>
                    <a:pt x="460" y="2225"/>
                    <a:pt x="1079" y="2250"/>
                  </a:cubicBezTo>
                  <a:cubicBezTo>
                    <a:pt x="1096" y="2251"/>
                    <a:pt x="1114" y="2251"/>
                    <a:pt x="1131" y="2251"/>
                  </a:cubicBezTo>
                  <a:cubicBezTo>
                    <a:pt x="1762" y="2251"/>
                    <a:pt x="2251" y="1773"/>
                    <a:pt x="2258" y="1140"/>
                  </a:cubicBezTo>
                  <a:cubicBezTo>
                    <a:pt x="2264" y="519"/>
                    <a:pt x="1803" y="27"/>
                    <a:pt x="1186" y="1"/>
                  </a:cubicBezTo>
                  <a:cubicBezTo>
                    <a:pt x="1168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6"/>
            <p:cNvSpPr/>
            <p:nvPr/>
          </p:nvSpPr>
          <p:spPr>
            <a:xfrm rot="10800000">
              <a:off x="721563" y="569695"/>
              <a:ext cx="74785" cy="73932"/>
            </a:xfrm>
            <a:custGeom>
              <a:avLst/>
              <a:gdLst/>
              <a:ahLst/>
              <a:cxnLst/>
              <a:rect l="l" t="t" r="r" b="b"/>
              <a:pathLst>
                <a:path w="2279" h="2253" extrusionOk="0">
                  <a:moveTo>
                    <a:pt x="1140" y="1"/>
                  </a:moveTo>
                  <a:cubicBezTo>
                    <a:pt x="515" y="1"/>
                    <a:pt x="28" y="472"/>
                    <a:pt x="14" y="1101"/>
                  </a:cubicBezTo>
                  <a:cubicBezTo>
                    <a:pt x="1" y="1722"/>
                    <a:pt x="459" y="2219"/>
                    <a:pt x="1073" y="2251"/>
                  </a:cubicBezTo>
                  <a:cubicBezTo>
                    <a:pt x="1095" y="2252"/>
                    <a:pt x="1117" y="2253"/>
                    <a:pt x="1139" y="2253"/>
                  </a:cubicBezTo>
                  <a:cubicBezTo>
                    <a:pt x="1764" y="2253"/>
                    <a:pt x="2251" y="1781"/>
                    <a:pt x="2265" y="1153"/>
                  </a:cubicBezTo>
                  <a:cubicBezTo>
                    <a:pt x="2278" y="531"/>
                    <a:pt x="1822" y="33"/>
                    <a:pt x="1206" y="2"/>
                  </a:cubicBezTo>
                  <a:cubicBezTo>
                    <a:pt x="1184" y="1"/>
                    <a:pt x="1162" y="1"/>
                    <a:pt x="114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6"/>
            <p:cNvSpPr/>
            <p:nvPr/>
          </p:nvSpPr>
          <p:spPr>
            <a:xfrm rot="10800000">
              <a:off x="930197" y="569695"/>
              <a:ext cx="74720" cy="73867"/>
            </a:xfrm>
            <a:custGeom>
              <a:avLst/>
              <a:gdLst/>
              <a:ahLst/>
              <a:cxnLst/>
              <a:rect l="l" t="t" r="r" b="b"/>
              <a:pathLst>
                <a:path w="2277" h="2251" extrusionOk="0">
                  <a:moveTo>
                    <a:pt x="1139" y="0"/>
                  </a:moveTo>
                  <a:cubicBezTo>
                    <a:pt x="492" y="0"/>
                    <a:pt x="1" y="502"/>
                    <a:pt x="14" y="1151"/>
                  </a:cubicBezTo>
                  <a:cubicBezTo>
                    <a:pt x="28" y="1778"/>
                    <a:pt x="514" y="2251"/>
                    <a:pt x="1138" y="2251"/>
                  </a:cubicBezTo>
                  <a:cubicBezTo>
                    <a:pt x="1160" y="2251"/>
                    <a:pt x="1182" y="2250"/>
                    <a:pt x="1205" y="2249"/>
                  </a:cubicBezTo>
                  <a:cubicBezTo>
                    <a:pt x="1820" y="2219"/>
                    <a:pt x="2277" y="1720"/>
                    <a:pt x="2265" y="1099"/>
                  </a:cubicBezTo>
                  <a:cubicBezTo>
                    <a:pt x="2252" y="479"/>
                    <a:pt x="1777" y="6"/>
                    <a:pt x="1153" y="0"/>
                  </a:cubicBezTo>
                  <a:cubicBezTo>
                    <a:pt x="1148" y="0"/>
                    <a:pt x="1143" y="0"/>
                    <a:pt x="11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6"/>
            <p:cNvSpPr/>
            <p:nvPr/>
          </p:nvSpPr>
          <p:spPr>
            <a:xfrm rot="10800000">
              <a:off x="1138995" y="569695"/>
              <a:ext cx="74096" cy="73899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31" y="1"/>
                  </a:moveTo>
                  <a:cubicBezTo>
                    <a:pt x="490" y="1"/>
                    <a:pt x="0" y="490"/>
                    <a:pt x="5" y="1134"/>
                  </a:cubicBezTo>
                  <a:cubicBezTo>
                    <a:pt x="7" y="1770"/>
                    <a:pt x="495" y="2251"/>
                    <a:pt x="1127" y="2251"/>
                  </a:cubicBezTo>
                  <a:cubicBezTo>
                    <a:pt x="1143" y="2251"/>
                    <a:pt x="1160" y="2251"/>
                    <a:pt x="1177" y="2250"/>
                  </a:cubicBezTo>
                  <a:cubicBezTo>
                    <a:pt x="1795" y="2227"/>
                    <a:pt x="2258" y="1738"/>
                    <a:pt x="2253" y="1118"/>
                  </a:cubicBezTo>
                  <a:cubicBezTo>
                    <a:pt x="2248" y="494"/>
                    <a:pt x="1781" y="16"/>
                    <a:pt x="1162" y="1"/>
                  </a:cubicBezTo>
                  <a:cubicBezTo>
                    <a:pt x="1152" y="1"/>
                    <a:pt x="1142" y="1"/>
                    <a:pt x="113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6"/>
            <p:cNvSpPr/>
            <p:nvPr/>
          </p:nvSpPr>
          <p:spPr>
            <a:xfrm rot="10800000">
              <a:off x="1346645" y="569728"/>
              <a:ext cx="75245" cy="73834"/>
            </a:xfrm>
            <a:custGeom>
              <a:avLst/>
              <a:gdLst/>
              <a:ahLst/>
              <a:cxnLst/>
              <a:rect l="l" t="t" r="r" b="b"/>
              <a:pathLst>
                <a:path w="2293" h="2250" extrusionOk="0">
                  <a:moveTo>
                    <a:pt x="1136" y="0"/>
                  </a:moveTo>
                  <a:cubicBezTo>
                    <a:pt x="1127" y="0"/>
                    <a:pt x="1118" y="0"/>
                    <a:pt x="1110" y="0"/>
                  </a:cubicBezTo>
                  <a:cubicBezTo>
                    <a:pt x="491" y="12"/>
                    <a:pt x="19" y="489"/>
                    <a:pt x="9" y="1110"/>
                  </a:cubicBezTo>
                  <a:cubicBezTo>
                    <a:pt x="0" y="1754"/>
                    <a:pt x="490" y="2249"/>
                    <a:pt x="1133" y="2249"/>
                  </a:cubicBezTo>
                  <a:cubicBezTo>
                    <a:pt x="1141" y="2249"/>
                    <a:pt x="1149" y="2249"/>
                    <a:pt x="1158" y="2249"/>
                  </a:cubicBezTo>
                  <a:cubicBezTo>
                    <a:pt x="1808" y="2239"/>
                    <a:pt x="2292" y="1719"/>
                    <a:pt x="2259" y="1063"/>
                  </a:cubicBezTo>
                  <a:cubicBezTo>
                    <a:pt x="2227" y="455"/>
                    <a:pt x="1745" y="0"/>
                    <a:pt x="113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6"/>
            <p:cNvSpPr/>
            <p:nvPr/>
          </p:nvSpPr>
          <p:spPr>
            <a:xfrm rot="10800000">
              <a:off x="1555083" y="569630"/>
              <a:ext cx="76361" cy="73965"/>
            </a:xfrm>
            <a:custGeom>
              <a:avLst/>
              <a:gdLst/>
              <a:ahLst/>
              <a:cxnLst/>
              <a:rect l="l" t="t" r="r" b="b"/>
              <a:pathLst>
                <a:path w="2327" h="2254" extrusionOk="0">
                  <a:moveTo>
                    <a:pt x="1164" y="1"/>
                  </a:moveTo>
                  <a:cubicBezTo>
                    <a:pt x="558" y="1"/>
                    <a:pt x="74" y="446"/>
                    <a:pt x="39" y="1053"/>
                  </a:cubicBezTo>
                  <a:cubicBezTo>
                    <a:pt x="1" y="1707"/>
                    <a:pt x="479" y="2233"/>
                    <a:pt x="1128" y="2253"/>
                  </a:cubicBezTo>
                  <a:cubicBezTo>
                    <a:pt x="1139" y="2253"/>
                    <a:pt x="1149" y="2253"/>
                    <a:pt x="1160" y="2253"/>
                  </a:cubicBezTo>
                  <a:cubicBezTo>
                    <a:pt x="1768" y="2253"/>
                    <a:pt x="2253" y="1805"/>
                    <a:pt x="2289" y="1201"/>
                  </a:cubicBezTo>
                  <a:cubicBezTo>
                    <a:pt x="2326" y="548"/>
                    <a:pt x="1848" y="22"/>
                    <a:pt x="1199" y="1"/>
                  </a:cubicBezTo>
                  <a:cubicBezTo>
                    <a:pt x="1187" y="1"/>
                    <a:pt x="117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6"/>
            <p:cNvSpPr/>
            <p:nvPr/>
          </p:nvSpPr>
          <p:spPr>
            <a:xfrm rot="10800000">
              <a:off x="1763717" y="569630"/>
              <a:ext cx="75146" cy="73965"/>
            </a:xfrm>
            <a:custGeom>
              <a:avLst/>
              <a:gdLst/>
              <a:ahLst/>
              <a:cxnLst/>
              <a:rect l="l" t="t" r="r" b="b"/>
              <a:pathLst>
                <a:path w="2290" h="2254" extrusionOk="0">
                  <a:moveTo>
                    <a:pt x="1126" y="1"/>
                  </a:moveTo>
                  <a:cubicBezTo>
                    <a:pt x="1117" y="1"/>
                    <a:pt x="1107" y="1"/>
                    <a:pt x="1097" y="1"/>
                  </a:cubicBezTo>
                  <a:cubicBezTo>
                    <a:pt x="477" y="16"/>
                    <a:pt x="8" y="494"/>
                    <a:pt x="5" y="1118"/>
                  </a:cubicBezTo>
                  <a:cubicBezTo>
                    <a:pt x="1" y="1762"/>
                    <a:pt x="492" y="2253"/>
                    <a:pt x="1133" y="2253"/>
                  </a:cubicBezTo>
                  <a:cubicBezTo>
                    <a:pt x="1142" y="2253"/>
                    <a:pt x="1152" y="2253"/>
                    <a:pt x="1161" y="2253"/>
                  </a:cubicBezTo>
                  <a:cubicBezTo>
                    <a:pt x="1810" y="2236"/>
                    <a:pt x="2290" y="1712"/>
                    <a:pt x="2254" y="1056"/>
                  </a:cubicBezTo>
                  <a:cubicBezTo>
                    <a:pt x="2219" y="452"/>
                    <a:pt x="1734" y="1"/>
                    <a:pt x="11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6"/>
            <p:cNvSpPr/>
            <p:nvPr/>
          </p:nvSpPr>
          <p:spPr>
            <a:xfrm rot="10800000">
              <a:off x="1973270" y="569695"/>
              <a:ext cx="74293" cy="73932"/>
            </a:xfrm>
            <a:custGeom>
              <a:avLst/>
              <a:gdLst/>
              <a:ahLst/>
              <a:cxnLst/>
              <a:rect l="l" t="t" r="r" b="b"/>
              <a:pathLst>
                <a:path w="2264" h="2253" extrusionOk="0">
                  <a:moveTo>
                    <a:pt x="1133" y="1"/>
                  </a:moveTo>
                  <a:cubicBezTo>
                    <a:pt x="493" y="1"/>
                    <a:pt x="0" y="493"/>
                    <a:pt x="7" y="1138"/>
                  </a:cubicBezTo>
                  <a:cubicBezTo>
                    <a:pt x="13" y="1775"/>
                    <a:pt x="500" y="2252"/>
                    <a:pt x="1131" y="2252"/>
                  </a:cubicBezTo>
                  <a:cubicBezTo>
                    <a:pt x="1148" y="2252"/>
                    <a:pt x="1166" y="2252"/>
                    <a:pt x="1184" y="2251"/>
                  </a:cubicBezTo>
                  <a:cubicBezTo>
                    <a:pt x="1801" y="2226"/>
                    <a:pt x="2263" y="1735"/>
                    <a:pt x="2256" y="1114"/>
                  </a:cubicBezTo>
                  <a:cubicBezTo>
                    <a:pt x="2249" y="492"/>
                    <a:pt x="1779" y="15"/>
                    <a:pt x="1158" y="1"/>
                  </a:cubicBezTo>
                  <a:cubicBezTo>
                    <a:pt x="1149" y="1"/>
                    <a:pt x="1141" y="1"/>
                    <a:pt x="11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6"/>
            <p:cNvSpPr/>
            <p:nvPr/>
          </p:nvSpPr>
          <p:spPr>
            <a:xfrm rot="10800000">
              <a:off x="2182069" y="569728"/>
              <a:ext cx="73998" cy="73867"/>
            </a:xfrm>
            <a:custGeom>
              <a:avLst/>
              <a:gdLst/>
              <a:ahLst/>
              <a:cxnLst/>
              <a:rect l="l" t="t" r="r" b="b"/>
              <a:pathLst>
                <a:path w="2255" h="2251" extrusionOk="0">
                  <a:moveTo>
                    <a:pt x="1126" y="1"/>
                  </a:moveTo>
                  <a:cubicBezTo>
                    <a:pt x="491" y="1"/>
                    <a:pt x="1" y="485"/>
                    <a:pt x="1" y="1124"/>
                  </a:cubicBezTo>
                  <a:cubicBezTo>
                    <a:pt x="1" y="1747"/>
                    <a:pt x="466" y="2230"/>
                    <a:pt x="1086" y="2250"/>
                  </a:cubicBezTo>
                  <a:cubicBezTo>
                    <a:pt x="1100" y="2250"/>
                    <a:pt x="1114" y="2251"/>
                    <a:pt x="1128" y="2251"/>
                  </a:cubicBezTo>
                  <a:cubicBezTo>
                    <a:pt x="1764" y="2251"/>
                    <a:pt x="2254" y="1766"/>
                    <a:pt x="2254" y="1127"/>
                  </a:cubicBezTo>
                  <a:cubicBezTo>
                    <a:pt x="2254" y="506"/>
                    <a:pt x="1787" y="20"/>
                    <a:pt x="1167" y="1"/>
                  </a:cubicBezTo>
                  <a:cubicBezTo>
                    <a:pt x="1153" y="1"/>
                    <a:pt x="1139" y="1"/>
                    <a:pt x="11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6"/>
            <p:cNvSpPr/>
            <p:nvPr/>
          </p:nvSpPr>
          <p:spPr>
            <a:xfrm rot="10800000">
              <a:off x="2390506" y="569695"/>
              <a:ext cx="74162" cy="73899"/>
            </a:xfrm>
            <a:custGeom>
              <a:avLst/>
              <a:gdLst/>
              <a:ahLst/>
              <a:cxnLst/>
              <a:rect l="l" t="t" r="r" b="b"/>
              <a:pathLst>
                <a:path w="2260" h="2252" extrusionOk="0">
                  <a:moveTo>
                    <a:pt x="1130" y="1"/>
                  </a:moveTo>
                  <a:cubicBezTo>
                    <a:pt x="491" y="1"/>
                    <a:pt x="1" y="493"/>
                    <a:pt x="5" y="1136"/>
                  </a:cubicBezTo>
                  <a:cubicBezTo>
                    <a:pt x="9" y="1770"/>
                    <a:pt x="496" y="2251"/>
                    <a:pt x="1129" y="2251"/>
                  </a:cubicBezTo>
                  <a:cubicBezTo>
                    <a:pt x="1145" y="2251"/>
                    <a:pt x="1162" y="2251"/>
                    <a:pt x="1178" y="2250"/>
                  </a:cubicBezTo>
                  <a:cubicBezTo>
                    <a:pt x="1798" y="2227"/>
                    <a:pt x="2259" y="1737"/>
                    <a:pt x="2255" y="1116"/>
                  </a:cubicBezTo>
                  <a:cubicBezTo>
                    <a:pt x="2249" y="494"/>
                    <a:pt x="1780" y="16"/>
                    <a:pt x="1161" y="1"/>
                  </a:cubicBezTo>
                  <a:cubicBezTo>
                    <a:pt x="1151" y="1"/>
                    <a:pt x="1141" y="1"/>
                    <a:pt x="113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6"/>
            <p:cNvSpPr/>
            <p:nvPr/>
          </p:nvSpPr>
          <p:spPr>
            <a:xfrm rot="10800000">
              <a:off x="2597992" y="569630"/>
              <a:ext cx="76328" cy="73965"/>
            </a:xfrm>
            <a:custGeom>
              <a:avLst/>
              <a:gdLst/>
              <a:ahLst/>
              <a:cxnLst/>
              <a:rect l="l" t="t" r="r" b="b"/>
              <a:pathLst>
                <a:path w="2326" h="2254" extrusionOk="0">
                  <a:moveTo>
                    <a:pt x="1163" y="1"/>
                  </a:moveTo>
                  <a:cubicBezTo>
                    <a:pt x="555" y="1"/>
                    <a:pt x="75" y="446"/>
                    <a:pt x="38" y="1053"/>
                  </a:cubicBezTo>
                  <a:cubicBezTo>
                    <a:pt x="0" y="1707"/>
                    <a:pt x="478" y="2233"/>
                    <a:pt x="1127" y="2253"/>
                  </a:cubicBezTo>
                  <a:cubicBezTo>
                    <a:pt x="1138" y="2253"/>
                    <a:pt x="1149" y="2253"/>
                    <a:pt x="1159" y="2253"/>
                  </a:cubicBezTo>
                  <a:cubicBezTo>
                    <a:pt x="1767" y="2253"/>
                    <a:pt x="2251" y="1805"/>
                    <a:pt x="2286" y="1201"/>
                  </a:cubicBezTo>
                  <a:cubicBezTo>
                    <a:pt x="2325" y="548"/>
                    <a:pt x="1846" y="22"/>
                    <a:pt x="1198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6"/>
            <p:cNvSpPr/>
            <p:nvPr/>
          </p:nvSpPr>
          <p:spPr>
            <a:xfrm rot="10800000">
              <a:off x="2807119" y="569728"/>
              <a:ext cx="75212" cy="73834"/>
            </a:xfrm>
            <a:custGeom>
              <a:avLst/>
              <a:gdLst/>
              <a:ahLst/>
              <a:cxnLst/>
              <a:rect l="l" t="t" r="r" b="b"/>
              <a:pathLst>
                <a:path w="2292" h="2250" extrusionOk="0">
                  <a:moveTo>
                    <a:pt x="1145" y="0"/>
                  </a:moveTo>
                  <a:cubicBezTo>
                    <a:pt x="493" y="0"/>
                    <a:pt x="0" y="508"/>
                    <a:pt x="19" y="1164"/>
                  </a:cubicBezTo>
                  <a:cubicBezTo>
                    <a:pt x="39" y="1782"/>
                    <a:pt x="522" y="2249"/>
                    <a:pt x="1144" y="2249"/>
                  </a:cubicBezTo>
                  <a:cubicBezTo>
                    <a:pt x="1795" y="2249"/>
                    <a:pt x="2291" y="1742"/>
                    <a:pt x="2269" y="1086"/>
                  </a:cubicBezTo>
                  <a:cubicBezTo>
                    <a:pt x="2251" y="467"/>
                    <a:pt x="1766" y="0"/>
                    <a:pt x="11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6"/>
            <p:cNvSpPr/>
            <p:nvPr/>
          </p:nvSpPr>
          <p:spPr>
            <a:xfrm rot="10800000">
              <a:off x="3015753" y="569728"/>
              <a:ext cx="75212" cy="73834"/>
            </a:xfrm>
            <a:custGeom>
              <a:avLst/>
              <a:gdLst/>
              <a:ahLst/>
              <a:cxnLst/>
              <a:rect l="l" t="t" r="r" b="b"/>
              <a:pathLst>
                <a:path w="2292" h="2250" extrusionOk="0">
                  <a:moveTo>
                    <a:pt x="1146" y="0"/>
                  </a:moveTo>
                  <a:cubicBezTo>
                    <a:pt x="523" y="0"/>
                    <a:pt x="40" y="467"/>
                    <a:pt x="21" y="1086"/>
                  </a:cubicBezTo>
                  <a:cubicBezTo>
                    <a:pt x="1" y="1739"/>
                    <a:pt x="492" y="2249"/>
                    <a:pt x="1146" y="2249"/>
                  </a:cubicBezTo>
                  <a:cubicBezTo>
                    <a:pt x="1770" y="2249"/>
                    <a:pt x="2251" y="1784"/>
                    <a:pt x="2271" y="1164"/>
                  </a:cubicBezTo>
                  <a:cubicBezTo>
                    <a:pt x="2292" y="512"/>
                    <a:pt x="1800" y="0"/>
                    <a:pt x="114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6"/>
            <p:cNvSpPr/>
            <p:nvPr/>
          </p:nvSpPr>
          <p:spPr>
            <a:xfrm rot="10800000">
              <a:off x="3224125" y="569728"/>
              <a:ext cx="75639" cy="73834"/>
            </a:xfrm>
            <a:custGeom>
              <a:avLst/>
              <a:gdLst/>
              <a:ahLst/>
              <a:cxnLst/>
              <a:rect l="l" t="t" r="r" b="b"/>
              <a:pathLst>
                <a:path w="2305" h="2250" extrusionOk="0">
                  <a:moveTo>
                    <a:pt x="1150" y="0"/>
                  </a:moveTo>
                  <a:cubicBezTo>
                    <a:pt x="532" y="0"/>
                    <a:pt x="51" y="464"/>
                    <a:pt x="28" y="1077"/>
                  </a:cubicBezTo>
                  <a:cubicBezTo>
                    <a:pt x="1" y="1733"/>
                    <a:pt x="491" y="2246"/>
                    <a:pt x="1144" y="2249"/>
                  </a:cubicBezTo>
                  <a:cubicBezTo>
                    <a:pt x="1147" y="2249"/>
                    <a:pt x="1150" y="2249"/>
                    <a:pt x="1152" y="2249"/>
                  </a:cubicBezTo>
                  <a:cubicBezTo>
                    <a:pt x="1771" y="2249"/>
                    <a:pt x="2254" y="1788"/>
                    <a:pt x="2277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6"/>
            <p:cNvSpPr/>
            <p:nvPr/>
          </p:nvSpPr>
          <p:spPr>
            <a:xfrm rot="10800000">
              <a:off x="3432661" y="569728"/>
              <a:ext cx="75639" cy="73834"/>
            </a:xfrm>
            <a:custGeom>
              <a:avLst/>
              <a:gdLst/>
              <a:ahLst/>
              <a:cxnLst/>
              <a:rect l="l" t="t" r="r" b="b"/>
              <a:pathLst>
                <a:path w="2305" h="2250" extrusionOk="0">
                  <a:moveTo>
                    <a:pt x="1149" y="0"/>
                  </a:moveTo>
                  <a:cubicBezTo>
                    <a:pt x="531" y="0"/>
                    <a:pt x="50" y="464"/>
                    <a:pt x="28" y="1077"/>
                  </a:cubicBezTo>
                  <a:cubicBezTo>
                    <a:pt x="1" y="1733"/>
                    <a:pt x="489" y="2246"/>
                    <a:pt x="1144" y="2249"/>
                  </a:cubicBezTo>
                  <a:cubicBezTo>
                    <a:pt x="1147" y="2249"/>
                    <a:pt x="1150" y="2249"/>
                    <a:pt x="1153" y="2249"/>
                  </a:cubicBezTo>
                  <a:cubicBezTo>
                    <a:pt x="1770" y="2249"/>
                    <a:pt x="2254" y="1788"/>
                    <a:pt x="2277" y="1172"/>
                  </a:cubicBezTo>
                  <a:cubicBezTo>
                    <a:pt x="2305" y="518"/>
                    <a:pt x="1815" y="5"/>
                    <a:pt x="1160" y="0"/>
                  </a:cubicBezTo>
                  <a:cubicBezTo>
                    <a:pt x="1156" y="0"/>
                    <a:pt x="1152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6"/>
            <p:cNvSpPr/>
            <p:nvPr/>
          </p:nvSpPr>
          <p:spPr>
            <a:xfrm rot="10800000">
              <a:off x="3538324" y="674800"/>
              <a:ext cx="74523" cy="72193"/>
            </a:xfrm>
            <a:custGeom>
              <a:avLst/>
              <a:gdLst/>
              <a:ahLst/>
              <a:cxnLst/>
              <a:rect l="l" t="t" r="r" b="b"/>
              <a:pathLst>
                <a:path w="2271" h="2200" extrusionOk="0">
                  <a:moveTo>
                    <a:pt x="1203" y="1"/>
                  </a:moveTo>
                  <a:cubicBezTo>
                    <a:pt x="1188" y="1"/>
                    <a:pt x="1173" y="1"/>
                    <a:pt x="1158" y="2"/>
                  </a:cubicBezTo>
                  <a:cubicBezTo>
                    <a:pt x="516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2" y="2198"/>
                  </a:cubicBezTo>
                  <a:cubicBezTo>
                    <a:pt x="1135" y="2199"/>
                    <a:pt x="1148" y="2199"/>
                    <a:pt x="1160" y="2199"/>
                  </a:cubicBezTo>
                  <a:cubicBezTo>
                    <a:pt x="1736" y="2199"/>
                    <a:pt x="2249" y="1698"/>
                    <a:pt x="2261" y="1115"/>
                  </a:cubicBezTo>
                  <a:cubicBezTo>
                    <a:pt x="2270" y="538"/>
                    <a:pt x="1776" y="1"/>
                    <a:pt x="120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6"/>
            <p:cNvSpPr/>
            <p:nvPr/>
          </p:nvSpPr>
          <p:spPr>
            <a:xfrm rot="10800000">
              <a:off x="3329985" y="674767"/>
              <a:ext cx="73965" cy="72259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8" y="1"/>
                  </a:moveTo>
                  <a:cubicBezTo>
                    <a:pt x="1168" y="1"/>
                    <a:pt x="1149" y="1"/>
                    <a:pt x="1129" y="3"/>
                  </a:cubicBezTo>
                  <a:cubicBezTo>
                    <a:pt x="487" y="45"/>
                    <a:pt x="110" y="422"/>
                    <a:pt x="52" y="1058"/>
                  </a:cubicBezTo>
                  <a:cubicBezTo>
                    <a:pt x="0" y="1649"/>
                    <a:pt x="531" y="2189"/>
                    <a:pt x="1128" y="2201"/>
                  </a:cubicBezTo>
                  <a:cubicBezTo>
                    <a:pt x="1135" y="2201"/>
                    <a:pt x="1142" y="2201"/>
                    <a:pt x="1150" y="2201"/>
                  </a:cubicBezTo>
                  <a:cubicBezTo>
                    <a:pt x="1735" y="2201"/>
                    <a:pt x="2251" y="1691"/>
                    <a:pt x="2251" y="1101"/>
                  </a:cubicBezTo>
                  <a:cubicBezTo>
                    <a:pt x="2253" y="525"/>
                    <a:pt x="1758" y="1"/>
                    <a:pt x="11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6"/>
            <p:cNvSpPr/>
            <p:nvPr/>
          </p:nvSpPr>
          <p:spPr>
            <a:xfrm rot="10800000">
              <a:off x="3120792" y="674734"/>
              <a:ext cx="75212" cy="72193"/>
            </a:xfrm>
            <a:custGeom>
              <a:avLst/>
              <a:gdLst/>
              <a:ahLst/>
              <a:cxnLst/>
              <a:rect l="l" t="t" r="r" b="b"/>
              <a:pathLst>
                <a:path w="2292" h="2200" extrusionOk="0">
                  <a:moveTo>
                    <a:pt x="1213" y="1"/>
                  </a:moveTo>
                  <a:cubicBezTo>
                    <a:pt x="1204" y="1"/>
                    <a:pt x="1195" y="1"/>
                    <a:pt x="1186" y="1"/>
                  </a:cubicBezTo>
                  <a:cubicBezTo>
                    <a:pt x="541" y="21"/>
                    <a:pt x="155" y="390"/>
                    <a:pt x="74" y="1021"/>
                  </a:cubicBezTo>
                  <a:cubicBezTo>
                    <a:pt x="1" y="1604"/>
                    <a:pt x="517" y="2165"/>
                    <a:pt x="1114" y="2198"/>
                  </a:cubicBezTo>
                  <a:cubicBezTo>
                    <a:pt x="1132" y="2199"/>
                    <a:pt x="1150" y="2199"/>
                    <a:pt x="1169" y="2199"/>
                  </a:cubicBezTo>
                  <a:cubicBezTo>
                    <a:pt x="1736" y="2199"/>
                    <a:pt x="2250" y="1709"/>
                    <a:pt x="2271" y="1133"/>
                  </a:cubicBezTo>
                  <a:cubicBezTo>
                    <a:pt x="2291" y="551"/>
                    <a:pt x="1797" y="1"/>
                    <a:pt x="12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6"/>
            <p:cNvSpPr/>
            <p:nvPr/>
          </p:nvSpPr>
          <p:spPr>
            <a:xfrm rot="10800000">
              <a:off x="2912978" y="674734"/>
              <a:ext cx="73768" cy="72423"/>
            </a:xfrm>
            <a:custGeom>
              <a:avLst/>
              <a:gdLst/>
              <a:ahLst/>
              <a:cxnLst/>
              <a:rect l="l" t="t" r="r" b="b"/>
              <a:pathLst>
                <a:path w="2248" h="2207" extrusionOk="0">
                  <a:moveTo>
                    <a:pt x="1112" y="1"/>
                  </a:moveTo>
                  <a:cubicBezTo>
                    <a:pt x="582" y="1"/>
                    <a:pt x="93" y="472"/>
                    <a:pt x="48" y="1023"/>
                  </a:cubicBezTo>
                  <a:cubicBezTo>
                    <a:pt x="0" y="1609"/>
                    <a:pt x="490" y="2169"/>
                    <a:pt x="1087" y="2205"/>
                  </a:cubicBezTo>
                  <a:cubicBezTo>
                    <a:pt x="1107" y="2206"/>
                    <a:pt x="1127" y="2207"/>
                    <a:pt x="1147" y="2207"/>
                  </a:cubicBezTo>
                  <a:cubicBezTo>
                    <a:pt x="1712" y="2207"/>
                    <a:pt x="2247" y="1718"/>
                    <a:pt x="2243" y="1146"/>
                  </a:cubicBezTo>
                  <a:cubicBezTo>
                    <a:pt x="2239" y="498"/>
                    <a:pt x="1876" y="106"/>
                    <a:pt x="1247" y="11"/>
                  </a:cubicBezTo>
                  <a:cubicBezTo>
                    <a:pt x="1202" y="4"/>
                    <a:pt x="1157" y="1"/>
                    <a:pt x="11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6"/>
            <p:cNvSpPr/>
            <p:nvPr/>
          </p:nvSpPr>
          <p:spPr>
            <a:xfrm rot="10800000">
              <a:off x="2703622" y="674767"/>
              <a:ext cx="73899" cy="72291"/>
            </a:xfrm>
            <a:custGeom>
              <a:avLst/>
              <a:gdLst/>
              <a:ahLst/>
              <a:cxnLst/>
              <a:rect l="l" t="t" r="r" b="b"/>
              <a:pathLst>
                <a:path w="2252" h="2203" extrusionOk="0">
                  <a:moveTo>
                    <a:pt x="1169" y="0"/>
                  </a:moveTo>
                  <a:cubicBezTo>
                    <a:pt x="1137" y="0"/>
                    <a:pt x="1106" y="2"/>
                    <a:pt x="1074" y="5"/>
                  </a:cubicBezTo>
                  <a:cubicBezTo>
                    <a:pt x="441" y="70"/>
                    <a:pt x="67" y="452"/>
                    <a:pt x="32" y="1095"/>
                  </a:cubicBezTo>
                  <a:cubicBezTo>
                    <a:pt x="1" y="1683"/>
                    <a:pt x="539" y="2202"/>
                    <a:pt x="1127" y="2202"/>
                  </a:cubicBezTo>
                  <a:cubicBezTo>
                    <a:pt x="1132" y="2202"/>
                    <a:pt x="1138" y="2202"/>
                    <a:pt x="1144" y="2202"/>
                  </a:cubicBezTo>
                  <a:cubicBezTo>
                    <a:pt x="1739" y="2193"/>
                    <a:pt x="2252" y="1657"/>
                    <a:pt x="2230" y="1066"/>
                  </a:cubicBezTo>
                  <a:cubicBezTo>
                    <a:pt x="2210" y="503"/>
                    <a:pt x="1717" y="0"/>
                    <a:pt x="11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6"/>
            <p:cNvSpPr/>
            <p:nvPr/>
          </p:nvSpPr>
          <p:spPr>
            <a:xfrm rot="10800000">
              <a:off x="2494528" y="674734"/>
              <a:ext cx="76131" cy="72160"/>
            </a:xfrm>
            <a:custGeom>
              <a:avLst/>
              <a:gdLst/>
              <a:ahLst/>
              <a:cxnLst/>
              <a:rect l="l" t="t" r="r" b="b"/>
              <a:pathLst>
                <a:path w="2320" h="2199" extrusionOk="0">
                  <a:moveTo>
                    <a:pt x="1230" y="0"/>
                  </a:moveTo>
                  <a:cubicBezTo>
                    <a:pt x="1227" y="0"/>
                    <a:pt x="1225" y="0"/>
                    <a:pt x="1223" y="0"/>
                  </a:cubicBezTo>
                  <a:cubicBezTo>
                    <a:pt x="577" y="4"/>
                    <a:pt x="185" y="367"/>
                    <a:pt x="89" y="996"/>
                  </a:cubicBezTo>
                  <a:cubicBezTo>
                    <a:pt x="0" y="1575"/>
                    <a:pt x="505" y="2146"/>
                    <a:pt x="1100" y="2195"/>
                  </a:cubicBezTo>
                  <a:cubicBezTo>
                    <a:pt x="1127" y="2198"/>
                    <a:pt x="1153" y="2199"/>
                    <a:pt x="1180" y="2199"/>
                  </a:cubicBezTo>
                  <a:cubicBezTo>
                    <a:pt x="1738" y="2199"/>
                    <a:pt x="2249" y="1726"/>
                    <a:pt x="2284" y="1156"/>
                  </a:cubicBezTo>
                  <a:cubicBezTo>
                    <a:pt x="2320" y="572"/>
                    <a:pt x="1819" y="0"/>
                    <a:pt x="12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6"/>
            <p:cNvSpPr/>
            <p:nvPr/>
          </p:nvSpPr>
          <p:spPr>
            <a:xfrm rot="10800000">
              <a:off x="2286813" y="674800"/>
              <a:ext cx="73867" cy="72226"/>
            </a:xfrm>
            <a:custGeom>
              <a:avLst/>
              <a:gdLst/>
              <a:ahLst/>
              <a:cxnLst/>
              <a:rect l="l" t="t" r="r" b="b"/>
              <a:pathLst>
                <a:path w="2251" h="2201" extrusionOk="0">
                  <a:moveTo>
                    <a:pt x="1185" y="1"/>
                  </a:moveTo>
                  <a:cubicBezTo>
                    <a:pt x="1159" y="1"/>
                    <a:pt x="1134" y="2"/>
                    <a:pt x="1108" y="4"/>
                  </a:cubicBezTo>
                  <a:cubicBezTo>
                    <a:pt x="468" y="59"/>
                    <a:pt x="92" y="435"/>
                    <a:pt x="46" y="1076"/>
                  </a:cubicBezTo>
                  <a:cubicBezTo>
                    <a:pt x="1" y="1666"/>
                    <a:pt x="538" y="2199"/>
                    <a:pt x="1135" y="2201"/>
                  </a:cubicBezTo>
                  <a:cubicBezTo>
                    <a:pt x="1138" y="2201"/>
                    <a:pt x="1140" y="2201"/>
                    <a:pt x="1143" y="2201"/>
                  </a:cubicBezTo>
                  <a:cubicBezTo>
                    <a:pt x="1734" y="2201"/>
                    <a:pt x="2251" y="1677"/>
                    <a:pt x="2242" y="1085"/>
                  </a:cubicBezTo>
                  <a:cubicBezTo>
                    <a:pt x="2234" y="515"/>
                    <a:pt x="1741" y="1"/>
                    <a:pt x="11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6"/>
            <p:cNvSpPr/>
            <p:nvPr/>
          </p:nvSpPr>
          <p:spPr>
            <a:xfrm rot="10800000">
              <a:off x="2077522" y="674866"/>
              <a:ext cx="73867" cy="72291"/>
            </a:xfrm>
            <a:custGeom>
              <a:avLst/>
              <a:gdLst/>
              <a:ahLst/>
              <a:cxnLst/>
              <a:rect l="l" t="t" r="r" b="b"/>
              <a:pathLst>
                <a:path w="2251" h="2203" extrusionOk="0">
                  <a:moveTo>
                    <a:pt x="1119" y="0"/>
                  </a:moveTo>
                  <a:cubicBezTo>
                    <a:pt x="536" y="0"/>
                    <a:pt x="1" y="508"/>
                    <a:pt x="22" y="1092"/>
                  </a:cubicBezTo>
                  <a:cubicBezTo>
                    <a:pt x="48" y="1738"/>
                    <a:pt x="418" y="2121"/>
                    <a:pt x="1051" y="2196"/>
                  </a:cubicBezTo>
                  <a:cubicBezTo>
                    <a:pt x="1088" y="2201"/>
                    <a:pt x="1125" y="2203"/>
                    <a:pt x="1161" y="2203"/>
                  </a:cubicBezTo>
                  <a:cubicBezTo>
                    <a:pt x="1704" y="2203"/>
                    <a:pt x="2195" y="1711"/>
                    <a:pt x="2222" y="1153"/>
                  </a:cubicBezTo>
                  <a:cubicBezTo>
                    <a:pt x="2251" y="563"/>
                    <a:pt x="1745" y="17"/>
                    <a:pt x="1148" y="1"/>
                  </a:cubicBezTo>
                  <a:cubicBezTo>
                    <a:pt x="1138" y="1"/>
                    <a:pt x="1129" y="0"/>
                    <a:pt x="111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6"/>
            <p:cNvSpPr/>
            <p:nvPr/>
          </p:nvSpPr>
          <p:spPr>
            <a:xfrm rot="10800000">
              <a:off x="1869183" y="674767"/>
              <a:ext cx="73867" cy="72226"/>
            </a:xfrm>
            <a:custGeom>
              <a:avLst/>
              <a:gdLst/>
              <a:ahLst/>
              <a:cxnLst/>
              <a:rect l="l" t="t" r="r" b="b"/>
              <a:pathLst>
                <a:path w="2251" h="2201" extrusionOk="0">
                  <a:moveTo>
                    <a:pt x="1081" y="0"/>
                  </a:moveTo>
                  <a:cubicBezTo>
                    <a:pt x="537" y="0"/>
                    <a:pt x="45" y="503"/>
                    <a:pt x="24" y="1062"/>
                  </a:cubicBezTo>
                  <a:cubicBezTo>
                    <a:pt x="0" y="1654"/>
                    <a:pt x="512" y="2190"/>
                    <a:pt x="1107" y="2200"/>
                  </a:cubicBezTo>
                  <a:cubicBezTo>
                    <a:pt x="1114" y="2200"/>
                    <a:pt x="1120" y="2200"/>
                    <a:pt x="1127" y="2200"/>
                  </a:cubicBezTo>
                  <a:cubicBezTo>
                    <a:pt x="1712" y="2200"/>
                    <a:pt x="2250" y="1683"/>
                    <a:pt x="2220" y="1099"/>
                  </a:cubicBezTo>
                  <a:cubicBezTo>
                    <a:pt x="2188" y="457"/>
                    <a:pt x="1816" y="75"/>
                    <a:pt x="1181" y="6"/>
                  </a:cubicBezTo>
                  <a:cubicBezTo>
                    <a:pt x="1148" y="2"/>
                    <a:pt x="1115" y="0"/>
                    <a:pt x="108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6"/>
            <p:cNvSpPr/>
            <p:nvPr/>
          </p:nvSpPr>
          <p:spPr>
            <a:xfrm rot="10800000">
              <a:off x="1660811" y="674734"/>
              <a:ext cx="74949" cy="72226"/>
            </a:xfrm>
            <a:custGeom>
              <a:avLst/>
              <a:gdLst/>
              <a:ahLst/>
              <a:cxnLst/>
              <a:rect l="l" t="t" r="r" b="b"/>
              <a:pathLst>
                <a:path w="2284" h="2201" extrusionOk="0">
                  <a:moveTo>
                    <a:pt x="1208" y="0"/>
                  </a:moveTo>
                  <a:cubicBezTo>
                    <a:pt x="1198" y="0"/>
                    <a:pt x="1187" y="0"/>
                    <a:pt x="1177" y="1"/>
                  </a:cubicBezTo>
                  <a:cubicBezTo>
                    <a:pt x="532" y="27"/>
                    <a:pt x="149" y="397"/>
                    <a:pt x="73" y="1028"/>
                  </a:cubicBezTo>
                  <a:cubicBezTo>
                    <a:pt x="0" y="1614"/>
                    <a:pt x="521" y="2170"/>
                    <a:pt x="1118" y="2199"/>
                  </a:cubicBezTo>
                  <a:cubicBezTo>
                    <a:pt x="1134" y="2200"/>
                    <a:pt x="1150" y="2200"/>
                    <a:pt x="1166" y="2200"/>
                  </a:cubicBezTo>
                  <a:cubicBezTo>
                    <a:pt x="1735" y="2200"/>
                    <a:pt x="2253" y="1706"/>
                    <a:pt x="2268" y="1127"/>
                  </a:cubicBezTo>
                  <a:cubicBezTo>
                    <a:pt x="2284" y="545"/>
                    <a:pt x="1788" y="0"/>
                    <a:pt x="120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6"/>
            <p:cNvSpPr/>
            <p:nvPr/>
          </p:nvSpPr>
          <p:spPr>
            <a:xfrm rot="10800000">
              <a:off x="1452177" y="674734"/>
              <a:ext cx="75015" cy="72226"/>
            </a:xfrm>
            <a:custGeom>
              <a:avLst/>
              <a:gdLst/>
              <a:ahLst/>
              <a:cxnLst/>
              <a:rect l="l" t="t" r="r" b="b"/>
              <a:pathLst>
                <a:path w="2286" h="2201" extrusionOk="0">
                  <a:moveTo>
                    <a:pt x="1207" y="0"/>
                  </a:moveTo>
                  <a:cubicBezTo>
                    <a:pt x="1197" y="0"/>
                    <a:pt x="1186" y="0"/>
                    <a:pt x="1175" y="1"/>
                  </a:cubicBezTo>
                  <a:cubicBezTo>
                    <a:pt x="531" y="27"/>
                    <a:pt x="148" y="397"/>
                    <a:pt x="73" y="1028"/>
                  </a:cubicBezTo>
                  <a:cubicBezTo>
                    <a:pt x="1" y="1614"/>
                    <a:pt x="521" y="2170"/>
                    <a:pt x="1116" y="2199"/>
                  </a:cubicBezTo>
                  <a:cubicBezTo>
                    <a:pt x="1132" y="2200"/>
                    <a:pt x="1148" y="2200"/>
                    <a:pt x="1164" y="2200"/>
                  </a:cubicBezTo>
                  <a:cubicBezTo>
                    <a:pt x="1735" y="2200"/>
                    <a:pt x="2251" y="1706"/>
                    <a:pt x="2267" y="1127"/>
                  </a:cubicBezTo>
                  <a:cubicBezTo>
                    <a:pt x="2285" y="545"/>
                    <a:pt x="1789" y="0"/>
                    <a:pt x="12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6"/>
            <p:cNvSpPr/>
            <p:nvPr/>
          </p:nvSpPr>
          <p:spPr>
            <a:xfrm rot="10800000">
              <a:off x="1242558" y="674767"/>
              <a:ext cx="74031" cy="72193"/>
            </a:xfrm>
            <a:custGeom>
              <a:avLst/>
              <a:gdLst/>
              <a:ahLst/>
              <a:cxnLst/>
              <a:rect l="l" t="t" r="r" b="b"/>
              <a:pathLst>
                <a:path w="2256" h="2200" extrusionOk="0">
                  <a:moveTo>
                    <a:pt x="1061" y="0"/>
                  </a:moveTo>
                  <a:cubicBezTo>
                    <a:pt x="494" y="0"/>
                    <a:pt x="1" y="528"/>
                    <a:pt x="2" y="1103"/>
                  </a:cubicBezTo>
                  <a:cubicBezTo>
                    <a:pt x="4" y="1689"/>
                    <a:pt x="520" y="2199"/>
                    <a:pt x="1104" y="2199"/>
                  </a:cubicBezTo>
                  <a:cubicBezTo>
                    <a:pt x="1112" y="2199"/>
                    <a:pt x="1120" y="2199"/>
                    <a:pt x="1128" y="2199"/>
                  </a:cubicBezTo>
                  <a:cubicBezTo>
                    <a:pt x="1723" y="2184"/>
                    <a:pt x="2255" y="1642"/>
                    <a:pt x="2199" y="1054"/>
                  </a:cubicBezTo>
                  <a:cubicBezTo>
                    <a:pt x="2138" y="418"/>
                    <a:pt x="1760" y="43"/>
                    <a:pt x="1119" y="2"/>
                  </a:cubicBezTo>
                  <a:cubicBezTo>
                    <a:pt x="1100" y="1"/>
                    <a:pt x="1081" y="0"/>
                    <a:pt x="106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6"/>
            <p:cNvSpPr/>
            <p:nvPr/>
          </p:nvSpPr>
          <p:spPr>
            <a:xfrm rot="10800000">
              <a:off x="1034088" y="674734"/>
              <a:ext cx="73768" cy="72456"/>
            </a:xfrm>
            <a:custGeom>
              <a:avLst/>
              <a:gdLst/>
              <a:ahLst/>
              <a:cxnLst/>
              <a:rect l="l" t="t" r="r" b="b"/>
              <a:pathLst>
                <a:path w="2248" h="2208" extrusionOk="0">
                  <a:moveTo>
                    <a:pt x="1102" y="0"/>
                  </a:moveTo>
                  <a:cubicBezTo>
                    <a:pt x="537" y="0"/>
                    <a:pt x="0" y="490"/>
                    <a:pt x="6" y="1063"/>
                  </a:cubicBezTo>
                  <a:cubicBezTo>
                    <a:pt x="9" y="1710"/>
                    <a:pt x="373" y="2102"/>
                    <a:pt x="1002" y="2197"/>
                  </a:cubicBezTo>
                  <a:cubicBezTo>
                    <a:pt x="1046" y="2204"/>
                    <a:pt x="1091" y="2207"/>
                    <a:pt x="1135" y="2207"/>
                  </a:cubicBezTo>
                  <a:cubicBezTo>
                    <a:pt x="1666" y="2207"/>
                    <a:pt x="2156" y="1736"/>
                    <a:pt x="2201" y="1186"/>
                  </a:cubicBezTo>
                  <a:cubicBezTo>
                    <a:pt x="2247" y="599"/>
                    <a:pt x="1758" y="38"/>
                    <a:pt x="1162" y="2"/>
                  </a:cubicBezTo>
                  <a:cubicBezTo>
                    <a:pt x="1142" y="1"/>
                    <a:pt x="1122" y="0"/>
                    <a:pt x="11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6"/>
            <p:cNvSpPr/>
            <p:nvPr/>
          </p:nvSpPr>
          <p:spPr>
            <a:xfrm rot="10800000">
              <a:off x="826667" y="674800"/>
              <a:ext cx="74621" cy="72193"/>
            </a:xfrm>
            <a:custGeom>
              <a:avLst/>
              <a:gdLst/>
              <a:ahLst/>
              <a:cxnLst/>
              <a:rect l="l" t="t" r="r" b="b"/>
              <a:pathLst>
                <a:path w="2274" h="2200" extrusionOk="0">
                  <a:moveTo>
                    <a:pt x="1206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6" y="1041"/>
                  </a:cubicBezTo>
                  <a:cubicBezTo>
                    <a:pt x="1" y="1626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4" y="538"/>
                    <a:pt x="1779" y="1"/>
                    <a:pt x="120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6"/>
            <p:cNvSpPr/>
            <p:nvPr/>
          </p:nvSpPr>
          <p:spPr>
            <a:xfrm rot="10800000">
              <a:off x="409792" y="674701"/>
              <a:ext cx="73834" cy="72291"/>
            </a:xfrm>
            <a:custGeom>
              <a:avLst/>
              <a:gdLst/>
              <a:ahLst/>
              <a:cxnLst/>
              <a:rect l="l" t="t" r="r" b="b"/>
              <a:pathLst>
                <a:path w="2250" h="2203" extrusionOk="0">
                  <a:moveTo>
                    <a:pt x="1189" y="1"/>
                  </a:moveTo>
                  <a:cubicBezTo>
                    <a:pt x="1167" y="1"/>
                    <a:pt x="1144" y="2"/>
                    <a:pt x="1122" y="3"/>
                  </a:cubicBezTo>
                  <a:cubicBezTo>
                    <a:pt x="482" y="51"/>
                    <a:pt x="103" y="428"/>
                    <a:pt x="51" y="1065"/>
                  </a:cubicBezTo>
                  <a:cubicBezTo>
                    <a:pt x="1" y="1655"/>
                    <a:pt x="535" y="2193"/>
                    <a:pt x="1131" y="2203"/>
                  </a:cubicBezTo>
                  <a:cubicBezTo>
                    <a:pt x="1135" y="2203"/>
                    <a:pt x="1139" y="2203"/>
                    <a:pt x="1143" y="2203"/>
                  </a:cubicBezTo>
                  <a:cubicBezTo>
                    <a:pt x="1730" y="2203"/>
                    <a:pt x="2249" y="1686"/>
                    <a:pt x="2248" y="1094"/>
                  </a:cubicBezTo>
                  <a:cubicBezTo>
                    <a:pt x="2245" y="521"/>
                    <a:pt x="1753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6"/>
            <p:cNvSpPr/>
            <p:nvPr/>
          </p:nvSpPr>
          <p:spPr>
            <a:xfrm rot="10800000">
              <a:off x="618361" y="674833"/>
              <a:ext cx="73834" cy="72193"/>
            </a:xfrm>
            <a:custGeom>
              <a:avLst/>
              <a:gdLst/>
              <a:ahLst/>
              <a:cxnLst/>
              <a:rect l="l" t="t" r="r" b="b"/>
              <a:pathLst>
                <a:path w="2250" h="2200" extrusionOk="0">
                  <a:moveTo>
                    <a:pt x="1185" y="0"/>
                  </a:moveTo>
                  <a:cubicBezTo>
                    <a:pt x="1163" y="0"/>
                    <a:pt x="1140" y="1"/>
                    <a:pt x="1118" y="3"/>
                  </a:cubicBezTo>
                  <a:cubicBezTo>
                    <a:pt x="479" y="52"/>
                    <a:pt x="100" y="429"/>
                    <a:pt x="50" y="1066"/>
                  </a:cubicBezTo>
                  <a:cubicBezTo>
                    <a:pt x="0" y="1657"/>
                    <a:pt x="537" y="2192"/>
                    <a:pt x="1134" y="2199"/>
                  </a:cubicBezTo>
                  <a:cubicBezTo>
                    <a:pt x="1138" y="2199"/>
                    <a:pt x="1142" y="2200"/>
                    <a:pt x="1146" y="2200"/>
                  </a:cubicBezTo>
                  <a:cubicBezTo>
                    <a:pt x="1732" y="2200"/>
                    <a:pt x="2249" y="1681"/>
                    <a:pt x="2246" y="1091"/>
                  </a:cubicBezTo>
                  <a:cubicBezTo>
                    <a:pt x="2242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6"/>
            <p:cNvSpPr/>
            <p:nvPr/>
          </p:nvSpPr>
          <p:spPr>
            <a:xfrm rot="10800000">
              <a:off x="5624372" y="674931"/>
              <a:ext cx="73899" cy="72226"/>
            </a:xfrm>
            <a:custGeom>
              <a:avLst/>
              <a:gdLst/>
              <a:ahLst/>
              <a:cxnLst/>
              <a:rect l="l" t="t" r="r" b="b"/>
              <a:pathLst>
                <a:path w="2252" h="2201" extrusionOk="0">
                  <a:moveTo>
                    <a:pt x="1146" y="1"/>
                  </a:moveTo>
                  <a:cubicBezTo>
                    <a:pt x="1142" y="1"/>
                    <a:pt x="1137" y="1"/>
                    <a:pt x="1132" y="1"/>
                  </a:cubicBezTo>
                  <a:cubicBezTo>
                    <a:pt x="536" y="8"/>
                    <a:pt x="0" y="549"/>
                    <a:pt x="49" y="1135"/>
                  </a:cubicBezTo>
                  <a:cubicBezTo>
                    <a:pt x="103" y="1776"/>
                    <a:pt x="479" y="2151"/>
                    <a:pt x="1120" y="2198"/>
                  </a:cubicBezTo>
                  <a:cubicBezTo>
                    <a:pt x="1144" y="2200"/>
                    <a:pt x="1168" y="2200"/>
                    <a:pt x="1191" y="2200"/>
                  </a:cubicBezTo>
                  <a:cubicBezTo>
                    <a:pt x="1753" y="2200"/>
                    <a:pt x="2242" y="1681"/>
                    <a:pt x="2246" y="1109"/>
                  </a:cubicBezTo>
                  <a:cubicBezTo>
                    <a:pt x="2252" y="519"/>
                    <a:pt x="1734" y="1"/>
                    <a:pt x="114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6"/>
            <p:cNvSpPr/>
            <p:nvPr/>
          </p:nvSpPr>
          <p:spPr>
            <a:xfrm rot="10800000">
              <a:off x="5413276" y="675030"/>
              <a:ext cx="76131" cy="72127"/>
            </a:xfrm>
            <a:custGeom>
              <a:avLst/>
              <a:gdLst/>
              <a:ahLst/>
              <a:cxnLst/>
              <a:rect l="l" t="t" r="r" b="b"/>
              <a:pathLst>
                <a:path w="2320" h="2198" extrusionOk="0">
                  <a:moveTo>
                    <a:pt x="1140" y="1"/>
                  </a:moveTo>
                  <a:cubicBezTo>
                    <a:pt x="582" y="1"/>
                    <a:pt x="71" y="473"/>
                    <a:pt x="36" y="1041"/>
                  </a:cubicBezTo>
                  <a:cubicBezTo>
                    <a:pt x="0" y="1627"/>
                    <a:pt x="499" y="2198"/>
                    <a:pt x="1088" y="2198"/>
                  </a:cubicBezTo>
                  <a:cubicBezTo>
                    <a:pt x="1091" y="2198"/>
                    <a:pt x="1094" y="2198"/>
                    <a:pt x="1097" y="2198"/>
                  </a:cubicBezTo>
                  <a:cubicBezTo>
                    <a:pt x="1743" y="2195"/>
                    <a:pt x="2135" y="1832"/>
                    <a:pt x="2231" y="1203"/>
                  </a:cubicBezTo>
                  <a:cubicBezTo>
                    <a:pt x="2320" y="622"/>
                    <a:pt x="1815" y="52"/>
                    <a:pt x="1220" y="4"/>
                  </a:cubicBezTo>
                  <a:cubicBezTo>
                    <a:pt x="1193" y="2"/>
                    <a:pt x="1167" y="1"/>
                    <a:pt x="114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36"/>
            <p:cNvSpPr/>
            <p:nvPr/>
          </p:nvSpPr>
          <p:spPr>
            <a:xfrm rot="10800000">
              <a:off x="5206578" y="674734"/>
              <a:ext cx="75278" cy="72226"/>
            </a:xfrm>
            <a:custGeom>
              <a:avLst/>
              <a:gdLst/>
              <a:ahLst/>
              <a:cxnLst/>
              <a:rect l="l" t="t" r="r" b="b"/>
              <a:pathLst>
                <a:path w="2294" h="2201" extrusionOk="0">
                  <a:moveTo>
                    <a:pt x="1213" y="0"/>
                  </a:moveTo>
                  <a:cubicBezTo>
                    <a:pt x="1205" y="0"/>
                    <a:pt x="1197" y="0"/>
                    <a:pt x="1189" y="1"/>
                  </a:cubicBezTo>
                  <a:cubicBezTo>
                    <a:pt x="543" y="19"/>
                    <a:pt x="158" y="388"/>
                    <a:pt x="76" y="1020"/>
                  </a:cubicBezTo>
                  <a:cubicBezTo>
                    <a:pt x="1" y="1603"/>
                    <a:pt x="517" y="2166"/>
                    <a:pt x="1112" y="2199"/>
                  </a:cubicBezTo>
                  <a:cubicBezTo>
                    <a:pt x="1131" y="2200"/>
                    <a:pt x="1150" y="2201"/>
                    <a:pt x="1169" y="2201"/>
                  </a:cubicBezTo>
                  <a:cubicBezTo>
                    <a:pt x="1734" y="2201"/>
                    <a:pt x="2249" y="1710"/>
                    <a:pt x="2273" y="1135"/>
                  </a:cubicBezTo>
                  <a:cubicBezTo>
                    <a:pt x="2294" y="552"/>
                    <a:pt x="1797" y="0"/>
                    <a:pt x="12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36"/>
            <p:cNvSpPr/>
            <p:nvPr/>
          </p:nvSpPr>
          <p:spPr>
            <a:xfrm rot="10800000">
              <a:off x="4997813" y="674800"/>
              <a:ext cx="73867" cy="72291"/>
            </a:xfrm>
            <a:custGeom>
              <a:avLst/>
              <a:gdLst/>
              <a:ahLst/>
              <a:cxnLst/>
              <a:rect l="l" t="t" r="r" b="b"/>
              <a:pathLst>
                <a:path w="2251" h="2203" extrusionOk="0">
                  <a:moveTo>
                    <a:pt x="1077" y="0"/>
                  </a:moveTo>
                  <a:cubicBezTo>
                    <a:pt x="527" y="0"/>
                    <a:pt x="33" y="505"/>
                    <a:pt x="18" y="1071"/>
                  </a:cubicBezTo>
                  <a:cubicBezTo>
                    <a:pt x="1" y="1665"/>
                    <a:pt x="514" y="2196"/>
                    <a:pt x="1109" y="2203"/>
                  </a:cubicBezTo>
                  <a:cubicBezTo>
                    <a:pt x="1113" y="2203"/>
                    <a:pt x="1117" y="2203"/>
                    <a:pt x="1121" y="2203"/>
                  </a:cubicBezTo>
                  <a:cubicBezTo>
                    <a:pt x="1711" y="2203"/>
                    <a:pt x="2251" y="1679"/>
                    <a:pt x="2215" y="1090"/>
                  </a:cubicBezTo>
                  <a:cubicBezTo>
                    <a:pt x="2176" y="447"/>
                    <a:pt x="1802" y="68"/>
                    <a:pt x="1167" y="5"/>
                  </a:cubicBezTo>
                  <a:cubicBezTo>
                    <a:pt x="1137" y="2"/>
                    <a:pt x="1107" y="0"/>
                    <a:pt x="10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6"/>
            <p:cNvSpPr/>
            <p:nvPr/>
          </p:nvSpPr>
          <p:spPr>
            <a:xfrm rot="10800000">
              <a:off x="4790163" y="674734"/>
              <a:ext cx="73801" cy="72423"/>
            </a:xfrm>
            <a:custGeom>
              <a:avLst/>
              <a:gdLst/>
              <a:ahLst/>
              <a:cxnLst/>
              <a:rect l="l" t="t" r="r" b="b"/>
              <a:pathLst>
                <a:path w="2249" h="2207" extrusionOk="0">
                  <a:moveTo>
                    <a:pt x="1112" y="1"/>
                  </a:moveTo>
                  <a:cubicBezTo>
                    <a:pt x="581" y="1"/>
                    <a:pt x="93" y="472"/>
                    <a:pt x="47" y="1023"/>
                  </a:cubicBezTo>
                  <a:cubicBezTo>
                    <a:pt x="1" y="1609"/>
                    <a:pt x="489" y="2169"/>
                    <a:pt x="1086" y="2205"/>
                  </a:cubicBezTo>
                  <a:cubicBezTo>
                    <a:pt x="1106" y="2206"/>
                    <a:pt x="1126" y="2207"/>
                    <a:pt x="1146" y="2207"/>
                  </a:cubicBezTo>
                  <a:cubicBezTo>
                    <a:pt x="1712" y="2207"/>
                    <a:pt x="2248" y="1718"/>
                    <a:pt x="2242" y="1146"/>
                  </a:cubicBezTo>
                  <a:cubicBezTo>
                    <a:pt x="2238" y="498"/>
                    <a:pt x="1875" y="106"/>
                    <a:pt x="1247" y="11"/>
                  </a:cubicBezTo>
                  <a:cubicBezTo>
                    <a:pt x="1202" y="4"/>
                    <a:pt x="1156" y="1"/>
                    <a:pt x="11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6"/>
            <p:cNvSpPr/>
            <p:nvPr/>
          </p:nvSpPr>
          <p:spPr>
            <a:xfrm rot="10800000">
              <a:off x="4580544" y="674866"/>
              <a:ext cx="73932" cy="72291"/>
            </a:xfrm>
            <a:custGeom>
              <a:avLst/>
              <a:gdLst/>
              <a:ahLst/>
              <a:cxnLst/>
              <a:rect l="l" t="t" r="r" b="b"/>
              <a:pathLst>
                <a:path w="2253" h="2203" extrusionOk="0">
                  <a:moveTo>
                    <a:pt x="1120" y="0"/>
                  </a:moveTo>
                  <a:cubicBezTo>
                    <a:pt x="539" y="0"/>
                    <a:pt x="1" y="508"/>
                    <a:pt x="24" y="1092"/>
                  </a:cubicBezTo>
                  <a:cubicBezTo>
                    <a:pt x="50" y="1738"/>
                    <a:pt x="420" y="2121"/>
                    <a:pt x="1053" y="2196"/>
                  </a:cubicBezTo>
                  <a:cubicBezTo>
                    <a:pt x="1089" y="2201"/>
                    <a:pt x="1126" y="2203"/>
                    <a:pt x="1162" y="2203"/>
                  </a:cubicBezTo>
                  <a:cubicBezTo>
                    <a:pt x="1706" y="2203"/>
                    <a:pt x="2196" y="1711"/>
                    <a:pt x="2223" y="1153"/>
                  </a:cubicBezTo>
                  <a:cubicBezTo>
                    <a:pt x="2252" y="563"/>
                    <a:pt x="1746" y="17"/>
                    <a:pt x="1149" y="1"/>
                  </a:cubicBezTo>
                  <a:cubicBezTo>
                    <a:pt x="1140" y="1"/>
                    <a:pt x="1130" y="0"/>
                    <a:pt x="11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6"/>
            <p:cNvSpPr/>
            <p:nvPr/>
          </p:nvSpPr>
          <p:spPr>
            <a:xfrm rot="10800000">
              <a:off x="4371417" y="674734"/>
              <a:ext cx="73867" cy="72456"/>
            </a:xfrm>
            <a:custGeom>
              <a:avLst/>
              <a:gdLst/>
              <a:ahLst/>
              <a:cxnLst/>
              <a:rect l="l" t="t" r="r" b="b"/>
              <a:pathLst>
                <a:path w="2251" h="2208" extrusionOk="0">
                  <a:moveTo>
                    <a:pt x="1104" y="0"/>
                  </a:moveTo>
                  <a:cubicBezTo>
                    <a:pt x="537" y="0"/>
                    <a:pt x="1" y="490"/>
                    <a:pt x="8" y="1063"/>
                  </a:cubicBezTo>
                  <a:cubicBezTo>
                    <a:pt x="12" y="1710"/>
                    <a:pt x="375" y="2102"/>
                    <a:pt x="1003" y="2197"/>
                  </a:cubicBezTo>
                  <a:cubicBezTo>
                    <a:pt x="1048" y="2204"/>
                    <a:pt x="1093" y="2207"/>
                    <a:pt x="1137" y="2207"/>
                  </a:cubicBezTo>
                  <a:cubicBezTo>
                    <a:pt x="1668" y="2207"/>
                    <a:pt x="2158" y="1736"/>
                    <a:pt x="2203" y="1186"/>
                  </a:cubicBezTo>
                  <a:cubicBezTo>
                    <a:pt x="2251" y="599"/>
                    <a:pt x="1761" y="38"/>
                    <a:pt x="1164" y="2"/>
                  </a:cubicBezTo>
                  <a:cubicBezTo>
                    <a:pt x="1144" y="1"/>
                    <a:pt x="1124" y="0"/>
                    <a:pt x="110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6"/>
            <p:cNvSpPr/>
            <p:nvPr/>
          </p:nvSpPr>
          <p:spPr>
            <a:xfrm rot="10800000">
              <a:off x="4164325" y="674833"/>
              <a:ext cx="73801" cy="72193"/>
            </a:xfrm>
            <a:custGeom>
              <a:avLst/>
              <a:gdLst/>
              <a:ahLst/>
              <a:cxnLst/>
              <a:rect l="l" t="t" r="r" b="b"/>
              <a:pathLst>
                <a:path w="2249" h="2200" extrusionOk="0">
                  <a:moveTo>
                    <a:pt x="1183" y="0"/>
                  </a:moveTo>
                  <a:cubicBezTo>
                    <a:pt x="1161" y="0"/>
                    <a:pt x="1138" y="1"/>
                    <a:pt x="1116" y="3"/>
                  </a:cubicBezTo>
                  <a:cubicBezTo>
                    <a:pt x="478" y="52"/>
                    <a:pt x="98" y="429"/>
                    <a:pt x="49" y="1066"/>
                  </a:cubicBezTo>
                  <a:cubicBezTo>
                    <a:pt x="0" y="1657"/>
                    <a:pt x="536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0" y="2200"/>
                    <a:pt x="2249" y="1681"/>
                    <a:pt x="2246" y="1091"/>
                  </a:cubicBezTo>
                  <a:cubicBezTo>
                    <a:pt x="2242" y="517"/>
                    <a:pt x="1748" y="0"/>
                    <a:pt x="11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6"/>
            <p:cNvSpPr/>
            <p:nvPr/>
          </p:nvSpPr>
          <p:spPr>
            <a:xfrm rot="10800000">
              <a:off x="3955428" y="674767"/>
              <a:ext cx="74753" cy="72226"/>
            </a:xfrm>
            <a:custGeom>
              <a:avLst/>
              <a:gdLst/>
              <a:ahLst/>
              <a:cxnLst/>
              <a:rect l="l" t="t" r="r" b="b"/>
              <a:pathLst>
                <a:path w="2278" h="2201" extrusionOk="0">
                  <a:moveTo>
                    <a:pt x="1208" y="1"/>
                  </a:moveTo>
                  <a:cubicBezTo>
                    <a:pt x="1194" y="1"/>
                    <a:pt x="1179" y="1"/>
                    <a:pt x="1165" y="2"/>
                  </a:cubicBezTo>
                  <a:cubicBezTo>
                    <a:pt x="522" y="32"/>
                    <a:pt x="141" y="406"/>
                    <a:pt x="68" y="1039"/>
                  </a:cubicBezTo>
                  <a:cubicBezTo>
                    <a:pt x="0" y="1622"/>
                    <a:pt x="528" y="2177"/>
                    <a:pt x="1122" y="2200"/>
                  </a:cubicBezTo>
                  <a:cubicBezTo>
                    <a:pt x="1136" y="2200"/>
                    <a:pt x="1149" y="2201"/>
                    <a:pt x="1163" y="2201"/>
                  </a:cubicBezTo>
                  <a:cubicBezTo>
                    <a:pt x="1739" y="2201"/>
                    <a:pt x="2252" y="1702"/>
                    <a:pt x="2265" y="1120"/>
                  </a:cubicBezTo>
                  <a:cubicBezTo>
                    <a:pt x="2278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6"/>
            <p:cNvSpPr/>
            <p:nvPr/>
          </p:nvSpPr>
          <p:spPr>
            <a:xfrm rot="10800000">
              <a:off x="3746761" y="674898"/>
              <a:ext cx="73965" cy="72259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9" y="1"/>
                  </a:moveTo>
                  <a:cubicBezTo>
                    <a:pt x="546" y="1"/>
                    <a:pt x="1" y="529"/>
                    <a:pt x="43" y="1120"/>
                  </a:cubicBezTo>
                  <a:cubicBezTo>
                    <a:pt x="85" y="1758"/>
                    <a:pt x="460" y="2138"/>
                    <a:pt x="1096" y="2198"/>
                  </a:cubicBezTo>
                  <a:cubicBezTo>
                    <a:pt x="1124" y="2200"/>
                    <a:pt x="1152" y="2202"/>
                    <a:pt x="1180" y="2202"/>
                  </a:cubicBezTo>
                  <a:cubicBezTo>
                    <a:pt x="1735" y="2202"/>
                    <a:pt x="2227" y="1692"/>
                    <a:pt x="2240" y="1125"/>
                  </a:cubicBezTo>
                  <a:cubicBezTo>
                    <a:pt x="2254" y="531"/>
                    <a:pt x="1738" y="4"/>
                    <a:pt x="1141" y="1"/>
                  </a:cubicBezTo>
                  <a:cubicBezTo>
                    <a:pt x="1140" y="1"/>
                    <a:pt x="1140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6"/>
            <p:cNvSpPr/>
            <p:nvPr/>
          </p:nvSpPr>
          <p:spPr>
            <a:xfrm rot="10800000">
              <a:off x="3851800" y="780528"/>
              <a:ext cx="70880" cy="69207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3" y="1"/>
                  </a:moveTo>
                  <a:cubicBezTo>
                    <a:pt x="489" y="1"/>
                    <a:pt x="19" y="497"/>
                    <a:pt x="11" y="1041"/>
                  </a:cubicBezTo>
                  <a:cubicBezTo>
                    <a:pt x="1" y="1606"/>
                    <a:pt x="499" y="2108"/>
                    <a:pt x="1064" y="2108"/>
                  </a:cubicBezTo>
                  <a:cubicBezTo>
                    <a:pt x="1067" y="2108"/>
                    <a:pt x="1069" y="2108"/>
                    <a:pt x="1072" y="2108"/>
                  </a:cubicBezTo>
                  <a:cubicBezTo>
                    <a:pt x="1644" y="2104"/>
                    <a:pt x="2160" y="1591"/>
                    <a:pt x="2115" y="1028"/>
                  </a:cubicBezTo>
                  <a:cubicBezTo>
                    <a:pt x="2066" y="420"/>
                    <a:pt x="1706" y="56"/>
                    <a:pt x="1098" y="4"/>
                  </a:cubicBezTo>
                  <a:cubicBezTo>
                    <a:pt x="1073" y="2"/>
                    <a:pt x="1048" y="1"/>
                    <a:pt x="10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6"/>
            <p:cNvSpPr/>
            <p:nvPr/>
          </p:nvSpPr>
          <p:spPr>
            <a:xfrm rot="10800000">
              <a:off x="4060960" y="780528"/>
              <a:ext cx="72029" cy="69174"/>
            </a:xfrm>
            <a:custGeom>
              <a:avLst/>
              <a:gdLst/>
              <a:ahLst/>
              <a:cxnLst/>
              <a:rect l="l" t="t" r="r" b="b"/>
              <a:pathLst>
                <a:path w="2195" h="2108" extrusionOk="0">
                  <a:moveTo>
                    <a:pt x="1164" y="1"/>
                  </a:moveTo>
                  <a:cubicBezTo>
                    <a:pt x="1154" y="1"/>
                    <a:pt x="1144" y="1"/>
                    <a:pt x="1133" y="1"/>
                  </a:cubicBezTo>
                  <a:cubicBezTo>
                    <a:pt x="523" y="24"/>
                    <a:pt x="148" y="371"/>
                    <a:pt x="71" y="978"/>
                  </a:cubicBezTo>
                  <a:cubicBezTo>
                    <a:pt x="0" y="1535"/>
                    <a:pt x="494" y="2074"/>
                    <a:pt x="1065" y="2106"/>
                  </a:cubicBezTo>
                  <a:cubicBezTo>
                    <a:pt x="1083" y="2107"/>
                    <a:pt x="1102" y="2107"/>
                    <a:pt x="1120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5" y="531"/>
                    <a:pt x="1720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6"/>
            <p:cNvSpPr/>
            <p:nvPr/>
          </p:nvSpPr>
          <p:spPr>
            <a:xfrm rot="10800000">
              <a:off x="4268839" y="780528"/>
              <a:ext cx="70782" cy="69240"/>
            </a:xfrm>
            <a:custGeom>
              <a:avLst/>
              <a:gdLst/>
              <a:ahLst/>
              <a:cxnLst/>
              <a:rect l="l" t="t" r="r" b="b"/>
              <a:pathLst>
                <a:path w="2157" h="2110" extrusionOk="0">
                  <a:moveTo>
                    <a:pt x="1016" y="1"/>
                  </a:moveTo>
                  <a:cubicBezTo>
                    <a:pt x="477" y="1"/>
                    <a:pt x="6" y="501"/>
                    <a:pt x="2" y="1047"/>
                  </a:cubicBezTo>
                  <a:cubicBezTo>
                    <a:pt x="0" y="1612"/>
                    <a:pt x="495" y="2109"/>
                    <a:pt x="1056" y="2109"/>
                  </a:cubicBezTo>
                  <a:cubicBezTo>
                    <a:pt x="1061" y="2109"/>
                    <a:pt x="1067" y="2109"/>
                    <a:pt x="1073" y="2109"/>
                  </a:cubicBezTo>
                  <a:cubicBezTo>
                    <a:pt x="1642" y="2100"/>
                    <a:pt x="2157" y="1580"/>
                    <a:pt x="2107" y="1018"/>
                  </a:cubicBezTo>
                  <a:cubicBezTo>
                    <a:pt x="2054" y="409"/>
                    <a:pt x="1691" y="50"/>
                    <a:pt x="1083" y="3"/>
                  </a:cubicBezTo>
                  <a:cubicBezTo>
                    <a:pt x="1061" y="2"/>
                    <a:pt x="1038" y="1"/>
                    <a:pt x="10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6"/>
            <p:cNvSpPr/>
            <p:nvPr/>
          </p:nvSpPr>
          <p:spPr>
            <a:xfrm rot="10800000">
              <a:off x="4478556" y="780725"/>
              <a:ext cx="71438" cy="69174"/>
            </a:xfrm>
            <a:custGeom>
              <a:avLst/>
              <a:gdLst/>
              <a:ahLst/>
              <a:cxnLst/>
              <a:rect l="l" t="t" r="r" b="b"/>
              <a:pathLst>
                <a:path w="2177" h="2108" extrusionOk="0">
                  <a:moveTo>
                    <a:pt x="1113" y="1"/>
                  </a:moveTo>
                  <a:cubicBezTo>
                    <a:pt x="1100" y="1"/>
                    <a:pt x="1087" y="1"/>
                    <a:pt x="1074" y="2"/>
                  </a:cubicBezTo>
                  <a:cubicBezTo>
                    <a:pt x="508" y="23"/>
                    <a:pt x="0" y="555"/>
                    <a:pt x="62" y="1114"/>
                  </a:cubicBezTo>
                  <a:cubicBezTo>
                    <a:pt x="133" y="1720"/>
                    <a:pt x="502" y="2074"/>
                    <a:pt x="1113" y="2106"/>
                  </a:cubicBezTo>
                  <a:cubicBezTo>
                    <a:pt x="1129" y="2107"/>
                    <a:pt x="1145" y="2107"/>
                    <a:pt x="1162" y="2107"/>
                  </a:cubicBezTo>
                  <a:cubicBezTo>
                    <a:pt x="1706" y="2107"/>
                    <a:pt x="2177" y="1591"/>
                    <a:pt x="2168" y="1039"/>
                  </a:cubicBezTo>
                  <a:cubicBezTo>
                    <a:pt x="2158" y="483"/>
                    <a:pt x="1664" y="1"/>
                    <a:pt x="11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6"/>
            <p:cNvSpPr/>
            <p:nvPr/>
          </p:nvSpPr>
          <p:spPr>
            <a:xfrm rot="10800000">
              <a:off x="4685222" y="780791"/>
              <a:ext cx="72587" cy="69043"/>
            </a:xfrm>
            <a:custGeom>
              <a:avLst/>
              <a:gdLst/>
              <a:ahLst/>
              <a:cxnLst/>
              <a:rect l="l" t="t" r="r" b="b"/>
              <a:pathLst>
                <a:path w="2212" h="2104" extrusionOk="0">
                  <a:moveTo>
                    <a:pt x="1089" y="1"/>
                  </a:moveTo>
                  <a:cubicBezTo>
                    <a:pt x="556" y="1"/>
                    <a:pt x="68" y="451"/>
                    <a:pt x="34" y="995"/>
                  </a:cubicBezTo>
                  <a:cubicBezTo>
                    <a:pt x="1" y="1554"/>
                    <a:pt x="477" y="2104"/>
                    <a:pt x="1037" y="2104"/>
                  </a:cubicBezTo>
                  <a:cubicBezTo>
                    <a:pt x="1041" y="2104"/>
                    <a:pt x="1044" y="2104"/>
                    <a:pt x="1048" y="2104"/>
                  </a:cubicBezTo>
                  <a:cubicBezTo>
                    <a:pt x="1659" y="2095"/>
                    <a:pt x="2044" y="1761"/>
                    <a:pt x="2132" y="1153"/>
                  </a:cubicBezTo>
                  <a:cubicBezTo>
                    <a:pt x="2212" y="592"/>
                    <a:pt x="1742" y="50"/>
                    <a:pt x="1168" y="4"/>
                  </a:cubicBezTo>
                  <a:cubicBezTo>
                    <a:pt x="1142" y="2"/>
                    <a:pt x="1115" y="1"/>
                    <a:pt x="10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6"/>
            <p:cNvSpPr/>
            <p:nvPr/>
          </p:nvSpPr>
          <p:spPr>
            <a:xfrm rot="10800000">
              <a:off x="4895235" y="780594"/>
              <a:ext cx="72193" cy="69141"/>
            </a:xfrm>
            <a:custGeom>
              <a:avLst/>
              <a:gdLst/>
              <a:ahLst/>
              <a:cxnLst/>
              <a:rect l="l" t="t" r="r" b="b"/>
              <a:pathLst>
                <a:path w="2200" h="2107" extrusionOk="0">
                  <a:moveTo>
                    <a:pt x="1165" y="0"/>
                  </a:moveTo>
                  <a:cubicBezTo>
                    <a:pt x="1156" y="0"/>
                    <a:pt x="1146" y="1"/>
                    <a:pt x="1136" y="1"/>
                  </a:cubicBezTo>
                  <a:cubicBezTo>
                    <a:pt x="527" y="20"/>
                    <a:pt x="152" y="365"/>
                    <a:pt x="73" y="972"/>
                  </a:cubicBezTo>
                  <a:cubicBezTo>
                    <a:pt x="0" y="1533"/>
                    <a:pt x="492" y="2070"/>
                    <a:pt x="1063" y="2105"/>
                  </a:cubicBezTo>
                  <a:cubicBezTo>
                    <a:pt x="1082" y="2106"/>
                    <a:pt x="1101" y="2107"/>
                    <a:pt x="1120" y="2107"/>
                  </a:cubicBezTo>
                  <a:cubicBezTo>
                    <a:pt x="1660" y="2107"/>
                    <a:pt x="2153" y="1638"/>
                    <a:pt x="2176" y="1088"/>
                  </a:cubicBezTo>
                  <a:cubicBezTo>
                    <a:pt x="2200" y="534"/>
                    <a:pt x="1725" y="0"/>
                    <a:pt x="11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6"/>
            <p:cNvSpPr/>
            <p:nvPr/>
          </p:nvSpPr>
          <p:spPr>
            <a:xfrm rot="10800000">
              <a:off x="5103770" y="780594"/>
              <a:ext cx="70880" cy="69272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1081" y="0"/>
                  </a:moveTo>
                  <a:cubicBezTo>
                    <a:pt x="520" y="0"/>
                    <a:pt x="0" y="496"/>
                    <a:pt x="33" y="1057"/>
                  </a:cubicBezTo>
                  <a:cubicBezTo>
                    <a:pt x="65" y="1670"/>
                    <a:pt x="418" y="2037"/>
                    <a:pt x="1025" y="2105"/>
                  </a:cubicBezTo>
                  <a:cubicBezTo>
                    <a:pt x="1057" y="2108"/>
                    <a:pt x="1089" y="2110"/>
                    <a:pt x="1121" y="2110"/>
                  </a:cubicBezTo>
                  <a:cubicBezTo>
                    <a:pt x="1644" y="2110"/>
                    <a:pt x="2116" y="1630"/>
                    <a:pt x="2137" y="1093"/>
                  </a:cubicBezTo>
                  <a:cubicBezTo>
                    <a:pt x="2159" y="528"/>
                    <a:pt x="1669" y="12"/>
                    <a:pt x="1098" y="1"/>
                  </a:cubicBezTo>
                  <a:cubicBezTo>
                    <a:pt x="1093" y="0"/>
                    <a:pt x="1087" y="0"/>
                    <a:pt x="108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6"/>
            <p:cNvSpPr/>
            <p:nvPr/>
          </p:nvSpPr>
          <p:spPr>
            <a:xfrm rot="10800000">
              <a:off x="5312700" y="780495"/>
              <a:ext cx="71635" cy="69174"/>
            </a:xfrm>
            <a:custGeom>
              <a:avLst/>
              <a:gdLst/>
              <a:ahLst/>
              <a:cxnLst/>
              <a:rect l="l" t="t" r="r" b="b"/>
              <a:pathLst>
                <a:path w="2183" h="2108" extrusionOk="0">
                  <a:moveTo>
                    <a:pt x="1164" y="1"/>
                  </a:moveTo>
                  <a:cubicBezTo>
                    <a:pt x="1149" y="1"/>
                    <a:pt x="1133" y="1"/>
                    <a:pt x="1118" y="2"/>
                  </a:cubicBezTo>
                  <a:cubicBezTo>
                    <a:pt x="505" y="32"/>
                    <a:pt x="136" y="386"/>
                    <a:pt x="66" y="992"/>
                  </a:cubicBezTo>
                  <a:cubicBezTo>
                    <a:pt x="1" y="1548"/>
                    <a:pt x="505" y="2081"/>
                    <a:pt x="1074" y="2106"/>
                  </a:cubicBezTo>
                  <a:cubicBezTo>
                    <a:pt x="1089" y="2107"/>
                    <a:pt x="1103" y="2107"/>
                    <a:pt x="1117" y="2107"/>
                  </a:cubicBezTo>
                  <a:cubicBezTo>
                    <a:pt x="1664" y="2107"/>
                    <a:pt x="2159" y="1626"/>
                    <a:pt x="2170" y="1071"/>
                  </a:cubicBezTo>
                  <a:cubicBezTo>
                    <a:pt x="2183" y="517"/>
                    <a:pt x="1710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6"/>
            <p:cNvSpPr/>
            <p:nvPr/>
          </p:nvSpPr>
          <p:spPr>
            <a:xfrm rot="10800000">
              <a:off x="5521466" y="780725"/>
              <a:ext cx="71471" cy="69174"/>
            </a:xfrm>
            <a:custGeom>
              <a:avLst/>
              <a:gdLst/>
              <a:ahLst/>
              <a:cxnLst/>
              <a:rect l="l" t="t" r="r" b="b"/>
              <a:pathLst>
                <a:path w="2178" h="2108" extrusionOk="0">
                  <a:moveTo>
                    <a:pt x="1114" y="1"/>
                  </a:moveTo>
                  <a:cubicBezTo>
                    <a:pt x="1101" y="1"/>
                    <a:pt x="1088" y="1"/>
                    <a:pt x="1075" y="2"/>
                  </a:cubicBezTo>
                  <a:cubicBezTo>
                    <a:pt x="506" y="23"/>
                    <a:pt x="0" y="555"/>
                    <a:pt x="64" y="1114"/>
                  </a:cubicBezTo>
                  <a:cubicBezTo>
                    <a:pt x="134" y="1720"/>
                    <a:pt x="503" y="2074"/>
                    <a:pt x="1113" y="2106"/>
                  </a:cubicBezTo>
                  <a:cubicBezTo>
                    <a:pt x="1129" y="2107"/>
                    <a:pt x="1145" y="2107"/>
                    <a:pt x="1161" y="2107"/>
                  </a:cubicBezTo>
                  <a:cubicBezTo>
                    <a:pt x="1706" y="2107"/>
                    <a:pt x="2178" y="1591"/>
                    <a:pt x="2168" y="1039"/>
                  </a:cubicBezTo>
                  <a:cubicBezTo>
                    <a:pt x="2159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6"/>
            <p:cNvSpPr/>
            <p:nvPr/>
          </p:nvSpPr>
          <p:spPr>
            <a:xfrm rot="10800000">
              <a:off x="5730199" y="780528"/>
              <a:ext cx="70946" cy="69174"/>
            </a:xfrm>
            <a:custGeom>
              <a:avLst/>
              <a:gdLst/>
              <a:ahLst/>
              <a:cxnLst/>
              <a:rect l="l" t="t" r="r" b="b"/>
              <a:pathLst>
                <a:path w="2162" h="2108" extrusionOk="0">
                  <a:moveTo>
                    <a:pt x="1150" y="1"/>
                  </a:moveTo>
                  <a:cubicBezTo>
                    <a:pt x="1130" y="1"/>
                    <a:pt x="1110" y="1"/>
                    <a:pt x="1090" y="3"/>
                  </a:cubicBezTo>
                  <a:cubicBezTo>
                    <a:pt x="482" y="43"/>
                    <a:pt x="115" y="400"/>
                    <a:pt x="55" y="1007"/>
                  </a:cubicBezTo>
                  <a:cubicBezTo>
                    <a:pt x="1" y="1569"/>
                    <a:pt x="511" y="2093"/>
                    <a:pt x="1080" y="2107"/>
                  </a:cubicBezTo>
                  <a:cubicBezTo>
                    <a:pt x="1088" y="2107"/>
                    <a:pt x="1096" y="2107"/>
                    <a:pt x="1104" y="2107"/>
                  </a:cubicBezTo>
                  <a:cubicBezTo>
                    <a:pt x="1661" y="2107"/>
                    <a:pt x="2158" y="1618"/>
                    <a:pt x="2160" y="1056"/>
                  </a:cubicBezTo>
                  <a:cubicBezTo>
                    <a:pt x="2161" y="507"/>
                    <a:pt x="1690" y="1"/>
                    <a:pt x="11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 rot="10800000">
              <a:off x="306394" y="780528"/>
              <a:ext cx="70848" cy="69305"/>
            </a:xfrm>
            <a:custGeom>
              <a:avLst/>
              <a:gdLst/>
              <a:ahLst/>
              <a:cxnLst/>
              <a:rect l="l" t="t" r="r" b="b"/>
              <a:pathLst>
                <a:path w="2159" h="2112" extrusionOk="0">
                  <a:moveTo>
                    <a:pt x="1042" y="1"/>
                  </a:moveTo>
                  <a:cubicBezTo>
                    <a:pt x="522" y="1"/>
                    <a:pt x="49" y="479"/>
                    <a:pt x="26" y="1013"/>
                  </a:cubicBezTo>
                  <a:cubicBezTo>
                    <a:pt x="0" y="1576"/>
                    <a:pt x="489" y="2099"/>
                    <a:pt x="1058" y="2111"/>
                  </a:cubicBezTo>
                  <a:cubicBezTo>
                    <a:pt x="1065" y="2111"/>
                    <a:pt x="1073" y="2111"/>
                    <a:pt x="1080" y="2111"/>
                  </a:cubicBezTo>
                  <a:cubicBezTo>
                    <a:pt x="1640" y="2111"/>
                    <a:pt x="2159" y="1618"/>
                    <a:pt x="2130" y="1059"/>
                  </a:cubicBezTo>
                  <a:cubicBezTo>
                    <a:pt x="2100" y="448"/>
                    <a:pt x="1749" y="78"/>
                    <a:pt x="1142" y="7"/>
                  </a:cubicBezTo>
                  <a:cubicBezTo>
                    <a:pt x="1109" y="3"/>
                    <a:pt x="1075" y="1"/>
                    <a:pt x="104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 rot="10800000">
              <a:off x="514503" y="780528"/>
              <a:ext cx="70782" cy="69207"/>
            </a:xfrm>
            <a:custGeom>
              <a:avLst/>
              <a:gdLst/>
              <a:ahLst/>
              <a:cxnLst/>
              <a:rect l="l" t="t" r="r" b="b"/>
              <a:pathLst>
                <a:path w="2157" h="2109" extrusionOk="0">
                  <a:moveTo>
                    <a:pt x="1022" y="0"/>
                  </a:moveTo>
                  <a:cubicBezTo>
                    <a:pt x="493" y="0"/>
                    <a:pt x="21" y="492"/>
                    <a:pt x="10" y="1036"/>
                  </a:cubicBezTo>
                  <a:cubicBezTo>
                    <a:pt x="0" y="1601"/>
                    <a:pt x="496" y="2108"/>
                    <a:pt x="1063" y="2108"/>
                  </a:cubicBezTo>
                  <a:cubicBezTo>
                    <a:pt x="1065" y="2108"/>
                    <a:pt x="1066" y="2108"/>
                    <a:pt x="1068" y="2108"/>
                  </a:cubicBezTo>
                  <a:cubicBezTo>
                    <a:pt x="1639" y="2105"/>
                    <a:pt x="2156" y="1595"/>
                    <a:pt x="2116" y="1031"/>
                  </a:cubicBezTo>
                  <a:cubicBezTo>
                    <a:pt x="2070" y="423"/>
                    <a:pt x="1711" y="60"/>
                    <a:pt x="1101" y="4"/>
                  </a:cubicBezTo>
                  <a:cubicBezTo>
                    <a:pt x="1075" y="1"/>
                    <a:pt x="1049" y="0"/>
                    <a:pt x="10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 rot="10800000">
              <a:off x="723728" y="780495"/>
              <a:ext cx="71799" cy="69174"/>
            </a:xfrm>
            <a:custGeom>
              <a:avLst/>
              <a:gdLst/>
              <a:ahLst/>
              <a:cxnLst/>
              <a:rect l="l" t="t" r="r" b="b"/>
              <a:pathLst>
                <a:path w="2188" h="2108" extrusionOk="0">
                  <a:moveTo>
                    <a:pt x="1165" y="1"/>
                  </a:moveTo>
                  <a:cubicBezTo>
                    <a:pt x="1151" y="1"/>
                    <a:pt x="1137" y="1"/>
                    <a:pt x="1123" y="2"/>
                  </a:cubicBezTo>
                  <a:cubicBezTo>
                    <a:pt x="512" y="29"/>
                    <a:pt x="141" y="378"/>
                    <a:pt x="68" y="985"/>
                  </a:cubicBezTo>
                  <a:cubicBezTo>
                    <a:pt x="0" y="1545"/>
                    <a:pt x="498" y="2080"/>
                    <a:pt x="1068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60" y="2107"/>
                    <a:pt x="2154" y="1633"/>
                    <a:pt x="2171" y="1079"/>
                  </a:cubicBezTo>
                  <a:cubicBezTo>
                    <a:pt x="2188" y="523"/>
                    <a:pt x="1716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 rot="10800000">
              <a:off x="932166" y="780528"/>
              <a:ext cx="70880" cy="69272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1127" y="0"/>
                  </a:moveTo>
                  <a:cubicBezTo>
                    <a:pt x="1095" y="0"/>
                    <a:pt x="1064" y="2"/>
                    <a:pt x="1032" y="6"/>
                  </a:cubicBezTo>
                  <a:cubicBezTo>
                    <a:pt x="426" y="71"/>
                    <a:pt x="71" y="438"/>
                    <a:pt x="35" y="1048"/>
                  </a:cubicBezTo>
                  <a:cubicBezTo>
                    <a:pt x="0" y="1612"/>
                    <a:pt x="520" y="2110"/>
                    <a:pt x="1085" y="2110"/>
                  </a:cubicBezTo>
                  <a:cubicBezTo>
                    <a:pt x="1089" y="2110"/>
                    <a:pt x="1093" y="2110"/>
                    <a:pt x="1097" y="2110"/>
                  </a:cubicBezTo>
                  <a:cubicBezTo>
                    <a:pt x="1664" y="2103"/>
                    <a:pt x="2159" y="1588"/>
                    <a:pt x="2139" y="1023"/>
                  </a:cubicBezTo>
                  <a:cubicBezTo>
                    <a:pt x="2120" y="485"/>
                    <a:pt x="1650" y="0"/>
                    <a:pt x="11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 rot="10800000">
              <a:off x="1141096" y="780725"/>
              <a:ext cx="71438" cy="69174"/>
            </a:xfrm>
            <a:custGeom>
              <a:avLst/>
              <a:gdLst/>
              <a:ahLst/>
              <a:cxnLst/>
              <a:rect l="l" t="t" r="r" b="b"/>
              <a:pathLst>
                <a:path w="2177" h="2108" extrusionOk="0">
                  <a:moveTo>
                    <a:pt x="1111" y="1"/>
                  </a:moveTo>
                  <a:cubicBezTo>
                    <a:pt x="1098" y="1"/>
                    <a:pt x="1086" y="1"/>
                    <a:pt x="1074" y="2"/>
                  </a:cubicBezTo>
                  <a:cubicBezTo>
                    <a:pt x="506" y="23"/>
                    <a:pt x="1" y="552"/>
                    <a:pt x="61" y="1113"/>
                  </a:cubicBezTo>
                  <a:cubicBezTo>
                    <a:pt x="131" y="1720"/>
                    <a:pt x="499" y="2074"/>
                    <a:pt x="1109" y="2106"/>
                  </a:cubicBezTo>
                  <a:cubicBezTo>
                    <a:pt x="1125" y="2107"/>
                    <a:pt x="1142" y="2107"/>
                    <a:pt x="1158" y="2107"/>
                  </a:cubicBezTo>
                  <a:cubicBezTo>
                    <a:pt x="1703" y="2107"/>
                    <a:pt x="2177" y="1594"/>
                    <a:pt x="2165" y="1041"/>
                  </a:cubicBezTo>
                  <a:cubicBezTo>
                    <a:pt x="2156" y="483"/>
                    <a:pt x="1663" y="1"/>
                    <a:pt x="11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 rot="10800000">
              <a:off x="1348614" y="780627"/>
              <a:ext cx="70684" cy="69305"/>
            </a:xfrm>
            <a:custGeom>
              <a:avLst/>
              <a:gdLst/>
              <a:ahLst/>
              <a:cxnLst/>
              <a:rect l="l" t="t" r="r" b="b"/>
              <a:pathLst>
                <a:path w="2154" h="2112" extrusionOk="0">
                  <a:moveTo>
                    <a:pt x="1055" y="1"/>
                  </a:moveTo>
                  <a:cubicBezTo>
                    <a:pt x="514" y="1"/>
                    <a:pt x="1" y="469"/>
                    <a:pt x="5" y="1019"/>
                  </a:cubicBezTo>
                  <a:cubicBezTo>
                    <a:pt x="15" y="1628"/>
                    <a:pt x="349" y="2013"/>
                    <a:pt x="957" y="2102"/>
                  </a:cubicBezTo>
                  <a:cubicBezTo>
                    <a:pt x="999" y="2108"/>
                    <a:pt x="1041" y="2111"/>
                    <a:pt x="1082" y="2111"/>
                  </a:cubicBezTo>
                  <a:cubicBezTo>
                    <a:pt x="1596" y="2111"/>
                    <a:pt x="2063" y="1669"/>
                    <a:pt x="2106" y="1137"/>
                  </a:cubicBezTo>
                  <a:cubicBezTo>
                    <a:pt x="2154" y="575"/>
                    <a:pt x="1686" y="39"/>
                    <a:pt x="1115" y="3"/>
                  </a:cubicBezTo>
                  <a:cubicBezTo>
                    <a:pt x="1095" y="1"/>
                    <a:pt x="1075" y="1"/>
                    <a:pt x="10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 rot="10800000">
              <a:off x="1557905" y="780594"/>
              <a:ext cx="72095" cy="69141"/>
            </a:xfrm>
            <a:custGeom>
              <a:avLst/>
              <a:gdLst/>
              <a:ahLst/>
              <a:cxnLst/>
              <a:rect l="l" t="t" r="r" b="b"/>
              <a:pathLst>
                <a:path w="2197" h="2107" extrusionOk="0">
                  <a:moveTo>
                    <a:pt x="1164" y="0"/>
                  </a:moveTo>
                  <a:cubicBezTo>
                    <a:pt x="1154" y="0"/>
                    <a:pt x="1144" y="1"/>
                    <a:pt x="1135" y="1"/>
                  </a:cubicBezTo>
                  <a:cubicBezTo>
                    <a:pt x="525" y="20"/>
                    <a:pt x="151" y="365"/>
                    <a:pt x="71" y="972"/>
                  </a:cubicBezTo>
                  <a:cubicBezTo>
                    <a:pt x="0" y="1533"/>
                    <a:pt x="490" y="2070"/>
                    <a:pt x="1061" y="2105"/>
                  </a:cubicBezTo>
                  <a:cubicBezTo>
                    <a:pt x="1080" y="2106"/>
                    <a:pt x="1099" y="2107"/>
                    <a:pt x="1118" y="2107"/>
                  </a:cubicBezTo>
                  <a:cubicBezTo>
                    <a:pt x="1659" y="2107"/>
                    <a:pt x="2152" y="1638"/>
                    <a:pt x="2174" y="1088"/>
                  </a:cubicBezTo>
                  <a:cubicBezTo>
                    <a:pt x="2197" y="534"/>
                    <a:pt x="1722" y="0"/>
                    <a:pt x="11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 rot="10800000">
              <a:off x="1766802" y="780528"/>
              <a:ext cx="71602" cy="69141"/>
            </a:xfrm>
            <a:custGeom>
              <a:avLst/>
              <a:gdLst/>
              <a:ahLst/>
              <a:cxnLst/>
              <a:rect l="l" t="t" r="r" b="b"/>
              <a:pathLst>
                <a:path w="2182" h="2107" extrusionOk="0">
                  <a:moveTo>
                    <a:pt x="1161" y="0"/>
                  </a:moveTo>
                  <a:cubicBezTo>
                    <a:pt x="1145" y="0"/>
                    <a:pt x="1129" y="1"/>
                    <a:pt x="1112" y="2"/>
                  </a:cubicBezTo>
                  <a:cubicBezTo>
                    <a:pt x="500" y="34"/>
                    <a:pt x="134" y="386"/>
                    <a:pt x="65" y="993"/>
                  </a:cubicBezTo>
                  <a:cubicBezTo>
                    <a:pt x="1" y="1554"/>
                    <a:pt x="507" y="2083"/>
                    <a:pt x="1076" y="2106"/>
                  </a:cubicBezTo>
                  <a:cubicBezTo>
                    <a:pt x="1088" y="2107"/>
                    <a:pt x="1100" y="2107"/>
                    <a:pt x="1112" y="2107"/>
                  </a:cubicBezTo>
                  <a:cubicBezTo>
                    <a:pt x="1666" y="2107"/>
                    <a:pt x="2160" y="1624"/>
                    <a:pt x="2172" y="1068"/>
                  </a:cubicBezTo>
                  <a:cubicBezTo>
                    <a:pt x="2182" y="515"/>
                    <a:pt x="1709" y="0"/>
                    <a:pt x="116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 rot="10800000">
              <a:off x="1974944" y="780594"/>
              <a:ext cx="70815" cy="69272"/>
            </a:xfrm>
            <a:custGeom>
              <a:avLst/>
              <a:gdLst/>
              <a:ahLst/>
              <a:cxnLst/>
              <a:rect l="l" t="t" r="r" b="b"/>
              <a:pathLst>
                <a:path w="2158" h="2111" extrusionOk="0">
                  <a:moveTo>
                    <a:pt x="1076" y="0"/>
                  </a:moveTo>
                  <a:cubicBezTo>
                    <a:pt x="1071" y="0"/>
                    <a:pt x="1065" y="0"/>
                    <a:pt x="1059" y="1"/>
                  </a:cubicBezTo>
                  <a:cubicBezTo>
                    <a:pt x="491" y="9"/>
                    <a:pt x="0" y="528"/>
                    <a:pt x="23" y="1093"/>
                  </a:cubicBezTo>
                  <a:cubicBezTo>
                    <a:pt x="42" y="1630"/>
                    <a:pt x="516" y="2110"/>
                    <a:pt x="1040" y="2110"/>
                  </a:cubicBezTo>
                  <a:cubicBezTo>
                    <a:pt x="1072" y="2110"/>
                    <a:pt x="1104" y="2108"/>
                    <a:pt x="1136" y="2105"/>
                  </a:cubicBezTo>
                  <a:cubicBezTo>
                    <a:pt x="1742" y="2035"/>
                    <a:pt x="2096" y="1667"/>
                    <a:pt x="2127" y="1056"/>
                  </a:cubicBezTo>
                  <a:cubicBezTo>
                    <a:pt x="2157" y="496"/>
                    <a:pt x="1639" y="0"/>
                    <a:pt x="10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 rot="10800000">
              <a:off x="2183841" y="780659"/>
              <a:ext cx="70848" cy="69207"/>
            </a:xfrm>
            <a:custGeom>
              <a:avLst/>
              <a:gdLst/>
              <a:ahLst/>
              <a:cxnLst/>
              <a:rect l="l" t="t" r="r" b="b"/>
              <a:pathLst>
                <a:path w="2159" h="2109" extrusionOk="0">
                  <a:moveTo>
                    <a:pt x="1089" y="1"/>
                  </a:moveTo>
                  <a:cubicBezTo>
                    <a:pt x="521" y="1"/>
                    <a:pt x="1" y="505"/>
                    <a:pt x="40" y="1070"/>
                  </a:cubicBezTo>
                  <a:cubicBezTo>
                    <a:pt x="80" y="1678"/>
                    <a:pt x="437" y="2046"/>
                    <a:pt x="1044" y="2105"/>
                  </a:cubicBezTo>
                  <a:cubicBezTo>
                    <a:pt x="1072" y="2108"/>
                    <a:pt x="1100" y="2109"/>
                    <a:pt x="1128" y="2109"/>
                  </a:cubicBezTo>
                  <a:cubicBezTo>
                    <a:pt x="1657" y="2109"/>
                    <a:pt x="2130" y="1621"/>
                    <a:pt x="2144" y="1082"/>
                  </a:cubicBezTo>
                  <a:cubicBezTo>
                    <a:pt x="2159" y="514"/>
                    <a:pt x="1663" y="5"/>
                    <a:pt x="1093" y="1"/>
                  </a:cubicBezTo>
                  <a:cubicBezTo>
                    <a:pt x="1092" y="1"/>
                    <a:pt x="1090" y="1"/>
                    <a:pt x="10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 rot="10800000">
              <a:off x="2391458" y="780627"/>
              <a:ext cx="70815" cy="69305"/>
            </a:xfrm>
            <a:custGeom>
              <a:avLst/>
              <a:gdLst/>
              <a:ahLst/>
              <a:cxnLst/>
              <a:rect l="l" t="t" r="r" b="b"/>
              <a:pathLst>
                <a:path w="2158" h="2112" extrusionOk="0">
                  <a:moveTo>
                    <a:pt x="1058" y="1"/>
                  </a:moveTo>
                  <a:cubicBezTo>
                    <a:pt x="515" y="1"/>
                    <a:pt x="0" y="469"/>
                    <a:pt x="8" y="1019"/>
                  </a:cubicBezTo>
                  <a:cubicBezTo>
                    <a:pt x="17" y="1628"/>
                    <a:pt x="352" y="2013"/>
                    <a:pt x="961" y="2102"/>
                  </a:cubicBezTo>
                  <a:cubicBezTo>
                    <a:pt x="1003" y="2108"/>
                    <a:pt x="1044" y="2111"/>
                    <a:pt x="1086" y="2111"/>
                  </a:cubicBezTo>
                  <a:cubicBezTo>
                    <a:pt x="1600" y="2111"/>
                    <a:pt x="2067" y="1669"/>
                    <a:pt x="2110" y="1137"/>
                  </a:cubicBezTo>
                  <a:cubicBezTo>
                    <a:pt x="2157" y="575"/>
                    <a:pt x="1689" y="39"/>
                    <a:pt x="1118" y="3"/>
                  </a:cubicBezTo>
                  <a:cubicBezTo>
                    <a:pt x="1098" y="1"/>
                    <a:pt x="1078" y="1"/>
                    <a:pt x="10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 rot="10800000">
              <a:off x="2600946" y="780561"/>
              <a:ext cx="71865" cy="69141"/>
            </a:xfrm>
            <a:custGeom>
              <a:avLst/>
              <a:gdLst/>
              <a:ahLst/>
              <a:cxnLst/>
              <a:rect l="l" t="t" r="r" b="b"/>
              <a:pathLst>
                <a:path w="2190" h="2107" extrusionOk="0">
                  <a:moveTo>
                    <a:pt x="1167" y="0"/>
                  </a:moveTo>
                  <a:cubicBezTo>
                    <a:pt x="1154" y="0"/>
                    <a:pt x="1141" y="1"/>
                    <a:pt x="1128" y="1"/>
                  </a:cubicBezTo>
                  <a:cubicBezTo>
                    <a:pt x="518" y="26"/>
                    <a:pt x="145" y="376"/>
                    <a:pt x="71" y="983"/>
                  </a:cubicBezTo>
                  <a:cubicBezTo>
                    <a:pt x="0" y="1542"/>
                    <a:pt x="498" y="2077"/>
                    <a:pt x="1068" y="2106"/>
                  </a:cubicBezTo>
                  <a:cubicBezTo>
                    <a:pt x="1084" y="2106"/>
                    <a:pt x="1100" y="2107"/>
                    <a:pt x="1116" y="2107"/>
                  </a:cubicBezTo>
                  <a:cubicBezTo>
                    <a:pt x="1661" y="2107"/>
                    <a:pt x="2157" y="1633"/>
                    <a:pt x="2173" y="1080"/>
                  </a:cubicBezTo>
                  <a:cubicBezTo>
                    <a:pt x="2189" y="526"/>
                    <a:pt x="1717" y="0"/>
                    <a:pt x="11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 rot="10800000">
              <a:off x="2809350" y="780594"/>
              <a:ext cx="70848" cy="69272"/>
            </a:xfrm>
            <a:custGeom>
              <a:avLst/>
              <a:gdLst/>
              <a:ahLst/>
              <a:cxnLst/>
              <a:rect l="l" t="t" r="r" b="b"/>
              <a:pathLst>
                <a:path w="2159" h="2111" extrusionOk="0">
                  <a:moveTo>
                    <a:pt x="1118" y="1"/>
                  </a:moveTo>
                  <a:cubicBezTo>
                    <a:pt x="1086" y="1"/>
                    <a:pt x="1054" y="3"/>
                    <a:pt x="1022" y="6"/>
                  </a:cubicBezTo>
                  <a:cubicBezTo>
                    <a:pt x="417" y="77"/>
                    <a:pt x="63" y="446"/>
                    <a:pt x="31" y="1056"/>
                  </a:cubicBezTo>
                  <a:cubicBezTo>
                    <a:pt x="1" y="1614"/>
                    <a:pt x="517" y="2111"/>
                    <a:pt x="1079" y="2111"/>
                  </a:cubicBezTo>
                  <a:cubicBezTo>
                    <a:pt x="1086" y="2111"/>
                    <a:pt x="1092" y="2111"/>
                    <a:pt x="1099" y="2111"/>
                  </a:cubicBezTo>
                  <a:cubicBezTo>
                    <a:pt x="1667" y="2102"/>
                    <a:pt x="2158" y="1583"/>
                    <a:pt x="2135" y="1018"/>
                  </a:cubicBezTo>
                  <a:cubicBezTo>
                    <a:pt x="2113" y="480"/>
                    <a:pt x="1639" y="1"/>
                    <a:pt x="111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 rot="10800000">
              <a:off x="3018017" y="780528"/>
              <a:ext cx="70880" cy="69272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1127" y="0"/>
                  </a:moveTo>
                  <a:cubicBezTo>
                    <a:pt x="1096" y="0"/>
                    <a:pt x="1064" y="2"/>
                    <a:pt x="1032" y="6"/>
                  </a:cubicBezTo>
                  <a:cubicBezTo>
                    <a:pt x="428" y="71"/>
                    <a:pt x="71" y="438"/>
                    <a:pt x="35" y="1048"/>
                  </a:cubicBezTo>
                  <a:cubicBezTo>
                    <a:pt x="0" y="1612"/>
                    <a:pt x="523" y="2110"/>
                    <a:pt x="1085" y="2110"/>
                  </a:cubicBezTo>
                  <a:cubicBezTo>
                    <a:pt x="1089" y="2110"/>
                    <a:pt x="1093" y="2110"/>
                    <a:pt x="1097" y="2110"/>
                  </a:cubicBezTo>
                  <a:cubicBezTo>
                    <a:pt x="1665" y="2103"/>
                    <a:pt x="2159" y="1588"/>
                    <a:pt x="2140" y="1023"/>
                  </a:cubicBezTo>
                  <a:cubicBezTo>
                    <a:pt x="2121" y="485"/>
                    <a:pt x="1651" y="0"/>
                    <a:pt x="11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 rot="10800000">
              <a:off x="3226849" y="780495"/>
              <a:ext cx="71635" cy="69174"/>
            </a:xfrm>
            <a:custGeom>
              <a:avLst/>
              <a:gdLst/>
              <a:ahLst/>
              <a:cxnLst/>
              <a:rect l="l" t="t" r="r" b="b"/>
              <a:pathLst>
                <a:path w="2183" h="2108" extrusionOk="0">
                  <a:moveTo>
                    <a:pt x="1163" y="1"/>
                  </a:moveTo>
                  <a:cubicBezTo>
                    <a:pt x="1147" y="1"/>
                    <a:pt x="1132" y="1"/>
                    <a:pt x="1116" y="2"/>
                  </a:cubicBezTo>
                  <a:cubicBezTo>
                    <a:pt x="504" y="32"/>
                    <a:pt x="135" y="386"/>
                    <a:pt x="66" y="992"/>
                  </a:cubicBezTo>
                  <a:cubicBezTo>
                    <a:pt x="1" y="1548"/>
                    <a:pt x="504" y="2081"/>
                    <a:pt x="1073" y="2106"/>
                  </a:cubicBezTo>
                  <a:cubicBezTo>
                    <a:pt x="1087" y="2107"/>
                    <a:pt x="1102" y="2107"/>
                    <a:pt x="1116" y="2107"/>
                  </a:cubicBezTo>
                  <a:cubicBezTo>
                    <a:pt x="1663" y="2107"/>
                    <a:pt x="2157" y="1626"/>
                    <a:pt x="2170" y="1071"/>
                  </a:cubicBezTo>
                  <a:cubicBezTo>
                    <a:pt x="2183" y="517"/>
                    <a:pt x="1709" y="1"/>
                    <a:pt x="116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 rot="10800000">
              <a:off x="3435221" y="780561"/>
              <a:ext cx="72029" cy="69141"/>
            </a:xfrm>
            <a:custGeom>
              <a:avLst/>
              <a:gdLst/>
              <a:ahLst/>
              <a:cxnLst/>
              <a:rect l="l" t="t" r="r" b="b"/>
              <a:pathLst>
                <a:path w="2195" h="2107" extrusionOk="0">
                  <a:moveTo>
                    <a:pt x="1168" y="1"/>
                  </a:moveTo>
                  <a:cubicBezTo>
                    <a:pt x="1156" y="1"/>
                    <a:pt x="1144" y="1"/>
                    <a:pt x="1132" y="1"/>
                  </a:cubicBezTo>
                  <a:cubicBezTo>
                    <a:pt x="518" y="24"/>
                    <a:pt x="145" y="373"/>
                    <a:pt x="72" y="980"/>
                  </a:cubicBezTo>
                  <a:cubicBezTo>
                    <a:pt x="1" y="1541"/>
                    <a:pt x="496" y="2077"/>
                    <a:pt x="1067" y="2106"/>
                  </a:cubicBezTo>
                  <a:cubicBezTo>
                    <a:pt x="1084" y="2107"/>
                    <a:pt x="1101" y="2107"/>
                    <a:pt x="1118" y="2107"/>
                  </a:cubicBezTo>
                  <a:cubicBezTo>
                    <a:pt x="1663" y="2107"/>
                    <a:pt x="2155" y="1633"/>
                    <a:pt x="2174" y="1081"/>
                  </a:cubicBezTo>
                  <a:cubicBezTo>
                    <a:pt x="2194" y="526"/>
                    <a:pt x="1718" y="1"/>
                    <a:pt x="11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 rot="10800000">
              <a:off x="3643888" y="780495"/>
              <a:ext cx="71766" cy="69174"/>
            </a:xfrm>
            <a:custGeom>
              <a:avLst/>
              <a:gdLst/>
              <a:ahLst/>
              <a:cxnLst/>
              <a:rect l="l" t="t" r="r" b="b"/>
              <a:pathLst>
                <a:path w="2187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2" y="29"/>
                    <a:pt x="140" y="378"/>
                    <a:pt x="68" y="985"/>
                  </a:cubicBezTo>
                  <a:cubicBezTo>
                    <a:pt x="0" y="1545"/>
                    <a:pt x="497" y="2080"/>
                    <a:pt x="1068" y="2106"/>
                  </a:cubicBezTo>
                  <a:cubicBezTo>
                    <a:pt x="1083" y="2107"/>
                    <a:pt x="1099" y="2107"/>
                    <a:pt x="1114" y="2107"/>
                  </a:cubicBezTo>
                  <a:cubicBezTo>
                    <a:pt x="1660" y="2107"/>
                    <a:pt x="2154" y="1633"/>
                    <a:pt x="2169" y="1079"/>
                  </a:cubicBezTo>
                  <a:cubicBezTo>
                    <a:pt x="2186" y="523"/>
                    <a:pt x="1715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 rot="10800000">
              <a:off x="413402" y="887142"/>
              <a:ext cx="65860" cy="64744"/>
            </a:xfrm>
            <a:custGeom>
              <a:avLst/>
              <a:gdLst/>
              <a:ahLst/>
              <a:cxnLst/>
              <a:rect l="l" t="t" r="r" b="b"/>
              <a:pathLst>
                <a:path w="2007" h="1973" extrusionOk="0">
                  <a:moveTo>
                    <a:pt x="1041" y="1"/>
                  </a:moveTo>
                  <a:cubicBezTo>
                    <a:pt x="1022" y="1"/>
                    <a:pt x="1002" y="1"/>
                    <a:pt x="982" y="2"/>
                  </a:cubicBezTo>
                  <a:cubicBezTo>
                    <a:pt x="389" y="37"/>
                    <a:pt x="58" y="367"/>
                    <a:pt x="29" y="958"/>
                  </a:cubicBezTo>
                  <a:cubicBezTo>
                    <a:pt x="1" y="1536"/>
                    <a:pt x="431" y="1968"/>
                    <a:pt x="1005" y="1972"/>
                  </a:cubicBezTo>
                  <a:cubicBezTo>
                    <a:pt x="1008" y="1972"/>
                    <a:pt x="1011" y="1972"/>
                    <a:pt x="1014" y="1972"/>
                  </a:cubicBezTo>
                  <a:cubicBezTo>
                    <a:pt x="1583" y="1972"/>
                    <a:pt x="2006" y="1546"/>
                    <a:pt x="1999" y="974"/>
                  </a:cubicBezTo>
                  <a:cubicBezTo>
                    <a:pt x="1994" y="420"/>
                    <a:pt x="1586" y="1"/>
                    <a:pt x="104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 rot="10800000">
              <a:off x="622037" y="887241"/>
              <a:ext cx="65860" cy="64646"/>
            </a:xfrm>
            <a:custGeom>
              <a:avLst/>
              <a:gdLst/>
              <a:ahLst/>
              <a:cxnLst/>
              <a:rect l="l" t="t" r="r" b="b"/>
              <a:pathLst>
                <a:path w="2007" h="1970" extrusionOk="0">
                  <a:moveTo>
                    <a:pt x="1014" y="1"/>
                  </a:moveTo>
                  <a:cubicBezTo>
                    <a:pt x="1011" y="1"/>
                    <a:pt x="1008" y="1"/>
                    <a:pt x="1005" y="1"/>
                  </a:cubicBezTo>
                  <a:cubicBezTo>
                    <a:pt x="432" y="4"/>
                    <a:pt x="1" y="436"/>
                    <a:pt x="30" y="1013"/>
                  </a:cubicBezTo>
                  <a:cubicBezTo>
                    <a:pt x="63" y="1605"/>
                    <a:pt x="391" y="1936"/>
                    <a:pt x="982" y="1968"/>
                  </a:cubicBezTo>
                  <a:cubicBezTo>
                    <a:pt x="1003" y="1969"/>
                    <a:pt x="1024" y="1970"/>
                    <a:pt x="1045" y="1970"/>
                  </a:cubicBezTo>
                  <a:cubicBezTo>
                    <a:pt x="1590" y="1970"/>
                    <a:pt x="1993" y="1551"/>
                    <a:pt x="2000" y="998"/>
                  </a:cubicBezTo>
                  <a:cubicBezTo>
                    <a:pt x="2007" y="424"/>
                    <a:pt x="1585" y="1"/>
                    <a:pt x="10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 rot="10800000">
              <a:off x="829982" y="887142"/>
              <a:ext cx="65860" cy="64613"/>
            </a:xfrm>
            <a:custGeom>
              <a:avLst/>
              <a:gdLst/>
              <a:ahLst/>
              <a:cxnLst/>
              <a:rect l="l" t="t" r="r" b="b"/>
              <a:pathLst>
                <a:path w="2007" h="1969" extrusionOk="0">
                  <a:moveTo>
                    <a:pt x="962" y="1"/>
                  </a:moveTo>
                  <a:cubicBezTo>
                    <a:pt x="421" y="1"/>
                    <a:pt x="18" y="418"/>
                    <a:pt x="11" y="971"/>
                  </a:cubicBezTo>
                  <a:cubicBezTo>
                    <a:pt x="1" y="1543"/>
                    <a:pt x="424" y="1968"/>
                    <a:pt x="996" y="1968"/>
                  </a:cubicBezTo>
                  <a:cubicBezTo>
                    <a:pt x="998" y="1968"/>
                    <a:pt x="1000" y="1968"/>
                    <a:pt x="1002" y="1968"/>
                  </a:cubicBezTo>
                  <a:cubicBezTo>
                    <a:pt x="1576" y="1965"/>
                    <a:pt x="2007" y="1530"/>
                    <a:pt x="1976" y="958"/>
                  </a:cubicBezTo>
                  <a:cubicBezTo>
                    <a:pt x="1947" y="365"/>
                    <a:pt x="1618" y="36"/>
                    <a:pt x="1027" y="3"/>
                  </a:cubicBezTo>
                  <a:cubicBezTo>
                    <a:pt x="1005" y="1"/>
                    <a:pt x="983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 rot="10800000">
              <a:off x="1038944" y="887110"/>
              <a:ext cx="66779" cy="64678"/>
            </a:xfrm>
            <a:custGeom>
              <a:avLst/>
              <a:gdLst/>
              <a:ahLst/>
              <a:cxnLst/>
              <a:rect l="l" t="t" r="r" b="b"/>
              <a:pathLst>
                <a:path w="2035" h="1971" extrusionOk="0">
                  <a:moveTo>
                    <a:pt x="1067" y="1"/>
                  </a:moveTo>
                  <a:cubicBezTo>
                    <a:pt x="1060" y="1"/>
                    <a:pt x="1052" y="1"/>
                    <a:pt x="1045" y="1"/>
                  </a:cubicBezTo>
                  <a:cubicBezTo>
                    <a:pt x="453" y="12"/>
                    <a:pt x="107" y="329"/>
                    <a:pt x="55" y="917"/>
                  </a:cubicBezTo>
                  <a:cubicBezTo>
                    <a:pt x="0" y="1489"/>
                    <a:pt x="419" y="1945"/>
                    <a:pt x="989" y="1969"/>
                  </a:cubicBezTo>
                  <a:cubicBezTo>
                    <a:pt x="1005" y="1970"/>
                    <a:pt x="1021" y="1970"/>
                    <a:pt x="1037" y="1970"/>
                  </a:cubicBezTo>
                  <a:cubicBezTo>
                    <a:pt x="1587" y="1970"/>
                    <a:pt x="2007" y="1566"/>
                    <a:pt x="2021" y="1011"/>
                  </a:cubicBezTo>
                  <a:cubicBezTo>
                    <a:pt x="2035" y="440"/>
                    <a:pt x="1627" y="1"/>
                    <a:pt x="106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 rot="10800000">
              <a:off x="1247710" y="887142"/>
              <a:ext cx="65696" cy="64744"/>
            </a:xfrm>
            <a:custGeom>
              <a:avLst/>
              <a:gdLst/>
              <a:ahLst/>
              <a:cxnLst/>
              <a:rect l="l" t="t" r="r" b="b"/>
              <a:pathLst>
                <a:path w="2002" h="1973" extrusionOk="0">
                  <a:moveTo>
                    <a:pt x="978" y="0"/>
                  </a:moveTo>
                  <a:cubicBezTo>
                    <a:pt x="449" y="0"/>
                    <a:pt x="41" y="406"/>
                    <a:pt x="21" y="946"/>
                  </a:cubicBezTo>
                  <a:cubicBezTo>
                    <a:pt x="1" y="1520"/>
                    <a:pt x="412" y="1961"/>
                    <a:pt x="986" y="1972"/>
                  </a:cubicBezTo>
                  <a:cubicBezTo>
                    <a:pt x="993" y="1972"/>
                    <a:pt x="1000" y="1972"/>
                    <a:pt x="1007" y="1972"/>
                  </a:cubicBezTo>
                  <a:cubicBezTo>
                    <a:pt x="1572" y="1972"/>
                    <a:pt x="2002" y="1556"/>
                    <a:pt x="1986" y="987"/>
                  </a:cubicBezTo>
                  <a:cubicBezTo>
                    <a:pt x="1973" y="395"/>
                    <a:pt x="1654" y="53"/>
                    <a:pt x="1066" y="4"/>
                  </a:cubicBezTo>
                  <a:cubicBezTo>
                    <a:pt x="1036" y="1"/>
                    <a:pt x="1007" y="0"/>
                    <a:pt x="97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 rot="10800000">
              <a:off x="1455918" y="887241"/>
              <a:ext cx="65761" cy="64744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26" y="1"/>
                  </a:moveTo>
                  <a:cubicBezTo>
                    <a:pt x="1000" y="1"/>
                    <a:pt x="973" y="2"/>
                    <a:pt x="947" y="4"/>
                  </a:cubicBezTo>
                  <a:cubicBezTo>
                    <a:pt x="354" y="50"/>
                    <a:pt x="33" y="393"/>
                    <a:pt x="18" y="982"/>
                  </a:cubicBezTo>
                  <a:cubicBezTo>
                    <a:pt x="0" y="1551"/>
                    <a:pt x="429" y="1972"/>
                    <a:pt x="995" y="1972"/>
                  </a:cubicBezTo>
                  <a:cubicBezTo>
                    <a:pt x="1001" y="1972"/>
                    <a:pt x="1008" y="1972"/>
                    <a:pt x="1015" y="1972"/>
                  </a:cubicBezTo>
                  <a:cubicBezTo>
                    <a:pt x="1588" y="1965"/>
                    <a:pt x="2003" y="1529"/>
                    <a:pt x="1983" y="952"/>
                  </a:cubicBezTo>
                  <a:cubicBezTo>
                    <a:pt x="1965" y="412"/>
                    <a:pt x="1555" y="1"/>
                    <a:pt x="10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 rot="10800000">
              <a:off x="1664683" y="887142"/>
              <a:ext cx="65827" cy="64744"/>
            </a:xfrm>
            <a:custGeom>
              <a:avLst/>
              <a:gdLst/>
              <a:ahLst/>
              <a:cxnLst/>
              <a:rect l="l" t="t" r="r" b="b"/>
              <a:pathLst>
                <a:path w="2006" h="1973" extrusionOk="0">
                  <a:moveTo>
                    <a:pt x="1035" y="1"/>
                  </a:moveTo>
                  <a:cubicBezTo>
                    <a:pt x="1010" y="1"/>
                    <a:pt x="984" y="2"/>
                    <a:pt x="958" y="4"/>
                  </a:cubicBezTo>
                  <a:cubicBezTo>
                    <a:pt x="368" y="46"/>
                    <a:pt x="44" y="384"/>
                    <a:pt x="23" y="975"/>
                  </a:cubicBezTo>
                  <a:cubicBezTo>
                    <a:pt x="1" y="1547"/>
                    <a:pt x="436" y="1972"/>
                    <a:pt x="1007" y="1972"/>
                  </a:cubicBezTo>
                  <a:cubicBezTo>
                    <a:pt x="1009" y="1972"/>
                    <a:pt x="1011" y="1972"/>
                    <a:pt x="1013" y="1972"/>
                  </a:cubicBezTo>
                  <a:cubicBezTo>
                    <a:pt x="1588" y="1966"/>
                    <a:pt x="2005" y="1534"/>
                    <a:pt x="1991" y="958"/>
                  </a:cubicBezTo>
                  <a:cubicBezTo>
                    <a:pt x="1977" y="413"/>
                    <a:pt x="1572" y="1"/>
                    <a:pt x="103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 rot="10800000">
              <a:off x="1873547" y="887142"/>
              <a:ext cx="65860" cy="64744"/>
            </a:xfrm>
            <a:custGeom>
              <a:avLst/>
              <a:gdLst/>
              <a:ahLst/>
              <a:cxnLst/>
              <a:rect l="l" t="t" r="r" b="b"/>
              <a:pathLst>
                <a:path w="2007" h="1973" extrusionOk="0">
                  <a:moveTo>
                    <a:pt x="1042" y="1"/>
                  </a:moveTo>
                  <a:cubicBezTo>
                    <a:pt x="1022" y="1"/>
                    <a:pt x="1002" y="1"/>
                    <a:pt x="982" y="2"/>
                  </a:cubicBezTo>
                  <a:cubicBezTo>
                    <a:pt x="389" y="37"/>
                    <a:pt x="58" y="367"/>
                    <a:pt x="30" y="958"/>
                  </a:cubicBezTo>
                  <a:cubicBezTo>
                    <a:pt x="1" y="1536"/>
                    <a:pt x="431" y="1968"/>
                    <a:pt x="1005" y="1972"/>
                  </a:cubicBezTo>
                  <a:cubicBezTo>
                    <a:pt x="1008" y="1972"/>
                    <a:pt x="1011" y="1972"/>
                    <a:pt x="1014" y="1972"/>
                  </a:cubicBezTo>
                  <a:cubicBezTo>
                    <a:pt x="1585" y="1972"/>
                    <a:pt x="2007" y="1546"/>
                    <a:pt x="1999" y="974"/>
                  </a:cubicBezTo>
                  <a:cubicBezTo>
                    <a:pt x="1994" y="420"/>
                    <a:pt x="1588" y="1"/>
                    <a:pt x="104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 rot="10800000">
              <a:off x="2082116" y="887241"/>
              <a:ext cx="65794" cy="64646"/>
            </a:xfrm>
            <a:custGeom>
              <a:avLst/>
              <a:gdLst/>
              <a:ahLst/>
              <a:cxnLst/>
              <a:rect l="l" t="t" r="r" b="b"/>
              <a:pathLst>
                <a:path w="2005" h="1970" extrusionOk="0">
                  <a:moveTo>
                    <a:pt x="1013" y="1"/>
                  </a:moveTo>
                  <a:cubicBezTo>
                    <a:pt x="1011" y="1"/>
                    <a:pt x="1009" y="1"/>
                    <a:pt x="1007" y="1"/>
                  </a:cubicBezTo>
                  <a:cubicBezTo>
                    <a:pt x="434" y="2"/>
                    <a:pt x="0" y="432"/>
                    <a:pt x="30" y="1010"/>
                  </a:cubicBezTo>
                  <a:cubicBezTo>
                    <a:pt x="58" y="1601"/>
                    <a:pt x="386" y="1933"/>
                    <a:pt x="977" y="1968"/>
                  </a:cubicBezTo>
                  <a:cubicBezTo>
                    <a:pt x="999" y="1969"/>
                    <a:pt x="1021" y="1970"/>
                    <a:pt x="1042" y="1970"/>
                  </a:cubicBezTo>
                  <a:cubicBezTo>
                    <a:pt x="1586" y="1970"/>
                    <a:pt x="1989" y="1553"/>
                    <a:pt x="1997" y="1001"/>
                  </a:cubicBezTo>
                  <a:cubicBezTo>
                    <a:pt x="2005" y="429"/>
                    <a:pt x="1585" y="1"/>
                    <a:pt x="10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 rot="10800000">
              <a:off x="2290390" y="887175"/>
              <a:ext cx="65728" cy="64711"/>
            </a:xfrm>
            <a:custGeom>
              <a:avLst/>
              <a:gdLst/>
              <a:ahLst/>
              <a:cxnLst/>
              <a:rect l="l" t="t" r="r" b="b"/>
              <a:pathLst>
                <a:path w="2003" h="1972" extrusionOk="0">
                  <a:moveTo>
                    <a:pt x="998" y="1"/>
                  </a:moveTo>
                  <a:cubicBezTo>
                    <a:pt x="430" y="1"/>
                    <a:pt x="1" y="425"/>
                    <a:pt x="15" y="992"/>
                  </a:cubicBezTo>
                  <a:cubicBezTo>
                    <a:pt x="35" y="1585"/>
                    <a:pt x="356" y="1923"/>
                    <a:pt x="946" y="1968"/>
                  </a:cubicBezTo>
                  <a:cubicBezTo>
                    <a:pt x="974" y="1970"/>
                    <a:pt x="1001" y="1971"/>
                    <a:pt x="1029" y="1971"/>
                  </a:cubicBezTo>
                  <a:cubicBezTo>
                    <a:pt x="1562" y="1971"/>
                    <a:pt x="1968" y="1563"/>
                    <a:pt x="1983" y="1020"/>
                  </a:cubicBezTo>
                  <a:cubicBezTo>
                    <a:pt x="2002" y="443"/>
                    <a:pt x="1586" y="8"/>
                    <a:pt x="1012" y="1"/>
                  </a:cubicBezTo>
                  <a:cubicBezTo>
                    <a:pt x="1007" y="1"/>
                    <a:pt x="1003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 rot="10800000">
              <a:off x="2499221" y="887142"/>
              <a:ext cx="66516" cy="64646"/>
            </a:xfrm>
            <a:custGeom>
              <a:avLst/>
              <a:gdLst/>
              <a:ahLst/>
              <a:cxnLst/>
              <a:rect l="l" t="t" r="r" b="b"/>
              <a:pathLst>
                <a:path w="2027" h="1970" extrusionOk="0">
                  <a:moveTo>
                    <a:pt x="1060" y="0"/>
                  </a:moveTo>
                  <a:cubicBezTo>
                    <a:pt x="1051" y="0"/>
                    <a:pt x="1042" y="1"/>
                    <a:pt x="1033" y="1"/>
                  </a:cubicBezTo>
                  <a:cubicBezTo>
                    <a:pt x="441" y="15"/>
                    <a:pt x="98" y="335"/>
                    <a:pt x="50" y="924"/>
                  </a:cubicBezTo>
                  <a:cubicBezTo>
                    <a:pt x="1" y="1495"/>
                    <a:pt x="421" y="1948"/>
                    <a:pt x="991" y="1969"/>
                  </a:cubicBezTo>
                  <a:cubicBezTo>
                    <a:pt x="1003" y="1970"/>
                    <a:pt x="1016" y="1970"/>
                    <a:pt x="1028" y="1970"/>
                  </a:cubicBezTo>
                  <a:cubicBezTo>
                    <a:pt x="1584" y="1970"/>
                    <a:pt x="2005" y="1564"/>
                    <a:pt x="2017" y="1004"/>
                  </a:cubicBezTo>
                  <a:cubicBezTo>
                    <a:pt x="2027" y="436"/>
                    <a:pt x="1621" y="0"/>
                    <a:pt x="10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 rot="10800000">
              <a:off x="2708019" y="887142"/>
              <a:ext cx="65794" cy="64646"/>
            </a:xfrm>
            <a:custGeom>
              <a:avLst/>
              <a:gdLst/>
              <a:ahLst/>
              <a:cxnLst/>
              <a:rect l="l" t="t" r="r" b="b"/>
              <a:pathLst>
                <a:path w="2005" h="1970" extrusionOk="0">
                  <a:moveTo>
                    <a:pt x="1047" y="1"/>
                  </a:moveTo>
                  <a:cubicBezTo>
                    <a:pt x="1028" y="1"/>
                    <a:pt x="1009" y="1"/>
                    <a:pt x="990" y="2"/>
                  </a:cubicBezTo>
                  <a:cubicBezTo>
                    <a:pt x="397" y="31"/>
                    <a:pt x="69" y="361"/>
                    <a:pt x="35" y="952"/>
                  </a:cubicBezTo>
                  <a:cubicBezTo>
                    <a:pt x="0" y="1526"/>
                    <a:pt x="429" y="1962"/>
                    <a:pt x="1003" y="1969"/>
                  </a:cubicBezTo>
                  <a:cubicBezTo>
                    <a:pt x="1009" y="1969"/>
                    <a:pt x="1015" y="1969"/>
                    <a:pt x="1020" y="1969"/>
                  </a:cubicBezTo>
                  <a:cubicBezTo>
                    <a:pt x="1587" y="1969"/>
                    <a:pt x="2005" y="1546"/>
                    <a:pt x="2000" y="976"/>
                  </a:cubicBezTo>
                  <a:cubicBezTo>
                    <a:pt x="1999" y="422"/>
                    <a:pt x="1595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 rot="10800000">
              <a:off x="2915833" y="887142"/>
              <a:ext cx="65761" cy="64744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8" y="0"/>
                  </a:moveTo>
                  <a:cubicBezTo>
                    <a:pt x="429" y="0"/>
                    <a:pt x="1" y="411"/>
                    <a:pt x="8" y="972"/>
                  </a:cubicBezTo>
                  <a:cubicBezTo>
                    <a:pt x="15" y="1563"/>
                    <a:pt x="327" y="1910"/>
                    <a:pt x="917" y="1968"/>
                  </a:cubicBezTo>
                  <a:cubicBezTo>
                    <a:pt x="951" y="1971"/>
                    <a:pt x="984" y="1973"/>
                    <a:pt x="1018" y="1973"/>
                  </a:cubicBezTo>
                  <a:cubicBezTo>
                    <a:pt x="1544" y="1973"/>
                    <a:pt x="1952" y="1572"/>
                    <a:pt x="1978" y="1040"/>
                  </a:cubicBezTo>
                  <a:cubicBezTo>
                    <a:pt x="2004" y="465"/>
                    <a:pt x="1596" y="17"/>
                    <a:pt x="1025" y="1"/>
                  </a:cubicBezTo>
                  <a:cubicBezTo>
                    <a:pt x="1013" y="1"/>
                    <a:pt x="1000" y="0"/>
                    <a:pt x="9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 rot="10800000">
              <a:off x="3125058" y="887142"/>
              <a:ext cx="65860" cy="64744"/>
            </a:xfrm>
            <a:custGeom>
              <a:avLst/>
              <a:gdLst/>
              <a:ahLst/>
              <a:cxnLst/>
              <a:rect l="l" t="t" r="r" b="b"/>
              <a:pathLst>
                <a:path w="2007" h="1973" extrusionOk="0">
                  <a:moveTo>
                    <a:pt x="1042" y="1"/>
                  </a:moveTo>
                  <a:cubicBezTo>
                    <a:pt x="1022" y="1"/>
                    <a:pt x="1002" y="1"/>
                    <a:pt x="982" y="2"/>
                  </a:cubicBezTo>
                  <a:cubicBezTo>
                    <a:pt x="389" y="37"/>
                    <a:pt x="58" y="367"/>
                    <a:pt x="29" y="958"/>
                  </a:cubicBezTo>
                  <a:cubicBezTo>
                    <a:pt x="0" y="1536"/>
                    <a:pt x="431" y="1968"/>
                    <a:pt x="1005" y="1972"/>
                  </a:cubicBezTo>
                  <a:cubicBezTo>
                    <a:pt x="1008" y="1972"/>
                    <a:pt x="1011" y="1972"/>
                    <a:pt x="1013" y="1972"/>
                  </a:cubicBezTo>
                  <a:cubicBezTo>
                    <a:pt x="1584" y="1972"/>
                    <a:pt x="2006" y="1546"/>
                    <a:pt x="1999" y="974"/>
                  </a:cubicBezTo>
                  <a:cubicBezTo>
                    <a:pt x="1995" y="420"/>
                    <a:pt x="1588" y="1"/>
                    <a:pt x="104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 rot="10800000">
              <a:off x="3333561" y="887142"/>
              <a:ext cx="65794" cy="64744"/>
            </a:xfrm>
            <a:custGeom>
              <a:avLst/>
              <a:gdLst/>
              <a:ahLst/>
              <a:cxnLst/>
              <a:rect l="l" t="t" r="r" b="b"/>
              <a:pathLst>
                <a:path w="2005" h="1973" extrusionOk="0">
                  <a:moveTo>
                    <a:pt x="986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3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5" y="1972"/>
                    <a:pt x="2005" y="1557"/>
                    <a:pt x="1994" y="989"/>
                  </a:cubicBezTo>
                  <a:cubicBezTo>
                    <a:pt x="1981" y="398"/>
                    <a:pt x="1663" y="54"/>
                    <a:pt x="1074" y="4"/>
                  </a:cubicBezTo>
                  <a:cubicBezTo>
                    <a:pt x="1045" y="1"/>
                    <a:pt x="1015" y="0"/>
                    <a:pt x="9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 rot="10800000">
              <a:off x="3542294" y="887142"/>
              <a:ext cx="65761" cy="64646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8" y="1"/>
                    <a:pt x="1009" y="1"/>
                    <a:pt x="990" y="2"/>
                  </a:cubicBezTo>
                  <a:cubicBezTo>
                    <a:pt x="398" y="31"/>
                    <a:pt x="68" y="361"/>
                    <a:pt x="35" y="952"/>
                  </a:cubicBezTo>
                  <a:cubicBezTo>
                    <a:pt x="0" y="1526"/>
                    <a:pt x="428" y="1962"/>
                    <a:pt x="1003" y="1969"/>
                  </a:cubicBezTo>
                  <a:cubicBezTo>
                    <a:pt x="1009" y="1969"/>
                    <a:pt x="1015" y="1969"/>
                    <a:pt x="1020" y="1969"/>
                  </a:cubicBezTo>
                  <a:cubicBezTo>
                    <a:pt x="1585" y="1969"/>
                    <a:pt x="2003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6"/>
            <p:cNvSpPr/>
            <p:nvPr/>
          </p:nvSpPr>
          <p:spPr>
            <a:xfrm rot="10800000">
              <a:off x="3750732" y="887142"/>
              <a:ext cx="65728" cy="64744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6" y="0"/>
                  </a:moveTo>
                  <a:cubicBezTo>
                    <a:pt x="454" y="0"/>
                    <a:pt x="46" y="405"/>
                    <a:pt x="26" y="943"/>
                  </a:cubicBezTo>
                  <a:cubicBezTo>
                    <a:pt x="1" y="1518"/>
                    <a:pt x="413" y="1959"/>
                    <a:pt x="987" y="1972"/>
                  </a:cubicBezTo>
                  <a:cubicBezTo>
                    <a:pt x="994" y="1972"/>
                    <a:pt x="1002" y="1972"/>
                    <a:pt x="1010" y="1972"/>
                  </a:cubicBezTo>
                  <a:cubicBezTo>
                    <a:pt x="1574" y="1972"/>
                    <a:pt x="2002" y="1557"/>
                    <a:pt x="1994" y="989"/>
                  </a:cubicBezTo>
                  <a:cubicBezTo>
                    <a:pt x="1981" y="398"/>
                    <a:pt x="1663" y="54"/>
                    <a:pt x="1075" y="4"/>
                  </a:cubicBezTo>
                  <a:cubicBezTo>
                    <a:pt x="1045" y="1"/>
                    <a:pt x="1015" y="0"/>
                    <a:pt x="9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6"/>
            <p:cNvSpPr/>
            <p:nvPr/>
          </p:nvSpPr>
          <p:spPr>
            <a:xfrm rot="10800000">
              <a:off x="3959169" y="887142"/>
              <a:ext cx="65761" cy="64744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4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8" y="46"/>
                    <a:pt x="44" y="384"/>
                    <a:pt x="22" y="975"/>
                  </a:cubicBezTo>
                  <a:cubicBezTo>
                    <a:pt x="1" y="1547"/>
                    <a:pt x="436" y="1972"/>
                    <a:pt x="1007" y="1972"/>
                  </a:cubicBezTo>
                  <a:cubicBezTo>
                    <a:pt x="1009" y="1972"/>
                    <a:pt x="1010" y="1972"/>
                    <a:pt x="1012" y="1972"/>
                  </a:cubicBezTo>
                  <a:cubicBezTo>
                    <a:pt x="1588" y="1966"/>
                    <a:pt x="2004" y="1534"/>
                    <a:pt x="1989" y="958"/>
                  </a:cubicBezTo>
                  <a:cubicBezTo>
                    <a:pt x="1976" y="413"/>
                    <a:pt x="1571" y="1"/>
                    <a:pt x="10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6"/>
            <p:cNvSpPr/>
            <p:nvPr/>
          </p:nvSpPr>
          <p:spPr>
            <a:xfrm rot="10800000">
              <a:off x="4168099" y="887077"/>
              <a:ext cx="66155" cy="64875"/>
            </a:xfrm>
            <a:custGeom>
              <a:avLst/>
              <a:gdLst/>
              <a:ahLst/>
              <a:cxnLst/>
              <a:rect l="l" t="t" r="r" b="b"/>
              <a:pathLst>
                <a:path w="2016" h="1977" extrusionOk="0">
                  <a:moveTo>
                    <a:pt x="999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1" y="1478"/>
                    <a:pt x="398" y="1941"/>
                    <a:pt x="962" y="1974"/>
                  </a:cubicBezTo>
                  <a:cubicBezTo>
                    <a:pt x="984" y="1975"/>
                    <a:pt x="1006" y="1976"/>
                    <a:pt x="1027" y="1976"/>
                  </a:cubicBezTo>
                  <a:cubicBezTo>
                    <a:pt x="1572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31" y="9"/>
                  </a:cubicBezTo>
                  <a:cubicBezTo>
                    <a:pt x="1086" y="3"/>
                    <a:pt x="1042" y="1"/>
                    <a:pt x="9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6"/>
            <p:cNvSpPr/>
            <p:nvPr/>
          </p:nvSpPr>
          <p:spPr>
            <a:xfrm rot="10800000">
              <a:off x="4376504" y="887241"/>
              <a:ext cx="66450" cy="64646"/>
            </a:xfrm>
            <a:custGeom>
              <a:avLst/>
              <a:gdLst/>
              <a:ahLst/>
              <a:cxnLst/>
              <a:rect l="l" t="t" r="r" b="b"/>
              <a:pathLst>
                <a:path w="2025" h="1970" extrusionOk="0">
                  <a:moveTo>
                    <a:pt x="1031" y="0"/>
                  </a:moveTo>
                  <a:cubicBezTo>
                    <a:pt x="1017" y="0"/>
                    <a:pt x="1004" y="0"/>
                    <a:pt x="990" y="1"/>
                  </a:cubicBezTo>
                  <a:cubicBezTo>
                    <a:pt x="424" y="18"/>
                    <a:pt x="0" y="471"/>
                    <a:pt x="49" y="1046"/>
                  </a:cubicBezTo>
                  <a:cubicBezTo>
                    <a:pt x="98" y="1635"/>
                    <a:pt x="440" y="1955"/>
                    <a:pt x="1031" y="1969"/>
                  </a:cubicBezTo>
                  <a:cubicBezTo>
                    <a:pt x="1040" y="1970"/>
                    <a:pt x="1049" y="1970"/>
                    <a:pt x="1058" y="1970"/>
                  </a:cubicBezTo>
                  <a:cubicBezTo>
                    <a:pt x="1618" y="1970"/>
                    <a:pt x="2025" y="1534"/>
                    <a:pt x="2015" y="968"/>
                  </a:cubicBezTo>
                  <a:cubicBezTo>
                    <a:pt x="2006" y="408"/>
                    <a:pt x="1587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6"/>
            <p:cNvSpPr/>
            <p:nvPr/>
          </p:nvSpPr>
          <p:spPr>
            <a:xfrm rot="10800000">
              <a:off x="5627457" y="887142"/>
              <a:ext cx="65827" cy="64613"/>
            </a:xfrm>
            <a:custGeom>
              <a:avLst/>
              <a:gdLst/>
              <a:ahLst/>
              <a:cxnLst/>
              <a:rect l="l" t="t" r="r" b="b"/>
              <a:pathLst>
                <a:path w="2006" h="1969" extrusionOk="0">
                  <a:moveTo>
                    <a:pt x="961" y="1"/>
                  </a:moveTo>
                  <a:cubicBezTo>
                    <a:pt x="420" y="1"/>
                    <a:pt x="16" y="418"/>
                    <a:pt x="9" y="971"/>
                  </a:cubicBezTo>
                  <a:cubicBezTo>
                    <a:pt x="0" y="1543"/>
                    <a:pt x="423" y="1968"/>
                    <a:pt x="996" y="1968"/>
                  </a:cubicBezTo>
                  <a:cubicBezTo>
                    <a:pt x="998" y="1968"/>
                    <a:pt x="1000" y="1968"/>
                    <a:pt x="1002" y="1968"/>
                  </a:cubicBezTo>
                  <a:cubicBezTo>
                    <a:pt x="1577" y="1965"/>
                    <a:pt x="2006" y="1530"/>
                    <a:pt x="1974" y="958"/>
                  </a:cubicBezTo>
                  <a:cubicBezTo>
                    <a:pt x="1945" y="365"/>
                    <a:pt x="1617" y="36"/>
                    <a:pt x="1026" y="3"/>
                  </a:cubicBezTo>
                  <a:cubicBezTo>
                    <a:pt x="1004" y="1"/>
                    <a:pt x="983" y="1"/>
                    <a:pt x="96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6"/>
            <p:cNvSpPr/>
            <p:nvPr/>
          </p:nvSpPr>
          <p:spPr>
            <a:xfrm rot="10800000">
              <a:off x="5419479" y="887241"/>
              <a:ext cx="66286" cy="64646"/>
            </a:xfrm>
            <a:custGeom>
              <a:avLst/>
              <a:gdLst/>
              <a:ahLst/>
              <a:cxnLst/>
              <a:rect l="l" t="t" r="r" b="b"/>
              <a:pathLst>
                <a:path w="2020" h="1970" extrusionOk="0">
                  <a:moveTo>
                    <a:pt x="1050" y="1"/>
                  </a:moveTo>
                  <a:cubicBezTo>
                    <a:pt x="1040" y="1"/>
                    <a:pt x="1031" y="1"/>
                    <a:pt x="1022" y="1"/>
                  </a:cubicBezTo>
                  <a:cubicBezTo>
                    <a:pt x="429" y="21"/>
                    <a:pt x="91" y="342"/>
                    <a:pt x="47" y="932"/>
                  </a:cubicBezTo>
                  <a:cubicBezTo>
                    <a:pt x="0" y="1505"/>
                    <a:pt x="424" y="1953"/>
                    <a:pt x="995" y="1969"/>
                  </a:cubicBezTo>
                  <a:cubicBezTo>
                    <a:pt x="1007" y="1970"/>
                    <a:pt x="1019" y="1970"/>
                    <a:pt x="1032" y="1970"/>
                  </a:cubicBezTo>
                  <a:cubicBezTo>
                    <a:pt x="1587" y="1970"/>
                    <a:pt x="2005" y="1559"/>
                    <a:pt x="2012" y="998"/>
                  </a:cubicBezTo>
                  <a:cubicBezTo>
                    <a:pt x="2019" y="432"/>
                    <a:pt x="1608" y="1"/>
                    <a:pt x="10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6"/>
            <p:cNvSpPr/>
            <p:nvPr/>
          </p:nvSpPr>
          <p:spPr>
            <a:xfrm rot="10800000">
              <a:off x="5211139" y="887110"/>
              <a:ext cx="65728" cy="64613"/>
            </a:xfrm>
            <a:custGeom>
              <a:avLst/>
              <a:gdLst/>
              <a:ahLst/>
              <a:cxnLst/>
              <a:rect l="l" t="t" r="r" b="b"/>
              <a:pathLst>
                <a:path w="2003" h="1969" extrusionOk="0">
                  <a:moveTo>
                    <a:pt x="1049" y="0"/>
                  </a:moveTo>
                  <a:cubicBezTo>
                    <a:pt x="1031" y="0"/>
                    <a:pt x="1013" y="1"/>
                    <a:pt x="995" y="2"/>
                  </a:cubicBezTo>
                  <a:cubicBezTo>
                    <a:pt x="404" y="26"/>
                    <a:pt x="70" y="353"/>
                    <a:pt x="34" y="944"/>
                  </a:cubicBezTo>
                  <a:cubicBezTo>
                    <a:pt x="0" y="1519"/>
                    <a:pt x="425" y="1957"/>
                    <a:pt x="998" y="1969"/>
                  </a:cubicBezTo>
                  <a:cubicBezTo>
                    <a:pt x="1003" y="1969"/>
                    <a:pt x="1007" y="1969"/>
                    <a:pt x="1012" y="1969"/>
                  </a:cubicBezTo>
                  <a:cubicBezTo>
                    <a:pt x="1582" y="1969"/>
                    <a:pt x="2002" y="1552"/>
                    <a:pt x="2002" y="980"/>
                  </a:cubicBezTo>
                  <a:cubicBezTo>
                    <a:pt x="2002" y="422"/>
                    <a:pt x="1600" y="0"/>
                    <a:pt x="10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6"/>
            <p:cNvSpPr/>
            <p:nvPr/>
          </p:nvSpPr>
          <p:spPr>
            <a:xfrm rot="10800000">
              <a:off x="5002177" y="887241"/>
              <a:ext cx="66549" cy="64646"/>
            </a:xfrm>
            <a:custGeom>
              <a:avLst/>
              <a:gdLst/>
              <a:ahLst/>
              <a:cxnLst/>
              <a:rect l="l" t="t" r="r" b="b"/>
              <a:pathLst>
                <a:path w="2028" h="1970" extrusionOk="0">
                  <a:moveTo>
                    <a:pt x="1032" y="0"/>
                  </a:moveTo>
                  <a:cubicBezTo>
                    <a:pt x="1019" y="0"/>
                    <a:pt x="1005" y="0"/>
                    <a:pt x="992" y="1"/>
                  </a:cubicBezTo>
                  <a:cubicBezTo>
                    <a:pt x="421" y="18"/>
                    <a:pt x="1" y="471"/>
                    <a:pt x="51" y="1046"/>
                  </a:cubicBezTo>
                  <a:cubicBezTo>
                    <a:pt x="100" y="1635"/>
                    <a:pt x="441" y="1955"/>
                    <a:pt x="1032" y="1969"/>
                  </a:cubicBezTo>
                  <a:cubicBezTo>
                    <a:pt x="1042" y="1970"/>
                    <a:pt x="1051" y="1970"/>
                    <a:pt x="1060" y="1970"/>
                  </a:cubicBezTo>
                  <a:cubicBezTo>
                    <a:pt x="1620" y="1970"/>
                    <a:pt x="2028" y="1534"/>
                    <a:pt x="2017" y="968"/>
                  </a:cubicBezTo>
                  <a:cubicBezTo>
                    <a:pt x="2008" y="408"/>
                    <a:pt x="1589" y="0"/>
                    <a:pt x="10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6"/>
            <p:cNvSpPr/>
            <p:nvPr/>
          </p:nvSpPr>
          <p:spPr>
            <a:xfrm rot="10800000">
              <a:off x="4793575" y="887241"/>
              <a:ext cx="65728" cy="64646"/>
            </a:xfrm>
            <a:custGeom>
              <a:avLst/>
              <a:gdLst/>
              <a:ahLst/>
              <a:cxnLst/>
              <a:rect l="l" t="t" r="r" b="b"/>
              <a:pathLst>
                <a:path w="2003" h="1970" extrusionOk="0">
                  <a:moveTo>
                    <a:pt x="1029" y="0"/>
                  </a:moveTo>
                  <a:cubicBezTo>
                    <a:pt x="1006" y="0"/>
                    <a:pt x="983" y="1"/>
                    <a:pt x="959" y="2"/>
                  </a:cubicBezTo>
                  <a:cubicBezTo>
                    <a:pt x="369" y="44"/>
                    <a:pt x="44" y="378"/>
                    <a:pt x="21" y="969"/>
                  </a:cubicBezTo>
                  <a:cubicBezTo>
                    <a:pt x="1" y="1541"/>
                    <a:pt x="431" y="1969"/>
                    <a:pt x="1004" y="1969"/>
                  </a:cubicBezTo>
                  <a:cubicBezTo>
                    <a:pt x="1006" y="1969"/>
                    <a:pt x="1007" y="1969"/>
                    <a:pt x="1009" y="1969"/>
                  </a:cubicBezTo>
                  <a:cubicBezTo>
                    <a:pt x="1583" y="1968"/>
                    <a:pt x="2002" y="1539"/>
                    <a:pt x="1991" y="962"/>
                  </a:cubicBezTo>
                  <a:cubicBezTo>
                    <a:pt x="1978" y="413"/>
                    <a:pt x="1571" y="0"/>
                    <a:pt x="10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6"/>
            <p:cNvSpPr/>
            <p:nvPr/>
          </p:nvSpPr>
          <p:spPr>
            <a:xfrm rot="10800000">
              <a:off x="4584121" y="887142"/>
              <a:ext cx="66122" cy="64711"/>
            </a:xfrm>
            <a:custGeom>
              <a:avLst/>
              <a:gdLst/>
              <a:ahLst/>
              <a:cxnLst/>
              <a:rect l="l" t="t" r="r" b="b"/>
              <a:pathLst>
                <a:path w="2015" h="1972" extrusionOk="0">
                  <a:moveTo>
                    <a:pt x="961" y="1"/>
                  </a:moveTo>
                  <a:cubicBezTo>
                    <a:pt x="406" y="1"/>
                    <a:pt x="0" y="432"/>
                    <a:pt x="6" y="996"/>
                  </a:cubicBezTo>
                  <a:cubicBezTo>
                    <a:pt x="10" y="1560"/>
                    <a:pt x="431" y="1972"/>
                    <a:pt x="990" y="1972"/>
                  </a:cubicBezTo>
                  <a:cubicBezTo>
                    <a:pt x="1001" y="1972"/>
                    <a:pt x="1011" y="1972"/>
                    <a:pt x="1022" y="1971"/>
                  </a:cubicBezTo>
                  <a:cubicBezTo>
                    <a:pt x="1593" y="1954"/>
                    <a:pt x="2015" y="1509"/>
                    <a:pt x="1974" y="934"/>
                  </a:cubicBezTo>
                  <a:cubicBezTo>
                    <a:pt x="1929" y="341"/>
                    <a:pt x="1590" y="22"/>
                    <a:pt x="999" y="1"/>
                  </a:cubicBezTo>
                  <a:cubicBezTo>
                    <a:pt x="986" y="1"/>
                    <a:pt x="973" y="1"/>
                    <a:pt x="96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6"/>
            <p:cNvSpPr/>
            <p:nvPr/>
          </p:nvSpPr>
          <p:spPr>
            <a:xfrm rot="10800000">
              <a:off x="3230065" y="992904"/>
              <a:ext cx="63136" cy="62020"/>
            </a:xfrm>
            <a:custGeom>
              <a:avLst/>
              <a:gdLst/>
              <a:ahLst/>
              <a:cxnLst/>
              <a:rect l="l" t="t" r="r" b="b"/>
              <a:pathLst>
                <a:path w="1924" h="1890" extrusionOk="0">
                  <a:moveTo>
                    <a:pt x="962" y="0"/>
                  </a:moveTo>
                  <a:cubicBezTo>
                    <a:pt x="377" y="0"/>
                    <a:pt x="22" y="345"/>
                    <a:pt x="10" y="930"/>
                  </a:cubicBezTo>
                  <a:cubicBezTo>
                    <a:pt x="0" y="1517"/>
                    <a:pt x="348" y="1875"/>
                    <a:pt x="935" y="1889"/>
                  </a:cubicBezTo>
                  <a:cubicBezTo>
                    <a:pt x="947" y="1890"/>
                    <a:pt x="960" y="1890"/>
                    <a:pt x="972" y="1890"/>
                  </a:cubicBezTo>
                  <a:cubicBezTo>
                    <a:pt x="1544" y="1890"/>
                    <a:pt x="1833" y="1523"/>
                    <a:pt x="1924" y="930"/>
                  </a:cubicBezTo>
                  <a:cubicBezTo>
                    <a:pt x="1841" y="402"/>
                    <a:pt x="1567" y="11"/>
                    <a:pt x="970" y="0"/>
                  </a:cubicBezTo>
                  <a:cubicBezTo>
                    <a:pt x="967" y="0"/>
                    <a:pt x="965" y="0"/>
                    <a:pt x="9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36"/>
            <p:cNvSpPr/>
            <p:nvPr/>
          </p:nvSpPr>
          <p:spPr>
            <a:xfrm rot="10800000">
              <a:off x="3021726" y="992838"/>
              <a:ext cx="62972" cy="62644"/>
            </a:xfrm>
            <a:custGeom>
              <a:avLst/>
              <a:gdLst/>
              <a:ahLst/>
              <a:cxnLst/>
              <a:rect l="l" t="t" r="r" b="b"/>
              <a:pathLst>
                <a:path w="1919" h="1909" extrusionOk="0">
                  <a:moveTo>
                    <a:pt x="983" y="0"/>
                  </a:moveTo>
                  <a:cubicBezTo>
                    <a:pt x="402" y="59"/>
                    <a:pt x="22" y="348"/>
                    <a:pt x="14" y="941"/>
                  </a:cubicBezTo>
                  <a:cubicBezTo>
                    <a:pt x="1" y="1529"/>
                    <a:pt x="348" y="1893"/>
                    <a:pt x="933" y="1908"/>
                  </a:cubicBezTo>
                  <a:cubicBezTo>
                    <a:pt x="945" y="1908"/>
                    <a:pt x="956" y="1908"/>
                    <a:pt x="968" y="1908"/>
                  </a:cubicBezTo>
                  <a:cubicBezTo>
                    <a:pt x="1535" y="1908"/>
                    <a:pt x="1880" y="1564"/>
                    <a:pt x="1900" y="987"/>
                  </a:cubicBezTo>
                  <a:cubicBezTo>
                    <a:pt x="1918" y="393"/>
                    <a:pt x="1550" y="88"/>
                    <a:pt x="9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36"/>
            <p:cNvSpPr/>
            <p:nvPr/>
          </p:nvSpPr>
          <p:spPr>
            <a:xfrm rot="10800000">
              <a:off x="2813058" y="992871"/>
              <a:ext cx="63202" cy="61988"/>
            </a:xfrm>
            <a:custGeom>
              <a:avLst/>
              <a:gdLst/>
              <a:ahLst/>
              <a:cxnLst/>
              <a:rect l="l" t="t" r="r" b="b"/>
              <a:pathLst>
                <a:path w="1926" h="1889" extrusionOk="0">
                  <a:moveTo>
                    <a:pt x="952" y="1"/>
                  </a:moveTo>
                  <a:cubicBezTo>
                    <a:pt x="386" y="1"/>
                    <a:pt x="33" y="343"/>
                    <a:pt x="18" y="916"/>
                  </a:cubicBezTo>
                  <a:cubicBezTo>
                    <a:pt x="0" y="1504"/>
                    <a:pt x="347" y="1866"/>
                    <a:pt x="933" y="1887"/>
                  </a:cubicBezTo>
                  <a:cubicBezTo>
                    <a:pt x="950" y="1888"/>
                    <a:pt x="968" y="1888"/>
                    <a:pt x="985" y="1888"/>
                  </a:cubicBezTo>
                  <a:cubicBezTo>
                    <a:pt x="1546" y="1888"/>
                    <a:pt x="1834" y="1525"/>
                    <a:pt x="1925" y="978"/>
                  </a:cubicBezTo>
                  <a:cubicBezTo>
                    <a:pt x="1869" y="399"/>
                    <a:pt x="1580" y="19"/>
                    <a:pt x="987" y="1"/>
                  </a:cubicBezTo>
                  <a:cubicBezTo>
                    <a:pt x="976" y="1"/>
                    <a:pt x="964" y="1"/>
                    <a:pt x="95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6"/>
            <p:cNvSpPr/>
            <p:nvPr/>
          </p:nvSpPr>
          <p:spPr>
            <a:xfrm rot="10800000">
              <a:off x="2604522" y="992805"/>
              <a:ext cx="62874" cy="61988"/>
            </a:xfrm>
            <a:custGeom>
              <a:avLst/>
              <a:gdLst/>
              <a:ahLst/>
              <a:cxnLst/>
              <a:rect l="l" t="t" r="r" b="b"/>
              <a:pathLst>
                <a:path w="1916" h="1889" extrusionOk="0">
                  <a:moveTo>
                    <a:pt x="965" y="1"/>
                  </a:moveTo>
                  <a:cubicBezTo>
                    <a:pt x="957" y="1"/>
                    <a:pt x="949" y="1"/>
                    <a:pt x="941" y="1"/>
                  </a:cubicBezTo>
                  <a:cubicBezTo>
                    <a:pt x="354" y="11"/>
                    <a:pt x="0" y="368"/>
                    <a:pt x="7" y="955"/>
                  </a:cubicBezTo>
                  <a:cubicBezTo>
                    <a:pt x="15" y="1540"/>
                    <a:pt x="372" y="1888"/>
                    <a:pt x="956" y="1888"/>
                  </a:cubicBezTo>
                  <a:cubicBezTo>
                    <a:pt x="957" y="1888"/>
                    <a:pt x="959" y="1888"/>
                    <a:pt x="960" y="1888"/>
                  </a:cubicBezTo>
                  <a:cubicBezTo>
                    <a:pt x="1554" y="1887"/>
                    <a:pt x="1847" y="1510"/>
                    <a:pt x="1915" y="934"/>
                  </a:cubicBezTo>
                  <a:cubicBezTo>
                    <a:pt x="1837" y="371"/>
                    <a:pt x="1546" y="1"/>
                    <a:pt x="9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6"/>
            <p:cNvSpPr/>
            <p:nvPr/>
          </p:nvSpPr>
          <p:spPr>
            <a:xfrm rot="10800000">
              <a:off x="2395921" y="992805"/>
              <a:ext cx="62677" cy="61922"/>
            </a:xfrm>
            <a:custGeom>
              <a:avLst/>
              <a:gdLst/>
              <a:ahLst/>
              <a:cxnLst/>
              <a:rect l="l" t="t" r="r" b="b"/>
              <a:pathLst>
                <a:path w="1910" h="1887" extrusionOk="0">
                  <a:moveTo>
                    <a:pt x="955" y="0"/>
                  </a:moveTo>
                  <a:cubicBezTo>
                    <a:pt x="953" y="0"/>
                    <a:pt x="951" y="0"/>
                    <a:pt x="948" y="0"/>
                  </a:cubicBezTo>
                  <a:cubicBezTo>
                    <a:pt x="359" y="0"/>
                    <a:pt x="3" y="353"/>
                    <a:pt x="2" y="940"/>
                  </a:cubicBezTo>
                  <a:cubicBezTo>
                    <a:pt x="0" y="1526"/>
                    <a:pt x="355" y="1879"/>
                    <a:pt x="941" y="1886"/>
                  </a:cubicBezTo>
                  <a:cubicBezTo>
                    <a:pt x="946" y="1886"/>
                    <a:pt x="950" y="1886"/>
                    <a:pt x="955" y="1886"/>
                  </a:cubicBezTo>
                  <a:cubicBezTo>
                    <a:pt x="1540" y="1886"/>
                    <a:pt x="1834" y="1513"/>
                    <a:pt x="1910" y="947"/>
                  </a:cubicBezTo>
                  <a:cubicBezTo>
                    <a:pt x="1838" y="375"/>
                    <a:pt x="1546" y="0"/>
                    <a:pt x="9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6"/>
            <p:cNvSpPr/>
            <p:nvPr/>
          </p:nvSpPr>
          <p:spPr>
            <a:xfrm rot="10800000">
              <a:off x="2187155" y="992904"/>
              <a:ext cx="63169" cy="62020"/>
            </a:xfrm>
            <a:custGeom>
              <a:avLst/>
              <a:gdLst/>
              <a:ahLst/>
              <a:cxnLst/>
              <a:rect l="l" t="t" r="r" b="b"/>
              <a:pathLst>
                <a:path w="1925" h="1890" extrusionOk="0">
                  <a:moveTo>
                    <a:pt x="963" y="0"/>
                  </a:moveTo>
                  <a:cubicBezTo>
                    <a:pt x="379" y="0"/>
                    <a:pt x="22" y="345"/>
                    <a:pt x="12" y="930"/>
                  </a:cubicBezTo>
                  <a:cubicBezTo>
                    <a:pt x="1" y="1517"/>
                    <a:pt x="349" y="1875"/>
                    <a:pt x="937" y="1889"/>
                  </a:cubicBezTo>
                  <a:cubicBezTo>
                    <a:pt x="950" y="1890"/>
                    <a:pt x="962" y="1890"/>
                    <a:pt x="974" y="1890"/>
                  </a:cubicBezTo>
                  <a:cubicBezTo>
                    <a:pt x="1545" y="1890"/>
                    <a:pt x="1835" y="1523"/>
                    <a:pt x="1924" y="930"/>
                  </a:cubicBezTo>
                  <a:cubicBezTo>
                    <a:pt x="1842" y="402"/>
                    <a:pt x="1569" y="11"/>
                    <a:pt x="971" y="0"/>
                  </a:cubicBezTo>
                  <a:cubicBezTo>
                    <a:pt x="968" y="0"/>
                    <a:pt x="966" y="0"/>
                    <a:pt x="96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6"/>
            <p:cNvSpPr/>
            <p:nvPr/>
          </p:nvSpPr>
          <p:spPr>
            <a:xfrm rot="10800000">
              <a:off x="1978718" y="992838"/>
              <a:ext cx="63169" cy="61955"/>
            </a:xfrm>
            <a:custGeom>
              <a:avLst/>
              <a:gdLst/>
              <a:ahLst/>
              <a:cxnLst/>
              <a:rect l="l" t="t" r="r" b="b"/>
              <a:pathLst>
                <a:path w="1925" h="1888" extrusionOk="0">
                  <a:moveTo>
                    <a:pt x="952" y="0"/>
                  </a:moveTo>
                  <a:cubicBezTo>
                    <a:pt x="385" y="0"/>
                    <a:pt x="33" y="344"/>
                    <a:pt x="16" y="916"/>
                  </a:cubicBezTo>
                  <a:cubicBezTo>
                    <a:pt x="1" y="1504"/>
                    <a:pt x="347" y="1865"/>
                    <a:pt x="933" y="1887"/>
                  </a:cubicBezTo>
                  <a:cubicBezTo>
                    <a:pt x="949" y="1887"/>
                    <a:pt x="966" y="1888"/>
                    <a:pt x="982" y="1888"/>
                  </a:cubicBezTo>
                  <a:cubicBezTo>
                    <a:pt x="1544" y="1888"/>
                    <a:pt x="1833" y="1524"/>
                    <a:pt x="1924" y="976"/>
                  </a:cubicBezTo>
                  <a:cubicBezTo>
                    <a:pt x="1866" y="397"/>
                    <a:pt x="1580" y="17"/>
                    <a:pt x="988" y="1"/>
                  </a:cubicBezTo>
                  <a:cubicBezTo>
                    <a:pt x="976" y="1"/>
                    <a:pt x="964" y="0"/>
                    <a:pt x="9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6"/>
            <p:cNvSpPr/>
            <p:nvPr/>
          </p:nvSpPr>
          <p:spPr>
            <a:xfrm rot="10800000">
              <a:off x="1769985" y="992838"/>
              <a:ext cx="63267" cy="61955"/>
            </a:xfrm>
            <a:custGeom>
              <a:avLst/>
              <a:gdLst/>
              <a:ahLst/>
              <a:cxnLst/>
              <a:rect l="l" t="t" r="r" b="b"/>
              <a:pathLst>
                <a:path w="1928" h="1888" extrusionOk="0">
                  <a:moveTo>
                    <a:pt x="953" y="1"/>
                  </a:moveTo>
                  <a:cubicBezTo>
                    <a:pt x="380" y="1"/>
                    <a:pt x="29" y="344"/>
                    <a:pt x="15" y="920"/>
                  </a:cubicBezTo>
                  <a:cubicBezTo>
                    <a:pt x="0" y="1507"/>
                    <a:pt x="347" y="1867"/>
                    <a:pt x="934" y="1887"/>
                  </a:cubicBezTo>
                  <a:cubicBezTo>
                    <a:pt x="949" y="1887"/>
                    <a:pt x="965" y="1888"/>
                    <a:pt x="980" y="1888"/>
                  </a:cubicBezTo>
                  <a:cubicBezTo>
                    <a:pt x="1546" y="1888"/>
                    <a:pt x="1834" y="1523"/>
                    <a:pt x="1928" y="939"/>
                  </a:cubicBezTo>
                  <a:cubicBezTo>
                    <a:pt x="1851" y="401"/>
                    <a:pt x="1577" y="9"/>
                    <a:pt x="981" y="1"/>
                  </a:cubicBezTo>
                  <a:cubicBezTo>
                    <a:pt x="972" y="1"/>
                    <a:pt x="962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6"/>
            <p:cNvSpPr/>
            <p:nvPr/>
          </p:nvSpPr>
          <p:spPr>
            <a:xfrm rot="10800000">
              <a:off x="1561548" y="992838"/>
              <a:ext cx="62972" cy="61889"/>
            </a:xfrm>
            <a:custGeom>
              <a:avLst/>
              <a:gdLst/>
              <a:ahLst/>
              <a:cxnLst/>
              <a:rect l="l" t="t" r="r" b="b"/>
              <a:pathLst>
                <a:path w="1919" h="1886" extrusionOk="0">
                  <a:moveTo>
                    <a:pt x="951" y="0"/>
                  </a:moveTo>
                  <a:cubicBezTo>
                    <a:pt x="374" y="0"/>
                    <a:pt x="22" y="346"/>
                    <a:pt x="12" y="925"/>
                  </a:cubicBezTo>
                  <a:cubicBezTo>
                    <a:pt x="1" y="1512"/>
                    <a:pt x="351" y="1870"/>
                    <a:pt x="937" y="1885"/>
                  </a:cubicBezTo>
                  <a:cubicBezTo>
                    <a:pt x="950" y="1885"/>
                    <a:pt x="962" y="1885"/>
                    <a:pt x="974" y="1885"/>
                  </a:cubicBezTo>
                  <a:cubicBezTo>
                    <a:pt x="1544" y="1885"/>
                    <a:pt x="1835" y="1519"/>
                    <a:pt x="1919" y="961"/>
                  </a:cubicBezTo>
                  <a:cubicBezTo>
                    <a:pt x="1855" y="385"/>
                    <a:pt x="1562" y="6"/>
                    <a:pt x="972" y="0"/>
                  </a:cubicBezTo>
                  <a:cubicBezTo>
                    <a:pt x="965" y="0"/>
                    <a:pt x="958" y="0"/>
                    <a:pt x="95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6"/>
            <p:cNvSpPr/>
            <p:nvPr/>
          </p:nvSpPr>
          <p:spPr>
            <a:xfrm rot="10800000">
              <a:off x="1353340" y="992149"/>
              <a:ext cx="62349" cy="62644"/>
            </a:xfrm>
            <a:custGeom>
              <a:avLst/>
              <a:gdLst/>
              <a:ahLst/>
              <a:cxnLst/>
              <a:rect l="l" t="t" r="r" b="b"/>
              <a:pathLst>
                <a:path w="1900" h="1909" extrusionOk="0">
                  <a:moveTo>
                    <a:pt x="953" y="1"/>
                  </a:moveTo>
                  <a:cubicBezTo>
                    <a:pt x="947" y="1"/>
                    <a:pt x="941" y="1"/>
                    <a:pt x="935" y="1"/>
                  </a:cubicBezTo>
                  <a:cubicBezTo>
                    <a:pt x="349" y="8"/>
                    <a:pt x="0" y="365"/>
                    <a:pt x="2" y="953"/>
                  </a:cubicBezTo>
                  <a:cubicBezTo>
                    <a:pt x="3" y="1547"/>
                    <a:pt x="382" y="1839"/>
                    <a:pt x="956" y="1909"/>
                  </a:cubicBezTo>
                  <a:cubicBezTo>
                    <a:pt x="1526" y="1828"/>
                    <a:pt x="1899" y="1528"/>
                    <a:pt x="1889" y="934"/>
                  </a:cubicBezTo>
                  <a:cubicBezTo>
                    <a:pt x="1879" y="354"/>
                    <a:pt x="153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6"/>
            <p:cNvSpPr/>
            <p:nvPr/>
          </p:nvSpPr>
          <p:spPr>
            <a:xfrm rot="10800000">
              <a:off x="1144213" y="992838"/>
              <a:ext cx="63300" cy="61955"/>
            </a:xfrm>
            <a:custGeom>
              <a:avLst/>
              <a:gdLst/>
              <a:ahLst/>
              <a:cxnLst/>
              <a:rect l="l" t="t" r="r" b="b"/>
              <a:pathLst>
                <a:path w="1929" h="1888" extrusionOk="0">
                  <a:moveTo>
                    <a:pt x="953" y="1"/>
                  </a:moveTo>
                  <a:cubicBezTo>
                    <a:pt x="381" y="1"/>
                    <a:pt x="29" y="344"/>
                    <a:pt x="15" y="920"/>
                  </a:cubicBezTo>
                  <a:cubicBezTo>
                    <a:pt x="1" y="1507"/>
                    <a:pt x="348" y="1867"/>
                    <a:pt x="934" y="1887"/>
                  </a:cubicBezTo>
                  <a:cubicBezTo>
                    <a:pt x="950" y="1887"/>
                    <a:pt x="965" y="1888"/>
                    <a:pt x="981" y="1888"/>
                  </a:cubicBezTo>
                  <a:cubicBezTo>
                    <a:pt x="1547" y="1888"/>
                    <a:pt x="1834" y="1523"/>
                    <a:pt x="1929" y="939"/>
                  </a:cubicBezTo>
                  <a:cubicBezTo>
                    <a:pt x="1854" y="401"/>
                    <a:pt x="1579" y="9"/>
                    <a:pt x="982" y="1"/>
                  </a:cubicBezTo>
                  <a:cubicBezTo>
                    <a:pt x="972" y="1"/>
                    <a:pt x="963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6"/>
            <p:cNvSpPr/>
            <p:nvPr/>
          </p:nvSpPr>
          <p:spPr>
            <a:xfrm rot="10800000">
              <a:off x="936334" y="991919"/>
              <a:ext cx="62644" cy="62841"/>
            </a:xfrm>
            <a:custGeom>
              <a:avLst/>
              <a:gdLst/>
              <a:ahLst/>
              <a:cxnLst/>
              <a:rect l="l" t="t" r="r" b="b"/>
              <a:pathLst>
                <a:path w="1909" h="1915" extrusionOk="0">
                  <a:moveTo>
                    <a:pt x="948" y="1"/>
                  </a:moveTo>
                  <a:cubicBezTo>
                    <a:pt x="378" y="1"/>
                    <a:pt x="32" y="349"/>
                    <a:pt x="18" y="926"/>
                  </a:cubicBezTo>
                  <a:cubicBezTo>
                    <a:pt x="0" y="1523"/>
                    <a:pt x="372" y="1822"/>
                    <a:pt x="976" y="1915"/>
                  </a:cubicBezTo>
                  <a:cubicBezTo>
                    <a:pt x="1506" y="1831"/>
                    <a:pt x="1898" y="1556"/>
                    <a:pt x="1905" y="961"/>
                  </a:cubicBezTo>
                  <a:cubicBezTo>
                    <a:pt x="1908" y="371"/>
                    <a:pt x="1564" y="13"/>
                    <a:pt x="976" y="1"/>
                  </a:cubicBezTo>
                  <a:cubicBezTo>
                    <a:pt x="966" y="1"/>
                    <a:pt x="957" y="1"/>
                    <a:pt x="9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6"/>
            <p:cNvSpPr/>
            <p:nvPr/>
          </p:nvSpPr>
          <p:spPr>
            <a:xfrm rot="10800000">
              <a:off x="727535" y="992050"/>
              <a:ext cx="62939" cy="62808"/>
            </a:xfrm>
            <a:custGeom>
              <a:avLst/>
              <a:gdLst/>
              <a:ahLst/>
              <a:cxnLst/>
              <a:rect l="l" t="t" r="r" b="b"/>
              <a:pathLst>
                <a:path w="1918" h="1914" extrusionOk="0">
                  <a:moveTo>
                    <a:pt x="952" y="1"/>
                  </a:moveTo>
                  <a:cubicBezTo>
                    <a:pt x="386" y="1"/>
                    <a:pt x="40" y="346"/>
                    <a:pt x="20" y="921"/>
                  </a:cubicBezTo>
                  <a:cubicBezTo>
                    <a:pt x="1" y="1516"/>
                    <a:pt x="368" y="1818"/>
                    <a:pt x="969" y="1913"/>
                  </a:cubicBezTo>
                  <a:cubicBezTo>
                    <a:pt x="1504" y="1840"/>
                    <a:pt x="1896" y="1565"/>
                    <a:pt x="1909" y="967"/>
                  </a:cubicBezTo>
                  <a:cubicBezTo>
                    <a:pt x="1917" y="379"/>
                    <a:pt x="1572" y="16"/>
                    <a:pt x="987" y="1"/>
                  </a:cubicBezTo>
                  <a:cubicBezTo>
                    <a:pt x="975" y="1"/>
                    <a:pt x="963" y="1"/>
                    <a:pt x="95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6"/>
            <p:cNvSpPr/>
            <p:nvPr/>
          </p:nvSpPr>
          <p:spPr>
            <a:xfrm rot="10800000">
              <a:off x="518605" y="992772"/>
              <a:ext cx="63792" cy="62775"/>
            </a:xfrm>
            <a:custGeom>
              <a:avLst/>
              <a:gdLst/>
              <a:ahLst/>
              <a:cxnLst/>
              <a:rect l="l" t="t" r="r" b="b"/>
              <a:pathLst>
                <a:path w="1944" h="1913" extrusionOk="0">
                  <a:moveTo>
                    <a:pt x="883" y="1"/>
                  </a:moveTo>
                  <a:cubicBezTo>
                    <a:pt x="392" y="118"/>
                    <a:pt x="0" y="400"/>
                    <a:pt x="36" y="1005"/>
                  </a:cubicBezTo>
                  <a:cubicBezTo>
                    <a:pt x="66" y="1572"/>
                    <a:pt x="405" y="1912"/>
                    <a:pt x="961" y="1912"/>
                  </a:cubicBezTo>
                  <a:cubicBezTo>
                    <a:pt x="979" y="1912"/>
                    <a:pt x="998" y="1912"/>
                    <a:pt x="1016" y="1911"/>
                  </a:cubicBezTo>
                  <a:cubicBezTo>
                    <a:pt x="1601" y="1888"/>
                    <a:pt x="1944" y="1520"/>
                    <a:pt x="1922" y="933"/>
                  </a:cubicBezTo>
                  <a:cubicBezTo>
                    <a:pt x="1901" y="340"/>
                    <a:pt x="1519" y="56"/>
                    <a:pt x="8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6"/>
            <p:cNvSpPr/>
            <p:nvPr/>
          </p:nvSpPr>
          <p:spPr>
            <a:xfrm rot="10800000">
              <a:off x="310102" y="992838"/>
              <a:ext cx="63399" cy="61988"/>
            </a:xfrm>
            <a:custGeom>
              <a:avLst/>
              <a:gdLst/>
              <a:ahLst/>
              <a:cxnLst/>
              <a:rect l="l" t="t" r="r" b="b"/>
              <a:pathLst>
                <a:path w="1932" h="1889" extrusionOk="0">
                  <a:moveTo>
                    <a:pt x="993" y="0"/>
                  </a:moveTo>
                  <a:cubicBezTo>
                    <a:pt x="973" y="0"/>
                    <a:pt x="952" y="1"/>
                    <a:pt x="931" y="2"/>
                  </a:cubicBezTo>
                  <a:cubicBezTo>
                    <a:pt x="346" y="29"/>
                    <a:pt x="0" y="393"/>
                    <a:pt x="23" y="980"/>
                  </a:cubicBezTo>
                  <a:cubicBezTo>
                    <a:pt x="47" y="1548"/>
                    <a:pt x="395" y="1889"/>
                    <a:pt x="951" y="1889"/>
                  </a:cubicBezTo>
                  <a:cubicBezTo>
                    <a:pt x="969" y="1889"/>
                    <a:pt x="986" y="1888"/>
                    <a:pt x="1003" y="1888"/>
                  </a:cubicBezTo>
                  <a:cubicBezTo>
                    <a:pt x="1596" y="1868"/>
                    <a:pt x="1883" y="1486"/>
                    <a:pt x="1931" y="904"/>
                  </a:cubicBezTo>
                  <a:cubicBezTo>
                    <a:pt x="1838" y="361"/>
                    <a:pt x="1548" y="0"/>
                    <a:pt x="9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6"/>
            <p:cNvSpPr/>
            <p:nvPr/>
          </p:nvSpPr>
          <p:spPr>
            <a:xfrm rot="10800000">
              <a:off x="5733054" y="992871"/>
              <a:ext cx="62874" cy="61922"/>
            </a:xfrm>
            <a:custGeom>
              <a:avLst/>
              <a:gdLst/>
              <a:ahLst/>
              <a:cxnLst/>
              <a:rect l="l" t="t" r="r" b="b"/>
              <a:pathLst>
                <a:path w="1916" h="1887" extrusionOk="0">
                  <a:moveTo>
                    <a:pt x="965" y="1"/>
                  </a:moveTo>
                  <a:cubicBezTo>
                    <a:pt x="958" y="1"/>
                    <a:pt x="950" y="1"/>
                    <a:pt x="943" y="1"/>
                  </a:cubicBezTo>
                  <a:cubicBezTo>
                    <a:pt x="353" y="8"/>
                    <a:pt x="1" y="361"/>
                    <a:pt x="3" y="947"/>
                  </a:cubicBezTo>
                  <a:cubicBezTo>
                    <a:pt x="6" y="1536"/>
                    <a:pt x="362" y="1887"/>
                    <a:pt x="950" y="1887"/>
                  </a:cubicBezTo>
                  <a:cubicBezTo>
                    <a:pt x="1544" y="1887"/>
                    <a:pt x="1836" y="1513"/>
                    <a:pt x="1915" y="893"/>
                  </a:cubicBezTo>
                  <a:cubicBezTo>
                    <a:pt x="1818" y="390"/>
                    <a:pt x="1545" y="1"/>
                    <a:pt x="9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6"/>
            <p:cNvSpPr/>
            <p:nvPr/>
          </p:nvSpPr>
          <p:spPr>
            <a:xfrm rot="10800000">
              <a:off x="5524682" y="992838"/>
              <a:ext cx="62808" cy="61988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1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1" y="1879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3" y="1888"/>
                    <a:pt x="1834" y="1519"/>
                    <a:pt x="1914" y="956"/>
                  </a:cubicBezTo>
                  <a:cubicBezTo>
                    <a:pt x="1846" y="379"/>
                    <a:pt x="1552" y="5"/>
                    <a:pt x="958" y="0"/>
                  </a:cubicBezTo>
                  <a:cubicBezTo>
                    <a:pt x="956" y="0"/>
                    <a:pt x="954" y="0"/>
                    <a:pt x="95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6"/>
            <p:cNvSpPr/>
            <p:nvPr/>
          </p:nvSpPr>
          <p:spPr>
            <a:xfrm rot="10800000">
              <a:off x="5316540" y="992149"/>
              <a:ext cx="62611" cy="62611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6" y="1"/>
                  </a:moveTo>
                  <a:cubicBezTo>
                    <a:pt x="375" y="1"/>
                    <a:pt x="29" y="349"/>
                    <a:pt x="15" y="926"/>
                  </a:cubicBezTo>
                  <a:cubicBezTo>
                    <a:pt x="0" y="1520"/>
                    <a:pt x="369" y="1822"/>
                    <a:pt x="938" y="1908"/>
                  </a:cubicBezTo>
                  <a:cubicBezTo>
                    <a:pt x="1513" y="1844"/>
                    <a:pt x="1892" y="1552"/>
                    <a:pt x="1899" y="961"/>
                  </a:cubicBezTo>
                  <a:cubicBezTo>
                    <a:pt x="1908" y="371"/>
                    <a:pt x="1561" y="13"/>
                    <a:pt x="974" y="1"/>
                  </a:cubicBezTo>
                  <a:cubicBezTo>
                    <a:pt x="965" y="1"/>
                    <a:pt x="955" y="1"/>
                    <a:pt x="94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6"/>
            <p:cNvSpPr/>
            <p:nvPr/>
          </p:nvSpPr>
          <p:spPr>
            <a:xfrm rot="10800000">
              <a:off x="5107905" y="992149"/>
              <a:ext cx="62644" cy="62611"/>
            </a:xfrm>
            <a:custGeom>
              <a:avLst/>
              <a:gdLst/>
              <a:ahLst/>
              <a:cxnLst/>
              <a:rect l="l" t="t" r="r" b="b"/>
              <a:pathLst>
                <a:path w="1909" h="1908" extrusionOk="0">
                  <a:moveTo>
                    <a:pt x="945" y="1"/>
                  </a:moveTo>
                  <a:cubicBezTo>
                    <a:pt x="375" y="1"/>
                    <a:pt x="29" y="349"/>
                    <a:pt x="15" y="926"/>
                  </a:cubicBezTo>
                  <a:cubicBezTo>
                    <a:pt x="1" y="1520"/>
                    <a:pt x="369" y="1822"/>
                    <a:pt x="937" y="1908"/>
                  </a:cubicBezTo>
                  <a:cubicBezTo>
                    <a:pt x="1514" y="1844"/>
                    <a:pt x="1891" y="1552"/>
                    <a:pt x="1898" y="961"/>
                  </a:cubicBezTo>
                  <a:cubicBezTo>
                    <a:pt x="1908" y="371"/>
                    <a:pt x="1561" y="13"/>
                    <a:pt x="973" y="1"/>
                  </a:cubicBezTo>
                  <a:cubicBezTo>
                    <a:pt x="964" y="1"/>
                    <a:pt x="954" y="1"/>
                    <a:pt x="9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6"/>
            <p:cNvSpPr/>
            <p:nvPr/>
          </p:nvSpPr>
          <p:spPr>
            <a:xfrm rot="10800000">
              <a:off x="4898779" y="992805"/>
              <a:ext cx="63300" cy="61955"/>
            </a:xfrm>
            <a:custGeom>
              <a:avLst/>
              <a:gdLst/>
              <a:ahLst/>
              <a:cxnLst/>
              <a:rect l="l" t="t" r="r" b="b"/>
              <a:pathLst>
                <a:path w="1929" h="1888" extrusionOk="0">
                  <a:moveTo>
                    <a:pt x="988" y="0"/>
                  </a:moveTo>
                  <a:cubicBezTo>
                    <a:pt x="970" y="0"/>
                    <a:pt x="952" y="1"/>
                    <a:pt x="934" y="1"/>
                  </a:cubicBezTo>
                  <a:cubicBezTo>
                    <a:pt x="348" y="23"/>
                    <a:pt x="1" y="381"/>
                    <a:pt x="15" y="968"/>
                  </a:cubicBezTo>
                  <a:cubicBezTo>
                    <a:pt x="29" y="1543"/>
                    <a:pt x="381" y="1888"/>
                    <a:pt x="950" y="1888"/>
                  </a:cubicBezTo>
                  <a:cubicBezTo>
                    <a:pt x="961" y="1888"/>
                    <a:pt x="971" y="1888"/>
                    <a:pt x="982" y="1887"/>
                  </a:cubicBezTo>
                  <a:cubicBezTo>
                    <a:pt x="1575" y="1874"/>
                    <a:pt x="1865" y="1496"/>
                    <a:pt x="1929" y="861"/>
                  </a:cubicBezTo>
                  <a:cubicBezTo>
                    <a:pt x="1819" y="383"/>
                    <a:pt x="1556" y="0"/>
                    <a:pt x="9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6"/>
            <p:cNvSpPr/>
            <p:nvPr/>
          </p:nvSpPr>
          <p:spPr>
            <a:xfrm rot="10800000">
              <a:off x="4690440" y="992739"/>
              <a:ext cx="63858" cy="62152"/>
            </a:xfrm>
            <a:custGeom>
              <a:avLst/>
              <a:gdLst/>
              <a:ahLst/>
              <a:cxnLst/>
              <a:rect l="l" t="t" r="r" b="b"/>
              <a:pathLst>
                <a:path w="1946" h="1894" extrusionOk="0">
                  <a:moveTo>
                    <a:pt x="957" y="1"/>
                  </a:moveTo>
                  <a:cubicBezTo>
                    <a:pt x="420" y="1"/>
                    <a:pt x="78" y="331"/>
                    <a:pt x="41" y="885"/>
                  </a:cubicBezTo>
                  <a:cubicBezTo>
                    <a:pt x="0" y="1472"/>
                    <a:pt x="338" y="1846"/>
                    <a:pt x="922" y="1890"/>
                  </a:cubicBezTo>
                  <a:cubicBezTo>
                    <a:pt x="955" y="1892"/>
                    <a:pt x="986" y="1893"/>
                    <a:pt x="1017" y="1893"/>
                  </a:cubicBezTo>
                  <a:cubicBezTo>
                    <a:pt x="1550" y="1893"/>
                    <a:pt x="1840" y="1543"/>
                    <a:pt x="1946" y="1021"/>
                  </a:cubicBezTo>
                  <a:cubicBezTo>
                    <a:pt x="1915" y="427"/>
                    <a:pt x="1632" y="43"/>
                    <a:pt x="1045" y="4"/>
                  </a:cubicBezTo>
                  <a:cubicBezTo>
                    <a:pt x="1015" y="2"/>
                    <a:pt x="986" y="1"/>
                    <a:pt x="9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6"/>
            <p:cNvSpPr/>
            <p:nvPr/>
          </p:nvSpPr>
          <p:spPr>
            <a:xfrm rot="10800000">
              <a:off x="4481772" y="992149"/>
              <a:ext cx="63595" cy="62677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5" y="1"/>
                  </a:moveTo>
                  <a:cubicBezTo>
                    <a:pt x="400" y="1"/>
                    <a:pt x="56" y="341"/>
                    <a:pt x="30" y="908"/>
                  </a:cubicBezTo>
                  <a:cubicBezTo>
                    <a:pt x="1" y="1503"/>
                    <a:pt x="368" y="1811"/>
                    <a:pt x="930" y="1910"/>
                  </a:cubicBezTo>
                  <a:cubicBezTo>
                    <a:pt x="1513" y="1859"/>
                    <a:pt x="1894" y="1573"/>
                    <a:pt x="1916" y="980"/>
                  </a:cubicBezTo>
                  <a:cubicBezTo>
                    <a:pt x="1938" y="393"/>
                    <a:pt x="1595" y="25"/>
                    <a:pt x="1010" y="2"/>
                  </a:cubicBezTo>
                  <a:cubicBezTo>
                    <a:pt x="991" y="1"/>
                    <a:pt x="973" y="1"/>
                    <a:pt x="9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6"/>
            <p:cNvSpPr/>
            <p:nvPr/>
          </p:nvSpPr>
          <p:spPr>
            <a:xfrm rot="10800000">
              <a:off x="4273138" y="992838"/>
              <a:ext cx="62841" cy="61988"/>
            </a:xfrm>
            <a:custGeom>
              <a:avLst/>
              <a:gdLst/>
              <a:ahLst/>
              <a:cxnLst/>
              <a:rect l="l" t="t" r="r" b="b"/>
              <a:pathLst>
                <a:path w="1915" h="1889" extrusionOk="0">
                  <a:moveTo>
                    <a:pt x="952" y="0"/>
                  </a:moveTo>
                  <a:cubicBezTo>
                    <a:pt x="366" y="0"/>
                    <a:pt x="14" y="350"/>
                    <a:pt x="6" y="934"/>
                  </a:cubicBezTo>
                  <a:cubicBezTo>
                    <a:pt x="1" y="1521"/>
                    <a:pt x="352" y="1876"/>
                    <a:pt x="939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3" y="1888"/>
                    <a:pt x="1834" y="1519"/>
                    <a:pt x="1914" y="956"/>
                  </a:cubicBezTo>
                  <a:cubicBezTo>
                    <a:pt x="1843" y="379"/>
                    <a:pt x="1553" y="5"/>
                    <a:pt x="959" y="0"/>
                  </a:cubicBezTo>
                  <a:cubicBezTo>
                    <a:pt x="956" y="0"/>
                    <a:pt x="954" y="0"/>
                    <a:pt x="9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6"/>
            <p:cNvSpPr/>
            <p:nvPr/>
          </p:nvSpPr>
          <p:spPr>
            <a:xfrm rot="10800000">
              <a:off x="4064569" y="992838"/>
              <a:ext cx="63136" cy="61955"/>
            </a:xfrm>
            <a:custGeom>
              <a:avLst/>
              <a:gdLst/>
              <a:ahLst/>
              <a:cxnLst/>
              <a:rect l="l" t="t" r="r" b="b"/>
              <a:pathLst>
                <a:path w="1924" h="1888" extrusionOk="0">
                  <a:moveTo>
                    <a:pt x="978" y="0"/>
                  </a:moveTo>
                  <a:cubicBezTo>
                    <a:pt x="963" y="0"/>
                    <a:pt x="949" y="0"/>
                    <a:pt x="935" y="1"/>
                  </a:cubicBezTo>
                  <a:cubicBezTo>
                    <a:pt x="346" y="21"/>
                    <a:pt x="1" y="379"/>
                    <a:pt x="15" y="968"/>
                  </a:cubicBezTo>
                  <a:cubicBezTo>
                    <a:pt x="28" y="1542"/>
                    <a:pt x="381" y="1887"/>
                    <a:pt x="949" y="1887"/>
                  </a:cubicBezTo>
                  <a:cubicBezTo>
                    <a:pt x="960" y="1887"/>
                    <a:pt x="970" y="1887"/>
                    <a:pt x="981" y="1887"/>
                  </a:cubicBezTo>
                  <a:cubicBezTo>
                    <a:pt x="1573" y="1875"/>
                    <a:pt x="1862" y="1495"/>
                    <a:pt x="1923" y="917"/>
                  </a:cubicBezTo>
                  <a:cubicBezTo>
                    <a:pt x="1834" y="364"/>
                    <a:pt x="1545" y="0"/>
                    <a:pt x="97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6"/>
            <p:cNvSpPr/>
            <p:nvPr/>
          </p:nvSpPr>
          <p:spPr>
            <a:xfrm rot="10800000">
              <a:off x="3856001" y="992838"/>
              <a:ext cx="63169" cy="62644"/>
            </a:xfrm>
            <a:custGeom>
              <a:avLst/>
              <a:gdLst/>
              <a:ahLst/>
              <a:cxnLst/>
              <a:rect l="l" t="t" r="r" b="b"/>
              <a:pathLst>
                <a:path w="1925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1" y="1525"/>
                    <a:pt x="346" y="1890"/>
                    <a:pt x="931" y="1908"/>
                  </a:cubicBezTo>
                  <a:cubicBezTo>
                    <a:pt x="944" y="1908"/>
                    <a:pt x="957" y="1908"/>
                    <a:pt x="970" y="1908"/>
                  </a:cubicBezTo>
                  <a:cubicBezTo>
                    <a:pt x="1534" y="1908"/>
                    <a:pt x="1880" y="1564"/>
                    <a:pt x="1901" y="992"/>
                  </a:cubicBezTo>
                  <a:cubicBezTo>
                    <a:pt x="1924" y="398"/>
                    <a:pt x="1556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6"/>
            <p:cNvSpPr/>
            <p:nvPr/>
          </p:nvSpPr>
          <p:spPr>
            <a:xfrm rot="10800000">
              <a:off x="3647235" y="992871"/>
              <a:ext cx="63070" cy="62020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1" y="1"/>
                  </a:moveTo>
                  <a:cubicBezTo>
                    <a:pt x="954" y="1"/>
                    <a:pt x="948" y="1"/>
                    <a:pt x="941" y="1"/>
                  </a:cubicBezTo>
                  <a:cubicBezTo>
                    <a:pt x="354" y="14"/>
                    <a:pt x="0" y="368"/>
                    <a:pt x="8" y="955"/>
                  </a:cubicBezTo>
                  <a:cubicBezTo>
                    <a:pt x="15" y="1542"/>
                    <a:pt x="370" y="1890"/>
                    <a:pt x="955" y="1890"/>
                  </a:cubicBezTo>
                  <a:cubicBezTo>
                    <a:pt x="956" y="1890"/>
                    <a:pt x="957" y="1890"/>
                    <a:pt x="959" y="1890"/>
                  </a:cubicBezTo>
                  <a:cubicBezTo>
                    <a:pt x="1553" y="1885"/>
                    <a:pt x="1846" y="1510"/>
                    <a:pt x="1921" y="888"/>
                  </a:cubicBezTo>
                  <a:cubicBezTo>
                    <a:pt x="1821" y="387"/>
                    <a:pt x="1547" y="1"/>
                    <a:pt x="96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36"/>
            <p:cNvSpPr/>
            <p:nvPr/>
          </p:nvSpPr>
          <p:spPr>
            <a:xfrm rot="10800000">
              <a:off x="3438830" y="992838"/>
              <a:ext cx="62972" cy="61889"/>
            </a:xfrm>
            <a:custGeom>
              <a:avLst/>
              <a:gdLst/>
              <a:ahLst/>
              <a:cxnLst/>
              <a:rect l="l" t="t" r="r" b="b"/>
              <a:pathLst>
                <a:path w="1919" h="1886" extrusionOk="0">
                  <a:moveTo>
                    <a:pt x="951" y="0"/>
                  </a:moveTo>
                  <a:cubicBezTo>
                    <a:pt x="374" y="0"/>
                    <a:pt x="23" y="346"/>
                    <a:pt x="13" y="925"/>
                  </a:cubicBezTo>
                  <a:cubicBezTo>
                    <a:pt x="1" y="1512"/>
                    <a:pt x="351" y="1870"/>
                    <a:pt x="937" y="1885"/>
                  </a:cubicBezTo>
                  <a:cubicBezTo>
                    <a:pt x="950" y="1885"/>
                    <a:pt x="962" y="1885"/>
                    <a:pt x="974" y="1885"/>
                  </a:cubicBezTo>
                  <a:cubicBezTo>
                    <a:pt x="1544" y="1885"/>
                    <a:pt x="1835" y="1519"/>
                    <a:pt x="1919" y="961"/>
                  </a:cubicBezTo>
                  <a:cubicBezTo>
                    <a:pt x="1854" y="385"/>
                    <a:pt x="1565" y="6"/>
                    <a:pt x="972" y="0"/>
                  </a:cubicBezTo>
                  <a:cubicBezTo>
                    <a:pt x="965" y="0"/>
                    <a:pt x="958" y="0"/>
                    <a:pt x="95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36"/>
            <p:cNvSpPr/>
            <p:nvPr/>
          </p:nvSpPr>
          <p:spPr>
            <a:xfrm rot="10800000">
              <a:off x="4796463" y="1098599"/>
              <a:ext cx="59789" cy="59559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00" y="0"/>
                  </a:moveTo>
                  <a:cubicBezTo>
                    <a:pt x="354" y="83"/>
                    <a:pt x="0" y="386"/>
                    <a:pt x="13" y="934"/>
                  </a:cubicBezTo>
                  <a:cubicBezTo>
                    <a:pt x="24" y="1470"/>
                    <a:pt x="372" y="1814"/>
                    <a:pt x="901" y="1814"/>
                  </a:cubicBezTo>
                  <a:cubicBezTo>
                    <a:pt x="911" y="1814"/>
                    <a:pt x="921" y="1814"/>
                    <a:pt x="931" y="1814"/>
                  </a:cubicBezTo>
                  <a:cubicBezTo>
                    <a:pt x="1474" y="1801"/>
                    <a:pt x="1821" y="1444"/>
                    <a:pt x="1809" y="896"/>
                  </a:cubicBezTo>
                  <a:cubicBezTo>
                    <a:pt x="1799" y="350"/>
                    <a:pt x="1435" y="61"/>
                    <a:pt x="9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36"/>
            <p:cNvSpPr/>
            <p:nvPr/>
          </p:nvSpPr>
          <p:spPr>
            <a:xfrm rot="10800000">
              <a:off x="4587665" y="1098599"/>
              <a:ext cx="60019" cy="59067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0" y="1"/>
                  </a:moveTo>
                  <a:cubicBezTo>
                    <a:pt x="372" y="1"/>
                    <a:pt x="24" y="349"/>
                    <a:pt x="12" y="881"/>
                  </a:cubicBezTo>
                  <a:cubicBezTo>
                    <a:pt x="0" y="1426"/>
                    <a:pt x="347" y="1786"/>
                    <a:pt x="892" y="1799"/>
                  </a:cubicBezTo>
                  <a:cubicBezTo>
                    <a:pt x="903" y="1799"/>
                    <a:pt x="913" y="1799"/>
                    <a:pt x="924" y="1799"/>
                  </a:cubicBezTo>
                  <a:cubicBezTo>
                    <a:pt x="1453" y="1799"/>
                    <a:pt x="1745" y="1450"/>
                    <a:pt x="1828" y="913"/>
                  </a:cubicBezTo>
                  <a:cubicBezTo>
                    <a:pt x="1768" y="378"/>
                    <a:pt x="1479" y="13"/>
                    <a:pt x="929" y="1"/>
                  </a:cubicBezTo>
                  <a:cubicBezTo>
                    <a:pt x="920" y="1"/>
                    <a:pt x="910" y="1"/>
                    <a:pt x="90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36"/>
            <p:cNvSpPr/>
            <p:nvPr/>
          </p:nvSpPr>
          <p:spPr>
            <a:xfrm rot="10800000">
              <a:off x="5004769" y="1098599"/>
              <a:ext cx="60019" cy="59100"/>
            </a:xfrm>
            <a:custGeom>
              <a:avLst/>
              <a:gdLst/>
              <a:ahLst/>
              <a:cxnLst/>
              <a:rect l="l" t="t" r="r" b="b"/>
              <a:pathLst>
                <a:path w="1829" h="1801" extrusionOk="0">
                  <a:moveTo>
                    <a:pt x="910" y="1"/>
                  </a:moveTo>
                  <a:cubicBezTo>
                    <a:pt x="376" y="1"/>
                    <a:pt x="25" y="341"/>
                    <a:pt x="12" y="881"/>
                  </a:cubicBezTo>
                  <a:cubicBezTo>
                    <a:pt x="0" y="1427"/>
                    <a:pt x="350" y="1786"/>
                    <a:pt x="892" y="1800"/>
                  </a:cubicBezTo>
                  <a:cubicBezTo>
                    <a:pt x="903" y="1800"/>
                    <a:pt x="914" y="1800"/>
                    <a:pt x="924" y="1800"/>
                  </a:cubicBezTo>
                  <a:cubicBezTo>
                    <a:pt x="1450" y="1800"/>
                    <a:pt x="1745" y="1451"/>
                    <a:pt x="1829" y="914"/>
                  </a:cubicBezTo>
                  <a:cubicBezTo>
                    <a:pt x="1767" y="379"/>
                    <a:pt x="1477" y="14"/>
                    <a:pt x="930" y="1"/>
                  </a:cubicBezTo>
                  <a:cubicBezTo>
                    <a:pt x="923" y="1"/>
                    <a:pt x="916" y="1"/>
                    <a:pt x="9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36"/>
            <p:cNvSpPr/>
            <p:nvPr/>
          </p:nvSpPr>
          <p:spPr>
            <a:xfrm rot="10800000">
              <a:off x="5213371" y="1098697"/>
              <a:ext cx="59986" cy="59001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19" y="0"/>
                  </a:moveTo>
                  <a:cubicBezTo>
                    <a:pt x="911" y="0"/>
                    <a:pt x="902" y="1"/>
                    <a:pt x="894" y="1"/>
                  </a:cubicBezTo>
                  <a:cubicBezTo>
                    <a:pt x="347" y="12"/>
                    <a:pt x="0" y="372"/>
                    <a:pt x="13" y="918"/>
                  </a:cubicBezTo>
                  <a:cubicBezTo>
                    <a:pt x="26" y="1453"/>
                    <a:pt x="372" y="1797"/>
                    <a:pt x="905" y="1797"/>
                  </a:cubicBezTo>
                  <a:cubicBezTo>
                    <a:pt x="913" y="1797"/>
                    <a:pt x="922" y="1797"/>
                    <a:pt x="931" y="1797"/>
                  </a:cubicBezTo>
                  <a:cubicBezTo>
                    <a:pt x="1476" y="1787"/>
                    <a:pt x="1765" y="1423"/>
                    <a:pt x="1827" y="887"/>
                  </a:cubicBezTo>
                  <a:cubicBezTo>
                    <a:pt x="1743" y="352"/>
                    <a:pt x="1448" y="0"/>
                    <a:pt x="91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36"/>
            <p:cNvSpPr/>
            <p:nvPr/>
          </p:nvSpPr>
          <p:spPr>
            <a:xfrm rot="10800000">
              <a:off x="4379326" y="1098599"/>
              <a:ext cx="59855" cy="59658"/>
            </a:xfrm>
            <a:custGeom>
              <a:avLst/>
              <a:gdLst/>
              <a:ahLst/>
              <a:cxnLst/>
              <a:rect l="l" t="t" r="r" b="b"/>
              <a:pathLst>
                <a:path w="1824" h="1818" extrusionOk="0">
                  <a:moveTo>
                    <a:pt x="890" y="0"/>
                  </a:moveTo>
                  <a:cubicBezTo>
                    <a:pt x="362" y="91"/>
                    <a:pt x="1" y="388"/>
                    <a:pt x="15" y="937"/>
                  </a:cubicBezTo>
                  <a:cubicBezTo>
                    <a:pt x="31" y="1473"/>
                    <a:pt x="375" y="1817"/>
                    <a:pt x="907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3" y="899"/>
                  </a:cubicBezTo>
                  <a:cubicBezTo>
                    <a:pt x="1802" y="352"/>
                    <a:pt x="1437" y="63"/>
                    <a:pt x="89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36"/>
            <p:cNvSpPr/>
            <p:nvPr/>
          </p:nvSpPr>
          <p:spPr>
            <a:xfrm rot="10800000">
              <a:off x="4170330" y="1098599"/>
              <a:ext cx="60117" cy="59067"/>
            </a:xfrm>
            <a:custGeom>
              <a:avLst/>
              <a:gdLst/>
              <a:ahLst/>
              <a:cxnLst/>
              <a:rect l="l" t="t" r="r" b="b"/>
              <a:pathLst>
                <a:path w="1832" h="1800" extrusionOk="0">
                  <a:moveTo>
                    <a:pt x="911" y="1"/>
                  </a:moveTo>
                  <a:cubicBezTo>
                    <a:pt x="377" y="1"/>
                    <a:pt x="26" y="342"/>
                    <a:pt x="13" y="881"/>
                  </a:cubicBezTo>
                  <a:cubicBezTo>
                    <a:pt x="0" y="1426"/>
                    <a:pt x="351" y="1786"/>
                    <a:pt x="893" y="1799"/>
                  </a:cubicBezTo>
                  <a:cubicBezTo>
                    <a:pt x="904" y="1799"/>
                    <a:pt x="915" y="1799"/>
                    <a:pt x="925" y="1799"/>
                  </a:cubicBezTo>
                  <a:cubicBezTo>
                    <a:pt x="1450" y="1799"/>
                    <a:pt x="1746" y="1450"/>
                    <a:pt x="1831" y="890"/>
                  </a:cubicBezTo>
                  <a:cubicBezTo>
                    <a:pt x="1756" y="390"/>
                    <a:pt x="1482" y="10"/>
                    <a:pt x="931" y="1"/>
                  </a:cubicBezTo>
                  <a:cubicBezTo>
                    <a:pt x="924" y="1"/>
                    <a:pt x="917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36"/>
            <p:cNvSpPr/>
            <p:nvPr/>
          </p:nvSpPr>
          <p:spPr>
            <a:xfrm rot="10800000">
              <a:off x="3962057" y="1098041"/>
              <a:ext cx="59789" cy="59559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3" y="0"/>
                  </a:moveTo>
                  <a:cubicBezTo>
                    <a:pt x="914" y="0"/>
                    <a:pt x="904" y="0"/>
                    <a:pt x="894" y="1"/>
                  </a:cubicBezTo>
                  <a:cubicBezTo>
                    <a:pt x="348" y="14"/>
                    <a:pt x="1" y="371"/>
                    <a:pt x="14" y="918"/>
                  </a:cubicBezTo>
                  <a:cubicBezTo>
                    <a:pt x="24" y="1466"/>
                    <a:pt x="389" y="1755"/>
                    <a:pt x="924" y="1814"/>
                  </a:cubicBezTo>
                  <a:cubicBezTo>
                    <a:pt x="1468" y="1731"/>
                    <a:pt x="1822" y="1426"/>
                    <a:pt x="1813" y="881"/>
                  </a:cubicBezTo>
                  <a:cubicBezTo>
                    <a:pt x="1799" y="344"/>
                    <a:pt x="1452" y="0"/>
                    <a:pt x="9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36"/>
            <p:cNvSpPr/>
            <p:nvPr/>
          </p:nvSpPr>
          <p:spPr>
            <a:xfrm rot="10800000">
              <a:off x="3753324" y="1098697"/>
              <a:ext cx="59953" cy="59001"/>
            </a:xfrm>
            <a:custGeom>
              <a:avLst/>
              <a:gdLst/>
              <a:ahLst/>
              <a:cxnLst/>
              <a:rect l="l" t="t" r="r" b="b"/>
              <a:pathLst>
                <a:path w="1827" h="1798" extrusionOk="0">
                  <a:moveTo>
                    <a:pt x="918" y="0"/>
                  </a:moveTo>
                  <a:cubicBezTo>
                    <a:pt x="910" y="0"/>
                    <a:pt x="901" y="1"/>
                    <a:pt x="892" y="1"/>
                  </a:cubicBezTo>
                  <a:cubicBezTo>
                    <a:pt x="348" y="12"/>
                    <a:pt x="1" y="372"/>
                    <a:pt x="12" y="918"/>
                  </a:cubicBezTo>
                  <a:cubicBezTo>
                    <a:pt x="25" y="1453"/>
                    <a:pt x="372" y="1797"/>
                    <a:pt x="904" y="1797"/>
                  </a:cubicBezTo>
                  <a:cubicBezTo>
                    <a:pt x="912" y="1797"/>
                    <a:pt x="921" y="1797"/>
                    <a:pt x="930" y="1797"/>
                  </a:cubicBezTo>
                  <a:cubicBezTo>
                    <a:pt x="1476" y="1787"/>
                    <a:pt x="1765" y="1423"/>
                    <a:pt x="1826" y="887"/>
                  </a:cubicBezTo>
                  <a:cubicBezTo>
                    <a:pt x="1745" y="352"/>
                    <a:pt x="1450" y="0"/>
                    <a:pt x="9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36"/>
            <p:cNvSpPr/>
            <p:nvPr/>
          </p:nvSpPr>
          <p:spPr>
            <a:xfrm rot="10800000">
              <a:off x="3544723" y="1098599"/>
              <a:ext cx="60019" cy="59067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2" y="1"/>
                    <a:pt x="26" y="345"/>
                    <a:pt x="13" y="881"/>
                  </a:cubicBezTo>
                  <a:cubicBezTo>
                    <a:pt x="0" y="1426"/>
                    <a:pt x="352" y="1786"/>
                    <a:pt x="894" y="1799"/>
                  </a:cubicBezTo>
                  <a:cubicBezTo>
                    <a:pt x="904" y="1799"/>
                    <a:pt x="915" y="1799"/>
                    <a:pt x="926" y="1799"/>
                  </a:cubicBezTo>
                  <a:cubicBezTo>
                    <a:pt x="1454" y="1799"/>
                    <a:pt x="1745" y="1449"/>
                    <a:pt x="1829" y="913"/>
                  </a:cubicBezTo>
                  <a:cubicBezTo>
                    <a:pt x="1768" y="378"/>
                    <a:pt x="1476" y="13"/>
                    <a:pt x="931" y="1"/>
                  </a:cubicBezTo>
                  <a:cubicBezTo>
                    <a:pt x="921" y="1"/>
                    <a:pt x="911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36"/>
            <p:cNvSpPr/>
            <p:nvPr/>
          </p:nvSpPr>
          <p:spPr>
            <a:xfrm rot="10800000">
              <a:off x="5421874" y="1098566"/>
              <a:ext cx="60117" cy="59034"/>
            </a:xfrm>
            <a:custGeom>
              <a:avLst/>
              <a:gdLst/>
              <a:ahLst/>
              <a:cxnLst/>
              <a:rect l="l" t="t" r="r" b="b"/>
              <a:pathLst>
                <a:path w="1832" h="1799" extrusionOk="0">
                  <a:moveTo>
                    <a:pt x="912" y="0"/>
                  </a:moveTo>
                  <a:cubicBezTo>
                    <a:pt x="375" y="0"/>
                    <a:pt x="27" y="345"/>
                    <a:pt x="14" y="881"/>
                  </a:cubicBezTo>
                  <a:cubicBezTo>
                    <a:pt x="1" y="1426"/>
                    <a:pt x="352" y="1785"/>
                    <a:pt x="894" y="1798"/>
                  </a:cubicBezTo>
                  <a:cubicBezTo>
                    <a:pt x="904" y="1799"/>
                    <a:pt x="913" y="1799"/>
                    <a:pt x="923" y="1799"/>
                  </a:cubicBezTo>
                  <a:cubicBezTo>
                    <a:pt x="1450" y="1799"/>
                    <a:pt x="1747" y="1449"/>
                    <a:pt x="1832" y="888"/>
                  </a:cubicBezTo>
                  <a:cubicBezTo>
                    <a:pt x="1757" y="386"/>
                    <a:pt x="1485" y="8"/>
                    <a:pt x="932" y="1"/>
                  </a:cubicBezTo>
                  <a:cubicBezTo>
                    <a:pt x="925" y="0"/>
                    <a:pt x="918" y="0"/>
                    <a:pt x="9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36"/>
            <p:cNvSpPr/>
            <p:nvPr/>
          </p:nvSpPr>
          <p:spPr>
            <a:xfrm rot="10800000">
              <a:off x="5630476" y="1098566"/>
              <a:ext cx="60084" cy="59034"/>
            </a:xfrm>
            <a:custGeom>
              <a:avLst/>
              <a:gdLst/>
              <a:ahLst/>
              <a:cxnLst/>
              <a:rect l="l" t="t" r="r" b="b"/>
              <a:pathLst>
                <a:path w="1831" h="1799" extrusionOk="0">
                  <a:moveTo>
                    <a:pt x="910" y="0"/>
                  </a:moveTo>
                  <a:cubicBezTo>
                    <a:pt x="375" y="0"/>
                    <a:pt x="25" y="345"/>
                    <a:pt x="12" y="881"/>
                  </a:cubicBezTo>
                  <a:cubicBezTo>
                    <a:pt x="1" y="1426"/>
                    <a:pt x="351" y="1785"/>
                    <a:pt x="893" y="1798"/>
                  </a:cubicBezTo>
                  <a:cubicBezTo>
                    <a:pt x="902" y="1799"/>
                    <a:pt x="912" y="1799"/>
                    <a:pt x="922" y="1799"/>
                  </a:cubicBezTo>
                  <a:cubicBezTo>
                    <a:pt x="1450" y="1799"/>
                    <a:pt x="1745" y="1449"/>
                    <a:pt x="1830" y="888"/>
                  </a:cubicBezTo>
                  <a:cubicBezTo>
                    <a:pt x="1757" y="388"/>
                    <a:pt x="1484" y="8"/>
                    <a:pt x="930" y="1"/>
                  </a:cubicBezTo>
                  <a:cubicBezTo>
                    <a:pt x="923" y="0"/>
                    <a:pt x="917" y="0"/>
                    <a:pt x="9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36"/>
            <p:cNvSpPr/>
            <p:nvPr/>
          </p:nvSpPr>
          <p:spPr>
            <a:xfrm rot="10800000">
              <a:off x="416093" y="1098566"/>
              <a:ext cx="59887" cy="59592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925" y="0"/>
                  </a:moveTo>
                  <a:cubicBezTo>
                    <a:pt x="392" y="60"/>
                    <a:pt x="25" y="349"/>
                    <a:pt x="13" y="898"/>
                  </a:cubicBezTo>
                  <a:cubicBezTo>
                    <a:pt x="0" y="1443"/>
                    <a:pt x="350" y="1802"/>
                    <a:pt x="892" y="1815"/>
                  </a:cubicBezTo>
                  <a:cubicBezTo>
                    <a:pt x="902" y="1816"/>
                    <a:pt x="911" y="1816"/>
                    <a:pt x="921" y="1816"/>
                  </a:cubicBezTo>
                  <a:cubicBezTo>
                    <a:pt x="1451" y="1816"/>
                    <a:pt x="1798" y="1468"/>
                    <a:pt x="1810" y="935"/>
                  </a:cubicBezTo>
                  <a:cubicBezTo>
                    <a:pt x="1824" y="390"/>
                    <a:pt x="1473" y="86"/>
                    <a:pt x="9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36"/>
            <p:cNvSpPr/>
            <p:nvPr/>
          </p:nvSpPr>
          <p:spPr>
            <a:xfrm rot="10800000">
              <a:off x="624629" y="1098041"/>
              <a:ext cx="59789" cy="59559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0" y="0"/>
                  </a:moveTo>
                  <a:cubicBezTo>
                    <a:pt x="911" y="0"/>
                    <a:pt x="901" y="0"/>
                    <a:pt x="891" y="1"/>
                  </a:cubicBezTo>
                  <a:cubicBezTo>
                    <a:pt x="347" y="14"/>
                    <a:pt x="0" y="371"/>
                    <a:pt x="11" y="918"/>
                  </a:cubicBezTo>
                  <a:cubicBezTo>
                    <a:pt x="22" y="1465"/>
                    <a:pt x="386" y="1754"/>
                    <a:pt x="921" y="1814"/>
                  </a:cubicBezTo>
                  <a:cubicBezTo>
                    <a:pt x="1467" y="1731"/>
                    <a:pt x="1821" y="1426"/>
                    <a:pt x="1808" y="881"/>
                  </a:cubicBezTo>
                  <a:cubicBezTo>
                    <a:pt x="1796" y="344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36"/>
            <p:cNvSpPr/>
            <p:nvPr/>
          </p:nvSpPr>
          <p:spPr>
            <a:xfrm rot="10800000">
              <a:off x="833099" y="1098697"/>
              <a:ext cx="59986" cy="59001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2"/>
                    <a:pt x="1" y="371"/>
                    <a:pt x="14" y="918"/>
                  </a:cubicBezTo>
                  <a:cubicBezTo>
                    <a:pt x="25" y="1454"/>
                    <a:pt x="373" y="1797"/>
                    <a:pt x="905" y="1797"/>
                  </a:cubicBezTo>
                  <a:cubicBezTo>
                    <a:pt x="914" y="1797"/>
                    <a:pt x="922" y="1797"/>
                    <a:pt x="931" y="1797"/>
                  </a:cubicBezTo>
                  <a:cubicBezTo>
                    <a:pt x="1476" y="1787"/>
                    <a:pt x="1767" y="1423"/>
                    <a:pt x="1827" y="887"/>
                  </a:cubicBezTo>
                  <a:cubicBezTo>
                    <a:pt x="1745" y="353"/>
                    <a:pt x="1449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36"/>
            <p:cNvSpPr/>
            <p:nvPr/>
          </p:nvSpPr>
          <p:spPr>
            <a:xfrm rot="10800000">
              <a:off x="1041635" y="1098599"/>
              <a:ext cx="60150" cy="59100"/>
            </a:xfrm>
            <a:custGeom>
              <a:avLst/>
              <a:gdLst/>
              <a:ahLst/>
              <a:cxnLst/>
              <a:rect l="l" t="t" r="r" b="b"/>
              <a:pathLst>
                <a:path w="1833" h="1801" extrusionOk="0">
                  <a:moveTo>
                    <a:pt x="918" y="1"/>
                  </a:moveTo>
                  <a:cubicBezTo>
                    <a:pt x="380" y="1"/>
                    <a:pt x="29" y="344"/>
                    <a:pt x="16" y="881"/>
                  </a:cubicBezTo>
                  <a:cubicBezTo>
                    <a:pt x="0" y="1427"/>
                    <a:pt x="350" y="1786"/>
                    <a:pt x="892" y="1800"/>
                  </a:cubicBezTo>
                  <a:cubicBezTo>
                    <a:pt x="903" y="1800"/>
                    <a:pt x="913" y="1800"/>
                    <a:pt x="924" y="1800"/>
                  </a:cubicBezTo>
                  <a:cubicBezTo>
                    <a:pt x="1452" y="1800"/>
                    <a:pt x="1746" y="1451"/>
                    <a:pt x="1833" y="891"/>
                  </a:cubicBezTo>
                  <a:cubicBezTo>
                    <a:pt x="1759" y="391"/>
                    <a:pt x="1486" y="11"/>
                    <a:pt x="935" y="1"/>
                  </a:cubicBezTo>
                  <a:cubicBezTo>
                    <a:pt x="930" y="1"/>
                    <a:pt x="924" y="1"/>
                    <a:pt x="91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36"/>
            <p:cNvSpPr/>
            <p:nvPr/>
          </p:nvSpPr>
          <p:spPr>
            <a:xfrm rot="10800000">
              <a:off x="1250335" y="1098697"/>
              <a:ext cx="59986" cy="59001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2" y="1"/>
                    <a:pt x="894" y="1"/>
                  </a:cubicBezTo>
                  <a:cubicBezTo>
                    <a:pt x="347" y="12"/>
                    <a:pt x="0" y="372"/>
                    <a:pt x="14" y="918"/>
                  </a:cubicBezTo>
                  <a:cubicBezTo>
                    <a:pt x="26" y="1453"/>
                    <a:pt x="372" y="1797"/>
                    <a:pt x="905" y="1797"/>
                  </a:cubicBezTo>
                  <a:cubicBezTo>
                    <a:pt x="914" y="1797"/>
                    <a:pt x="922" y="1797"/>
                    <a:pt x="931" y="1797"/>
                  </a:cubicBezTo>
                  <a:cubicBezTo>
                    <a:pt x="1478" y="1787"/>
                    <a:pt x="1767" y="1423"/>
                    <a:pt x="1827" y="887"/>
                  </a:cubicBezTo>
                  <a:cubicBezTo>
                    <a:pt x="1746" y="352"/>
                    <a:pt x="1451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36"/>
            <p:cNvSpPr/>
            <p:nvPr/>
          </p:nvSpPr>
          <p:spPr>
            <a:xfrm rot="10800000">
              <a:off x="1459199" y="1097844"/>
              <a:ext cx="59690" cy="59756"/>
            </a:xfrm>
            <a:custGeom>
              <a:avLst/>
              <a:gdLst/>
              <a:ahLst/>
              <a:cxnLst/>
              <a:rect l="l" t="t" r="r" b="b"/>
              <a:pathLst>
                <a:path w="1819" h="1821" extrusionOk="0">
                  <a:moveTo>
                    <a:pt x="903" y="0"/>
                  </a:moveTo>
                  <a:cubicBezTo>
                    <a:pt x="373" y="0"/>
                    <a:pt x="25" y="345"/>
                    <a:pt x="12" y="881"/>
                  </a:cubicBezTo>
                  <a:cubicBezTo>
                    <a:pt x="0" y="1428"/>
                    <a:pt x="352" y="1733"/>
                    <a:pt x="922" y="1820"/>
                  </a:cubicBezTo>
                  <a:cubicBezTo>
                    <a:pt x="1425" y="1745"/>
                    <a:pt x="1803" y="1470"/>
                    <a:pt x="1810" y="918"/>
                  </a:cubicBezTo>
                  <a:cubicBezTo>
                    <a:pt x="1819" y="372"/>
                    <a:pt x="1472" y="14"/>
                    <a:pt x="930" y="1"/>
                  </a:cubicBezTo>
                  <a:cubicBezTo>
                    <a:pt x="921" y="0"/>
                    <a:pt x="912" y="0"/>
                    <a:pt x="9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36"/>
            <p:cNvSpPr/>
            <p:nvPr/>
          </p:nvSpPr>
          <p:spPr>
            <a:xfrm rot="10800000">
              <a:off x="1667440" y="1098697"/>
              <a:ext cx="59986" cy="59001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3" y="0"/>
                  </a:moveTo>
                  <a:cubicBezTo>
                    <a:pt x="913" y="0"/>
                    <a:pt x="904" y="0"/>
                    <a:pt x="894" y="1"/>
                  </a:cubicBezTo>
                  <a:cubicBezTo>
                    <a:pt x="348" y="12"/>
                    <a:pt x="1" y="371"/>
                    <a:pt x="14" y="918"/>
                  </a:cubicBezTo>
                  <a:cubicBezTo>
                    <a:pt x="27" y="1454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8" y="1787"/>
                    <a:pt x="1768" y="1423"/>
                    <a:pt x="1828" y="887"/>
                  </a:cubicBezTo>
                  <a:cubicBezTo>
                    <a:pt x="1744" y="353"/>
                    <a:pt x="1449" y="0"/>
                    <a:pt x="9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36"/>
            <p:cNvSpPr/>
            <p:nvPr/>
          </p:nvSpPr>
          <p:spPr>
            <a:xfrm rot="10800000">
              <a:off x="1876041" y="1098697"/>
              <a:ext cx="59953" cy="59001"/>
            </a:xfrm>
            <a:custGeom>
              <a:avLst/>
              <a:gdLst/>
              <a:ahLst/>
              <a:cxnLst/>
              <a:rect l="l" t="t" r="r" b="b"/>
              <a:pathLst>
                <a:path w="1827" h="1798" extrusionOk="0">
                  <a:moveTo>
                    <a:pt x="918" y="0"/>
                  </a:moveTo>
                  <a:cubicBezTo>
                    <a:pt x="910" y="0"/>
                    <a:pt x="901" y="1"/>
                    <a:pt x="892" y="1"/>
                  </a:cubicBezTo>
                  <a:cubicBezTo>
                    <a:pt x="348" y="12"/>
                    <a:pt x="1" y="372"/>
                    <a:pt x="12" y="918"/>
                  </a:cubicBezTo>
                  <a:cubicBezTo>
                    <a:pt x="25" y="1453"/>
                    <a:pt x="372" y="1797"/>
                    <a:pt x="904" y="1797"/>
                  </a:cubicBezTo>
                  <a:cubicBezTo>
                    <a:pt x="912" y="1797"/>
                    <a:pt x="921" y="1797"/>
                    <a:pt x="930" y="1797"/>
                  </a:cubicBezTo>
                  <a:cubicBezTo>
                    <a:pt x="1476" y="1787"/>
                    <a:pt x="1765" y="1423"/>
                    <a:pt x="1826" y="887"/>
                  </a:cubicBezTo>
                  <a:cubicBezTo>
                    <a:pt x="1744" y="352"/>
                    <a:pt x="1448" y="0"/>
                    <a:pt x="9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36"/>
            <p:cNvSpPr/>
            <p:nvPr/>
          </p:nvSpPr>
          <p:spPr>
            <a:xfrm rot="10800000">
              <a:off x="2084774" y="1098500"/>
              <a:ext cx="59789" cy="59822"/>
            </a:xfrm>
            <a:custGeom>
              <a:avLst/>
              <a:gdLst/>
              <a:ahLst/>
              <a:cxnLst/>
              <a:rect l="l" t="t" r="r" b="b"/>
              <a:pathLst>
                <a:path w="1822" h="1823" extrusionOk="0">
                  <a:moveTo>
                    <a:pt x="898" y="1"/>
                  </a:moveTo>
                  <a:cubicBezTo>
                    <a:pt x="398" y="75"/>
                    <a:pt x="21" y="348"/>
                    <a:pt x="8" y="904"/>
                  </a:cubicBezTo>
                  <a:cubicBezTo>
                    <a:pt x="1" y="1450"/>
                    <a:pt x="342" y="1810"/>
                    <a:pt x="888" y="1822"/>
                  </a:cubicBezTo>
                  <a:cubicBezTo>
                    <a:pt x="898" y="1822"/>
                    <a:pt x="908" y="1822"/>
                    <a:pt x="917" y="1822"/>
                  </a:cubicBezTo>
                  <a:cubicBezTo>
                    <a:pt x="1449" y="1822"/>
                    <a:pt x="1793" y="1475"/>
                    <a:pt x="1807" y="943"/>
                  </a:cubicBezTo>
                  <a:cubicBezTo>
                    <a:pt x="1822" y="394"/>
                    <a:pt x="1469" y="88"/>
                    <a:pt x="8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36"/>
            <p:cNvSpPr/>
            <p:nvPr/>
          </p:nvSpPr>
          <p:spPr>
            <a:xfrm rot="10800000">
              <a:off x="2293310" y="1098566"/>
              <a:ext cx="60183" cy="59100"/>
            </a:xfrm>
            <a:custGeom>
              <a:avLst/>
              <a:gdLst/>
              <a:ahLst/>
              <a:cxnLst/>
              <a:rect l="l" t="t" r="r" b="b"/>
              <a:pathLst>
                <a:path w="1834" h="1801" extrusionOk="0">
                  <a:moveTo>
                    <a:pt x="909" y="1"/>
                  </a:moveTo>
                  <a:cubicBezTo>
                    <a:pt x="381" y="1"/>
                    <a:pt x="86" y="351"/>
                    <a:pt x="0" y="910"/>
                  </a:cubicBezTo>
                  <a:cubicBezTo>
                    <a:pt x="75" y="1410"/>
                    <a:pt x="347" y="1789"/>
                    <a:pt x="898" y="1800"/>
                  </a:cubicBezTo>
                  <a:cubicBezTo>
                    <a:pt x="903" y="1801"/>
                    <a:pt x="909" y="1801"/>
                    <a:pt x="914" y="1801"/>
                  </a:cubicBezTo>
                  <a:cubicBezTo>
                    <a:pt x="1453" y="1801"/>
                    <a:pt x="1805" y="1457"/>
                    <a:pt x="1817" y="920"/>
                  </a:cubicBezTo>
                  <a:cubicBezTo>
                    <a:pt x="1834" y="374"/>
                    <a:pt x="1483" y="16"/>
                    <a:pt x="941" y="1"/>
                  </a:cubicBezTo>
                  <a:cubicBezTo>
                    <a:pt x="930" y="1"/>
                    <a:pt x="919" y="1"/>
                    <a:pt x="9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36"/>
            <p:cNvSpPr/>
            <p:nvPr/>
          </p:nvSpPr>
          <p:spPr>
            <a:xfrm rot="10800000">
              <a:off x="2501945" y="1098041"/>
              <a:ext cx="59887" cy="59625"/>
            </a:xfrm>
            <a:custGeom>
              <a:avLst/>
              <a:gdLst/>
              <a:ahLst/>
              <a:cxnLst/>
              <a:rect l="l" t="t" r="r" b="b"/>
              <a:pathLst>
                <a:path w="1825" h="1817" extrusionOk="0">
                  <a:moveTo>
                    <a:pt x="906" y="1"/>
                  </a:moveTo>
                  <a:cubicBezTo>
                    <a:pt x="375" y="1"/>
                    <a:pt x="29" y="349"/>
                    <a:pt x="15" y="881"/>
                  </a:cubicBezTo>
                  <a:cubicBezTo>
                    <a:pt x="0" y="1426"/>
                    <a:pt x="353" y="1733"/>
                    <a:pt x="901" y="1816"/>
                  </a:cubicBezTo>
                  <a:cubicBezTo>
                    <a:pt x="1434" y="1756"/>
                    <a:pt x="1799" y="1468"/>
                    <a:pt x="1814" y="919"/>
                  </a:cubicBezTo>
                  <a:cubicBezTo>
                    <a:pt x="1824" y="374"/>
                    <a:pt x="1477" y="14"/>
                    <a:pt x="935" y="1"/>
                  </a:cubicBezTo>
                  <a:cubicBezTo>
                    <a:pt x="925" y="1"/>
                    <a:pt x="916" y="1"/>
                    <a:pt x="90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36"/>
            <p:cNvSpPr/>
            <p:nvPr/>
          </p:nvSpPr>
          <p:spPr>
            <a:xfrm rot="10800000">
              <a:off x="2710546" y="1098041"/>
              <a:ext cx="59756" cy="59625"/>
            </a:xfrm>
            <a:custGeom>
              <a:avLst/>
              <a:gdLst/>
              <a:ahLst/>
              <a:cxnLst/>
              <a:rect l="l" t="t" r="r" b="b"/>
              <a:pathLst>
                <a:path w="1821" h="1817" extrusionOk="0">
                  <a:moveTo>
                    <a:pt x="922" y="1"/>
                  </a:moveTo>
                  <a:cubicBezTo>
                    <a:pt x="913" y="1"/>
                    <a:pt x="903" y="1"/>
                    <a:pt x="893" y="1"/>
                  </a:cubicBezTo>
                  <a:cubicBezTo>
                    <a:pt x="347" y="14"/>
                    <a:pt x="0" y="371"/>
                    <a:pt x="12" y="919"/>
                  </a:cubicBezTo>
                  <a:cubicBezTo>
                    <a:pt x="22" y="1467"/>
                    <a:pt x="387" y="1756"/>
                    <a:pt x="922" y="1816"/>
                  </a:cubicBezTo>
                  <a:cubicBezTo>
                    <a:pt x="1467" y="1734"/>
                    <a:pt x="1821" y="1430"/>
                    <a:pt x="1809" y="881"/>
                  </a:cubicBezTo>
                  <a:cubicBezTo>
                    <a:pt x="1798" y="348"/>
                    <a:pt x="1451" y="1"/>
                    <a:pt x="92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36"/>
            <p:cNvSpPr/>
            <p:nvPr/>
          </p:nvSpPr>
          <p:spPr>
            <a:xfrm rot="10800000">
              <a:off x="2918951" y="1098599"/>
              <a:ext cx="60019" cy="59067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2" y="1"/>
                    <a:pt x="26" y="349"/>
                    <a:pt x="13" y="881"/>
                  </a:cubicBezTo>
                  <a:cubicBezTo>
                    <a:pt x="0" y="1426"/>
                    <a:pt x="351" y="1786"/>
                    <a:pt x="893" y="1799"/>
                  </a:cubicBezTo>
                  <a:cubicBezTo>
                    <a:pt x="904" y="1799"/>
                    <a:pt x="915" y="1799"/>
                    <a:pt x="925" y="1799"/>
                  </a:cubicBezTo>
                  <a:cubicBezTo>
                    <a:pt x="1454" y="1799"/>
                    <a:pt x="1745" y="1450"/>
                    <a:pt x="1828" y="913"/>
                  </a:cubicBezTo>
                  <a:cubicBezTo>
                    <a:pt x="1768" y="378"/>
                    <a:pt x="1479" y="13"/>
                    <a:pt x="931" y="1"/>
                  </a:cubicBezTo>
                  <a:cubicBezTo>
                    <a:pt x="921" y="1"/>
                    <a:pt x="911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36"/>
            <p:cNvSpPr/>
            <p:nvPr/>
          </p:nvSpPr>
          <p:spPr>
            <a:xfrm rot="10800000">
              <a:off x="3127585" y="1098697"/>
              <a:ext cx="59920" cy="59067"/>
            </a:xfrm>
            <a:custGeom>
              <a:avLst/>
              <a:gdLst/>
              <a:ahLst/>
              <a:cxnLst/>
              <a:rect l="l" t="t" r="r" b="b"/>
              <a:pathLst>
                <a:path w="1826" h="1800" extrusionOk="0">
                  <a:moveTo>
                    <a:pt x="918" y="1"/>
                  </a:moveTo>
                  <a:cubicBezTo>
                    <a:pt x="909" y="1"/>
                    <a:pt x="901" y="1"/>
                    <a:pt x="892" y="1"/>
                  </a:cubicBezTo>
                  <a:cubicBezTo>
                    <a:pt x="347" y="14"/>
                    <a:pt x="0" y="374"/>
                    <a:pt x="12" y="920"/>
                  </a:cubicBezTo>
                  <a:cubicBezTo>
                    <a:pt x="25" y="1455"/>
                    <a:pt x="371" y="1799"/>
                    <a:pt x="900" y="1799"/>
                  </a:cubicBezTo>
                  <a:cubicBezTo>
                    <a:pt x="910" y="1799"/>
                    <a:pt x="920" y="1799"/>
                    <a:pt x="930" y="1799"/>
                  </a:cubicBezTo>
                  <a:cubicBezTo>
                    <a:pt x="1477" y="1789"/>
                    <a:pt x="1766" y="1425"/>
                    <a:pt x="1826" y="889"/>
                  </a:cubicBezTo>
                  <a:cubicBezTo>
                    <a:pt x="1743" y="354"/>
                    <a:pt x="1448" y="1"/>
                    <a:pt x="91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36"/>
            <p:cNvSpPr/>
            <p:nvPr/>
          </p:nvSpPr>
          <p:spPr>
            <a:xfrm rot="10800000">
              <a:off x="3336088" y="1098697"/>
              <a:ext cx="59986" cy="59067"/>
            </a:xfrm>
            <a:custGeom>
              <a:avLst/>
              <a:gdLst/>
              <a:ahLst/>
              <a:cxnLst/>
              <a:rect l="l" t="t" r="r" b="b"/>
              <a:pathLst>
                <a:path w="1828" h="1800" extrusionOk="0">
                  <a:moveTo>
                    <a:pt x="919" y="1"/>
                  </a:moveTo>
                  <a:cubicBezTo>
                    <a:pt x="911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5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2" y="354"/>
                    <a:pt x="1446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36"/>
            <p:cNvSpPr/>
            <p:nvPr/>
          </p:nvSpPr>
          <p:spPr>
            <a:xfrm rot="10800000">
              <a:off x="5111613" y="1205246"/>
              <a:ext cx="54867" cy="54604"/>
            </a:xfrm>
            <a:custGeom>
              <a:avLst/>
              <a:gdLst/>
              <a:ahLst/>
              <a:cxnLst/>
              <a:rect l="l" t="t" r="r" b="b"/>
              <a:pathLst>
                <a:path w="1672" h="1664" extrusionOk="0">
                  <a:moveTo>
                    <a:pt x="838" y="1"/>
                  </a:moveTo>
                  <a:cubicBezTo>
                    <a:pt x="307" y="37"/>
                    <a:pt x="1" y="306"/>
                    <a:pt x="7" y="851"/>
                  </a:cubicBezTo>
                  <a:cubicBezTo>
                    <a:pt x="10" y="1349"/>
                    <a:pt x="289" y="1642"/>
                    <a:pt x="787" y="1663"/>
                  </a:cubicBezTo>
                  <a:cubicBezTo>
                    <a:pt x="806" y="1663"/>
                    <a:pt x="825" y="1664"/>
                    <a:pt x="844" y="1664"/>
                  </a:cubicBezTo>
                  <a:cubicBezTo>
                    <a:pt x="1342" y="1664"/>
                    <a:pt x="1642" y="1385"/>
                    <a:pt x="1657" y="865"/>
                  </a:cubicBezTo>
                  <a:cubicBezTo>
                    <a:pt x="1672" y="326"/>
                    <a:pt x="1370" y="46"/>
                    <a:pt x="8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36"/>
            <p:cNvSpPr/>
            <p:nvPr/>
          </p:nvSpPr>
          <p:spPr>
            <a:xfrm rot="10800000">
              <a:off x="4903045" y="1205246"/>
              <a:ext cx="54932" cy="54604"/>
            </a:xfrm>
            <a:custGeom>
              <a:avLst/>
              <a:gdLst/>
              <a:ahLst/>
              <a:cxnLst/>
              <a:rect l="l" t="t" r="r" b="b"/>
              <a:pathLst>
                <a:path w="1674" h="1664" extrusionOk="0">
                  <a:moveTo>
                    <a:pt x="837" y="1"/>
                  </a:moveTo>
                  <a:cubicBezTo>
                    <a:pt x="305" y="38"/>
                    <a:pt x="0" y="313"/>
                    <a:pt x="7" y="853"/>
                  </a:cubicBezTo>
                  <a:cubicBezTo>
                    <a:pt x="13" y="1352"/>
                    <a:pt x="293" y="1647"/>
                    <a:pt x="792" y="1663"/>
                  </a:cubicBezTo>
                  <a:cubicBezTo>
                    <a:pt x="810" y="1663"/>
                    <a:pt x="828" y="1664"/>
                    <a:pt x="845" y="1664"/>
                  </a:cubicBezTo>
                  <a:cubicBezTo>
                    <a:pt x="1348" y="1664"/>
                    <a:pt x="1648" y="1383"/>
                    <a:pt x="1661" y="861"/>
                  </a:cubicBezTo>
                  <a:cubicBezTo>
                    <a:pt x="1674" y="320"/>
                    <a:pt x="1370" y="44"/>
                    <a:pt x="8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36"/>
            <p:cNvSpPr/>
            <p:nvPr/>
          </p:nvSpPr>
          <p:spPr>
            <a:xfrm rot="10800000">
              <a:off x="4694935" y="1205279"/>
              <a:ext cx="54867" cy="54571"/>
            </a:xfrm>
            <a:custGeom>
              <a:avLst/>
              <a:gdLst/>
              <a:ahLst/>
              <a:cxnLst/>
              <a:rect l="l" t="t" r="r" b="b"/>
              <a:pathLst>
                <a:path w="1672" h="1663" extrusionOk="0">
                  <a:moveTo>
                    <a:pt x="824" y="1"/>
                  </a:moveTo>
                  <a:cubicBezTo>
                    <a:pt x="290" y="51"/>
                    <a:pt x="1" y="345"/>
                    <a:pt x="21" y="879"/>
                  </a:cubicBezTo>
                  <a:cubicBezTo>
                    <a:pt x="41" y="1378"/>
                    <a:pt x="332" y="1660"/>
                    <a:pt x="830" y="1663"/>
                  </a:cubicBezTo>
                  <a:cubicBezTo>
                    <a:pt x="835" y="1663"/>
                    <a:pt x="840" y="1663"/>
                    <a:pt x="846" y="1663"/>
                  </a:cubicBezTo>
                  <a:cubicBezTo>
                    <a:pt x="1374" y="1663"/>
                    <a:pt x="1671" y="1368"/>
                    <a:pt x="1671" y="836"/>
                  </a:cubicBezTo>
                  <a:cubicBezTo>
                    <a:pt x="1671" y="291"/>
                    <a:pt x="1353" y="30"/>
                    <a:pt x="82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36"/>
            <p:cNvSpPr/>
            <p:nvPr/>
          </p:nvSpPr>
          <p:spPr>
            <a:xfrm rot="10800000">
              <a:off x="4486006" y="1204885"/>
              <a:ext cx="55589" cy="54637"/>
            </a:xfrm>
            <a:custGeom>
              <a:avLst/>
              <a:gdLst/>
              <a:ahLst/>
              <a:cxnLst/>
              <a:rect l="l" t="t" r="r" b="b"/>
              <a:pathLst>
                <a:path w="1694" h="1665" extrusionOk="0">
                  <a:moveTo>
                    <a:pt x="838" y="0"/>
                  </a:moveTo>
                  <a:cubicBezTo>
                    <a:pt x="365" y="0"/>
                    <a:pt x="63" y="262"/>
                    <a:pt x="32" y="771"/>
                  </a:cubicBezTo>
                  <a:cubicBezTo>
                    <a:pt x="0" y="1304"/>
                    <a:pt x="288" y="1604"/>
                    <a:pt x="820" y="1664"/>
                  </a:cubicBezTo>
                  <a:cubicBezTo>
                    <a:pt x="1350" y="1640"/>
                    <a:pt x="1674" y="1387"/>
                    <a:pt x="1684" y="843"/>
                  </a:cubicBezTo>
                  <a:cubicBezTo>
                    <a:pt x="1694" y="349"/>
                    <a:pt x="1431" y="38"/>
                    <a:pt x="932" y="4"/>
                  </a:cubicBezTo>
                  <a:cubicBezTo>
                    <a:pt x="900" y="2"/>
                    <a:pt x="869" y="0"/>
                    <a:pt x="8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36"/>
            <p:cNvSpPr/>
            <p:nvPr/>
          </p:nvSpPr>
          <p:spPr>
            <a:xfrm rot="10800000">
              <a:off x="4277437" y="1205246"/>
              <a:ext cx="55228" cy="54309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2" y="0"/>
                  </a:moveTo>
                  <a:cubicBezTo>
                    <a:pt x="838" y="0"/>
                    <a:pt x="834" y="0"/>
                    <a:pt x="830" y="0"/>
                  </a:cubicBezTo>
                  <a:cubicBezTo>
                    <a:pt x="332" y="6"/>
                    <a:pt x="37" y="287"/>
                    <a:pt x="21" y="785"/>
                  </a:cubicBezTo>
                  <a:cubicBezTo>
                    <a:pt x="1" y="1320"/>
                    <a:pt x="283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5" y="1654"/>
                    <a:pt x="1641" y="1352"/>
                    <a:pt x="1683" y="830"/>
                  </a:cubicBezTo>
                  <a:cubicBezTo>
                    <a:pt x="1646" y="305"/>
                    <a:pt x="137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36"/>
            <p:cNvSpPr/>
            <p:nvPr/>
          </p:nvSpPr>
          <p:spPr>
            <a:xfrm rot="10800000">
              <a:off x="4068802" y="1205246"/>
              <a:ext cx="55556" cy="54374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49" y="1"/>
                  </a:moveTo>
                  <a:cubicBezTo>
                    <a:pt x="362" y="1"/>
                    <a:pt x="61" y="268"/>
                    <a:pt x="32" y="761"/>
                  </a:cubicBezTo>
                  <a:cubicBezTo>
                    <a:pt x="0" y="1293"/>
                    <a:pt x="268" y="1627"/>
                    <a:pt x="809" y="1654"/>
                  </a:cubicBezTo>
                  <a:cubicBezTo>
                    <a:pt x="833" y="1655"/>
                    <a:pt x="855" y="1656"/>
                    <a:pt x="877" y="1656"/>
                  </a:cubicBezTo>
                  <a:cubicBezTo>
                    <a:pt x="1369" y="1656"/>
                    <a:pt x="1639" y="1367"/>
                    <a:pt x="1692" y="858"/>
                  </a:cubicBezTo>
                  <a:cubicBezTo>
                    <a:pt x="1666" y="328"/>
                    <a:pt x="1406" y="10"/>
                    <a:pt x="864" y="1"/>
                  </a:cubicBezTo>
                  <a:cubicBezTo>
                    <a:pt x="859" y="1"/>
                    <a:pt x="854" y="1"/>
                    <a:pt x="8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36"/>
            <p:cNvSpPr/>
            <p:nvPr/>
          </p:nvSpPr>
          <p:spPr>
            <a:xfrm rot="10800000">
              <a:off x="3860234" y="1205279"/>
              <a:ext cx="55392" cy="54276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4" y="0"/>
                  </a:moveTo>
                  <a:cubicBezTo>
                    <a:pt x="348" y="2"/>
                    <a:pt x="50" y="276"/>
                    <a:pt x="26" y="775"/>
                  </a:cubicBezTo>
                  <a:cubicBezTo>
                    <a:pt x="1" y="1305"/>
                    <a:pt x="276" y="1632"/>
                    <a:pt x="818" y="1652"/>
                  </a:cubicBezTo>
                  <a:cubicBezTo>
                    <a:pt x="835" y="1653"/>
                    <a:pt x="852" y="1653"/>
                    <a:pt x="868" y="1653"/>
                  </a:cubicBezTo>
                  <a:cubicBezTo>
                    <a:pt x="1374" y="1653"/>
                    <a:pt x="1643" y="1356"/>
                    <a:pt x="1688" y="839"/>
                  </a:cubicBezTo>
                  <a:cubicBezTo>
                    <a:pt x="1654" y="311"/>
                    <a:pt x="1387" y="0"/>
                    <a:pt x="8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36"/>
            <p:cNvSpPr/>
            <p:nvPr/>
          </p:nvSpPr>
          <p:spPr>
            <a:xfrm rot="10800000">
              <a:off x="3651665" y="1205312"/>
              <a:ext cx="55129" cy="54243"/>
            </a:xfrm>
            <a:custGeom>
              <a:avLst/>
              <a:gdLst/>
              <a:ahLst/>
              <a:cxnLst/>
              <a:rect l="l" t="t" r="r" b="b"/>
              <a:pathLst>
                <a:path w="1680" h="1653" extrusionOk="0">
                  <a:moveTo>
                    <a:pt x="840" y="0"/>
                  </a:moveTo>
                  <a:cubicBezTo>
                    <a:pt x="834" y="0"/>
                    <a:pt x="828" y="0"/>
                    <a:pt x="821" y="0"/>
                  </a:cubicBezTo>
                  <a:cubicBezTo>
                    <a:pt x="325" y="9"/>
                    <a:pt x="32" y="289"/>
                    <a:pt x="18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1" y="1349"/>
                    <a:pt x="1680" y="827"/>
                  </a:cubicBezTo>
                  <a:cubicBezTo>
                    <a:pt x="1641" y="301"/>
                    <a:pt x="13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36"/>
            <p:cNvSpPr/>
            <p:nvPr/>
          </p:nvSpPr>
          <p:spPr>
            <a:xfrm rot="10800000">
              <a:off x="3443326" y="1204885"/>
              <a:ext cx="54899" cy="54637"/>
            </a:xfrm>
            <a:custGeom>
              <a:avLst/>
              <a:gdLst/>
              <a:ahLst/>
              <a:cxnLst/>
              <a:rect l="l" t="t" r="r" b="b"/>
              <a:pathLst>
                <a:path w="1673" h="1665" extrusionOk="0">
                  <a:moveTo>
                    <a:pt x="832" y="1"/>
                  </a:moveTo>
                  <a:cubicBezTo>
                    <a:pt x="340" y="1"/>
                    <a:pt x="40" y="275"/>
                    <a:pt x="21" y="794"/>
                  </a:cubicBezTo>
                  <a:cubicBezTo>
                    <a:pt x="0" y="1333"/>
                    <a:pt x="300" y="1617"/>
                    <a:pt x="834" y="1664"/>
                  </a:cubicBezTo>
                  <a:cubicBezTo>
                    <a:pt x="1360" y="1630"/>
                    <a:pt x="1672" y="1361"/>
                    <a:pt x="1672" y="819"/>
                  </a:cubicBezTo>
                  <a:cubicBezTo>
                    <a:pt x="1670" y="322"/>
                    <a:pt x="1395" y="24"/>
                    <a:pt x="896" y="2"/>
                  </a:cubicBezTo>
                  <a:cubicBezTo>
                    <a:pt x="875" y="1"/>
                    <a:pt x="853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36"/>
            <p:cNvSpPr/>
            <p:nvPr/>
          </p:nvSpPr>
          <p:spPr>
            <a:xfrm rot="10800000">
              <a:off x="5319657" y="1205246"/>
              <a:ext cx="55523" cy="54604"/>
            </a:xfrm>
            <a:custGeom>
              <a:avLst/>
              <a:gdLst/>
              <a:ahLst/>
              <a:cxnLst/>
              <a:rect l="l" t="t" r="r" b="b"/>
              <a:pathLst>
                <a:path w="1692" h="1664" extrusionOk="0">
                  <a:moveTo>
                    <a:pt x="869" y="1"/>
                  </a:moveTo>
                  <a:cubicBezTo>
                    <a:pt x="340" y="24"/>
                    <a:pt x="18" y="278"/>
                    <a:pt x="11" y="824"/>
                  </a:cubicBezTo>
                  <a:cubicBezTo>
                    <a:pt x="1" y="1322"/>
                    <a:pt x="265" y="1628"/>
                    <a:pt x="764" y="1661"/>
                  </a:cubicBezTo>
                  <a:cubicBezTo>
                    <a:pt x="792" y="1663"/>
                    <a:pt x="820" y="1664"/>
                    <a:pt x="847" y="1664"/>
                  </a:cubicBezTo>
                  <a:cubicBezTo>
                    <a:pt x="1327" y="1664"/>
                    <a:pt x="1632" y="1401"/>
                    <a:pt x="1660" y="888"/>
                  </a:cubicBezTo>
                  <a:cubicBezTo>
                    <a:pt x="1691" y="355"/>
                    <a:pt x="1402" y="59"/>
                    <a:pt x="8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36"/>
            <p:cNvSpPr/>
            <p:nvPr/>
          </p:nvSpPr>
          <p:spPr>
            <a:xfrm rot="10800000">
              <a:off x="5528291" y="1205246"/>
              <a:ext cx="55523" cy="54604"/>
            </a:xfrm>
            <a:custGeom>
              <a:avLst/>
              <a:gdLst/>
              <a:ahLst/>
              <a:cxnLst/>
              <a:rect l="l" t="t" r="r" b="b"/>
              <a:pathLst>
                <a:path w="1692" h="1664" extrusionOk="0">
                  <a:moveTo>
                    <a:pt x="870" y="1"/>
                  </a:moveTo>
                  <a:cubicBezTo>
                    <a:pt x="342" y="24"/>
                    <a:pt x="21" y="278"/>
                    <a:pt x="11" y="824"/>
                  </a:cubicBezTo>
                  <a:cubicBezTo>
                    <a:pt x="1" y="1322"/>
                    <a:pt x="265" y="1628"/>
                    <a:pt x="766" y="1661"/>
                  </a:cubicBezTo>
                  <a:cubicBezTo>
                    <a:pt x="794" y="1663"/>
                    <a:pt x="822" y="1664"/>
                    <a:pt x="849" y="1664"/>
                  </a:cubicBezTo>
                  <a:cubicBezTo>
                    <a:pt x="1329" y="1664"/>
                    <a:pt x="1634" y="1401"/>
                    <a:pt x="1662" y="888"/>
                  </a:cubicBezTo>
                  <a:cubicBezTo>
                    <a:pt x="1692" y="355"/>
                    <a:pt x="1403" y="59"/>
                    <a:pt x="8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36"/>
            <p:cNvSpPr/>
            <p:nvPr/>
          </p:nvSpPr>
          <p:spPr>
            <a:xfrm rot="10800000">
              <a:off x="5737385" y="1205279"/>
              <a:ext cx="55457" cy="54276"/>
            </a:xfrm>
            <a:custGeom>
              <a:avLst/>
              <a:gdLst/>
              <a:ahLst/>
              <a:cxnLst/>
              <a:rect l="l" t="t" r="r" b="b"/>
              <a:pathLst>
                <a:path w="1690" h="1654" extrusionOk="0">
                  <a:moveTo>
                    <a:pt x="860" y="0"/>
                  </a:moveTo>
                  <a:cubicBezTo>
                    <a:pt x="854" y="0"/>
                    <a:pt x="848" y="0"/>
                    <a:pt x="842" y="0"/>
                  </a:cubicBezTo>
                  <a:cubicBezTo>
                    <a:pt x="344" y="6"/>
                    <a:pt x="47" y="276"/>
                    <a:pt x="25" y="775"/>
                  </a:cubicBezTo>
                  <a:cubicBezTo>
                    <a:pt x="0" y="1307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4" y="1653"/>
                    <a:pt x="1641" y="1355"/>
                    <a:pt x="1690" y="802"/>
                  </a:cubicBezTo>
                  <a:cubicBezTo>
                    <a:pt x="1644" y="324"/>
                    <a:pt x="1399" y="0"/>
                    <a:pt x="8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36"/>
            <p:cNvSpPr/>
            <p:nvPr/>
          </p:nvSpPr>
          <p:spPr>
            <a:xfrm rot="10800000">
              <a:off x="314303" y="1205279"/>
              <a:ext cx="55359" cy="54276"/>
            </a:xfrm>
            <a:custGeom>
              <a:avLst/>
              <a:gdLst/>
              <a:ahLst/>
              <a:cxnLst/>
              <a:rect l="l" t="t" r="r" b="b"/>
              <a:pathLst>
                <a:path w="1687" h="1654" extrusionOk="0">
                  <a:moveTo>
                    <a:pt x="842" y="0"/>
                  </a:moveTo>
                  <a:cubicBezTo>
                    <a:pt x="344" y="2"/>
                    <a:pt x="47" y="276"/>
                    <a:pt x="25" y="775"/>
                  </a:cubicBezTo>
                  <a:cubicBezTo>
                    <a:pt x="0" y="1307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4" y="1653"/>
                    <a:pt x="1641" y="1356"/>
                    <a:pt x="1687" y="839"/>
                  </a:cubicBezTo>
                  <a:cubicBezTo>
                    <a:pt x="1654" y="308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36"/>
            <p:cNvSpPr/>
            <p:nvPr/>
          </p:nvSpPr>
          <p:spPr>
            <a:xfrm rot="10800000">
              <a:off x="522248" y="1204885"/>
              <a:ext cx="55425" cy="54571"/>
            </a:xfrm>
            <a:custGeom>
              <a:avLst/>
              <a:gdLst/>
              <a:ahLst/>
              <a:cxnLst/>
              <a:rect l="l" t="t" r="r" b="b"/>
              <a:pathLst>
                <a:path w="1689" h="1663" extrusionOk="0">
                  <a:moveTo>
                    <a:pt x="848" y="0"/>
                  </a:moveTo>
                  <a:cubicBezTo>
                    <a:pt x="844" y="0"/>
                    <a:pt x="840" y="0"/>
                    <a:pt x="836" y="0"/>
                  </a:cubicBezTo>
                  <a:cubicBezTo>
                    <a:pt x="297" y="5"/>
                    <a:pt x="1" y="308"/>
                    <a:pt x="9" y="846"/>
                  </a:cubicBezTo>
                  <a:cubicBezTo>
                    <a:pt x="17" y="1389"/>
                    <a:pt x="346" y="1641"/>
                    <a:pt x="874" y="1662"/>
                  </a:cubicBezTo>
                  <a:cubicBezTo>
                    <a:pt x="1407" y="1600"/>
                    <a:pt x="1689" y="1298"/>
                    <a:pt x="1660" y="768"/>
                  </a:cubicBezTo>
                  <a:cubicBezTo>
                    <a:pt x="1634" y="274"/>
                    <a:pt x="1339" y="0"/>
                    <a:pt x="84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36"/>
            <p:cNvSpPr/>
            <p:nvPr/>
          </p:nvSpPr>
          <p:spPr>
            <a:xfrm rot="10800000">
              <a:off x="731703" y="1204885"/>
              <a:ext cx="54899" cy="54604"/>
            </a:xfrm>
            <a:custGeom>
              <a:avLst/>
              <a:gdLst/>
              <a:ahLst/>
              <a:cxnLst/>
              <a:rect l="l" t="t" r="r" b="b"/>
              <a:pathLst>
                <a:path w="1673" h="1664" extrusionOk="0">
                  <a:moveTo>
                    <a:pt x="832" y="0"/>
                  </a:moveTo>
                  <a:cubicBezTo>
                    <a:pt x="333" y="0"/>
                    <a:pt x="31" y="278"/>
                    <a:pt x="16" y="799"/>
                  </a:cubicBezTo>
                  <a:cubicBezTo>
                    <a:pt x="0" y="1338"/>
                    <a:pt x="302" y="1617"/>
                    <a:pt x="837" y="1663"/>
                  </a:cubicBezTo>
                  <a:cubicBezTo>
                    <a:pt x="1367" y="1627"/>
                    <a:pt x="1672" y="1354"/>
                    <a:pt x="1668" y="813"/>
                  </a:cubicBezTo>
                  <a:cubicBezTo>
                    <a:pt x="1663" y="315"/>
                    <a:pt x="1387" y="20"/>
                    <a:pt x="889" y="1"/>
                  </a:cubicBezTo>
                  <a:cubicBezTo>
                    <a:pt x="870" y="0"/>
                    <a:pt x="851" y="0"/>
                    <a:pt x="8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36"/>
            <p:cNvSpPr/>
            <p:nvPr/>
          </p:nvSpPr>
          <p:spPr>
            <a:xfrm rot="10800000">
              <a:off x="940042" y="1205213"/>
              <a:ext cx="56081" cy="54276"/>
            </a:xfrm>
            <a:custGeom>
              <a:avLst/>
              <a:gdLst/>
              <a:ahLst/>
              <a:cxnLst/>
              <a:rect l="l" t="t" r="r" b="b"/>
              <a:pathLst>
                <a:path w="1709" h="1654" extrusionOk="0">
                  <a:moveTo>
                    <a:pt x="851" y="1"/>
                  </a:moveTo>
                  <a:cubicBezTo>
                    <a:pt x="401" y="1"/>
                    <a:pt x="102" y="245"/>
                    <a:pt x="55" y="724"/>
                  </a:cubicBezTo>
                  <a:cubicBezTo>
                    <a:pt x="0" y="1246"/>
                    <a:pt x="246" y="1600"/>
                    <a:pt x="788" y="1649"/>
                  </a:cubicBezTo>
                  <a:cubicBezTo>
                    <a:pt x="827" y="1652"/>
                    <a:pt x="864" y="1654"/>
                    <a:pt x="901" y="1654"/>
                  </a:cubicBezTo>
                  <a:cubicBezTo>
                    <a:pt x="1362" y="1654"/>
                    <a:pt x="1635" y="1385"/>
                    <a:pt x="1708" y="897"/>
                  </a:cubicBezTo>
                  <a:cubicBezTo>
                    <a:pt x="1703" y="365"/>
                    <a:pt x="1464" y="27"/>
                    <a:pt x="921" y="3"/>
                  </a:cubicBezTo>
                  <a:cubicBezTo>
                    <a:pt x="897" y="1"/>
                    <a:pt x="874" y="1"/>
                    <a:pt x="85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36"/>
            <p:cNvSpPr/>
            <p:nvPr/>
          </p:nvSpPr>
          <p:spPr>
            <a:xfrm rot="10800000">
              <a:off x="1148414" y="1204885"/>
              <a:ext cx="54867" cy="54571"/>
            </a:xfrm>
            <a:custGeom>
              <a:avLst/>
              <a:gdLst/>
              <a:ahLst/>
              <a:cxnLst/>
              <a:rect l="l" t="t" r="r" b="b"/>
              <a:pathLst>
                <a:path w="1672" h="1663" extrusionOk="0">
                  <a:moveTo>
                    <a:pt x="837" y="0"/>
                  </a:moveTo>
                  <a:cubicBezTo>
                    <a:pt x="312" y="0"/>
                    <a:pt x="9" y="290"/>
                    <a:pt x="5" y="824"/>
                  </a:cubicBezTo>
                  <a:cubicBezTo>
                    <a:pt x="0" y="1363"/>
                    <a:pt x="318" y="1629"/>
                    <a:pt x="846" y="1662"/>
                  </a:cubicBezTo>
                  <a:cubicBezTo>
                    <a:pt x="1381" y="1613"/>
                    <a:pt x="1671" y="1326"/>
                    <a:pt x="1655" y="789"/>
                  </a:cubicBezTo>
                  <a:cubicBezTo>
                    <a:pt x="1641" y="291"/>
                    <a:pt x="1352" y="8"/>
                    <a:pt x="853" y="0"/>
                  </a:cubicBezTo>
                  <a:cubicBezTo>
                    <a:pt x="848" y="0"/>
                    <a:pt x="843" y="0"/>
                    <a:pt x="8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36"/>
            <p:cNvSpPr/>
            <p:nvPr/>
          </p:nvSpPr>
          <p:spPr>
            <a:xfrm rot="10800000">
              <a:off x="1357507" y="1205279"/>
              <a:ext cx="54998" cy="54571"/>
            </a:xfrm>
            <a:custGeom>
              <a:avLst/>
              <a:gdLst/>
              <a:ahLst/>
              <a:cxnLst/>
              <a:rect l="l" t="t" r="r" b="b"/>
              <a:pathLst>
                <a:path w="1676" h="1663" extrusionOk="0">
                  <a:moveTo>
                    <a:pt x="822" y="1"/>
                  </a:moveTo>
                  <a:cubicBezTo>
                    <a:pt x="288" y="53"/>
                    <a:pt x="0" y="348"/>
                    <a:pt x="22" y="882"/>
                  </a:cubicBezTo>
                  <a:cubicBezTo>
                    <a:pt x="43" y="1379"/>
                    <a:pt x="337" y="1661"/>
                    <a:pt x="835" y="1663"/>
                  </a:cubicBezTo>
                  <a:cubicBezTo>
                    <a:pt x="837" y="1663"/>
                    <a:pt x="838" y="1663"/>
                    <a:pt x="839" y="1663"/>
                  </a:cubicBezTo>
                  <a:cubicBezTo>
                    <a:pt x="1374" y="1663"/>
                    <a:pt x="1675" y="1367"/>
                    <a:pt x="1674" y="830"/>
                  </a:cubicBezTo>
                  <a:cubicBezTo>
                    <a:pt x="1672" y="288"/>
                    <a:pt x="1351" y="28"/>
                    <a:pt x="82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36"/>
            <p:cNvSpPr/>
            <p:nvPr/>
          </p:nvSpPr>
          <p:spPr>
            <a:xfrm rot="10800000">
              <a:off x="1565256" y="1205246"/>
              <a:ext cx="55326" cy="54604"/>
            </a:xfrm>
            <a:custGeom>
              <a:avLst/>
              <a:gdLst/>
              <a:ahLst/>
              <a:cxnLst/>
              <a:rect l="l" t="t" r="r" b="b"/>
              <a:pathLst>
                <a:path w="1686" h="1664" extrusionOk="0">
                  <a:moveTo>
                    <a:pt x="862" y="1"/>
                  </a:moveTo>
                  <a:cubicBezTo>
                    <a:pt x="332" y="25"/>
                    <a:pt x="15" y="287"/>
                    <a:pt x="7" y="827"/>
                  </a:cubicBezTo>
                  <a:cubicBezTo>
                    <a:pt x="1" y="1325"/>
                    <a:pt x="268" y="1632"/>
                    <a:pt x="767" y="1661"/>
                  </a:cubicBezTo>
                  <a:cubicBezTo>
                    <a:pt x="795" y="1663"/>
                    <a:pt x="823" y="1664"/>
                    <a:pt x="850" y="1664"/>
                  </a:cubicBezTo>
                  <a:cubicBezTo>
                    <a:pt x="1332" y="1664"/>
                    <a:pt x="1634" y="1397"/>
                    <a:pt x="1659" y="884"/>
                  </a:cubicBezTo>
                  <a:cubicBezTo>
                    <a:pt x="1686" y="349"/>
                    <a:pt x="1396" y="57"/>
                    <a:pt x="8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36"/>
            <p:cNvSpPr/>
            <p:nvPr/>
          </p:nvSpPr>
          <p:spPr>
            <a:xfrm rot="10800000">
              <a:off x="1774481" y="1204852"/>
              <a:ext cx="55031" cy="54703"/>
            </a:xfrm>
            <a:custGeom>
              <a:avLst/>
              <a:gdLst/>
              <a:ahLst/>
              <a:cxnLst/>
              <a:rect l="l" t="t" r="r" b="b"/>
              <a:pathLst>
                <a:path w="1677" h="1667" extrusionOk="0">
                  <a:moveTo>
                    <a:pt x="832" y="0"/>
                  </a:moveTo>
                  <a:cubicBezTo>
                    <a:pt x="340" y="0"/>
                    <a:pt x="38" y="274"/>
                    <a:pt x="19" y="794"/>
                  </a:cubicBezTo>
                  <a:cubicBezTo>
                    <a:pt x="0" y="1333"/>
                    <a:pt x="298" y="1616"/>
                    <a:pt x="869" y="1667"/>
                  </a:cubicBezTo>
                  <a:cubicBezTo>
                    <a:pt x="1352" y="1619"/>
                    <a:pt x="1677" y="1370"/>
                    <a:pt x="1671" y="818"/>
                  </a:cubicBezTo>
                  <a:cubicBezTo>
                    <a:pt x="1665" y="324"/>
                    <a:pt x="1395" y="26"/>
                    <a:pt x="896" y="2"/>
                  </a:cubicBezTo>
                  <a:cubicBezTo>
                    <a:pt x="874" y="1"/>
                    <a:pt x="853" y="0"/>
                    <a:pt x="8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36"/>
            <p:cNvSpPr/>
            <p:nvPr/>
          </p:nvSpPr>
          <p:spPr>
            <a:xfrm rot="10800000">
              <a:off x="1982918" y="1205312"/>
              <a:ext cx="54801" cy="54276"/>
            </a:xfrm>
            <a:custGeom>
              <a:avLst/>
              <a:gdLst/>
              <a:ahLst/>
              <a:cxnLst/>
              <a:rect l="l" t="t" r="r" b="b"/>
              <a:pathLst>
                <a:path w="1670" h="1654" extrusionOk="0">
                  <a:moveTo>
                    <a:pt x="838" y="1"/>
                  </a:moveTo>
                  <a:cubicBezTo>
                    <a:pt x="823" y="1"/>
                    <a:pt x="808" y="1"/>
                    <a:pt x="793" y="1"/>
                  </a:cubicBezTo>
                  <a:cubicBezTo>
                    <a:pt x="294" y="19"/>
                    <a:pt x="11" y="309"/>
                    <a:pt x="8" y="808"/>
                  </a:cubicBezTo>
                  <a:cubicBezTo>
                    <a:pt x="1" y="1344"/>
                    <a:pt x="294" y="1652"/>
                    <a:pt x="833" y="1653"/>
                  </a:cubicBezTo>
                  <a:cubicBezTo>
                    <a:pt x="834" y="1653"/>
                    <a:pt x="836" y="1653"/>
                    <a:pt x="837" y="1653"/>
                  </a:cubicBezTo>
                  <a:cubicBezTo>
                    <a:pt x="1376" y="1653"/>
                    <a:pt x="1641" y="1336"/>
                    <a:pt x="1670" y="808"/>
                  </a:cubicBezTo>
                  <a:cubicBezTo>
                    <a:pt x="1621" y="288"/>
                    <a:pt x="1344" y="1"/>
                    <a:pt x="8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36"/>
            <p:cNvSpPr/>
            <p:nvPr/>
          </p:nvSpPr>
          <p:spPr>
            <a:xfrm rot="10800000">
              <a:off x="2191520" y="1205246"/>
              <a:ext cx="55720" cy="54309"/>
            </a:xfrm>
            <a:custGeom>
              <a:avLst/>
              <a:gdLst/>
              <a:ahLst/>
              <a:cxnLst/>
              <a:rect l="l" t="t" r="r" b="b"/>
              <a:pathLst>
                <a:path w="1698" h="1655" extrusionOk="0">
                  <a:moveTo>
                    <a:pt x="849" y="0"/>
                  </a:moveTo>
                  <a:cubicBezTo>
                    <a:pt x="371" y="0"/>
                    <a:pt x="71" y="263"/>
                    <a:pt x="37" y="752"/>
                  </a:cubicBezTo>
                  <a:cubicBezTo>
                    <a:pt x="1" y="1279"/>
                    <a:pt x="262" y="1619"/>
                    <a:pt x="804" y="1652"/>
                  </a:cubicBezTo>
                  <a:cubicBezTo>
                    <a:pt x="831" y="1654"/>
                    <a:pt x="857" y="1655"/>
                    <a:pt x="883" y="1655"/>
                  </a:cubicBezTo>
                  <a:cubicBezTo>
                    <a:pt x="1367" y="1655"/>
                    <a:pt x="1641" y="1371"/>
                    <a:pt x="1697" y="865"/>
                  </a:cubicBezTo>
                  <a:cubicBezTo>
                    <a:pt x="1674" y="337"/>
                    <a:pt x="1421" y="13"/>
                    <a:pt x="877" y="0"/>
                  </a:cubicBezTo>
                  <a:cubicBezTo>
                    <a:pt x="867" y="0"/>
                    <a:pt x="858" y="0"/>
                    <a:pt x="8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36"/>
            <p:cNvSpPr/>
            <p:nvPr/>
          </p:nvSpPr>
          <p:spPr>
            <a:xfrm rot="10800000">
              <a:off x="2399859" y="1204885"/>
              <a:ext cx="54899" cy="54571"/>
            </a:xfrm>
            <a:custGeom>
              <a:avLst/>
              <a:gdLst/>
              <a:ahLst/>
              <a:cxnLst/>
              <a:rect l="l" t="t" r="r" b="b"/>
              <a:pathLst>
                <a:path w="1673" h="1663" extrusionOk="0">
                  <a:moveTo>
                    <a:pt x="828" y="0"/>
                  </a:moveTo>
                  <a:cubicBezTo>
                    <a:pt x="302" y="0"/>
                    <a:pt x="3" y="293"/>
                    <a:pt x="2" y="825"/>
                  </a:cubicBezTo>
                  <a:cubicBezTo>
                    <a:pt x="0" y="1367"/>
                    <a:pt x="318" y="1633"/>
                    <a:pt x="847" y="1662"/>
                  </a:cubicBezTo>
                  <a:cubicBezTo>
                    <a:pt x="1382" y="1609"/>
                    <a:pt x="1673" y="1320"/>
                    <a:pt x="1654" y="785"/>
                  </a:cubicBezTo>
                  <a:cubicBezTo>
                    <a:pt x="1636" y="286"/>
                    <a:pt x="1346" y="3"/>
                    <a:pt x="847" y="0"/>
                  </a:cubicBezTo>
                  <a:cubicBezTo>
                    <a:pt x="841" y="0"/>
                    <a:pt x="834" y="0"/>
                    <a:pt x="82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36"/>
            <p:cNvSpPr/>
            <p:nvPr/>
          </p:nvSpPr>
          <p:spPr>
            <a:xfrm rot="10800000">
              <a:off x="2608395" y="1204885"/>
              <a:ext cx="54998" cy="54571"/>
            </a:xfrm>
            <a:custGeom>
              <a:avLst/>
              <a:gdLst/>
              <a:ahLst/>
              <a:cxnLst/>
              <a:rect l="l" t="t" r="r" b="b"/>
              <a:pathLst>
                <a:path w="1676" h="1663" extrusionOk="0">
                  <a:moveTo>
                    <a:pt x="829" y="0"/>
                  </a:moveTo>
                  <a:cubicBezTo>
                    <a:pt x="304" y="0"/>
                    <a:pt x="5" y="293"/>
                    <a:pt x="2" y="825"/>
                  </a:cubicBezTo>
                  <a:cubicBezTo>
                    <a:pt x="1" y="1367"/>
                    <a:pt x="319" y="1633"/>
                    <a:pt x="848" y="1662"/>
                  </a:cubicBezTo>
                  <a:cubicBezTo>
                    <a:pt x="1383" y="1609"/>
                    <a:pt x="1676" y="1320"/>
                    <a:pt x="1654" y="785"/>
                  </a:cubicBezTo>
                  <a:cubicBezTo>
                    <a:pt x="1638" y="286"/>
                    <a:pt x="1346" y="3"/>
                    <a:pt x="848" y="0"/>
                  </a:cubicBezTo>
                  <a:cubicBezTo>
                    <a:pt x="841" y="0"/>
                    <a:pt x="835" y="0"/>
                    <a:pt x="8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36"/>
            <p:cNvSpPr/>
            <p:nvPr/>
          </p:nvSpPr>
          <p:spPr>
            <a:xfrm rot="10800000">
              <a:off x="2817292" y="1205246"/>
              <a:ext cx="55556" cy="54374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48" y="1"/>
                  </a:moveTo>
                  <a:cubicBezTo>
                    <a:pt x="360" y="1"/>
                    <a:pt x="61" y="268"/>
                    <a:pt x="31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6" y="1656"/>
                    <a:pt x="878" y="1656"/>
                  </a:cubicBezTo>
                  <a:cubicBezTo>
                    <a:pt x="1369" y="1656"/>
                    <a:pt x="1639" y="1367"/>
                    <a:pt x="1693" y="858"/>
                  </a:cubicBezTo>
                  <a:cubicBezTo>
                    <a:pt x="1665" y="328"/>
                    <a:pt x="1407" y="10"/>
                    <a:pt x="863" y="1"/>
                  </a:cubicBezTo>
                  <a:cubicBezTo>
                    <a:pt x="858" y="1"/>
                    <a:pt x="853" y="1"/>
                    <a:pt x="8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36"/>
            <p:cNvSpPr/>
            <p:nvPr/>
          </p:nvSpPr>
          <p:spPr>
            <a:xfrm rot="10800000">
              <a:off x="3025893" y="1205246"/>
              <a:ext cx="55228" cy="54309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3" y="0"/>
                    <a:pt x="830" y="0"/>
                  </a:cubicBezTo>
                  <a:cubicBezTo>
                    <a:pt x="331" y="6"/>
                    <a:pt x="36" y="287"/>
                    <a:pt x="20" y="785"/>
                  </a:cubicBezTo>
                  <a:cubicBezTo>
                    <a:pt x="0" y="1320"/>
                    <a:pt x="282" y="1641"/>
                    <a:pt x="822" y="1654"/>
                  </a:cubicBezTo>
                  <a:cubicBezTo>
                    <a:pt x="834" y="1654"/>
                    <a:pt x="845" y="1654"/>
                    <a:pt x="855" y="1654"/>
                  </a:cubicBezTo>
                  <a:cubicBezTo>
                    <a:pt x="1374" y="1654"/>
                    <a:pt x="1640" y="1352"/>
                    <a:pt x="1682" y="830"/>
                  </a:cubicBezTo>
                  <a:cubicBezTo>
                    <a:pt x="1644" y="305"/>
                    <a:pt x="1374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36"/>
            <p:cNvSpPr/>
            <p:nvPr/>
          </p:nvSpPr>
          <p:spPr>
            <a:xfrm rot="10800000">
              <a:off x="3234363" y="1205246"/>
              <a:ext cx="54867" cy="54604"/>
            </a:xfrm>
            <a:custGeom>
              <a:avLst/>
              <a:gdLst/>
              <a:ahLst/>
              <a:cxnLst/>
              <a:rect l="l" t="t" r="r" b="b"/>
              <a:pathLst>
                <a:path w="1672" h="1664" extrusionOk="0">
                  <a:moveTo>
                    <a:pt x="834" y="1"/>
                  </a:moveTo>
                  <a:cubicBezTo>
                    <a:pt x="305" y="38"/>
                    <a:pt x="0" y="313"/>
                    <a:pt x="5" y="853"/>
                  </a:cubicBezTo>
                  <a:cubicBezTo>
                    <a:pt x="11" y="1352"/>
                    <a:pt x="291" y="1647"/>
                    <a:pt x="790" y="1663"/>
                  </a:cubicBezTo>
                  <a:cubicBezTo>
                    <a:pt x="807" y="1663"/>
                    <a:pt x="825" y="1664"/>
                    <a:pt x="843" y="1664"/>
                  </a:cubicBezTo>
                  <a:cubicBezTo>
                    <a:pt x="1345" y="1664"/>
                    <a:pt x="1646" y="1383"/>
                    <a:pt x="1658" y="861"/>
                  </a:cubicBezTo>
                  <a:cubicBezTo>
                    <a:pt x="1671" y="320"/>
                    <a:pt x="1368" y="44"/>
                    <a:pt x="8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36"/>
            <p:cNvSpPr/>
            <p:nvPr/>
          </p:nvSpPr>
          <p:spPr>
            <a:xfrm rot="10800000">
              <a:off x="3756278" y="1310777"/>
              <a:ext cx="53390" cy="52274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0" y="47"/>
                    <a:pt x="30" y="290"/>
                    <a:pt x="15" y="791"/>
                  </a:cubicBezTo>
                  <a:cubicBezTo>
                    <a:pt x="1" y="1251"/>
                    <a:pt x="282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68" y="1593"/>
                    <a:pt x="1547" y="1312"/>
                    <a:pt x="1585" y="858"/>
                  </a:cubicBezTo>
                  <a:cubicBezTo>
                    <a:pt x="1626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36"/>
            <p:cNvSpPr/>
            <p:nvPr/>
          </p:nvSpPr>
          <p:spPr>
            <a:xfrm rot="10800000">
              <a:off x="3965339" y="1310941"/>
              <a:ext cx="53456" cy="51585"/>
            </a:xfrm>
            <a:custGeom>
              <a:avLst/>
              <a:gdLst/>
              <a:ahLst/>
              <a:cxnLst/>
              <a:rect l="l" t="t" r="r" b="b"/>
              <a:pathLst>
                <a:path w="1629" h="1572" extrusionOk="0">
                  <a:moveTo>
                    <a:pt x="812" y="1"/>
                  </a:moveTo>
                  <a:cubicBezTo>
                    <a:pt x="354" y="1"/>
                    <a:pt x="65" y="282"/>
                    <a:pt x="35" y="731"/>
                  </a:cubicBezTo>
                  <a:cubicBezTo>
                    <a:pt x="0" y="1225"/>
                    <a:pt x="291" y="1544"/>
                    <a:pt x="781" y="1570"/>
                  </a:cubicBezTo>
                  <a:cubicBezTo>
                    <a:pt x="801" y="1571"/>
                    <a:pt x="820" y="1572"/>
                    <a:pt x="840" y="1572"/>
                  </a:cubicBezTo>
                  <a:cubicBezTo>
                    <a:pt x="1301" y="1572"/>
                    <a:pt x="1542" y="1260"/>
                    <a:pt x="1629" y="760"/>
                  </a:cubicBezTo>
                  <a:cubicBezTo>
                    <a:pt x="1547" y="336"/>
                    <a:pt x="1318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36"/>
            <p:cNvSpPr/>
            <p:nvPr/>
          </p:nvSpPr>
          <p:spPr>
            <a:xfrm rot="10800000">
              <a:off x="4173842" y="1310876"/>
              <a:ext cx="52504" cy="52209"/>
            </a:xfrm>
            <a:custGeom>
              <a:avLst/>
              <a:gdLst/>
              <a:ahLst/>
              <a:cxnLst/>
              <a:rect l="l" t="t" r="r" b="b"/>
              <a:pathLst>
                <a:path w="1600" h="1591" extrusionOk="0">
                  <a:moveTo>
                    <a:pt x="813" y="0"/>
                  </a:moveTo>
                  <a:cubicBezTo>
                    <a:pt x="328" y="54"/>
                    <a:pt x="4" y="300"/>
                    <a:pt x="2" y="800"/>
                  </a:cubicBezTo>
                  <a:cubicBezTo>
                    <a:pt x="1" y="1293"/>
                    <a:pt x="306" y="1590"/>
                    <a:pt x="797" y="1590"/>
                  </a:cubicBezTo>
                  <a:cubicBezTo>
                    <a:pt x="798" y="1590"/>
                    <a:pt x="799" y="1590"/>
                    <a:pt x="800" y="1590"/>
                  </a:cubicBezTo>
                  <a:cubicBezTo>
                    <a:pt x="1255" y="1587"/>
                    <a:pt x="1544" y="1301"/>
                    <a:pt x="1570" y="849"/>
                  </a:cubicBezTo>
                  <a:cubicBezTo>
                    <a:pt x="1599" y="349"/>
                    <a:pt x="1287" y="89"/>
                    <a:pt x="8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36"/>
            <p:cNvSpPr/>
            <p:nvPr/>
          </p:nvSpPr>
          <p:spPr>
            <a:xfrm rot="10800000">
              <a:off x="4383001" y="1310876"/>
              <a:ext cx="52602" cy="52504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50" y="1"/>
                  </a:moveTo>
                  <a:cubicBezTo>
                    <a:pt x="340" y="105"/>
                    <a:pt x="0" y="329"/>
                    <a:pt x="20" y="842"/>
                  </a:cubicBezTo>
                  <a:cubicBezTo>
                    <a:pt x="36" y="1296"/>
                    <a:pt x="320" y="1586"/>
                    <a:pt x="773" y="1599"/>
                  </a:cubicBezTo>
                  <a:cubicBezTo>
                    <a:pt x="785" y="1600"/>
                    <a:pt x="797" y="1600"/>
                    <a:pt x="808" y="1600"/>
                  </a:cubicBezTo>
                  <a:cubicBezTo>
                    <a:pt x="1283" y="1600"/>
                    <a:pt x="1580" y="1307"/>
                    <a:pt x="1590" y="826"/>
                  </a:cubicBezTo>
                  <a:cubicBezTo>
                    <a:pt x="1603" y="326"/>
                    <a:pt x="1284" y="76"/>
                    <a:pt x="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36"/>
            <p:cNvSpPr/>
            <p:nvPr/>
          </p:nvSpPr>
          <p:spPr>
            <a:xfrm rot="10800000">
              <a:off x="4591307" y="1310941"/>
              <a:ext cx="52537" cy="51585"/>
            </a:xfrm>
            <a:custGeom>
              <a:avLst/>
              <a:gdLst/>
              <a:ahLst/>
              <a:cxnLst/>
              <a:rect l="l" t="t" r="r" b="b"/>
              <a:pathLst>
                <a:path w="1601" h="1572" extrusionOk="0">
                  <a:moveTo>
                    <a:pt x="796" y="1"/>
                  </a:moveTo>
                  <a:cubicBezTo>
                    <a:pt x="794" y="1"/>
                    <a:pt x="792" y="1"/>
                    <a:pt x="789" y="1"/>
                  </a:cubicBezTo>
                  <a:cubicBezTo>
                    <a:pt x="296" y="8"/>
                    <a:pt x="0" y="317"/>
                    <a:pt x="10" y="810"/>
                  </a:cubicBezTo>
                  <a:cubicBezTo>
                    <a:pt x="20" y="1267"/>
                    <a:pt x="309" y="1554"/>
                    <a:pt x="762" y="1570"/>
                  </a:cubicBezTo>
                  <a:cubicBezTo>
                    <a:pt x="777" y="1571"/>
                    <a:pt x="792" y="1571"/>
                    <a:pt x="807" y="1571"/>
                  </a:cubicBezTo>
                  <a:cubicBezTo>
                    <a:pt x="1278" y="1571"/>
                    <a:pt x="1522" y="1265"/>
                    <a:pt x="1600" y="801"/>
                  </a:cubicBezTo>
                  <a:cubicBezTo>
                    <a:pt x="1540" y="322"/>
                    <a:pt x="1292" y="1"/>
                    <a:pt x="7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36"/>
            <p:cNvSpPr/>
            <p:nvPr/>
          </p:nvSpPr>
          <p:spPr>
            <a:xfrm rot="10800000">
              <a:off x="4800467" y="1310318"/>
              <a:ext cx="52537" cy="52209"/>
            </a:xfrm>
            <a:custGeom>
              <a:avLst/>
              <a:gdLst/>
              <a:ahLst/>
              <a:cxnLst/>
              <a:rect l="l" t="t" r="r" b="b"/>
              <a:pathLst>
                <a:path w="1601" h="1591" extrusionOk="0">
                  <a:moveTo>
                    <a:pt x="803" y="1"/>
                  </a:moveTo>
                  <a:cubicBezTo>
                    <a:pt x="343" y="1"/>
                    <a:pt x="54" y="288"/>
                    <a:pt x="30" y="739"/>
                  </a:cubicBezTo>
                  <a:cubicBezTo>
                    <a:pt x="1" y="1242"/>
                    <a:pt x="312" y="1502"/>
                    <a:pt x="784" y="1591"/>
                  </a:cubicBezTo>
                  <a:cubicBezTo>
                    <a:pt x="1271" y="1539"/>
                    <a:pt x="1593" y="1293"/>
                    <a:pt x="1601" y="793"/>
                  </a:cubicBezTo>
                  <a:cubicBezTo>
                    <a:pt x="1601" y="299"/>
                    <a:pt x="1296" y="1"/>
                    <a:pt x="80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36"/>
            <p:cNvSpPr/>
            <p:nvPr/>
          </p:nvSpPr>
          <p:spPr>
            <a:xfrm rot="10800000">
              <a:off x="5008970" y="1310318"/>
              <a:ext cx="52373" cy="52241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1"/>
                  </a:moveTo>
                  <a:cubicBezTo>
                    <a:pt x="332" y="1"/>
                    <a:pt x="41" y="289"/>
                    <a:pt x="21" y="762"/>
                  </a:cubicBezTo>
                  <a:cubicBezTo>
                    <a:pt x="1" y="1261"/>
                    <a:pt x="322" y="1518"/>
                    <a:pt x="800" y="1592"/>
                  </a:cubicBezTo>
                  <a:cubicBezTo>
                    <a:pt x="1283" y="1527"/>
                    <a:pt x="1595" y="1275"/>
                    <a:pt x="1589" y="772"/>
                  </a:cubicBezTo>
                  <a:cubicBezTo>
                    <a:pt x="1586" y="314"/>
                    <a:pt x="1300" y="24"/>
                    <a:pt x="849" y="2"/>
                  </a:cubicBezTo>
                  <a:cubicBezTo>
                    <a:pt x="831" y="1"/>
                    <a:pt x="813" y="1"/>
                    <a:pt x="7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36"/>
            <p:cNvSpPr/>
            <p:nvPr/>
          </p:nvSpPr>
          <p:spPr>
            <a:xfrm rot="10800000">
              <a:off x="5216948" y="1310876"/>
              <a:ext cx="52438" cy="51684"/>
            </a:xfrm>
            <a:custGeom>
              <a:avLst/>
              <a:gdLst/>
              <a:ahLst/>
              <a:cxnLst/>
              <a:rect l="l" t="t" r="r" b="b"/>
              <a:pathLst>
                <a:path w="1598" h="1575" extrusionOk="0">
                  <a:moveTo>
                    <a:pt x="816" y="0"/>
                  </a:moveTo>
                  <a:cubicBezTo>
                    <a:pt x="790" y="0"/>
                    <a:pt x="764" y="1"/>
                    <a:pt x="736" y="3"/>
                  </a:cubicBezTo>
                  <a:cubicBezTo>
                    <a:pt x="285" y="38"/>
                    <a:pt x="1" y="326"/>
                    <a:pt x="2" y="782"/>
                  </a:cubicBezTo>
                  <a:cubicBezTo>
                    <a:pt x="8" y="1269"/>
                    <a:pt x="300" y="1574"/>
                    <a:pt x="784" y="1574"/>
                  </a:cubicBezTo>
                  <a:cubicBezTo>
                    <a:pt x="790" y="1574"/>
                    <a:pt x="796" y="1574"/>
                    <a:pt x="801" y="1574"/>
                  </a:cubicBezTo>
                  <a:cubicBezTo>
                    <a:pt x="1300" y="1566"/>
                    <a:pt x="1546" y="1240"/>
                    <a:pt x="1598" y="704"/>
                  </a:cubicBezTo>
                  <a:cubicBezTo>
                    <a:pt x="1487" y="321"/>
                    <a:pt x="1271" y="0"/>
                    <a:pt x="81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36"/>
            <p:cNvSpPr/>
            <p:nvPr/>
          </p:nvSpPr>
          <p:spPr>
            <a:xfrm rot="10800000">
              <a:off x="5426042" y="1310023"/>
              <a:ext cx="52438" cy="52504"/>
            </a:xfrm>
            <a:custGeom>
              <a:avLst/>
              <a:gdLst/>
              <a:ahLst/>
              <a:cxnLst/>
              <a:rect l="l" t="t" r="r" b="b"/>
              <a:pathLst>
                <a:path w="1598" h="1600" extrusionOk="0">
                  <a:moveTo>
                    <a:pt x="806" y="1"/>
                  </a:moveTo>
                  <a:cubicBezTo>
                    <a:pt x="798" y="1"/>
                    <a:pt x="789" y="1"/>
                    <a:pt x="781" y="1"/>
                  </a:cubicBezTo>
                  <a:cubicBezTo>
                    <a:pt x="325" y="9"/>
                    <a:pt x="37" y="299"/>
                    <a:pt x="21" y="752"/>
                  </a:cubicBezTo>
                  <a:cubicBezTo>
                    <a:pt x="1" y="1255"/>
                    <a:pt x="313" y="1511"/>
                    <a:pt x="838" y="1599"/>
                  </a:cubicBezTo>
                  <a:cubicBezTo>
                    <a:pt x="1257" y="1515"/>
                    <a:pt x="1598" y="1287"/>
                    <a:pt x="1592" y="780"/>
                  </a:cubicBezTo>
                  <a:cubicBezTo>
                    <a:pt x="1582" y="295"/>
                    <a:pt x="1284" y="1"/>
                    <a:pt x="80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36"/>
            <p:cNvSpPr/>
            <p:nvPr/>
          </p:nvSpPr>
          <p:spPr>
            <a:xfrm rot="10800000">
              <a:off x="5634282" y="1310909"/>
              <a:ext cx="52241" cy="51552"/>
            </a:xfrm>
            <a:custGeom>
              <a:avLst/>
              <a:gdLst/>
              <a:ahLst/>
              <a:cxnLst/>
              <a:rect l="l" t="t" r="r" b="b"/>
              <a:pathLst>
                <a:path w="1592" h="1571" extrusionOk="0">
                  <a:moveTo>
                    <a:pt x="788" y="0"/>
                  </a:moveTo>
                  <a:cubicBezTo>
                    <a:pt x="297" y="0"/>
                    <a:pt x="1" y="306"/>
                    <a:pt x="2" y="799"/>
                  </a:cubicBezTo>
                  <a:cubicBezTo>
                    <a:pt x="4" y="1255"/>
                    <a:pt x="291" y="1544"/>
                    <a:pt x="742" y="1568"/>
                  </a:cubicBezTo>
                  <a:cubicBezTo>
                    <a:pt x="764" y="1570"/>
                    <a:pt x="785" y="1570"/>
                    <a:pt x="805" y="1570"/>
                  </a:cubicBezTo>
                  <a:cubicBezTo>
                    <a:pt x="1266" y="1570"/>
                    <a:pt x="1507" y="1266"/>
                    <a:pt x="1592" y="812"/>
                  </a:cubicBezTo>
                  <a:cubicBezTo>
                    <a:pt x="1537" y="328"/>
                    <a:pt x="1291" y="0"/>
                    <a:pt x="791" y="0"/>
                  </a:cubicBezTo>
                  <a:cubicBezTo>
                    <a:pt x="790" y="0"/>
                    <a:pt x="789" y="0"/>
                    <a:pt x="7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36"/>
            <p:cNvSpPr/>
            <p:nvPr/>
          </p:nvSpPr>
          <p:spPr>
            <a:xfrm rot="10800000">
              <a:off x="419243" y="1310777"/>
              <a:ext cx="52701" cy="52307"/>
            </a:xfrm>
            <a:custGeom>
              <a:avLst/>
              <a:gdLst/>
              <a:ahLst/>
              <a:cxnLst/>
              <a:rect l="l" t="t" r="r" b="b"/>
              <a:pathLst>
                <a:path w="1606" h="1594" extrusionOk="0">
                  <a:moveTo>
                    <a:pt x="815" y="0"/>
                  </a:moveTo>
                  <a:cubicBezTo>
                    <a:pt x="328" y="55"/>
                    <a:pt x="13" y="301"/>
                    <a:pt x="6" y="803"/>
                  </a:cubicBezTo>
                  <a:cubicBezTo>
                    <a:pt x="0" y="1262"/>
                    <a:pt x="283" y="1556"/>
                    <a:pt x="730" y="1590"/>
                  </a:cubicBezTo>
                  <a:cubicBezTo>
                    <a:pt x="758" y="1592"/>
                    <a:pt x="785" y="1593"/>
                    <a:pt x="811" y="1593"/>
                  </a:cubicBezTo>
                  <a:cubicBezTo>
                    <a:pt x="1259" y="1593"/>
                    <a:pt x="1544" y="1310"/>
                    <a:pt x="1575" y="847"/>
                  </a:cubicBezTo>
                  <a:cubicBezTo>
                    <a:pt x="1606" y="347"/>
                    <a:pt x="1289" y="87"/>
                    <a:pt x="81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36"/>
            <p:cNvSpPr/>
            <p:nvPr/>
          </p:nvSpPr>
          <p:spPr>
            <a:xfrm rot="10800000">
              <a:off x="628665" y="1310318"/>
              <a:ext cx="52471" cy="52143"/>
            </a:xfrm>
            <a:custGeom>
              <a:avLst/>
              <a:gdLst/>
              <a:ahLst/>
              <a:cxnLst/>
              <a:rect l="l" t="t" r="r" b="b"/>
              <a:pathLst>
                <a:path w="1599" h="1589" extrusionOk="0">
                  <a:moveTo>
                    <a:pt x="789" y="0"/>
                  </a:moveTo>
                  <a:cubicBezTo>
                    <a:pt x="338" y="0"/>
                    <a:pt x="52" y="285"/>
                    <a:pt x="26" y="749"/>
                  </a:cubicBezTo>
                  <a:cubicBezTo>
                    <a:pt x="0" y="1249"/>
                    <a:pt x="315" y="1506"/>
                    <a:pt x="792" y="1589"/>
                  </a:cubicBezTo>
                  <a:cubicBezTo>
                    <a:pt x="1273" y="1529"/>
                    <a:pt x="1590" y="1284"/>
                    <a:pt x="1597" y="784"/>
                  </a:cubicBezTo>
                  <a:cubicBezTo>
                    <a:pt x="1599" y="325"/>
                    <a:pt x="1317" y="32"/>
                    <a:pt x="867" y="3"/>
                  </a:cubicBezTo>
                  <a:cubicBezTo>
                    <a:pt x="841" y="1"/>
                    <a:pt x="814" y="0"/>
                    <a:pt x="7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36"/>
            <p:cNvSpPr/>
            <p:nvPr/>
          </p:nvSpPr>
          <p:spPr>
            <a:xfrm rot="10800000">
              <a:off x="836840" y="1310974"/>
              <a:ext cx="52274" cy="51585"/>
            </a:xfrm>
            <a:custGeom>
              <a:avLst/>
              <a:gdLst/>
              <a:ahLst/>
              <a:cxnLst/>
              <a:rect l="l" t="t" r="r" b="b"/>
              <a:pathLst>
                <a:path w="1593" h="1572" extrusionOk="0">
                  <a:moveTo>
                    <a:pt x="807" y="1"/>
                  </a:moveTo>
                  <a:cubicBezTo>
                    <a:pt x="784" y="1"/>
                    <a:pt x="760" y="2"/>
                    <a:pt x="735" y="3"/>
                  </a:cubicBezTo>
                  <a:cubicBezTo>
                    <a:pt x="286" y="34"/>
                    <a:pt x="1" y="323"/>
                    <a:pt x="2" y="781"/>
                  </a:cubicBezTo>
                  <a:cubicBezTo>
                    <a:pt x="8" y="1268"/>
                    <a:pt x="300" y="1571"/>
                    <a:pt x="783" y="1571"/>
                  </a:cubicBezTo>
                  <a:cubicBezTo>
                    <a:pt x="789" y="1571"/>
                    <a:pt x="794" y="1571"/>
                    <a:pt x="800" y="1571"/>
                  </a:cubicBezTo>
                  <a:cubicBezTo>
                    <a:pt x="1297" y="1567"/>
                    <a:pt x="1543" y="1239"/>
                    <a:pt x="1592" y="752"/>
                  </a:cubicBezTo>
                  <a:cubicBezTo>
                    <a:pt x="1506" y="304"/>
                    <a:pt x="1265" y="1"/>
                    <a:pt x="80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36"/>
            <p:cNvSpPr/>
            <p:nvPr/>
          </p:nvSpPr>
          <p:spPr>
            <a:xfrm rot="10800000">
              <a:off x="1045048" y="1310876"/>
              <a:ext cx="52471" cy="52209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2" y="0"/>
                  </a:moveTo>
                  <a:cubicBezTo>
                    <a:pt x="327" y="54"/>
                    <a:pt x="2" y="300"/>
                    <a:pt x="2" y="800"/>
                  </a:cubicBezTo>
                  <a:cubicBezTo>
                    <a:pt x="0" y="1293"/>
                    <a:pt x="305" y="1590"/>
                    <a:pt x="796" y="1590"/>
                  </a:cubicBezTo>
                  <a:cubicBezTo>
                    <a:pt x="797" y="1590"/>
                    <a:pt x="798" y="1590"/>
                    <a:pt x="799" y="1590"/>
                  </a:cubicBezTo>
                  <a:cubicBezTo>
                    <a:pt x="1255" y="1587"/>
                    <a:pt x="1544" y="1301"/>
                    <a:pt x="1570" y="849"/>
                  </a:cubicBezTo>
                  <a:cubicBezTo>
                    <a:pt x="1599" y="349"/>
                    <a:pt x="1286" y="89"/>
                    <a:pt x="8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36"/>
            <p:cNvSpPr/>
            <p:nvPr/>
          </p:nvSpPr>
          <p:spPr>
            <a:xfrm rot="10800000">
              <a:off x="1254371" y="1310843"/>
              <a:ext cx="52865" cy="52209"/>
            </a:xfrm>
            <a:custGeom>
              <a:avLst/>
              <a:gdLst/>
              <a:ahLst/>
              <a:cxnLst/>
              <a:rect l="l" t="t" r="r" b="b"/>
              <a:pathLst>
                <a:path w="1611" h="1591" extrusionOk="0">
                  <a:moveTo>
                    <a:pt x="784" y="1"/>
                  </a:moveTo>
                  <a:cubicBezTo>
                    <a:pt x="311" y="91"/>
                    <a:pt x="0" y="352"/>
                    <a:pt x="35" y="856"/>
                  </a:cubicBezTo>
                  <a:cubicBezTo>
                    <a:pt x="65" y="1306"/>
                    <a:pt x="353" y="1591"/>
                    <a:pt x="809" y="1591"/>
                  </a:cubicBezTo>
                  <a:cubicBezTo>
                    <a:pt x="810" y="1591"/>
                    <a:pt x="811" y="1591"/>
                    <a:pt x="813" y="1591"/>
                  </a:cubicBezTo>
                  <a:cubicBezTo>
                    <a:pt x="1305" y="1585"/>
                    <a:pt x="1610" y="1286"/>
                    <a:pt x="1603" y="791"/>
                  </a:cubicBezTo>
                  <a:cubicBezTo>
                    <a:pt x="1597" y="296"/>
                    <a:pt x="1271" y="49"/>
                    <a:pt x="7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36"/>
            <p:cNvSpPr/>
            <p:nvPr/>
          </p:nvSpPr>
          <p:spPr>
            <a:xfrm rot="10800000">
              <a:off x="1461792" y="1310745"/>
              <a:ext cx="53488" cy="52307"/>
            </a:xfrm>
            <a:custGeom>
              <a:avLst/>
              <a:gdLst/>
              <a:ahLst/>
              <a:cxnLst/>
              <a:rect l="l" t="t" r="r" b="b"/>
              <a:pathLst>
                <a:path w="1630" h="1594" extrusionOk="0">
                  <a:moveTo>
                    <a:pt x="844" y="1"/>
                  </a:moveTo>
                  <a:cubicBezTo>
                    <a:pt x="354" y="44"/>
                    <a:pt x="35" y="289"/>
                    <a:pt x="16" y="789"/>
                  </a:cubicBezTo>
                  <a:cubicBezTo>
                    <a:pt x="0" y="1250"/>
                    <a:pt x="281" y="1546"/>
                    <a:pt x="726" y="1589"/>
                  </a:cubicBezTo>
                  <a:cubicBezTo>
                    <a:pt x="760" y="1592"/>
                    <a:pt x="793" y="1594"/>
                    <a:pt x="825" y="1594"/>
                  </a:cubicBezTo>
                  <a:cubicBezTo>
                    <a:pt x="1266" y="1594"/>
                    <a:pt x="1549" y="1313"/>
                    <a:pt x="1586" y="861"/>
                  </a:cubicBezTo>
                  <a:cubicBezTo>
                    <a:pt x="1629" y="359"/>
                    <a:pt x="1314" y="96"/>
                    <a:pt x="8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36"/>
            <p:cNvSpPr/>
            <p:nvPr/>
          </p:nvSpPr>
          <p:spPr>
            <a:xfrm rot="10800000">
              <a:off x="1671279" y="1310843"/>
              <a:ext cx="52340" cy="52241"/>
            </a:xfrm>
            <a:custGeom>
              <a:avLst/>
              <a:gdLst/>
              <a:ahLst/>
              <a:cxnLst/>
              <a:rect l="l" t="t" r="r" b="b"/>
              <a:pathLst>
                <a:path w="1595" h="1592" extrusionOk="0">
                  <a:moveTo>
                    <a:pt x="794" y="0"/>
                  </a:moveTo>
                  <a:cubicBezTo>
                    <a:pt x="314" y="68"/>
                    <a:pt x="0" y="323"/>
                    <a:pt x="9" y="824"/>
                  </a:cubicBezTo>
                  <a:cubicBezTo>
                    <a:pt x="15" y="1281"/>
                    <a:pt x="302" y="1570"/>
                    <a:pt x="755" y="1590"/>
                  </a:cubicBezTo>
                  <a:cubicBezTo>
                    <a:pt x="772" y="1591"/>
                    <a:pt x="789" y="1591"/>
                    <a:pt x="805" y="1591"/>
                  </a:cubicBezTo>
                  <a:cubicBezTo>
                    <a:pt x="1269" y="1591"/>
                    <a:pt x="1562" y="1300"/>
                    <a:pt x="1579" y="826"/>
                  </a:cubicBezTo>
                  <a:cubicBezTo>
                    <a:pt x="1594" y="326"/>
                    <a:pt x="1275" y="73"/>
                    <a:pt x="7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6"/>
            <p:cNvSpPr/>
            <p:nvPr/>
          </p:nvSpPr>
          <p:spPr>
            <a:xfrm rot="10800000">
              <a:off x="1879421" y="1310941"/>
              <a:ext cx="52767" cy="51618"/>
            </a:xfrm>
            <a:custGeom>
              <a:avLst/>
              <a:gdLst/>
              <a:ahLst/>
              <a:cxnLst/>
              <a:rect l="l" t="t" r="r" b="b"/>
              <a:pathLst>
                <a:path w="1608" h="1573" extrusionOk="0">
                  <a:moveTo>
                    <a:pt x="805" y="0"/>
                  </a:moveTo>
                  <a:cubicBezTo>
                    <a:pt x="800" y="0"/>
                    <a:pt x="795" y="0"/>
                    <a:pt x="789" y="0"/>
                  </a:cubicBezTo>
                  <a:cubicBezTo>
                    <a:pt x="297" y="9"/>
                    <a:pt x="0" y="318"/>
                    <a:pt x="10" y="811"/>
                  </a:cubicBezTo>
                  <a:cubicBezTo>
                    <a:pt x="19" y="1268"/>
                    <a:pt x="308" y="1555"/>
                    <a:pt x="762" y="1571"/>
                  </a:cubicBezTo>
                  <a:cubicBezTo>
                    <a:pt x="777" y="1572"/>
                    <a:pt x="792" y="1572"/>
                    <a:pt x="807" y="1572"/>
                  </a:cubicBezTo>
                  <a:cubicBezTo>
                    <a:pt x="1278" y="1572"/>
                    <a:pt x="1523" y="1265"/>
                    <a:pt x="1607" y="755"/>
                  </a:cubicBezTo>
                  <a:cubicBezTo>
                    <a:pt x="1520" y="340"/>
                    <a:pt x="1296" y="0"/>
                    <a:pt x="8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6"/>
            <p:cNvSpPr/>
            <p:nvPr/>
          </p:nvSpPr>
          <p:spPr>
            <a:xfrm rot="10800000">
              <a:off x="2087629" y="1310745"/>
              <a:ext cx="53456" cy="52307"/>
            </a:xfrm>
            <a:custGeom>
              <a:avLst/>
              <a:gdLst/>
              <a:ahLst/>
              <a:cxnLst/>
              <a:rect l="l" t="t" r="r" b="b"/>
              <a:pathLst>
                <a:path w="1629" h="1594" extrusionOk="0">
                  <a:moveTo>
                    <a:pt x="843" y="1"/>
                  </a:moveTo>
                  <a:cubicBezTo>
                    <a:pt x="354" y="44"/>
                    <a:pt x="36" y="289"/>
                    <a:pt x="16" y="789"/>
                  </a:cubicBezTo>
                  <a:cubicBezTo>
                    <a:pt x="0" y="1250"/>
                    <a:pt x="279" y="1546"/>
                    <a:pt x="726" y="1589"/>
                  </a:cubicBezTo>
                  <a:cubicBezTo>
                    <a:pt x="760" y="1592"/>
                    <a:pt x="793" y="1594"/>
                    <a:pt x="825" y="1594"/>
                  </a:cubicBezTo>
                  <a:cubicBezTo>
                    <a:pt x="1266" y="1594"/>
                    <a:pt x="1549" y="1313"/>
                    <a:pt x="1586" y="861"/>
                  </a:cubicBezTo>
                  <a:cubicBezTo>
                    <a:pt x="1629" y="359"/>
                    <a:pt x="1312" y="96"/>
                    <a:pt x="84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6"/>
            <p:cNvSpPr/>
            <p:nvPr/>
          </p:nvSpPr>
          <p:spPr>
            <a:xfrm rot="10800000">
              <a:off x="2297412" y="1310318"/>
              <a:ext cx="52504" cy="52143"/>
            </a:xfrm>
            <a:custGeom>
              <a:avLst/>
              <a:gdLst/>
              <a:ahLst/>
              <a:cxnLst/>
              <a:rect l="l" t="t" r="r" b="b"/>
              <a:pathLst>
                <a:path w="1600" h="1589" extrusionOk="0">
                  <a:moveTo>
                    <a:pt x="790" y="0"/>
                  </a:moveTo>
                  <a:cubicBezTo>
                    <a:pt x="340" y="0"/>
                    <a:pt x="54" y="285"/>
                    <a:pt x="28" y="749"/>
                  </a:cubicBezTo>
                  <a:cubicBezTo>
                    <a:pt x="1" y="1249"/>
                    <a:pt x="317" y="1506"/>
                    <a:pt x="794" y="1589"/>
                  </a:cubicBezTo>
                  <a:cubicBezTo>
                    <a:pt x="1277" y="1529"/>
                    <a:pt x="1595" y="1284"/>
                    <a:pt x="1598" y="784"/>
                  </a:cubicBezTo>
                  <a:cubicBezTo>
                    <a:pt x="1599" y="325"/>
                    <a:pt x="1317" y="32"/>
                    <a:pt x="868" y="3"/>
                  </a:cubicBezTo>
                  <a:cubicBezTo>
                    <a:pt x="841" y="1"/>
                    <a:pt x="815" y="0"/>
                    <a:pt x="79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6"/>
            <p:cNvSpPr/>
            <p:nvPr/>
          </p:nvSpPr>
          <p:spPr>
            <a:xfrm rot="10800000">
              <a:off x="2505456" y="1310318"/>
              <a:ext cx="53620" cy="52241"/>
            </a:xfrm>
            <a:custGeom>
              <a:avLst/>
              <a:gdLst/>
              <a:ahLst/>
              <a:cxnLst/>
              <a:rect l="l" t="t" r="r" b="b"/>
              <a:pathLst>
                <a:path w="1634" h="1592" extrusionOk="0">
                  <a:moveTo>
                    <a:pt x="799" y="1"/>
                  </a:moveTo>
                  <a:cubicBezTo>
                    <a:pt x="365" y="1"/>
                    <a:pt x="85" y="281"/>
                    <a:pt x="45" y="730"/>
                  </a:cubicBezTo>
                  <a:cubicBezTo>
                    <a:pt x="0" y="1230"/>
                    <a:pt x="317" y="1495"/>
                    <a:pt x="786" y="1592"/>
                  </a:cubicBezTo>
                  <a:cubicBezTo>
                    <a:pt x="1275" y="1547"/>
                    <a:pt x="1597" y="1304"/>
                    <a:pt x="1614" y="807"/>
                  </a:cubicBezTo>
                  <a:cubicBezTo>
                    <a:pt x="1633" y="349"/>
                    <a:pt x="1353" y="48"/>
                    <a:pt x="906" y="6"/>
                  </a:cubicBezTo>
                  <a:cubicBezTo>
                    <a:pt x="870" y="3"/>
                    <a:pt x="834" y="1"/>
                    <a:pt x="7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6"/>
            <p:cNvSpPr/>
            <p:nvPr/>
          </p:nvSpPr>
          <p:spPr>
            <a:xfrm rot="10800000">
              <a:off x="2714615" y="1310318"/>
              <a:ext cx="52471" cy="52143"/>
            </a:xfrm>
            <a:custGeom>
              <a:avLst/>
              <a:gdLst/>
              <a:ahLst/>
              <a:cxnLst/>
              <a:rect l="l" t="t" r="r" b="b"/>
              <a:pathLst>
                <a:path w="1599" h="1589" extrusionOk="0">
                  <a:moveTo>
                    <a:pt x="789" y="0"/>
                  </a:moveTo>
                  <a:cubicBezTo>
                    <a:pt x="338" y="0"/>
                    <a:pt x="52" y="285"/>
                    <a:pt x="26" y="749"/>
                  </a:cubicBezTo>
                  <a:cubicBezTo>
                    <a:pt x="0" y="1249"/>
                    <a:pt x="315" y="1506"/>
                    <a:pt x="792" y="1589"/>
                  </a:cubicBezTo>
                  <a:cubicBezTo>
                    <a:pt x="1276" y="1529"/>
                    <a:pt x="1593" y="1284"/>
                    <a:pt x="1597" y="784"/>
                  </a:cubicBezTo>
                  <a:cubicBezTo>
                    <a:pt x="1599" y="325"/>
                    <a:pt x="1317" y="32"/>
                    <a:pt x="867" y="3"/>
                  </a:cubicBezTo>
                  <a:cubicBezTo>
                    <a:pt x="841" y="1"/>
                    <a:pt x="814" y="0"/>
                    <a:pt x="7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6"/>
            <p:cNvSpPr/>
            <p:nvPr/>
          </p:nvSpPr>
          <p:spPr>
            <a:xfrm rot="10800000">
              <a:off x="2922692" y="1310974"/>
              <a:ext cx="52504" cy="51520"/>
            </a:xfrm>
            <a:custGeom>
              <a:avLst/>
              <a:gdLst/>
              <a:ahLst/>
              <a:cxnLst/>
              <a:rect l="l" t="t" r="r" b="b"/>
              <a:pathLst>
                <a:path w="1600" h="1570" extrusionOk="0">
                  <a:moveTo>
                    <a:pt x="804" y="1"/>
                  </a:moveTo>
                  <a:cubicBezTo>
                    <a:pt x="792" y="1"/>
                    <a:pt x="778" y="1"/>
                    <a:pt x="765" y="1"/>
                  </a:cubicBezTo>
                  <a:cubicBezTo>
                    <a:pt x="311" y="16"/>
                    <a:pt x="22" y="305"/>
                    <a:pt x="12" y="759"/>
                  </a:cubicBezTo>
                  <a:cubicBezTo>
                    <a:pt x="1" y="1251"/>
                    <a:pt x="295" y="1561"/>
                    <a:pt x="788" y="1569"/>
                  </a:cubicBezTo>
                  <a:cubicBezTo>
                    <a:pt x="794" y="1569"/>
                    <a:pt x="799" y="1569"/>
                    <a:pt x="805" y="1569"/>
                  </a:cubicBezTo>
                  <a:cubicBezTo>
                    <a:pt x="1292" y="1569"/>
                    <a:pt x="1538" y="1249"/>
                    <a:pt x="1599" y="773"/>
                  </a:cubicBezTo>
                  <a:cubicBezTo>
                    <a:pt x="1525" y="307"/>
                    <a:pt x="1277" y="1"/>
                    <a:pt x="80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6"/>
            <p:cNvSpPr/>
            <p:nvPr/>
          </p:nvSpPr>
          <p:spPr>
            <a:xfrm rot="10800000">
              <a:off x="3130768" y="1310318"/>
              <a:ext cx="52865" cy="52209"/>
            </a:xfrm>
            <a:custGeom>
              <a:avLst/>
              <a:gdLst/>
              <a:ahLst/>
              <a:cxnLst/>
              <a:rect l="l" t="t" r="r" b="b"/>
              <a:pathLst>
                <a:path w="1611" h="1591" extrusionOk="0">
                  <a:moveTo>
                    <a:pt x="804" y="1"/>
                  </a:moveTo>
                  <a:cubicBezTo>
                    <a:pt x="802" y="1"/>
                    <a:pt x="801" y="1"/>
                    <a:pt x="800" y="1"/>
                  </a:cubicBezTo>
                  <a:cubicBezTo>
                    <a:pt x="306" y="7"/>
                    <a:pt x="1" y="306"/>
                    <a:pt x="8" y="800"/>
                  </a:cubicBezTo>
                  <a:cubicBezTo>
                    <a:pt x="14" y="1296"/>
                    <a:pt x="341" y="1541"/>
                    <a:pt x="829" y="1591"/>
                  </a:cubicBezTo>
                  <a:cubicBezTo>
                    <a:pt x="1300" y="1497"/>
                    <a:pt x="1611" y="1235"/>
                    <a:pt x="1576" y="735"/>
                  </a:cubicBezTo>
                  <a:cubicBezTo>
                    <a:pt x="1546" y="288"/>
                    <a:pt x="1258" y="1"/>
                    <a:pt x="80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6"/>
            <p:cNvSpPr/>
            <p:nvPr/>
          </p:nvSpPr>
          <p:spPr>
            <a:xfrm rot="10800000">
              <a:off x="3340190" y="1310843"/>
              <a:ext cx="52963" cy="52209"/>
            </a:xfrm>
            <a:custGeom>
              <a:avLst/>
              <a:gdLst/>
              <a:ahLst/>
              <a:cxnLst/>
              <a:rect l="l" t="t" r="r" b="b"/>
              <a:pathLst>
                <a:path w="1614" h="1591" extrusionOk="0">
                  <a:moveTo>
                    <a:pt x="786" y="1"/>
                  </a:moveTo>
                  <a:cubicBezTo>
                    <a:pt x="313" y="91"/>
                    <a:pt x="1" y="352"/>
                    <a:pt x="39" y="856"/>
                  </a:cubicBezTo>
                  <a:cubicBezTo>
                    <a:pt x="69" y="1306"/>
                    <a:pt x="356" y="1591"/>
                    <a:pt x="811" y="1591"/>
                  </a:cubicBezTo>
                  <a:cubicBezTo>
                    <a:pt x="812" y="1591"/>
                    <a:pt x="813" y="1591"/>
                    <a:pt x="815" y="1591"/>
                  </a:cubicBezTo>
                  <a:cubicBezTo>
                    <a:pt x="1310" y="1585"/>
                    <a:pt x="1614" y="1286"/>
                    <a:pt x="1607" y="791"/>
                  </a:cubicBezTo>
                  <a:cubicBezTo>
                    <a:pt x="1601" y="296"/>
                    <a:pt x="1274" y="49"/>
                    <a:pt x="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6"/>
            <p:cNvSpPr/>
            <p:nvPr/>
          </p:nvSpPr>
          <p:spPr>
            <a:xfrm rot="10800000">
              <a:off x="3548529" y="1310843"/>
              <a:ext cx="52373" cy="52241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6" y="68"/>
                    <a:pt x="0" y="323"/>
                    <a:pt x="12" y="824"/>
                  </a:cubicBezTo>
                  <a:cubicBezTo>
                    <a:pt x="16" y="1281"/>
                    <a:pt x="304" y="1570"/>
                    <a:pt x="756" y="1590"/>
                  </a:cubicBezTo>
                  <a:cubicBezTo>
                    <a:pt x="773" y="1591"/>
                    <a:pt x="790" y="1591"/>
                    <a:pt x="807" y="1591"/>
                  </a:cubicBezTo>
                  <a:cubicBezTo>
                    <a:pt x="1270" y="1591"/>
                    <a:pt x="1563" y="1300"/>
                    <a:pt x="1580" y="826"/>
                  </a:cubicBezTo>
                  <a:cubicBezTo>
                    <a:pt x="1596" y="326"/>
                    <a:pt x="1277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6"/>
            <p:cNvSpPr/>
            <p:nvPr/>
          </p:nvSpPr>
          <p:spPr>
            <a:xfrm rot="10800000">
              <a:off x="3655537" y="1417195"/>
              <a:ext cx="48172" cy="4731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3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6" y="1418"/>
                    <a:pt x="730" y="1441"/>
                  </a:cubicBezTo>
                  <a:cubicBezTo>
                    <a:pt x="1210" y="1393"/>
                    <a:pt x="1467" y="1142"/>
                    <a:pt x="1467" y="723"/>
                  </a:cubicBezTo>
                  <a:cubicBezTo>
                    <a:pt x="1463" y="278"/>
                    <a:pt x="1194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6"/>
            <p:cNvSpPr/>
            <p:nvPr/>
          </p:nvSpPr>
          <p:spPr>
            <a:xfrm rot="10800000">
              <a:off x="3863843" y="1417195"/>
              <a:ext cx="48205" cy="47254"/>
            </a:xfrm>
            <a:custGeom>
              <a:avLst/>
              <a:gdLst/>
              <a:ahLst/>
              <a:cxnLst/>
              <a:rect l="l" t="t" r="r" b="b"/>
              <a:pathLst>
                <a:path w="1469" h="1440" extrusionOk="0">
                  <a:moveTo>
                    <a:pt x="746" y="1"/>
                  </a:moveTo>
                  <a:cubicBezTo>
                    <a:pt x="740" y="1"/>
                    <a:pt x="734" y="1"/>
                    <a:pt x="729" y="1"/>
                  </a:cubicBezTo>
                  <a:cubicBezTo>
                    <a:pt x="268" y="8"/>
                    <a:pt x="0" y="315"/>
                    <a:pt x="28" y="768"/>
                  </a:cubicBezTo>
                  <a:cubicBezTo>
                    <a:pt x="52" y="1186"/>
                    <a:pt x="337" y="1410"/>
                    <a:pt x="730" y="1439"/>
                  </a:cubicBezTo>
                  <a:cubicBezTo>
                    <a:pt x="1181" y="1399"/>
                    <a:pt x="1450" y="1156"/>
                    <a:pt x="1459" y="740"/>
                  </a:cubicBezTo>
                  <a:cubicBezTo>
                    <a:pt x="1469" y="287"/>
                    <a:pt x="1195" y="1"/>
                    <a:pt x="74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6"/>
            <p:cNvSpPr/>
            <p:nvPr/>
          </p:nvSpPr>
          <p:spPr>
            <a:xfrm rot="10800000">
              <a:off x="4072445" y="1417457"/>
              <a:ext cx="47746" cy="47057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2" y="0"/>
                  </a:moveTo>
                  <a:cubicBezTo>
                    <a:pt x="298" y="0"/>
                    <a:pt x="26" y="264"/>
                    <a:pt x="13" y="707"/>
                  </a:cubicBezTo>
                  <a:cubicBezTo>
                    <a:pt x="0" y="1129"/>
                    <a:pt x="262" y="1411"/>
                    <a:pt x="680" y="1432"/>
                  </a:cubicBezTo>
                  <a:cubicBezTo>
                    <a:pt x="699" y="1433"/>
                    <a:pt x="717" y="1434"/>
                    <a:pt x="736" y="1434"/>
                  </a:cubicBezTo>
                  <a:cubicBezTo>
                    <a:pt x="1157" y="1434"/>
                    <a:pt x="1404" y="1167"/>
                    <a:pt x="1454" y="729"/>
                  </a:cubicBezTo>
                  <a:cubicBezTo>
                    <a:pt x="1422" y="305"/>
                    <a:pt x="1197" y="23"/>
                    <a:pt x="779" y="2"/>
                  </a:cubicBezTo>
                  <a:cubicBezTo>
                    <a:pt x="760" y="1"/>
                    <a:pt x="741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6"/>
            <p:cNvSpPr/>
            <p:nvPr/>
          </p:nvSpPr>
          <p:spPr>
            <a:xfrm rot="10800000">
              <a:off x="4281014" y="1417457"/>
              <a:ext cx="47976" cy="47090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5" y="0"/>
                    <a:pt x="38" y="260"/>
                    <a:pt x="17" y="695"/>
                  </a:cubicBezTo>
                  <a:cubicBezTo>
                    <a:pt x="0" y="1114"/>
                    <a:pt x="254" y="1403"/>
                    <a:pt x="673" y="1432"/>
                  </a:cubicBezTo>
                  <a:cubicBezTo>
                    <a:pt x="698" y="1434"/>
                    <a:pt x="722" y="1435"/>
                    <a:pt x="746" y="1435"/>
                  </a:cubicBezTo>
                  <a:cubicBezTo>
                    <a:pt x="1159" y="1435"/>
                    <a:pt x="1402" y="1174"/>
                    <a:pt x="1461" y="740"/>
                  </a:cubicBezTo>
                  <a:cubicBezTo>
                    <a:pt x="1434" y="321"/>
                    <a:pt x="1215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6"/>
            <p:cNvSpPr/>
            <p:nvPr/>
          </p:nvSpPr>
          <p:spPr>
            <a:xfrm rot="10800000">
              <a:off x="4489583" y="1417424"/>
              <a:ext cx="48041" cy="47024"/>
            </a:xfrm>
            <a:custGeom>
              <a:avLst/>
              <a:gdLst/>
              <a:ahLst/>
              <a:cxnLst/>
              <a:rect l="l" t="t" r="r" b="b"/>
              <a:pathLst>
                <a:path w="1464" h="1433" extrusionOk="0">
                  <a:moveTo>
                    <a:pt x="726" y="1"/>
                  </a:moveTo>
                  <a:cubicBezTo>
                    <a:pt x="311" y="1"/>
                    <a:pt x="45" y="258"/>
                    <a:pt x="22" y="688"/>
                  </a:cubicBezTo>
                  <a:cubicBezTo>
                    <a:pt x="1" y="1105"/>
                    <a:pt x="249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3" y="722"/>
                  </a:cubicBezTo>
                  <a:cubicBezTo>
                    <a:pt x="1433" y="329"/>
                    <a:pt x="1225" y="34"/>
                    <a:pt x="805" y="4"/>
                  </a:cubicBezTo>
                  <a:cubicBezTo>
                    <a:pt x="778" y="2"/>
                    <a:pt x="752" y="1"/>
                    <a:pt x="7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6"/>
            <p:cNvSpPr/>
            <p:nvPr/>
          </p:nvSpPr>
          <p:spPr>
            <a:xfrm rot="10800000">
              <a:off x="4697396" y="1417490"/>
              <a:ext cx="49288" cy="47319"/>
            </a:xfrm>
            <a:custGeom>
              <a:avLst/>
              <a:gdLst/>
              <a:ahLst/>
              <a:cxnLst/>
              <a:rect l="l" t="t" r="r" b="b"/>
              <a:pathLst>
                <a:path w="1502" h="1442" extrusionOk="0">
                  <a:moveTo>
                    <a:pt x="737" y="1"/>
                  </a:moveTo>
                  <a:cubicBezTo>
                    <a:pt x="265" y="67"/>
                    <a:pt x="1" y="333"/>
                    <a:pt x="40" y="791"/>
                  </a:cubicBezTo>
                  <a:cubicBezTo>
                    <a:pt x="70" y="1194"/>
                    <a:pt x="337" y="1441"/>
                    <a:pt x="727" y="1441"/>
                  </a:cubicBezTo>
                  <a:cubicBezTo>
                    <a:pt x="745" y="1441"/>
                    <a:pt x="762" y="1441"/>
                    <a:pt x="780" y="1440"/>
                  </a:cubicBezTo>
                  <a:cubicBezTo>
                    <a:pt x="1237" y="1415"/>
                    <a:pt x="1501" y="1118"/>
                    <a:pt x="1465" y="660"/>
                  </a:cubicBezTo>
                  <a:cubicBezTo>
                    <a:pt x="1432" y="238"/>
                    <a:pt x="1143" y="27"/>
                    <a:pt x="7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6"/>
            <p:cNvSpPr/>
            <p:nvPr/>
          </p:nvSpPr>
          <p:spPr>
            <a:xfrm rot="10800000">
              <a:off x="4906753" y="1417424"/>
              <a:ext cx="48008" cy="47024"/>
            </a:xfrm>
            <a:custGeom>
              <a:avLst/>
              <a:gdLst/>
              <a:ahLst/>
              <a:cxnLst/>
              <a:rect l="l" t="t" r="r" b="b"/>
              <a:pathLst>
                <a:path w="1463" h="1433" extrusionOk="0">
                  <a:moveTo>
                    <a:pt x="725" y="1"/>
                  </a:moveTo>
                  <a:cubicBezTo>
                    <a:pt x="310" y="1"/>
                    <a:pt x="45" y="258"/>
                    <a:pt x="22" y="688"/>
                  </a:cubicBezTo>
                  <a:cubicBezTo>
                    <a:pt x="0" y="1105"/>
                    <a:pt x="249" y="1394"/>
                    <a:pt x="670" y="1429"/>
                  </a:cubicBezTo>
                  <a:cubicBezTo>
                    <a:pt x="697" y="1431"/>
                    <a:pt x="724" y="1432"/>
                    <a:pt x="750" y="1432"/>
                  </a:cubicBezTo>
                  <a:cubicBezTo>
                    <a:pt x="1158" y="1432"/>
                    <a:pt x="1396" y="1172"/>
                    <a:pt x="1463" y="722"/>
                  </a:cubicBezTo>
                  <a:cubicBezTo>
                    <a:pt x="1431" y="329"/>
                    <a:pt x="1226" y="34"/>
                    <a:pt x="805" y="4"/>
                  </a:cubicBezTo>
                  <a:cubicBezTo>
                    <a:pt x="778" y="2"/>
                    <a:pt x="751" y="1"/>
                    <a:pt x="7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6"/>
            <p:cNvSpPr/>
            <p:nvPr/>
          </p:nvSpPr>
          <p:spPr>
            <a:xfrm rot="10800000">
              <a:off x="5114567" y="1417129"/>
              <a:ext cx="49419" cy="47450"/>
            </a:xfrm>
            <a:custGeom>
              <a:avLst/>
              <a:gdLst/>
              <a:ahLst/>
              <a:cxnLst/>
              <a:rect l="l" t="t" r="r" b="b"/>
              <a:pathLst>
                <a:path w="1506" h="1446" extrusionOk="0">
                  <a:moveTo>
                    <a:pt x="728" y="0"/>
                  </a:moveTo>
                  <a:cubicBezTo>
                    <a:pt x="347" y="0"/>
                    <a:pt x="80" y="242"/>
                    <a:pt x="43" y="644"/>
                  </a:cubicBezTo>
                  <a:cubicBezTo>
                    <a:pt x="0" y="1106"/>
                    <a:pt x="263" y="1371"/>
                    <a:pt x="730" y="1446"/>
                  </a:cubicBezTo>
                  <a:cubicBezTo>
                    <a:pt x="1135" y="1420"/>
                    <a:pt x="1429" y="1218"/>
                    <a:pt x="1464" y="791"/>
                  </a:cubicBezTo>
                  <a:cubicBezTo>
                    <a:pt x="1506" y="333"/>
                    <a:pt x="1246" y="31"/>
                    <a:pt x="791" y="2"/>
                  </a:cubicBezTo>
                  <a:cubicBezTo>
                    <a:pt x="770" y="1"/>
                    <a:pt x="749" y="0"/>
                    <a:pt x="72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6"/>
            <p:cNvSpPr/>
            <p:nvPr/>
          </p:nvSpPr>
          <p:spPr>
            <a:xfrm rot="10800000">
              <a:off x="5323923" y="1417195"/>
              <a:ext cx="48271" cy="47254"/>
            </a:xfrm>
            <a:custGeom>
              <a:avLst/>
              <a:gdLst/>
              <a:ahLst/>
              <a:cxnLst/>
              <a:rect l="l" t="t" r="r" b="b"/>
              <a:pathLst>
                <a:path w="1471" h="1440" extrusionOk="0">
                  <a:moveTo>
                    <a:pt x="749" y="1"/>
                  </a:moveTo>
                  <a:cubicBezTo>
                    <a:pt x="742" y="1"/>
                    <a:pt x="736" y="1"/>
                    <a:pt x="729" y="1"/>
                  </a:cubicBezTo>
                  <a:cubicBezTo>
                    <a:pt x="268" y="8"/>
                    <a:pt x="1" y="315"/>
                    <a:pt x="28" y="768"/>
                  </a:cubicBezTo>
                  <a:cubicBezTo>
                    <a:pt x="54" y="1186"/>
                    <a:pt x="337" y="1410"/>
                    <a:pt x="730" y="1439"/>
                  </a:cubicBezTo>
                  <a:cubicBezTo>
                    <a:pt x="1184" y="1399"/>
                    <a:pt x="1450" y="1156"/>
                    <a:pt x="1459" y="740"/>
                  </a:cubicBezTo>
                  <a:cubicBezTo>
                    <a:pt x="1470" y="288"/>
                    <a:pt x="1197" y="1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6"/>
            <p:cNvSpPr/>
            <p:nvPr/>
          </p:nvSpPr>
          <p:spPr>
            <a:xfrm rot="10800000">
              <a:off x="5531737" y="1417129"/>
              <a:ext cx="49157" cy="47385"/>
            </a:xfrm>
            <a:custGeom>
              <a:avLst/>
              <a:gdLst/>
              <a:ahLst/>
              <a:cxnLst/>
              <a:rect l="l" t="t" r="r" b="b"/>
              <a:pathLst>
                <a:path w="1498" h="1444" extrusionOk="0">
                  <a:moveTo>
                    <a:pt x="728" y="0"/>
                  </a:moveTo>
                  <a:cubicBezTo>
                    <a:pt x="337" y="0"/>
                    <a:pt x="70" y="247"/>
                    <a:pt x="36" y="651"/>
                  </a:cubicBezTo>
                  <a:cubicBezTo>
                    <a:pt x="0" y="1109"/>
                    <a:pt x="265" y="1375"/>
                    <a:pt x="731" y="1444"/>
                  </a:cubicBezTo>
                  <a:cubicBezTo>
                    <a:pt x="1139" y="1415"/>
                    <a:pt x="1428" y="1204"/>
                    <a:pt x="1461" y="786"/>
                  </a:cubicBezTo>
                  <a:cubicBezTo>
                    <a:pt x="1497" y="325"/>
                    <a:pt x="1234" y="28"/>
                    <a:pt x="778" y="2"/>
                  </a:cubicBezTo>
                  <a:cubicBezTo>
                    <a:pt x="761" y="1"/>
                    <a:pt x="744" y="0"/>
                    <a:pt x="72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6"/>
            <p:cNvSpPr/>
            <p:nvPr/>
          </p:nvSpPr>
          <p:spPr>
            <a:xfrm rot="10800000">
              <a:off x="5741159" y="1417457"/>
              <a:ext cx="47549" cy="47057"/>
            </a:xfrm>
            <a:custGeom>
              <a:avLst/>
              <a:gdLst/>
              <a:ahLst/>
              <a:cxnLst/>
              <a:rect l="l" t="t" r="r" b="b"/>
              <a:pathLst>
                <a:path w="1449" h="1434" extrusionOk="0">
                  <a:moveTo>
                    <a:pt x="720" y="1"/>
                  </a:moveTo>
                  <a:cubicBezTo>
                    <a:pt x="287" y="1"/>
                    <a:pt x="14" y="270"/>
                    <a:pt x="5" y="716"/>
                  </a:cubicBezTo>
                  <a:cubicBezTo>
                    <a:pt x="0" y="1136"/>
                    <a:pt x="263" y="1416"/>
                    <a:pt x="682" y="1432"/>
                  </a:cubicBezTo>
                  <a:cubicBezTo>
                    <a:pt x="697" y="1433"/>
                    <a:pt x="712" y="1433"/>
                    <a:pt x="726" y="1433"/>
                  </a:cubicBezTo>
                  <a:cubicBezTo>
                    <a:pt x="1156" y="1433"/>
                    <a:pt x="1401" y="1163"/>
                    <a:pt x="1448" y="718"/>
                  </a:cubicBezTo>
                  <a:cubicBezTo>
                    <a:pt x="1412" y="296"/>
                    <a:pt x="1182" y="20"/>
                    <a:pt x="760" y="2"/>
                  </a:cubicBezTo>
                  <a:cubicBezTo>
                    <a:pt x="747" y="1"/>
                    <a:pt x="733" y="1"/>
                    <a:pt x="72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6"/>
            <p:cNvSpPr/>
            <p:nvPr/>
          </p:nvSpPr>
          <p:spPr>
            <a:xfrm rot="10800000">
              <a:off x="526219" y="1417490"/>
              <a:ext cx="48074" cy="47319"/>
            </a:xfrm>
            <a:custGeom>
              <a:avLst/>
              <a:gdLst/>
              <a:ahLst/>
              <a:cxnLst/>
              <a:rect l="l" t="t" r="r" b="b"/>
              <a:pathLst>
                <a:path w="1465" h="1442" extrusionOk="0">
                  <a:moveTo>
                    <a:pt x="730" y="1"/>
                  </a:moveTo>
                  <a:cubicBezTo>
                    <a:pt x="307" y="40"/>
                    <a:pt x="29" y="271"/>
                    <a:pt x="18" y="688"/>
                  </a:cubicBezTo>
                  <a:cubicBezTo>
                    <a:pt x="0" y="1145"/>
                    <a:pt x="275" y="1434"/>
                    <a:pt x="734" y="1441"/>
                  </a:cubicBezTo>
                  <a:cubicBezTo>
                    <a:pt x="738" y="1441"/>
                    <a:pt x="741" y="1441"/>
                    <a:pt x="745" y="1441"/>
                  </a:cubicBezTo>
                  <a:cubicBezTo>
                    <a:pt x="1158" y="1441"/>
                    <a:pt x="1434" y="1178"/>
                    <a:pt x="1448" y="762"/>
                  </a:cubicBezTo>
                  <a:cubicBezTo>
                    <a:pt x="1464" y="304"/>
                    <a:pt x="1187" y="47"/>
                    <a:pt x="73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6"/>
            <p:cNvSpPr/>
            <p:nvPr/>
          </p:nvSpPr>
          <p:spPr>
            <a:xfrm rot="10800000">
              <a:off x="317945" y="1417523"/>
              <a:ext cx="48172" cy="46925"/>
            </a:xfrm>
            <a:custGeom>
              <a:avLst/>
              <a:gdLst/>
              <a:ahLst/>
              <a:cxnLst/>
              <a:rect l="l" t="t" r="r" b="b"/>
              <a:pathLst>
                <a:path w="1468" h="1430" extrusionOk="0">
                  <a:moveTo>
                    <a:pt x="766" y="1"/>
                  </a:moveTo>
                  <a:cubicBezTo>
                    <a:pt x="735" y="1"/>
                    <a:pt x="703" y="2"/>
                    <a:pt x="670" y="5"/>
                  </a:cubicBezTo>
                  <a:cubicBezTo>
                    <a:pt x="245" y="42"/>
                    <a:pt x="1" y="333"/>
                    <a:pt x="28" y="751"/>
                  </a:cubicBezTo>
                  <a:cubicBezTo>
                    <a:pt x="55" y="1174"/>
                    <a:pt x="313" y="1429"/>
                    <a:pt x="720" y="1429"/>
                  </a:cubicBezTo>
                  <a:cubicBezTo>
                    <a:pt x="752" y="1429"/>
                    <a:pt x="784" y="1428"/>
                    <a:pt x="817" y="1425"/>
                  </a:cubicBezTo>
                  <a:cubicBezTo>
                    <a:pt x="1241" y="1387"/>
                    <a:pt x="1443" y="1095"/>
                    <a:pt x="1468" y="692"/>
                  </a:cubicBezTo>
                  <a:cubicBezTo>
                    <a:pt x="1399" y="257"/>
                    <a:pt x="1165" y="1"/>
                    <a:pt x="7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6"/>
            <p:cNvSpPr/>
            <p:nvPr/>
          </p:nvSpPr>
          <p:spPr>
            <a:xfrm rot="10800000">
              <a:off x="735083" y="1417457"/>
              <a:ext cx="48172" cy="47024"/>
            </a:xfrm>
            <a:custGeom>
              <a:avLst/>
              <a:gdLst/>
              <a:ahLst/>
              <a:cxnLst/>
              <a:rect l="l" t="t" r="r" b="b"/>
              <a:pathLst>
                <a:path w="1468" h="1433" extrusionOk="0">
                  <a:moveTo>
                    <a:pt x="720" y="1"/>
                  </a:moveTo>
                  <a:cubicBezTo>
                    <a:pt x="310" y="1"/>
                    <a:pt x="49" y="260"/>
                    <a:pt x="24" y="684"/>
                  </a:cubicBezTo>
                  <a:cubicBezTo>
                    <a:pt x="1" y="1100"/>
                    <a:pt x="248" y="1392"/>
                    <a:pt x="670" y="1428"/>
                  </a:cubicBezTo>
                  <a:cubicBezTo>
                    <a:pt x="700" y="1431"/>
                    <a:pt x="729" y="1432"/>
                    <a:pt x="757" y="1432"/>
                  </a:cubicBezTo>
                  <a:cubicBezTo>
                    <a:pt x="1163" y="1432"/>
                    <a:pt x="1400" y="1173"/>
                    <a:pt x="1468" y="736"/>
                  </a:cubicBezTo>
                  <a:cubicBezTo>
                    <a:pt x="1443" y="332"/>
                    <a:pt x="1235" y="38"/>
                    <a:pt x="811" y="5"/>
                  </a:cubicBezTo>
                  <a:cubicBezTo>
                    <a:pt x="780" y="2"/>
                    <a:pt x="750" y="1"/>
                    <a:pt x="72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6"/>
            <p:cNvSpPr/>
            <p:nvPr/>
          </p:nvSpPr>
          <p:spPr>
            <a:xfrm rot="10800000">
              <a:off x="943684" y="1417490"/>
              <a:ext cx="47746" cy="47057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40" y="1"/>
                  </a:moveTo>
                  <a:cubicBezTo>
                    <a:pt x="719" y="1"/>
                    <a:pt x="698" y="1"/>
                    <a:pt x="677" y="3"/>
                  </a:cubicBezTo>
                  <a:cubicBezTo>
                    <a:pt x="259" y="30"/>
                    <a:pt x="0" y="313"/>
                    <a:pt x="15" y="734"/>
                  </a:cubicBezTo>
                  <a:cubicBezTo>
                    <a:pt x="30" y="1173"/>
                    <a:pt x="301" y="1434"/>
                    <a:pt x="724" y="1434"/>
                  </a:cubicBezTo>
                  <a:cubicBezTo>
                    <a:pt x="744" y="1434"/>
                    <a:pt x="764" y="1433"/>
                    <a:pt x="785" y="1432"/>
                  </a:cubicBezTo>
                  <a:cubicBezTo>
                    <a:pt x="1201" y="1406"/>
                    <a:pt x="1425" y="1123"/>
                    <a:pt x="1454" y="702"/>
                  </a:cubicBezTo>
                  <a:cubicBezTo>
                    <a:pt x="1399" y="263"/>
                    <a:pt x="1156" y="1"/>
                    <a:pt x="74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6"/>
            <p:cNvSpPr/>
            <p:nvPr/>
          </p:nvSpPr>
          <p:spPr>
            <a:xfrm rot="10800000">
              <a:off x="1151498" y="1417490"/>
              <a:ext cx="49124" cy="47319"/>
            </a:xfrm>
            <a:custGeom>
              <a:avLst/>
              <a:gdLst/>
              <a:ahLst/>
              <a:cxnLst/>
              <a:rect l="l" t="t" r="r" b="b"/>
              <a:pathLst>
                <a:path w="1497" h="1442" extrusionOk="0">
                  <a:moveTo>
                    <a:pt x="740" y="1"/>
                  </a:moveTo>
                  <a:cubicBezTo>
                    <a:pt x="260" y="66"/>
                    <a:pt x="0" y="334"/>
                    <a:pt x="35" y="791"/>
                  </a:cubicBezTo>
                  <a:cubicBezTo>
                    <a:pt x="65" y="1194"/>
                    <a:pt x="332" y="1441"/>
                    <a:pt x="722" y="1441"/>
                  </a:cubicBezTo>
                  <a:cubicBezTo>
                    <a:pt x="740" y="1441"/>
                    <a:pt x="757" y="1441"/>
                    <a:pt x="775" y="1440"/>
                  </a:cubicBezTo>
                  <a:cubicBezTo>
                    <a:pt x="1232" y="1415"/>
                    <a:pt x="1496" y="1118"/>
                    <a:pt x="1460" y="660"/>
                  </a:cubicBezTo>
                  <a:cubicBezTo>
                    <a:pt x="1425" y="238"/>
                    <a:pt x="1136" y="27"/>
                    <a:pt x="74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6"/>
            <p:cNvSpPr/>
            <p:nvPr/>
          </p:nvSpPr>
          <p:spPr>
            <a:xfrm rot="10800000">
              <a:off x="1360855" y="1417457"/>
              <a:ext cx="47713" cy="47057"/>
            </a:xfrm>
            <a:custGeom>
              <a:avLst/>
              <a:gdLst/>
              <a:ahLst/>
              <a:cxnLst/>
              <a:rect l="l" t="t" r="r" b="b"/>
              <a:pathLst>
                <a:path w="1454" h="1434" extrusionOk="0">
                  <a:moveTo>
                    <a:pt x="722" y="0"/>
                  </a:moveTo>
                  <a:cubicBezTo>
                    <a:pt x="296" y="0"/>
                    <a:pt x="24" y="264"/>
                    <a:pt x="13" y="707"/>
                  </a:cubicBezTo>
                  <a:cubicBezTo>
                    <a:pt x="0" y="1129"/>
                    <a:pt x="262" y="1411"/>
                    <a:pt x="679" y="1432"/>
                  </a:cubicBezTo>
                  <a:cubicBezTo>
                    <a:pt x="698" y="1433"/>
                    <a:pt x="717" y="1434"/>
                    <a:pt x="736" y="1434"/>
                  </a:cubicBezTo>
                  <a:cubicBezTo>
                    <a:pt x="1157" y="1434"/>
                    <a:pt x="1404" y="1167"/>
                    <a:pt x="1454" y="729"/>
                  </a:cubicBezTo>
                  <a:cubicBezTo>
                    <a:pt x="1422" y="305"/>
                    <a:pt x="1195" y="23"/>
                    <a:pt x="779" y="2"/>
                  </a:cubicBezTo>
                  <a:cubicBezTo>
                    <a:pt x="760" y="1"/>
                    <a:pt x="740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6"/>
            <p:cNvSpPr/>
            <p:nvPr/>
          </p:nvSpPr>
          <p:spPr>
            <a:xfrm rot="10800000">
              <a:off x="1569358" y="1417523"/>
              <a:ext cx="48172" cy="46925"/>
            </a:xfrm>
            <a:custGeom>
              <a:avLst/>
              <a:gdLst/>
              <a:ahLst/>
              <a:cxnLst/>
              <a:rect l="l" t="t" r="r" b="b"/>
              <a:pathLst>
                <a:path w="1468" h="1430" extrusionOk="0">
                  <a:moveTo>
                    <a:pt x="763" y="1"/>
                  </a:moveTo>
                  <a:cubicBezTo>
                    <a:pt x="733" y="1"/>
                    <a:pt x="701" y="2"/>
                    <a:pt x="668" y="5"/>
                  </a:cubicBezTo>
                  <a:cubicBezTo>
                    <a:pt x="243" y="42"/>
                    <a:pt x="0" y="333"/>
                    <a:pt x="26" y="751"/>
                  </a:cubicBezTo>
                  <a:cubicBezTo>
                    <a:pt x="53" y="1174"/>
                    <a:pt x="313" y="1429"/>
                    <a:pt x="720" y="1429"/>
                  </a:cubicBezTo>
                  <a:cubicBezTo>
                    <a:pt x="751" y="1429"/>
                    <a:pt x="784" y="1428"/>
                    <a:pt x="817" y="1425"/>
                  </a:cubicBezTo>
                  <a:cubicBezTo>
                    <a:pt x="1239" y="1387"/>
                    <a:pt x="1441" y="1095"/>
                    <a:pt x="1467" y="692"/>
                  </a:cubicBezTo>
                  <a:cubicBezTo>
                    <a:pt x="1398" y="257"/>
                    <a:pt x="1161" y="1"/>
                    <a:pt x="76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6"/>
            <p:cNvSpPr/>
            <p:nvPr/>
          </p:nvSpPr>
          <p:spPr>
            <a:xfrm rot="10800000">
              <a:off x="1777697" y="1417523"/>
              <a:ext cx="48402" cy="47286"/>
            </a:xfrm>
            <a:custGeom>
              <a:avLst/>
              <a:gdLst/>
              <a:ahLst/>
              <a:cxnLst/>
              <a:rect l="l" t="t" r="r" b="b"/>
              <a:pathLst>
                <a:path w="1475" h="1441" extrusionOk="0">
                  <a:moveTo>
                    <a:pt x="745" y="1"/>
                  </a:moveTo>
                  <a:cubicBezTo>
                    <a:pt x="324" y="34"/>
                    <a:pt x="44" y="262"/>
                    <a:pt x="23" y="680"/>
                  </a:cubicBezTo>
                  <a:cubicBezTo>
                    <a:pt x="0" y="1136"/>
                    <a:pt x="269" y="1428"/>
                    <a:pt x="732" y="1440"/>
                  </a:cubicBezTo>
                  <a:cubicBezTo>
                    <a:pt x="739" y="1440"/>
                    <a:pt x="747" y="1440"/>
                    <a:pt x="755" y="1440"/>
                  </a:cubicBezTo>
                  <a:cubicBezTo>
                    <a:pt x="1164" y="1440"/>
                    <a:pt x="1433" y="1179"/>
                    <a:pt x="1453" y="769"/>
                  </a:cubicBezTo>
                  <a:cubicBezTo>
                    <a:pt x="1474" y="313"/>
                    <a:pt x="1204" y="51"/>
                    <a:pt x="7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6"/>
            <p:cNvSpPr/>
            <p:nvPr/>
          </p:nvSpPr>
          <p:spPr>
            <a:xfrm rot="10800000">
              <a:off x="1986659" y="1417490"/>
              <a:ext cx="47352" cy="47024"/>
            </a:xfrm>
            <a:custGeom>
              <a:avLst/>
              <a:gdLst/>
              <a:ahLst/>
              <a:cxnLst/>
              <a:rect l="l" t="t" r="r" b="b"/>
              <a:pathLst>
                <a:path w="1443" h="1433" extrusionOk="0">
                  <a:moveTo>
                    <a:pt x="715" y="1"/>
                  </a:moveTo>
                  <a:cubicBezTo>
                    <a:pt x="278" y="1"/>
                    <a:pt x="5" y="276"/>
                    <a:pt x="3" y="723"/>
                  </a:cubicBezTo>
                  <a:cubicBezTo>
                    <a:pt x="0" y="1143"/>
                    <a:pt x="266" y="1419"/>
                    <a:pt x="686" y="1432"/>
                  </a:cubicBezTo>
                  <a:cubicBezTo>
                    <a:pt x="697" y="1433"/>
                    <a:pt x="708" y="1433"/>
                    <a:pt x="719" y="1433"/>
                  </a:cubicBezTo>
                  <a:cubicBezTo>
                    <a:pt x="1155" y="1433"/>
                    <a:pt x="1396" y="1159"/>
                    <a:pt x="1443" y="714"/>
                  </a:cubicBezTo>
                  <a:cubicBezTo>
                    <a:pt x="1405" y="288"/>
                    <a:pt x="1171" y="15"/>
                    <a:pt x="752" y="2"/>
                  </a:cubicBezTo>
                  <a:cubicBezTo>
                    <a:pt x="740" y="1"/>
                    <a:pt x="727" y="1"/>
                    <a:pt x="71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6"/>
            <p:cNvSpPr/>
            <p:nvPr/>
          </p:nvSpPr>
          <p:spPr>
            <a:xfrm rot="10800000">
              <a:off x="2195031" y="1417457"/>
              <a:ext cx="47746" cy="47090"/>
            </a:xfrm>
            <a:custGeom>
              <a:avLst/>
              <a:gdLst/>
              <a:ahLst/>
              <a:cxnLst/>
              <a:rect l="l" t="t" r="r" b="b"/>
              <a:pathLst>
                <a:path w="1455" h="1435" extrusionOk="0">
                  <a:moveTo>
                    <a:pt x="735" y="1"/>
                  </a:moveTo>
                  <a:cubicBezTo>
                    <a:pt x="714" y="1"/>
                    <a:pt x="693" y="1"/>
                    <a:pt x="671" y="3"/>
                  </a:cubicBezTo>
                  <a:cubicBezTo>
                    <a:pt x="254" y="29"/>
                    <a:pt x="30" y="312"/>
                    <a:pt x="1" y="732"/>
                  </a:cubicBezTo>
                  <a:cubicBezTo>
                    <a:pt x="54" y="1172"/>
                    <a:pt x="298" y="1434"/>
                    <a:pt x="713" y="1434"/>
                  </a:cubicBezTo>
                  <a:cubicBezTo>
                    <a:pt x="735" y="1434"/>
                    <a:pt x="757" y="1433"/>
                    <a:pt x="780" y="1432"/>
                  </a:cubicBezTo>
                  <a:cubicBezTo>
                    <a:pt x="1196" y="1404"/>
                    <a:pt x="1455" y="1121"/>
                    <a:pt x="1440" y="701"/>
                  </a:cubicBezTo>
                  <a:cubicBezTo>
                    <a:pt x="1425" y="263"/>
                    <a:pt x="1154" y="1"/>
                    <a:pt x="73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6"/>
            <p:cNvSpPr/>
            <p:nvPr/>
          </p:nvSpPr>
          <p:spPr>
            <a:xfrm rot="10800000">
              <a:off x="2403797" y="1417490"/>
              <a:ext cx="47582" cy="47057"/>
            </a:xfrm>
            <a:custGeom>
              <a:avLst/>
              <a:gdLst/>
              <a:ahLst/>
              <a:cxnLst/>
              <a:rect l="l" t="t" r="r" b="b"/>
              <a:pathLst>
                <a:path w="1450" h="1434" extrusionOk="0">
                  <a:moveTo>
                    <a:pt x="722" y="1"/>
                  </a:moveTo>
                  <a:cubicBezTo>
                    <a:pt x="278" y="1"/>
                    <a:pt x="0" y="281"/>
                    <a:pt x="9" y="731"/>
                  </a:cubicBezTo>
                  <a:cubicBezTo>
                    <a:pt x="16" y="1170"/>
                    <a:pt x="294" y="1434"/>
                    <a:pt x="715" y="1434"/>
                  </a:cubicBezTo>
                  <a:cubicBezTo>
                    <a:pt x="735" y="1434"/>
                    <a:pt x="756" y="1433"/>
                    <a:pt x="778" y="1432"/>
                  </a:cubicBezTo>
                  <a:cubicBezTo>
                    <a:pt x="1194" y="1409"/>
                    <a:pt x="1418" y="1124"/>
                    <a:pt x="1450" y="704"/>
                  </a:cubicBezTo>
                  <a:cubicBezTo>
                    <a:pt x="1403" y="279"/>
                    <a:pt x="1169" y="11"/>
                    <a:pt x="749" y="1"/>
                  </a:cubicBezTo>
                  <a:cubicBezTo>
                    <a:pt x="740" y="1"/>
                    <a:pt x="731" y="1"/>
                    <a:pt x="72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6"/>
            <p:cNvSpPr/>
            <p:nvPr/>
          </p:nvSpPr>
          <p:spPr>
            <a:xfrm rot="10800000">
              <a:off x="2611611" y="1417392"/>
              <a:ext cx="49255" cy="47418"/>
            </a:xfrm>
            <a:custGeom>
              <a:avLst/>
              <a:gdLst/>
              <a:ahLst/>
              <a:cxnLst/>
              <a:rect l="l" t="t" r="r" b="b"/>
              <a:pathLst>
                <a:path w="1501" h="1445" extrusionOk="0">
                  <a:moveTo>
                    <a:pt x="771" y="1"/>
                  </a:moveTo>
                  <a:cubicBezTo>
                    <a:pt x="369" y="27"/>
                    <a:pt x="76" y="233"/>
                    <a:pt x="40" y="655"/>
                  </a:cubicBezTo>
                  <a:cubicBezTo>
                    <a:pt x="1" y="1118"/>
                    <a:pt x="264" y="1415"/>
                    <a:pt x="719" y="1443"/>
                  </a:cubicBezTo>
                  <a:cubicBezTo>
                    <a:pt x="737" y="1444"/>
                    <a:pt x="755" y="1444"/>
                    <a:pt x="772" y="1444"/>
                  </a:cubicBezTo>
                  <a:cubicBezTo>
                    <a:pt x="1161" y="1444"/>
                    <a:pt x="1429" y="1201"/>
                    <a:pt x="1463" y="798"/>
                  </a:cubicBezTo>
                  <a:cubicBezTo>
                    <a:pt x="1501" y="337"/>
                    <a:pt x="1239" y="73"/>
                    <a:pt x="7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6"/>
            <p:cNvSpPr/>
            <p:nvPr/>
          </p:nvSpPr>
          <p:spPr>
            <a:xfrm rot="10800000">
              <a:off x="2820901" y="1417457"/>
              <a:ext cx="48074" cy="47090"/>
            </a:xfrm>
            <a:custGeom>
              <a:avLst/>
              <a:gdLst/>
              <a:ahLst/>
              <a:cxnLst/>
              <a:rect l="l" t="t" r="r" b="b"/>
              <a:pathLst>
                <a:path w="1465" h="1435" extrusionOk="0">
                  <a:moveTo>
                    <a:pt x="745" y="0"/>
                  </a:moveTo>
                  <a:cubicBezTo>
                    <a:pt x="722" y="0"/>
                    <a:pt x="698" y="1"/>
                    <a:pt x="674" y="3"/>
                  </a:cubicBezTo>
                  <a:cubicBezTo>
                    <a:pt x="255" y="36"/>
                    <a:pt x="1" y="322"/>
                    <a:pt x="21" y="741"/>
                  </a:cubicBezTo>
                  <a:cubicBezTo>
                    <a:pt x="43" y="1174"/>
                    <a:pt x="307" y="1435"/>
                    <a:pt x="721" y="1435"/>
                  </a:cubicBezTo>
                  <a:cubicBezTo>
                    <a:pt x="747" y="1435"/>
                    <a:pt x="773" y="1434"/>
                    <a:pt x="800" y="1432"/>
                  </a:cubicBezTo>
                  <a:cubicBezTo>
                    <a:pt x="1222" y="1402"/>
                    <a:pt x="1438" y="1114"/>
                    <a:pt x="1465" y="695"/>
                  </a:cubicBezTo>
                  <a:cubicBezTo>
                    <a:pt x="1405" y="259"/>
                    <a:pt x="1161" y="0"/>
                    <a:pt x="7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6"/>
            <p:cNvSpPr/>
            <p:nvPr/>
          </p:nvSpPr>
          <p:spPr>
            <a:xfrm rot="10800000">
              <a:off x="3029208" y="1417490"/>
              <a:ext cx="48140" cy="47319"/>
            </a:xfrm>
            <a:custGeom>
              <a:avLst/>
              <a:gdLst/>
              <a:ahLst/>
              <a:cxnLst/>
              <a:rect l="l" t="t" r="r" b="b"/>
              <a:pathLst>
                <a:path w="1467" h="1442" extrusionOk="0">
                  <a:moveTo>
                    <a:pt x="748" y="1"/>
                  </a:moveTo>
                  <a:cubicBezTo>
                    <a:pt x="307" y="37"/>
                    <a:pt x="32" y="271"/>
                    <a:pt x="17" y="688"/>
                  </a:cubicBezTo>
                  <a:cubicBezTo>
                    <a:pt x="1" y="1145"/>
                    <a:pt x="275" y="1434"/>
                    <a:pt x="735" y="1441"/>
                  </a:cubicBezTo>
                  <a:cubicBezTo>
                    <a:pt x="738" y="1441"/>
                    <a:pt x="742" y="1441"/>
                    <a:pt x="745" y="1441"/>
                  </a:cubicBezTo>
                  <a:cubicBezTo>
                    <a:pt x="1161" y="1441"/>
                    <a:pt x="1434" y="1178"/>
                    <a:pt x="1447" y="762"/>
                  </a:cubicBezTo>
                  <a:cubicBezTo>
                    <a:pt x="1466" y="304"/>
                    <a:pt x="1190" y="47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6"/>
            <p:cNvSpPr/>
            <p:nvPr/>
          </p:nvSpPr>
          <p:spPr>
            <a:xfrm rot="10800000">
              <a:off x="3237645" y="1417523"/>
              <a:ext cx="48632" cy="47286"/>
            </a:xfrm>
            <a:custGeom>
              <a:avLst/>
              <a:gdLst/>
              <a:ahLst/>
              <a:cxnLst/>
              <a:rect l="l" t="t" r="r" b="b"/>
              <a:pathLst>
                <a:path w="1482" h="1441" extrusionOk="0">
                  <a:moveTo>
                    <a:pt x="724" y="1"/>
                  </a:moveTo>
                  <a:cubicBezTo>
                    <a:pt x="266" y="57"/>
                    <a:pt x="0" y="323"/>
                    <a:pt x="26" y="778"/>
                  </a:cubicBezTo>
                  <a:cubicBezTo>
                    <a:pt x="51" y="1185"/>
                    <a:pt x="322" y="1441"/>
                    <a:pt x="724" y="1441"/>
                  </a:cubicBezTo>
                  <a:cubicBezTo>
                    <a:pt x="735" y="1441"/>
                    <a:pt x="746" y="1440"/>
                    <a:pt x="757" y="1440"/>
                  </a:cubicBezTo>
                  <a:cubicBezTo>
                    <a:pt x="1215" y="1424"/>
                    <a:pt x="1481" y="1125"/>
                    <a:pt x="1454" y="670"/>
                  </a:cubicBezTo>
                  <a:cubicBezTo>
                    <a:pt x="1429" y="253"/>
                    <a:pt x="1146" y="29"/>
                    <a:pt x="72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6"/>
            <p:cNvSpPr/>
            <p:nvPr/>
          </p:nvSpPr>
          <p:spPr>
            <a:xfrm rot="10800000">
              <a:off x="3446640" y="1417457"/>
              <a:ext cx="47976" cy="47122"/>
            </a:xfrm>
            <a:custGeom>
              <a:avLst/>
              <a:gdLst/>
              <a:ahLst/>
              <a:cxnLst/>
              <a:rect l="l" t="t" r="r" b="b"/>
              <a:pathLst>
                <a:path w="1462" h="1436" extrusionOk="0">
                  <a:moveTo>
                    <a:pt x="720" y="1"/>
                  </a:moveTo>
                  <a:cubicBezTo>
                    <a:pt x="305" y="1"/>
                    <a:pt x="39" y="263"/>
                    <a:pt x="19" y="694"/>
                  </a:cubicBezTo>
                  <a:cubicBezTo>
                    <a:pt x="0" y="1115"/>
                    <a:pt x="253" y="1404"/>
                    <a:pt x="672" y="1433"/>
                  </a:cubicBezTo>
                  <a:cubicBezTo>
                    <a:pt x="699" y="1435"/>
                    <a:pt x="725" y="1436"/>
                    <a:pt x="750" y="1436"/>
                  </a:cubicBezTo>
                  <a:cubicBezTo>
                    <a:pt x="1161" y="1436"/>
                    <a:pt x="1401" y="1175"/>
                    <a:pt x="1461" y="742"/>
                  </a:cubicBezTo>
                  <a:cubicBezTo>
                    <a:pt x="1431" y="323"/>
                    <a:pt x="1217" y="37"/>
                    <a:pt x="798" y="4"/>
                  </a:cubicBezTo>
                  <a:cubicBezTo>
                    <a:pt x="771" y="2"/>
                    <a:pt x="745" y="1"/>
                    <a:pt x="72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6"/>
            <p:cNvSpPr/>
            <p:nvPr/>
          </p:nvSpPr>
          <p:spPr>
            <a:xfrm rot="10800000">
              <a:off x="3553747" y="1524006"/>
              <a:ext cx="42036" cy="42233"/>
            </a:xfrm>
            <a:custGeom>
              <a:avLst/>
              <a:gdLst/>
              <a:ahLst/>
              <a:cxnLst/>
              <a:rect l="l" t="t" r="r" b="b"/>
              <a:pathLst>
                <a:path w="1281" h="1287" extrusionOk="0">
                  <a:moveTo>
                    <a:pt x="639" y="0"/>
                  </a:moveTo>
                  <a:cubicBezTo>
                    <a:pt x="637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2" y="1286"/>
                  </a:cubicBezTo>
                  <a:cubicBezTo>
                    <a:pt x="1040" y="1245"/>
                    <a:pt x="1281" y="1041"/>
                    <a:pt x="1275" y="632"/>
                  </a:cubicBezTo>
                  <a:cubicBezTo>
                    <a:pt x="1271" y="231"/>
                    <a:pt x="1038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6"/>
            <p:cNvSpPr/>
            <p:nvPr/>
          </p:nvSpPr>
          <p:spPr>
            <a:xfrm rot="10800000">
              <a:off x="3762020" y="1524400"/>
              <a:ext cx="42856" cy="42233"/>
            </a:xfrm>
            <a:custGeom>
              <a:avLst/>
              <a:gdLst/>
              <a:ahLst/>
              <a:cxnLst/>
              <a:rect l="l" t="t" r="r" b="b"/>
              <a:pathLst>
                <a:path w="1306" h="1287" extrusionOk="0">
                  <a:moveTo>
                    <a:pt x="625" y="1"/>
                  </a:moveTo>
                  <a:cubicBezTo>
                    <a:pt x="239" y="58"/>
                    <a:pt x="1" y="268"/>
                    <a:pt x="18" y="673"/>
                  </a:cubicBezTo>
                  <a:cubicBezTo>
                    <a:pt x="35" y="1062"/>
                    <a:pt x="262" y="1286"/>
                    <a:pt x="644" y="1286"/>
                  </a:cubicBezTo>
                  <a:cubicBezTo>
                    <a:pt x="656" y="1286"/>
                    <a:pt x="668" y="1286"/>
                    <a:pt x="680" y="1285"/>
                  </a:cubicBezTo>
                  <a:cubicBezTo>
                    <a:pt x="1080" y="1271"/>
                    <a:pt x="1306" y="1030"/>
                    <a:pt x="1293" y="626"/>
                  </a:cubicBezTo>
                  <a:cubicBezTo>
                    <a:pt x="1280" y="220"/>
                    <a:pt x="1025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6"/>
            <p:cNvSpPr/>
            <p:nvPr/>
          </p:nvSpPr>
          <p:spPr>
            <a:xfrm rot="10800000">
              <a:off x="3971048" y="1524400"/>
              <a:ext cx="42003" cy="42233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7" y="1"/>
                  </a:moveTo>
                  <a:cubicBezTo>
                    <a:pt x="246" y="47"/>
                    <a:pt x="0" y="249"/>
                    <a:pt x="3" y="655"/>
                  </a:cubicBezTo>
                  <a:cubicBezTo>
                    <a:pt x="9" y="1056"/>
                    <a:pt x="240" y="1287"/>
                    <a:pt x="637" y="1287"/>
                  </a:cubicBezTo>
                  <a:cubicBezTo>
                    <a:pt x="640" y="1287"/>
                    <a:pt x="642" y="1287"/>
                    <a:pt x="645" y="1287"/>
                  </a:cubicBezTo>
                  <a:cubicBezTo>
                    <a:pt x="1049" y="1284"/>
                    <a:pt x="1279" y="1048"/>
                    <a:pt x="1279" y="647"/>
                  </a:cubicBezTo>
                  <a:cubicBezTo>
                    <a:pt x="1279" y="239"/>
                    <a:pt x="1032" y="40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6"/>
            <p:cNvSpPr/>
            <p:nvPr/>
          </p:nvSpPr>
          <p:spPr>
            <a:xfrm rot="10800000">
              <a:off x="4179486" y="1524006"/>
              <a:ext cx="42003" cy="42233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9" y="0"/>
                  </a:moveTo>
                  <a:cubicBezTo>
                    <a:pt x="637" y="0"/>
                    <a:pt x="636" y="0"/>
                    <a:pt x="635" y="0"/>
                  </a:cubicBezTo>
                  <a:cubicBezTo>
                    <a:pt x="232" y="3"/>
                    <a:pt x="0" y="239"/>
                    <a:pt x="0" y="642"/>
                  </a:cubicBezTo>
                  <a:cubicBezTo>
                    <a:pt x="0" y="1048"/>
                    <a:pt x="247" y="1249"/>
                    <a:pt x="642" y="1286"/>
                  </a:cubicBezTo>
                  <a:cubicBezTo>
                    <a:pt x="1035" y="1245"/>
                    <a:pt x="1279" y="1041"/>
                    <a:pt x="1276" y="632"/>
                  </a:cubicBezTo>
                  <a:cubicBezTo>
                    <a:pt x="1271" y="231"/>
                    <a:pt x="1038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6"/>
            <p:cNvSpPr/>
            <p:nvPr/>
          </p:nvSpPr>
          <p:spPr>
            <a:xfrm rot="10800000">
              <a:off x="4387825" y="1524367"/>
              <a:ext cx="42528" cy="41905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9" y="1"/>
                  </a:moveTo>
                  <a:cubicBezTo>
                    <a:pt x="251" y="1"/>
                    <a:pt x="21" y="227"/>
                    <a:pt x="11" y="623"/>
                  </a:cubicBezTo>
                  <a:cubicBezTo>
                    <a:pt x="1" y="1026"/>
                    <a:pt x="229" y="1264"/>
                    <a:pt x="632" y="1276"/>
                  </a:cubicBezTo>
                  <a:cubicBezTo>
                    <a:pt x="643" y="1276"/>
                    <a:pt x="653" y="1276"/>
                    <a:pt x="663" y="1276"/>
                  </a:cubicBezTo>
                  <a:cubicBezTo>
                    <a:pt x="1047" y="1276"/>
                    <a:pt x="1248" y="1037"/>
                    <a:pt x="1296" y="656"/>
                  </a:cubicBezTo>
                  <a:cubicBezTo>
                    <a:pt x="1264" y="258"/>
                    <a:pt x="1069" y="11"/>
                    <a:pt x="661" y="1"/>
                  </a:cubicBezTo>
                  <a:cubicBezTo>
                    <a:pt x="654" y="1"/>
                    <a:pt x="646" y="1"/>
                    <a:pt x="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6"/>
            <p:cNvSpPr/>
            <p:nvPr/>
          </p:nvSpPr>
          <p:spPr>
            <a:xfrm rot="10800000">
              <a:off x="4596525" y="1524236"/>
              <a:ext cx="42791" cy="41970"/>
            </a:xfrm>
            <a:custGeom>
              <a:avLst/>
              <a:gdLst/>
              <a:ahLst/>
              <a:cxnLst/>
              <a:rect l="l" t="t" r="r" b="b"/>
              <a:pathLst>
                <a:path w="1304" h="1279" extrusionOk="0">
                  <a:moveTo>
                    <a:pt x="642" y="0"/>
                  </a:moveTo>
                  <a:cubicBezTo>
                    <a:pt x="256" y="0"/>
                    <a:pt x="59" y="243"/>
                    <a:pt x="1" y="678"/>
                  </a:cubicBezTo>
                  <a:cubicBezTo>
                    <a:pt x="63" y="996"/>
                    <a:pt x="224" y="1272"/>
                    <a:pt x="644" y="1278"/>
                  </a:cubicBezTo>
                  <a:cubicBezTo>
                    <a:pt x="1046" y="1278"/>
                    <a:pt x="1284" y="1057"/>
                    <a:pt x="1294" y="654"/>
                  </a:cubicBezTo>
                  <a:cubicBezTo>
                    <a:pt x="1303" y="252"/>
                    <a:pt x="1076" y="14"/>
                    <a:pt x="673" y="1"/>
                  </a:cubicBezTo>
                  <a:cubicBezTo>
                    <a:pt x="663" y="0"/>
                    <a:pt x="653" y="0"/>
                    <a:pt x="6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6"/>
            <p:cNvSpPr/>
            <p:nvPr/>
          </p:nvSpPr>
          <p:spPr>
            <a:xfrm rot="10800000">
              <a:off x="4805028" y="1524301"/>
              <a:ext cx="42495" cy="41905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662" y="0"/>
                  </a:moveTo>
                  <a:cubicBezTo>
                    <a:pt x="652" y="0"/>
                    <a:pt x="642" y="0"/>
                    <a:pt x="632" y="1"/>
                  </a:cubicBezTo>
                  <a:cubicBezTo>
                    <a:pt x="230" y="14"/>
                    <a:pt x="0" y="252"/>
                    <a:pt x="10" y="655"/>
                  </a:cubicBezTo>
                  <a:cubicBezTo>
                    <a:pt x="17" y="1050"/>
                    <a:pt x="250" y="1277"/>
                    <a:pt x="639" y="1277"/>
                  </a:cubicBezTo>
                  <a:cubicBezTo>
                    <a:pt x="646" y="1277"/>
                    <a:pt x="653" y="1277"/>
                    <a:pt x="660" y="1277"/>
                  </a:cubicBezTo>
                  <a:cubicBezTo>
                    <a:pt x="1068" y="1267"/>
                    <a:pt x="1263" y="1015"/>
                    <a:pt x="1295" y="621"/>
                  </a:cubicBezTo>
                  <a:cubicBezTo>
                    <a:pt x="1246" y="240"/>
                    <a:pt x="1047" y="0"/>
                    <a:pt x="6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6"/>
            <p:cNvSpPr/>
            <p:nvPr/>
          </p:nvSpPr>
          <p:spPr>
            <a:xfrm rot="10800000">
              <a:off x="5013433" y="1524367"/>
              <a:ext cx="42824" cy="41872"/>
            </a:xfrm>
            <a:custGeom>
              <a:avLst/>
              <a:gdLst/>
              <a:ahLst/>
              <a:cxnLst/>
              <a:rect l="l" t="t" r="r" b="b"/>
              <a:pathLst>
                <a:path w="1305" h="1276" extrusionOk="0">
                  <a:moveTo>
                    <a:pt x="678" y="0"/>
                  </a:moveTo>
                  <a:cubicBezTo>
                    <a:pt x="661" y="0"/>
                    <a:pt x="644" y="1"/>
                    <a:pt x="626" y="2"/>
                  </a:cubicBezTo>
                  <a:cubicBezTo>
                    <a:pt x="226" y="25"/>
                    <a:pt x="1" y="260"/>
                    <a:pt x="15" y="664"/>
                  </a:cubicBezTo>
                  <a:cubicBezTo>
                    <a:pt x="29" y="1053"/>
                    <a:pt x="258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0" y="1263"/>
                    <a:pt x="1275" y="1010"/>
                    <a:pt x="1304" y="544"/>
                  </a:cubicBezTo>
                  <a:cubicBezTo>
                    <a:pt x="1221" y="264"/>
                    <a:pt x="1058" y="0"/>
                    <a:pt x="67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6"/>
            <p:cNvSpPr/>
            <p:nvPr/>
          </p:nvSpPr>
          <p:spPr>
            <a:xfrm rot="10800000">
              <a:off x="5222166" y="1524367"/>
              <a:ext cx="42627" cy="42266"/>
            </a:xfrm>
            <a:custGeom>
              <a:avLst/>
              <a:gdLst/>
              <a:ahLst/>
              <a:cxnLst/>
              <a:rect l="l" t="t" r="r" b="b"/>
              <a:pathLst>
                <a:path w="1299" h="1288" extrusionOk="0">
                  <a:moveTo>
                    <a:pt x="666" y="1"/>
                  </a:moveTo>
                  <a:cubicBezTo>
                    <a:pt x="271" y="34"/>
                    <a:pt x="20" y="229"/>
                    <a:pt x="11" y="637"/>
                  </a:cubicBezTo>
                  <a:cubicBezTo>
                    <a:pt x="1" y="1038"/>
                    <a:pt x="229" y="1277"/>
                    <a:pt x="633" y="1287"/>
                  </a:cubicBezTo>
                  <a:cubicBezTo>
                    <a:pt x="642" y="1287"/>
                    <a:pt x="652" y="1287"/>
                    <a:pt x="661" y="1287"/>
                  </a:cubicBezTo>
                  <a:cubicBezTo>
                    <a:pt x="1046" y="1287"/>
                    <a:pt x="1273" y="1059"/>
                    <a:pt x="1286" y="665"/>
                  </a:cubicBezTo>
                  <a:cubicBezTo>
                    <a:pt x="1299" y="261"/>
                    <a:pt x="1056" y="51"/>
                    <a:pt x="6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6"/>
            <p:cNvSpPr/>
            <p:nvPr/>
          </p:nvSpPr>
          <p:spPr>
            <a:xfrm rot="10800000">
              <a:off x="5430537" y="1524236"/>
              <a:ext cx="43152" cy="42003"/>
            </a:xfrm>
            <a:custGeom>
              <a:avLst/>
              <a:gdLst/>
              <a:ahLst/>
              <a:cxnLst/>
              <a:rect l="l" t="t" r="r" b="b"/>
              <a:pathLst>
                <a:path w="1315" h="1280" extrusionOk="0">
                  <a:moveTo>
                    <a:pt x="656" y="1"/>
                  </a:moveTo>
                  <a:cubicBezTo>
                    <a:pt x="275" y="1"/>
                    <a:pt x="43" y="217"/>
                    <a:pt x="22" y="607"/>
                  </a:cubicBezTo>
                  <a:cubicBezTo>
                    <a:pt x="1" y="1006"/>
                    <a:pt x="222" y="1253"/>
                    <a:pt x="625" y="1278"/>
                  </a:cubicBezTo>
                  <a:cubicBezTo>
                    <a:pt x="643" y="1279"/>
                    <a:pt x="661" y="1279"/>
                    <a:pt x="678" y="1279"/>
                  </a:cubicBezTo>
                  <a:cubicBezTo>
                    <a:pt x="1049" y="1279"/>
                    <a:pt x="1247" y="1045"/>
                    <a:pt x="1314" y="636"/>
                  </a:cubicBezTo>
                  <a:cubicBezTo>
                    <a:pt x="1273" y="289"/>
                    <a:pt x="1103" y="16"/>
                    <a:pt x="693" y="2"/>
                  </a:cubicBezTo>
                  <a:cubicBezTo>
                    <a:pt x="680" y="1"/>
                    <a:pt x="668" y="1"/>
                    <a:pt x="65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6"/>
            <p:cNvSpPr/>
            <p:nvPr/>
          </p:nvSpPr>
          <p:spPr>
            <a:xfrm rot="10800000">
              <a:off x="5639205" y="1524367"/>
              <a:ext cx="42725" cy="42495"/>
            </a:xfrm>
            <a:custGeom>
              <a:avLst/>
              <a:gdLst/>
              <a:ahLst/>
              <a:cxnLst/>
              <a:rect l="l" t="t" r="r" b="b"/>
              <a:pathLst>
                <a:path w="1302" h="1295" extrusionOk="0">
                  <a:moveTo>
                    <a:pt x="624" y="0"/>
                  </a:moveTo>
                  <a:cubicBezTo>
                    <a:pt x="296" y="54"/>
                    <a:pt x="20" y="217"/>
                    <a:pt x="10" y="635"/>
                  </a:cubicBezTo>
                  <a:cubicBezTo>
                    <a:pt x="1" y="1034"/>
                    <a:pt x="219" y="1279"/>
                    <a:pt x="622" y="1294"/>
                  </a:cubicBezTo>
                  <a:cubicBezTo>
                    <a:pt x="637" y="1294"/>
                    <a:pt x="651" y="1295"/>
                    <a:pt x="665" y="1295"/>
                  </a:cubicBezTo>
                  <a:cubicBezTo>
                    <a:pt x="1041" y="1295"/>
                    <a:pt x="1267" y="1070"/>
                    <a:pt x="1284" y="683"/>
                  </a:cubicBezTo>
                  <a:cubicBezTo>
                    <a:pt x="1302" y="275"/>
                    <a:pt x="1063" y="64"/>
                    <a:pt x="6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6"/>
            <p:cNvSpPr/>
            <p:nvPr/>
          </p:nvSpPr>
          <p:spPr>
            <a:xfrm rot="10800000">
              <a:off x="425150" y="1524400"/>
              <a:ext cx="41970" cy="42233"/>
            </a:xfrm>
            <a:custGeom>
              <a:avLst/>
              <a:gdLst/>
              <a:ahLst/>
              <a:cxnLst/>
              <a:rect l="l" t="t" r="r" b="b"/>
              <a:pathLst>
                <a:path w="1279" h="1287" extrusionOk="0">
                  <a:moveTo>
                    <a:pt x="636" y="1"/>
                  </a:moveTo>
                  <a:cubicBezTo>
                    <a:pt x="245" y="47"/>
                    <a:pt x="0" y="249"/>
                    <a:pt x="3" y="655"/>
                  </a:cubicBezTo>
                  <a:cubicBezTo>
                    <a:pt x="8" y="1056"/>
                    <a:pt x="239" y="1287"/>
                    <a:pt x="636" y="1287"/>
                  </a:cubicBezTo>
                  <a:cubicBezTo>
                    <a:pt x="639" y="1287"/>
                    <a:pt x="641" y="1287"/>
                    <a:pt x="644" y="1287"/>
                  </a:cubicBezTo>
                  <a:cubicBezTo>
                    <a:pt x="1048" y="1284"/>
                    <a:pt x="1278" y="1048"/>
                    <a:pt x="1278" y="647"/>
                  </a:cubicBezTo>
                  <a:cubicBezTo>
                    <a:pt x="1278" y="239"/>
                    <a:pt x="1031" y="40"/>
                    <a:pt x="63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6"/>
            <p:cNvSpPr/>
            <p:nvPr/>
          </p:nvSpPr>
          <p:spPr>
            <a:xfrm rot="10800000">
              <a:off x="633128" y="1524367"/>
              <a:ext cx="42791" cy="41872"/>
            </a:xfrm>
            <a:custGeom>
              <a:avLst/>
              <a:gdLst/>
              <a:ahLst/>
              <a:cxnLst/>
              <a:rect l="l" t="t" r="r" b="b"/>
              <a:pathLst>
                <a:path w="1304" h="1276" extrusionOk="0">
                  <a:moveTo>
                    <a:pt x="677" y="0"/>
                  </a:moveTo>
                  <a:cubicBezTo>
                    <a:pt x="661" y="0"/>
                    <a:pt x="643" y="1"/>
                    <a:pt x="626" y="2"/>
                  </a:cubicBezTo>
                  <a:cubicBezTo>
                    <a:pt x="226" y="25"/>
                    <a:pt x="0" y="260"/>
                    <a:pt x="15" y="664"/>
                  </a:cubicBezTo>
                  <a:cubicBezTo>
                    <a:pt x="29" y="1053"/>
                    <a:pt x="257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0" y="1263"/>
                    <a:pt x="1275" y="1010"/>
                    <a:pt x="1304" y="544"/>
                  </a:cubicBezTo>
                  <a:cubicBezTo>
                    <a:pt x="1219" y="264"/>
                    <a:pt x="1058" y="0"/>
                    <a:pt x="6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6"/>
            <p:cNvSpPr/>
            <p:nvPr/>
          </p:nvSpPr>
          <p:spPr>
            <a:xfrm rot="10800000">
              <a:off x="841828" y="1524367"/>
              <a:ext cx="42528" cy="41905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49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1" y="1276"/>
                  </a:cubicBezTo>
                  <a:cubicBezTo>
                    <a:pt x="641" y="1276"/>
                    <a:pt x="651" y="1276"/>
                    <a:pt x="662" y="1276"/>
                  </a:cubicBezTo>
                  <a:cubicBezTo>
                    <a:pt x="1046" y="1276"/>
                    <a:pt x="1246" y="1039"/>
                    <a:pt x="1295" y="656"/>
                  </a:cubicBezTo>
                  <a:cubicBezTo>
                    <a:pt x="1262" y="258"/>
                    <a:pt x="1067" y="11"/>
                    <a:pt x="659" y="1"/>
                  </a:cubicBezTo>
                  <a:cubicBezTo>
                    <a:pt x="652" y="1"/>
                    <a:pt x="645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6"/>
            <p:cNvSpPr/>
            <p:nvPr/>
          </p:nvSpPr>
          <p:spPr>
            <a:xfrm rot="10800000">
              <a:off x="1050298" y="1524367"/>
              <a:ext cx="42856" cy="41872"/>
            </a:xfrm>
            <a:custGeom>
              <a:avLst/>
              <a:gdLst/>
              <a:ahLst/>
              <a:cxnLst/>
              <a:rect l="l" t="t" r="r" b="b"/>
              <a:pathLst>
                <a:path w="1306" h="1276" extrusionOk="0">
                  <a:moveTo>
                    <a:pt x="679" y="0"/>
                  </a:moveTo>
                  <a:cubicBezTo>
                    <a:pt x="662" y="0"/>
                    <a:pt x="645" y="1"/>
                    <a:pt x="627" y="2"/>
                  </a:cubicBezTo>
                  <a:cubicBezTo>
                    <a:pt x="226" y="25"/>
                    <a:pt x="0" y="260"/>
                    <a:pt x="15" y="664"/>
                  </a:cubicBezTo>
                  <a:cubicBezTo>
                    <a:pt x="29" y="1053"/>
                    <a:pt x="259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1" y="1263"/>
                    <a:pt x="1276" y="1010"/>
                    <a:pt x="1305" y="544"/>
                  </a:cubicBezTo>
                  <a:cubicBezTo>
                    <a:pt x="1222" y="264"/>
                    <a:pt x="1059" y="0"/>
                    <a:pt x="6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6"/>
            <p:cNvSpPr/>
            <p:nvPr/>
          </p:nvSpPr>
          <p:spPr>
            <a:xfrm rot="10800000">
              <a:off x="1259064" y="1524367"/>
              <a:ext cx="42627" cy="41872"/>
            </a:xfrm>
            <a:custGeom>
              <a:avLst/>
              <a:gdLst/>
              <a:ahLst/>
              <a:cxnLst/>
              <a:rect l="l" t="t" r="r" b="b"/>
              <a:pathLst>
                <a:path w="1299" h="1276" extrusionOk="0">
                  <a:moveTo>
                    <a:pt x="667" y="1"/>
                  </a:moveTo>
                  <a:cubicBezTo>
                    <a:pt x="654" y="1"/>
                    <a:pt x="640" y="1"/>
                    <a:pt x="626" y="2"/>
                  </a:cubicBezTo>
                  <a:cubicBezTo>
                    <a:pt x="226" y="18"/>
                    <a:pt x="1" y="260"/>
                    <a:pt x="15" y="664"/>
                  </a:cubicBezTo>
                  <a:cubicBezTo>
                    <a:pt x="29" y="1053"/>
                    <a:pt x="258" y="1275"/>
                    <a:pt x="641" y="1275"/>
                  </a:cubicBezTo>
                  <a:cubicBezTo>
                    <a:pt x="652" y="1275"/>
                    <a:pt x="663" y="1275"/>
                    <a:pt x="674" y="1275"/>
                  </a:cubicBezTo>
                  <a:cubicBezTo>
                    <a:pt x="1080" y="1263"/>
                    <a:pt x="1274" y="1008"/>
                    <a:pt x="1298" y="609"/>
                  </a:cubicBezTo>
                  <a:cubicBezTo>
                    <a:pt x="1243" y="235"/>
                    <a:pt x="1045" y="1"/>
                    <a:pt x="66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6"/>
            <p:cNvSpPr/>
            <p:nvPr/>
          </p:nvSpPr>
          <p:spPr>
            <a:xfrm rot="10800000">
              <a:off x="1467633" y="1524268"/>
              <a:ext cx="42824" cy="41970"/>
            </a:xfrm>
            <a:custGeom>
              <a:avLst/>
              <a:gdLst/>
              <a:ahLst/>
              <a:cxnLst/>
              <a:rect l="l" t="t" r="r" b="b"/>
              <a:pathLst>
                <a:path w="1305" h="1279" extrusionOk="0">
                  <a:moveTo>
                    <a:pt x="679" y="0"/>
                  </a:moveTo>
                  <a:cubicBezTo>
                    <a:pt x="662" y="0"/>
                    <a:pt x="644" y="1"/>
                    <a:pt x="626" y="2"/>
                  </a:cubicBezTo>
                  <a:cubicBezTo>
                    <a:pt x="223" y="25"/>
                    <a:pt x="1" y="273"/>
                    <a:pt x="21" y="672"/>
                  </a:cubicBezTo>
                  <a:cubicBezTo>
                    <a:pt x="40" y="1060"/>
                    <a:pt x="271" y="1279"/>
                    <a:pt x="644" y="1279"/>
                  </a:cubicBezTo>
                  <a:cubicBezTo>
                    <a:pt x="659" y="1279"/>
                    <a:pt x="674" y="1278"/>
                    <a:pt x="690" y="1278"/>
                  </a:cubicBezTo>
                  <a:cubicBezTo>
                    <a:pt x="1092" y="1258"/>
                    <a:pt x="1281" y="1002"/>
                    <a:pt x="1304" y="599"/>
                  </a:cubicBezTo>
                  <a:cubicBezTo>
                    <a:pt x="1244" y="233"/>
                    <a:pt x="1047" y="0"/>
                    <a:pt x="6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6"/>
            <p:cNvSpPr/>
            <p:nvPr/>
          </p:nvSpPr>
          <p:spPr>
            <a:xfrm rot="10800000">
              <a:off x="1675742" y="1523809"/>
              <a:ext cx="43152" cy="42463"/>
            </a:xfrm>
            <a:custGeom>
              <a:avLst/>
              <a:gdLst/>
              <a:ahLst/>
              <a:cxnLst/>
              <a:rect l="l" t="t" r="r" b="b"/>
              <a:pathLst>
                <a:path w="1315" h="1294" extrusionOk="0">
                  <a:moveTo>
                    <a:pt x="663" y="1"/>
                  </a:moveTo>
                  <a:cubicBezTo>
                    <a:pt x="651" y="1"/>
                    <a:pt x="639" y="1"/>
                    <a:pt x="627" y="1"/>
                  </a:cubicBezTo>
                  <a:cubicBezTo>
                    <a:pt x="225" y="17"/>
                    <a:pt x="1" y="260"/>
                    <a:pt x="14" y="662"/>
                  </a:cubicBezTo>
                  <a:cubicBezTo>
                    <a:pt x="27" y="1069"/>
                    <a:pt x="280" y="1264"/>
                    <a:pt x="745" y="1293"/>
                  </a:cubicBezTo>
                  <a:cubicBezTo>
                    <a:pt x="1040" y="1208"/>
                    <a:pt x="1315" y="1035"/>
                    <a:pt x="1287" y="614"/>
                  </a:cubicBezTo>
                  <a:cubicBezTo>
                    <a:pt x="1265" y="224"/>
                    <a:pt x="1043" y="1"/>
                    <a:pt x="66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6"/>
            <p:cNvSpPr/>
            <p:nvPr/>
          </p:nvSpPr>
          <p:spPr>
            <a:xfrm rot="10800000">
              <a:off x="1884639" y="1524367"/>
              <a:ext cx="42725" cy="42495"/>
            </a:xfrm>
            <a:custGeom>
              <a:avLst/>
              <a:gdLst/>
              <a:ahLst/>
              <a:cxnLst/>
              <a:rect l="l" t="t" r="r" b="b"/>
              <a:pathLst>
                <a:path w="1302" h="1295" extrusionOk="0">
                  <a:moveTo>
                    <a:pt x="624" y="0"/>
                  </a:moveTo>
                  <a:cubicBezTo>
                    <a:pt x="294" y="54"/>
                    <a:pt x="17" y="217"/>
                    <a:pt x="9" y="635"/>
                  </a:cubicBezTo>
                  <a:cubicBezTo>
                    <a:pt x="1" y="1034"/>
                    <a:pt x="219" y="1279"/>
                    <a:pt x="622" y="1294"/>
                  </a:cubicBezTo>
                  <a:cubicBezTo>
                    <a:pt x="637" y="1294"/>
                    <a:pt x="651" y="1295"/>
                    <a:pt x="665" y="1295"/>
                  </a:cubicBezTo>
                  <a:cubicBezTo>
                    <a:pt x="1041" y="1295"/>
                    <a:pt x="1267" y="1070"/>
                    <a:pt x="1284" y="683"/>
                  </a:cubicBezTo>
                  <a:cubicBezTo>
                    <a:pt x="1301" y="275"/>
                    <a:pt x="1063" y="64"/>
                    <a:pt x="6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6"/>
            <p:cNvSpPr/>
            <p:nvPr/>
          </p:nvSpPr>
          <p:spPr>
            <a:xfrm rot="10800000">
              <a:off x="2093405" y="1524268"/>
              <a:ext cx="42889" cy="41970"/>
            </a:xfrm>
            <a:custGeom>
              <a:avLst/>
              <a:gdLst/>
              <a:ahLst/>
              <a:cxnLst/>
              <a:rect l="l" t="t" r="r" b="b"/>
              <a:pathLst>
                <a:path w="1307" h="1279" extrusionOk="0">
                  <a:moveTo>
                    <a:pt x="680" y="0"/>
                  </a:moveTo>
                  <a:cubicBezTo>
                    <a:pt x="663" y="0"/>
                    <a:pt x="645" y="1"/>
                    <a:pt x="627" y="2"/>
                  </a:cubicBezTo>
                  <a:cubicBezTo>
                    <a:pt x="224" y="25"/>
                    <a:pt x="0" y="273"/>
                    <a:pt x="22" y="672"/>
                  </a:cubicBezTo>
                  <a:cubicBezTo>
                    <a:pt x="43" y="1060"/>
                    <a:pt x="273" y="1279"/>
                    <a:pt x="646" y="1279"/>
                  </a:cubicBezTo>
                  <a:cubicBezTo>
                    <a:pt x="661" y="1279"/>
                    <a:pt x="677" y="1278"/>
                    <a:pt x="692" y="1278"/>
                  </a:cubicBezTo>
                  <a:cubicBezTo>
                    <a:pt x="1094" y="1258"/>
                    <a:pt x="1285" y="1002"/>
                    <a:pt x="1307" y="599"/>
                  </a:cubicBezTo>
                  <a:cubicBezTo>
                    <a:pt x="1247" y="233"/>
                    <a:pt x="1048" y="0"/>
                    <a:pt x="68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6"/>
            <p:cNvSpPr/>
            <p:nvPr/>
          </p:nvSpPr>
          <p:spPr>
            <a:xfrm rot="10800000">
              <a:off x="2302006" y="1524334"/>
              <a:ext cx="42627" cy="41872"/>
            </a:xfrm>
            <a:custGeom>
              <a:avLst/>
              <a:gdLst/>
              <a:ahLst/>
              <a:cxnLst/>
              <a:rect l="l" t="t" r="r" b="b"/>
              <a:pathLst>
                <a:path w="1299" h="1276" extrusionOk="0">
                  <a:moveTo>
                    <a:pt x="634" y="0"/>
                  </a:moveTo>
                  <a:cubicBezTo>
                    <a:pt x="250" y="0"/>
                    <a:pt x="50" y="240"/>
                    <a:pt x="0" y="621"/>
                  </a:cubicBezTo>
                  <a:cubicBezTo>
                    <a:pt x="34" y="1015"/>
                    <a:pt x="229" y="1267"/>
                    <a:pt x="636" y="1275"/>
                  </a:cubicBezTo>
                  <a:cubicBezTo>
                    <a:pt x="645" y="1276"/>
                    <a:pt x="653" y="1276"/>
                    <a:pt x="662" y="1276"/>
                  </a:cubicBezTo>
                  <a:cubicBezTo>
                    <a:pt x="1048" y="1276"/>
                    <a:pt x="1277" y="1049"/>
                    <a:pt x="1287" y="654"/>
                  </a:cubicBezTo>
                  <a:cubicBezTo>
                    <a:pt x="1298" y="252"/>
                    <a:pt x="1068" y="14"/>
                    <a:pt x="665" y="1"/>
                  </a:cubicBezTo>
                  <a:cubicBezTo>
                    <a:pt x="655" y="0"/>
                    <a:pt x="645" y="0"/>
                    <a:pt x="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6"/>
            <p:cNvSpPr/>
            <p:nvPr/>
          </p:nvSpPr>
          <p:spPr>
            <a:xfrm rot="10800000">
              <a:off x="2510247" y="1523776"/>
              <a:ext cx="42824" cy="42331"/>
            </a:xfrm>
            <a:custGeom>
              <a:avLst/>
              <a:gdLst/>
              <a:ahLst/>
              <a:cxnLst/>
              <a:rect l="l" t="t" r="r" b="b"/>
              <a:pathLst>
                <a:path w="1305" h="1290" extrusionOk="0">
                  <a:moveTo>
                    <a:pt x="657" y="0"/>
                  </a:moveTo>
                  <a:cubicBezTo>
                    <a:pt x="649" y="0"/>
                    <a:pt x="641" y="0"/>
                    <a:pt x="632" y="1"/>
                  </a:cubicBezTo>
                  <a:cubicBezTo>
                    <a:pt x="229" y="8"/>
                    <a:pt x="1" y="249"/>
                    <a:pt x="11" y="651"/>
                  </a:cubicBezTo>
                  <a:cubicBezTo>
                    <a:pt x="15" y="1054"/>
                    <a:pt x="266" y="1254"/>
                    <a:pt x="729" y="1290"/>
                  </a:cubicBezTo>
                  <a:cubicBezTo>
                    <a:pt x="1025" y="1206"/>
                    <a:pt x="1304" y="1038"/>
                    <a:pt x="1285" y="622"/>
                  </a:cubicBezTo>
                  <a:cubicBezTo>
                    <a:pt x="1268" y="229"/>
                    <a:pt x="1044" y="0"/>
                    <a:pt x="65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6"/>
            <p:cNvSpPr/>
            <p:nvPr/>
          </p:nvSpPr>
          <p:spPr>
            <a:xfrm rot="10800000">
              <a:off x="2718914" y="1524433"/>
              <a:ext cx="42495" cy="41970"/>
            </a:xfrm>
            <a:custGeom>
              <a:avLst/>
              <a:gdLst/>
              <a:ahLst/>
              <a:cxnLst/>
              <a:rect l="l" t="t" r="r" b="b"/>
              <a:pathLst>
                <a:path w="1295" h="1279" extrusionOk="0">
                  <a:moveTo>
                    <a:pt x="650" y="1"/>
                  </a:moveTo>
                  <a:cubicBezTo>
                    <a:pt x="644" y="1"/>
                    <a:pt x="639" y="1"/>
                    <a:pt x="634" y="1"/>
                  </a:cubicBezTo>
                  <a:cubicBezTo>
                    <a:pt x="232" y="12"/>
                    <a:pt x="1" y="242"/>
                    <a:pt x="2" y="644"/>
                  </a:cubicBezTo>
                  <a:cubicBezTo>
                    <a:pt x="5" y="1049"/>
                    <a:pt x="241" y="1278"/>
                    <a:pt x="644" y="1278"/>
                  </a:cubicBezTo>
                  <a:cubicBezTo>
                    <a:pt x="1050" y="1278"/>
                    <a:pt x="1248" y="1031"/>
                    <a:pt x="1294" y="575"/>
                  </a:cubicBezTo>
                  <a:cubicBezTo>
                    <a:pt x="1220" y="276"/>
                    <a:pt x="1060" y="1"/>
                    <a:pt x="6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6"/>
            <p:cNvSpPr/>
            <p:nvPr/>
          </p:nvSpPr>
          <p:spPr>
            <a:xfrm rot="10800000">
              <a:off x="2927745" y="1524400"/>
              <a:ext cx="42758" cy="42233"/>
            </a:xfrm>
            <a:custGeom>
              <a:avLst/>
              <a:gdLst/>
              <a:ahLst/>
              <a:cxnLst/>
              <a:rect l="l" t="t" r="r" b="b"/>
              <a:pathLst>
                <a:path w="1303" h="1287" extrusionOk="0">
                  <a:moveTo>
                    <a:pt x="624" y="1"/>
                  </a:moveTo>
                  <a:cubicBezTo>
                    <a:pt x="238" y="58"/>
                    <a:pt x="1" y="268"/>
                    <a:pt x="17" y="673"/>
                  </a:cubicBezTo>
                  <a:cubicBezTo>
                    <a:pt x="32" y="1062"/>
                    <a:pt x="261" y="1286"/>
                    <a:pt x="642" y="1286"/>
                  </a:cubicBezTo>
                  <a:cubicBezTo>
                    <a:pt x="654" y="1286"/>
                    <a:pt x="666" y="1286"/>
                    <a:pt x="679" y="1285"/>
                  </a:cubicBezTo>
                  <a:cubicBezTo>
                    <a:pt x="1079" y="1271"/>
                    <a:pt x="1303" y="1030"/>
                    <a:pt x="1290" y="626"/>
                  </a:cubicBezTo>
                  <a:cubicBezTo>
                    <a:pt x="1278" y="220"/>
                    <a:pt x="1023" y="27"/>
                    <a:pt x="62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6"/>
            <p:cNvSpPr/>
            <p:nvPr/>
          </p:nvSpPr>
          <p:spPr>
            <a:xfrm rot="10800000">
              <a:off x="3136675" y="1524006"/>
              <a:ext cx="42003" cy="42233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4" y="0"/>
                  </a:moveTo>
                  <a:cubicBezTo>
                    <a:pt x="237" y="0"/>
                    <a:pt x="7" y="234"/>
                    <a:pt x="3" y="632"/>
                  </a:cubicBezTo>
                  <a:cubicBezTo>
                    <a:pt x="0" y="1039"/>
                    <a:pt x="244" y="1243"/>
                    <a:pt x="638" y="1286"/>
                  </a:cubicBezTo>
                  <a:cubicBezTo>
                    <a:pt x="1032" y="1249"/>
                    <a:pt x="1279" y="1049"/>
                    <a:pt x="1279" y="642"/>
                  </a:cubicBezTo>
                  <a:cubicBezTo>
                    <a:pt x="1279" y="239"/>
                    <a:pt x="1048" y="2"/>
                    <a:pt x="645" y="0"/>
                  </a:cubicBezTo>
                  <a:cubicBezTo>
                    <a:pt x="641" y="0"/>
                    <a:pt x="637" y="0"/>
                    <a:pt x="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6"/>
            <p:cNvSpPr/>
            <p:nvPr/>
          </p:nvSpPr>
          <p:spPr>
            <a:xfrm rot="10800000">
              <a:off x="3344653" y="1524400"/>
              <a:ext cx="42561" cy="41839"/>
            </a:xfrm>
            <a:custGeom>
              <a:avLst/>
              <a:gdLst/>
              <a:ahLst/>
              <a:cxnLst/>
              <a:rect l="l" t="t" r="r" b="b"/>
              <a:pathLst>
                <a:path w="1297" h="1275" extrusionOk="0">
                  <a:moveTo>
                    <a:pt x="662" y="0"/>
                  </a:moveTo>
                  <a:cubicBezTo>
                    <a:pt x="657" y="0"/>
                    <a:pt x="652" y="0"/>
                    <a:pt x="647" y="0"/>
                  </a:cubicBezTo>
                  <a:cubicBezTo>
                    <a:pt x="243" y="5"/>
                    <a:pt x="6" y="231"/>
                    <a:pt x="5" y="635"/>
                  </a:cubicBezTo>
                  <a:cubicBezTo>
                    <a:pt x="1" y="1036"/>
                    <a:pt x="235" y="1272"/>
                    <a:pt x="638" y="1275"/>
                  </a:cubicBezTo>
                  <a:cubicBezTo>
                    <a:pt x="643" y="1275"/>
                    <a:pt x="647" y="1275"/>
                    <a:pt x="652" y="1275"/>
                  </a:cubicBezTo>
                  <a:cubicBezTo>
                    <a:pt x="1049" y="1275"/>
                    <a:pt x="1247" y="1030"/>
                    <a:pt x="1297" y="580"/>
                  </a:cubicBezTo>
                  <a:cubicBezTo>
                    <a:pt x="1227" y="277"/>
                    <a:pt x="1068" y="0"/>
                    <a:pt x="6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6"/>
            <p:cNvSpPr/>
            <p:nvPr/>
          </p:nvSpPr>
          <p:spPr>
            <a:xfrm rot="10800000">
              <a:off x="3659902" y="1630784"/>
              <a:ext cx="38853" cy="37704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3" y="1"/>
                    <a:pt x="51" y="219"/>
                    <a:pt x="26" y="551"/>
                  </a:cubicBezTo>
                  <a:cubicBezTo>
                    <a:pt x="1" y="878"/>
                    <a:pt x="215" y="1110"/>
                    <a:pt x="536" y="1145"/>
                  </a:cubicBezTo>
                  <a:cubicBezTo>
                    <a:pt x="562" y="1148"/>
                    <a:pt x="588" y="1149"/>
                    <a:pt x="613" y="1149"/>
                  </a:cubicBezTo>
                  <a:cubicBezTo>
                    <a:pt x="933" y="1149"/>
                    <a:pt x="1116" y="929"/>
                    <a:pt x="1183" y="594"/>
                  </a:cubicBezTo>
                  <a:cubicBezTo>
                    <a:pt x="1157" y="275"/>
                    <a:pt x="985" y="41"/>
                    <a:pt x="661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6"/>
            <p:cNvSpPr/>
            <p:nvPr/>
          </p:nvSpPr>
          <p:spPr>
            <a:xfrm rot="10800000">
              <a:off x="3868438" y="1630784"/>
              <a:ext cx="38886" cy="37672"/>
            </a:xfrm>
            <a:custGeom>
              <a:avLst/>
              <a:gdLst/>
              <a:ahLst/>
              <a:cxnLst/>
              <a:rect l="l" t="t" r="r" b="b"/>
              <a:pathLst>
                <a:path w="1185" h="1148" extrusionOk="0">
                  <a:moveTo>
                    <a:pt x="613" y="0"/>
                  </a:moveTo>
                  <a:cubicBezTo>
                    <a:pt x="587" y="0"/>
                    <a:pt x="560" y="2"/>
                    <a:pt x="531" y="5"/>
                  </a:cubicBezTo>
                  <a:cubicBezTo>
                    <a:pt x="210" y="41"/>
                    <a:pt x="1" y="278"/>
                    <a:pt x="28" y="603"/>
                  </a:cubicBezTo>
                  <a:cubicBezTo>
                    <a:pt x="56" y="932"/>
                    <a:pt x="263" y="1148"/>
                    <a:pt x="581" y="1148"/>
                  </a:cubicBezTo>
                  <a:cubicBezTo>
                    <a:pt x="610" y="1148"/>
                    <a:pt x="640" y="1146"/>
                    <a:pt x="670" y="1142"/>
                  </a:cubicBezTo>
                  <a:cubicBezTo>
                    <a:pt x="991" y="1105"/>
                    <a:pt x="1159" y="871"/>
                    <a:pt x="1185" y="551"/>
                  </a:cubicBezTo>
                  <a:cubicBezTo>
                    <a:pt x="1111" y="219"/>
                    <a:pt x="930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6"/>
            <p:cNvSpPr/>
            <p:nvPr/>
          </p:nvSpPr>
          <p:spPr>
            <a:xfrm rot="10800000">
              <a:off x="4076777" y="1630653"/>
              <a:ext cx="38951" cy="38033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596" y="1"/>
                  </a:moveTo>
                  <a:cubicBezTo>
                    <a:pt x="268" y="37"/>
                    <a:pt x="41" y="220"/>
                    <a:pt x="20" y="544"/>
                  </a:cubicBezTo>
                  <a:cubicBezTo>
                    <a:pt x="0" y="907"/>
                    <a:pt x="229" y="1148"/>
                    <a:pt x="591" y="1158"/>
                  </a:cubicBezTo>
                  <a:cubicBezTo>
                    <a:pt x="596" y="1158"/>
                    <a:pt x="602" y="1158"/>
                    <a:pt x="607" y="1158"/>
                  </a:cubicBezTo>
                  <a:cubicBezTo>
                    <a:pt x="925" y="1158"/>
                    <a:pt x="1145" y="941"/>
                    <a:pt x="1165" y="625"/>
                  </a:cubicBezTo>
                  <a:cubicBezTo>
                    <a:pt x="1187" y="262"/>
                    <a:pt x="955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6"/>
            <p:cNvSpPr/>
            <p:nvPr/>
          </p:nvSpPr>
          <p:spPr>
            <a:xfrm rot="10800000">
              <a:off x="4285674" y="1630784"/>
              <a:ext cx="38820" cy="37704"/>
            </a:xfrm>
            <a:custGeom>
              <a:avLst/>
              <a:gdLst/>
              <a:ahLst/>
              <a:cxnLst/>
              <a:rect l="l" t="t" r="r" b="b"/>
              <a:pathLst>
                <a:path w="1183" h="1149" extrusionOk="0">
                  <a:moveTo>
                    <a:pt x="612" y="1"/>
                  </a:moveTo>
                  <a:cubicBezTo>
                    <a:pt x="587" y="1"/>
                    <a:pt x="561" y="2"/>
                    <a:pt x="535" y="5"/>
                  </a:cubicBezTo>
                  <a:cubicBezTo>
                    <a:pt x="214" y="39"/>
                    <a:pt x="0" y="272"/>
                    <a:pt x="25" y="600"/>
                  </a:cubicBezTo>
                  <a:cubicBezTo>
                    <a:pt x="50" y="931"/>
                    <a:pt x="260" y="1149"/>
                    <a:pt x="583" y="1149"/>
                  </a:cubicBezTo>
                  <a:cubicBezTo>
                    <a:pt x="608" y="1149"/>
                    <a:pt x="634" y="1148"/>
                    <a:pt x="661" y="1145"/>
                  </a:cubicBezTo>
                  <a:cubicBezTo>
                    <a:pt x="983" y="1110"/>
                    <a:pt x="1156" y="878"/>
                    <a:pt x="1183" y="558"/>
                  </a:cubicBezTo>
                  <a:cubicBezTo>
                    <a:pt x="1115" y="223"/>
                    <a:pt x="932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6"/>
            <p:cNvSpPr/>
            <p:nvPr/>
          </p:nvSpPr>
          <p:spPr>
            <a:xfrm rot="10800000">
              <a:off x="4493717" y="1630686"/>
              <a:ext cx="39411" cy="38000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4" y="29"/>
                    <a:pt x="53" y="212"/>
                    <a:pt x="28" y="534"/>
                  </a:cubicBezTo>
                  <a:cubicBezTo>
                    <a:pt x="1" y="895"/>
                    <a:pt x="226" y="1141"/>
                    <a:pt x="588" y="1157"/>
                  </a:cubicBezTo>
                  <a:cubicBezTo>
                    <a:pt x="599" y="1157"/>
                    <a:pt x="610" y="1158"/>
                    <a:pt x="621" y="1158"/>
                  </a:cubicBezTo>
                  <a:cubicBezTo>
                    <a:pt x="934" y="1158"/>
                    <a:pt x="1149" y="942"/>
                    <a:pt x="1173" y="635"/>
                  </a:cubicBezTo>
                  <a:cubicBezTo>
                    <a:pt x="1200" y="274"/>
                    <a:pt x="972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6"/>
            <p:cNvSpPr/>
            <p:nvPr/>
          </p:nvSpPr>
          <p:spPr>
            <a:xfrm rot="10800000">
              <a:off x="4702516" y="1630423"/>
              <a:ext cx="38951" cy="37967"/>
            </a:xfrm>
            <a:custGeom>
              <a:avLst/>
              <a:gdLst/>
              <a:ahLst/>
              <a:cxnLst/>
              <a:rect l="l" t="t" r="r" b="b"/>
              <a:pathLst>
                <a:path w="1187" h="1157" extrusionOk="0">
                  <a:moveTo>
                    <a:pt x="579" y="0"/>
                  </a:moveTo>
                  <a:cubicBezTo>
                    <a:pt x="257" y="0"/>
                    <a:pt x="37" y="220"/>
                    <a:pt x="21" y="536"/>
                  </a:cubicBezTo>
                  <a:cubicBezTo>
                    <a:pt x="1" y="902"/>
                    <a:pt x="237" y="1104"/>
                    <a:pt x="586" y="1156"/>
                  </a:cubicBezTo>
                  <a:cubicBezTo>
                    <a:pt x="922" y="1117"/>
                    <a:pt x="1148" y="931"/>
                    <a:pt x="1167" y="609"/>
                  </a:cubicBezTo>
                  <a:cubicBezTo>
                    <a:pt x="1186" y="247"/>
                    <a:pt x="953" y="7"/>
                    <a:pt x="592" y="0"/>
                  </a:cubicBezTo>
                  <a:cubicBezTo>
                    <a:pt x="588" y="0"/>
                    <a:pt x="584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6"/>
            <p:cNvSpPr/>
            <p:nvPr/>
          </p:nvSpPr>
          <p:spPr>
            <a:xfrm rot="10800000">
              <a:off x="4911445" y="1630784"/>
              <a:ext cx="38820" cy="37704"/>
            </a:xfrm>
            <a:custGeom>
              <a:avLst/>
              <a:gdLst/>
              <a:ahLst/>
              <a:cxnLst/>
              <a:rect l="l" t="t" r="r" b="b"/>
              <a:pathLst>
                <a:path w="1183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5" y="39"/>
                    <a:pt x="1" y="272"/>
                    <a:pt x="25" y="600"/>
                  </a:cubicBezTo>
                  <a:cubicBezTo>
                    <a:pt x="51" y="931"/>
                    <a:pt x="260" y="1149"/>
                    <a:pt x="583" y="1149"/>
                  </a:cubicBezTo>
                  <a:cubicBezTo>
                    <a:pt x="608" y="1149"/>
                    <a:pt x="634" y="1148"/>
                    <a:pt x="661" y="1145"/>
                  </a:cubicBezTo>
                  <a:cubicBezTo>
                    <a:pt x="983" y="1110"/>
                    <a:pt x="1157" y="878"/>
                    <a:pt x="1183" y="558"/>
                  </a:cubicBezTo>
                  <a:cubicBezTo>
                    <a:pt x="1116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6"/>
            <p:cNvSpPr/>
            <p:nvPr/>
          </p:nvSpPr>
          <p:spPr>
            <a:xfrm rot="10800000">
              <a:off x="5120014" y="1630653"/>
              <a:ext cx="38590" cy="37704"/>
            </a:xfrm>
            <a:custGeom>
              <a:avLst/>
              <a:gdLst/>
              <a:ahLst/>
              <a:cxnLst/>
              <a:rect l="l" t="t" r="r" b="b"/>
              <a:pathLst>
                <a:path w="1176" h="1149" extrusionOk="0">
                  <a:moveTo>
                    <a:pt x="580" y="0"/>
                  </a:moveTo>
                  <a:cubicBezTo>
                    <a:pt x="256" y="0"/>
                    <a:pt x="41" y="219"/>
                    <a:pt x="21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7" y="1148"/>
                    <a:pt x="1116" y="925"/>
                    <a:pt x="1176" y="590"/>
                  </a:cubicBezTo>
                  <a:cubicBezTo>
                    <a:pt x="1147" y="259"/>
                    <a:pt x="966" y="28"/>
                    <a:pt x="650" y="4"/>
                  </a:cubicBezTo>
                  <a:cubicBezTo>
                    <a:pt x="626" y="1"/>
                    <a:pt x="603" y="0"/>
                    <a:pt x="58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36"/>
            <p:cNvSpPr/>
            <p:nvPr/>
          </p:nvSpPr>
          <p:spPr>
            <a:xfrm rot="10800000">
              <a:off x="5328583" y="1630686"/>
              <a:ext cx="38492" cy="37803"/>
            </a:xfrm>
            <a:custGeom>
              <a:avLst/>
              <a:gdLst/>
              <a:ahLst/>
              <a:cxnLst/>
              <a:rect l="l" t="t" r="r" b="b"/>
              <a:pathLst>
                <a:path w="1173" h="1152" extrusionOk="0">
                  <a:moveTo>
                    <a:pt x="581" y="1"/>
                  </a:moveTo>
                  <a:cubicBezTo>
                    <a:pt x="252" y="1"/>
                    <a:pt x="32" y="222"/>
                    <a:pt x="17" y="564"/>
                  </a:cubicBezTo>
                  <a:cubicBezTo>
                    <a:pt x="1" y="893"/>
                    <a:pt x="220" y="1123"/>
                    <a:pt x="538" y="1149"/>
                  </a:cubicBezTo>
                  <a:cubicBezTo>
                    <a:pt x="559" y="1151"/>
                    <a:pt x="579" y="1152"/>
                    <a:pt x="598" y="1152"/>
                  </a:cubicBezTo>
                  <a:cubicBezTo>
                    <a:pt x="923" y="1152"/>
                    <a:pt x="1115" y="928"/>
                    <a:pt x="1173" y="589"/>
                  </a:cubicBezTo>
                  <a:cubicBezTo>
                    <a:pt x="1141" y="260"/>
                    <a:pt x="957" y="31"/>
                    <a:pt x="639" y="3"/>
                  </a:cubicBezTo>
                  <a:cubicBezTo>
                    <a:pt x="620" y="2"/>
                    <a:pt x="600" y="1"/>
                    <a:pt x="58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36"/>
            <p:cNvSpPr/>
            <p:nvPr/>
          </p:nvSpPr>
          <p:spPr>
            <a:xfrm rot="10800000">
              <a:off x="5536627" y="1630423"/>
              <a:ext cx="39378" cy="38000"/>
            </a:xfrm>
            <a:custGeom>
              <a:avLst/>
              <a:gdLst/>
              <a:ahLst/>
              <a:cxnLst/>
              <a:rect l="l" t="t" r="r" b="b"/>
              <a:pathLst>
                <a:path w="1200" h="1158" extrusionOk="0">
                  <a:moveTo>
                    <a:pt x="621" y="0"/>
                  </a:moveTo>
                  <a:cubicBezTo>
                    <a:pt x="610" y="0"/>
                    <a:pt x="599" y="1"/>
                    <a:pt x="588" y="1"/>
                  </a:cubicBezTo>
                  <a:cubicBezTo>
                    <a:pt x="227" y="17"/>
                    <a:pt x="0" y="263"/>
                    <a:pt x="29" y="624"/>
                  </a:cubicBezTo>
                  <a:cubicBezTo>
                    <a:pt x="53" y="942"/>
                    <a:pt x="283" y="1126"/>
                    <a:pt x="619" y="1157"/>
                  </a:cubicBezTo>
                  <a:cubicBezTo>
                    <a:pt x="968" y="1094"/>
                    <a:pt x="1200" y="889"/>
                    <a:pt x="1174" y="523"/>
                  </a:cubicBezTo>
                  <a:cubicBezTo>
                    <a:pt x="1147" y="216"/>
                    <a:pt x="930" y="0"/>
                    <a:pt x="6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36"/>
            <p:cNvSpPr/>
            <p:nvPr/>
          </p:nvSpPr>
          <p:spPr>
            <a:xfrm rot="10800000">
              <a:off x="5745163" y="1630423"/>
              <a:ext cx="39608" cy="37967"/>
            </a:xfrm>
            <a:custGeom>
              <a:avLst/>
              <a:gdLst/>
              <a:ahLst/>
              <a:cxnLst/>
              <a:rect l="l" t="t" r="r" b="b"/>
              <a:pathLst>
                <a:path w="1207" h="1157" extrusionOk="0">
                  <a:moveTo>
                    <a:pt x="581" y="1"/>
                  </a:moveTo>
                  <a:cubicBezTo>
                    <a:pt x="275" y="1"/>
                    <a:pt x="60" y="214"/>
                    <a:pt x="33" y="519"/>
                  </a:cubicBezTo>
                  <a:cubicBezTo>
                    <a:pt x="0" y="882"/>
                    <a:pt x="230" y="1093"/>
                    <a:pt x="588" y="1156"/>
                  </a:cubicBezTo>
                  <a:cubicBezTo>
                    <a:pt x="915" y="1127"/>
                    <a:pt x="1148" y="947"/>
                    <a:pt x="1175" y="630"/>
                  </a:cubicBezTo>
                  <a:cubicBezTo>
                    <a:pt x="1207" y="268"/>
                    <a:pt x="981" y="23"/>
                    <a:pt x="620" y="2"/>
                  </a:cubicBezTo>
                  <a:cubicBezTo>
                    <a:pt x="607" y="1"/>
                    <a:pt x="594" y="1"/>
                    <a:pt x="58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36"/>
            <p:cNvSpPr/>
            <p:nvPr/>
          </p:nvSpPr>
          <p:spPr>
            <a:xfrm rot="10800000">
              <a:off x="322539" y="1630751"/>
              <a:ext cx="38689" cy="37704"/>
            </a:xfrm>
            <a:custGeom>
              <a:avLst/>
              <a:gdLst/>
              <a:ahLst/>
              <a:cxnLst/>
              <a:rect l="l" t="t" r="r" b="b"/>
              <a:pathLst>
                <a:path w="1179" h="1149" extrusionOk="0">
                  <a:moveTo>
                    <a:pt x="585" y="1"/>
                  </a:moveTo>
                  <a:cubicBezTo>
                    <a:pt x="257" y="1"/>
                    <a:pt x="41" y="219"/>
                    <a:pt x="21" y="559"/>
                  </a:cubicBezTo>
                  <a:cubicBezTo>
                    <a:pt x="1" y="885"/>
                    <a:pt x="219" y="1119"/>
                    <a:pt x="537" y="1145"/>
                  </a:cubicBezTo>
                  <a:cubicBezTo>
                    <a:pt x="561" y="1148"/>
                    <a:pt x="585" y="1149"/>
                    <a:pt x="607" y="1149"/>
                  </a:cubicBezTo>
                  <a:cubicBezTo>
                    <a:pt x="930" y="1149"/>
                    <a:pt x="1116" y="924"/>
                    <a:pt x="1179" y="575"/>
                  </a:cubicBezTo>
                  <a:cubicBezTo>
                    <a:pt x="1142" y="268"/>
                    <a:pt x="969" y="31"/>
                    <a:pt x="650" y="4"/>
                  </a:cubicBezTo>
                  <a:cubicBezTo>
                    <a:pt x="628" y="2"/>
                    <a:pt x="606" y="1"/>
                    <a:pt x="5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36"/>
            <p:cNvSpPr/>
            <p:nvPr/>
          </p:nvSpPr>
          <p:spPr>
            <a:xfrm rot="10800000">
              <a:off x="530452" y="1630784"/>
              <a:ext cx="39805" cy="38033"/>
            </a:xfrm>
            <a:custGeom>
              <a:avLst/>
              <a:gdLst/>
              <a:ahLst/>
              <a:cxnLst/>
              <a:rect l="l" t="t" r="r" b="b"/>
              <a:pathLst>
                <a:path w="1213" h="1159" extrusionOk="0">
                  <a:moveTo>
                    <a:pt x="591" y="0"/>
                  </a:moveTo>
                  <a:cubicBezTo>
                    <a:pt x="230" y="71"/>
                    <a:pt x="0" y="281"/>
                    <a:pt x="36" y="643"/>
                  </a:cubicBezTo>
                  <a:cubicBezTo>
                    <a:pt x="66" y="948"/>
                    <a:pt x="277" y="1158"/>
                    <a:pt x="578" y="1158"/>
                  </a:cubicBezTo>
                  <a:cubicBezTo>
                    <a:pt x="594" y="1158"/>
                    <a:pt x="610" y="1158"/>
                    <a:pt x="627" y="1156"/>
                  </a:cubicBezTo>
                  <a:cubicBezTo>
                    <a:pt x="987" y="1133"/>
                    <a:pt x="1213" y="892"/>
                    <a:pt x="1177" y="525"/>
                  </a:cubicBezTo>
                  <a:cubicBezTo>
                    <a:pt x="1145" y="205"/>
                    <a:pt x="914" y="28"/>
                    <a:pt x="5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36"/>
            <p:cNvSpPr/>
            <p:nvPr/>
          </p:nvSpPr>
          <p:spPr>
            <a:xfrm rot="10800000">
              <a:off x="739677" y="1630784"/>
              <a:ext cx="38886" cy="37704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1" y="272"/>
                    <a:pt x="25" y="600"/>
                  </a:cubicBezTo>
                  <a:cubicBezTo>
                    <a:pt x="51" y="931"/>
                    <a:pt x="261" y="1149"/>
                    <a:pt x="583" y="1149"/>
                  </a:cubicBezTo>
                  <a:cubicBezTo>
                    <a:pt x="609" y="1149"/>
                    <a:pt x="635" y="1148"/>
                    <a:pt x="661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2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36"/>
            <p:cNvSpPr/>
            <p:nvPr/>
          </p:nvSpPr>
          <p:spPr>
            <a:xfrm rot="10800000">
              <a:off x="948311" y="1630751"/>
              <a:ext cx="38590" cy="37704"/>
            </a:xfrm>
            <a:custGeom>
              <a:avLst/>
              <a:gdLst/>
              <a:ahLst/>
              <a:cxnLst/>
              <a:rect l="l" t="t" r="r" b="b"/>
              <a:pathLst>
                <a:path w="1176" h="1149" extrusionOk="0">
                  <a:moveTo>
                    <a:pt x="601" y="1"/>
                  </a:moveTo>
                  <a:cubicBezTo>
                    <a:pt x="580" y="1"/>
                    <a:pt x="558" y="2"/>
                    <a:pt x="536" y="4"/>
                  </a:cubicBezTo>
                  <a:cubicBezTo>
                    <a:pt x="221" y="31"/>
                    <a:pt x="1" y="264"/>
                    <a:pt x="18" y="592"/>
                  </a:cubicBezTo>
                  <a:cubicBezTo>
                    <a:pt x="39" y="927"/>
                    <a:pt x="252" y="1149"/>
                    <a:pt x="578" y="1149"/>
                  </a:cubicBezTo>
                  <a:cubicBezTo>
                    <a:pt x="600" y="1149"/>
                    <a:pt x="623" y="1148"/>
                    <a:pt x="647" y="1145"/>
                  </a:cubicBezTo>
                  <a:cubicBezTo>
                    <a:pt x="965" y="1121"/>
                    <a:pt x="1147" y="890"/>
                    <a:pt x="1176" y="559"/>
                  </a:cubicBezTo>
                  <a:cubicBezTo>
                    <a:pt x="1115" y="225"/>
                    <a:pt x="926" y="1"/>
                    <a:pt x="6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36"/>
            <p:cNvSpPr/>
            <p:nvPr/>
          </p:nvSpPr>
          <p:spPr>
            <a:xfrm rot="10800000">
              <a:off x="1156880" y="1630751"/>
              <a:ext cx="38525" cy="37704"/>
            </a:xfrm>
            <a:custGeom>
              <a:avLst/>
              <a:gdLst/>
              <a:ahLst/>
              <a:cxnLst/>
              <a:rect l="l" t="t" r="r" b="b"/>
              <a:pathLst>
                <a:path w="1174" h="1149" extrusionOk="0">
                  <a:moveTo>
                    <a:pt x="600" y="1"/>
                  </a:moveTo>
                  <a:cubicBezTo>
                    <a:pt x="579" y="1"/>
                    <a:pt x="557" y="2"/>
                    <a:pt x="535" y="4"/>
                  </a:cubicBezTo>
                  <a:cubicBezTo>
                    <a:pt x="218" y="31"/>
                    <a:pt x="0" y="264"/>
                    <a:pt x="16" y="592"/>
                  </a:cubicBezTo>
                  <a:cubicBezTo>
                    <a:pt x="36" y="927"/>
                    <a:pt x="251" y="1149"/>
                    <a:pt x="576" y="1149"/>
                  </a:cubicBezTo>
                  <a:cubicBezTo>
                    <a:pt x="598" y="1149"/>
                    <a:pt x="621" y="1148"/>
                    <a:pt x="645" y="1145"/>
                  </a:cubicBezTo>
                  <a:cubicBezTo>
                    <a:pt x="963" y="1121"/>
                    <a:pt x="1145" y="890"/>
                    <a:pt x="1174" y="559"/>
                  </a:cubicBezTo>
                  <a:cubicBezTo>
                    <a:pt x="1111" y="225"/>
                    <a:pt x="924" y="1"/>
                    <a:pt x="60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36"/>
            <p:cNvSpPr/>
            <p:nvPr/>
          </p:nvSpPr>
          <p:spPr>
            <a:xfrm rot="10800000">
              <a:off x="1365449" y="1630751"/>
              <a:ext cx="38590" cy="37704"/>
            </a:xfrm>
            <a:custGeom>
              <a:avLst/>
              <a:gdLst/>
              <a:ahLst/>
              <a:cxnLst/>
              <a:rect l="l" t="t" r="r" b="b"/>
              <a:pathLst>
                <a:path w="1176" h="1149" extrusionOk="0">
                  <a:moveTo>
                    <a:pt x="601" y="1"/>
                  </a:moveTo>
                  <a:cubicBezTo>
                    <a:pt x="580" y="1"/>
                    <a:pt x="558" y="2"/>
                    <a:pt x="535" y="4"/>
                  </a:cubicBezTo>
                  <a:cubicBezTo>
                    <a:pt x="219" y="31"/>
                    <a:pt x="1" y="264"/>
                    <a:pt x="17" y="592"/>
                  </a:cubicBezTo>
                  <a:cubicBezTo>
                    <a:pt x="37" y="927"/>
                    <a:pt x="252" y="1149"/>
                    <a:pt x="577" y="1149"/>
                  </a:cubicBezTo>
                  <a:cubicBezTo>
                    <a:pt x="599" y="1149"/>
                    <a:pt x="622" y="1148"/>
                    <a:pt x="645" y="1145"/>
                  </a:cubicBezTo>
                  <a:cubicBezTo>
                    <a:pt x="963" y="1121"/>
                    <a:pt x="1147" y="890"/>
                    <a:pt x="1176" y="559"/>
                  </a:cubicBezTo>
                  <a:cubicBezTo>
                    <a:pt x="1112" y="225"/>
                    <a:pt x="926" y="1"/>
                    <a:pt x="6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36"/>
            <p:cNvSpPr/>
            <p:nvPr/>
          </p:nvSpPr>
          <p:spPr>
            <a:xfrm rot="10800000">
              <a:off x="1573263" y="1630423"/>
              <a:ext cx="40100" cy="38065"/>
            </a:xfrm>
            <a:custGeom>
              <a:avLst/>
              <a:gdLst/>
              <a:ahLst/>
              <a:cxnLst/>
              <a:rect l="l" t="t" r="r" b="b"/>
              <a:pathLst>
                <a:path w="1222" h="1160" extrusionOk="0">
                  <a:moveTo>
                    <a:pt x="580" y="0"/>
                  </a:moveTo>
                  <a:cubicBezTo>
                    <a:pt x="286" y="0"/>
                    <a:pt x="78" y="204"/>
                    <a:pt x="42" y="506"/>
                  </a:cubicBezTo>
                  <a:cubicBezTo>
                    <a:pt x="1" y="875"/>
                    <a:pt x="229" y="1084"/>
                    <a:pt x="589" y="1159"/>
                  </a:cubicBezTo>
                  <a:cubicBezTo>
                    <a:pt x="908" y="1136"/>
                    <a:pt x="1145" y="969"/>
                    <a:pt x="1177" y="645"/>
                  </a:cubicBezTo>
                  <a:cubicBezTo>
                    <a:pt x="1222" y="276"/>
                    <a:pt x="996" y="36"/>
                    <a:pt x="641" y="3"/>
                  </a:cubicBezTo>
                  <a:cubicBezTo>
                    <a:pt x="620" y="1"/>
                    <a:pt x="600" y="0"/>
                    <a:pt x="58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36"/>
            <p:cNvSpPr/>
            <p:nvPr/>
          </p:nvSpPr>
          <p:spPr>
            <a:xfrm rot="10800000">
              <a:off x="1781766" y="1630423"/>
              <a:ext cx="40133" cy="38065"/>
            </a:xfrm>
            <a:custGeom>
              <a:avLst/>
              <a:gdLst/>
              <a:ahLst/>
              <a:cxnLst/>
              <a:rect l="l" t="t" r="r" b="b"/>
              <a:pathLst>
                <a:path w="1223" h="1160" extrusionOk="0">
                  <a:moveTo>
                    <a:pt x="578" y="0"/>
                  </a:moveTo>
                  <a:cubicBezTo>
                    <a:pt x="285" y="0"/>
                    <a:pt x="78" y="204"/>
                    <a:pt x="41" y="506"/>
                  </a:cubicBezTo>
                  <a:cubicBezTo>
                    <a:pt x="1" y="875"/>
                    <a:pt x="228" y="1084"/>
                    <a:pt x="588" y="1159"/>
                  </a:cubicBezTo>
                  <a:cubicBezTo>
                    <a:pt x="906" y="1136"/>
                    <a:pt x="1143" y="969"/>
                    <a:pt x="1177" y="645"/>
                  </a:cubicBezTo>
                  <a:cubicBezTo>
                    <a:pt x="1222" y="276"/>
                    <a:pt x="997" y="36"/>
                    <a:pt x="640" y="3"/>
                  </a:cubicBezTo>
                  <a:cubicBezTo>
                    <a:pt x="619" y="1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36"/>
            <p:cNvSpPr/>
            <p:nvPr/>
          </p:nvSpPr>
          <p:spPr>
            <a:xfrm rot="10800000">
              <a:off x="1991155" y="1630751"/>
              <a:ext cx="38689" cy="37704"/>
            </a:xfrm>
            <a:custGeom>
              <a:avLst/>
              <a:gdLst/>
              <a:ahLst/>
              <a:cxnLst/>
              <a:rect l="l" t="t" r="r" b="b"/>
              <a:pathLst>
                <a:path w="1179" h="1149" extrusionOk="0">
                  <a:moveTo>
                    <a:pt x="585" y="1"/>
                  </a:moveTo>
                  <a:cubicBezTo>
                    <a:pt x="257" y="1"/>
                    <a:pt x="41" y="219"/>
                    <a:pt x="21" y="559"/>
                  </a:cubicBezTo>
                  <a:cubicBezTo>
                    <a:pt x="1" y="885"/>
                    <a:pt x="219" y="1119"/>
                    <a:pt x="537" y="1145"/>
                  </a:cubicBezTo>
                  <a:cubicBezTo>
                    <a:pt x="561" y="1148"/>
                    <a:pt x="585" y="1149"/>
                    <a:pt x="607" y="1149"/>
                  </a:cubicBezTo>
                  <a:cubicBezTo>
                    <a:pt x="930" y="1149"/>
                    <a:pt x="1116" y="924"/>
                    <a:pt x="1179" y="575"/>
                  </a:cubicBezTo>
                  <a:cubicBezTo>
                    <a:pt x="1142" y="268"/>
                    <a:pt x="967" y="31"/>
                    <a:pt x="650" y="4"/>
                  </a:cubicBezTo>
                  <a:cubicBezTo>
                    <a:pt x="628" y="2"/>
                    <a:pt x="606" y="1"/>
                    <a:pt x="5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36"/>
            <p:cNvSpPr/>
            <p:nvPr/>
          </p:nvSpPr>
          <p:spPr>
            <a:xfrm rot="10800000">
              <a:off x="2199789" y="1630751"/>
              <a:ext cx="38656" cy="37704"/>
            </a:xfrm>
            <a:custGeom>
              <a:avLst/>
              <a:gdLst/>
              <a:ahLst/>
              <a:cxnLst/>
              <a:rect l="l" t="t" r="r" b="b"/>
              <a:pathLst>
                <a:path w="1178" h="1149" extrusionOk="0">
                  <a:moveTo>
                    <a:pt x="585" y="1"/>
                  </a:moveTo>
                  <a:cubicBezTo>
                    <a:pt x="258" y="1"/>
                    <a:pt x="41" y="219"/>
                    <a:pt x="20" y="559"/>
                  </a:cubicBezTo>
                  <a:cubicBezTo>
                    <a:pt x="0" y="885"/>
                    <a:pt x="218" y="1119"/>
                    <a:pt x="536" y="1145"/>
                  </a:cubicBezTo>
                  <a:cubicBezTo>
                    <a:pt x="561" y="1148"/>
                    <a:pt x="584" y="1149"/>
                    <a:pt x="607" y="1149"/>
                  </a:cubicBezTo>
                  <a:cubicBezTo>
                    <a:pt x="929" y="1149"/>
                    <a:pt x="1116" y="924"/>
                    <a:pt x="1178" y="575"/>
                  </a:cubicBezTo>
                  <a:cubicBezTo>
                    <a:pt x="1142" y="268"/>
                    <a:pt x="968" y="31"/>
                    <a:pt x="649" y="4"/>
                  </a:cubicBezTo>
                  <a:cubicBezTo>
                    <a:pt x="627" y="2"/>
                    <a:pt x="606" y="1"/>
                    <a:pt x="5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36"/>
            <p:cNvSpPr/>
            <p:nvPr/>
          </p:nvSpPr>
          <p:spPr>
            <a:xfrm rot="10800000">
              <a:off x="2407439" y="1630751"/>
              <a:ext cx="40198" cy="38065"/>
            </a:xfrm>
            <a:custGeom>
              <a:avLst/>
              <a:gdLst/>
              <a:ahLst/>
              <a:cxnLst/>
              <a:rect l="l" t="t" r="r" b="b"/>
              <a:pathLst>
                <a:path w="1225" h="1160" extrusionOk="0">
                  <a:moveTo>
                    <a:pt x="639" y="0"/>
                  </a:moveTo>
                  <a:cubicBezTo>
                    <a:pt x="321" y="25"/>
                    <a:pt x="83" y="188"/>
                    <a:pt x="47" y="510"/>
                  </a:cubicBezTo>
                  <a:cubicBezTo>
                    <a:pt x="0" y="880"/>
                    <a:pt x="223" y="1123"/>
                    <a:pt x="577" y="1156"/>
                  </a:cubicBezTo>
                  <a:cubicBezTo>
                    <a:pt x="599" y="1159"/>
                    <a:pt x="620" y="1160"/>
                    <a:pt x="641" y="1160"/>
                  </a:cubicBezTo>
                  <a:cubicBezTo>
                    <a:pt x="930" y="1160"/>
                    <a:pt x="1140" y="958"/>
                    <a:pt x="1178" y="658"/>
                  </a:cubicBezTo>
                  <a:cubicBezTo>
                    <a:pt x="1224" y="288"/>
                    <a:pt x="997" y="84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36"/>
            <p:cNvSpPr/>
            <p:nvPr/>
          </p:nvSpPr>
          <p:spPr>
            <a:xfrm rot="10800000">
              <a:off x="2616960" y="1630751"/>
              <a:ext cx="39017" cy="37573"/>
            </a:xfrm>
            <a:custGeom>
              <a:avLst/>
              <a:gdLst/>
              <a:ahLst/>
              <a:cxnLst/>
              <a:rect l="l" t="t" r="r" b="b"/>
              <a:pathLst>
                <a:path w="1189" h="1145" extrusionOk="0">
                  <a:moveTo>
                    <a:pt x="584" y="1"/>
                  </a:moveTo>
                  <a:cubicBezTo>
                    <a:pt x="267" y="1"/>
                    <a:pt x="63" y="214"/>
                    <a:pt x="32" y="537"/>
                  </a:cubicBezTo>
                  <a:cubicBezTo>
                    <a:pt x="0" y="860"/>
                    <a:pt x="209" y="1098"/>
                    <a:pt x="531" y="1138"/>
                  </a:cubicBezTo>
                  <a:cubicBezTo>
                    <a:pt x="563" y="1142"/>
                    <a:pt x="594" y="1144"/>
                    <a:pt x="623" y="1144"/>
                  </a:cubicBezTo>
                  <a:cubicBezTo>
                    <a:pt x="935" y="1144"/>
                    <a:pt x="1112" y="927"/>
                    <a:pt x="1188" y="599"/>
                  </a:cubicBezTo>
                  <a:cubicBezTo>
                    <a:pt x="1167" y="281"/>
                    <a:pt x="1001" y="46"/>
                    <a:pt x="678" y="7"/>
                  </a:cubicBezTo>
                  <a:cubicBezTo>
                    <a:pt x="646" y="3"/>
                    <a:pt x="614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36"/>
            <p:cNvSpPr/>
            <p:nvPr/>
          </p:nvSpPr>
          <p:spPr>
            <a:xfrm rot="10800000">
              <a:off x="2824642" y="1630423"/>
              <a:ext cx="40297" cy="38065"/>
            </a:xfrm>
            <a:custGeom>
              <a:avLst/>
              <a:gdLst/>
              <a:ahLst/>
              <a:cxnLst/>
              <a:rect l="l" t="t" r="r" b="b"/>
              <a:pathLst>
                <a:path w="1228" h="1160" extrusionOk="0">
                  <a:moveTo>
                    <a:pt x="645" y="0"/>
                  </a:moveTo>
                  <a:cubicBezTo>
                    <a:pt x="624" y="0"/>
                    <a:pt x="602" y="1"/>
                    <a:pt x="580" y="3"/>
                  </a:cubicBezTo>
                  <a:cubicBezTo>
                    <a:pt x="226" y="38"/>
                    <a:pt x="1" y="278"/>
                    <a:pt x="48" y="648"/>
                  </a:cubicBezTo>
                  <a:cubicBezTo>
                    <a:pt x="89" y="971"/>
                    <a:pt x="325" y="1136"/>
                    <a:pt x="642" y="1159"/>
                  </a:cubicBezTo>
                  <a:cubicBezTo>
                    <a:pt x="999" y="1078"/>
                    <a:pt x="1228" y="872"/>
                    <a:pt x="1183" y="502"/>
                  </a:cubicBezTo>
                  <a:cubicBezTo>
                    <a:pt x="1145" y="202"/>
                    <a:pt x="936" y="0"/>
                    <a:pt x="6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36"/>
            <p:cNvSpPr/>
            <p:nvPr/>
          </p:nvSpPr>
          <p:spPr>
            <a:xfrm rot="10800000">
              <a:off x="3033835" y="1630423"/>
              <a:ext cx="38919" cy="37967"/>
            </a:xfrm>
            <a:custGeom>
              <a:avLst/>
              <a:gdLst/>
              <a:ahLst/>
              <a:cxnLst/>
              <a:rect l="l" t="t" r="r" b="b"/>
              <a:pathLst>
                <a:path w="1186" h="1157" extrusionOk="0">
                  <a:moveTo>
                    <a:pt x="578" y="0"/>
                  </a:moveTo>
                  <a:cubicBezTo>
                    <a:pt x="257" y="0"/>
                    <a:pt x="37" y="220"/>
                    <a:pt x="20" y="536"/>
                  </a:cubicBezTo>
                  <a:cubicBezTo>
                    <a:pt x="1" y="902"/>
                    <a:pt x="235" y="1104"/>
                    <a:pt x="586" y="1156"/>
                  </a:cubicBezTo>
                  <a:cubicBezTo>
                    <a:pt x="921" y="1117"/>
                    <a:pt x="1147" y="931"/>
                    <a:pt x="1166" y="612"/>
                  </a:cubicBezTo>
                  <a:cubicBezTo>
                    <a:pt x="1186" y="247"/>
                    <a:pt x="952" y="7"/>
                    <a:pt x="591" y="0"/>
                  </a:cubicBezTo>
                  <a:cubicBezTo>
                    <a:pt x="586" y="0"/>
                    <a:pt x="582" y="0"/>
                    <a:pt x="57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36"/>
            <p:cNvSpPr/>
            <p:nvPr/>
          </p:nvSpPr>
          <p:spPr>
            <a:xfrm rot="10800000">
              <a:off x="3242731" y="1630784"/>
              <a:ext cx="38853" cy="37704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3" y="1"/>
                  </a:moveTo>
                  <a:cubicBezTo>
                    <a:pt x="262" y="1"/>
                    <a:pt x="50" y="219"/>
                    <a:pt x="25" y="551"/>
                  </a:cubicBezTo>
                  <a:cubicBezTo>
                    <a:pt x="0" y="878"/>
                    <a:pt x="214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3" y="41"/>
                    <a:pt x="661" y="5"/>
                  </a:cubicBezTo>
                  <a:cubicBezTo>
                    <a:pt x="634" y="2"/>
                    <a:pt x="608" y="1"/>
                    <a:pt x="5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36"/>
            <p:cNvSpPr/>
            <p:nvPr/>
          </p:nvSpPr>
          <p:spPr>
            <a:xfrm rot="10800000">
              <a:off x="3451333" y="1630653"/>
              <a:ext cx="38590" cy="37704"/>
            </a:xfrm>
            <a:custGeom>
              <a:avLst/>
              <a:gdLst/>
              <a:ahLst/>
              <a:cxnLst/>
              <a:rect l="l" t="t" r="r" b="b"/>
              <a:pathLst>
                <a:path w="1176" h="1149" extrusionOk="0">
                  <a:moveTo>
                    <a:pt x="580" y="0"/>
                  </a:moveTo>
                  <a:cubicBezTo>
                    <a:pt x="255" y="0"/>
                    <a:pt x="41" y="219"/>
                    <a:pt x="21" y="557"/>
                  </a:cubicBezTo>
                  <a:cubicBezTo>
                    <a:pt x="0" y="885"/>
                    <a:pt x="220" y="1118"/>
                    <a:pt x="538" y="1145"/>
                  </a:cubicBezTo>
                  <a:cubicBezTo>
                    <a:pt x="560" y="1147"/>
                    <a:pt x="582" y="1148"/>
                    <a:pt x="603" y="1148"/>
                  </a:cubicBezTo>
                  <a:cubicBezTo>
                    <a:pt x="926" y="1148"/>
                    <a:pt x="1116" y="925"/>
                    <a:pt x="1175" y="590"/>
                  </a:cubicBezTo>
                  <a:cubicBezTo>
                    <a:pt x="1143" y="259"/>
                    <a:pt x="963" y="28"/>
                    <a:pt x="649" y="4"/>
                  </a:cubicBezTo>
                  <a:cubicBezTo>
                    <a:pt x="625" y="1"/>
                    <a:pt x="602" y="0"/>
                    <a:pt x="58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36"/>
            <p:cNvSpPr/>
            <p:nvPr/>
          </p:nvSpPr>
          <p:spPr>
            <a:xfrm rot="10800000">
              <a:off x="5435230" y="1737694"/>
              <a:ext cx="32848" cy="31962"/>
            </a:xfrm>
            <a:custGeom>
              <a:avLst/>
              <a:gdLst/>
              <a:ahLst/>
              <a:cxnLst/>
              <a:rect l="l" t="t" r="r" b="b"/>
              <a:pathLst>
                <a:path w="1001" h="974" extrusionOk="0">
                  <a:moveTo>
                    <a:pt x="501" y="1"/>
                  </a:moveTo>
                  <a:cubicBezTo>
                    <a:pt x="500" y="1"/>
                    <a:pt x="499" y="1"/>
                    <a:pt x="497" y="1"/>
                  </a:cubicBezTo>
                  <a:cubicBezTo>
                    <a:pt x="181" y="5"/>
                    <a:pt x="0" y="181"/>
                    <a:pt x="9" y="496"/>
                  </a:cubicBezTo>
                  <a:cubicBezTo>
                    <a:pt x="15" y="814"/>
                    <a:pt x="213" y="962"/>
                    <a:pt x="574" y="973"/>
                  </a:cubicBezTo>
                  <a:cubicBezTo>
                    <a:pt x="815" y="905"/>
                    <a:pt x="1000" y="746"/>
                    <a:pt x="972" y="428"/>
                  </a:cubicBezTo>
                  <a:cubicBezTo>
                    <a:pt x="943" y="159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36"/>
            <p:cNvSpPr/>
            <p:nvPr/>
          </p:nvSpPr>
          <p:spPr>
            <a:xfrm rot="10800000">
              <a:off x="5644554" y="1737989"/>
              <a:ext cx="32323" cy="31896"/>
            </a:xfrm>
            <a:custGeom>
              <a:avLst/>
              <a:gdLst/>
              <a:ahLst/>
              <a:cxnLst/>
              <a:rect l="l" t="t" r="r" b="b"/>
              <a:pathLst>
                <a:path w="985" h="972" extrusionOk="0">
                  <a:moveTo>
                    <a:pt x="490" y="0"/>
                  </a:moveTo>
                  <a:cubicBezTo>
                    <a:pt x="179" y="31"/>
                    <a:pt x="0" y="197"/>
                    <a:pt x="14" y="515"/>
                  </a:cubicBezTo>
                  <a:cubicBezTo>
                    <a:pt x="26" y="790"/>
                    <a:pt x="186" y="959"/>
                    <a:pt x="461" y="970"/>
                  </a:cubicBezTo>
                  <a:cubicBezTo>
                    <a:pt x="474" y="971"/>
                    <a:pt x="486" y="971"/>
                    <a:pt x="498" y="971"/>
                  </a:cubicBezTo>
                  <a:cubicBezTo>
                    <a:pt x="788" y="971"/>
                    <a:pt x="966" y="806"/>
                    <a:pt x="976" y="505"/>
                  </a:cubicBezTo>
                  <a:cubicBezTo>
                    <a:pt x="984" y="188"/>
                    <a:pt x="799" y="28"/>
                    <a:pt x="49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36"/>
            <p:cNvSpPr/>
            <p:nvPr/>
          </p:nvSpPr>
          <p:spPr>
            <a:xfrm rot="10800000">
              <a:off x="5227383" y="1738055"/>
              <a:ext cx="32323" cy="31601"/>
            </a:xfrm>
            <a:custGeom>
              <a:avLst/>
              <a:gdLst/>
              <a:ahLst/>
              <a:cxnLst/>
              <a:rect l="l" t="t" r="r" b="b"/>
              <a:pathLst>
                <a:path w="985" h="963" extrusionOk="0">
                  <a:moveTo>
                    <a:pt x="502" y="0"/>
                  </a:moveTo>
                  <a:cubicBezTo>
                    <a:pt x="492" y="0"/>
                    <a:pt x="481" y="0"/>
                    <a:pt x="470" y="1"/>
                  </a:cubicBezTo>
                  <a:cubicBezTo>
                    <a:pt x="196" y="12"/>
                    <a:pt x="27" y="173"/>
                    <a:pt x="15" y="447"/>
                  </a:cubicBezTo>
                  <a:cubicBezTo>
                    <a:pt x="1" y="759"/>
                    <a:pt x="167" y="952"/>
                    <a:pt x="480" y="962"/>
                  </a:cubicBezTo>
                  <a:cubicBezTo>
                    <a:pt x="488" y="962"/>
                    <a:pt x="495" y="962"/>
                    <a:pt x="502" y="962"/>
                  </a:cubicBezTo>
                  <a:cubicBezTo>
                    <a:pt x="804" y="962"/>
                    <a:pt x="958" y="778"/>
                    <a:pt x="985" y="476"/>
                  </a:cubicBezTo>
                  <a:cubicBezTo>
                    <a:pt x="951" y="177"/>
                    <a:pt x="796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36"/>
            <p:cNvSpPr/>
            <p:nvPr/>
          </p:nvSpPr>
          <p:spPr>
            <a:xfrm rot="10800000">
              <a:off x="5018847" y="1738022"/>
              <a:ext cx="32749" cy="31732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5" y="1"/>
                    <a:pt x="55" y="159"/>
                    <a:pt x="29" y="429"/>
                  </a:cubicBezTo>
                  <a:cubicBezTo>
                    <a:pt x="0" y="738"/>
                    <a:pt x="159" y="942"/>
                    <a:pt x="474" y="965"/>
                  </a:cubicBezTo>
                  <a:cubicBezTo>
                    <a:pt x="492" y="966"/>
                    <a:pt x="510" y="967"/>
                    <a:pt x="527" y="967"/>
                  </a:cubicBezTo>
                  <a:cubicBezTo>
                    <a:pt x="806" y="967"/>
                    <a:pt x="961" y="792"/>
                    <a:pt x="997" y="499"/>
                  </a:cubicBezTo>
                  <a:cubicBezTo>
                    <a:pt x="976" y="190"/>
                    <a:pt x="821" y="4"/>
                    <a:pt x="506" y="1"/>
                  </a:cubicBezTo>
                  <a:cubicBezTo>
                    <a:pt x="504" y="1"/>
                    <a:pt x="501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36"/>
            <p:cNvSpPr/>
            <p:nvPr/>
          </p:nvSpPr>
          <p:spPr>
            <a:xfrm rot="10800000">
              <a:off x="4809721" y="1737989"/>
              <a:ext cx="32552" cy="32126"/>
            </a:xfrm>
            <a:custGeom>
              <a:avLst/>
              <a:gdLst/>
              <a:ahLst/>
              <a:cxnLst/>
              <a:rect l="l" t="t" r="r" b="b"/>
              <a:pathLst>
                <a:path w="992" h="979" extrusionOk="0">
                  <a:moveTo>
                    <a:pt x="464" y="0"/>
                  </a:moveTo>
                  <a:cubicBezTo>
                    <a:pt x="214" y="38"/>
                    <a:pt x="8" y="166"/>
                    <a:pt x="5" y="492"/>
                  </a:cubicBezTo>
                  <a:cubicBezTo>
                    <a:pt x="0" y="768"/>
                    <a:pt x="155" y="945"/>
                    <a:pt x="424" y="974"/>
                  </a:cubicBezTo>
                  <a:cubicBezTo>
                    <a:pt x="450" y="977"/>
                    <a:pt x="476" y="978"/>
                    <a:pt x="501" y="978"/>
                  </a:cubicBezTo>
                  <a:cubicBezTo>
                    <a:pt x="764" y="978"/>
                    <a:pt x="941" y="826"/>
                    <a:pt x="966" y="539"/>
                  </a:cubicBezTo>
                  <a:cubicBezTo>
                    <a:pt x="992" y="226"/>
                    <a:pt x="818" y="51"/>
                    <a:pt x="4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36"/>
            <p:cNvSpPr/>
            <p:nvPr/>
          </p:nvSpPr>
          <p:spPr>
            <a:xfrm rot="10800000">
              <a:off x="4600857" y="1737694"/>
              <a:ext cx="32946" cy="31962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01" y="1"/>
                  </a:moveTo>
                  <a:cubicBezTo>
                    <a:pt x="500" y="1"/>
                    <a:pt x="499" y="1"/>
                    <a:pt x="498" y="1"/>
                  </a:cubicBezTo>
                  <a:cubicBezTo>
                    <a:pt x="181" y="5"/>
                    <a:pt x="1" y="181"/>
                    <a:pt x="11" y="496"/>
                  </a:cubicBezTo>
                  <a:cubicBezTo>
                    <a:pt x="15" y="814"/>
                    <a:pt x="214" y="962"/>
                    <a:pt x="576" y="973"/>
                  </a:cubicBezTo>
                  <a:cubicBezTo>
                    <a:pt x="816" y="905"/>
                    <a:pt x="1004" y="746"/>
                    <a:pt x="973" y="428"/>
                  </a:cubicBezTo>
                  <a:cubicBezTo>
                    <a:pt x="944" y="159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36"/>
            <p:cNvSpPr/>
            <p:nvPr/>
          </p:nvSpPr>
          <p:spPr>
            <a:xfrm rot="10800000">
              <a:off x="4392288" y="1737956"/>
              <a:ext cx="33078" cy="32159"/>
            </a:xfrm>
            <a:custGeom>
              <a:avLst/>
              <a:gdLst/>
              <a:ahLst/>
              <a:cxnLst/>
              <a:rect l="l" t="t" r="r" b="b"/>
              <a:pathLst>
                <a:path w="1008" h="980" extrusionOk="0">
                  <a:moveTo>
                    <a:pt x="490" y="0"/>
                  </a:moveTo>
                  <a:cubicBezTo>
                    <a:pt x="230" y="28"/>
                    <a:pt x="26" y="158"/>
                    <a:pt x="12" y="479"/>
                  </a:cubicBezTo>
                  <a:cubicBezTo>
                    <a:pt x="0" y="756"/>
                    <a:pt x="149" y="937"/>
                    <a:pt x="419" y="973"/>
                  </a:cubicBezTo>
                  <a:cubicBezTo>
                    <a:pt x="452" y="977"/>
                    <a:pt x="483" y="979"/>
                    <a:pt x="514" y="979"/>
                  </a:cubicBezTo>
                  <a:cubicBezTo>
                    <a:pt x="769" y="979"/>
                    <a:pt x="942" y="828"/>
                    <a:pt x="973" y="549"/>
                  </a:cubicBezTo>
                  <a:cubicBezTo>
                    <a:pt x="1008" y="240"/>
                    <a:pt x="839" y="58"/>
                    <a:pt x="49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36"/>
            <p:cNvSpPr/>
            <p:nvPr/>
          </p:nvSpPr>
          <p:spPr>
            <a:xfrm rot="10800000">
              <a:off x="4183949" y="1737924"/>
              <a:ext cx="32618" cy="31962"/>
            </a:xfrm>
            <a:custGeom>
              <a:avLst/>
              <a:gdLst/>
              <a:ahLst/>
              <a:cxnLst/>
              <a:rect l="l" t="t" r="r" b="b"/>
              <a:pathLst>
                <a:path w="994" h="974" extrusionOk="0">
                  <a:moveTo>
                    <a:pt x="512" y="0"/>
                  </a:moveTo>
                  <a:cubicBezTo>
                    <a:pt x="200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6" y="973"/>
                  </a:cubicBezTo>
                  <a:cubicBezTo>
                    <a:pt x="768" y="973"/>
                    <a:pt x="944" y="819"/>
                    <a:pt x="969" y="534"/>
                  </a:cubicBezTo>
                  <a:cubicBezTo>
                    <a:pt x="993" y="219"/>
                    <a:pt x="820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36"/>
            <p:cNvSpPr/>
            <p:nvPr/>
          </p:nvSpPr>
          <p:spPr>
            <a:xfrm rot="10800000">
              <a:off x="3975905" y="1737989"/>
              <a:ext cx="32224" cy="3189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6" y="0"/>
                  </a:moveTo>
                  <a:cubicBezTo>
                    <a:pt x="180" y="31"/>
                    <a:pt x="0" y="197"/>
                    <a:pt x="10" y="515"/>
                  </a:cubicBezTo>
                  <a:cubicBezTo>
                    <a:pt x="22" y="790"/>
                    <a:pt x="182" y="959"/>
                    <a:pt x="457" y="970"/>
                  </a:cubicBezTo>
                  <a:cubicBezTo>
                    <a:pt x="470" y="971"/>
                    <a:pt x="482" y="971"/>
                    <a:pt x="494" y="971"/>
                  </a:cubicBezTo>
                  <a:cubicBezTo>
                    <a:pt x="784" y="971"/>
                    <a:pt x="962" y="806"/>
                    <a:pt x="972" y="505"/>
                  </a:cubicBezTo>
                  <a:cubicBezTo>
                    <a:pt x="982" y="188"/>
                    <a:pt x="795" y="28"/>
                    <a:pt x="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36"/>
            <p:cNvSpPr/>
            <p:nvPr/>
          </p:nvSpPr>
          <p:spPr>
            <a:xfrm rot="10800000">
              <a:off x="3767369" y="1738055"/>
              <a:ext cx="32585" cy="31634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1" y="0"/>
                  </a:moveTo>
                  <a:cubicBezTo>
                    <a:pt x="496" y="0"/>
                    <a:pt x="491" y="0"/>
                    <a:pt x="486" y="0"/>
                  </a:cubicBezTo>
                  <a:cubicBezTo>
                    <a:pt x="212" y="6"/>
                    <a:pt x="43" y="166"/>
                    <a:pt x="23" y="440"/>
                  </a:cubicBezTo>
                  <a:cubicBezTo>
                    <a:pt x="1" y="749"/>
                    <a:pt x="166" y="948"/>
                    <a:pt x="479" y="963"/>
                  </a:cubicBezTo>
                  <a:cubicBezTo>
                    <a:pt x="491" y="963"/>
                    <a:pt x="502" y="964"/>
                    <a:pt x="514" y="964"/>
                  </a:cubicBezTo>
                  <a:cubicBezTo>
                    <a:pt x="806" y="964"/>
                    <a:pt x="962" y="784"/>
                    <a:pt x="992" y="484"/>
                  </a:cubicBezTo>
                  <a:cubicBezTo>
                    <a:pt x="965" y="181"/>
                    <a:pt x="811" y="0"/>
                    <a:pt x="5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36"/>
            <p:cNvSpPr/>
            <p:nvPr/>
          </p:nvSpPr>
          <p:spPr>
            <a:xfrm rot="10800000">
              <a:off x="3558768" y="1738022"/>
              <a:ext cx="32749" cy="31732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4" y="1"/>
                    <a:pt x="54" y="159"/>
                    <a:pt x="30" y="429"/>
                  </a:cubicBezTo>
                  <a:cubicBezTo>
                    <a:pt x="1" y="738"/>
                    <a:pt x="160" y="942"/>
                    <a:pt x="473" y="965"/>
                  </a:cubicBezTo>
                  <a:cubicBezTo>
                    <a:pt x="491" y="966"/>
                    <a:pt x="509" y="967"/>
                    <a:pt x="526" y="967"/>
                  </a:cubicBezTo>
                  <a:cubicBezTo>
                    <a:pt x="805" y="967"/>
                    <a:pt x="960" y="792"/>
                    <a:pt x="998" y="499"/>
                  </a:cubicBezTo>
                  <a:cubicBezTo>
                    <a:pt x="976" y="190"/>
                    <a:pt x="823" y="4"/>
                    <a:pt x="506" y="1"/>
                  </a:cubicBezTo>
                  <a:cubicBezTo>
                    <a:pt x="504" y="1"/>
                    <a:pt x="501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36"/>
            <p:cNvSpPr/>
            <p:nvPr/>
          </p:nvSpPr>
          <p:spPr>
            <a:xfrm rot="10800000">
              <a:off x="3350199" y="1737858"/>
              <a:ext cx="32651" cy="31929"/>
            </a:xfrm>
            <a:custGeom>
              <a:avLst/>
              <a:gdLst/>
              <a:ahLst/>
              <a:cxnLst/>
              <a:rect l="l" t="t" r="r" b="b"/>
              <a:pathLst>
                <a:path w="995" h="973" extrusionOk="0">
                  <a:moveTo>
                    <a:pt x="492" y="1"/>
                  </a:moveTo>
                  <a:cubicBezTo>
                    <a:pt x="229" y="1"/>
                    <a:pt x="52" y="153"/>
                    <a:pt x="27" y="440"/>
                  </a:cubicBezTo>
                  <a:cubicBezTo>
                    <a:pt x="1" y="755"/>
                    <a:pt x="174" y="928"/>
                    <a:pt x="482" y="973"/>
                  </a:cubicBezTo>
                  <a:cubicBezTo>
                    <a:pt x="794" y="957"/>
                    <a:pt x="979" y="807"/>
                    <a:pt x="988" y="487"/>
                  </a:cubicBezTo>
                  <a:cubicBezTo>
                    <a:pt x="995" y="211"/>
                    <a:pt x="840" y="34"/>
                    <a:pt x="569" y="5"/>
                  </a:cubicBezTo>
                  <a:cubicBezTo>
                    <a:pt x="542" y="2"/>
                    <a:pt x="517" y="1"/>
                    <a:pt x="4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36"/>
            <p:cNvSpPr/>
            <p:nvPr/>
          </p:nvSpPr>
          <p:spPr>
            <a:xfrm rot="10800000">
              <a:off x="3141565" y="1738121"/>
              <a:ext cx="32913" cy="31863"/>
            </a:xfrm>
            <a:custGeom>
              <a:avLst/>
              <a:gdLst/>
              <a:ahLst/>
              <a:cxnLst/>
              <a:rect l="l" t="t" r="r" b="b"/>
              <a:pathLst>
                <a:path w="1003" h="971" extrusionOk="0">
                  <a:moveTo>
                    <a:pt x="430" y="1"/>
                  </a:moveTo>
                  <a:cubicBezTo>
                    <a:pt x="184" y="67"/>
                    <a:pt x="1" y="229"/>
                    <a:pt x="31" y="543"/>
                  </a:cubicBezTo>
                  <a:cubicBezTo>
                    <a:pt x="61" y="812"/>
                    <a:pt x="229" y="970"/>
                    <a:pt x="501" y="970"/>
                  </a:cubicBezTo>
                  <a:cubicBezTo>
                    <a:pt x="503" y="970"/>
                    <a:pt x="506" y="970"/>
                    <a:pt x="508" y="970"/>
                  </a:cubicBezTo>
                  <a:cubicBezTo>
                    <a:pt x="825" y="969"/>
                    <a:pt x="1002" y="788"/>
                    <a:pt x="994" y="475"/>
                  </a:cubicBezTo>
                  <a:cubicBezTo>
                    <a:pt x="985" y="157"/>
                    <a:pt x="789" y="11"/>
                    <a:pt x="43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36"/>
            <p:cNvSpPr/>
            <p:nvPr/>
          </p:nvSpPr>
          <p:spPr>
            <a:xfrm rot="10800000">
              <a:off x="2932996" y="1738121"/>
              <a:ext cx="32323" cy="31601"/>
            </a:xfrm>
            <a:custGeom>
              <a:avLst/>
              <a:gdLst/>
              <a:ahLst/>
              <a:cxnLst/>
              <a:rect l="l" t="t" r="r" b="b"/>
              <a:pathLst>
                <a:path w="985" h="963" extrusionOk="0">
                  <a:moveTo>
                    <a:pt x="500" y="1"/>
                  </a:moveTo>
                  <a:cubicBezTo>
                    <a:pt x="491" y="1"/>
                    <a:pt x="481" y="1"/>
                    <a:pt x="471" y="1"/>
                  </a:cubicBezTo>
                  <a:cubicBezTo>
                    <a:pt x="197" y="11"/>
                    <a:pt x="29" y="173"/>
                    <a:pt x="15" y="448"/>
                  </a:cubicBezTo>
                  <a:cubicBezTo>
                    <a:pt x="0" y="760"/>
                    <a:pt x="166" y="951"/>
                    <a:pt x="480" y="962"/>
                  </a:cubicBezTo>
                  <a:cubicBezTo>
                    <a:pt x="490" y="963"/>
                    <a:pt x="501" y="963"/>
                    <a:pt x="511" y="963"/>
                  </a:cubicBezTo>
                  <a:cubicBezTo>
                    <a:pt x="807" y="963"/>
                    <a:pt x="958" y="779"/>
                    <a:pt x="984" y="480"/>
                  </a:cubicBezTo>
                  <a:cubicBezTo>
                    <a:pt x="952" y="178"/>
                    <a:pt x="799" y="1"/>
                    <a:pt x="50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36"/>
            <p:cNvSpPr/>
            <p:nvPr/>
          </p:nvSpPr>
          <p:spPr>
            <a:xfrm rot="10800000">
              <a:off x="2724394" y="1738121"/>
              <a:ext cx="31929" cy="31634"/>
            </a:xfrm>
            <a:custGeom>
              <a:avLst/>
              <a:gdLst/>
              <a:ahLst/>
              <a:cxnLst/>
              <a:rect l="l" t="t" r="r" b="b"/>
              <a:pathLst>
                <a:path w="973" h="964" extrusionOk="0">
                  <a:moveTo>
                    <a:pt x="494" y="0"/>
                  </a:moveTo>
                  <a:cubicBezTo>
                    <a:pt x="476" y="0"/>
                    <a:pt x="457" y="1"/>
                    <a:pt x="438" y="2"/>
                  </a:cubicBezTo>
                  <a:cubicBezTo>
                    <a:pt x="167" y="22"/>
                    <a:pt x="5" y="193"/>
                    <a:pt x="2" y="468"/>
                  </a:cubicBezTo>
                  <a:cubicBezTo>
                    <a:pt x="0" y="781"/>
                    <a:pt x="174" y="963"/>
                    <a:pt x="487" y="963"/>
                  </a:cubicBezTo>
                  <a:cubicBezTo>
                    <a:pt x="488" y="963"/>
                    <a:pt x="489" y="963"/>
                    <a:pt x="490" y="963"/>
                  </a:cubicBezTo>
                  <a:cubicBezTo>
                    <a:pt x="805" y="962"/>
                    <a:pt x="959" y="768"/>
                    <a:pt x="973" y="457"/>
                  </a:cubicBezTo>
                  <a:cubicBezTo>
                    <a:pt x="930" y="167"/>
                    <a:pt x="774" y="0"/>
                    <a:pt x="4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36"/>
            <p:cNvSpPr/>
            <p:nvPr/>
          </p:nvSpPr>
          <p:spPr>
            <a:xfrm rot="10800000">
              <a:off x="2515727" y="1737858"/>
              <a:ext cx="32224" cy="31863"/>
            </a:xfrm>
            <a:custGeom>
              <a:avLst/>
              <a:gdLst/>
              <a:ahLst/>
              <a:cxnLst/>
              <a:rect l="l" t="t" r="r" b="b"/>
              <a:pathLst>
                <a:path w="982" h="971" extrusionOk="0">
                  <a:moveTo>
                    <a:pt x="488" y="0"/>
                  </a:moveTo>
                  <a:cubicBezTo>
                    <a:pt x="198" y="0"/>
                    <a:pt x="22" y="166"/>
                    <a:pt x="11" y="467"/>
                  </a:cubicBezTo>
                  <a:cubicBezTo>
                    <a:pt x="1" y="782"/>
                    <a:pt x="184" y="944"/>
                    <a:pt x="493" y="971"/>
                  </a:cubicBezTo>
                  <a:cubicBezTo>
                    <a:pt x="804" y="941"/>
                    <a:pt x="982" y="776"/>
                    <a:pt x="972" y="458"/>
                  </a:cubicBezTo>
                  <a:cubicBezTo>
                    <a:pt x="962" y="183"/>
                    <a:pt x="801" y="16"/>
                    <a:pt x="525" y="1"/>
                  </a:cubicBezTo>
                  <a:cubicBezTo>
                    <a:pt x="513" y="1"/>
                    <a:pt x="500" y="0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36"/>
            <p:cNvSpPr/>
            <p:nvPr/>
          </p:nvSpPr>
          <p:spPr>
            <a:xfrm rot="10800000">
              <a:off x="2306765" y="1738022"/>
              <a:ext cx="32421" cy="32093"/>
            </a:xfrm>
            <a:custGeom>
              <a:avLst/>
              <a:gdLst/>
              <a:ahLst/>
              <a:cxnLst/>
              <a:rect l="l" t="t" r="r" b="b"/>
              <a:pathLst>
                <a:path w="988" h="978" extrusionOk="0">
                  <a:moveTo>
                    <a:pt x="454" y="0"/>
                  </a:moveTo>
                  <a:cubicBezTo>
                    <a:pt x="206" y="44"/>
                    <a:pt x="0" y="174"/>
                    <a:pt x="0" y="497"/>
                  </a:cubicBezTo>
                  <a:cubicBezTo>
                    <a:pt x="2" y="775"/>
                    <a:pt x="158" y="948"/>
                    <a:pt x="428" y="974"/>
                  </a:cubicBezTo>
                  <a:cubicBezTo>
                    <a:pt x="452" y="977"/>
                    <a:pt x="476" y="978"/>
                    <a:pt x="498" y="978"/>
                  </a:cubicBezTo>
                  <a:cubicBezTo>
                    <a:pt x="768" y="978"/>
                    <a:pt x="945" y="820"/>
                    <a:pt x="966" y="529"/>
                  </a:cubicBezTo>
                  <a:cubicBezTo>
                    <a:pt x="988" y="216"/>
                    <a:pt x="810" y="48"/>
                    <a:pt x="45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36"/>
            <p:cNvSpPr/>
            <p:nvPr/>
          </p:nvSpPr>
          <p:spPr>
            <a:xfrm rot="10800000">
              <a:off x="2098622" y="1737858"/>
              <a:ext cx="32717" cy="31929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29" y="1"/>
                    <a:pt x="52" y="153"/>
                    <a:pt x="28" y="440"/>
                  </a:cubicBezTo>
                  <a:cubicBezTo>
                    <a:pt x="1" y="755"/>
                    <a:pt x="174" y="928"/>
                    <a:pt x="484" y="973"/>
                  </a:cubicBezTo>
                  <a:cubicBezTo>
                    <a:pt x="791" y="957"/>
                    <a:pt x="982" y="807"/>
                    <a:pt x="989" y="487"/>
                  </a:cubicBezTo>
                  <a:cubicBezTo>
                    <a:pt x="997" y="211"/>
                    <a:pt x="841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36"/>
            <p:cNvSpPr/>
            <p:nvPr/>
          </p:nvSpPr>
          <p:spPr>
            <a:xfrm rot="10800000">
              <a:off x="1889463" y="1737924"/>
              <a:ext cx="32684" cy="31962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3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6" y="973"/>
                  </a:cubicBezTo>
                  <a:cubicBezTo>
                    <a:pt x="768" y="973"/>
                    <a:pt x="944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36"/>
            <p:cNvSpPr/>
            <p:nvPr/>
          </p:nvSpPr>
          <p:spPr>
            <a:xfrm rot="10800000">
              <a:off x="1681288" y="1737661"/>
              <a:ext cx="32552" cy="32060"/>
            </a:xfrm>
            <a:custGeom>
              <a:avLst/>
              <a:gdLst/>
              <a:ahLst/>
              <a:cxnLst/>
              <a:rect l="l" t="t" r="r" b="b"/>
              <a:pathLst>
                <a:path w="992" h="977" extrusionOk="0">
                  <a:moveTo>
                    <a:pt x="486" y="1"/>
                  </a:moveTo>
                  <a:cubicBezTo>
                    <a:pt x="206" y="1"/>
                    <a:pt x="30" y="164"/>
                    <a:pt x="16" y="459"/>
                  </a:cubicBezTo>
                  <a:cubicBezTo>
                    <a:pt x="0" y="774"/>
                    <a:pt x="181" y="939"/>
                    <a:pt x="538" y="977"/>
                  </a:cubicBezTo>
                  <a:cubicBezTo>
                    <a:pt x="786" y="929"/>
                    <a:pt x="992" y="792"/>
                    <a:pt x="979" y="467"/>
                  </a:cubicBezTo>
                  <a:cubicBezTo>
                    <a:pt x="970" y="192"/>
                    <a:pt x="812" y="23"/>
                    <a:pt x="539" y="3"/>
                  </a:cubicBezTo>
                  <a:cubicBezTo>
                    <a:pt x="521" y="1"/>
                    <a:pt x="503" y="1"/>
                    <a:pt x="4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36"/>
            <p:cNvSpPr/>
            <p:nvPr/>
          </p:nvSpPr>
          <p:spPr>
            <a:xfrm rot="10800000">
              <a:off x="1472851" y="1737989"/>
              <a:ext cx="32749" cy="31896"/>
            </a:xfrm>
            <a:custGeom>
              <a:avLst/>
              <a:gdLst/>
              <a:ahLst/>
              <a:cxnLst/>
              <a:rect l="l" t="t" r="r" b="b"/>
              <a:pathLst>
                <a:path w="998" h="972" extrusionOk="0">
                  <a:moveTo>
                    <a:pt x="470" y="0"/>
                  </a:moveTo>
                  <a:cubicBezTo>
                    <a:pt x="162" y="51"/>
                    <a:pt x="0" y="232"/>
                    <a:pt x="25" y="544"/>
                  </a:cubicBezTo>
                  <a:cubicBezTo>
                    <a:pt x="50" y="813"/>
                    <a:pt x="221" y="972"/>
                    <a:pt x="491" y="972"/>
                  </a:cubicBezTo>
                  <a:cubicBezTo>
                    <a:pt x="494" y="972"/>
                    <a:pt x="498" y="972"/>
                    <a:pt x="502" y="972"/>
                  </a:cubicBezTo>
                  <a:cubicBezTo>
                    <a:pt x="818" y="967"/>
                    <a:pt x="997" y="787"/>
                    <a:pt x="987" y="474"/>
                  </a:cubicBezTo>
                  <a:cubicBezTo>
                    <a:pt x="980" y="157"/>
                    <a:pt x="782" y="9"/>
                    <a:pt x="4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36"/>
            <p:cNvSpPr/>
            <p:nvPr/>
          </p:nvSpPr>
          <p:spPr>
            <a:xfrm rot="10800000">
              <a:off x="1263855" y="1738055"/>
              <a:ext cx="32520" cy="31929"/>
            </a:xfrm>
            <a:custGeom>
              <a:avLst/>
              <a:gdLst/>
              <a:ahLst/>
              <a:cxnLst/>
              <a:rect l="l" t="t" r="r" b="b"/>
              <a:pathLst>
                <a:path w="991" h="973" extrusionOk="0">
                  <a:moveTo>
                    <a:pt x="500" y="1"/>
                  </a:moveTo>
                  <a:cubicBezTo>
                    <a:pt x="194" y="24"/>
                    <a:pt x="9" y="177"/>
                    <a:pt x="2" y="492"/>
                  </a:cubicBezTo>
                  <a:cubicBezTo>
                    <a:pt x="0" y="769"/>
                    <a:pt x="159" y="943"/>
                    <a:pt x="430" y="969"/>
                  </a:cubicBezTo>
                  <a:cubicBezTo>
                    <a:pt x="454" y="971"/>
                    <a:pt x="477" y="972"/>
                    <a:pt x="500" y="972"/>
                  </a:cubicBezTo>
                  <a:cubicBezTo>
                    <a:pt x="770" y="972"/>
                    <a:pt x="947" y="814"/>
                    <a:pt x="967" y="524"/>
                  </a:cubicBezTo>
                  <a:cubicBezTo>
                    <a:pt x="990" y="212"/>
                    <a:pt x="811" y="40"/>
                    <a:pt x="50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36"/>
            <p:cNvSpPr/>
            <p:nvPr/>
          </p:nvSpPr>
          <p:spPr>
            <a:xfrm rot="10800000">
              <a:off x="1055844" y="1738121"/>
              <a:ext cx="32290" cy="31863"/>
            </a:xfrm>
            <a:custGeom>
              <a:avLst/>
              <a:gdLst/>
              <a:ahLst/>
              <a:cxnLst/>
              <a:rect l="l" t="t" r="r" b="b"/>
              <a:pathLst>
                <a:path w="984" h="971" extrusionOk="0">
                  <a:moveTo>
                    <a:pt x="485" y="1"/>
                  </a:moveTo>
                  <a:cubicBezTo>
                    <a:pt x="177" y="41"/>
                    <a:pt x="0" y="210"/>
                    <a:pt x="16" y="524"/>
                  </a:cubicBezTo>
                  <a:cubicBezTo>
                    <a:pt x="32" y="798"/>
                    <a:pt x="197" y="962"/>
                    <a:pt x="473" y="970"/>
                  </a:cubicBezTo>
                  <a:cubicBezTo>
                    <a:pt x="482" y="971"/>
                    <a:pt x="490" y="971"/>
                    <a:pt x="499" y="971"/>
                  </a:cubicBezTo>
                  <a:cubicBezTo>
                    <a:pt x="796" y="971"/>
                    <a:pt x="975" y="801"/>
                    <a:pt x="979" y="495"/>
                  </a:cubicBezTo>
                  <a:cubicBezTo>
                    <a:pt x="983" y="178"/>
                    <a:pt x="794" y="24"/>
                    <a:pt x="4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36"/>
            <p:cNvSpPr/>
            <p:nvPr/>
          </p:nvSpPr>
          <p:spPr>
            <a:xfrm rot="10800000">
              <a:off x="847046" y="1737858"/>
              <a:ext cx="32290" cy="31863"/>
            </a:xfrm>
            <a:custGeom>
              <a:avLst/>
              <a:gdLst/>
              <a:ahLst/>
              <a:cxnLst/>
              <a:rect l="l" t="t" r="r" b="b"/>
              <a:pathLst>
                <a:path w="984" h="971" extrusionOk="0">
                  <a:moveTo>
                    <a:pt x="490" y="0"/>
                  </a:moveTo>
                  <a:cubicBezTo>
                    <a:pt x="198" y="0"/>
                    <a:pt x="22" y="166"/>
                    <a:pt x="11" y="467"/>
                  </a:cubicBezTo>
                  <a:cubicBezTo>
                    <a:pt x="1" y="783"/>
                    <a:pt x="184" y="944"/>
                    <a:pt x="493" y="971"/>
                  </a:cubicBezTo>
                  <a:cubicBezTo>
                    <a:pt x="804" y="941"/>
                    <a:pt x="983" y="776"/>
                    <a:pt x="972" y="458"/>
                  </a:cubicBezTo>
                  <a:cubicBezTo>
                    <a:pt x="962" y="183"/>
                    <a:pt x="801" y="16"/>
                    <a:pt x="527" y="1"/>
                  </a:cubicBezTo>
                  <a:cubicBezTo>
                    <a:pt x="514" y="1"/>
                    <a:pt x="502" y="0"/>
                    <a:pt x="49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36"/>
            <p:cNvSpPr/>
            <p:nvPr/>
          </p:nvSpPr>
          <p:spPr>
            <a:xfrm rot="10800000">
              <a:off x="638608" y="1738121"/>
              <a:ext cx="32356" cy="31863"/>
            </a:xfrm>
            <a:custGeom>
              <a:avLst/>
              <a:gdLst/>
              <a:ahLst/>
              <a:cxnLst/>
              <a:rect l="l" t="t" r="r" b="b"/>
              <a:pathLst>
                <a:path w="986" h="971" extrusionOk="0">
                  <a:moveTo>
                    <a:pt x="487" y="1"/>
                  </a:moveTo>
                  <a:cubicBezTo>
                    <a:pt x="176" y="41"/>
                    <a:pt x="1" y="210"/>
                    <a:pt x="18" y="524"/>
                  </a:cubicBezTo>
                  <a:cubicBezTo>
                    <a:pt x="33" y="798"/>
                    <a:pt x="199" y="962"/>
                    <a:pt x="474" y="970"/>
                  </a:cubicBezTo>
                  <a:cubicBezTo>
                    <a:pt x="482" y="971"/>
                    <a:pt x="491" y="971"/>
                    <a:pt x="500" y="971"/>
                  </a:cubicBezTo>
                  <a:cubicBezTo>
                    <a:pt x="796" y="971"/>
                    <a:pt x="977" y="801"/>
                    <a:pt x="979" y="495"/>
                  </a:cubicBezTo>
                  <a:cubicBezTo>
                    <a:pt x="985" y="178"/>
                    <a:pt x="796" y="24"/>
                    <a:pt x="4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36"/>
            <p:cNvSpPr/>
            <p:nvPr/>
          </p:nvSpPr>
          <p:spPr>
            <a:xfrm rot="10800000">
              <a:off x="430007" y="1738121"/>
              <a:ext cx="32356" cy="31601"/>
            </a:xfrm>
            <a:custGeom>
              <a:avLst/>
              <a:gdLst/>
              <a:ahLst/>
              <a:cxnLst/>
              <a:rect l="l" t="t" r="r" b="b"/>
              <a:pathLst>
                <a:path w="986" h="963" extrusionOk="0">
                  <a:moveTo>
                    <a:pt x="501" y="1"/>
                  </a:moveTo>
                  <a:cubicBezTo>
                    <a:pt x="492" y="1"/>
                    <a:pt x="482" y="1"/>
                    <a:pt x="473" y="1"/>
                  </a:cubicBezTo>
                  <a:cubicBezTo>
                    <a:pt x="198" y="11"/>
                    <a:pt x="29" y="173"/>
                    <a:pt x="14" y="448"/>
                  </a:cubicBezTo>
                  <a:cubicBezTo>
                    <a:pt x="0" y="760"/>
                    <a:pt x="166" y="951"/>
                    <a:pt x="481" y="962"/>
                  </a:cubicBezTo>
                  <a:cubicBezTo>
                    <a:pt x="490" y="963"/>
                    <a:pt x="498" y="963"/>
                    <a:pt x="506" y="963"/>
                  </a:cubicBezTo>
                  <a:cubicBezTo>
                    <a:pt x="806" y="963"/>
                    <a:pt x="959" y="781"/>
                    <a:pt x="986" y="480"/>
                  </a:cubicBezTo>
                  <a:cubicBezTo>
                    <a:pt x="955" y="178"/>
                    <a:pt x="800" y="1"/>
                    <a:pt x="5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36"/>
            <p:cNvSpPr/>
            <p:nvPr/>
          </p:nvSpPr>
          <p:spPr>
            <a:xfrm rot="10800000">
              <a:off x="329004" y="1846211"/>
              <a:ext cx="25333" cy="23857"/>
            </a:xfrm>
            <a:custGeom>
              <a:avLst/>
              <a:gdLst/>
              <a:ahLst/>
              <a:cxnLst/>
              <a:rect l="l" t="t" r="r" b="b"/>
              <a:pathLst>
                <a:path w="772" h="727" extrusionOk="0">
                  <a:moveTo>
                    <a:pt x="369" y="0"/>
                  </a:moveTo>
                  <a:cubicBezTo>
                    <a:pt x="175" y="0"/>
                    <a:pt x="48" y="113"/>
                    <a:pt x="28" y="309"/>
                  </a:cubicBezTo>
                  <a:cubicBezTo>
                    <a:pt x="0" y="550"/>
                    <a:pt x="116" y="702"/>
                    <a:pt x="363" y="727"/>
                  </a:cubicBezTo>
                  <a:cubicBezTo>
                    <a:pt x="364" y="727"/>
                    <a:pt x="366" y="727"/>
                    <a:pt x="368" y="727"/>
                  </a:cubicBezTo>
                  <a:cubicBezTo>
                    <a:pt x="583" y="727"/>
                    <a:pt x="723" y="624"/>
                    <a:pt x="746" y="416"/>
                  </a:cubicBezTo>
                  <a:cubicBezTo>
                    <a:pt x="772" y="176"/>
                    <a:pt x="656" y="16"/>
                    <a:pt x="401" y="1"/>
                  </a:cubicBezTo>
                  <a:cubicBezTo>
                    <a:pt x="390" y="0"/>
                    <a:pt x="379" y="0"/>
                    <a:pt x="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36"/>
            <p:cNvSpPr/>
            <p:nvPr/>
          </p:nvSpPr>
          <p:spPr>
            <a:xfrm rot="10800000">
              <a:off x="538229" y="1846211"/>
              <a:ext cx="24546" cy="23889"/>
            </a:xfrm>
            <a:custGeom>
              <a:avLst/>
              <a:gdLst/>
              <a:ahLst/>
              <a:cxnLst/>
              <a:rect l="l" t="t" r="r" b="b"/>
              <a:pathLst>
                <a:path w="748" h="728" extrusionOk="0">
                  <a:moveTo>
                    <a:pt x="366" y="0"/>
                  </a:moveTo>
                  <a:cubicBezTo>
                    <a:pt x="169" y="0"/>
                    <a:pt x="36" y="111"/>
                    <a:pt x="16" y="339"/>
                  </a:cubicBezTo>
                  <a:cubicBezTo>
                    <a:pt x="0" y="547"/>
                    <a:pt x="107" y="696"/>
                    <a:pt x="314" y="722"/>
                  </a:cubicBezTo>
                  <a:cubicBezTo>
                    <a:pt x="341" y="726"/>
                    <a:pt x="368" y="727"/>
                    <a:pt x="393" y="727"/>
                  </a:cubicBezTo>
                  <a:cubicBezTo>
                    <a:pt x="589" y="727"/>
                    <a:pt x="714" y="612"/>
                    <a:pt x="743" y="388"/>
                  </a:cubicBezTo>
                  <a:cubicBezTo>
                    <a:pt x="748" y="178"/>
                    <a:pt x="652" y="31"/>
                    <a:pt x="438" y="5"/>
                  </a:cubicBezTo>
                  <a:cubicBezTo>
                    <a:pt x="414" y="2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36"/>
            <p:cNvSpPr/>
            <p:nvPr/>
          </p:nvSpPr>
          <p:spPr>
            <a:xfrm rot="10800000">
              <a:off x="746732" y="1846211"/>
              <a:ext cx="24414" cy="23824"/>
            </a:xfrm>
            <a:custGeom>
              <a:avLst/>
              <a:gdLst/>
              <a:ahLst/>
              <a:cxnLst/>
              <a:rect l="l" t="t" r="r" b="b"/>
              <a:pathLst>
                <a:path w="744" h="726" extrusionOk="0">
                  <a:moveTo>
                    <a:pt x="369" y="0"/>
                  </a:moveTo>
                  <a:cubicBezTo>
                    <a:pt x="162" y="0"/>
                    <a:pt x="26" y="115"/>
                    <a:pt x="13" y="348"/>
                  </a:cubicBezTo>
                  <a:cubicBezTo>
                    <a:pt x="0" y="559"/>
                    <a:pt x="114" y="701"/>
                    <a:pt x="322" y="723"/>
                  </a:cubicBezTo>
                  <a:cubicBezTo>
                    <a:pt x="343" y="725"/>
                    <a:pt x="363" y="726"/>
                    <a:pt x="382" y="726"/>
                  </a:cubicBezTo>
                  <a:cubicBezTo>
                    <a:pt x="587" y="726"/>
                    <a:pt x="715" y="605"/>
                    <a:pt x="743" y="340"/>
                  </a:cubicBezTo>
                  <a:cubicBezTo>
                    <a:pt x="730" y="174"/>
                    <a:pt x="638" y="22"/>
                    <a:pt x="428" y="3"/>
                  </a:cubicBezTo>
                  <a:cubicBezTo>
                    <a:pt x="408" y="1"/>
                    <a:pt x="388" y="0"/>
                    <a:pt x="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36"/>
            <p:cNvSpPr/>
            <p:nvPr/>
          </p:nvSpPr>
          <p:spPr>
            <a:xfrm rot="10800000">
              <a:off x="955465" y="1846179"/>
              <a:ext cx="24349" cy="23889"/>
            </a:xfrm>
            <a:custGeom>
              <a:avLst/>
              <a:gdLst/>
              <a:ahLst/>
              <a:cxnLst/>
              <a:rect l="l" t="t" r="r" b="b"/>
              <a:pathLst>
                <a:path w="742" h="728" extrusionOk="0">
                  <a:moveTo>
                    <a:pt x="389" y="0"/>
                  </a:moveTo>
                  <a:cubicBezTo>
                    <a:pt x="367" y="0"/>
                    <a:pt x="345" y="1"/>
                    <a:pt x="323" y="4"/>
                  </a:cubicBezTo>
                  <a:cubicBezTo>
                    <a:pt x="113" y="27"/>
                    <a:pt x="0" y="164"/>
                    <a:pt x="13" y="378"/>
                  </a:cubicBezTo>
                  <a:cubicBezTo>
                    <a:pt x="28" y="612"/>
                    <a:pt x="161" y="727"/>
                    <a:pt x="366" y="727"/>
                  </a:cubicBezTo>
                  <a:cubicBezTo>
                    <a:pt x="386" y="727"/>
                    <a:pt x="407" y="726"/>
                    <a:pt x="428" y="724"/>
                  </a:cubicBezTo>
                  <a:cubicBezTo>
                    <a:pt x="636" y="699"/>
                    <a:pt x="742" y="560"/>
                    <a:pt x="742" y="344"/>
                  </a:cubicBezTo>
                  <a:cubicBezTo>
                    <a:pt x="717" y="119"/>
                    <a:pt x="591" y="0"/>
                    <a:pt x="3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36"/>
            <p:cNvSpPr/>
            <p:nvPr/>
          </p:nvSpPr>
          <p:spPr>
            <a:xfrm rot="10800000">
              <a:off x="5752316" y="1846211"/>
              <a:ext cx="25366" cy="23857"/>
            </a:xfrm>
            <a:custGeom>
              <a:avLst/>
              <a:gdLst/>
              <a:ahLst/>
              <a:cxnLst/>
              <a:rect l="l" t="t" r="r" b="b"/>
              <a:pathLst>
                <a:path w="773" h="727" extrusionOk="0">
                  <a:moveTo>
                    <a:pt x="370" y="0"/>
                  </a:moveTo>
                  <a:cubicBezTo>
                    <a:pt x="176" y="0"/>
                    <a:pt x="49" y="113"/>
                    <a:pt x="28" y="309"/>
                  </a:cubicBezTo>
                  <a:cubicBezTo>
                    <a:pt x="1" y="550"/>
                    <a:pt x="117" y="702"/>
                    <a:pt x="365" y="727"/>
                  </a:cubicBezTo>
                  <a:cubicBezTo>
                    <a:pt x="367" y="727"/>
                    <a:pt x="368" y="727"/>
                    <a:pt x="370" y="727"/>
                  </a:cubicBezTo>
                  <a:cubicBezTo>
                    <a:pt x="587" y="727"/>
                    <a:pt x="727" y="624"/>
                    <a:pt x="748" y="416"/>
                  </a:cubicBezTo>
                  <a:cubicBezTo>
                    <a:pt x="773" y="176"/>
                    <a:pt x="657" y="16"/>
                    <a:pt x="403" y="1"/>
                  </a:cubicBezTo>
                  <a:cubicBezTo>
                    <a:pt x="392" y="0"/>
                    <a:pt x="381" y="0"/>
                    <a:pt x="3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36"/>
            <p:cNvSpPr/>
            <p:nvPr/>
          </p:nvSpPr>
          <p:spPr>
            <a:xfrm rot="10800000">
              <a:off x="5543649" y="1846211"/>
              <a:ext cx="25596" cy="23889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59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5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36"/>
            <p:cNvSpPr/>
            <p:nvPr/>
          </p:nvSpPr>
          <p:spPr>
            <a:xfrm rot="10800000">
              <a:off x="5335540" y="1846179"/>
              <a:ext cx="24841" cy="23988"/>
            </a:xfrm>
            <a:custGeom>
              <a:avLst/>
              <a:gdLst/>
              <a:ahLst/>
              <a:cxnLst/>
              <a:rect l="l" t="t" r="r" b="b"/>
              <a:pathLst>
                <a:path w="757" h="731" extrusionOk="0">
                  <a:moveTo>
                    <a:pt x="397" y="0"/>
                  </a:moveTo>
                  <a:cubicBezTo>
                    <a:pt x="369" y="0"/>
                    <a:pt x="341" y="3"/>
                    <a:pt x="311" y="7"/>
                  </a:cubicBezTo>
                  <a:cubicBezTo>
                    <a:pt x="106" y="40"/>
                    <a:pt x="0" y="192"/>
                    <a:pt x="22" y="399"/>
                  </a:cubicBezTo>
                  <a:cubicBezTo>
                    <a:pt x="45" y="620"/>
                    <a:pt x="176" y="731"/>
                    <a:pt x="368" y="731"/>
                  </a:cubicBezTo>
                  <a:cubicBezTo>
                    <a:pt x="396" y="731"/>
                    <a:pt x="424" y="728"/>
                    <a:pt x="454" y="724"/>
                  </a:cubicBezTo>
                  <a:cubicBezTo>
                    <a:pt x="664" y="692"/>
                    <a:pt x="756" y="540"/>
                    <a:pt x="749" y="332"/>
                  </a:cubicBezTo>
                  <a:cubicBezTo>
                    <a:pt x="715" y="112"/>
                    <a:pt x="589" y="0"/>
                    <a:pt x="39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36"/>
            <p:cNvSpPr/>
            <p:nvPr/>
          </p:nvSpPr>
          <p:spPr>
            <a:xfrm rot="10800000">
              <a:off x="5127201" y="1846310"/>
              <a:ext cx="24283" cy="23857"/>
            </a:xfrm>
            <a:custGeom>
              <a:avLst/>
              <a:gdLst/>
              <a:ahLst/>
              <a:cxnLst/>
              <a:rect l="l" t="t" r="r" b="b"/>
              <a:pathLst>
                <a:path w="740" h="727" extrusionOk="0">
                  <a:moveTo>
                    <a:pt x="364" y="1"/>
                  </a:moveTo>
                  <a:cubicBezTo>
                    <a:pt x="160" y="1"/>
                    <a:pt x="27" y="117"/>
                    <a:pt x="14" y="348"/>
                  </a:cubicBezTo>
                  <a:cubicBezTo>
                    <a:pt x="1" y="561"/>
                    <a:pt x="115" y="701"/>
                    <a:pt x="323" y="722"/>
                  </a:cubicBezTo>
                  <a:cubicBezTo>
                    <a:pt x="345" y="725"/>
                    <a:pt x="367" y="726"/>
                    <a:pt x="388" y="726"/>
                  </a:cubicBezTo>
                  <a:cubicBezTo>
                    <a:pt x="590" y="726"/>
                    <a:pt x="717" y="611"/>
                    <a:pt x="739" y="387"/>
                  </a:cubicBezTo>
                  <a:cubicBezTo>
                    <a:pt x="739" y="167"/>
                    <a:pt x="636" y="27"/>
                    <a:pt x="428" y="4"/>
                  </a:cubicBezTo>
                  <a:cubicBezTo>
                    <a:pt x="406" y="2"/>
                    <a:pt x="385" y="1"/>
                    <a:pt x="3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36"/>
            <p:cNvSpPr/>
            <p:nvPr/>
          </p:nvSpPr>
          <p:spPr>
            <a:xfrm rot="10800000">
              <a:off x="4917648" y="1846179"/>
              <a:ext cx="25924" cy="23988"/>
            </a:xfrm>
            <a:custGeom>
              <a:avLst/>
              <a:gdLst/>
              <a:ahLst/>
              <a:cxnLst/>
              <a:rect l="l" t="t" r="r" b="b"/>
              <a:pathLst>
                <a:path w="790" h="731" extrusionOk="0">
                  <a:moveTo>
                    <a:pt x="384" y="1"/>
                  </a:moveTo>
                  <a:cubicBezTo>
                    <a:pt x="377" y="1"/>
                    <a:pt x="369" y="1"/>
                    <a:pt x="362" y="1"/>
                  </a:cubicBezTo>
                  <a:cubicBezTo>
                    <a:pt x="109" y="40"/>
                    <a:pt x="0" y="201"/>
                    <a:pt x="37" y="439"/>
                  </a:cubicBezTo>
                  <a:cubicBezTo>
                    <a:pt x="66" y="627"/>
                    <a:pt x="195" y="731"/>
                    <a:pt x="376" y="731"/>
                  </a:cubicBezTo>
                  <a:cubicBezTo>
                    <a:pt x="393" y="731"/>
                    <a:pt x="410" y="730"/>
                    <a:pt x="428" y="728"/>
                  </a:cubicBezTo>
                  <a:cubicBezTo>
                    <a:pt x="681" y="702"/>
                    <a:pt x="790" y="535"/>
                    <a:pt x="753" y="296"/>
                  </a:cubicBezTo>
                  <a:cubicBezTo>
                    <a:pt x="723" y="94"/>
                    <a:pt x="581" y="1"/>
                    <a:pt x="3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36"/>
            <p:cNvSpPr/>
            <p:nvPr/>
          </p:nvSpPr>
          <p:spPr>
            <a:xfrm rot="10800000">
              <a:off x="4709276" y="1846244"/>
              <a:ext cx="25629" cy="23889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5" y="0"/>
                  </a:moveTo>
                  <a:cubicBezTo>
                    <a:pt x="341" y="0"/>
                    <a:pt x="338" y="0"/>
                    <a:pt x="334" y="0"/>
                  </a:cubicBezTo>
                  <a:cubicBezTo>
                    <a:pt x="123" y="39"/>
                    <a:pt x="0" y="185"/>
                    <a:pt x="32" y="427"/>
                  </a:cubicBezTo>
                  <a:cubicBezTo>
                    <a:pt x="58" y="622"/>
                    <a:pt x="186" y="727"/>
                    <a:pt x="374" y="727"/>
                  </a:cubicBezTo>
                  <a:cubicBezTo>
                    <a:pt x="388" y="727"/>
                    <a:pt x="401" y="727"/>
                    <a:pt x="415" y="726"/>
                  </a:cubicBezTo>
                  <a:cubicBezTo>
                    <a:pt x="671" y="706"/>
                    <a:pt x="781" y="541"/>
                    <a:pt x="752" y="302"/>
                  </a:cubicBezTo>
                  <a:cubicBezTo>
                    <a:pt x="726" y="97"/>
                    <a:pt x="583" y="0"/>
                    <a:pt x="3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36"/>
            <p:cNvSpPr/>
            <p:nvPr/>
          </p:nvSpPr>
          <p:spPr>
            <a:xfrm rot="10800000">
              <a:off x="4500641" y="1846244"/>
              <a:ext cx="25661" cy="23889"/>
            </a:xfrm>
            <a:custGeom>
              <a:avLst/>
              <a:gdLst/>
              <a:ahLst/>
              <a:cxnLst/>
              <a:rect l="l" t="t" r="r" b="b"/>
              <a:pathLst>
                <a:path w="782" h="728" extrusionOk="0">
                  <a:moveTo>
                    <a:pt x="345" y="0"/>
                  </a:moveTo>
                  <a:cubicBezTo>
                    <a:pt x="342" y="0"/>
                    <a:pt x="338" y="0"/>
                    <a:pt x="335" y="0"/>
                  </a:cubicBezTo>
                  <a:cubicBezTo>
                    <a:pt x="124" y="39"/>
                    <a:pt x="1" y="185"/>
                    <a:pt x="33" y="427"/>
                  </a:cubicBezTo>
                  <a:cubicBezTo>
                    <a:pt x="58" y="622"/>
                    <a:pt x="186" y="727"/>
                    <a:pt x="375" y="727"/>
                  </a:cubicBezTo>
                  <a:cubicBezTo>
                    <a:pt x="388" y="727"/>
                    <a:pt x="402" y="727"/>
                    <a:pt x="416" y="726"/>
                  </a:cubicBezTo>
                  <a:cubicBezTo>
                    <a:pt x="670" y="706"/>
                    <a:pt x="781" y="541"/>
                    <a:pt x="752" y="302"/>
                  </a:cubicBezTo>
                  <a:cubicBezTo>
                    <a:pt x="727" y="97"/>
                    <a:pt x="583" y="0"/>
                    <a:pt x="34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36"/>
            <p:cNvSpPr/>
            <p:nvPr/>
          </p:nvSpPr>
          <p:spPr>
            <a:xfrm rot="10800000">
              <a:off x="4292696" y="1846146"/>
              <a:ext cx="24546" cy="23955"/>
            </a:xfrm>
            <a:custGeom>
              <a:avLst/>
              <a:gdLst/>
              <a:ahLst/>
              <a:cxnLst/>
              <a:rect l="l" t="t" r="r" b="b"/>
              <a:pathLst>
                <a:path w="748" h="730" extrusionOk="0">
                  <a:moveTo>
                    <a:pt x="370" y="1"/>
                  </a:moveTo>
                  <a:cubicBezTo>
                    <a:pt x="170" y="1"/>
                    <a:pt x="37" y="112"/>
                    <a:pt x="18" y="342"/>
                  </a:cubicBezTo>
                  <a:cubicBezTo>
                    <a:pt x="0" y="548"/>
                    <a:pt x="107" y="697"/>
                    <a:pt x="315" y="725"/>
                  </a:cubicBezTo>
                  <a:cubicBezTo>
                    <a:pt x="340" y="728"/>
                    <a:pt x="364" y="730"/>
                    <a:pt x="388" y="730"/>
                  </a:cubicBezTo>
                  <a:cubicBezTo>
                    <a:pt x="587" y="730"/>
                    <a:pt x="715" y="611"/>
                    <a:pt x="748" y="356"/>
                  </a:cubicBezTo>
                  <a:cubicBezTo>
                    <a:pt x="736" y="184"/>
                    <a:pt x="654" y="31"/>
                    <a:pt x="440" y="5"/>
                  </a:cubicBezTo>
                  <a:cubicBezTo>
                    <a:pt x="416" y="2"/>
                    <a:pt x="393" y="1"/>
                    <a:pt x="3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36"/>
            <p:cNvSpPr/>
            <p:nvPr/>
          </p:nvSpPr>
          <p:spPr>
            <a:xfrm rot="10800000">
              <a:off x="4083734" y="1846244"/>
              <a:ext cx="25169" cy="23955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7" y="1"/>
                  </a:moveTo>
                  <a:cubicBezTo>
                    <a:pt x="138" y="34"/>
                    <a:pt x="0" y="164"/>
                    <a:pt x="23" y="411"/>
                  </a:cubicBezTo>
                  <a:cubicBezTo>
                    <a:pt x="44" y="614"/>
                    <a:pt x="166" y="730"/>
                    <a:pt x="368" y="730"/>
                  </a:cubicBezTo>
                  <a:cubicBezTo>
                    <a:pt x="376" y="730"/>
                    <a:pt x="383" y="730"/>
                    <a:pt x="390" y="729"/>
                  </a:cubicBezTo>
                  <a:cubicBezTo>
                    <a:pt x="646" y="718"/>
                    <a:pt x="766" y="564"/>
                    <a:pt x="745" y="323"/>
                  </a:cubicBezTo>
                  <a:cubicBezTo>
                    <a:pt x="726" y="114"/>
                    <a:pt x="591" y="5"/>
                    <a:pt x="3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36"/>
            <p:cNvSpPr/>
            <p:nvPr/>
          </p:nvSpPr>
          <p:spPr>
            <a:xfrm rot="10800000">
              <a:off x="3875690" y="1846244"/>
              <a:ext cx="24349" cy="23889"/>
            </a:xfrm>
            <a:custGeom>
              <a:avLst/>
              <a:gdLst/>
              <a:ahLst/>
              <a:cxnLst/>
              <a:rect l="l" t="t" r="r" b="b"/>
              <a:pathLst>
                <a:path w="742" h="728" extrusionOk="0">
                  <a:moveTo>
                    <a:pt x="385" y="0"/>
                  </a:moveTo>
                  <a:cubicBezTo>
                    <a:pt x="362" y="0"/>
                    <a:pt x="338" y="2"/>
                    <a:pt x="314" y="5"/>
                  </a:cubicBezTo>
                  <a:cubicBezTo>
                    <a:pt x="104" y="32"/>
                    <a:pt x="0" y="177"/>
                    <a:pt x="16" y="388"/>
                  </a:cubicBezTo>
                  <a:cubicBezTo>
                    <a:pt x="34" y="615"/>
                    <a:pt x="167" y="727"/>
                    <a:pt x="366" y="727"/>
                  </a:cubicBezTo>
                  <a:cubicBezTo>
                    <a:pt x="389" y="727"/>
                    <a:pt x="413" y="726"/>
                    <a:pt x="438" y="723"/>
                  </a:cubicBezTo>
                  <a:cubicBezTo>
                    <a:pt x="646" y="698"/>
                    <a:pt x="741" y="552"/>
                    <a:pt x="740" y="340"/>
                  </a:cubicBezTo>
                  <a:cubicBezTo>
                    <a:pt x="710" y="115"/>
                    <a:pt x="586" y="0"/>
                    <a:pt x="3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36"/>
            <p:cNvSpPr/>
            <p:nvPr/>
          </p:nvSpPr>
          <p:spPr>
            <a:xfrm rot="10800000">
              <a:off x="3666465" y="1846113"/>
              <a:ext cx="24841" cy="24021"/>
            </a:xfrm>
            <a:custGeom>
              <a:avLst/>
              <a:gdLst/>
              <a:ahLst/>
              <a:cxnLst/>
              <a:rect l="l" t="t" r="r" b="b"/>
              <a:pathLst>
                <a:path w="757" h="732" extrusionOk="0">
                  <a:moveTo>
                    <a:pt x="389" y="1"/>
                  </a:moveTo>
                  <a:cubicBezTo>
                    <a:pt x="361" y="1"/>
                    <a:pt x="333" y="3"/>
                    <a:pt x="303" y="7"/>
                  </a:cubicBezTo>
                  <a:cubicBezTo>
                    <a:pt x="93" y="41"/>
                    <a:pt x="1" y="192"/>
                    <a:pt x="8" y="401"/>
                  </a:cubicBezTo>
                  <a:cubicBezTo>
                    <a:pt x="41" y="621"/>
                    <a:pt x="169" y="732"/>
                    <a:pt x="364" y="732"/>
                  </a:cubicBezTo>
                  <a:cubicBezTo>
                    <a:pt x="390" y="732"/>
                    <a:pt x="418" y="730"/>
                    <a:pt x="446" y="726"/>
                  </a:cubicBezTo>
                  <a:cubicBezTo>
                    <a:pt x="651" y="693"/>
                    <a:pt x="757" y="541"/>
                    <a:pt x="735" y="333"/>
                  </a:cubicBezTo>
                  <a:cubicBezTo>
                    <a:pt x="712" y="111"/>
                    <a:pt x="581" y="1"/>
                    <a:pt x="3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36"/>
            <p:cNvSpPr/>
            <p:nvPr/>
          </p:nvSpPr>
          <p:spPr>
            <a:xfrm rot="10800000">
              <a:off x="3457798" y="1846211"/>
              <a:ext cx="25596" cy="23889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3" y="0"/>
                  </a:moveTo>
                  <a:cubicBezTo>
                    <a:pt x="189" y="0"/>
                    <a:pt x="58" y="106"/>
                    <a:pt x="33" y="300"/>
                  </a:cubicBezTo>
                  <a:cubicBezTo>
                    <a:pt x="1" y="540"/>
                    <a:pt x="116" y="696"/>
                    <a:pt x="366" y="728"/>
                  </a:cubicBezTo>
                  <a:cubicBezTo>
                    <a:pt x="371" y="728"/>
                    <a:pt x="375" y="728"/>
                    <a:pt x="380" y="728"/>
                  </a:cubicBezTo>
                  <a:cubicBezTo>
                    <a:pt x="585" y="728"/>
                    <a:pt x="725" y="631"/>
                    <a:pt x="751" y="424"/>
                  </a:cubicBezTo>
                  <a:cubicBezTo>
                    <a:pt x="780" y="186"/>
                    <a:pt x="671" y="24"/>
                    <a:pt x="415" y="2"/>
                  </a:cubicBezTo>
                  <a:cubicBezTo>
                    <a:pt x="401" y="1"/>
                    <a:pt x="387" y="0"/>
                    <a:pt x="3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36"/>
            <p:cNvSpPr/>
            <p:nvPr/>
          </p:nvSpPr>
          <p:spPr>
            <a:xfrm rot="10800000">
              <a:off x="3249229" y="1846211"/>
              <a:ext cx="25530" cy="23889"/>
            </a:xfrm>
            <a:custGeom>
              <a:avLst/>
              <a:gdLst/>
              <a:ahLst/>
              <a:cxnLst/>
              <a:rect l="l" t="t" r="r" b="b"/>
              <a:pathLst>
                <a:path w="778" h="728" extrusionOk="0">
                  <a:moveTo>
                    <a:pt x="372" y="0"/>
                  </a:moveTo>
                  <a:cubicBezTo>
                    <a:pt x="187" y="0"/>
                    <a:pt x="58" y="106"/>
                    <a:pt x="32" y="300"/>
                  </a:cubicBezTo>
                  <a:cubicBezTo>
                    <a:pt x="0" y="540"/>
                    <a:pt x="113" y="696"/>
                    <a:pt x="366" y="728"/>
                  </a:cubicBezTo>
                  <a:cubicBezTo>
                    <a:pt x="370" y="728"/>
                    <a:pt x="375" y="728"/>
                    <a:pt x="379" y="728"/>
                  </a:cubicBezTo>
                  <a:cubicBezTo>
                    <a:pt x="582" y="728"/>
                    <a:pt x="725" y="631"/>
                    <a:pt x="749" y="424"/>
                  </a:cubicBezTo>
                  <a:cubicBezTo>
                    <a:pt x="778" y="186"/>
                    <a:pt x="669" y="24"/>
                    <a:pt x="415" y="2"/>
                  </a:cubicBezTo>
                  <a:cubicBezTo>
                    <a:pt x="400" y="1"/>
                    <a:pt x="386" y="0"/>
                    <a:pt x="3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36"/>
            <p:cNvSpPr/>
            <p:nvPr/>
          </p:nvSpPr>
          <p:spPr>
            <a:xfrm rot="10800000">
              <a:off x="3041316" y="1846310"/>
              <a:ext cx="24316" cy="23857"/>
            </a:xfrm>
            <a:custGeom>
              <a:avLst/>
              <a:gdLst/>
              <a:ahLst/>
              <a:cxnLst/>
              <a:rect l="l" t="t" r="r" b="b"/>
              <a:pathLst>
                <a:path w="741" h="727" extrusionOk="0">
                  <a:moveTo>
                    <a:pt x="364" y="1"/>
                  </a:moveTo>
                  <a:cubicBezTo>
                    <a:pt x="160" y="1"/>
                    <a:pt x="25" y="117"/>
                    <a:pt x="12" y="348"/>
                  </a:cubicBezTo>
                  <a:cubicBezTo>
                    <a:pt x="1" y="561"/>
                    <a:pt x="113" y="701"/>
                    <a:pt x="321" y="722"/>
                  </a:cubicBezTo>
                  <a:cubicBezTo>
                    <a:pt x="344" y="725"/>
                    <a:pt x="365" y="726"/>
                    <a:pt x="386" y="726"/>
                  </a:cubicBezTo>
                  <a:cubicBezTo>
                    <a:pt x="589" y="726"/>
                    <a:pt x="716" y="611"/>
                    <a:pt x="739" y="387"/>
                  </a:cubicBezTo>
                  <a:cubicBezTo>
                    <a:pt x="741" y="167"/>
                    <a:pt x="637" y="27"/>
                    <a:pt x="428" y="4"/>
                  </a:cubicBezTo>
                  <a:cubicBezTo>
                    <a:pt x="406" y="2"/>
                    <a:pt x="385" y="1"/>
                    <a:pt x="3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36"/>
            <p:cNvSpPr/>
            <p:nvPr/>
          </p:nvSpPr>
          <p:spPr>
            <a:xfrm rot="10800000">
              <a:off x="2832518" y="1846179"/>
              <a:ext cx="24808" cy="23988"/>
            </a:xfrm>
            <a:custGeom>
              <a:avLst/>
              <a:gdLst/>
              <a:ahLst/>
              <a:cxnLst/>
              <a:rect l="l" t="t" r="r" b="b"/>
              <a:pathLst>
                <a:path w="756" h="731" extrusionOk="0">
                  <a:moveTo>
                    <a:pt x="396" y="0"/>
                  </a:moveTo>
                  <a:cubicBezTo>
                    <a:pt x="369" y="0"/>
                    <a:pt x="340" y="3"/>
                    <a:pt x="311" y="7"/>
                  </a:cubicBezTo>
                  <a:cubicBezTo>
                    <a:pt x="106" y="40"/>
                    <a:pt x="0" y="192"/>
                    <a:pt x="22" y="399"/>
                  </a:cubicBezTo>
                  <a:cubicBezTo>
                    <a:pt x="44" y="620"/>
                    <a:pt x="176" y="731"/>
                    <a:pt x="368" y="731"/>
                  </a:cubicBezTo>
                  <a:cubicBezTo>
                    <a:pt x="395" y="731"/>
                    <a:pt x="424" y="728"/>
                    <a:pt x="454" y="724"/>
                  </a:cubicBezTo>
                  <a:cubicBezTo>
                    <a:pt x="663" y="692"/>
                    <a:pt x="756" y="540"/>
                    <a:pt x="749" y="332"/>
                  </a:cubicBezTo>
                  <a:cubicBezTo>
                    <a:pt x="713" y="112"/>
                    <a:pt x="587" y="0"/>
                    <a:pt x="3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36"/>
            <p:cNvSpPr/>
            <p:nvPr/>
          </p:nvSpPr>
          <p:spPr>
            <a:xfrm rot="10800000">
              <a:off x="2623982" y="1846179"/>
              <a:ext cx="24775" cy="23988"/>
            </a:xfrm>
            <a:custGeom>
              <a:avLst/>
              <a:gdLst/>
              <a:ahLst/>
              <a:cxnLst/>
              <a:rect l="l" t="t" r="r" b="b"/>
              <a:pathLst>
                <a:path w="755" h="731" extrusionOk="0">
                  <a:moveTo>
                    <a:pt x="396" y="0"/>
                  </a:moveTo>
                  <a:cubicBezTo>
                    <a:pt x="369" y="0"/>
                    <a:pt x="341" y="3"/>
                    <a:pt x="311" y="7"/>
                  </a:cubicBezTo>
                  <a:cubicBezTo>
                    <a:pt x="104" y="40"/>
                    <a:pt x="0" y="192"/>
                    <a:pt x="22" y="399"/>
                  </a:cubicBezTo>
                  <a:cubicBezTo>
                    <a:pt x="43" y="620"/>
                    <a:pt x="174" y="731"/>
                    <a:pt x="366" y="731"/>
                  </a:cubicBezTo>
                  <a:cubicBezTo>
                    <a:pt x="394" y="731"/>
                    <a:pt x="423" y="728"/>
                    <a:pt x="452" y="724"/>
                  </a:cubicBezTo>
                  <a:cubicBezTo>
                    <a:pt x="662" y="692"/>
                    <a:pt x="755" y="540"/>
                    <a:pt x="747" y="332"/>
                  </a:cubicBezTo>
                  <a:cubicBezTo>
                    <a:pt x="714" y="112"/>
                    <a:pt x="588" y="0"/>
                    <a:pt x="3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36"/>
            <p:cNvSpPr/>
            <p:nvPr/>
          </p:nvSpPr>
          <p:spPr>
            <a:xfrm rot="10800000">
              <a:off x="2415545" y="1846244"/>
              <a:ext cx="24414" cy="23889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5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8" y="388"/>
                  </a:cubicBezTo>
                  <a:cubicBezTo>
                    <a:pt x="35" y="615"/>
                    <a:pt x="169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4" y="0"/>
                    <a:pt x="3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36"/>
            <p:cNvSpPr/>
            <p:nvPr/>
          </p:nvSpPr>
          <p:spPr>
            <a:xfrm rot="10800000">
              <a:off x="2206024" y="1846179"/>
              <a:ext cx="25989" cy="23857"/>
            </a:xfrm>
            <a:custGeom>
              <a:avLst/>
              <a:gdLst/>
              <a:ahLst/>
              <a:cxnLst/>
              <a:rect l="l" t="t" r="r" b="b"/>
              <a:pathLst>
                <a:path w="792" h="727" extrusionOk="0">
                  <a:moveTo>
                    <a:pt x="376" y="0"/>
                  </a:moveTo>
                  <a:cubicBezTo>
                    <a:pt x="195" y="0"/>
                    <a:pt x="67" y="102"/>
                    <a:pt x="37" y="292"/>
                  </a:cubicBezTo>
                  <a:cubicBezTo>
                    <a:pt x="1" y="531"/>
                    <a:pt x="112" y="688"/>
                    <a:pt x="362" y="726"/>
                  </a:cubicBezTo>
                  <a:cubicBezTo>
                    <a:pt x="370" y="726"/>
                    <a:pt x="377" y="726"/>
                    <a:pt x="384" y="726"/>
                  </a:cubicBezTo>
                  <a:cubicBezTo>
                    <a:pt x="585" y="726"/>
                    <a:pt x="727" y="632"/>
                    <a:pt x="755" y="435"/>
                  </a:cubicBezTo>
                  <a:cubicBezTo>
                    <a:pt x="791" y="198"/>
                    <a:pt x="683" y="29"/>
                    <a:pt x="430" y="3"/>
                  </a:cubicBezTo>
                  <a:cubicBezTo>
                    <a:pt x="412" y="1"/>
                    <a:pt x="394" y="0"/>
                    <a:pt x="3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36"/>
            <p:cNvSpPr/>
            <p:nvPr/>
          </p:nvSpPr>
          <p:spPr>
            <a:xfrm rot="10800000">
              <a:off x="1998473" y="1846179"/>
              <a:ext cx="24316" cy="23889"/>
            </a:xfrm>
            <a:custGeom>
              <a:avLst/>
              <a:gdLst/>
              <a:ahLst/>
              <a:cxnLst/>
              <a:rect l="l" t="t" r="r" b="b"/>
              <a:pathLst>
                <a:path w="741" h="728" extrusionOk="0">
                  <a:moveTo>
                    <a:pt x="389" y="0"/>
                  </a:moveTo>
                  <a:cubicBezTo>
                    <a:pt x="367" y="0"/>
                    <a:pt x="345" y="1"/>
                    <a:pt x="322" y="4"/>
                  </a:cubicBezTo>
                  <a:cubicBezTo>
                    <a:pt x="112" y="27"/>
                    <a:pt x="1" y="164"/>
                    <a:pt x="13" y="378"/>
                  </a:cubicBezTo>
                  <a:cubicBezTo>
                    <a:pt x="28" y="612"/>
                    <a:pt x="162" y="727"/>
                    <a:pt x="367" y="727"/>
                  </a:cubicBezTo>
                  <a:cubicBezTo>
                    <a:pt x="387" y="727"/>
                    <a:pt x="408" y="726"/>
                    <a:pt x="429" y="724"/>
                  </a:cubicBezTo>
                  <a:cubicBezTo>
                    <a:pt x="637" y="699"/>
                    <a:pt x="741" y="560"/>
                    <a:pt x="741" y="344"/>
                  </a:cubicBezTo>
                  <a:cubicBezTo>
                    <a:pt x="719" y="119"/>
                    <a:pt x="593" y="0"/>
                    <a:pt x="3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36"/>
            <p:cNvSpPr/>
            <p:nvPr/>
          </p:nvSpPr>
          <p:spPr>
            <a:xfrm rot="10800000">
              <a:off x="1788854" y="1846179"/>
              <a:ext cx="25924" cy="23857"/>
            </a:xfrm>
            <a:custGeom>
              <a:avLst/>
              <a:gdLst/>
              <a:ahLst/>
              <a:cxnLst/>
              <a:rect l="l" t="t" r="r" b="b"/>
              <a:pathLst>
                <a:path w="790" h="727" extrusionOk="0">
                  <a:moveTo>
                    <a:pt x="375" y="0"/>
                  </a:moveTo>
                  <a:cubicBezTo>
                    <a:pt x="193" y="0"/>
                    <a:pt x="66" y="102"/>
                    <a:pt x="37" y="292"/>
                  </a:cubicBezTo>
                  <a:cubicBezTo>
                    <a:pt x="1" y="531"/>
                    <a:pt x="111" y="688"/>
                    <a:pt x="362" y="726"/>
                  </a:cubicBezTo>
                  <a:cubicBezTo>
                    <a:pt x="369" y="726"/>
                    <a:pt x="377" y="726"/>
                    <a:pt x="384" y="726"/>
                  </a:cubicBezTo>
                  <a:cubicBezTo>
                    <a:pt x="582" y="726"/>
                    <a:pt x="723" y="632"/>
                    <a:pt x="754" y="435"/>
                  </a:cubicBezTo>
                  <a:cubicBezTo>
                    <a:pt x="790" y="198"/>
                    <a:pt x="681" y="29"/>
                    <a:pt x="428" y="3"/>
                  </a:cubicBezTo>
                  <a:cubicBezTo>
                    <a:pt x="410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36"/>
            <p:cNvSpPr/>
            <p:nvPr/>
          </p:nvSpPr>
          <p:spPr>
            <a:xfrm rot="10800000">
              <a:off x="1580515" y="1846211"/>
              <a:ext cx="25399" cy="23988"/>
            </a:xfrm>
            <a:custGeom>
              <a:avLst/>
              <a:gdLst/>
              <a:ahLst/>
              <a:cxnLst/>
              <a:rect l="l" t="t" r="r" b="b"/>
              <a:pathLst>
                <a:path w="774" h="731" extrusionOk="0">
                  <a:moveTo>
                    <a:pt x="369" y="1"/>
                  </a:moveTo>
                  <a:cubicBezTo>
                    <a:pt x="119" y="28"/>
                    <a:pt x="0" y="179"/>
                    <a:pt x="29" y="420"/>
                  </a:cubicBezTo>
                  <a:cubicBezTo>
                    <a:pt x="51" y="619"/>
                    <a:pt x="176" y="730"/>
                    <a:pt x="370" y="730"/>
                  </a:cubicBezTo>
                  <a:cubicBezTo>
                    <a:pt x="380" y="730"/>
                    <a:pt x="391" y="730"/>
                    <a:pt x="402" y="729"/>
                  </a:cubicBezTo>
                  <a:cubicBezTo>
                    <a:pt x="659" y="713"/>
                    <a:pt x="774" y="554"/>
                    <a:pt x="748" y="313"/>
                  </a:cubicBezTo>
                  <a:cubicBezTo>
                    <a:pt x="725" y="106"/>
                    <a:pt x="586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36"/>
            <p:cNvSpPr/>
            <p:nvPr/>
          </p:nvSpPr>
          <p:spPr>
            <a:xfrm rot="10800000">
              <a:off x="1372635" y="1846179"/>
              <a:ext cx="24316" cy="23889"/>
            </a:xfrm>
            <a:custGeom>
              <a:avLst/>
              <a:gdLst/>
              <a:ahLst/>
              <a:cxnLst/>
              <a:rect l="l" t="t" r="r" b="b"/>
              <a:pathLst>
                <a:path w="741" h="728" extrusionOk="0">
                  <a:moveTo>
                    <a:pt x="387" y="0"/>
                  </a:moveTo>
                  <a:cubicBezTo>
                    <a:pt x="366" y="0"/>
                    <a:pt x="344" y="1"/>
                    <a:pt x="321" y="4"/>
                  </a:cubicBezTo>
                  <a:cubicBezTo>
                    <a:pt x="111" y="27"/>
                    <a:pt x="0" y="164"/>
                    <a:pt x="13" y="378"/>
                  </a:cubicBezTo>
                  <a:cubicBezTo>
                    <a:pt x="28" y="612"/>
                    <a:pt x="161" y="727"/>
                    <a:pt x="366" y="727"/>
                  </a:cubicBezTo>
                  <a:cubicBezTo>
                    <a:pt x="386" y="727"/>
                    <a:pt x="407" y="726"/>
                    <a:pt x="428" y="724"/>
                  </a:cubicBezTo>
                  <a:cubicBezTo>
                    <a:pt x="636" y="699"/>
                    <a:pt x="740" y="560"/>
                    <a:pt x="740" y="344"/>
                  </a:cubicBezTo>
                  <a:cubicBezTo>
                    <a:pt x="714" y="119"/>
                    <a:pt x="591" y="0"/>
                    <a:pt x="38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36"/>
            <p:cNvSpPr/>
            <p:nvPr/>
          </p:nvSpPr>
          <p:spPr>
            <a:xfrm rot="10800000">
              <a:off x="1164067" y="1846179"/>
              <a:ext cx="24382" cy="23889"/>
            </a:xfrm>
            <a:custGeom>
              <a:avLst/>
              <a:gdLst/>
              <a:ahLst/>
              <a:cxnLst/>
              <a:rect l="l" t="t" r="r" b="b"/>
              <a:pathLst>
                <a:path w="743" h="728" extrusionOk="0">
                  <a:moveTo>
                    <a:pt x="389" y="0"/>
                  </a:moveTo>
                  <a:cubicBezTo>
                    <a:pt x="368" y="0"/>
                    <a:pt x="346" y="1"/>
                    <a:pt x="323" y="4"/>
                  </a:cubicBezTo>
                  <a:cubicBezTo>
                    <a:pt x="113" y="27"/>
                    <a:pt x="1" y="164"/>
                    <a:pt x="14" y="378"/>
                  </a:cubicBezTo>
                  <a:cubicBezTo>
                    <a:pt x="28" y="612"/>
                    <a:pt x="162" y="727"/>
                    <a:pt x="368" y="727"/>
                  </a:cubicBezTo>
                  <a:cubicBezTo>
                    <a:pt x="388" y="727"/>
                    <a:pt x="409" y="726"/>
                    <a:pt x="430" y="724"/>
                  </a:cubicBezTo>
                  <a:cubicBezTo>
                    <a:pt x="637" y="699"/>
                    <a:pt x="742" y="560"/>
                    <a:pt x="742" y="344"/>
                  </a:cubicBezTo>
                  <a:cubicBezTo>
                    <a:pt x="717" y="119"/>
                    <a:pt x="592" y="0"/>
                    <a:pt x="3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3" name="Google Shape;3493;p36"/>
          <p:cNvSpPr txBox="1">
            <a:spLocks noGrp="1"/>
          </p:cNvSpPr>
          <p:nvPr>
            <p:ph type="ctrTitle"/>
          </p:nvPr>
        </p:nvSpPr>
        <p:spPr>
          <a:xfrm>
            <a:off x="450058" y="1981582"/>
            <a:ext cx="5236368" cy="23948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15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</a:br>
            <a:br>
              <a:rPr lang="en" sz="115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</a:br>
            <a:br>
              <a:rPr lang="en" sz="115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</a:br>
            <a:br>
              <a:rPr lang="en" sz="115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</a:br>
            <a:br>
              <a:rPr lang="en" sz="115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</a:br>
            <a:br>
              <a:rPr lang="en" sz="115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</a:br>
            <a:r>
              <a:rPr lang="en" sz="1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Bài 27: </a:t>
            </a:r>
            <a:br>
              <a:rPr lang="en" sz="6000" b="1" dirty="0">
                <a:solidFill>
                  <a:schemeClr val="dk2"/>
                </a:solidFill>
                <a:latin typeface="#9Slide03 BoosterNextFYBlack" panose="02000A03000000020004" pitchFamily="2" charset="0"/>
              </a:rPr>
            </a:br>
            <a:r>
              <a:rPr lang="en" sz="6000" b="1" dirty="0">
                <a:solidFill>
                  <a:schemeClr val="dk2"/>
                </a:solidFill>
                <a:latin typeface="#9Slide03 BoosterNextFYBlack" panose="02000A03000000020004" pitchFamily="2" charset="0"/>
              </a:rPr>
              <a:t>CACBON</a:t>
            </a:r>
            <a:endParaRPr sz="6000" dirty="0">
              <a:solidFill>
                <a:schemeClr val="dk1"/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7" name="Google Shape;7657;p55"/>
          <p:cNvPicPr preferRelativeResize="0"/>
          <p:nvPr/>
        </p:nvPicPr>
        <p:blipFill rotWithShape="1">
          <a:blip r:embed="rId3">
            <a:alphaModFix/>
          </a:blip>
          <a:srcRect t="2326" b="2326"/>
          <a:stretch/>
        </p:blipFill>
        <p:spPr>
          <a:xfrm>
            <a:off x="264000" y="262500"/>
            <a:ext cx="8616002" cy="4618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7658" name="Google Shape;7658;p55"/>
          <p:cNvGrpSpPr/>
          <p:nvPr/>
        </p:nvGrpSpPr>
        <p:grpSpPr>
          <a:xfrm>
            <a:off x="4037608" y="1752732"/>
            <a:ext cx="1068781" cy="1068808"/>
            <a:chOff x="4336671" y="1781932"/>
            <a:chExt cx="1068781" cy="1068808"/>
          </a:xfrm>
        </p:grpSpPr>
        <p:sp>
          <p:nvSpPr>
            <p:cNvPr id="7659" name="Google Shape;7659;p55"/>
            <p:cNvSpPr/>
            <p:nvPr/>
          </p:nvSpPr>
          <p:spPr>
            <a:xfrm>
              <a:off x="4336671" y="1781932"/>
              <a:ext cx="1068781" cy="1068808"/>
            </a:xfrm>
            <a:custGeom>
              <a:avLst/>
              <a:gdLst/>
              <a:ahLst/>
              <a:cxnLst/>
              <a:rect l="l" t="t" r="r" b="b"/>
              <a:pathLst>
                <a:path w="39680" h="39681" extrusionOk="0">
                  <a:moveTo>
                    <a:pt x="19840" y="1"/>
                  </a:moveTo>
                  <a:cubicBezTo>
                    <a:pt x="8884" y="1"/>
                    <a:pt x="1" y="8884"/>
                    <a:pt x="1" y="19840"/>
                  </a:cubicBezTo>
                  <a:cubicBezTo>
                    <a:pt x="1" y="30797"/>
                    <a:pt x="8884" y="39680"/>
                    <a:pt x="19840" y="39680"/>
                  </a:cubicBezTo>
                  <a:cubicBezTo>
                    <a:pt x="30797" y="39680"/>
                    <a:pt x="39680" y="30797"/>
                    <a:pt x="39680" y="19840"/>
                  </a:cubicBezTo>
                  <a:cubicBezTo>
                    <a:pt x="39680" y="8884"/>
                    <a:pt x="30797" y="1"/>
                    <a:pt x="19840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55"/>
            <p:cNvSpPr/>
            <p:nvPr/>
          </p:nvSpPr>
          <p:spPr>
            <a:xfrm>
              <a:off x="4689481" y="2075561"/>
              <a:ext cx="481679" cy="481679"/>
            </a:xfrm>
            <a:custGeom>
              <a:avLst/>
              <a:gdLst/>
              <a:ahLst/>
              <a:cxnLst/>
              <a:rect l="l" t="t" r="r" b="b"/>
              <a:pathLst>
                <a:path w="17883" h="17883" extrusionOk="0">
                  <a:moveTo>
                    <a:pt x="0" y="1"/>
                  </a:moveTo>
                  <a:lnTo>
                    <a:pt x="0" y="17882"/>
                  </a:lnTo>
                  <a:lnTo>
                    <a:pt x="17883" y="89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1" name="Google Shape;7661;p55"/>
          <p:cNvGrpSpPr/>
          <p:nvPr/>
        </p:nvGrpSpPr>
        <p:grpSpPr>
          <a:xfrm>
            <a:off x="720000" y="4216337"/>
            <a:ext cx="7717563" cy="390713"/>
            <a:chOff x="713217" y="4005256"/>
            <a:chExt cx="7717563" cy="390713"/>
          </a:xfrm>
        </p:grpSpPr>
        <p:sp>
          <p:nvSpPr>
            <p:cNvPr id="7662" name="Google Shape;7662;p55"/>
            <p:cNvSpPr/>
            <p:nvPr/>
          </p:nvSpPr>
          <p:spPr>
            <a:xfrm>
              <a:off x="1311313" y="4045225"/>
              <a:ext cx="7119468" cy="43651"/>
            </a:xfrm>
            <a:custGeom>
              <a:avLst/>
              <a:gdLst/>
              <a:ahLst/>
              <a:cxnLst/>
              <a:rect l="l" t="t" r="r" b="b"/>
              <a:pathLst>
                <a:path w="214976" h="1150" extrusionOk="0">
                  <a:moveTo>
                    <a:pt x="0" y="1"/>
                  </a:moveTo>
                  <a:lnTo>
                    <a:pt x="0" y="1149"/>
                  </a:lnTo>
                  <a:lnTo>
                    <a:pt x="214975" y="1149"/>
                  </a:lnTo>
                  <a:lnTo>
                    <a:pt x="2149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55"/>
            <p:cNvSpPr/>
            <p:nvPr/>
          </p:nvSpPr>
          <p:spPr>
            <a:xfrm>
              <a:off x="713217" y="4045227"/>
              <a:ext cx="4141816" cy="43654"/>
            </a:xfrm>
            <a:custGeom>
              <a:avLst/>
              <a:gdLst/>
              <a:ahLst/>
              <a:cxnLst/>
              <a:rect l="l" t="t" r="r" b="b"/>
              <a:pathLst>
                <a:path w="109110" h="1150" extrusionOk="0">
                  <a:moveTo>
                    <a:pt x="0" y="1"/>
                  </a:moveTo>
                  <a:lnTo>
                    <a:pt x="0" y="1149"/>
                  </a:lnTo>
                  <a:lnTo>
                    <a:pt x="109109" y="1149"/>
                  </a:lnTo>
                  <a:lnTo>
                    <a:pt x="10910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55"/>
            <p:cNvSpPr/>
            <p:nvPr/>
          </p:nvSpPr>
          <p:spPr>
            <a:xfrm>
              <a:off x="4793186" y="4005256"/>
              <a:ext cx="123560" cy="123598"/>
            </a:xfrm>
            <a:custGeom>
              <a:avLst/>
              <a:gdLst/>
              <a:ahLst/>
              <a:cxnLst/>
              <a:rect l="l" t="t" r="r" b="b"/>
              <a:pathLst>
                <a:path w="3255" h="3256" extrusionOk="0">
                  <a:moveTo>
                    <a:pt x="1625" y="1"/>
                  </a:moveTo>
                  <a:cubicBezTo>
                    <a:pt x="728" y="1"/>
                    <a:pt x="1" y="729"/>
                    <a:pt x="1" y="1626"/>
                  </a:cubicBezTo>
                  <a:cubicBezTo>
                    <a:pt x="1" y="2527"/>
                    <a:pt x="728" y="3255"/>
                    <a:pt x="1625" y="3255"/>
                  </a:cubicBezTo>
                  <a:cubicBezTo>
                    <a:pt x="2527" y="3255"/>
                    <a:pt x="3254" y="2527"/>
                    <a:pt x="3254" y="1626"/>
                  </a:cubicBezTo>
                  <a:cubicBezTo>
                    <a:pt x="3254" y="729"/>
                    <a:pt x="2527" y="1"/>
                    <a:pt x="16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55"/>
            <p:cNvSpPr/>
            <p:nvPr/>
          </p:nvSpPr>
          <p:spPr>
            <a:xfrm>
              <a:off x="5969740" y="4045227"/>
              <a:ext cx="72731" cy="43654"/>
            </a:xfrm>
            <a:custGeom>
              <a:avLst/>
              <a:gdLst/>
              <a:ahLst/>
              <a:cxnLst/>
              <a:rect l="l" t="t" r="r" b="b"/>
              <a:pathLst>
                <a:path w="1916" h="1150" extrusionOk="0">
                  <a:moveTo>
                    <a:pt x="0" y="1"/>
                  </a:moveTo>
                  <a:lnTo>
                    <a:pt x="0" y="1149"/>
                  </a:lnTo>
                  <a:lnTo>
                    <a:pt x="1916" y="1149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55"/>
            <p:cNvSpPr/>
            <p:nvPr/>
          </p:nvSpPr>
          <p:spPr>
            <a:xfrm>
              <a:off x="7591152" y="4045227"/>
              <a:ext cx="350940" cy="43654"/>
            </a:xfrm>
            <a:custGeom>
              <a:avLst/>
              <a:gdLst/>
              <a:ahLst/>
              <a:cxnLst/>
              <a:rect l="l" t="t" r="r" b="b"/>
              <a:pathLst>
                <a:path w="9245" h="1150" extrusionOk="0">
                  <a:moveTo>
                    <a:pt x="1" y="1"/>
                  </a:moveTo>
                  <a:lnTo>
                    <a:pt x="1" y="1149"/>
                  </a:lnTo>
                  <a:lnTo>
                    <a:pt x="9244" y="1149"/>
                  </a:lnTo>
                  <a:lnTo>
                    <a:pt x="924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55"/>
            <p:cNvSpPr/>
            <p:nvPr/>
          </p:nvSpPr>
          <p:spPr>
            <a:xfrm>
              <a:off x="713231" y="4242461"/>
              <a:ext cx="137947" cy="137947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" y="1"/>
                  </a:moveTo>
                  <a:lnTo>
                    <a:pt x="1" y="3633"/>
                  </a:lnTo>
                  <a:lnTo>
                    <a:pt x="3634" y="18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55"/>
            <p:cNvSpPr/>
            <p:nvPr/>
          </p:nvSpPr>
          <p:spPr>
            <a:xfrm>
              <a:off x="1026771" y="4261554"/>
              <a:ext cx="99759" cy="99721"/>
            </a:xfrm>
            <a:custGeom>
              <a:avLst/>
              <a:gdLst/>
              <a:ahLst/>
              <a:cxnLst/>
              <a:rect l="l" t="t" r="r" b="b"/>
              <a:pathLst>
                <a:path w="2628" h="2627" extrusionOk="0">
                  <a:moveTo>
                    <a:pt x="1" y="0"/>
                  </a:moveTo>
                  <a:lnTo>
                    <a:pt x="1" y="2627"/>
                  </a:lnTo>
                  <a:lnTo>
                    <a:pt x="2628" y="1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55"/>
            <p:cNvSpPr/>
            <p:nvPr/>
          </p:nvSpPr>
          <p:spPr>
            <a:xfrm>
              <a:off x="1131196" y="4261554"/>
              <a:ext cx="12830" cy="99721"/>
            </a:xfrm>
            <a:custGeom>
              <a:avLst/>
              <a:gdLst/>
              <a:ahLst/>
              <a:cxnLst/>
              <a:rect l="l" t="t" r="r" b="b"/>
              <a:pathLst>
                <a:path w="338" h="2627" extrusionOk="0">
                  <a:moveTo>
                    <a:pt x="0" y="0"/>
                  </a:moveTo>
                  <a:lnTo>
                    <a:pt x="0" y="2627"/>
                  </a:lnTo>
                  <a:lnTo>
                    <a:pt x="337" y="2627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55"/>
            <p:cNvSpPr/>
            <p:nvPr/>
          </p:nvSpPr>
          <p:spPr>
            <a:xfrm>
              <a:off x="1319586" y="4234224"/>
              <a:ext cx="104504" cy="154383"/>
            </a:xfrm>
            <a:custGeom>
              <a:avLst/>
              <a:gdLst/>
              <a:ahLst/>
              <a:cxnLst/>
              <a:rect l="l" t="t" r="r" b="b"/>
              <a:pathLst>
                <a:path w="2753" h="4067" extrusionOk="0">
                  <a:moveTo>
                    <a:pt x="2752" y="1"/>
                  </a:moveTo>
                  <a:lnTo>
                    <a:pt x="1" y="2032"/>
                  </a:lnTo>
                  <a:lnTo>
                    <a:pt x="2752" y="4066"/>
                  </a:lnTo>
                  <a:lnTo>
                    <a:pt x="27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55"/>
            <p:cNvSpPr/>
            <p:nvPr/>
          </p:nvSpPr>
          <p:spPr>
            <a:xfrm>
              <a:off x="1319586" y="4273132"/>
              <a:ext cx="52651" cy="76413"/>
            </a:xfrm>
            <a:custGeom>
              <a:avLst/>
              <a:gdLst/>
              <a:ahLst/>
              <a:cxnLst/>
              <a:rect l="l" t="t" r="r" b="b"/>
              <a:pathLst>
                <a:path w="1387" h="2013" extrusionOk="0">
                  <a:moveTo>
                    <a:pt x="1" y="1"/>
                  </a:moveTo>
                  <a:lnTo>
                    <a:pt x="1" y="2013"/>
                  </a:lnTo>
                  <a:lnTo>
                    <a:pt x="1386" y="2013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55"/>
            <p:cNvSpPr/>
            <p:nvPr/>
          </p:nvSpPr>
          <p:spPr>
            <a:xfrm>
              <a:off x="1439574" y="4237906"/>
              <a:ext cx="59521" cy="146905"/>
            </a:xfrm>
            <a:custGeom>
              <a:avLst/>
              <a:gdLst/>
              <a:ahLst/>
              <a:cxnLst/>
              <a:rect l="l" t="t" r="r" b="b"/>
              <a:pathLst>
                <a:path w="1568" h="3870" extrusionOk="0">
                  <a:moveTo>
                    <a:pt x="1" y="0"/>
                  </a:moveTo>
                  <a:lnTo>
                    <a:pt x="1" y="426"/>
                  </a:lnTo>
                  <a:cubicBezTo>
                    <a:pt x="666" y="604"/>
                    <a:pt x="1161" y="1212"/>
                    <a:pt x="1161" y="1935"/>
                  </a:cubicBezTo>
                  <a:cubicBezTo>
                    <a:pt x="1161" y="2658"/>
                    <a:pt x="666" y="3266"/>
                    <a:pt x="1" y="3448"/>
                  </a:cubicBezTo>
                  <a:lnTo>
                    <a:pt x="1" y="3869"/>
                  </a:lnTo>
                  <a:cubicBezTo>
                    <a:pt x="895" y="3680"/>
                    <a:pt x="1568" y="2887"/>
                    <a:pt x="1568" y="1935"/>
                  </a:cubicBezTo>
                  <a:cubicBezTo>
                    <a:pt x="1568" y="983"/>
                    <a:pt x="895" y="19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55"/>
            <p:cNvSpPr/>
            <p:nvPr/>
          </p:nvSpPr>
          <p:spPr>
            <a:xfrm>
              <a:off x="1439574" y="4274612"/>
              <a:ext cx="29875" cy="73453"/>
            </a:xfrm>
            <a:custGeom>
              <a:avLst/>
              <a:gdLst/>
              <a:ahLst/>
              <a:cxnLst/>
              <a:rect l="l" t="t" r="r" b="b"/>
              <a:pathLst>
                <a:path w="787" h="1935" extrusionOk="0">
                  <a:moveTo>
                    <a:pt x="1" y="1"/>
                  </a:moveTo>
                  <a:lnTo>
                    <a:pt x="1" y="1935"/>
                  </a:lnTo>
                  <a:cubicBezTo>
                    <a:pt x="450" y="1842"/>
                    <a:pt x="786" y="1444"/>
                    <a:pt x="786" y="968"/>
                  </a:cubicBezTo>
                  <a:cubicBezTo>
                    <a:pt x="786" y="492"/>
                    <a:pt x="450" y="9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55"/>
            <p:cNvSpPr/>
            <p:nvPr/>
          </p:nvSpPr>
          <p:spPr>
            <a:xfrm>
              <a:off x="1535496" y="4294123"/>
              <a:ext cx="431491" cy="34430"/>
            </a:xfrm>
            <a:custGeom>
              <a:avLst/>
              <a:gdLst/>
              <a:ahLst/>
              <a:cxnLst/>
              <a:rect l="l" t="t" r="r" b="b"/>
              <a:pathLst>
                <a:path w="11367" h="907" extrusionOk="0">
                  <a:moveTo>
                    <a:pt x="0" y="1"/>
                  </a:moveTo>
                  <a:lnTo>
                    <a:pt x="0" y="906"/>
                  </a:lnTo>
                  <a:lnTo>
                    <a:pt x="11367" y="906"/>
                  </a:lnTo>
                  <a:lnTo>
                    <a:pt x="113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55"/>
            <p:cNvSpPr/>
            <p:nvPr/>
          </p:nvSpPr>
          <p:spPr>
            <a:xfrm>
              <a:off x="1918349" y="4262731"/>
              <a:ext cx="97254" cy="97254"/>
            </a:xfrm>
            <a:custGeom>
              <a:avLst/>
              <a:gdLst/>
              <a:ahLst/>
              <a:cxnLst/>
              <a:rect l="l" t="t" r="r" b="b"/>
              <a:pathLst>
                <a:path w="2562" h="2562" extrusionOk="0">
                  <a:moveTo>
                    <a:pt x="1281" y="1"/>
                  </a:moveTo>
                  <a:cubicBezTo>
                    <a:pt x="573" y="1"/>
                    <a:pt x="1" y="576"/>
                    <a:pt x="1" y="1281"/>
                  </a:cubicBezTo>
                  <a:cubicBezTo>
                    <a:pt x="1" y="1989"/>
                    <a:pt x="573" y="2562"/>
                    <a:pt x="1281" y="2562"/>
                  </a:cubicBezTo>
                  <a:cubicBezTo>
                    <a:pt x="1989" y="2562"/>
                    <a:pt x="2561" y="1989"/>
                    <a:pt x="2561" y="1281"/>
                  </a:cubicBezTo>
                  <a:cubicBezTo>
                    <a:pt x="2561" y="576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55"/>
            <p:cNvSpPr/>
            <p:nvPr/>
          </p:nvSpPr>
          <p:spPr>
            <a:xfrm>
              <a:off x="2195904" y="4268007"/>
              <a:ext cx="59369" cy="90345"/>
            </a:xfrm>
            <a:custGeom>
              <a:avLst/>
              <a:gdLst/>
              <a:ahLst/>
              <a:cxnLst/>
              <a:rect l="l" t="t" r="r" b="b"/>
              <a:pathLst>
                <a:path w="1564" h="2380" extrusionOk="0">
                  <a:moveTo>
                    <a:pt x="786" y="241"/>
                  </a:moveTo>
                  <a:cubicBezTo>
                    <a:pt x="1107" y="241"/>
                    <a:pt x="1250" y="616"/>
                    <a:pt x="1250" y="1180"/>
                  </a:cubicBezTo>
                  <a:cubicBezTo>
                    <a:pt x="1250" y="1769"/>
                    <a:pt x="1099" y="2140"/>
                    <a:pt x="782" y="2140"/>
                  </a:cubicBezTo>
                  <a:cubicBezTo>
                    <a:pt x="496" y="2140"/>
                    <a:pt x="314" y="1799"/>
                    <a:pt x="314" y="1200"/>
                  </a:cubicBezTo>
                  <a:cubicBezTo>
                    <a:pt x="314" y="573"/>
                    <a:pt x="511" y="241"/>
                    <a:pt x="786" y="241"/>
                  </a:cubicBezTo>
                  <a:close/>
                  <a:moveTo>
                    <a:pt x="801" y="1"/>
                  </a:moveTo>
                  <a:cubicBezTo>
                    <a:pt x="333" y="1"/>
                    <a:pt x="1" y="426"/>
                    <a:pt x="1" y="1196"/>
                  </a:cubicBezTo>
                  <a:cubicBezTo>
                    <a:pt x="8" y="1958"/>
                    <a:pt x="314" y="2380"/>
                    <a:pt x="763" y="2380"/>
                  </a:cubicBezTo>
                  <a:cubicBezTo>
                    <a:pt x="1274" y="2380"/>
                    <a:pt x="1563" y="1946"/>
                    <a:pt x="1563" y="1165"/>
                  </a:cubicBezTo>
                  <a:cubicBezTo>
                    <a:pt x="1563" y="434"/>
                    <a:pt x="1285" y="1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55"/>
            <p:cNvSpPr/>
            <p:nvPr/>
          </p:nvSpPr>
          <p:spPr>
            <a:xfrm>
              <a:off x="2266963" y="4294123"/>
              <a:ext cx="16095" cy="64228"/>
            </a:xfrm>
            <a:custGeom>
              <a:avLst/>
              <a:gdLst/>
              <a:ahLst/>
              <a:cxnLst/>
              <a:rect l="l" t="t" r="r" b="b"/>
              <a:pathLst>
                <a:path w="424" h="1692" extrusionOk="0">
                  <a:moveTo>
                    <a:pt x="214" y="1"/>
                  </a:moveTo>
                  <a:cubicBezTo>
                    <a:pt x="90" y="1"/>
                    <a:pt x="1" y="94"/>
                    <a:pt x="1" y="222"/>
                  </a:cubicBezTo>
                  <a:cubicBezTo>
                    <a:pt x="1" y="345"/>
                    <a:pt x="86" y="442"/>
                    <a:pt x="209" y="442"/>
                  </a:cubicBezTo>
                  <a:cubicBezTo>
                    <a:pt x="341" y="442"/>
                    <a:pt x="423" y="345"/>
                    <a:pt x="423" y="222"/>
                  </a:cubicBezTo>
                  <a:cubicBezTo>
                    <a:pt x="418" y="94"/>
                    <a:pt x="338" y="1"/>
                    <a:pt x="214" y="1"/>
                  </a:cubicBezTo>
                  <a:close/>
                  <a:moveTo>
                    <a:pt x="214" y="1251"/>
                  </a:moveTo>
                  <a:cubicBezTo>
                    <a:pt x="90" y="1251"/>
                    <a:pt x="1" y="1340"/>
                    <a:pt x="1" y="1472"/>
                  </a:cubicBezTo>
                  <a:cubicBezTo>
                    <a:pt x="1" y="1595"/>
                    <a:pt x="86" y="1692"/>
                    <a:pt x="209" y="1692"/>
                  </a:cubicBezTo>
                  <a:cubicBezTo>
                    <a:pt x="341" y="1692"/>
                    <a:pt x="423" y="1595"/>
                    <a:pt x="423" y="1472"/>
                  </a:cubicBezTo>
                  <a:cubicBezTo>
                    <a:pt x="418" y="1340"/>
                    <a:pt x="338" y="1251"/>
                    <a:pt x="214" y="1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55"/>
            <p:cNvSpPr/>
            <p:nvPr/>
          </p:nvSpPr>
          <p:spPr>
            <a:xfrm>
              <a:off x="2293382" y="4269488"/>
              <a:ext cx="54397" cy="88864"/>
            </a:xfrm>
            <a:custGeom>
              <a:avLst/>
              <a:gdLst/>
              <a:ahLst/>
              <a:cxnLst/>
              <a:rect l="l" t="t" r="r" b="b"/>
              <a:pathLst>
                <a:path w="1433" h="2341" extrusionOk="0">
                  <a:moveTo>
                    <a:pt x="288" y="0"/>
                  </a:moveTo>
                  <a:lnTo>
                    <a:pt x="136" y="1107"/>
                  </a:lnTo>
                  <a:cubicBezTo>
                    <a:pt x="222" y="1095"/>
                    <a:pt x="326" y="1080"/>
                    <a:pt x="458" y="1080"/>
                  </a:cubicBezTo>
                  <a:cubicBezTo>
                    <a:pt x="915" y="1080"/>
                    <a:pt x="1115" y="1293"/>
                    <a:pt x="1120" y="1591"/>
                  </a:cubicBezTo>
                  <a:cubicBezTo>
                    <a:pt x="1120" y="1900"/>
                    <a:pt x="868" y="2089"/>
                    <a:pt x="574" y="2089"/>
                  </a:cubicBezTo>
                  <a:cubicBezTo>
                    <a:pt x="365" y="2089"/>
                    <a:pt x="175" y="2020"/>
                    <a:pt x="83" y="1962"/>
                  </a:cubicBezTo>
                  <a:lnTo>
                    <a:pt x="1" y="2198"/>
                  </a:lnTo>
                  <a:cubicBezTo>
                    <a:pt x="113" y="2271"/>
                    <a:pt x="326" y="2341"/>
                    <a:pt x="578" y="2341"/>
                  </a:cubicBezTo>
                  <a:cubicBezTo>
                    <a:pt x="1077" y="2341"/>
                    <a:pt x="1433" y="2005"/>
                    <a:pt x="1433" y="1555"/>
                  </a:cubicBezTo>
                  <a:cubicBezTo>
                    <a:pt x="1433" y="1266"/>
                    <a:pt x="1286" y="1068"/>
                    <a:pt x="1104" y="964"/>
                  </a:cubicBezTo>
                  <a:cubicBezTo>
                    <a:pt x="961" y="878"/>
                    <a:pt x="786" y="839"/>
                    <a:pt x="609" y="839"/>
                  </a:cubicBezTo>
                  <a:cubicBezTo>
                    <a:pt x="524" y="839"/>
                    <a:pt x="474" y="848"/>
                    <a:pt x="419" y="855"/>
                  </a:cubicBezTo>
                  <a:lnTo>
                    <a:pt x="508" y="264"/>
                  </a:lnTo>
                  <a:lnTo>
                    <a:pt x="1386" y="264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55"/>
            <p:cNvSpPr/>
            <p:nvPr/>
          </p:nvSpPr>
          <p:spPr>
            <a:xfrm>
              <a:off x="2361556" y="4268007"/>
              <a:ext cx="59369" cy="90345"/>
            </a:xfrm>
            <a:custGeom>
              <a:avLst/>
              <a:gdLst/>
              <a:ahLst/>
              <a:cxnLst/>
              <a:rect l="l" t="t" r="r" b="b"/>
              <a:pathLst>
                <a:path w="1564" h="2380" extrusionOk="0">
                  <a:moveTo>
                    <a:pt x="782" y="241"/>
                  </a:moveTo>
                  <a:cubicBezTo>
                    <a:pt x="1107" y="241"/>
                    <a:pt x="1250" y="616"/>
                    <a:pt x="1250" y="1180"/>
                  </a:cubicBezTo>
                  <a:cubicBezTo>
                    <a:pt x="1250" y="1769"/>
                    <a:pt x="1099" y="2140"/>
                    <a:pt x="778" y="2140"/>
                  </a:cubicBezTo>
                  <a:cubicBezTo>
                    <a:pt x="496" y="2140"/>
                    <a:pt x="314" y="1799"/>
                    <a:pt x="314" y="1200"/>
                  </a:cubicBezTo>
                  <a:cubicBezTo>
                    <a:pt x="314" y="573"/>
                    <a:pt x="511" y="241"/>
                    <a:pt x="782" y="241"/>
                  </a:cubicBezTo>
                  <a:close/>
                  <a:moveTo>
                    <a:pt x="801" y="1"/>
                  </a:moveTo>
                  <a:cubicBezTo>
                    <a:pt x="333" y="1"/>
                    <a:pt x="1" y="426"/>
                    <a:pt x="1" y="1196"/>
                  </a:cubicBezTo>
                  <a:cubicBezTo>
                    <a:pt x="8" y="1958"/>
                    <a:pt x="314" y="2380"/>
                    <a:pt x="763" y="2380"/>
                  </a:cubicBezTo>
                  <a:cubicBezTo>
                    <a:pt x="1274" y="2380"/>
                    <a:pt x="1563" y="1946"/>
                    <a:pt x="1563" y="1165"/>
                  </a:cubicBezTo>
                  <a:cubicBezTo>
                    <a:pt x="1563" y="434"/>
                    <a:pt x="1285" y="1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55"/>
            <p:cNvSpPr/>
            <p:nvPr/>
          </p:nvSpPr>
          <p:spPr>
            <a:xfrm>
              <a:off x="2453948" y="4264781"/>
              <a:ext cx="46729" cy="97557"/>
            </a:xfrm>
            <a:custGeom>
              <a:avLst/>
              <a:gdLst/>
              <a:ahLst/>
              <a:cxnLst/>
              <a:rect l="l" t="t" r="r" b="b"/>
              <a:pathLst>
                <a:path w="1231" h="2570" extrusionOk="0">
                  <a:moveTo>
                    <a:pt x="990" y="1"/>
                  </a:moveTo>
                  <a:lnTo>
                    <a:pt x="0" y="2570"/>
                  </a:lnTo>
                  <a:lnTo>
                    <a:pt x="240" y="2570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55"/>
            <p:cNvSpPr/>
            <p:nvPr/>
          </p:nvSpPr>
          <p:spPr>
            <a:xfrm>
              <a:off x="2534687" y="4268007"/>
              <a:ext cx="55877" cy="88864"/>
            </a:xfrm>
            <a:custGeom>
              <a:avLst/>
              <a:gdLst/>
              <a:ahLst/>
              <a:cxnLst/>
              <a:rect l="l" t="t" r="r" b="b"/>
              <a:pathLst>
                <a:path w="1472" h="2341" extrusionOk="0">
                  <a:moveTo>
                    <a:pt x="709" y="1"/>
                  </a:moveTo>
                  <a:cubicBezTo>
                    <a:pt x="445" y="1"/>
                    <a:pt x="218" y="101"/>
                    <a:pt x="59" y="237"/>
                  </a:cubicBezTo>
                  <a:lnTo>
                    <a:pt x="156" y="453"/>
                  </a:lnTo>
                  <a:cubicBezTo>
                    <a:pt x="264" y="364"/>
                    <a:pt x="438" y="260"/>
                    <a:pt x="647" y="260"/>
                  </a:cubicBezTo>
                  <a:cubicBezTo>
                    <a:pt x="988" y="260"/>
                    <a:pt x="1104" y="476"/>
                    <a:pt x="1104" y="708"/>
                  </a:cubicBezTo>
                  <a:cubicBezTo>
                    <a:pt x="1100" y="1057"/>
                    <a:pt x="833" y="1355"/>
                    <a:pt x="245" y="1912"/>
                  </a:cubicBezTo>
                  <a:lnTo>
                    <a:pt x="1" y="2151"/>
                  </a:lnTo>
                  <a:lnTo>
                    <a:pt x="1" y="2341"/>
                  </a:lnTo>
                  <a:lnTo>
                    <a:pt x="1471" y="2341"/>
                  </a:lnTo>
                  <a:lnTo>
                    <a:pt x="1471" y="2082"/>
                  </a:lnTo>
                  <a:lnTo>
                    <a:pt x="438" y="2082"/>
                  </a:lnTo>
                  <a:lnTo>
                    <a:pt x="438" y="2074"/>
                  </a:lnTo>
                  <a:lnTo>
                    <a:pt x="620" y="1904"/>
                  </a:lnTo>
                  <a:cubicBezTo>
                    <a:pt x="1107" y="1440"/>
                    <a:pt x="1413" y="1096"/>
                    <a:pt x="1413" y="669"/>
                  </a:cubicBezTo>
                  <a:cubicBezTo>
                    <a:pt x="1413" y="341"/>
                    <a:pt x="1204" y="1"/>
                    <a:pt x="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55"/>
            <p:cNvSpPr/>
            <p:nvPr/>
          </p:nvSpPr>
          <p:spPr>
            <a:xfrm>
              <a:off x="2604607" y="4294123"/>
              <a:ext cx="16057" cy="64228"/>
            </a:xfrm>
            <a:custGeom>
              <a:avLst/>
              <a:gdLst/>
              <a:ahLst/>
              <a:cxnLst/>
              <a:rect l="l" t="t" r="r" b="b"/>
              <a:pathLst>
                <a:path w="423" h="1692" extrusionOk="0">
                  <a:moveTo>
                    <a:pt x="213" y="1"/>
                  </a:moveTo>
                  <a:cubicBezTo>
                    <a:pt x="89" y="1"/>
                    <a:pt x="1" y="94"/>
                    <a:pt x="1" y="222"/>
                  </a:cubicBezTo>
                  <a:cubicBezTo>
                    <a:pt x="1" y="345"/>
                    <a:pt x="85" y="442"/>
                    <a:pt x="210" y="442"/>
                  </a:cubicBezTo>
                  <a:cubicBezTo>
                    <a:pt x="341" y="442"/>
                    <a:pt x="422" y="345"/>
                    <a:pt x="422" y="222"/>
                  </a:cubicBezTo>
                  <a:cubicBezTo>
                    <a:pt x="419" y="94"/>
                    <a:pt x="337" y="1"/>
                    <a:pt x="213" y="1"/>
                  </a:cubicBezTo>
                  <a:close/>
                  <a:moveTo>
                    <a:pt x="213" y="1251"/>
                  </a:moveTo>
                  <a:cubicBezTo>
                    <a:pt x="89" y="1251"/>
                    <a:pt x="1" y="1340"/>
                    <a:pt x="1" y="1472"/>
                  </a:cubicBezTo>
                  <a:cubicBezTo>
                    <a:pt x="1" y="1595"/>
                    <a:pt x="85" y="1692"/>
                    <a:pt x="210" y="1692"/>
                  </a:cubicBezTo>
                  <a:cubicBezTo>
                    <a:pt x="341" y="1692"/>
                    <a:pt x="422" y="1595"/>
                    <a:pt x="422" y="1472"/>
                  </a:cubicBezTo>
                  <a:cubicBezTo>
                    <a:pt x="419" y="1340"/>
                    <a:pt x="337" y="1251"/>
                    <a:pt x="213" y="1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55"/>
            <p:cNvSpPr/>
            <p:nvPr/>
          </p:nvSpPr>
          <p:spPr>
            <a:xfrm>
              <a:off x="2631064" y="4269488"/>
              <a:ext cx="54321" cy="88864"/>
            </a:xfrm>
            <a:custGeom>
              <a:avLst/>
              <a:gdLst/>
              <a:ahLst/>
              <a:cxnLst/>
              <a:rect l="l" t="t" r="r" b="b"/>
              <a:pathLst>
                <a:path w="1431" h="2341" extrusionOk="0">
                  <a:moveTo>
                    <a:pt x="282" y="0"/>
                  </a:moveTo>
                  <a:lnTo>
                    <a:pt x="135" y="1107"/>
                  </a:lnTo>
                  <a:cubicBezTo>
                    <a:pt x="220" y="1095"/>
                    <a:pt x="320" y="1080"/>
                    <a:pt x="452" y="1080"/>
                  </a:cubicBezTo>
                  <a:cubicBezTo>
                    <a:pt x="913" y="1080"/>
                    <a:pt x="1110" y="1293"/>
                    <a:pt x="1114" y="1591"/>
                  </a:cubicBezTo>
                  <a:cubicBezTo>
                    <a:pt x="1114" y="1900"/>
                    <a:pt x="863" y="2089"/>
                    <a:pt x="568" y="2089"/>
                  </a:cubicBezTo>
                  <a:cubicBezTo>
                    <a:pt x="359" y="2089"/>
                    <a:pt x="174" y="2020"/>
                    <a:pt x="77" y="1962"/>
                  </a:cubicBezTo>
                  <a:lnTo>
                    <a:pt x="0" y="2198"/>
                  </a:lnTo>
                  <a:cubicBezTo>
                    <a:pt x="108" y="2271"/>
                    <a:pt x="320" y="2341"/>
                    <a:pt x="572" y="2341"/>
                  </a:cubicBezTo>
                  <a:cubicBezTo>
                    <a:pt x="1072" y="2341"/>
                    <a:pt x="1431" y="2005"/>
                    <a:pt x="1431" y="1555"/>
                  </a:cubicBezTo>
                  <a:cubicBezTo>
                    <a:pt x="1431" y="1266"/>
                    <a:pt x="1281" y="1068"/>
                    <a:pt x="1099" y="964"/>
                  </a:cubicBezTo>
                  <a:cubicBezTo>
                    <a:pt x="959" y="878"/>
                    <a:pt x="781" y="839"/>
                    <a:pt x="604" y="839"/>
                  </a:cubicBezTo>
                  <a:cubicBezTo>
                    <a:pt x="518" y="839"/>
                    <a:pt x="472" y="848"/>
                    <a:pt x="418" y="855"/>
                  </a:cubicBezTo>
                  <a:lnTo>
                    <a:pt x="506" y="264"/>
                  </a:lnTo>
                  <a:lnTo>
                    <a:pt x="1385" y="264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55"/>
            <p:cNvSpPr/>
            <p:nvPr/>
          </p:nvSpPr>
          <p:spPr>
            <a:xfrm>
              <a:off x="2699162" y="4268007"/>
              <a:ext cx="59218" cy="90345"/>
            </a:xfrm>
            <a:custGeom>
              <a:avLst/>
              <a:gdLst/>
              <a:ahLst/>
              <a:cxnLst/>
              <a:rect l="l" t="t" r="r" b="b"/>
              <a:pathLst>
                <a:path w="1560" h="2380" extrusionOk="0">
                  <a:moveTo>
                    <a:pt x="783" y="241"/>
                  </a:moveTo>
                  <a:cubicBezTo>
                    <a:pt x="1103" y="241"/>
                    <a:pt x="1251" y="616"/>
                    <a:pt x="1251" y="1180"/>
                  </a:cubicBezTo>
                  <a:cubicBezTo>
                    <a:pt x="1251" y="1769"/>
                    <a:pt x="1096" y="2140"/>
                    <a:pt x="778" y="2140"/>
                  </a:cubicBezTo>
                  <a:cubicBezTo>
                    <a:pt x="496" y="2140"/>
                    <a:pt x="310" y="1799"/>
                    <a:pt x="310" y="1200"/>
                  </a:cubicBezTo>
                  <a:cubicBezTo>
                    <a:pt x="310" y="573"/>
                    <a:pt x="508" y="241"/>
                    <a:pt x="783" y="241"/>
                  </a:cubicBezTo>
                  <a:close/>
                  <a:moveTo>
                    <a:pt x="798" y="1"/>
                  </a:moveTo>
                  <a:cubicBezTo>
                    <a:pt x="333" y="1"/>
                    <a:pt x="1" y="426"/>
                    <a:pt x="1" y="1196"/>
                  </a:cubicBezTo>
                  <a:cubicBezTo>
                    <a:pt x="8" y="1958"/>
                    <a:pt x="310" y="2380"/>
                    <a:pt x="760" y="2380"/>
                  </a:cubicBezTo>
                  <a:cubicBezTo>
                    <a:pt x="1270" y="2380"/>
                    <a:pt x="1560" y="1946"/>
                    <a:pt x="1560" y="1165"/>
                  </a:cubicBezTo>
                  <a:cubicBezTo>
                    <a:pt x="1560" y="434"/>
                    <a:pt x="1285" y="1"/>
                    <a:pt x="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55"/>
            <p:cNvSpPr/>
            <p:nvPr/>
          </p:nvSpPr>
          <p:spPr>
            <a:xfrm>
              <a:off x="6602405" y="4236122"/>
              <a:ext cx="194317" cy="150435"/>
            </a:xfrm>
            <a:custGeom>
              <a:avLst/>
              <a:gdLst/>
              <a:ahLst/>
              <a:cxnLst/>
              <a:rect l="l" t="t" r="r" b="b"/>
              <a:pathLst>
                <a:path w="5119" h="3963" extrusionOk="0">
                  <a:moveTo>
                    <a:pt x="1323" y="1761"/>
                  </a:moveTo>
                  <a:lnTo>
                    <a:pt x="1323" y="2202"/>
                  </a:lnTo>
                  <a:lnTo>
                    <a:pt x="495" y="2202"/>
                  </a:lnTo>
                  <a:lnTo>
                    <a:pt x="495" y="1761"/>
                  </a:lnTo>
                  <a:close/>
                  <a:moveTo>
                    <a:pt x="4515" y="1761"/>
                  </a:moveTo>
                  <a:lnTo>
                    <a:pt x="4515" y="2202"/>
                  </a:lnTo>
                  <a:lnTo>
                    <a:pt x="1872" y="2202"/>
                  </a:lnTo>
                  <a:lnTo>
                    <a:pt x="1872" y="1761"/>
                  </a:lnTo>
                  <a:close/>
                  <a:moveTo>
                    <a:pt x="3191" y="2698"/>
                  </a:moveTo>
                  <a:lnTo>
                    <a:pt x="3191" y="3139"/>
                  </a:lnTo>
                  <a:lnTo>
                    <a:pt x="549" y="3139"/>
                  </a:lnTo>
                  <a:lnTo>
                    <a:pt x="549" y="2698"/>
                  </a:lnTo>
                  <a:close/>
                  <a:moveTo>
                    <a:pt x="4569" y="2698"/>
                  </a:moveTo>
                  <a:lnTo>
                    <a:pt x="4569" y="3139"/>
                  </a:lnTo>
                  <a:lnTo>
                    <a:pt x="3745" y="3139"/>
                  </a:lnTo>
                  <a:lnTo>
                    <a:pt x="3745" y="2698"/>
                  </a:lnTo>
                  <a:close/>
                  <a:moveTo>
                    <a:pt x="538" y="1"/>
                  </a:moveTo>
                  <a:cubicBezTo>
                    <a:pt x="240" y="1"/>
                    <a:pt x="0" y="241"/>
                    <a:pt x="0" y="539"/>
                  </a:cubicBezTo>
                  <a:lnTo>
                    <a:pt x="0" y="3429"/>
                  </a:lnTo>
                  <a:cubicBezTo>
                    <a:pt x="0" y="3723"/>
                    <a:pt x="240" y="3963"/>
                    <a:pt x="538" y="3963"/>
                  </a:cubicBezTo>
                  <a:lnTo>
                    <a:pt x="4584" y="3963"/>
                  </a:lnTo>
                  <a:cubicBezTo>
                    <a:pt x="4878" y="3963"/>
                    <a:pt x="5118" y="3723"/>
                    <a:pt x="5118" y="3429"/>
                  </a:cubicBezTo>
                  <a:lnTo>
                    <a:pt x="5118" y="539"/>
                  </a:lnTo>
                  <a:cubicBezTo>
                    <a:pt x="5118" y="241"/>
                    <a:pt x="4878" y="1"/>
                    <a:pt x="4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55"/>
            <p:cNvSpPr/>
            <p:nvPr/>
          </p:nvSpPr>
          <p:spPr>
            <a:xfrm>
              <a:off x="7577492" y="4244245"/>
              <a:ext cx="213145" cy="134227"/>
            </a:xfrm>
            <a:custGeom>
              <a:avLst/>
              <a:gdLst/>
              <a:ahLst/>
              <a:cxnLst/>
              <a:rect l="l" t="t" r="r" b="b"/>
              <a:pathLst>
                <a:path w="5615" h="3536" extrusionOk="0">
                  <a:moveTo>
                    <a:pt x="5119" y="495"/>
                  </a:moveTo>
                  <a:lnTo>
                    <a:pt x="5119" y="3041"/>
                  </a:lnTo>
                  <a:lnTo>
                    <a:pt x="496" y="3041"/>
                  </a:lnTo>
                  <a:lnTo>
                    <a:pt x="496" y="495"/>
                  </a:lnTo>
                  <a:close/>
                  <a:moveTo>
                    <a:pt x="248" y="0"/>
                  </a:moveTo>
                  <a:cubicBezTo>
                    <a:pt x="109" y="0"/>
                    <a:pt x="0" y="112"/>
                    <a:pt x="0" y="247"/>
                  </a:cubicBezTo>
                  <a:lnTo>
                    <a:pt x="0" y="3288"/>
                  </a:lnTo>
                  <a:cubicBezTo>
                    <a:pt x="0" y="3424"/>
                    <a:pt x="109" y="3536"/>
                    <a:pt x="248" y="3536"/>
                  </a:cubicBezTo>
                  <a:lnTo>
                    <a:pt x="5367" y="3536"/>
                  </a:lnTo>
                  <a:cubicBezTo>
                    <a:pt x="5502" y="3536"/>
                    <a:pt x="5614" y="3424"/>
                    <a:pt x="5614" y="3288"/>
                  </a:cubicBezTo>
                  <a:lnTo>
                    <a:pt x="5614" y="247"/>
                  </a:lnTo>
                  <a:cubicBezTo>
                    <a:pt x="5614" y="112"/>
                    <a:pt x="5502" y="0"/>
                    <a:pt x="5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55"/>
            <p:cNvSpPr/>
            <p:nvPr/>
          </p:nvSpPr>
          <p:spPr>
            <a:xfrm>
              <a:off x="6931318" y="4239386"/>
              <a:ext cx="140034" cy="143944"/>
            </a:xfrm>
            <a:custGeom>
              <a:avLst/>
              <a:gdLst/>
              <a:ahLst/>
              <a:cxnLst/>
              <a:rect l="l" t="t" r="r" b="b"/>
              <a:pathLst>
                <a:path w="3689" h="3792" extrusionOk="0">
                  <a:moveTo>
                    <a:pt x="1847" y="1173"/>
                  </a:moveTo>
                  <a:cubicBezTo>
                    <a:pt x="2245" y="1173"/>
                    <a:pt x="2570" y="1498"/>
                    <a:pt x="2570" y="1896"/>
                  </a:cubicBezTo>
                  <a:cubicBezTo>
                    <a:pt x="2570" y="2298"/>
                    <a:pt x="2245" y="2619"/>
                    <a:pt x="1847" y="2619"/>
                  </a:cubicBezTo>
                  <a:cubicBezTo>
                    <a:pt x="1444" y="2619"/>
                    <a:pt x="1119" y="2298"/>
                    <a:pt x="1119" y="1896"/>
                  </a:cubicBezTo>
                  <a:cubicBezTo>
                    <a:pt x="1119" y="1498"/>
                    <a:pt x="1444" y="1173"/>
                    <a:pt x="1847" y="1173"/>
                  </a:cubicBezTo>
                  <a:close/>
                  <a:moveTo>
                    <a:pt x="1336" y="0"/>
                  </a:moveTo>
                  <a:lnTo>
                    <a:pt x="1258" y="766"/>
                  </a:lnTo>
                  <a:lnTo>
                    <a:pt x="589" y="391"/>
                  </a:lnTo>
                  <a:lnTo>
                    <a:pt x="1" y="1223"/>
                  </a:lnTo>
                  <a:lnTo>
                    <a:pt x="783" y="1896"/>
                  </a:lnTo>
                  <a:lnTo>
                    <a:pt x="1" y="2569"/>
                  </a:lnTo>
                  <a:lnTo>
                    <a:pt x="589" y="3405"/>
                  </a:lnTo>
                  <a:lnTo>
                    <a:pt x="1258" y="3025"/>
                  </a:lnTo>
                  <a:lnTo>
                    <a:pt x="1336" y="3791"/>
                  </a:lnTo>
                  <a:lnTo>
                    <a:pt x="2353" y="3791"/>
                  </a:lnTo>
                  <a:lnTo>
                    <a:pt x="2431" y="3025"/>
                  </a:lnTo>
                  <a:lnTo>
                    <a:pt x="3100" y="3405"/>
                  </a:lnTo>
                  <a:lnTo>
                    <a:pt x="3688" y="2569"/>
                  </a:lnTo>
                  <a:lnTo>
                    <a:pt x="2910" y="1896"/>
                  </a:lnTo>
                  <a:lnTo>
                    <a:pt x="3688" y="1223"/>
                  </a:lnTo>
                  <a:lnTo>
                    <a:pt x="3100" y="391"/>
                  </a:lnTo>
                  <a:lnTo>
                    <a:pt x="2431" y="766"/>
                  </a:lnTo>
                  <a:lnTo>
                    <a:pt x="23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55"/>
            <p:cNvSpPr/>
            <p:nvPr/>
          </p:nvSpPr>
          <p:spPr>
            <a:xfrm>
              <a:off x="7011525" y="4239386"/>
              <a:ext cx="89889" cy="63621"/>
            </a:xfrm>
            <a:custGeom>
              <a:avLst/>
              <a:gdLst/>
              <a:ahLst/>
              <a:cxnLst/>
              <a:rect l="l" t="t" r="r" b="b"/>
              <a:pathLst>
                <a:path w="2368" h="1676" extrusionOk="0">
                  <a:moveTo>
                    <a:pt x="0" y="0"/>
                  </a:moveTo>
                  <a:lnTo>
                    <a:pt x="0" y="1675"/>
                  </a:lnTo>
                  <a:lnTo>
                    <a:pt x="2368" y="1675"/>
                  </a:lnTo>
                  <a:lnTo>
                    <a:pt x="23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55"/>
            <p:cNvSpPr/>
            <p:nvPr/>
          </p:nvSpPr>
          <p:spPr>
            <a:xfrm>
              <a:off x="7029138" y="4254798"/>
              <a:ext cx="26610" cy="35720"/>
            </a:xfrm>
            <a:custGeom>
              <a:avLst/>
              <a:gdLst/>
              <a:ahLst/>
              <a:cxnLst/>
              <a:rect l="l" t="t" r="r" b="b"/>
              <a:pathLst>
                <a:path w="701" h="941" extrusionOk="0">
                  <a:moveTo>
                    <a:pt x="1" y="1"/>
                  </a:moveTo>
                  <a:lnTo>
                    <a:pt x="1" y="940"/>
                  </a:lnTo>
                  <a:lnTo>
                    <a:pt x="124" y="940"/>
                  </a:lnTo>
                  <a:lnTo>
                    <a:pt x="124" y="499"/>
                  </a:lnTo>
                  <a:lnTo>
                    <a:pt x="577" y="499"/>
                  </a:lnTo>
                  <a:lnTo>
                    <a:pt x="577" y="940"/>
                  </a:lnTo>
                  <a:lnTo>
                    <a:pt x="701" y="940"/>
                  </a:lnTo>
                  <a:lnTo>
                    <a:pt x="701" y="1"/>
                  </a:lnTo>
                  <a:lnTo>
                    <a:pt x="577" y="1"/>
                  </a:lnTo>
                  <a:lnTo>
                    <a:pt x="577" y="395"/>
                  </a:lnTo>
                  <a:lnTo>
                    <a:pt x="124" y="39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55"/>
            <p:cNvSpPr/>
            <p:nvPr/>
          </p:nvSpPr>
          <p:spPr>
            <a:xfrm>
              <a:off x="7063643" y="4254494"/>
              <a:ext cx="29267" cy="36290"/>
            </a:xfrm>
            <a:custGeom>
              <a:avLst/>
              <a:gdLst/>
              <a:ahLst/>
              <a:cxnLst/>
              <a:rect l="l" t="t" r="r" b="b"/>
              <a:pathLst>
                <a:path w="771" h="956" extrusionOk="0">
                  <a:moveTo>
                    <a:pt x="264" y="97"/>
                  </a:moveTo>
                  <a:cubicBezTo>
                    <a:pt x="520" y="97"/>
                    <a:pt x="647" y="241"/>
                    <a:pt x="647" y="461"/>
                  </a:cubicBezTo>
                  <a:cubicBezTo>
                    <a:pt x="647" y="713"/>
                    <a:pt x="504" y="859"/>
                    <a:pt x="245" y="859"/>
                  </a:cubicBezTo>
                  <a:cubicBezTo>
                    <a:pt x="198" y="859"/>
                    <a:pt x="152" y="856"/>
                    <a:pt x="120" y="852"/>
                  </a:cubicBezTo>
                  <a:lnTo>
                    <a:pt x="120" y="109"/>
                  </a:lnTo>
                  <a:cubicBezTo>
                    <a:pt x="156" y="105"/>
                    <a:pt x="202" y="97"/>
                    <a:pt x="264" y="97"/>
                  </a:cubicBezTo>
                  <a:close/>
                  <a:moveTo>
                    <a:pt x="260" y="0"/>
                  </a:moveTo>
                  <a:cubicBezTo>
                    <a:pt x="163" y="0"/>
                    <a:pt x="74" y="9"/>
                    <a:pt x="1" y="20"/>
                  </a:cubicBezTo>
                  <a:lnTo>
                    <a:pt x="1" y="945"/>
                  </a:lnTo>
                  <a:cubicBezTo>
                    <a:pt x="63" y="952"/>
                    <a:pt x="136" y="956"/>
                    <a:pt x="222" y="956"/>
                  </a:cubicBezTo>
                  <a:cubicBezTo>
                    <a:pt x="404" y="956"/>
                    <a:pt x="550" y="909"/>
                    <a:pt x="636" y="821"/>
                  </a:cubicBezTo>
                  <a:cubicBezTo>
                    <a:pt x="724" y="736"/>
                    <a:pt x="770" y="608"/>
                    <a:pt x="770" y="457"/>
                  </a:cubicBezTo>
                  <a:cubicBezTo>
                    <a:pt x="770" y="302"/>
                    <a:pt x="724" y="194"/>
                    <a:pt x="639" y="120"/>
                  </a:cubicBezTo>
                  <a:cubicBezTo>
                    <a:pt x="558" y="43"/>
                    <a:pt x="434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55"/>
            <p:cNvSpPr/>
            <p:nvPr/>
          </p:nvSpPr>
          <p:spPr>
            <a:xfrm>
              <a:off x="7236052" y="4229821"/>
              <a:ext cx="206844" cy="163038"/>
            </a:xfrm>
            <a:custGeom>
              <a:avLst/>
              <a:gdLst/>
              <a:ahLst/>
              <a:cxnLst/>
              <a:rect l="l" t="t" r="r" b="b"/>
              <a:pathLst>
                <a:path w="5449" h="4295" extrusionOk="0">
                  <a:moveTo>
                    <a:pt x="4747" y="334"/>
                  </a:moveTo>
                  <a:cubicBezTo>
                    <a:pt x="4953" y="334"/>
                    <a:pt x="5119" y="500"/>
                    <a:pt x="5119" y="705"/>
                  </a:cubicBezTo>
                  <a:lnTo>
                    <a:pt x="5119" y="3595"/>
                  </a:lnTo>
                  <a:cubicBezTo>
                    <a:pt x="5119" y="3800"/>
                    <a:pt x="4953" y="3966"/>
                    <a:pt x="4747" y="3966"/>
                  </a:cubicBezTo>
                  <a:lnTo>
                    <a:pt x="701" y="3966"/>
                  </a:lnTo>
                  <a:cubicBezTo>
                    <a:pt x="496" y="3966"/>
                    <a:pt x="330" y="3800"/>
                    <a:pt x="330" y="3595"/>
                  </a:cubicBezTo>
                  <a:lnTo>
                    <a:pt x="330" y="705"/>
                  </a:lnTo>
                  <a:cubicBezTo>
                    <a:pt x="330" y="500"/>
                    <a:pt x="496" y="334"/>
                    <a:pt x="701" y="334"/>
                  </a:cubicBezTo>
                  <a:close/>
                  <a:moveTo>
                    <a:pt x="701" y="0"/>
                  </a:moveTo>
                  <a:cubicBezTo>
                    <a:pt x="314" y="0"/>
                    <a:pt x="1" y="318"/>
                    <a:pt x="1" y="705"/>
                  </a:cubicBezTo>
                  <a:lnTo>
                    <a:pt x="1" y="3595"/>
                  </a:lnTo>
                  <a:cubicBezTo>
                    <a:pt x="1" y="3982"/>
                    <a:pt x="314" y="4295"/>
                    <a:pt x="701" y="4295"/>
                  </a:cubicBezTo>
                  <a:lnTo>
                    <a:pt x="4747" y="4295"/>
                  </a:lnTo>
                  <a:cubicBezTo>
                    <a:pt x="5135" y="4295"/>
                    <a:pt x="5448" y="3982"/>
                    <a:pt x="5448" y="3595"/>
                  </a:cubicBezTo>
                  <a:lnTo>
                    <a:pt x="5448" y="705"/>
                  </a:lnTo>
                  <a:cubicBezTo>
                    <a:pt x="5448" y="318"/>
                    <a:pt x="5135" y="0"/>
                    <a:pt x="4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55"/>
            <p:cNvSpPr/>
            <p:nvPr/>
          </p:nvSpPr>
          <p:spPr>
            <a:xfrm>
              <a:off x="7348106" y="4312229"/>
              <a:ext cx="64076" cy="49500"/>
            </a:xfrm>
            <a:custGeom>
              <a:avLst/>
              <a:gdLst/>
              <a:ahLst/>
              <a:cxnLst/>
              <a:rect l="l" t="t" r="r" b="b"/>
              <a:pathLst>
                <a:path w="1688" h="1304" extrusionOk="0">
                  <a:moveTo>
                    <a:pt x="179" y="0"/>
                  </a:moveTo>
                  <a:cubicBezTo>
                    <a:pt x="82" y="0"/>
                    <a:pt x="1" y="77"/>
                    <a:pt x="1" y="174"/>
                  </a:cubicBezTo>
                  <a:lnTo>
                    <a:pt x="1" y="1129"/>
                  </a:lnTo>
                  <a:cubicBezTo>
                    <a:pt x="1" y="1227"/>
                    <a:pt x="82" y="1304"/>
                    <a:pt x="179" y="1304"/>
                  </a:cubicBezTo>
                  <a:lnTo>
                    <a:pt x="1513" y="1304"/>
                  </a:lnTo>
                  <a:cubicBezTo>
                    <a:pt x="1610" y="1304"/>
                    <a:pt x="1688" y="1227"/>
                    <a:pt x="1688" y="1129"/>
                  </a:cubicBezTo>
                  <a:lnTo>
                    <a:pt x="1688" y="174"/>
                  </a:lnTo>
                  <a:cubicBezTo>
                    <a:pt x="1688" y="77"/>
                    <a:pt x="1610" y="0"/>
                    <a:pt x="1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55"/>
            <p:cNvSpPr/>
            <p:nvPr/>
          </p:nvSpPr>
          <p:spPr>
            <a:xfrm>
              <a:off x="7926296" y="4229821"/>
              <a:ext cx="206806" cy="163038"/>
            </a:xfrm>
            <a:custGeom>
              <a:avLst/>
              <a:gdLst/>
              <a:ahLst/>
              <a:cxnLst/>
              <a:rect l="l" t="t" r="r" b="b"/>
              <a:pathLst>
                <a:path w="5448" h="4295" extrusionOk="0">
                  <a:moveTo>
                    <a:pt x="700" y="0"/>
                  </a:moveTo>
                  <a:cubicBezTo>
                    <a:pt x="314" y="0"/>
                    <a:pt x="0" y="318"/>
                    <a:pt x="0" y="705"/>
                  </a:cubicBezTo>
                  <a:lnTo>
                    <a:pt x="329" y="705"/>
                  </a:lnTo>
                  <a:cubicBezTo>
                    <a:pt x="329" y="500"/>
                    <a:pt x="496" y="334"/>
                    <a:pt x="700" y="334"/>
                  </a:cubicBezTo>
                  <a:lnTo>
                    <a:pt x="4748" y="334"/>
                  </a:lnTo>
                  <a:cubicBezTo>
                    <a:pt x="4953" y="334"/>
                    <a:pt x="5119" y="500"/>
                    <a:pt x="5119" y="705"/>
                  </a:cubicBezTo>
                  <a:lnTo>
                    <a:pt x="5119" y="3595"/>
                  </a:lnTo>
                  <a:cubicBezTo>
                    <a:pt x="5119" y="3800"/>
                    <a:pt x="4953" y="3966"/>
                    <a:pt x="4748" y="3966"/>
                  </a:cubicBezTo>
                  <a:lnTo>
                    <a:pt x="3769" y="3966"/>
                  </a:lnTo>
                  <a:lnTo>
                    <a:pt x="3769" y="4295"/>
                  </a:lnTo>
                  <a:lnTo>
                    <a:pt x="4748" y="4295"/>
                  </a:lnTo>
                  <a:cubicBezTo>
                    <a:pt x="5134" y="4295"/>
                    <a:pt x="5448" y="3982"/>
                    <a:pt x="5448" y="3595"/>
                  </a:cubicBezTo>
                  <a:lnTo>
                    <a:pt x="5448" y="705"/>
                  </a:lnTo>
                  <a:cubicBezTo>
                    <a:pt x="5448" y="318"/>
                    <a:pt x="5134" y="0"/>
                    <a:pt x="4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55"/>
            <p:cNvSpPr/>
            <p:nvPr/>
          </p:nvSpPr>
          <p:spPr>
            <a:xfrm>
              <a:off x="7925271" y="4269602"/>
              <a:ext cx="121206" cy="121206"/>
            </a:xfrm>
            <a:custGeom>
              <a:avLst/>
              <a:gdLst/>
              <a:ahLst/>
              <a:cxnLst/>
              <a:rect l="l" t="t" r="r" b="b"/>
              <a:pathLst>
                <a:path w="3193" h="3193" extrusionOk="0">
                  <a:moveTo>
                    <a:pt x="0" y="1"/>
                  </a:moveTo>
                  <a:lnTo>
                    <a:pt x="0" y="477"/>
                  </a:lnTo>
                  <a:cubicBezTo>
                    <a:pt x="1498" y="477"/>
                    <a:pt x="2716" y="1695"/>
                    <a:pt x="2716" y="3193"/>
                  </a:cubicBezTo>
                  <a:lnTo>
                    <a:pt x="3192" y="3193"/>
                  </a:lnTo>
                  <a:cubicBezTo>
                    <a:pt x="3192" y="1433"/>
                    <a:pt x="176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55"/>
            <p:cNvSpPr/>
            <p:nvPr/>
          </p:nvSpPr>
          <p:spPr>
            <a:xfrm>
              <a:off x="7925271" y="4310749"/>
              <a:ext cx="80058" cy="80058"/>
            </a:xfrm>
            <a:custGeom>
              <a:avLst/>
              <a:gdLst/>
              <a:ahLst/>
              <a:cxnLst/>
              <a:rect l="l" t="t" r="r" b="b"/>
              <a:pathLst>
                <a:path w="2109" h="2109" extrusionOk="0">
                  <a:moveTo>
                    <a:pt x="0" y="0"/>
                  </a:moveTo>
                  <a:lnTo>
                    <a:pt x="0" y="477"/>
                  </a:lnTo>
                  <a:cubicBezTo>
                    <a:pt x="902" y="477"/>
                    <a:pt x="1632" y="1207"/>
                    <a:pt x="1632" y="2109"/>
                  </a:cubicBezTo>
                  <a:lnTo>
                    <a:pt x="2109" y="2109"/>
                  </a:lnTo>
                  <a:cubicBezTo>
                    <a:pt x="2109" y="945"/>
                    <a:pt x="116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55"/>
            <p:cNvSpPr/>
            <p:nvPr/>
          </p:nvSpPr>
          <p:spPr>
            <a:xfrm>
              <a:off x="7925271" y="4356262"/>
              <a:ext cx="34544" cy="34544"/>
            </a:xfrm>
            <a:custGeom>
              <a:avLst/>
              <a:gdLst/>
              <a:ahLst/>
              <a:cxnLst/>
              <a:rect l="l" t="t" r="r" b="b"/>
              <a:pathLst>
                <a:path w="910" h="910" extrusionOk="0">
                  <a:moveTo>
                    <a:pt x="0" y="1"/>
                  </a:moveTo>
                  <a:lnTo>
                    <a:pt x="0" y="910"/>
                  </a:lnTo>
                  <a:lnTo>
                    <a:pt x="909" y="910"/>
                  </a:lnTo>
                  <a:cubicBezTo>
                    <a:pt x="909" y="407"/>
                    <a:pt x="50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55"/>
            <p:cNvSpPr/>
            <p:nvPr/>
          </p:nvSpPr>
          <p:spPr>
            <a:xfrm>
              <a:off x="8267735" y="4226746"/>
              <a:ext cx="74326" cy="74326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248" y="1"/>
                  </a:moveTo>
                  <a:cubicBezTo>
                    <a:pt x="113" y="1"/>
                    <a:pt x="1" y="113"/>
                    <a:pt x="1" y="248"/>
                  </a:cubicBezTo>
                  <a:lnTo>
                    <a:pt x="1" y="1710"/>
                  </a:lnTo>
                  <a:cubicBezTo>
                    <a:pt x="1" y="1849"/>
                    <a:pt x="113" y="1958"/>
                    <a:pt x="248" y="1958"/>
                  </a:cubicBezTo>
                  <a:cubicBezTo>
                    <a:pt x="383" y="1958"/>
                    <a:pt x="495" y="1849"/>
                    <a:pt x="495" y="1710"/>
                  </a:cubicBezTo>
                  <a:lnTo>
                    <a:pt x="495" y="496"/>
                  </a:lnTo>
                  <a:lnTo>
                    <a:pt x="1710" y="496"/>
                  </a:lnTo>
                  <a:cubicBezTo>
                    <a:pt x="1845" y="496"/>
                    <a:pt x="1958" y="383"/>
                    <a:pt x="1958" y="248"/>
                  </a:cubicBezTo>
                  <a:cubicBezTo>
                    <a:pt x="1958" y="113"/>
                    <a:pt x="1845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55"/>
            <p:cNvSpPr/>
            <p:nvPr/>
          </p:nvSpPr>
          <p:spPr>
            <a:xfrm>
              <a:off x="8356255" y="4226746"/>
              <a:ext cx="74515" cy="74326"/>
            </a:xfrm>
            <a:custGeom>
              <a:avLst/>
              <a:gdLst/>
              <a:ahLst/>
              <a:cxnLst/>
              <a:rect l="l" t="t" r="r" b="b"/>
              <a:pathLst>
                <a:path w="1963" h="1958" extrusionOk="0">
                  <a:moveTo>
                    <a:pt x="249" y="1"/>
                  </a:moveTo>
                  <a:cubicBezTo>
                    <a:pt x="113" y="1"/>
                    <a:pt x="1" y="113"/>
                    <a:pt x="1" y="248"/>
                  </a:cubicBezTo>
                  <a:cubicBezTo>
                    <a:pt x="1" y="383"/>
                    <a:pt x="113" y="496"/>
                    <a:pt x="249" y="496"/>
                  </a:cubicBezTo>
                  <a:lnTo>
                    <a:pt x="1467" y="496"/>
                  </a:lnTo>
                  <a:lnTo>
                    <a:pt x="1467" y="1710"/>
                  </a:lnTo>
                  <a:cubicBezTo>
                    <a:pt x="1467" y="1849"/>
                    <a:pt x="1576" y="1958"/>
                    <a:pt x="1715" y="1958"/>
                  </a:cubicBezTo>
                  <a:cubicBezTo>
                    <a:pt x="1851" y="1958"/>
                    <a:pt x="1963" y="1849"/>
                    <a:pt x="1963" y="1710"/>
                  </a:cubicBezTo>
                  <a:lnTo>
                    <a:pt x="1963" y="248"/>
                  </a:lnTo>
                  <a:cubicBezTo>
                    <a:pt x="1963" y="113"/>
                    <a:pt x="1851" y="1"/>
                    <a:pt x="1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55"/>
            <p:cNvSpPr/>
            <p:nvPr/>
          </p:nvSpPr>
          <p:spPr>
            <a:xfrm>
              <a:off x="8356255" y="4321605"/>
              <a:ext cx="74515" cy="74364"/>
            </a:xfrm>
            <a:custGeom>
              <a:avLst/>
              <a:gdLst/>
              <a:ahLst/>
              <a:cxnLst/>
              <a:rect l="l" t="t" r="r" b="b"/>
              <a:pathLst>
                <a:path w="1963" h="1959" extrusionOk="0">
                  <a:moveTo>
                    <a:pt x="1715" y="0"/>
                  </a:moveTo>
                  <a:cubicBezTo>
                    <a:pt x="1576" y="0"/>
                    <a:pt x="1467" y="113"/>
                    <a:pt x="1467" y="248"/>
                  </a:cubicBezTo>
                  <a:lnTo>
                    <a:pt x="1467" y="1463"/>
                  </a:lnTo>
                  <a:lnTo>
                    <a:pt x="249" y="1463"/>
                  </a:lnTo>
                  <a:cubicBezTo>
                    <a:pt x="113" y="1463"/>
                    <a:pt x="1" y="1575"/>
                    <a:pt x="1" y="1711"/>
                  </a:cubicBezTo>
                  <a:cubicBezTo>
                    <a:pt x="1" y="1850"/>
                    <a:pt x="113" y="1959"/>
                    <a:pt x="249" y="1959"/>
                  </a:cubicBezTo>
                  <a:lnTo>
                    <a:pt x="1715" y="1959"/>
                  </a:lnTo>
                  <a:cubicBezTo>
                    <a:pt x="1851" y="1959"/>
                    <a:pt x="1963" y="1850"/>
                    <a:pt x="1963" y="1711"/>
                  </a:cubicBezTo>
                  <a:lnTo>
                    <a:pt x="1963" y="248"/>
                  </a:lnTo>
                  <a:cubicBezTo>
                    <a:pt x="1963" y="113"/>
                    <a:pt x="1851" y="0"/>
                    <a:pt x="1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55"/>
            <p:cNvSpPr/>
            <p:nvPr/>
          </p:nvSpPr>
          <p:spPr>
            <a:xfrm>
              <a:off x="8267735" y="4321605"/>
              <a:ext cx="74326" cy="74364"/>
            </a:xfrm>
            <a:custGeom>
              <a:avLst/>
              <a:gdLst/>
              <a:ahLst/>
              <a:cxnLst/>
              <a:rect l="l" t="t" r="r" b="b"/>
              <a:pathLst>
                <a:path w="1958" h="1959" extrusionOk="0">
                  <a:moveTo>
                    <a:pt x="248" y="0"/>
                  </a:moveTo>
                  <a:cubicBezTo>
                    <a:pt x="113" y="0"/>
                    <a:pt x="1" y="113"/>
                    <a:pt x="1" y="248"/>
                  </a:cubicBezTo>
                  <a:lnTo>
                    <a:pt x="1" y="1711"/>
                  </a:lnTo>
                  <a:cubicBezTo>
                    <a:pt x="1" y="1850"/>
                    <a:pt x="113" y="1959"/>
                    <a:pt x="248" y="1959"/>
                  </a:cubicBezTo>
                  <a:lnTo>
                    <a:pt x="1710" y="1959"/>
                  </a:lnTo>
                  <a:cubicBezTo>
                    <a:pt x="1845" y="1959"/>
                    <a:pt x="1958" y="1850"/>
                    <a:pt x="1958" y="1711"/>
                  </a:cubicBezTo>
                  <a:cubicBezTo>
                    <a:pt x="1958" y="1575"/>
                    <a:pt x="1845" y="1463"/>
                    <a:pt x="1710" y="1463"/>
                  </a:cubicBezTo>
                  <a:lnTo>
                    <a:pt x="495" y="1463"/>
                  </a:lnTo>
                  <a:lnTo>
                    <a:pt x="495" y="248"/>
                  </a:lnTo>
                  <a:cubicBezTo>
                    <a:pt x="495" y="113"/>
                    <a:pt x="383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1" name="Google Shape;7701;p55"/>
          <p:cNvGrpSpPr/>
          <p:nvPr/>
        </p:nvGrpSpPr>
        <p:grpSpPr>
          <a:xfrm>
            <a:off x="720000" y="655100"/>
            <a:ext cx="516117" cy="113700"/>
            <a:chOff x="720000" y="540000"/>
            <a:chExt cx="516117" cy="113700"/>
          </a:xfrm>
        </p:grpSpPr>
        <p:sp>
          <p:nvSpPr>
            <p:cNvPr id="7702" name="Google Shape;7702;p55"/>
            <p:cNvSpPr/>
            <p:nvPr/>
          </p:nvSpPr>
          <p:spPr>
            <a:xfrm>
              <a:off x="720000" y="540000"/>
              <a:ext cx="113700" cy="113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55"/>
            <p:cNvSpPr/>
            <p:nvPr/>
          </p:nvSpPr>
          <p:spPr>
            <a:xfrm>
              <a:off x="921209" y="540000"/>
              <a:ext cx="113700" cy="113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55"/>
            <p:cNvSpPr/>
            <p:nvPr/>
          </p:nvSpPr>
          <p:spPr>
            <a:xfrm>
              <a:off x="1122417" y="540000"/>
              <a:ext cx="113700" cy="113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5" name="Google Shape;7705;p55"/>
          <p:cNvSpPr txBox="1">
            <a:spLocks noGrp="1"/>
          </p:cNvSpPr>
          <p:nvPr>
            <p:ph type="subTitle" idx="4294967295"/>
          </p:nvPr>
        </p:nvSpPr>
        <p:spPr>
          <a:xfrm>
            <a:off x="585222" y="1065711"/>
            <a:ext cx="7852331" cy="209959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600" dirty="0">
                <a:solidFill>
                  <a:schemeClr val="lt1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III- ỨNG DỤNG CỦA CACBON</a:t>
            </a:r>
            <a:endParaRPr sz="6600" dirty="0">
              <a:solidFill>
                <a:schemeClr val="lt1"/>
              </a:solidFill>
              <a:effectLst>
                <a:reflection blurRad="6350" stA="60000" endA="900" endPos="58000" dir="5400000" sy="-100000" algn="bl" rotWithShape="0"/>
              </a:effectLst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uyen4">
            <a:extLst>
              <a:ext uri="{FF2B5EF4-FFF2-40B4-BE49-F238E27FC236}">
                <a16:creationId xmlns:a16="http://schemas.microsoft.com/office/drawing/2014/main" id="{920972F6-E31C-4129-9512-1B674471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4350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Filter%20single loc nuoc">
            <a:extLst>
              <a:ext uri="{FF2B5EF4-FFF2-40B4-BE49-F238E27FC236}">
                <a16:creationId xmlns:a16="http://schemas.microsoft.com/office/drawing/2014/main" id="{F79991D7-96C1-4A6C-8E25-427461B5C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28600"/>
            <a:ext cx="19669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Khau%20trang%20than%20hoat%20tinh">
            <a:extLst>
              <a:ext uri="{FF2B5EF4-FFF2-40B4-BE49-F238E27FC236}">
                <a16:creationId xmlns:a16="http://schemas.microsoft.com/office/drawing/2014/main" id="{91FB68CA-A879-40BC-9457-5E47F9FA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71450"/>
            <a:ext cx="1816894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9B4A5DDE-164B-4158-9F5C-AEB85223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71750"/>
            <a:ext cx="1771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1">
            <a:extLst>
              <a:ext uri="{FF2B5EF4-FFF2-40B4-BE49-F238E27FC236}">
                <a16:creationId xmlns:a16="http://schemas.microsoft.com/office/drawing/2014/main" id="{ADA9B521-CE9A-43B6-AC90-E4D9453B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6289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AutoShape 9">
            <a:extLst>
              <a:ext uri="{FF2B5EF4-FFF2-40B4-BE49-F238E27FC236}">
                <a16:creationId xmlns:a16="http://schemas.microsoft.com/office/drawing/2014/main" id="{8A55A879-C02C-4297-97DC-69E05B7CA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4514850"/>
            <a:ext cx="6115050" cy="457200"/>
          </a:xfrm>
          <a:prstGeom prst="wedgeRoundRectCallout">
            <a:avLst>
              <a:gd name="adj1" fmla="val -7593"/>
              <a:gd name="adj2" fmla="val -53125"/>
              <a:gd name="adj3" fmla="val 16667"/>
            </a:avLst>
          </a:prstGeom>
          <a:solidFill>
            <a:srgbClr val="FFFF99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>
                <a:latin typeface="Arial" panose="020B0604020202020204" pitchFamily="34" charset="0"/>
              </a:rPr>
              <a:t>Quan sát tranh và nêu ứng dụng của Cacbon</a:t>
            </a:r>
          </a:p>
        </p:txBody>
      </p:sp>
      <p:sp>
        <p:nvSpPr>
          <p:cNvPr id="16392" name="Text Box 10">
            <a:extLst>
              <a:ext uri="{FF2B5EF4-FFF2-40B4-BE49-F238E27FC236}">
                <a16:creationId xmlns:a16="http://schemas.microsoft.com/office/drawing/2014/main" id="{B2381780-E896-44BE-99DF-C6C1F2B6C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228850"/>
            <a:ext cx="17145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500" b="1" i="1">
                <a:solidFill>
                  <a:srgbClr val="FF5050"/>
                </a:solidFill>
                <a:latin typeface=".VnTime" panose="020B7200000000000000" pitchFamily="34" charset="0"/>
              </a:rPr>
              <a:t>Ruét bót ch×</a:t>
            </a:r>
          </a:p>
        </p:txBody>
      </p:sp>
      <p:sp>
        <p:nvSpPr>
          <p:cNvPr id="16393" name="Text Box 11">
            <a:extLst>
              <a:ext uri="{FF2B5EF4-FFF2-40B4-BE49-F238E27FC236}">
                <a16:creationId xmlns:a16="http://schemas.microsoft.com/office/drawing/2014/main" id="{7D05FA01-6FAE-4167-AEF2-572AAE006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714500"/>
            <a:ext cx="30289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50" b="1" i="1">
                <a:solidFill>
                  <a:srgbClr val="FF3300"/>
                </a:solidFill>
                <a:latin typeface=".VnTime" panose="020B7200000000000000" pitchFamily="34" charset="0"/>
              </a:rPr>
              <a:t>KhÈu trang phßng ®éc</a:t>
            </a:r>
          </a:p>
        </p:txBody>
      </p:sp>
      <p:sp>
        <p:nvSpPr>
          <p:cNvPr id="16394" name="Text Box 12">
            <a:extLst>
              <a:ext uri="{FF2B5EF4-FFF2-40B4-BE49-F238E27FC236}">
                <a16:creationId xmlns:a16="http://schemas.microsoft.com/office/drawing/2014/main" id="{712BA4FA-F620-4088-B128-EA381507E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2286000"/>
            <a:ext cx="13716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50" b="1" i="1">
                <a:solidFill>
                  <a:srgbClr val="FF3300"/>
                </a:solidFill>
                <a:latin typeface=".VnTime" panose="020B7200000000000000" pitchFamily="34" charset="0"/>
              </a:rPr>
              <a:t>M¸y läc n­íc</a:t>
            </a:r>
          </a:p>
        </p:txBody>
      </p:sp>
      <p:sp>
        <p:nvSpPr>
          <p:cNvPr id="16395" name="Rectangle 13">
            <a:extLst>
              <a:ext uri="{FF2B5EF4-FFF2-40B4-BE49-F238E27FC236}">
                <a16:creationId xmlns:a16="http://schemas.microsoft.com/office/drawing/2014/main" id="{1EF654D2-56CA-4900-A8F3-AE06AE180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4057650"/>
            <a:ext cx="13144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50" b="1" i="1">
                <a:solidFill>
                  <a:srgbClr val="FF3300"/>
                </a:solidFill>
                <a:latin typeface="Times New Roman" panose="02020603050405020304" pitchFamily="18" charset="0"/>
              </a:rPr>
              <a:t>Trang sức bằng kim cương</a:t>
            </a:r>
          </a:p>
        </p:txBody>
      </p:sp>
      <p:sp>
        <p:nvSpPr>
          <p:cNvPr id="16396" name="Text Box 14">
            <a:extLst>
              <a:ext uri="{FF2B5EF4-FFF2-40B4-BE49-F238E27FC236}">
                <a16:creationId xmlns:a16="http://schemas.microsoft.com/office/drawing/2014/main" id="{D23C4EDE-38A2-4A3C-BF4F-57B05A14A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286250"/>
            <a:ext cx="24003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5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105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05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khoan</a:t>
            </a:r>
            <a:r>
              <a:rPr lang="en-US" altLang="en-US" sz="105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05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105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05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sz="105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05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cương</a:t>
            </a:r>
            <a:endParaRPr lang="en-US" altLang="en-US" sz="1050" b="1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97" name="Picture 15">
            <a:extLst>
              <a:ext uri="{FF2B5EF4-FFF2-40B4-BE49-F238E27FC236}">
                <a16:creationId xmlns:a16="http://schemas.microsoft.com/office/drawing/2014/main" id="{910A97E6-2479-4232-827E-4476DA2F6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A0408"/>
              </a:clrFrom>
              <a:clrTo>
                <a:srgbClr val="0A04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24872" r="56000" b="18088"/>
          <a:stretch>
            <a:fillRect/>
          </a:stretch>
        </p:blipFill>
        <p:spPr bwMode="auto">
          <a:xfrm>
            <a:off x="5772150" y="2628901"/>
            <a:ext cx="1600200" cy="159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Text Box 16">
            <a:extLst>
              <a:ext uri="{FF2B5EF4-FFF2-40B4-BE49-F238E27FC236}">
                <a16:creationId xmlns:a16="http://schemas.microsoft.com/office/drawing/2014/main" id="{5A23F856-6CCE-4CA1-A5F9-9FEE59F12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4286250"/>
            <a:ext cx="14859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50">
                <a:solidFill>
                  <a:srgbClr val="FF3300"/>
                </a:solidFill>
                <a:latin typeface="Arial" panose="020B0604020202020204" pitchFamily="34" charset="0"/>
              </a:rPr>
              <a:t>Mặt lạ phòng độc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1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 autoUpdateAnimBg="0"/>
      <p:bldP spid="16391" grpId="1" animBg="1" autoUpdateAnimBg="0"/>
      <p:bldP spid="16392" grpId="0" autoUpdateAnimBg="0"/>
      <p:bldP spid="16393" grpId="0" autoUpdateAnimBg="0"/>
      <p:bldP spid="16394" grpId="0" autoUpdateAnimBg="0"/>
      <p:bldP spid="16395" grpId="0" autoUpdateAnimBg="0"/>
      <p:bldP spid="16396" grpId="0" autoUpdateAnimBg="0"/>
      <p:bldP spid="1639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pload.wikimedia.org/wikipedia/commons/f/f3/GraphiteUS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6" y="1577707"/>
            <a:ext cx="2810694" cy="207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87898" y="578611"/>
            <a:ext cx="4831925" cy="2114550"/>
            <a:chOff x="2999280" y="0"/>
            <a:chExt cx="6144721" cy="3236686"/>
          </a:xfrm>
        </p:grpSpPr>
        <p:pic>
          <p:nvPicPr>
            <p:cNvPr id="22532" name="Picture 4" descr="Kết quả hình ảnh cho than cốc khử kim loạ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843" y="0"/>
              <a:ext cx="4311158" cy="3236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999280" y="688941"/>
              <a:ext cx="1833564" cy="6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Luyện kim</a:t>
              </a:r>
              <a:endParaRPr lang="vi-VN" sz="21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13848" y="2820374"/>
            <a:ext cx="5220686" cy="1696224"/>
            <a:chOff x="3215245" y="3986768"/>
            <a:chExt cx="5928755" cy="2871232"/>
          </a:xfrm>
        </p:grpSpPr>
        <p:pic>
          <p:nvPicPr>
            <p:cNvPr id="22534" name="Picture 6" descr="Kết quả hình ảnh cho than cốc khử kim loạ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843" y="3986768"/>
              <a:ext cx="4311157" cy="287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215245" y="4552665"/>
              <a:ext cx="1538099" cy="179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Luyện kim loại từ quặng</a:t>
              </a:r>
              <a:endParaRPr lang="vi-VN" sz="21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9403" y="3835642"/>
            <a:ext cx="17530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FF0000"/>
                </a:solidFill>
              </a:rPr>
              <a:t>THAN CỐC</a:t>
            </a:r>
            <a:endParaRPr lang="vi-VN" sz="21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311" y="0"/>
            <a:ext cx="9121379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ỨNG DỤNG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Kết quả hình ảnh cho thuốc nổ đ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20" y="2842608"/>
            <a:ext cx="4584669" cy="230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cacbon vô định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12" y="820823"/>
            <a:ext cx="3603758" cy="203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047" y="1143001"/>
            <a:ext cx="1243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Thuốc pháo</a:t>
            </a:r>
            <a:endParaRPr lang="vi-VN" sz="2100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160" y="3951386"/>
            <a:ext cx="1590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Thuốc nổ đen</a:t>
            </a:r>
            <a:endParaRPr lang="vi-VN" sz="2100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Ky uc Tet dau tien ‘khong phao’ o lang phao Binh Da hinh anh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713" y="475370"/>
            <a:ext cx="4418620" cy="23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311" y="2922686"/>
            <a:ext cx="3268494" cy="685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66FF"/>
              </a:gs>
            </a:gsLst>
            <a:path path="shape">
              <a:fillToRect l="50000" t="50000" r="50000" b="50000"/>
            </a:path>
          </a:gradFill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 GỖ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6022" y="25810"/>
            <a:ext cx="9121379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ỨNG DỤNG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380" y="447331"/>
            <a:ext cx="8209241" cy="685800"/>
          </a:xfrm>
        </p:spPr>
        <p:txBody>
          <a:bodyPr/>
          <a:lstStyle/>
          <a:p>
            <a:pPr eaLnBrk="1" hangingPunct="1"/>
            <a:r>
              <a:rPr lang="en-US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hoạt tính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3" y="1173688"/>
            <a:ext cx="2993881" cy="148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66" y="3129539"/>
            <a:ext cx="3333710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gasmask_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46" y="999204"/>
            <a:ext cx="3081149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Filter%20single loc 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2" y="3129539"/>
            <a:ext cx="340669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327616" y="2658397"/>
            <a:ext cx="3800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Times New Roman" pitchFamily="18" charset="0"/>
              </a:rPr>
              <a:t>Khẩu trang than hoạt tính</a:t>
            </a:r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5028069" y="2658397"/>
            <a:ext cx="38765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Times New Roman" pitchFamily="18" charset="0"/>
              </a:rPr>
              <a:t>Mặt nạ phòng độc</a:t>
            </a:r>
          </a:p>
        </p:txBody>
      </p: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923449" y="4800600"/>
            <a:ext cx="28884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Times New Roman" pitchFamily="18" charset="0"/>
              </a:rPr>
              <a:t>Máy lọc nước</a:t>
            </a:r>
          </a:p>
        </p:txBody>
      </p:sp>
      <p:sp>
        <p:nvSpPr>
          <p:cNvPr id="21514" name="Text Box 16"/>
          <p:cNvSpPr txBox="1">
            <a:spLocks noChangeArrowheads="1"/>
          </p:cNvSpPr>
          <p:nvPr/>
        </p:nvSpPr>
        <p:spPr bwMode="auto">
          <a:xfrm>
            <a:off x="5332116" y="4800600"/>
            <a:ext cx="31924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Times New Roman" pitchFamily="18" charset="0"/>
              </a:rPr>
              <a:t>Lót khử mùi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311" y="0"/>
            <a:ext cx="9121379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ỨNG DỤNG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403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an muoi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13333" r="7317" b="10001"/>
          <a:stretch>
            <a:fillRect/>
          </a:stretch>
        </p:blipFill>
        <p:spPr bwMode="auto">
          <a:xfrm>
            <a:off x="3355816" y="1444228"/>
            <a:ext cx="266040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thanmu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71" y="4073129"/>
            <a:ext cx="3344506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477603" y="846080"/>
            <a:ext cx="2238246" cy="3801665"/>
            <a:chOff x="240" y="1296"/>
            <a:chExt cx="1440" cy="2508"/>
          </a:xfrm>
        </p:grpSpPr>
        <p:grpSp>
          <p:nvGrpSpPr>
            <p:cNvPr id="20494" name="Group 5"/>
            <p:cNvGrpSpPr>
              <a:grpSpLocks/>
            </p:cNvGrpSpPr>
            <p:nvPr/>
          </p:nvGrpSpPr>
          <p:grpSpPr bwMode="auto">
            <a:xfrm>
              <a:off x="240" y="2112"/>
              <a:ext cx="1440" cy="1692"/>
              <a:chOff x="192" y="1572"/>
              <a:chExt cx="780" cy="1266"/>
            </a:xfrm>
          </p:grpSpPr>
          <p:pic>
            <p:nvPicPr>
              <p:cNvPr id="20496" name="Picture 6" descr="Canon_BCI_6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572"/>
                <a:ext cx="780" cy="588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97" name="Picture 7" descr="1161745120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256"/>
                <a:ext cx="696" cy="58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495" name="Picture 8" descr="mu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28"/>
            <a:stretch>
              <a:fillRect/>
            </a:stretch>
          </p:blipFill>
          <p:spPr bwMode="auto">
            <a:xfrm>
              <a:off x="240" y="1296"/>
              <a:ext cx="144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1311" y="3403652"/>
            <a:ext cx="8547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Mực in</a:t>
            </a:r>
          </a:p>
        </p:txBody>
      </p:sp>
      <p:pic>
        <p:nvPicPr>
          <p:cNvPr id="22538" name="Picture 10" descr="NordicWinterTi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64" y="586979"/>
            <a:ext cx="2812425" cy="192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605308" y="2461021"/>
            <a:ext cx="252738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100">
                <a:solidFill>
                  <a:srgbClr val="FF0066"/>
                </a:solidFill>
                <a:latin typeface="Times New Roman" pitchFamily="18" charset="0"/>
              </a:rPr>
              <a:t>Chất độn cao su</a:t>
            </a:r>
          </a:p>
        </p:txBody>
      </p:sp>
      <p:grpSp>
        <p:nvGrpSpPr>
          <p:cNvPr id="22540" name="Group 12"/>
          <p:cNvGrpSpPr>
            <a:grpSpLocks/>
          </p:cNvGrpSpPr>
          <p:nvPr/>
        </p:nvGrpSpPr>
        <p:grpSpPr bwMode="auto">
          <a:xfrm>
            <a:off x="6624310" y="2987279"/>
            <a:ext cx="2280345" cy="1854994"/>
            <a:chOff x="4224" y="2352"/>
            <a:chExt cx="1248" cy="1558"/>
          </a:xfrm>
        </p:grpSpPr>
        <p:pic>
          <p:nvPicPr>
            <p:cNvPr id="20492" name="Picture 13" descr="IMG0149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3999" r="8475" b="6000"/>
            <a:stretch>
              <a:fillRect/>
            </a:stretch>
          </p:blipFill>
          <p:spPr bwMode="auto">
            <a:xfrm>
              <a:off x="4224" y="2352"/>
              <a:ext cx="1248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Rectangle 14"/>
            <p:cNvSpPr>
              <a:spLocks noChangeArrowheads="1"/>
            </p:cNvSpPr>
            <p:nvPr/>
          </p:nvSpPr>
          <p:spPr bwMode="auto">
            <a:xfrm>
              <a:off x="4320" y="3561"/>
              <a:ext cx="863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>
                  <a:solidFill>
                    <a:srgbClr val="FF0066"/>
                  </a:solidFill>
                  <a:latin typeface="Times New Roman" pitchFamily="18" charset="0"/>
                </a:rPr>
                <a:t>Xi đánh giày</a:t>
              </a:r>
            </a:p>
          </p:txBody>
        </p:sp>
      </p:grp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6168242" y="1771650"/>
            <a:ext cx="608092" cy="5715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6168241" y="2514600"/>
            <a:ext cx="684104" cy="4572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>
            <a:off x="2747724" y="2514600"/>
            <a:ext cx="456069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1311" y="0"/>
            <a:ext cx="9121379" cy="514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ỨNG DỤNG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5873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  <p:bldP spid="22539" grpId="0"/>
      <p:bldP spid="22543" grpId="0" animBg="1"/>
      <p:bldP spid="22544" grpId="0" animBg="1"/>
      <p:bldP spid="225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ao cat 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4" y="911051"/>
            <a:ext cx="3049403" cy="4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may 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4" y="3629249"/>
            <a:ext cx="2217747" cy="99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03329" y="1485900"/>
            <a:ext cx="284148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100" b="1">
                <a:solidFill>
                  <a:srgbClr val="0000FF"/>
                </a:solidFill>
                <a:latin typeface="Times New Roman" pitchFamily="18" charset="0"/>
              </a:rPr>
              <a:t>Dao cắt thủy tinh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742543" y="4736753"/>
            <a:ext cx="28414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Times New Roman" pitchFamily="18" charset="0"/>
              </a:rPr>
              <a:t>Bột mài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596624" y="2165747"/>
            <a:ext cx="183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1800">
              <a:latin typeface="Times New Roman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092230" y="2508647"/>
            <a:ext cx="256427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00" b="1">
                <a:solidFill>
                  <a:srgbClr val="0000FF"/>
                </a:solidFill>
                <a:latin typeface="Times New Roman" pitchFamily="18" charset="0"/>
              </a:rPr>
              <a:t>Đồ trang sức</a:t>
            </a:r>
          </a:p>
        </p:txBody>
      </p:sp>
      <p:sp>
        <p:nvSpPr>
          <p:cNvPr id="17416" name="Text 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300143" y="4736753"/>
            <a:ext cx="2356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Times New Roman" pitchFamily="18" charset="0"/>
              </a:rPr>
              <a:t>Mũi khoan</a:t>
            </a: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 flipV="1">
            <a:off x="2443679" y="1996901"/>
            <a:ext cx="900959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5484138" y="1485900"/>
            <a:ext cx="532081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2964581" y="2739513"/>
            <a:ext cx="760115" cy="125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4952057" y="2800350"/>
            <a:ext cx="1140173" cy="1200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17421" name="Picture 13" descr="imagesCAH8JJH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557" y="3264497"/>
            <a:ext cx="2217747" cy="135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68" y="574021"/>
            <a:ext cx="1871225" cy="182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rang su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823" y="674997"/>
            <a:ext cx="1558128" cy="1210637"/>
          </a:xfrm>
          <a:prstGeom prst="roundRect">
            <a:avLst>
              <a:gd name="adj" fmla="val 6274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424" name="Picture 16" descr="Kimc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05" y="3463157"/>
            <a:ext cx="2287052" cy="6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 descr="diamon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59" y="2225502"/>
            <a:ext cx="2356356" cy="125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0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5" grpId="0"/>
      <p:bldP spid="17416" grpId="0"/>
      <p:bldP spid="17417" grpId="0" animBg="1"/>
      <p:bldP spid="17418" grpId="0" animBg="1"/>
      <p:bldP spid="17419" grpId="0" animBg="1"/>
      <p:bldP spid="174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159" y="572675"/>
            <a:ext cx="2312577" cy="2255668"/>
            <a:chOff x="-115886" y="1"/>
            <a:chExt cx="2944812" cy="3696845"/>
          </a:xfrm>
        </p:grpSpPr>
        <p:pic>
          <p:nvPicPr>
            <p:cNvPr id="9218" name="Picture 2" descr="Kết quả hình ảnh cho điện cực than chì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886" y="1"/>
              <a:ext cx="2944812" cy="294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3200" y="3091543"/>
              <a:ext cx="1799771" cy="605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6600"/>
                  </a:solidFill>
                </a:rPr>
                <a:t>Điện cực</a:t>
              </a:r>
              <a:endParaRPr lang="vi-VN" sz="1800" b="1">
                <a:solidFill>
                  <a:srgbClr val="0066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23301" y="116725"/>
            <a:ext cx="3734299" cy="2204698"/>
            <a:chOff x="4381499" y="0"/>
            <a:chExt cx="4824175" cy="3026258"/>
          </a:xfrm>
        </p:grpSpPr>
        <p:pic>
          <p:nvPicPr>
            <p:cNvPr id="9220" name="Picture 4" descr="Kết quả hình ảnh cho nồi nấu chảy hợp kim bằng than chì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499" y="0"/>
              <a:ext cx="4762501" cy="263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77402" y="2519298"/>
              <a:ext cx="3128272" cy="506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6600"/>
                  </a:solidFill>
                </a:rPr>
                <a:t>Nồi nấu hợp kim</a:t>
              </a:r>
              <a:endParaRPr lang="vi-VN" sz="1800" b="1">
                <a:solidFill>
                  <a:srgbClr val="0066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32738" y="2870309"/>
            <a:ext cx="4340342" cy="2015094"/>
            <a:chOff x="4030894" y="3790208"/>
            <a:chExt cx="5370281" cy="3067792"/>
          </a:xfrm>
        </p:grpSpPr>
        <p:pic>
          <p:nvPicPr>
            <p:cNvPr id="8" name="Picture 2" descr="http://alphatech.vn/public/images/loctite-anti-seize-76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894" y="3790208"/>
              <a:ext cx="3265714" cy="3067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Kết quả hình ảnh cho than chì- chất bôi trơ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350" y="5048249"/>
              <a:ext cx="2533650" cy="180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610350" y="4303735"/>
              <a:ext cx="2790825" cy="56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6600"/>
                  </a:solidFill>
                </a:rPr>
                <a:t>Chất bôi trơn</a:t>
              </a:r>
              <a:endParaRPr lang="vi-VN" sz="1800" b="1">
                <a:solidFill>
                  <a:srgbClr val="0066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27485" y="2971800"/>
            <a:ext cx="3535325" cy="2000250"/>
            <a:chOff x="-38893" y="3962400"/>
            <a:chExt cx="4727007" cy="2895600"/>
          </a:xfrm>
        </p:grpSpPr>
        <p:pic>
          <p:nvPicPr>
            <p:cNvPr id="7" name="Picture 6" descr="Kết quả hình ảnh cho bút chì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62400"/>
              <a:ext cx="4688114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38893" y="4124918"/>
              <a:ext cx="2790825" cy="534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6600"/>
                  </a:solidFill>
                </a:rPr>
                <a:t>Ruột bút chì đen</a:t>
              </a:r>
              <a:endParaRPr lang="vi-VN" sz="1800" b="1">
                <a:solidFill>
                  <a:srgbClr val="006600"/>
                </a:solidFill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588603" y="2318657"/>
            <a:ext cx="2485078" cy="4459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THAN CHÌ</a:t>
            </a:r>
            <a:endParaRPr lang="vi-VN" sz="21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mang nano cacbon, tao ra tu C60 ben hon thep, cung hon kim c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571500"/>
            <a:ext cx="19431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6057900" y="2044304"/>
            <a:ext cx="19431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500">
                <a:latin typeface="Times New Roman" pitchFamily="18" charset="0"/>
              </a:rPr>
              <a:t>Màng nano </a:t>
            </a:r>
            <a:r>
              <a:rPr lang="en-US" altLang="en-US" sz="1500" b="1">
                <a:latin typeface="Times New Roman" pitchFamily="18" charset="0"/>
              </a:rPr>
              <a:t>C</a:t>
            </a:r>
            <a:r>
              <a:rPr lang="en-US" altLang="en-US" sz="1500" b="1" baseline="-25000">
                <a:latin typeface="Times New Roman" pitchFamily="18" charset="0"/>
              </a:rPr>
              <a:t>60</a:t>
            </a:r>
            <a:r>
              <a:rPr lang="en-US" altLang="en-US" sz="1500">
                <a:latin typeface="Times New Roman" pitchFamily="18" charset="0"/>
              </a:rPr>
              <a:t> bền hơn thép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085850" y="1885950"/>
            <a:ext cx="23431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50" b="1" i="1">
                <a:latin typeface="Palatino Linotype" pitchFamily="18" charset="0"/>
              </a:rPr>
              <a:t>(</a:t>
            </a:r>
            <a:r>
              <a:rPr lang="en-US" altLang="en-US" sz="1050" b="1" i="1">
                <a:latin typeface="Times New Roman" pitchFamily="18" charset="0"/>
              </a:rPr>
              <a:t>Là vật liệu dẫn nhiệt tốt nhất)</a:t>
            </a:r>
          </a:p>
        </p:txBody>
      </p:sp>
      <p:grpSp>
        <p:nvGrpSpPr>
          <p:cNvPr id="201733" name="Group 5"/>
          <p:cNvGrpSpPr>
            <a:grpSpLocks/>
          </p:cNvGrpSpPr>
          <p:nvPr/>
        </p:nvGrpSpPr>
        <p:grpSpPr bwMode="auto">
          <a:xfrm>
            <a:off x="1314450" y="114299"/>
            <a:ext cx="1943100" cy="1771265"/>
            <a:chOff x="144" y="2640"/>
            <a:chExt cx="1248" cy="1115"/>
          </a:xfrm>
        </p:grpSpPr>
        <p:pic>
          <p:nvPicPr>
            <p:cNvPr id="18452" name="Picture 6" descr="images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640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3" name="Text Box 7"/>
            <p:cNvSpPr txBox="1">
              <a:spLocks noChangeArrowheads="1"/>
            </p:cNvSpPr>
            <p:nvPr/>
          </p:nvSpPr>
          <p:spPr bwMode="auto">
            <a:xfrm>
              <a:off x="144" y="3552"/>
              <a:ext cx="1248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i="1">
                  <a:latin typeface="Times New Roman" pitchFamily="18" charset="0"/>
                </a:rPr>
                <a:t>Bộ phận tản nhiệt</a:t>
              </a:r>
            </a:p>
          </p:txBody>
        </p:sp>
      </p:grpSp>
      <p:grpSp>
        <p:nvGrpSpPr>
          <p:cNvPr id="201736" name="Group 8"/>
          <p:cNvGrpSpPr>
            <a:grpSpLocks/>
          </p:cNvGrpSpPr>
          <p:nvPr/>
        </p:nvGrpSpPr>
        <p:grpSpPr bwMode="auto">
          <a:xfrm>
            <a:off x="3721894" y="857250"/>
            <a:ext cx="1821656" cy="3829050"/>
            <a:chOff x="1872" y="1584"/>
            <a:chExt cx="1530" cy="2544"/>
          </a:xfrm>
        </p:grpSpPr>
        <p:pic>
          <p:nvPicPr>
            <p:cNvPr id="18449" name="Picture 9" descr="fuleren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584"/>
              <a:ext cx="153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10" descr="180px-C60-Fulleren-kristal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" y="1584"/>
              <a:ext cx="128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11" descr="1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" y="3048"/>
              <a:ext cx="1248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1740" name="Group 12"/>
          <p:cNvGrpSpPr>
            <a:grpSpLocks/>
          </p:cNvGrpSpPr>
          <p:nvPr/>
        </p:nvGrpSpPr>
        <p:grpSpPr bwMode="auto">
          <a:xfrm>
            <a:off x="1200150" y="2800350"/>
            <a:ext cx="2171700" cy="1838325"/>
            <a:chOff x="4008" y="2256"/>
            <a:chExt cx="1632" cy="1544"/>
          </a:xfrm>
        </p:grpSpPr>
        <p:pic>
          <p:nvPicPr>
            <p:cNvPr id="18447" name="Picture 13" descr="cambiennanotech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256"/>
              <a:ext cx="1440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8" name="Rectangle 14"/>
            <p:cNvSpPr>
              <a:spLocks noChangeArrowheads="1"/>
            </p:cNvSpPr>
            <p:nvPr/>
          </p:nvSpPr>
          <p:spPr bwMode="auto">
            <a:xfrm>
              <a:off x="4008" y="3368"/>
              <a:ext cx="1632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500" i="1">
                  <a:solidFill>
                    <a:schemeClr val="tx2"/>
                  </a:solidFill>
                  <a:latin typeface="Times New Roman" pitchFamily="18" charset="0"/>
                </a:rPr>
                <a:t>Vi mạch điện tử bằng sợi cacbonNano</a:t>
              </a:r>
              <a:r>
                <a:rPr lang="en-US" altLang="en-US" sz="1500">
                  <a:solidFill>
                    <a:schemeClr val="tx2"/>
                  </a:solidFill>
                </a:rPr>
                <a:t> </a:t>
              </a:r>
            </a:p>
          </p:txBody>
        </p:sp>
      </p:grpSp>
      <p:sp>
        <p:nvSpPr>
          <p:cNvPr id="201743" name="Line 15"/>
          <p:cNvSpPr>
            <a:spLocks noChangeShapeType="1"/>
          </p:cNvSpPr>
          <p:nvPr/>
        </p:nvSpPr>
        <p:spPr bwMode="auto">
          <a:xfrm flipH="1" flipV="1">
            <a:off x="3028950" y="1485900"/>
            <a:ext cx="742950" cy="848916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sp>
        <p:nvSpPr>
          <p:cNvPr id="201744" name="Line 16"/>
          <p:cNvSpPr>
            <a:spLocks noChangeShapeType="1"/>
          </p:cNvSpPr>
          <p:nvPr/>
        </p:nvSpPr>
        <p:spPr bwMode="auto">
          <a:xfrm flipH="1">
            <a:off x="3371850" y="2343150"/>
            <a:ext cx="400050" cy="751285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sp>
        <p:nvSpPr>
          <p:cNvPr id="201745" name="Line 17"/>
          <p:cNvSpPr>
            <a:spLocks noChangeShapeType="1"/>
          </p:cNvSpPr>
          <p:nvPr/>
        </p:nvSpPr>
        <p:spPr bwMode="auto">
          <a:xfrm rot="-10507803" flipH="1" flipV="1">
            <a:off x="5620941" y="2683669"/>
            <a:ext cx="514350" cy="74295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sp>
        <p:nvSpPr>
          <p:cNvPr id="201746" name="Line 18"/>
          <p:cNvSpPr>
            <a:spLocks noChangeShapeType="1"/>
          </p:cNvSpPr>
          <p:nvPr/>
        </p:nvSpPr>
        <p:spPr bwMode="auto">
          <a:xfrm rot="11092197" flipH="1">
            <a:off x="5688806" y="1825229"/>
            <a:ext cx="400050" cy="85725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grpSp>
        <p:nvGrpSpPr>
          <p:cNvPr id="201747" name="Group 19"/>
          <p:cNvGrpSpPr>
            <a:grpSpLocks/>
          </p:cNvGrpSpPr>
          <p:nvPr/>
        </p:nvGrpSpPr>
        <p:grpSpPr bwMode="auto">
          <a:xfrm>
            <a:off x="6112669" y="2857501"/>
            <a:ext cx="1659731" cy="1961864"/>
            <a:chOff x="4160" y="2688"/>
            <a:chExt cx="1072" cy="1086"/>
          </a:xfrm>
        </p:grpSpPr>
        <p:pic>
          <p:nvPicPr>
            <p:cNvPr id="18445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688"/>
              <a:ext cx="960" cy="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6" name="Rectangle 21"/>
            <p:cNvSpPr>
              <a:spLocks noChangeArrowheads="1"/>
            </p:cNvSpPr>
            <p:nvPr/>
          </p:nvSpPr>
          <p:spPr bwMode="auto">
            <a:xfrm>
              <a:off x="4160" y="3595"/>
              <a:ext cx="106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1500" i="1">
                  <a:solidFill>
                    <a:schemeClr val="tx2"/>
                  </a:solidFill>
                  <a:latin typeface="Times New Roman" pitchFamily="18" charset="0"/>
                </a:rPr>
                <a:t>Áo giáp chống đạn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2706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0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1000"/>
                                        <p:tgtEl>
                                          <p:spTgt spid="20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/>
      <p:bldP spid="201732" grpId="0"/>
      <p:bldP spid="201743" grpId="0" animBg="1"/>
      <p:bldP spid="201744" grpId="0" animBg="1"/>
      <p:bldP spid="201745" grpId="0" animBg="1"/>
      <p:bldP spid="2017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cambiennanotec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114550"/>
            <a:ext cx="19288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5" name="Picture 3" descr="cambiennanotec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35994"/>
            <a:ext cx="2171700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CarbonNanotub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0"/>
            <a:ext cx="2688431" cy="403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2114550" y="4400550"/>
            <a:ext cx="5486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</a:rPr>
              <a:t>Vi mạch điện tử bằng sợi cacbon Nano</a:t>
            </a:r>
          </a:p>
        </p:txBody>
      </p:sp>
      <p:pic>
        <p:nvPicPr>
          <p:cNvPr id="207878" name="Picture 6" descr="mw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26146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57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3" name="Google Shape;4543;p37"/>
          <p:cNvGrpSpPr/>
          <p:nvPr/>
        </p:nvGrpSpPr>
        <p:grpSpPr>
          <a:xfrm>
            <a:off x="7661366" y="305023"/>
            <a:ext cx="1136468" cy="1171374"/>
            <a:chOff x="6910750" y="338850"/>
            <a:chExt cx="1136468" cy="1171374"/>
          </a:xfrm>
        </p:grpSpPr>
        <p:sp>
          <p:nvSpPr>
            <p:cNvPr id="4544" name="Google Shape;4544;p37"/>
            <p:cNvSpPr/>
            <p:nvPr/>
          </p:nvSpPr>
          <p:spPr>
            <a:xfrm>
              <a:off x="6925243" y="478295"/>
              <a:ext cx="1114844" cy="1018274"/>
            </a:xfrm>
            <a:custGeom>
              <a:avLst/>
              <a:gdLst/>
              <a:ahLst/>
              <a:cxnLst/>
              <a:rect l="l" t="t" r="r" b="b"/>
              <a:pathLst>
                <a:path w="38616" h="35271" extrusionOk="0">
                  <a:moveTo>
                    <a:pt x="34004" y="1"/>
                  </a:moveTo>
                  <a:lnTo>
                    <a:pt x="1" y="15652"/>
                  </a:lnTo>
                  <a:lnTo>
                    <a:pt x="1148" y="20432"/>
                  </a:lnTo>
                  <a:lnTo>
                    <a:pt x="12642" y="24302"/>
                  </a:lnTo>
                  <a:lnTo>
                    <a:pt x="16512" y="35270"/>
                  </a:lnTo>
                  <a:lnTo>
                    <a:pt x="25235" y="24447"/>
                  </a:lnTo>
                  <a:lnTo>
                    <a:pt x="38615" y="23873"/>
                  </a:lnTo>
                  <a:lnTo>
                    <a:pt x="38234" y="18568"/>
                  </a:lnTo>
                  <a:lnTo>
                    <a:pt x="32307" y="13167"/>
                  </a:lnTo>
                  <a:lnTo>
                    <a:pt x="34434" y="8317"/>
                  </a:lnTo>
                  <a:lnTo>
                    <a:pt x="34004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37"/>
            <p:cNvSpPr/>
            <p:nvPr/>
          </p:nvSpPr>
          <p:spPr>
            <a:xfrm>
              <a:off x="6917361" y="468017"/>
              <a:ext cx="1129856" cy="1042207"/>
            </a:xfrm>
            <a:custGeom>
              <a:avLst/>
              <a:gdLst/>
              <a:ahLst/>
              <a:cxnLst/>
              <a:rect l="l" t="t" r="r" b="b"/>
              <a:pathLst>
                <a:path w="39136" h="36100" extrusionOk="0">
                  <a:moveTo>
                    <a:pt x="34063" y="717"/>
                  </a:moveTo>
                  <a:lnTo>
                    <a:pt x="34472" y="8633"/>
                  </a:lnTo>
                  <a:lnTo>
                    <a:pt x="32300" y="13586"/>
                  </a:lnTo>
                  <a:lnTo>
                    <a:pt x="38280" y="19037"/>
                  </a:lnTo>
                  <a:lnTo>
                    <a:pt x="38639" y="24008"/>
                  </a:lnTo>
                  <a:lnTo>
                    <a:pt x="25392" y="24575"/>
                  </a:lnTo>
                  <a:lnTo>
                    <a:pt x="16866" y="35157"/>
                  </a:lnTo>
                  <a:lnTo>
                    <a:pt x="13134" y="24583"/>
                  </a:lnTo>
                  <a:lnTo>
                    <a:pt x="13097" y="24475"/>
                  </a:lnTo>
                  <a:lnTo>
                    <a:pt x="1617" y="20609"/>
                  </a:lnTo>
                  <a:lnTo>
                    <a:pt x="546" y="16143"/>
                  </a:lnTo>
                  <a:lnTo>
                    <a:pt x="34063" y="717"/>
                  </a:lnTo>
                  <a:close/>
                  <a:moveTo>
                    <a:pt x="34491" y="1"/>
                  </a:moveTo>
                  <a:lnTo>
                    <a:pt x="175" y="15797"/>
                  </a:lnTo>
                  <a:lnTo>
                    <a:pt x="0" y="15876"/>
                  </a:lnTo>
                  <a:lnTo>
                    <a:pt x="1223" y="20967"/>
                  </a:lnTo>
                  <a:lnTo>
                    <a:pt x="12732" y="24844"/>
                  </a:lnTo>
                  <a:lnTo>
                    <a:pt x="16705" y="36099"/>
                  </a:lnTo>
                  <a:lnTo>
                    <a:pt x="25620" y="25032"/>
                  </a:lnTo>
                  <a:lnTo>
                    <a:pt x="39136" y="24452"/>
                  </a:lnTo>
                  <a:lnTo>
                    <a:pt x="38730" y="18815"/>
                  </a:lnTo>
                  <a:lnTo>
                    <a:pt x="32860" y="13465"/>
                  </a:lnTo>
                  <a:lnTo>
                    <a:pt x="34941" y="8716"/>
                  </a:lnTo>
                  <a:lnTo>
                    <a:pt x="344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37"/>
            <p:cNvSpPr/>
            <p:nvPr/>
          </p:nvSpPr>
          <p:spPr>
            <a:xfrm>
              <a:off x="6925243" y="350687"/>
              <a:ext cx="1103816" cy="998960"/>
            </a:xfrm>
            <a:custGeom>
              <a:avLst/>
              <a:gdLst/>
              <a:ahLst/>
              <a:cxnLst/>
              <a:rect l="l" t="t" r="r" b="b"/>
              <a:pathLst>
                <a:path w="38234" h="34602" extrusionOk="0">
                  <a:moveTo>
                    <a:pt x="12235" y="1"/>
                  </a:moveTo>
                  <a:lnTo>
                    <a:pt x="10514" y="12617"/>
                  </a:lnTo>
                  <a:lnTo>
                    <a:pt x="1" y="20072"/>
                  </a:lnTo>
                  <a:lnTo>
                    <a:pt x="10898" y="23896"/>
                  </a:lnTo>
                  <a:lnTo>
                    <a:pt x="14719" y="34602"/>
                  </a:lnTo>
                  <a:lnTo>
                    <a:pt x="23322" y="24278"/>
                  </a:lnTo>
                  <a:lnTo>
                    <a:pt x="38234" y="22941"/>
                  </a:lnTo>
                  <a:lnTo>
                    <a:pt x="29823" y="14338"/>
                  </a:lnTo>
                  <a:lnTo>
                    <a:pt x="34028" y="4397"/>
                  </a:lnTo>
                  <a:lnTo>
                    <a:pt x="21985" y="6883"/>
                  </a:lnTo>
                  <a:lnTo>
                    <a:pt x="12235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37"/>
            <p:cNvSpPr/>
            <p:nvPr/>
          </p:nvSpPr>
          <p:spPr>
            <a:xfrm>
              <a:off x="7536692" y="1151730"/>
              <a:ext cx="40389" cy="47491"/>
            </a:xfrm>
            <a:custGeom>
              <a:avLst/>
              <a:gdLst/>
              <a:ahLst/>
              <a:cxnLst/>
              <a:rect l="l" t="t" r="r" b="b"/>
              <a:pathLst>
                <a:path w="1399" h="1645" extrusionOk="0">
                  <a:moveTo>
                    <a:pt x="1169" y="1"/>
                  </a:moveTo>
                  <a:cubicBezTo>
                    <a:pt x="1119" y="1"/>
                    <a:pt x="1069" y="21"/>
                    <a:pt x="1032" y="70"/>
                  </a:cubicBezTo>
                  <a:cubicBezTo>
                    <a:pt x="709" y="506"/>
                    <a:pt x="330" y="927"/>
                    <a:pt x="65" y="1400"/>
                  </a:cubicBezTo>
                  <a:cubicBezTo>
                    <a:pt x="0" y="1516"/>
                    <a:pt x="102" y="1644"/>
                    <a:pt x="211" y="1644"/>
                  </a:cubicBezTo>
                  <a:cubicBezTo>
                    <a:pt x="247" y="1644"/>
                    <a:pt x="285" y="1630"/>
                    <a:pt x="317" y="1595"/>
                  </a:cubicBezTo>
                  <a:cubicBezTo>
                    <a:pt x="696" y="1186"/>
                    <a:pt x="989" y="688"/>
                    <a:pt x="1313" y="236"/>
                  </a:cubicBezTo>
                  <a:cubicBezTo>
                    <a:pt x="1398" y="115"/>
                    <a:pt x="128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37"/>
            <p:cNvSpPr/>
            <p:nvPr/>
          </p:nvSpPr>
          <p:spPr>
            <a:xfrm>
              <a:off x="7547432" y="1223300"/>
              <a:ext cx="28697" cy="31208"/>
            </a:xfrm>
            <a:custGeom>
              <a:avLst/>
              <a:gdLst/>
              <a:ahLst/>
              <a:cxnLst/>
              <a:rect l="l" t="t" r="r" b="b"/>
              <a:pathLst>
                <a:path w="994" h="1081" extrusionOk="0">
                  <a:moveTo>
                    <a:pt x="776" y="0"/>
                  </a:moveTo>
                  <a:cubicBezTo>
                    <a:pt x="728" y="0"/>
                    <a:pt x="680" y="19"/>
                    <a:pt x="644" y="64"/>
                  </a:cubicBezTo>
                  <a:cubicBezTo>
                    <a:pt x="454" y="315"/>
                    <a:pt x="215" y="548"/>
                    <a:pt x="67" y="827"/>
                  </a:cubicBezTo>
                  <a:cubicBezTo>
                    <a:pt x="0" y="950"/>
                    <a:pt x="103" y="1080"/>
                    <a:pt x="217" y="1080"/>
                  </a:cubicBezTo>
                  <a:cubicBezTo>
                    <a:pt x="255" y="1080"/>
                    <a:pt x="295" y="1066"/>
                    <a:pt x="330" y="1031"/>
                  </a:cubicBezTo>
                  <a:cubicBezTo>
                    <a:pt x="562" y="796"/>
                    <a:pt x="722" y="488"/>
                    <a:pt x="911" y="221"/>
                  </a:cubicBezTo>
                  <a:cubicBezTo>
                    <a:pt x="993" y="105"/>
                    <a:pt x="887" y="0"/>
                    <a:pt x="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37"/>
            <p:cNvSpPr/>
            <p:nvPr/>
          </p:nvSpPr>
          <p:spPr>
            <a:xfrm>
              <a:off x="7483368" y="1268743"/>
              <a:ext cx="23211" cy="25406"/>
            </a:xfrm>
            <a:custGeom>
              <a:avLst/>
              <a:gdLst/>
              <a:ahLst/>
              <a:cxnLst/>
              <a:rect l="l" t="t" r="r" b="b"/>
              <a:pathLst>
                <a:path w="804" h="880" extrusionOk="0">
                  <a:moveTo>
                    <a:pt x="583" y="1"/>
                  </a:moveTo>
                  <a:cubicBezTo>
                    <a:pt x="533" y="1"/>
                    <a:pt x="483" y="21"/>
                    <a:pt x="447" y="71"/>
                  </a:cubicBezTo>
                  <a:cubicBezTo>
                    <a:pt x="315" y="254"/>
                    <a:pt x="149" y="432"/>
                    <a:pt x="54" y="636"/>
                  </a:cubicBezTo>
                  <a:cubicBezTo>
                    <a:pt x="1" y="753"/>
                    <a:pt x="92" y="880"/>
                    <a:pt x="197" y="880"/>
                  </a:cubicBezTo>
                  <a:cubicBezTo>
                    <a:pt x="233" y="880"/>
                    <a:pt x="271" y="865"/>
                    <a:pt x="305" y="830"/>
                  </a:cubicBezTo>
                  <a:cubicBezTo>
                    <a:pt x="475" y="659"/>
                    <a:pt x="592" y="431"/>
                    <a:pt x="723" y="232"/>
                  </a:cubicBezTo>
                  <a:cubicBezTo>
                    <a:pt x="803" y="110"/>
                    <a:pt x="695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37"/>
            <p:cNvSpPr/>
            <p:nvPr/>
          </p:nvSpPr>
          <p:spPr>
            <a:xfrm>
              <a:off x="7692477" y="1079842"/>
              <a:ext cx="71655" cy="14897"/>
            </a:xfrm>
            <a:custGeom>
              <a:avLst/>
              <a:gdLst/>
              <a:ahLst/>
              <a:cxnLst/>
              <a:rect l="l" t="t" r="r" b="b"/>
              <a:pathLst>
                <a:path w="2482" h="516" extrusionOk="0">
                  <a:moveTo>
                    <a:pt x="2297" y="0"/>
                  </a:moveTo>
                  <a:cubicBezTo>
                    <a:pt x="2294" y="0"/>
                    <a:pt x="2291" y="1"/>
                    <a:pt x="2287" y="1"/>
                  </a:cubicBezTo>
                  <a:cubicBezTo>
                    <a:pt x="1586" y="50"/>
                    <a:pt x="888" y="143"/>
                    <a:pt x="188" y="221"/>
                  </a:cubicBezTo>
                  <a:cubicBezTo>
                    <a:pt x="9" y="239"/>
                    <a:pt x="0" y="516"/>
                    <a:pt x="171" y="516"/>
                  </a:cubicBezTo>
                  <a:cubicBezTo>
                    <a:pt x="177" y="516"/>
                    <a:pt x="183" y="515"/>
                    <a:pt x="189" y="515"/>
                  </a:cubicBezTo>
                  <a:cubicBezTo>
                    <a:pt x="902" y="441"/>
                    <a:pt x="1618" y="383"/>
                    <a:pt x="2326" y="280"/>
                  </a:cubicBezTo>
                  <a:cubicBezTo>
                    <a:pt x="2481" y="258"/>
                    <a:pt x="2448" y="0"/>
                    <a:pt x="2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37"/>
            <p:cNvSpPr/>
            <p:nvPr/>
          </p:nvSpPr>
          <p:spPr>
            <a:xfrm>
              <a:off x="7775076" y="1112813"/>
              <a:ext cx="38859" cy="10047"/>
            </a:xfrm>
            <a:custGeom>
              <a:avLst/>
              <a:gdLst/>
              <a:ahLst/>
              <a:cxnLst/>
              <a:rect l="l" t="t" r="r" b="b"/>
              <a:pathLst>
                <a:path w="1346" h="348" extrusionOk="0">
                  <a:moveTo>
                    <a:pt x="803" y="1"/>
                  </a:moveTo>
                  <a:cubicBezTo>
                    <a:pt x="600" y="1"/>
                    <a:pt x="397" y="17"/>
                    <a:pt x="194" y="22"/>
                  </a:cubicBezTo>
                  <a:cubicBezTo>
                    <a:pt x="1" y="30"/>
                    <a:pt x="1" y="319"/>
                    <a:pt x="194" y="324"/>
                  </a:cubicBezTo>
                  <a:cubicBezTo>
                    <a:pt x="397" y="331"/>
                    <a:pt x="601" y="347"/>
                    <a:pt x="805" y="347"/>
                  </a:cubicBezTo>
                  <a:cubicBezTo>
                    <a:pt x="920" y="347"/>
                    <a:pt x="1036" y="342"/>
                    <a:pt x="1151" y="327"/>
                  </a:cubicBezTo>
                  <a:cubicBezTo>
                    <a:pt x="1345" y="300"/>
                    <a:pt x="1345" y="49"/>
                    <a:pt x="1151" y="21"/>
                  </a:cubicBezTo>
                  <a:cubicBezTo>
                    <a:pt x="1035" y="6"/>
                    <a:pt x="91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37"/>
            <p:cNvSpPr/>
            <p:nvPr/>
          </p:nvSpPr>
          <p:spPr>
            <a:xfrm>
              <a:off x="7912297" y="1069940"/>
              <a:ext cx="50753" cy="14435"/>
            </a:xfrm>
            <a:custGeom>
              <a:avLst/>
              <a:gdLst/>
              <a:ahLst/>
              <a:cxnLst/>
              <a:rect l="l" t="t" r="r" b="b"/>
              <a:pathLst>
                <a:path w="1758" h="500" extrusionOk="0">
                  <a:moveTo>
                    <a:pt x="1573" y="0"/>
                  </a:moveTo>
                  <a:cubicBezTo>
                    <a:pt x="1569" y="0"/>
                    <a:pt x="1565" y="0"/>
                    <a:pt x="1561" y="1"/>
                  </a:cubicBezTo>
                  <a:cubicBezTo>
                    <a:pt x="1100" y="35"/>
                    <a:pt x="639" y="128"/>
                    <a:pt x="185" y="206"/>
                  </a:cubicBezTo>
                  <a:cubicBezTo>
                    <a:pt x="1" y="237"/>
                    <a:pt x="71" y="499"/>
                    <a:pt x="242" y="499"/>
                  </a:cubicBezTo>
                  <a:cubicBezTo>
                    <a:pt x="250" y="499"/>
                    <a:pt x="258" y="499"/>
                    <a:pt x="267" y="498"/>
                  </a:cubicBezTo>
                  <a:cubicBezTo>
                    <a:pt x="711" y="438"/>
                    <a:pt x="1164" y="393"/>
                    <a:pt x="1601" y="291"/>
                  </a:cubicBezTo>
                  <a:cubicBezTo>
                    <a:pt x="1757" y="255"/>
                    <a:pt x="1731" y="0"/>
                    <a:pt x="1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37"/>
            <p:cNvSpPr/>
            <p:nvPr/>
          </p:nvSpPr>
          <p:spPr>
            <a:xfrm>
              <a:off x="7852651" y="623168"/>
              <a:ext cx="32854" cy="52341"/>
            </a:xfrm>
            <a:custGeom>
              <a:avLst/>
              <a:gdLst/>
              <a:ahLst/>
              <a:cxnLst/>
              <a:rect l="l" t="t" r="r" b="b"/>
              <a:pathLst>
                <a:path w="1138" h="1813" extrusionOk="0">
                  <a:moveTo>
                    <a:pt x="966" y="1"/>
                  </a:moveTo>
                  <a:cubicBezTo>
                    <a:pt x="927" y="1"/>
                    <a:pt x="888" y="20"/>
                    <a:pt x="861" y="68"/>
                  </a:cubicBezTo>
                  <a:cubicBezTo>
                    <a:pt x="574" y="574"/>
                    <a:pt x="270" y="1079"/>
                    <a:pt x="48" y="1618"/>
                  </a:cubicBezTo>
                  <a:cubicBezTo>
                    <a:pt x="0" y="1730"/>
                    <a:pt x="103" y="1813"/>
                    <a:pt x="204" y="1813"/>
                  </a:cubicBezTo>
                  <a:cubicBezTo>
                    <a:pt x="256" y="1813"/>
                    <a:pt x="308" y="1791"/>
                    <a:pt x="339" y="1740"/>
                  </a:cubicBezTo>
                  <a:cubicBezTo>
                    <a:pt x="635" y="1255"/>
                    <a:pt x="857" y="717"/>
                    <a:pt x="1089" y="201"/>
                  </a:cubicBezTo>
                  <a:cubicBezTo>
                    <a:pt x="1137" y="97"/>
                    <a:pt x="1052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37"/>
            <p:cNvSpPr/>
            <p:nvPr/>
          </p:nvSpPr>
          <p:spPr>
            <a:xfrm>
              <a:off x="7831027" y="721905"/>
              <a:ext cx="27426" cy="35770"/>
            </a:xfrm>
            <a:custGeom>
              <a:avLst/>
              <a:gdLst/>
              <a:ahLst/>
              <a:cxnLst/>
              <a:rect l="l" t="t" r="r" b="b"/>
              <a:pathLst>
                <a:path w="950" h="1239" extrusionOk="0">
                  <a:moveTo>
                    <a:pt x="744" y="1"/>
                  </a:moveTo>
                  <a:cubicBezTo>
                    <a:pt x="699" y="1"/>
                    <a:pt x="653" y="22"/>
                    <a:pt x="622" y="72"/>
                  </a:cubicBezTo>
                  <a:cubicBezTo>
                    <a:pt x="431" y="388"/>
                    <a:pt x="226" y="701"/>
                    <a:pt x="57" y="1032"/>
                  </a:cubicBezTo>
                  <a:cubicBezTo>
                    <a:pt x="1" y="1143"/>
                    <a:pt x="87" y="1238"/>
                    <a:pt x="180" y="1238"/>
                  </a:cubicBezTo>
                  <a:cubicBezTo>
                    <a:pt x="222" y="1238"/>
                    <a:pt x="266" y="1219"/>
                    <a:pt x="298" y="1173"/>
                  </a:cubicBezTo>
                  <a:cubicBezTo>
                    <a:pt x="512" y="870"/>
                    <a:pt x="691" y="542"/>
                    <a:pt x="881" y="223"/>
                  </a:cubicBezTo>
                  <a:cubicBezTo>
                    <a:pt x="950" y="107"/>
                    <a:pt x="847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37"/>
            <p:cNvSpPr/>
            <p:nvPr/>
          </p:nvSpPr>
          <p:spPr>
            <a:xfrm>
              <a:off x="7885130" y="726755"/>
              <a:ext cx="15792" cy="24742"/>
            </a:xfrm>
            <a:custGeom>
              <a:avLst/>
              <a:gdLst/>
              <a:ahLst/>
              <a:cxnLst/>
              <a:rect l="l" t="t" r="r" b="b"/>
              <a:pathLst>
                <a:path w="547" h="857" extrusionOk="0">
                  <a:moveTo>
                    <a:pt x="354" y="1"/>
                  </a:moveTo>
                  <a:cubicBezTo>
                    <a:pt x="291" y="1"/>
                    <a:pt x="228" y="33"/>
                    <a:pt x="204" y="109"/>
                  </a:cubicBezTo>
                  <a:cubicBezTo>
                    <a:pt x="142" y="302"/>
                    <a:pt x="84" y="492"/>
                    <a:pt x="29" y="687"/>
                  </a:cubicBezTo>
                  <a:cubicBezTo>
                    <a:pt x="1" y="792"/>
                    <a:pt x="79" y="856"/>
                    <a:pt x="160" y="856"/>
                  </a:cubicBezTo>
                  <a:cubicBezTo>
                    <a:pt x="215" y="856"/>
                    <a:pt x="271" y="827"/>
                    <a:pt x="297" y="761"/>
                  </a:cubicBezTo>
                  <a:cubicBezTo>
                    <a:pt x="371" y="573"/>
                    <a:pt x="440" y="384"/>
                    <a:pt x="507" y="194"/>
                  </a:cubicBezTo>
                  <a:cubicBezTo>
                    <a:pt x="546" y="78"/>
                    <a:pt x="450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37"/>
            <p:cNvSpPr/>
            <p:nvPr/>
          </p:nvSpPr>
          <p:spPr>
            <a:xfrm>
              <a:off x="6985496" y="980816"/>
              <a:ext cx="61724" cy="23904"/>
            </a:xfrm>
            <a:custGeom>
              <a:avLst/>
              <a:gdLst/>
              <a:ahLst/>
              <a:cxnLst/>
              <a:rect l="l" t="t" r="r" b="b"/>
              <a:pathLst>
                <a:path w="2138" h="828" extrusionOk="0">
                  <a:moveTo>
                    <a:pt x="204" y="0"/>
                  </a:moveTo>
                  <a:cubicBezTo>
                    <a:pt x="50" y="0"/>
                    <a:pt x="0" y="246"/>
                    <a:pt x="169" y="300"/>
                  </a:cubicBezTo>
                  <a:cubicBezTo>
                    <a:pt x="746" y="482"/>
                    <a:pt x="1321" y="663"/>
                    <a:pt x="1906" y="821"/>
                  </a:cubicBezTo>
                  <a:cubicBezTo>
                    <a:pt x="1921" y="825"/>
                    <a:pt x="1935" y="827"/>
                    <a:pt x="1948" y="827"/>
                  </a:cubicBezTo>
                  <a:cubicBezTo>
                    <a:pt x="2093" y="827"/>
                    <a:pt x="2138" y="603"/>
                    <a:pt x="1981" y="549"/>
                  </a:cubicBezTo>
                  <a:cubicBezTo>
                    <a:pt x="1409" y="353"/>
                    <a:pt x="830" y="180"/>
                    <a:pt x="250" y="7"/>
                  </a:cubicBezTo>
                  <a:cubicBezTo>
                    <a:pt x="234" y="3"/>
                    <a:pt x="218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37"/>
            <p:cNvSpPr/>
            <p:nvPr/>
          </p:nvSpPr>
          <p:spPr>
            <a:xfrm>
              <a:off x="7057210" y="1069709"/>
              <a:ext cx="44142" cy="20209"/>
            </a:xfrm>
            <a:custGeom>
              <a:avLst/>
              <a:gdLst/>
              <a:ahLst/>
              <a:cxnLst/>
              <a:rect l="l" t="t" r="r" b="b"/>
              <a:pathLst>
                <a:path w="1529" h="700" extrusionOk="0">
                  <a:moveTo>
                    <a:pt x="192" y="0"/>
                  </a:moveTo>
                  <a:cubicBezTo>
                    <a:pt x="48" y="0"/>
                    <a:pt x="1" y="240"/>
                    <a:pt x="164" y="298"/>
                  </a:cubicBezTo>
                  <a:cubicBezTo>
                    <a:pt x="543" y="433"/>
                    <a:pt x="921" y="575"/>
                    <a:pt x="1307" y="693"/>
                  </a:cubicBezTo>
                  <a:cubicBezTo>
                    <a:pt x="1323" y="697"/>
                    <a:pt x="1339" y="700"/>
                    <a:pt x="1353" y="700"/>
                  </a:cubicBezTo>
                  <a:cubicBezTo>
                    <a:pt x="1494" y="700"/>
                    <a:pt x="1529" y="481"/>
                    <a:pt x="1381" y="421"/>
                  </a:cubicBezTo>
                  <a:cubicBezTo>
                    <a:pt x="1007" y="271"/>
                    <a:pt x="623" y="144"/>
                    <a:pt x="244" y="10"/>
                  </a:cubicBezTo>
                  <a:cubicBezTo>
                    <a:pt x="225" y="3"/>
                    <a:pt x="208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37"/>
            <p:cNvSpPr/>
            <p:nvPr/>
          </p:nvSpPr>
          <p:spPr>
            <a:xfrm>
              <a:off x="7123439" y="1058420"/>
              <a:ext cx="33720" cy="13598"/>
            </a:xfrm>
            <a:custGeom>
              <a:avLst/>
              <a:gdLst/>
              <a:ahLst/>
              <a:cxnLst/>
              <a:rect l="l" t="t" r="r" b="b"/>
              <a:pathLst>
                <a:path w="1168" h="471" extrusionOk="0">
                  <a:moveTo>
                    <a:pt x="208" y="1"/>
                  </a:moveTo>
                  <a:cubicBezTo>
                    <a:pt x="55" y="1"/>
                    <a:pt x="1" y="245"/>
                    <a:pt x="170" y="287"/>
                  </a:cubicBezTo>
                  <a:cubicBezTo>
                    <a:pt x="423" y="351"/>
                    <a:pt x="678" y="428"/>
                    <a:pt x="937" y="468"/>
                  </a:cubicBezTo>
                  <a:cubicBezTo>
                    <a:pt x="945" y="469"/>
                    <a:pt x="954" y="470"/>
                    <a:pt x="962" y="470"/>
                  </a:cubicBezTo>
                  <a:cubicBezTo>
                    <a:pt x="1113" y="470"/>
                    <a:pt x="1167" y="264"/>
                    <a:pt x="1008" y="207"/>
                  </a:cubicBezTo>
                  <a:cubicBezTo>
                    <a:pt x="762" y="121"/>
                    <a:pt x="501" y="68"/>
                    <a:pt x="246" y="5"/>
                  </a:cubicBezTo>
                  <a:cubicBezTo>
                    <a:pt x="233" y="2"/>
                    <a:pt x="220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37"/>
            <p:cNvSpPr/>
            <p:nvPr/>
          </p:nvSpPr>
          <p:spPr>
            <a:xfrm>
              <a:off x="7165504" y="481673"/>
              <a:ext cx="503753" cy="667243"/>
            </a:xfrm>
            <a:custGeom>
              <a:avLst/>
              <a:gdLst/>
              <a:ahLst/>
              <a:cxnLst/>
              <a:rect l="l" t="t" r="r" b="b"/>
              <a:pathLst>
                <a:path w="17449" h="23112" extrusionOk="0">
                  <a:moveTo>
                    <a:pt x="10743" y="1"/>
                  </a:moveTo>
                  <a:lnTo>
                    <a:pt x="10625" y="205"/>
                  </a:lnTo>
                  <a:lnTo>
                    <a:pt x="10509" y="409"/>
                  </a:lnTo>
                  <a:lnTo>
                    <a:pt x="240" y="18290"/>
                  </a:lnTo>
                  <a:lnTo>
                    <a:pt x="118" y="18497"/>
                  </a:lnTo>
                  <a:lnTo>
                    <a:pt x="0" y="18701"/>
                  </a:lnTo>
                  <a:lnTo>
                    <a:pt x="2395" y="19541"/>
                  </a:lnTo>
                  <a:lnTo>
                    <a:pt x="3669" y="23112"/>
                  </a:lnTo>
                  <a:lnTo>
                    <a:pt x="3825" y="22860"/>
                  </a:lnTo>
                  <a:lnTo>
                    <a:pt x="3986" y="22609"/>
                  </a:lnTo>
                  <a:lnTo>
                    <a:pt x="17101" y="1874"/>
                  </a:lnTo>
                  <a:lnTo>
                    <a:pt x="17270" y="1601"/>
                  </a:lnTo>
                  <a:lnTo>
                    <a:pt x="17448" y="1323"/>
                  </a:lnTo>
                  <a:lnTo>
                    <a:pt x="13714" y="2096"/>
                  </a:lnTo>
                  <a:lnTo>
                    <a:pt x="107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37"/>
            <p:cNvSpPr/>
            <p:nvPr/>
          </p:nvSpPr>
          <p:spPr>
            <a:xfrm>
              <a:off x="7295334" y="490450"/>
              <a:ext cx="516744" cy="762514"/>
            </a:xfrm>
            <a:custGeom>
              <a:avLst/>
              <a:gdLst/>
              <a:ahLst/>
              <a:cxnLst/>
              <a:rect l="l" t="t" r="r" b="b"/>
              <a:pathLst>
                <a:path w="17899" h="26412" extrusionOk="0">
                  <a:moveTo>
                    <a:pt x="17899" y="0"/>
                  </a:moveTo>
                  <a:lnTo>
                    <a:pt x="15601" y="473"/>
                  </a:lnTo>
                  <a:lnTo>
                    <a:pt x="15422" y="750"/>
                  </a:lnTo>
                  <a:lnTo>
                    <a:pt x="15254" y="1023"/>
                  </a:lnTo>
                  <a:lnTo>
                    <a:pt x="318" y="24634"/>
                  </a:lnTo>
                  <a:lnTo>
                    <a:pt x="161" y="24884"/>
                  </a:lnTo>
                  <a:lnTo>
                    <a:pt x="0" y="25137"/>
                  </a:lnTo>
                  <a:lnTo>
                    <a:pt x="456" y="26411"/>
                  </a:lnTo>
                  <a:lnTo>
                    <a:pt x="617" y="26169"/>
                  </a:lnTo>
                  <a:lnTo>
                    <a:pt x="781" y="25926"/>
                  </a:lnTo>
                  <a:lnTo>
                    <a:pt x="17535" y="551"/>
                  </a:lnTo>
                  <a:lnTo>
                    <a:pt x="17716" y="278"/>
                  </a:lnTo>
                  <a:lnTo>
                    <a:pt x="17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37"/>
            <p:cNvSpPr/>
            <p:nvPr/>
          </p:nvSpPr>
          <p:spPr>
            <a:xfrm>
              <a:off x="6910750" y="338850"/>
              <a:ext cx="1133090" cy="1024221"/>
            </a:xfrm>
            <a:custGeom>
              <a:avLst/>
              <a:gdLst/>
              <a:ahLst/>
              <a:cxnLst/>
              <a:rect l="l" t="t" r="r" b="b"/>
              <a:pathLst>
                <a:path w="39248" h="35477" extrusionOk="0">
                  <a:moveTo>
                    <a:pt x="12919" y="822"/>
                  </a:moveTo>
                  <a:lnTo>
                    <a:pt x="19334" y="5354"/>
                  </a:lnTo>
                  <a:lnTo>
                    <a:pt x="22434" y="7541"/>
                  </a:lnTo>
                  <a:lnTo>
                    <a:pt x="25926" y="6821"/>
                  </a:lnTo>
                  <a:lnTo>
                    <a:pt x="28576" y="6274"/>
                  </a:lnTo>
                  <a:lnTo>
                    <a:pt x="30856" y="5802"/>
                  </a:lnTo>
                  <a:lnTo>
                    <a:pt x="34144" y="5125"/>
                  </a:lnTo>
                  <a:lnTo>
                    <a:pt x="30050" y="14800"/>
                  </a:lnTo>
                  <a:lnTo>
                    <a:pt x="38225" y="23161"/>
                  </a:lnTo>
                  <a:lnTo>
                    <a:pt x="23806" y="24453"/>
                  </a:lnTo>
                  <a:lnTo>
                    <a:pt x="23709" y="24463"/>
                  </a:lnTo>
                  <a:lnTo>
                    <a:pt x="15304" y="34546"/>
                  </a:lnTo>
                  <a:lnTo>
                    <a:pt x="14103" y="31177"/>
                  </a:lnTo>
                  <a:lnTo>
                    <a:pt x="13639" y="29885"/>
                  </a:lnTo>
                  <a:lnTo>
                    <a:pt x="12811" y="27555"/>
                  </a:lnTo>
                  <a:lnTo>
                    <a:pt x="11584" y="24121"/>
                  </a:lnTo>
                  <a:lnTo>
                    <a:pt x="9064" y="23236"/>
                  </a:lnTo>
                  <a:lnTo>
                    <a:pt x="1006" y="20413"/>
                  </a:lnTo>
                  <a:lnTo>
                    <a:pt x="11155" y="13217"/>
                  </a:lnTo>
                  <a:lnTo>
                    <a:pt x="11237" y="13156"/>
                  </a:lnTo>
                  <a:lnTo>
                    <a:pt x="12919" y="822"/>
                  </a:lnTo>
                  <a:close/>
                  <a:moveTo>
                    <a:pt x="12559" y="1"/>
                  </a:moveTo>
                  <a:lnTo>
                    <a:pt x="10798" y="12898"/>
                  </a:lnTo>
                  <a:lnTo>
                    <a:pt x="0" y="20553"/>
                  </a:lnTo>
                  <a:lnTo>
                    <a:pt x="8826" y="23650"/>
                  </a:lnTo>
                  <a:lnTo>
                    <a:pt x="11219" y="24492"/>
                  </a:lnTo>
                  <a:lnTo>
                    <a:pt x="12493" y="28060"/>
                  </a:lnTo>
                  <a:lnTo>
                    <a:pt x="13321" y="30389"/>
                  </a:lnTo>
                  <a:lnTo>
                    <a:pt x="13777" y="31665"/>
                  </a:lnTo>
                  <a:lnTo>
                    <a:pt x="15139" y="35477"/>
                  </a:lnTo>
                  <a:lnTo>
                    <a:pt x="23943" y="24912"/>
                  </a:lnTo>
                  <a:lnTo>
                    <a:pt x="39247" y="23541"/>
                  </a:lnTo>
                  <a:lnTo>
                    <a:pt x="30600" y="14696"/>
                  </a:lnTo>
                  <a:lnTo>
                    <a:pt x="34919" y="4487"/>
                  </a:lnTo>
                  <a:lnTo>
                    <a:pt x="31220" y="5251"/>
                  </a:lnTo>
                  <a:lnTo>
                    <a:pt x="28921" y="5724"/>
                  </a:lnTo>
                  <a:lnTo>
                    <a:pt x="26271" y="6271"/>
                  </a:lnTo>
                  <a:lnTo>
                    <a:pt x="22538" y="7044"/>
                  </a:lnTo>
                  <a:lnTo>
                    <a:pt x="19568" y="4949"/>
                  </a:lnTo>
                  <a:lnTo>
                    <a:pt x="125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AutoShape 3">
            <a:extLst>
              <a:ext uri="{FF2B5EF4-FFF2-40B4-BE49-F238E27FC236}">
                <a16:creationId xmlns:a16="http://schemas.microsoft.com/office/drawing/2014/main" id="{55569975-0EDA-447B-916E-D3F618A1A446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-666751" y="991791"/>
            <a:ext cx="3618310" cy="3577829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69255521-AC31-4893-92EB-AC5E214AAA4F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-369689" y="1295995"/>
            <a:ext cx="3024188" cy="2946797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26" name="AutoShape 5">
            <a:extLst>
              <a:ext uri="{FF2B5EF4-FFF2-40B4-BE49-F238E27FC236}">
                <a16:creationId xmlns:a16="http://schemas.microsoft.com/office/drawing/2014/main" id="{79CCB8D4-2E7A-445C-8BFF-EBC6493AB9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6531" y="1235807"/>
            <a:ext cx="4914900" cy="4572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.VnTime" pitchFamily="34" charset="0"/>
              <a:buNone/>
            </a:pPr>
            <a:endParaRPr lang="fr-FR" altLang="en-US" sz="2100" b="1">
              <a:solidFill>
                <a:srgbClr val="3333CC"/>
              </a:solidFill>
              <a:latin typeface="Times New Roman" pitchFamily="18" charset="0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90C17F22-33EE-455B-A925-69F9CEA022D8}"/>
              </a:ext>
            </a:extLst>
          </p:cNvPr>
          <p:cNvGrpSpPr>
            <a:grpSpLocks/>
          </p:cNvGrpSpPr>
          <p:nvPr/>
        </p:nvGrpSpPr>
        <p:grpSpPr bwMode="auto">
          <a:xfrm>
            <a:off x="2290781" y="1314543"/>
            <a:ext cx="290881" cy="357055"/>
            <a:chOff x="2078" y="1479"/>
            <a:chExt cx="1644" cy="2018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4A07F29A-3273-42EF-9585-C946624246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152844B5-88BD-4965-B1BA-B6C10C43B4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30" name="Oval 9">
              <a:extLst>
                <a:ext uri="{FF2B5EF4-FFF2-40B4-BE49-F238E27FC236}">
                  <a16:creationId xmlns:a16="http://schemas.microsoft.com/office/drawing/2014/main" id="{8ABCCABC-A343-49C3-921C-141D6A2B01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479"/>
              <a:ext cx="1468" cy="201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CF93FB5A-2972-42EB-913D-004CAE8BD4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479"/>
              <a:ext cx="1468" cy="201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32" name="Oval 11">
              <a:extLst>
                <a:ext uri="{FF2B5EF4-FFF2-40B4-BE49-F238E27FC236}">
                  <a16:creationId xmlns:a16="http://schemas.microsoft.com/office/drawing/2014/main" id="{B7E41EA3-4CEE-4F69-8DD3-30E45EDFB52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479"/>
              <a:ext cx="1097" cy="201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33" name="Oval 12">
              <a:extLst>
                <a:ext uri="{FF2B5EF4-FFF2-40B4-BE49-F238E27FC236}">
                  <a16:creationId xmlns:a16="http://schemas.microsoft.com/office/drawing/2014/main" id="{A4937316-780C-45C8-9AF2-818E8851B7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479"/>
              <a:ext cx="1096" cy="201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</p:grpSp>
      <p:sp>
        <p:nvSpPr>
          <p:cNvPr id="35" name="Text Box 22">
            <a:extLst>
              <a:ext uri="{FF2B5EF4-FFF2-40B4-BE49-F238E27FC236}">
                <a16:creationId xmlns:a16="http://schemas.microsoft.com/office/drawing/2014/main" id="{49B26325-2C22-45CC-B9D8-B0C18DCA2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131" y="1235807"/>
            <a:ext cx="28575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050">
              <a:latin typeface="Tahoma" pitchFamily="34" charset="0"/>
            </a:endParaRPr>
          </a:p>
        </p:txBody>
      </p:sp>
      <p:sp>
        <p:nvSpPr>
          <p:cNvPr id="36" name="Text Box 23">
            <a:extLst>
              <a:ext uri="{FF2B5EF4-FFF2-40B4-BE49-F238E27FC236}">
                <a16:creationId xmlns:a16="http://schemas.microsoft.com/office/drawing/2014/main" id="{2E1CD860-D402-4054-AA9C-86D3867AF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31" y="1207187"/>
            <a:ext cx="480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latin typeface="Times New Roman" pitchFamily="18" charset="0"/>
              </a:rPr>
              <a:t>I. CÁC DẠNG THÙ HÌNH CỦA CACBON</a:t>
            </a:r>
          </a:p>
        </p:txBody>
      </p:sp>
      <p:grpSp>
        <p:nvGrpSpPr>
          <p:cNvPr id="37" name="Group 25">
            <a:extLst>
              <a:ext uri="{FF2B5EF4-FFF2-40B4-BE49-F238E27FC236}">
                <a16:creationId xmlns:a16="http://schemas.microsoft.com/office/drawing/2014/main" id="{37AA963A-469C-449C-81F6-FDF8C7DE4BF4}"/>
              </a:ext>
            </a:extLst>
          </p:cNvPr>
          <p:cNvGrpSpPr>
            <a:grpSpLocks/>
          </p:cNvGrpSpPr>
          <p:nvPr/>
        </p:nvGrpSpPr>
        <p:grpSpPr bwMode="auto">
          <a:xfrm>
            <a:off x="2665846" y="1979048"/>
            <a:ext cx="290881" cy="357055"/>
            <a:chOff x="2078" y="1479"/>
            <a:chExt cx="1644" cy="2018"/>
          </a:xfrm>
        </p:grpSpPr>
        <p:sp>
          <p:nvSpPr>
            <p:cNvPr id="38" name="Oval 26">
              <a:extLst>
                <a:ext uri="{FF2B5EF4-FFF2-40B4-BE49-F238E27FC236}">
                  <a16:creationId xmlns:a16="http://schemas.microsoft.com/office/drawing/2014/main" id="{8FFCCAC4-31FA-4C17-9D98-5D30B1186D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39" name="Oval 27">
              <a:extLst>
                <a:ext uri="{FF2B5EF4-FFF2-40B4-BE49-F238E27FC236}">
                  <a16:creationId xmlns:a16="http://schemas.microsoft.com/office/drawing/2014/main" id="{40E4D385-AE78-4DC8-B6C9-84E1E7637F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0" name="Oval 28">
              <a:extLst>
                <a:ext uri="{FF2B5EF4-FFF2-40B4-BE49-F238E27FC236}">
                  <a16:creationId xmlns:a16="http://schemas.microsoft.com/office/drawing/2014/main" id="{1F36736A-8D79-4485-95E5-8E498E957E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479"/>
              <a:ext cx="1468" cy="201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41" name="Oval 29">
              <a:extLst>
                <a:ext uri="{FF2B5EF4-FFF2-40B4-BE49-F238E27FC236}">
                  <a16:creationId xmlns:a16="http://schemas.microsoft.com/office/drawing/2014/main" id="{EBAB2689-9CFC-4041-8C6D-B7786AA578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479"/>
              <a:ext cx="1468" cy="201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2" name="Oval 30">
              <a:extLst>
                <a:ext uri="{FF2B5EF4-FFF2-40B4-BE49-F238E27FC236}">
                  <a16:creationId xmlns:a16="http://schemas.microsoft.com/office/drawing/2014/main" id="{520713AC-84AB-4C95-982B-F76DCD7B90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479"/>
              <a:ext cx="1097" cy="201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43" name="Oval 31">
              <a:extLst>
                <a:ext uri="{FF2B5EF4-FFF2-40B4-BE49-F238E27FC236}">
                  <a16:creationId xmlns:a16="http://schemas.microsoft.com/office/drawing/2014/main" id="{99CCF0A3-2D38-4278-8CFE-AC8FC63FD9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479"/>
              <a:ext cx="1096" cy="201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</p:grpSp>
      <p:sp>
        <p:nvSpPr>
          <p:cNvPr id="44" name="Text Box 32">
            <a:extLst>
              <a:ext uri="{FF2B5EF4-FFF2-40B4-BE49-F238E27FC236}">
                <a16:creationId xmlns:a16="http://schemas.microsoft.com/office/drawing/2014/main" id="{E4CBCC21-F54A-4088-BAF6-FABE770D6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196" y="2471812"/>
            <a:ext cx="3829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050">
              <a:latin typeface="Times New Roman" pitchFamily="18" charset="0"/>
            </a:endParaRPr>
          </a:p>
        </p:txBody>
      </p:sp>
      <p:grpSp>
        <p:nvGrpSpPr>
          <p:cNvPr id="46" name="Group 53">
            <a:extLst>
              <a:ext uri="{FF2B5EF4-FFF2-40B4-BE49-F238E27FC236}">
                <a16:creationId xmlns:a16="http://schemas.microsoft.com/office/drawing/2014/main" id="{21F75A53-3DD2-4859-B090-E3E3DE2DCF11}"/>
              </a:ext>
            </a:extLst>
          </p:cNvPr>
          <p:cNvGrpSpPr>
            <a:grpSpLocks/>
          </p:cNvGrpSpPr>
          <p:nvPr/>
        </p:nvGrpSpPr>
        <p:grpSpPr bwMode="auto">
          <a:xfrm>
            <a:off x="2778104" y="2738314"/>
            <a:ext cx="290881" cy="357055"/>
            <a:chOff x="2078" y="1479"/>
            <a:chExt cx="1644" cy="2018"/>
          </a:xfrm>
        </p:grpSpPr>
        <p:sp>
          <p:nvSpPr>
            <p:cNvPr id="47" name="Oval 54">
              <a:extLst>
                <a:ext uri="{FF2B5EF4-FFF2-40B4-BE49-F238E27FC236}">
                  <a16:creationId xmlns:a16="http://schemas.microsoft.com/office/drawing/2014/main" id="{EA0AEA27-EE83-41A2-B5B3-ED5DFEC0F9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8" name="Oval 55">
              <a:extLst>
                <a:ext uri="{FF2B5EF4-FFF2-40B4-BE49-F238E27FC236}">
                  <a16:creationId xmlns:a16="http://schemas.microsoft.com/office/drawing/2014/main" id="{D68E08C4-6C39-4505-80FA-B7B77A7238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9" name="Oval 56">
              <a:extLst>
                <a:ext uri="{FF2B5EF4-FFF2-40B4-BE49-F238E27FC236}">
                  <a16:creationId xmlns:a16="http://schemas.microsoft.com/office/drawing/2014/main" id="{4651F264-73ED-498A-801B-013C6BA8C7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479"/>
              <a:ext cx="1468" cy="201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0" name="Oval 57">
              <a:extLst>
                <a:ext uri="{FF2B5EF4-FFF2-40B4-BE49-F238E27FC236}">
                  <a16:creationId xmlns:a16="http://schemas.microsoft.com/office/drawing/2014/main" id="{5D073EF5-6ED6-4BB5-AC54-E6ADB3428B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479"/>
              <a:ext cx="1468" cy="201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51" name="Oval 58">
              <a:extLst>
                <a:ext uri="{FF2B5EF4-FFF2-40B4-BE49-F238E27FC236}">
                  <a16:creationId xmlns:a16="http://schemas.microsoft.com/office/drawing/2014/main" id="{2C08935A-7B0C-41AB-901C-86B616995D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479"/>
              <a:ext cx="1097" cy="201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2" name="Oval 59">
              <a:extLst>
                <a:ext uri="{FF2B5EF4-FFF2-40B4-BE49-F238E27FC236}">
                  <a16:creationId xmlns:a16="http://schemas.microsoft.com/office/drawing/2014/main" id="{370D9D2E-BD22-4A1A-85AB-BF188ED9ED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479"/>
              <a:ext cx="1096" cy="201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</p:grpSp>
      <p:grpSp>
        <p:nvGrpSpPr>
          <p:cNvPr id="53" name="Group 83">
            <a:extLst>
              <a:ext uri="{FF2B5EF4-FFF2-40B4-BE49-F238E27FC236}">
                <a16:creationId xmlns:a16="http://schemas.microsoft.com/office/drawing/2014/main" id="{42E8102A-9D76-41D4-A065-8707F6A4E69E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3665114"/>
            <a:ext cx="290881" cy="357055"/>
            <a:chOff x="2078" y="1479"/>
            <a:chExt cx="1644" cy="2018"/>
          </a:xfrm>
        </p:grpSpPr>
        <p:sp>
          <p:nvSpPr>
            <p:cNvPr id="54" name="Oval 84">
              <a:extLst>
                <a:ext uri="{FF2B5EF4-FFF2-40B4-BE49-F238E27FC236}">
                  <a16:creationId xmlns:a16="http://schemas.microsoft.com/office/drawing/2014/main" id="{072304A9-2954-44FD-8950-D917126457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55" name="Oval 85">
              <a:extLst>
                <a:ext uri="{FF2B5EF4-FFF2-40B4-BE49-F238E27FC236}">
                  <a16:creationId xmlns:a16="http://schemas.microsoft.com/office/drawing/2014/main" id="{D71B3B07-F01A-497A-9E3B-A70C4C48B5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56" name="Oval 86">
              <a:extLst>
                <a:ext uri="{FF2B5EF4-FFF2-40B4-BE49-F238E27FC236}">
                  <a16:creationId xmlns:a16="http://schemas.microsoft.com/office/drawing/2014/main" id="{3C37F478-2A0C-4E22-BB1B-33D1DC1E7D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479"/>
              <a:ext cx="1468" cy="201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7" name="Oval 87">
              <a:extLst>
                <a:ext uri="{FF2B5EF4-FFF2-40B4-BE49-F238E27FC236}">
                  <a16:creationId xmlns:a16="http://schemas.microsoft.com/office/drawing/2014/main" id="{C6401ED6-6D49-4E6D-80B3-4F3FD30DAC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1479"/>
              <a:ext cx="1468" cy="201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58" name="Oval 88">
              <a:extLst>
                <a:ext uri="{FF2B5EF4-FFF2-40B4-BE49-F238E27FC236}">
                  <a16:creationId xmlns:a16="http://schemas.microsoft.com/office/drawing/2014/main" id="{AD052A2C-F50E-489B-BF87-0221C12AE1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479"/>
              <a:ext cx="1097" cy="201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9" name="Oval 89">
              <a:extLst>
                <a:ext uri="{FF2B5EF4-FFF2-40B4-BE49-F238E27FC236}">
                  <a16:creationId xmlns:a16="http://schemas.microsoft.com/office/drawing/2014/main" id="{4DE2FD21-4F36-4545-889A-028D2F697F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1479"/>
              <a:ext cx="1096" cy="201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050"/>
            </a:p>
          </p:txBody>
        </p:sp>
      </p:grpSp>
      <p:sp>
        <p:nvSpPr>
          <p:cNvPr id="60" name="AutoShape 97">
            <a:extLst>
              <a:ext uri="{FF2B5EF4-FFF2-40B4-BE49-F238E27FC236}">
                <a16:creationId xmlns:a16="http://schemas.microsoft.com/office/drawing/2014/main" id="{F7F7E540-FEAA-4932-9A31-27FEB3704F5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51596" y="1957462"/>
            <a:ext cx="4800600" cy="4572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.VnTime" pitchFamily="34" charset="0"/>
              <a:buNone/>
            </a:pPr>
            <a:endParaRPr lang="fr-FR" altLang="en-US" sz="21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61" name="Text Box 98">
            <a:extLst>
              <a:ext uri="{FF2B5EF4-FFF2-40B4-BE49-F238E27FC236}">
                <a16:creationId xmlns:a16="http://schemas.microsoft.com/office/drawing/2014/main" id="{28B43760-1458-40BB-9709-C02799388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692" y="1964848"/>
            <a:ext cx="457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latin typeface="Times New Roman" pitchFamily="18" charset="0"/>
              </a:rPr>
              <a:t>II. TÍNH CHẤT HẤP PHỤ CỦA CACBON</a:t>
            </a:r>
            <a:endParaRPr lang="en-US" altLang="en-US" sz="2400" b="1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2" name="AutoShape 99">
            <a:extLst>
              <a:ext uri="{FF2B5EF4-FFF2-40B4-BE49-F238E27FC236}">
                <a16:creationId xmlns:a16="http://schemas.microsoft.com/office/drawing/2014/main" id="{1BCB8ED5-A787-42BA-B340-117D72CADE1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63854" y="2716728"/>
            <a:ext cx="4000500" cy="4572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.VnTime" pitchFamily="34" charset="0"/>
              <a:buNone/>
            </a:pPr>
            <a:endParaRPr lang="fr-FR" altLang="en-US" sz="21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63" name="Text Box 100">
            <a:extLst>
              <a:ext uri="{FF2B5EF4-FFF2-40B4-BE49-F238E27FC236}">
                <a16:creationId xmlns:a16="http://schemas.microsoft.com/office/drawing/2014/main" id="{93C67590-0E5C-400C-A4E6-8BE3E72BE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402" y="2716728"/>
            <a:ext cx="34730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latin typeface="Times New Roman" pitchFamily="18" charset="0"/>
              </a:rPr>
              <a:t>III. TÍNH CHẤT HÓA HỌC</a:t>
            </a:r>
          </a:p>
        </p:txBody>
      </p:sp>
      <p:sp>
        <p:nvSpPr>
          <p:cNvPr id="64" name="AutoShape 102">
            <a:extLst>
              <a:ext uri="{FF2B5EF4-FFF2-40B4-BE49-F238E27FC236}">
                <a16:creationId xmlns:a16="http://schemas.microsoft.com/office/drawing/2014/main" id="{901EE933-40B9-42AD-B4E9-BF3098ACAA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00350" y="3643528"/>
            <a:ext cx="4000500" cy="4572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.VnTime" pitchFamily="34" charset="0"/>
              <a:buNone/>
            </a:pPr>
            <a:endParaRPr lang="fr-FR" altLang="en-US" sz="21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65" name="Text Box 103">
            <a:extLst>
              <a:ext uri="{FF2B5EF4-FFF2-40B4-BE49-F238E27FC236}">
                <a16:creationId xmlns:a16="http://schemas.microsoft.com/office/drawing/2014/main" id="{24F0B23F-3297-4575-98EC-2D91C3820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700678"/>
            <a:ext cx="2171700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800" b="1">
                <a:latin typeface="Times New Roman" pitchFamily="18" charset="0"/>
              </a:rPr>
              <a:t>IV. ỨNG DỤNG</a:t>
            </a:r>
          </a:p>
          <a:p>
            <a:pPr>
              <a:spcBef>
                <a:spcPct val="50000"/>
              </a:spcBef>
            </a:pPr>
            <a:endParaRPr lang="en-US" altLang="en-US" sz="1050">
              <a:latin typeface="Tahoma" pitchFamily="34" charset="0"/>
            </a:endParaRPr>
          </a:p>
        </p:txBody>
      </p:sp>
      <p:sp>
        <p:nvSpPr>
          <p:cNvPr id="66" name="Text Box 106">
            <a:extLst>
              <a:ext uri="{FF2B5EF4-FFF2-40B4-BE49-F238E27FC236}">
                <a16:creationId xmlns:a16="http://schemas.microsoft.com/office/drawing/2014/main" id="{3388DF9C-62A7-48EB-AC59-5DEB035E9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329328"/>
            <a:ext cx="28575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050">
              <a:latin typeface="Tahoma" pitchFamily="34" charset="0"/>
            </a:endParaRPr>
          </a:p>
        </p:txBody>
      </p:sp>
      <p:sp>
        <p:nvSpPr>
          <p:cNvPr id="67" name="Text Box 107">
            <a:extLst>
              <a:ext uri="{FF2B5EF4-FFF2-40B4-BE49-F238E27FC236}">
                <a16:creationId xmlns:a16="http://schemas.microsoft.com/office/drawing/2014/main" id="{40C86062-205A-4CFC-94B8-AF133D812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4272178"/>
            <a:ext cx="3314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5" name="Text Box 48">
            <a:extLst>
              <a:ext uri="{FF2B5EF4-FFF2-40B4-BE49-F238E27FC236}">
                <a16:creationId xmlns:a16="http://schemas.microsoft.com/office/drawing/2014/main" id="{4F03D444-2298-426F-A0FC-9476B8695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1898920"/>
            <a:ext cx="29146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dung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66" grpId="0"/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92" name="Picture 132" descr="A050"/>
          <p:cNvPicPr>
            <a:picLocks noChangeAspect="1" noChangeArrowheads="1"/>
          </p:cNvPicPr>
          <p:nvPr/>
        </p:nvPicPr>
        <p:blipFill>
          <a:blip r:embed="rId6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0"/>
          <a:stretch>
            <a:fillRect/>
          </a:stretch>
        </p:blipFill>
        <p:spPr bwMode="auto">
          <a:xfrm>
            <a:off x="1" y="-14288"/>
            <a:ext cx="9065418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2800350" y="57150"/>
            <a:ext cx="2686050" cy="4572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660066"/>
                </a:solidFill>
                <a:latin typeface="Tahoma" panose="020B0604030504040204" pitchFamily="34" charset="0"/>
              </a:rPr>
              <a:t>TRÒ CHƠI Ô CHỮ</a:t>
            </a:r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1543050" y="4000500"/>
            <a:ext cx="61722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50" b="1">
                <a:solidFill>
                  <a:srgbClr val="000099"/>
                </a:solidFill>
                <a:latin typeface=".VnTime" panose="020B7200000000000000" pitchFamily="34" charset="0"/>
              </a:rPr>
              <a:t>C©u 1: §©y lµ mét tÝnh chÊt vËt lý ®Æc biÖt cña than gç?</a:t>
            </a:r>
            <a:endParaRPr lang="en-US" altLang="en-US" sz="1950" b="1" baseline="-250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296965" name="Line 5"/>
          <p:cNvSpPr>
            <a:spLocks noChangeShapeType="1"/>
          </p:cNvSpPr>
          <p:nvPr/>
        </p:nvSpPr>
        <p:spPr bwMode="auto">
          <a:xfrm>
            <a:off x="3429000" y="47291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4331494" y="3552825"/>
            <a:ext cx="1847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4229100" y="957263"/>
            <a:ext cx="17716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68" name="Text Box 8"/>
          <p:cNvSpPr txBox="1">
            <a:spLocks noChangeArrowheads="1"/>
          </p:cNvSpPr>
          <p:nvPr/>
        </p:nvSpPr>
        <p:spPr bwMode="auto">
          <a:xfrm>
            <a:off x="5143500" y="557213"/>
            <a:ext cx="400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69" name="Text Box 9"/>
          <p:cNvSpPr txBox="1">
            <a:spLocks noChangeArrowheads="1"/>
          </p:cNvSpPr>
          <p:nvPr/>
        </p:nvSpPr>
        <p:spPr bwMode="auto">
          <a:xfrm>
            <a:off x="5086350" y="1014413"/>
            <a:ext cx="400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5086350" y="1414463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71" name="Text Box 11"/>
          <p:cNvSpPr txBox="1">
            <a:spLocks noChangeArrowheads="1"/>
          </p:cNvSpPr>
          <p:nvPr/>
        </p:nvSpPr>
        <p:spPr bwMode="auto">
          <a:xfrm>
            <a:off x="5086350" y="957263"/>
            <a:ext cx="400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72" name="Text Box 12"/>
          <p:cNvSpPr txBox="1">
            <a:spLocks noChangeArrowheads="1"/>
          </p:cNvSpPr>
          <p:nvPr/>
        </p:nvSpPr>
        <p:spPr bwMode="auto">
          <a:xfrm>
            <a:off x="5086350" y="1357313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73" name="Text Box 13"/>
          <p:cNvSpPr txBox="1">
            <a:spLocks noChangeArrowheads="1"/>
          </p:cNvSpPr>
          <p:nvPr/>
        </p:nvSpPr>
        <p:spPr bwMode="auto">
          <a:xfrm>
            <a:off x="5143500" y="957263"/>
            <a:ext cx="400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74" name="Text Box 14"/>
          <p:cNvSpPr txBox="1">
            <a:spLocks noChangeArrowheads="1"/>
          </p:cNvSpPr>
          <p:nvPr/>
        </p:nvSpPr>
        <p:spPr bwMode="auto">
          <a:xfrm>
            <a:off x="5143500" y="1357313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75" name="Text Box 15"/>
          <p:cNvSpPr txBox="1">
            <a:spLocks noChangeArrowheads="1"/>
          </p:cNvSpPr>
          <p:nvPr/>
        </p:nvSpPr>
        <p:spPr bwMode="auto">
          <a:xfrm>
            <a:off x="5143500" y="614363"/>
            <a:ext cx="400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76" name="Text Box 16"/>
          <p:cNvSpPr txBox="1">
            <a:spLocks noChangeArrowheads="1"/>
          </p:cNvSpPr>
          <p:nvPr/>
        </p:nvSpPr>
        <p:spPr bwMode="auto">
          <a:xfrm>
            <a:off x="5143500" y="1014413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5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296977" name="Text Box 17"/>
          <p:cNvSpPr txBox="1">
            <a:spLocks noChangeArrowheads="1"/>
          </p:cNvSpPr>
          <p:nvPr/>
        </p:nvSpPr>
        <p:spPr bwMode="auto">
          <a:xfrm>
            <a:off x="2228850" y="4114800"/>
            <a:ext cx="45148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99"/>
                </a:solidFill>
                <a:latin typeface=".VnTime" panose="020B7200000000000000" pitchFamily="34" charset="0"/>
              </a:rPr>
              <a:t>C©u 2: Cacbon cã tÝnh chÊt nµy?</a:t>
            </a:r>
            <a:r>
              <a:rPr lang="en-US" altLang="en-US" sz="105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96978" name="Text Box 18"/>
          <p:cNvSpPr txBox="1">
            <a:spLocks noChangeArrowheads="1"/>
          </p:cNvSpPr>
          <p:nvPr/>
        </p:nvSpPr>
        <p:spPr bwMode="auto">
          <a:xfrm>
            <a:off x="2171700" y="3943350"/>
            <a:ext cx="49720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99"/>
                </a:solidFill>
                <a:latin typeface=".VnTime" panose="020B7200000000000000" pitchFamily="34" charset="0"/>
              </a:rPr>
              <a:t>C©u 3: Lµ hîp chÊt v« c¬ t¹o ra cho ph¶n øng 	 Cacbon t¸c dông víi Oxi.</a:t>
            </a:r>
          </a:p>
        </p:txBody>
      </p:sp>
      <p:sp>
        <p:nvSpPr>
          <p:cNvPr id="296979" name="Text Box 19"/>
          <p:cNvSpPr txBox="1">
            <a:spLocks noChangeArrowheads="1"/>
          </p:cNvSpPr>
          <p:nvPr/>
        </p:nvSpPr>
        <p:spPr bwMode="auto">
          <a:xfrm>
            <a:off x="1828800" y="3943350"/>
            <a:ext cx="6172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99"/>
                </a:solidFill>
                <a:latin typeface=".VnTime" panose="020B7200000000000000" pitchFamily="34" charset="0"/>
              </a:rPr>
              <a:t>C©u 4: Lµ tr¹ng th¸i chÊt s¶n phÈm cña ph¶n øng gi÷a         	 Cacbon vµ Oxi ?</a:t>
            </a:r>
          </a:p>
        </p:txBody>
      </p:sp>
      <p:sp>
        <p:nvSpPr>
          <p:cNvPr id="296980" name="Text Box 20"/>
          <p:cNvSpPr txBox="1">
            <a:spLocks noChangeArrowheads="1"/>
          </p:cNvSpPr>
          <p:nvPr/>
        </p:nvSpPr>
        <p:spPr bwMode="auto">
          <a:xfrm>
            <a:off x="2057400" y="4171950"/>
            <a:ext cx="46291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99"/>
                </a:solidFill>
                <a:latin typeface=".VnTime" panose="020B7200000000000000" pitchFamily="34" charset="0"/>
              </a:rPr>
              <a:t>C©u 5: Lµ 1 d¹ng thï h×nh cña Cacbon ?</a:t>
            </a:r>
          </a:p>
        </p:txBody>
      </p:sp>
      <p:sp>
        <p:nvSpPr>
          <p:cNvPr id="296981" name="Text Box 21"/>
          <p:cNvSpPr txBox="1">
            <a:spLocks noChangeArrowheads="1"/>
          </p:cNvSpPr>
          <p:nvPr/>
        </p:nvSpPr>
        <p:spPr bwMode="auto">
          <a:xfrm>
            <a:off x="1885950" y="4057650"/>
            <a:ext cx="565785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Câu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6: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Là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loại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hợp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chất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vô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cơ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tạo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ra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trong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phản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	 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ứng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giữa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nhiều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phi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kim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với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kim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650" b="1" dirty="0" err="1">
                <a:solidFill>
                  <a:srgbClr val="000099"/>
                </a:solidFill>
                <a:latin typeface="Verdana" panose="020B0604030504040204" pitchFamily="34" charset="0"/>
              </a:rPr>
              <a:t>loại</a:t>
            </a:r>
            <a:r>
              <a:rPr lang="en-US" altLang="en-US" sz="1650" b="1" dirty="0">
                <a:solidFill>
                  <a:srgbClr val="000099"/>
                </a:solidFill>
                <a:latin typeface="Verdana" panose="020B0604030504040204" pitchFamily="34" charset="0"/>
              </a:rPr>
              <a:t>?</a:t>
            </a:r>
          </a:p>
        </p:txBody>
      </p:sp>
      <p:sp>
        <p:nvSpPr>
          <p:cNvPr id="296983" name="Rectangle 23"/>
          <p:cNvSpPr>
            <a:spLocks noChangeArrowheads="1"/>
          </p:cNvSpPr>
          <p:nvPr/>
        </p:nvSpPr>
        <p:spPr bwMode="auto">
          <a:xfrm>
            <a:off x="3943350" y="67151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96984" name="Rectangle 24"/>
          <p:cNvSpPr>
            <a:spLocks noChangeArrowheads="1"/>
          </p:cNvSpPr>
          <p:nvPr/>
        </p:nvSpPr>
        <p:spPr bwMode="auto">
          <a:xfrm>
            <a:off x="4343400" y="67151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96985" name="Rectangle 25"/>
          <p:cNvSpPr>
            <a:spLocks noChangeArrowheads="1"/>
          </p:cNvSpPr>
          <p:nvPr/>
        </p:nvSpPr>
        <p:spPr bwMode="auto">
          <a:xfrm>
            <a:off x="4743450" y="67151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96986" name="Rectangle 26"/>
          <p:cNvSpPr>
            <a:spLocks noChangeArrowheads="1"/>
          </p:cNvSpPr>
          <p:nvPr/>
        </p:nvSpPr>
        <p:spPr bwMode="auto">
          <a:xfrm>
            <a:off x="5143500" y="671513"/>
            <a:ext cx="400050" cy="4000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96987" name="Rectangle 27"/>
          <p:cNvSpPr>
            <a:spLocks noChangeArrowheads="1"/>
          </p:cNvSpPr>
          <p:nvPr/>
        </p:nvSpPr>
        <p:spPr bwMode="auto">
          <a:xfrm>
            <a:off x="5543550" y="67151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96988" name="Rectangle 28"/>
          <p:cNvSpPr>
            <a:spLocks noChangeArrowheads="1"/>
          </p:cNvSpPr>
          <p:nvPr/>
        </p:nvSpPr>
        <p:spPr bwMode="auto">
          <a:xfrm>
            <a:off x="5943600" y="67151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96990" name="Rectangle 30"/>
          <p:cNvSpPr>
            <a:spLocks noChangeArrowheads="1"/>
          </p:cNvSpPr>
          <p:nvPr/>
        </p:nvSpPr>
        <p:spPr bwMode="auto">
          <a:xfrm>
            <a:off x="4743450" y="10715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6600"/>
              </a:solidFill>
              <a:latin typeface=".VnTime" panose="020B7200000000000000" pitchFamily="34" charset="0"/>
            </a:endParaRPr>
          </a:p>
        </p:txBody>
      </p:sp>
      <p:sp>
        <p:nvSpPr>
          <p:cNvPr id="296991" name="Rectangle 31"/>
          <p:cNvSpPr>
            <a:spLocks noChangeArrowheads="1"/>
          </p:cNvSpPr>
          <p:nvPr/>
        </p:nvSpPr>
        <p:spPr bwMode="auto">
          <a:xfrm>
            <a:off x="5143500" y="1071563"/>
            <a:ext cx="400050" cy="4000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6992" name="Rectangle 32"/>
          <p:cNvSpPr>
            <a:spLocks noChangeArrowheads="1"/>
          </p:cNvSpPr>
          <p:nvPr/>
        </p:nvSpPr>
        <p:spPr bwMode="auto">
          <a:xfrm>
            <a:off x="5543550" y="10715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4743450" y="147161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6994" name="Rectangle 34"/>
          <p:cNvSpPr>
            <a:spLocks noChangeArrowheads="1"/>
          </p:cNvSpPr>
          <p:nvPr/>
        </p:nvSpPr>
        <p:spPr bwMode="auto">
          <a:xfrm>
            <a:off x="5143500" y="1471613"/>
            <a:ext cx="400050" cy="4000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6999" name="Rectangle 39"/>
          <p:cNvSpPr>
            <a:spLocks noChangeArrowheads="1"/>
          </p:cNvSpPr>
          <p:nvPr/>
        </p:nvSpPr>
        <p:spPr bwMode="auto">
          <a:xfrm>
            <a:off x="5943600" y="188595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1" name="Rectangle 41"/>
          <p:cNvSpPr>
            <a:spLocks noChangeArrowheads="1"/>
          </p:cNvSpPr>
          <p:nvPr/>
        </p:nvSpPr>
        <p:spPr bwMode="auto">
          <a:xfrm>
            <a:off x="5143500" y="1871663"/>
            <a:ext cx="400050" cy="4000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2" name="Rectangle 42"/>
          <p:cNvSpPr>
            <a:spLocks noChangeArrowheads="1"/>
          </p:cNvSpPr>
          <p:nvPr/>
        </p:nvSpPr>
        <p:spPr bwMode="auto">
          <a:xfrm>
            <a:off x="5543550" y="18716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3" name="Rectangle 43"/>
          <p:cNvSpPr>
            <a:spLocks noChangeArrowheads="1"/>
          </p:cNvSpPr>
          <p:nvPr/>
        </p:nvSpPr>
        <p:spPr bwMode="auto">
          <a:xfrm>
            <a:off x="5943600" y="22860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4" name="Rectangle 44"/>
          <p:cNvSpPr>
            <a:spLocks noChangeArrowheads="1"/>
          </p:cNvSpPr>
          <p:nvPr/>
        </p:nvSpPr>
        <p:spPr bwMode="auto">
          <a:xfrm>
            <a:off x="4743450" y="227171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5" name="Rectangle 45"/>
          <p:cNvSpPr>
            <a:spLocks noChangeArrowheads="1"/>
          </p:cNvSpPr>
          <p:nvPr/>
        </p:nvSpPr>
        <p:spPr bwMode="auto">
          <a:xfrm>
            <a:off x="5143500" y="2271713"/>
            <a:ext cx="400050" cy="4000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6" name="Rectangle 46"/>
          <p:cNvSpPr>
            <a:spLocks noChangeArrowheads="1"/>
          </p:cNvSpPr>
          <p:nvPr/>
        </p:nvSpPr>
        <p:spPr bwMode="auto">
          <a:xfrm>
            <a:off x="5543550" y="227171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7" name="Rectangle 47"/>
          <p:cNvSpPr>
            <a:spLocks noChangeArrowheads="1"/>
          </p:cNvSpPr>
          <p:nvPr/>
        </p:nvSpPr>
        <p:spPr bwMode="auto">
          <a:xfrm>
            <a:off x="5143500" y="2671763"/>
            <a:ext cx="400050" cy="4000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8" name="Rectangle 48"/>
          <p:cNvSpPr>
            <a:spLocks noChangeArrowheads="1"/>
          </p:cNvSpPr>
          <p:nvPr/>
        </p:nvSpPr>
        <p:spPr bwMode="auto">
          <a:xfrm>
            <a:off x="5543550" y="26717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09" name="Rectangle 49"/>
          <p:cNvSpPr>
            <a:spLocks noChangeArrowheads="1"/>
          </p:cNvSpPr>
          <p:nvPr/>
        </p:nvSpPr>
        <p:spPr bwMode="auto">
          <a:xfrm>
            <a:off x="5943600" y="26717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10" name="Rectangle 50"/>
          <p:cNvSpPr>
            <a:spLocks noChangeArrowheads="1"/>
          </p:cNvSpPr>
          <p:nvPr/>
        </p:nvSpPr>
        <p:spPr bwMode="auto">
          <a:xfrm>
            <a:off x="6343650" y="26717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pic>
        <p:nvPicPr>
          <p:cNvPr id="297012" name="Picture 52" descr="qustionbig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671512"/>
            <a:ext cx="392906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3" name="Picture 53" descr="qustionbig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071562"/>
            <a:ext cx="392906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4" name="Picture 54" descr="qustionbig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471612"/>
            <a:ext cx="392906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5" name="Picture 55" descr="qustionbig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9876">
            <a:off x="1600201" y="1871663"/>
            <a:ext cx="460772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6" name="Picture 56" descr="qustionbig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271713"/>
            <a:ext cx="39290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7" name="Picture 57" descr="qustionbig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3829">
            <a:off x="1600201" y="2728912"/>
            <a:ext cx="392906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8" name="Text Box 58"/>
          <p:cNvSpPr txBox="1">
            <a:spLocks noChangeArrowheads="1"/>
          </p:cNvSpPr>
          <p:nvPr/>
        </p:nvSpPr>
        <p:spPr bwMode="auto">
          <a:xfrm>
            <a:off x="1314450" y="685800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97019" name="Text Box 59"/>
          <p:cNvSpPr txBox="1">
            <a:spLocks noChangeArrowheads="1"/>
          </p:cNvSpPr>
          <p:nvPr/>
        </p:nvSpPr>
        <p:spPr bwMode="auto">
          <a:xfrm>
            <a:off x="1314450" y="1085850"/>
            <a:ext cx="314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97020" name="Text Box 60"/>
          <p:cNvSpPr txBox="1">
            <a:spLocks noChangeArrowheads="1"/>
          </p:cNvSpPr>
          <p:nvPr/>
        </p:nvSpPr>
        <p:spPr bwMode="auto">
          <a:xfrm>
            <a:off x="1314450" y="1457325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297021" name="Text Box 61"/>
          <p:cNvSpPr txBox="1">
            <a:spLocks noChangeArrowheads="1"/>
          </p:cNvSpPr>
          <p:nvPr/>
        </p:nvSpPr>
        <p:spPr bwMode="auto">
          <a:xfrm>
            <a:off x="1300162" y="1871663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297022" name="Text Box 62"/>
          <p:cNvSpPr txBox="1">
            <a:spLocks noChangeArrowheads="1"/>
          </p:cNvSpPr>
          <p:nvPr/>
        </p:nvSpPr>
        <p:spPr bwMode="auto">
          <a:xfrm>
            <a:off x="1300162" y="2286000"/>
            <a:ext cx="32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297023" name="Text Box 63"/>
          <p:cNvSpPr txBox="1">
            <a:spLocks noChangeArrowheads="1"/>
          </p:cNvSpPr>
          <p:nvPr/>
        </p:nvSpPr>
        <p:spPr bwMode="auto">
          <a:xfrm>
            <a:off x="1314450" y="2693194"/>
            <a:ext cx="342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</a:rPr>
              <a:t>6</a:t>
            </a:r>
          </a:p>
        </p:txBody>
      </p:sp>
      <p:pic>
        <p:nvPicPr>
          <p:cNvPr id="297024" name="Picture 64" descr="RNBOWBT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74295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5" name="Picture 65" descr="REDPEAR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14300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6" name="Picture 66" descr="RNBOWBT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54305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7" name="Picture 67" descr="REDPEAR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94310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8" name="Picture 68" descr="RNBOWBT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34315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9" name="Picture 69" descr="REDPEAR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743200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0" name="Rectangle 70"/>
          <p:cNvSpPr>
            <a:spLocks noChangeArrowheads="1"/>
          </p:cNvSpPr>
          <p:nvPr/>
        </p:nvSpPr>
        <p:spPr bwMode="auto">
          <a:xfrm>
            <a:off x="4743450" y="6858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P</a:t>
            </a:r>
          </a:p>
        </p:txBody>
      </p:sp>
      <p:sp>
        <p:nvSpPr>
          <p:cNvPr id="297031" name="Rectangle 71"/>
          <p:cNvSpPr>
            <a:spLocks noChangeArrowheads="1"/>
          </p:cNvSpPr>
          <p:nvPr/>
        </p:nvSpPr>
        <p:spPr bwMode="auto">
          <a:xfrm>
            <a:off x="3943350" y="6858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H</a:t>
            </a:r>
          </a:p>
        </p:txBody>
      </p:sp>
      <p:sp>
        <p:nvSpPr>
          <p:cNvPr id="297032" name="Rectangle 72"/>
          <p:cNvSpPr>
            <a:spLocks noChangeArrowheads="1"/>
          </p:cNvSpPr>
          <p:nvPr/>
        </p:nvSpPr>
        <p:spPr bwMode="auto">
          <a:xfrm>
            <a:off x="4343400" y="6858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.VnTimeH" panose="020B7200000000000000" pitchFamily="34" charset="0"/>
              </a:rPr>
              <a:t>Ê</a:t>
            </a:r>
          </a:p>
        </p:txBody>
      </p:sp>
      <p:sp>
        <p:nvSpPr>
          <p:cNvPr id="297034" name="Rectangle 74"/>
          <p:cNvSpPr>
            <a:spLocks noChangeArrowheads="1"/>
          </p:cNvSpPr>
          <p:nvPr/>
        </p:nvSpPr>
        <p:spPr bwMode="auto">
          <a:xfrm>
            <a:off x="5143500" y="685800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P</a:t>
            </a:r>
          </a:p>
        </p:txBody>
      </p:sp>
      <p:sp>
        <p:nvSpPr>
          <p:cNvPr id="297035" name="Rectangle 75"/>
          <p:cNvSpPr>
            <a:spLocks noChangeArrowheads="1"/>
          </p:cNvSpPr>
          <p:nvPr/>
        </p:nvSpPr>
        <p:spPr bwMode="auto">
          <a:xfrm>
            <a:off x="5543550" y="6858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H</a:t>
            </a:r>
          </a:p>
        </p:txBody>
      </p:sp>
      <p:sp>
        <p:nvSpPr>
          <p:cNvPr id="297036" name="Rectangle 76"/>
          <p:cNvSpPr>
            <a:spLocks noChangeArrowheads="1"/>
          </p:cNvSpPr>
          <p:nvPr/>
        </p:nvSpPr>
        <p:spPr bwMode="auto">
          <a:xfrm>
            <a:off x="5943600" y="6858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.VnTimeH" panose="020B7200000000000000" pitchFamily="34" charset="0"/>
              </a:rPr>
              <a:t>ô</a:t>
            </a:r>
          </a:p>
        </p:txBody>
      </p:sp>
      <p:sp>
        <p:nvSpPr>
          <p:cNvPr id="297038" name="Rectangle 78"/>
          <p:cNvSpPr>
            <a:spLocks noChangeArrowheads="1"/>
          </p:cNvSpPr>
          <p:nvPr/>
        </p:nvSpPr>
        <p:spPr bwMode="auto">
          <a:xfrm>
            <a:off x="4743450" y="108585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K</a:t>
            </a:r>
          </a:p>
        </p:txBody>
      </p:sp>
      <p:sp>
        <p:nvSpPr>
          <p:cNvPr id="297039" name="Rectangle 79"/>
          <p:cNvSpPr>
            <a:spLocks noChangeArrowheads="1"/>
          </p:cNvSpPr>
          <p:nvPr/>
        </p:nvSpPr>
        <p:spPr bwMode="auto">
          <a:xfrm>
            <a:off x="5143500" y="1085850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H</a:t>
            </a:r>
          </a:p>
        </p:txBody>
      </p:sp>
      <p:sp>
        <p:nvSpPr>
          <p:cNvPr id="297040" name="Rectangle 80"/>
          <p:cNvSpPr>
            <a:spLocks noChangeArrowheads="1"/>
          </p:cNvSpPr>
          <p:nvPr/>
        </p:nvSpPr>
        <p:spPr bwMode="auto">
          <a:xfrm>
            <a:off x="5543550" y="108585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F3300"/>
                </a:solidFill>
                <a:latin typeface=".VnTimeH" panose="020B7200000000000000" pitchFamily="34" charset="0"/>
              </a:rPr>
              <a:t>ö</a:t>
            </a:r>
          </a:p>
        </p:txBody>
      </p:sp>
      <p:sp>
        <p:nvSpPr>
          <p:cNvPr id="297041" name="Rectangle 81"/>
          <p:cNvSpPr>
            <a:spLocks noChangeArrowheads="1"/>
          </p:cNvSpPr>
          <p:nvPr/>
        </p:nvSpPr>
        <p:spPr bwMode="auto">
          <a:xfrm>
            <a:off x="4743450" y="14859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X</a:t>
            </a:r>
          </a:p>
        </p:txBody>
      </p:sp>
      <p:sp>
        <p:nvSpPr>
          <p:cNvPr id="297042" name="Rectangle 82"/>
          <p:cNvSpPr>
            <a:spLocks noChangeArrowheads="1"/>
          </p:cNvSpPr>
          <p:nvPr/>
        </p:nvSpPr>
        <p:spPr bwMode="auto">
          <a:xfrm>
            <a:off x="5143500" y="1471613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I</a:t>
            </a:r>
          </a:p>
        </p:txBody>
      </p:sp>
      <p:sp>
        <p:nvSpPr>
          <p:cNvPr id="297049" name="Rectangle 89"/>
          <p:cNvSpPr>
            <a:spLocks noChangeArrowheads="1"/>
          </p:cNvSpPr>
          <p:nvPr/>
        </p:nvSpPr>
        <p:spPr bwMode="auto">
          <a:xfrm>
            <a:off x="5143500" y="1871663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K</a:t>
            </a:r>
          </a:p>
        </p:txBody>
      </p:sp>
      <p:sp>
        <p:nvSpPr>
          <p:cNvPr id="297050" name="Rectangle 90"/>
          <p:cNvSpPr>
            <a:spLocks noChangeArrowheads="1"/>
          </p:cNvSpPr>
          <p:nvPr/>
        </p:nvSpPr>
        <p:spPr bwMode="auto">
          <a:xfrm>
            <a:off x="5543550" y="18716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H</a:t>
            </a:r>
          </a:p>
        </p:txBody>
      </p:sp>
      <p:sp>
        <p:nvSpPr>
          <p:cNvPr id="297051" name="Rectangle 91"/>
          <p:cNvSpPr>
            <a:spLocks noChangeArrowheads="1"/>
          </p:cNvSpPr>
          <p:nvPr/>
        </p:nvSpPr>
        <p:spPr bwMode="auto">
          <a:xfrm>
            <a:off x="5943600" y="188595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Í</a:t>
            </a:r>
          </a:p>
        </p:txBody>
      </p:sp>
      <p:sp>
        <p:nvSpPr>
          <p:cNvPr id="297056" name="Rectangle 96"/>
          <p:cNvSpPr>
            <a:spLocks noChangeArrowheads="1"/>
          </p:cNvSpPr>
          <p:nvPr/>
        </p:nvSpPr>
        <p:spPr bwMode="auto">
          <a:xfrm>
            <a:off x="5143500" y="2671763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M</a:t>
            </a:r>
          </a:p>
        </p:txBody>
      </p:sp>
      <p:sp>
        <p:nvSpPr>
          <p:cNvPr id="297057" name="Rectangle 97"/>
          <p:cNvSpPr>
            <a:spLocks noChangeArrowheads="1"/>
          </p:cNvSpPr>
          <p:nvPr/>
        </p:nvSpPr>
        <p:spPr bwMode="auto">
          <a:xfrm>
            <a:off x="5543550" y="26717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U</a:t>
            </a:r>
          </a:p>
        </p:txBody>
      </p:sp>
      <p:sp>
        <p:nvSpPr>
          <p:cNvPr id="297058" name="Rectangle 98"/>
          <p:cNvSpPr>
            <a:spLocks noChangeArrowheads="1"/>
          </p:cNvSpPr>
          <p:nvPr/>
        </p:nvSpPr>
        <p:spPr bwMode="auto">
          <a:xfrm>
            <a:off x="5943600" y="26717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Ố</a:t>
            </a:r>
          </a:p>
        </p:txBody>
      </p:sp>
      <p:sp>
        <p:nvSpPr>
          <p:cNvPr id="297059" name="Rectangle 99"/>
          <p:cNvSpPr>
            <a:spLocks noChangeArrowheads="1"/>
          </p:cNvSpPr>
          <p:nvPr/>
        </p:nvSpPr>
        <p:spPr bwMode="auto">
          <a:xfrm>
            <a:off x="6343650" y="2671763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Í</a:t>
            </a:r>
          </a:p>
        </p:txBody>
      </p:sp>
      <p:sp>
        <p:nvSpPr>
          <p:cNvPr id="297060" name="Text Box 100"/>
          <p:cNvSpPr txBox="1">
            <a:spLocks noChangeArrowheads="1"/>
          </p:cNvSpPr>
          <p:nvPr/>
        </p:nvSpPr>
        <p:spPr bwMode="auto">
          <a:xfrm>
            <a:off x="2028825" y="4158176"/>
            <a:ext cx="531495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ừ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hàng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dọc:Là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loại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chất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khi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tác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dụng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với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khí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hiđro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tạo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thành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hợp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chất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khí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với</a:t>
            </a:r>
            <a:r>
              <a:rPr lang="en-US" altLang="en-US" sz="1050" b="1" dirty="0">
                <a:solidFill>
                  <a:srgbClr val="0033CC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050" b="1" dirty="0" err="1">
                <a:solidFill>
                  <a:srgbClr val="0033CC"/>
                </a:solidFill>
                <a:latin typeface="Verdana" panose="020B0604030504040204" pitchFamily="34" charset="0"/>
              </a:rPr>
              <a:t>hiđro</a:t>
            </a:r>
            <a:endParaRPr lang="en-US" altLang="en-US" sz="1050" b="1" dirty="0">
              <a:solidFill>
                <a:srgbClr val="0033CC"/>
              </a:solidFill>
              <a:latin typeface="Verdana" panose="020B0604030504040204" pitchFamily="34" charset="0"/>
            </a:endParaRPr>
          </a:p>
        </p:txBody>
      </p:sp>
      <p:sp>
        <p:nvSpPr>
          <p:cNvPr id="297061" name="Rectangle 101"/>
          <p:cNvSpPr>
            <a:spLocks noChangeArrowheads="1"/>
          </p:cNvSpPr>
          <p:nvPr/>
        </p:nvSpPr>
        <p:spPr bwMode="auto">
          <a:xfrm>
            <a:off x="5143500" y="1085850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  <a:latin typeface="Verdana" panose="020B0604030504040204" pitchFamily="34" charset="0"/>
              </a:rPr>
              <a:t>H</a:t>
            </a:r>
          </a:p>
        </p:txBody>
      </p:sp>
      <p:sp>
        <p:nvSpPr>
          <p:cNvPr id="297062" name="Rectangle 102"/>
          <p:cNvSpPr>
            <a:spLocks noChangeArrowheads="1"/>
          </p:cNvSpPr>
          <p:nvPr/>
        </p:nvSpPr>
        <p:spPr bwMode="auto">
          <a:xfrm>
            <a:off x="5143500" y="685800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  <a:latin typeface="Verdana" panose="020B0604030504040204" pitchFamily="34" charset="0"/>
              </a:rPr>
              <a:t>P</a:t>
            </a:r>
          </a:p>
        </p:txBody>
      </p:sp>
      <p:sp>
        <p:nvSpPr>
          <p:cNvPr id="297063" name="Rectangle 103"/>
          <p:cNvSpPr>
            <a:spLocks noChangeArrowheads="1"/>
          </p:cNvSpPr>
          <p:nvPr/>
        </p:nvSpPr>
        <p:spPr bwMode="auto">
          <a:xfrm>
            <a:off x="5143500" y="1871663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  <a:latin typeface="Verdana" panose="020B0604030504040204" pitchFamily="34" charset="0"/>
              </a:rPr>
              <a:t>K</a:t>
            </a:r>
          </a:p>
        </p:txBody>
      </p:sp>
      <p:sp>
        <p:nvSpPr>
          <p:cNvPr id="297064" name="Rectangle 104"/>
          <p:cNvSpPr>
            <a:spLocks noChangeArrowheads="1"/>
          </p:cNvSpPr>
          <p:nvPr/>
        </p:nvSpPr>
        <p:spPr bwMode="auto">
          <a:xfrm>
            <a:off x="5143500" y="1485900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  <a:latin typeface="Verdana" panose="020B0604030504040204" pitchFamily="34" charset="0"/>
              </a:rPr>
              <a:t>I</a:t>
            </a:r>
          </a:p>
        </p:txBody>
      </p:sp>
      <p:sp>
        <p:nvSpPr>
          <p:cNvPr id="297065" name="Rectangle 105"/>
          <p:cNvSpPr>
            <a:spLocks noChangeArrowheads="1"/>
          </p:cNvSpPr>
          <p:nvPr/>
        </p:nvSpPr>
        <p:spPr bwMode="auto">
          <a:xfrm>
            <a:off x="5143500" y="2671763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  <a:latin typeface="Verdana" panose="020B0604030504040204" pitchFamily="34" charset="0"/>
              </a:rPr>
              <a:t>M</a:t>
            </a:r>
          </a:p>
        </p:txBody>
      </p:sp>
      <p:sp>
        <p:nvSpPr>
          <p:cNvPr id="297066" name="Rectangle 106"/>
          <p:cNvSpPr>
            <a:spLocks noChangeArrowheads="1"/>
          </p:cNvSpPr>
          <p:nvPr/>
        </p:nvSpPr>
        <p:spPr bwMode="auto">
          <a:xfrm>
            <a:off x="5143500" y="2286000"/>
            <a:ext cx="400050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  <a:latin typeface="Verdana" panose="020B0604030504040204" pitchFamily="34" charset="0"/>
              </a:rPr>
              <a:t>I</a:t>
            </a:r>
          </a:p>
        </p:txBody>
      </p:sp>
      <p:sp>
        <p:nvSpPr>
          <p:cNvPr id="297067" name="AutoShape 107"/>
          <p:cNvSpPr>
            <a:spLocks noChangeArrowheads="1"/>
          </p:cNvSpPr>
          <p:nvPr/>
        </p:nvSpPr>
        <p:spPr bwMode="auto">
          <a:xfrm>
            <a:off x="2057400" y="0"/>
            <a:ext cx="685800" cy="6286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3300"/>
                </a:solidFill>
                <a:latin typeface="Verdana" panose="020B0604030504040204" pitchFamily="34" charset="0"/>
              </a:rPr>
              <a:t>A</a:t>
            </a:r>
          </a:p>
        </p:txBody>
      </p:sp>
      <p:sp>
        <p:nvSpPr>
          <p:cNvPr id="297068" name="Oval 108"/>
          <p:cNvSpPr>
            <a:spLocks noChangeArrowheads="1"/>
          </p:cNvSpPr>
          <p:nvPr/>
        </p:nvSpPr>
        <p:spPr bwMode="auto">
          <a:xfrm>
            <a:off x="7200900" y="4457700"/>
            <a:ext cx="685800" cy="5715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0000"/>
                </a:solidFill>
                <a:latin typeface=".VnExoticH" panose="020B7200000000000000" pitchFamily="34" charset="0"/>
              </a:rPr>
              <a:t>§</a:t>
            </a:r>
          </a:p>
        </p:txBody>
      </p:sp>
      <p:sp>
        <p:nvSpPr>
          <p:cNvPr id="297069" name="Rectangle 109"/>
          <p:cNvSpPr>
            <a:spLocks noChangeArrowheads="1"/>
          </p:cNvSpPr>
          <p:nvPr/>
        </p:nvSpPr>
        <p:spPr bwMode="auto">
          <a:xfrm>
            <a:off x="4343400" y="14859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97037" name="Rectangle 77"/>
          <p:cNvSpPr>
            <a:spLocks noChangeArrowheads="1"/>
          </p:cNvSpPr>
          <p:nvPr/>
        </p:nvSpPr>
        <p:spPr bwMode="auto">
          <a:xfrm>
            <a:off x="4343400" y="14859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O</a:t>
            </a:r>
          </a:p>
        </p:txBody>
      </p:sp>
      <p:sp>
        <p:nvSpPr>
          <p:cNvPr id="297070" name="Rectangle 110"/>
          <p:cNvSpPr>
            <a:spLocks noChangeArrowheads="1"/>
          </p:cNvSpPr>
          <p:nvPr/>
        </p:nvSpPr>
        <p:spPr bwMode="auto">
          <a:xfrm>
            <a:off x="5543550" y="14859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97075" name="Rectangle 115"/>
          <p:cNvSpPr>
            <a:spLocks noChangeArrowheads="1"/>
          </p:cNvSpPr>
          <p:nvPr/>
        </p:nvSpPr>
        <p:spPr bwMode="auto">
          <a:xfrm>
            <a:off x="6343650" y="22860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76" name="Rectangle 116"/>
          <p:cNvSpPr>
            <a:spLocks noChangeArrowheads="1"/>
          </p:cNvSpPr>
          <p:nvPr/>
        </p:nvSpPr>
        <p:spPr bwMode="auto">
          <a:xfrm>
            <a:off x="6743700" y="22860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77" name="Rectangle 117"/>
          <p:cNvSpPr>
            <a:spLocks noChangeArrowheads="1"/>
          </p:cNvSpPr>
          <p:nvPr/>
        </p:nvSpPr>
        <p:spPr bwMode="auto">
          <a:xfrm>
            <a:off x="7143750" y="22860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78" name="Rectangle 118"/>
          <p:cNvSpPr>
            <a:spLocks noChangeArrowheads="1"/>
          </p:cNvSpPr>
          <p:nvPr/>
        </p:nvSpPr>
        <p:spPr bwMode="auto">
          <a:xfrm>
            <a:off x="7543800" y="22860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  <p:sp>
        <p:nvSpPr>
          <p:cNvPr id="297084" name="Rectangle 124"/>
          <p:cNvSpPr>
            <a:spLocks noChangeArrowheads="1"/>
          </p:cNvSpPr>
          <p:nvPr/>
        </p:nvSpPr>
        <p:spPr bwMode="auto">
          <a:xfrm>
            <a:off x="5543550" y="1485900"/>
            <a:ext cx="40005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latin typeface="Verdana" panose="020B0604030504040204" pitchFamily="34" charset="0"/>
              </a:rPr>
              <a:t>T</a:t>
            </a:r>
          </a:p>
        </p:txBody>
      </p:sp>
      <p:grpSp>
        <p:nvGrpSpPr>
          <p:cNvPr id="297086" name="Group 126"/>
          <p:cNvGrpSpPr>
            <a:grpSpLocks/>
          </p:cNvGrpSpPr>
          <p:nvPr/>
        </p:nvGrpSpPr>
        <p:grpSpPr bwMode="auto">
          <a:xfrm>
            <a:off x="4743450" y="2271712"/>
            <a:ext cx="3200400" cy="414338"/>
            <a:chOff x="3024" y="1908"/>
            <a:chExt cx="2688" cy="348"/>
          </a:xfrm>
        </p:grpSpPr>
        <p:sp>
          <p:nvSpPr>
            <p:cNvPr id="297053" name="Rectangle 93"/>
            <p:cNvSpPr>
              <a:spLocks noChangeArrowheads="1"/>
            </p:cNvSpPr>
            <p:nvPr/>
          </p:nvSpPr>
          <p:spPr bwMode="auto">
            <a:xfrm>
              <a:off x="3024" y="1908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3300"/>
                  </a:solidFill>
                  <a:latin typeface="Verdana" panose="020B0604030504040204" pitchFamily="34" charset="0"/>
                </a:rPr>
                <a:t>K</a:t>
              </a:r>
            </a:p>
          </p:txBody>
        </p:sp>
        <p:sp>
          <p:nvSpPr>
            <p:cNvPr id="297055" name="Rectangle 95"/>
            <p:cNvSpPr>
              <a:spLocks noChangeArrowheads="1"/>
            </p:cNvSpPr>
            <p:nvPr/>
          </p:nvSpPr>
          <p:spPr bwMode="auto">
            <a:xfrm>
              <a:off x="3696" y="1908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3300"/>
                  </a:solidFill>
                  <a:latin typeface="Verdana" panose="020B0604030504040204" pitchFamily="34" charset="0"/>
                </a:rPr>
                <a:t>M</a:t>
              </a:r>
            </a:p>
          </p:txBody>
        </p:sp>
        <p:sp>
          <p:nvSpPr>
            <p:cNvPr id="297079" name="Rectangle 119"/>
            <p:cNvSpPr>
              <a:spLocks noChangeArrowheads="1"/>
            </p:cNvSpPr>
            <p:nvPr/>
          </p:nvSpPr>
          <p:spPr bwMode="auto">
            <a:xfrm>
              <a:off x="4032" y="1920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3300"/>
                  </a:solidFill>
                  <a:latin typeface="Verdana" panose="020B0604030504040204" pitchFamily="34" charset="0"/>
                </a:rPr>
                <a:t>C</a:t>
              </a:r>
            </a:p>
          </p:txBody>
        </p:sp>
        <p:sp>
          <p:nvSpPr>
            <p:cNvPr id="297080" name="Rectangle 120"/>
            <p:cNvSpPr>
              <a:spLocks noChangeArrowheads="1"/>
            </p:cNvSpPr>
            <p:nvPr/>
          </p:nvSpPr>
          <p:spPr bwMode="auto">
            <a:xfrm>
              <a:off x="4368" y="1920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3300"/>
                  </a:solidFill>
                  <a:latin typeface=".VnTime" panose="020B7200000000000000" pitchFamily="34" charset="0"/>
                </a:rPr>
                <a:t>¦</a:t>
              </a:r>
            </a:p>
          </p:txBody>
        </p:sp>
        <p:sp>
          <p:nvSpPr>
            <p:cNvPr id="297081" name="Rectangle 121"/>
            <p:cNvSpPr>
              <a:spLocks noChangeArrowheads="1"/>
            </p:cNvSpPr>
            <p:nvPr/>
          </p:nvSpPr>
          <p:spPr bwMode="auto">
            <a:xfrm>
              <a:off x="4704" y="1920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3300"/>
                  </a:solidFill>
                  <a:latin typeface=".VnTime" panose="020B7200000000000000" pitchFamily="34" charset="0"/>
                </a:rPr>
                <a:t>¥</a:t>
              </a:r>
            </a:p>
          </p:txBody>
        </p:sp>
        <p:sp>
          <p:nvSpPr>
            <p:cNvPr id="297082" name="Rectangle 122"/>
            <p:cNvSpPr>
              <a:spLocks noChangeArrowheads="1"/>
            </p:cNvSpPr>
            <p:nvPr/>
          </p:nvSpPr>
          <p:spPr bwMode="auto">
            <a:xfrm>
              <a:off x="5040" y="1920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3300"/>
                  </a:solidFill>
                  <a:latin typeface="Verdana" panose="020B0604030504040204" pitchFamily="34" charset="0"/>
                </a:rPr>
                <a:t>N</a:t>
              </a:r>
            </a:p>
          </p:txBody>
        </p:sp>
        <p:sp>
          <p:nvSpPr>
            <p:cNvPr id="297083" name="Rectangle 123"/>
            <p:cNvSpPr>
              <a:spLocks noChangeArrowheads="1"/>
            </p:cNvSpPr>
            <p:nvPr/>
          </p:nvSpPr>
          <p:spPr bwMode="auto">
            <a:xfrm>
              <a:off x="5376" y="1920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3300"/>
                  </a:solidFill>
                  <a:latin typeface="Verdana" panose="020B0604030504040204" pitchFamily="34" charset="0"/>
                </a:rPr>
                <a:t>G</a:t>
              </a:r>
            </a:p>
          </p:txBody>
        </p:sp>
        <p:sp>
          <p:nvSpPr>
            <p:cNvPr id="297085" name="Rectangle 125"/>
            <p:cNvSpPr>
              <a:spLocks noChangeArrowheads="1"/>
            </p:cNvSpPr>
            <p:nvPr/>
          </p:nvSpPr>
          <p:spPr bwMode="auto">
            <a:xfrm>
              <a:off x="3360" y="1920"/>
              <a:ext cx="336" cy="33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3300"/>
                  </a:solidFill>
                  <a:latin typeface="Verdana" panose="020B0604030504040204" pitchFamily="34" charset="0"/>
                </a:rPr>
                <a:t>I</a:t>
              </a:r>
            </a:p>
          </p:txBody>
        </p:sp>
      </p:grpSp>
      <p:pic>
        <p:nvPicPr>
          <p:cNvPr id="297093" name="Picture 133" descr="Pictur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0641" y="1191"/>
            <a:ext cx="971550" cy="96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4" name="Picture 134" descr="Pictur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89101">
            <a:off x="1141810" y="4173141"/>
            <a:ext cx="971550" cy="96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00" name="AutoShape 140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86250" y="4743450"/>
            <a:ext cx="514350" cy="40005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4874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7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7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7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7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7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7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7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7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7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7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296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7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7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7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7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7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7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7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7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7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7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7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7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7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7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7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7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7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7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296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9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69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7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297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2970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2970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7" dur="500"/>
                                        <p:tgtEl>
                                          <p:spTgt spid="296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97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96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7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2970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97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7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297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97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29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97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97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297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970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800" decel="100000"/>
                                        <p:tgtEl>
                                          <p:spTgt spid="297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297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297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29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800" decel="100000"/>
                                        <p:tgtEl>
                                          <p:spTgt spid="297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800" decel="100000"/>
                                        <p:tgtEl>
                                          <p:spTgt spid="297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3" dur="500"/>
                                        <p:tgtEl>
                                          <p:spTgt spid="296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970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969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9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 nodeType="clickPar">
                      <p:stCondLst>
                        <p:cond delay="0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297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1" dur="1000"/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9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9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0" dur="1000"/>
                                        <p:tgtEl>
                                          <p:spTgt spid="296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97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97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97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97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97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97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97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97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9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97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97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97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97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97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297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297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97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9" dur="500"/>
                                        <p:tgtEl>
                                          <p:spTgt spid="296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297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 nodeType="clickPar">
                      <p:stCondLst>
                        <p:cond delay="0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500"/>
                                        <p:tgtEl>
                                          <p:spTgt spid="297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6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97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 nodeType="clickPar">
                      <p:stCondLst>
                        <p:cond delay="0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97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97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297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97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97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97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97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97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97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97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297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97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5578 C -0.00174 -0.06111 -0.01736 -0.06111 -0.03125 -0.05023 C -0.03646 -0.04653 -0.0401 -0.03657 -0.04566 -0.03495 C -0.05486 -0.03171 -0.06684 -0.02916 -0.07448 -0.01921 C -0.07604 -0.0169 -0.07726 -0.01366 -0.07882 -0.01134 C -0.08003 -0.00926 -0.0816 -0.0081 -0.08333 -0.00625 C -0.0908 0.01459 -0.0809 -0.01065 -0.0901 0.00672 C -0.0934 0.01204 -0.09497 0.01875 -0.09757 0.025 C -0.1026 0.05162 -0.10677 0.08982 -0.11337 0.11343 C -0.12066 0.13912 -0.12847 0.16366 -0.13646 0.18843 C -0.14236 0.20741 -0.15 0.225 -0.1566 0.24306 C -0.15833 0.24722 -0.1592 0.25232 -0.16128 0.25625 C -0.16354 0.26181 -0.16979 0.27176 -0.16979 0.27199 C -0.17344 0.29213 -0.19236 0.31667 -0.20434 0.32361 C -0.20972 0.33148 -0.21476 0.33935 -0.21997 0.34699 C -0.22587 0.35579 -0.23351 0.35949 -0.23889 0.36783 C -0.2408 0.3713 -0.24236 0.375 -0.24479 0.37801 C -0.25139 0.38866 -0.25434 0.38727 -0.26059 0.40417 C -0.26337 0.41181 -0.26632 0.41991 -0.2691 0.42755 C -0.27187 0.43472 -0.27778 0.44838 -0.27778 0.44861 C -0.27934 0.45672 -0.28351 0.4632 -0.28507 0.47176 C -0.28628 0.47662 -0.2875 0.48727 -0.2875 0.4875 C -0.28715 0.49607 -0.28715 0.50556 -0.28507 0.51343 C -0.28247 0.52199 -0.27951 0.52963 -0.27778 0.53912 C -0.27674 0.5588 -0.275 0.57408 -0.275 0.59445 " pathEditMode="relative" rAng="0" ptsTypes="ffffffffffffffffffffffffA">
                                      <p:cBhvr>
                                        <p:cTn id="295" dur="2000" fill="hold"/>
                                        <p:tgtEl>
                                          <p:spTgt spid="29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32245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4 C -0.0151 -0.04953 -0.02691 -0.0493 -0.03733 -0.03981 C -0.04115 -0.03657 -0.0441 -0.02824 -0.04809 -0.02662 C -0.05503 -0.02384 -0.06406 -0.02199 -0.06997 -0.01296 C -0.07118 -0.01111 -0.07187 -0.00833 -0.07326 -0.00648 C -0.07431 -0.00463 -0.07535 -0.00347 -0.07656 -0.00208 C -0.08229 0.01597 -0.07465 -0.00578 -0.08212 0.00926 C -0.0842 0.01366 -0.08559 0.01968 -0.0875 0.025 C -0.09115 0.04792 -0.09462 0.08102 -0.09965 0.10162 C -0.10486 0.12361 -0.11094 0.14468 -0.11684 0.16644 C -0.12153 0.18287 -0.12708 0.19792 -0.13212 0.21343 C -0.13351 0.21736 -0.1342 0.22153 -0.13559 0.225 C -0.1375 0.22963 -0.14201 0.23866 -0.14201 0.23889 C -0.14514 0.25579 -0.15937 0.27709 -0.16806 0.2831 C -0.17257 0.28982 -0.17604 0.29653 -0.18021 0.30324 C -0.18472 0.31065 -0.19028 0.31412 -0.19444 0.32153 C -0.19601 0.32408 -0.19722 0.32755 -0.19878 0.33009 C -0.20399 0.33935 -0.20625 0.33843 -0.21094 0.35278 C -0.21319 0.35972 -0.21528 0.36621 -0.21736 0.37315 C -0.21944 0.37917 -0.22396 0.39121 -0.22396 0.39144 C -0.22517 0.39815 -0.22812 0.40394 -0.22951 0.41134 C -0.23021 0.41574 -0.23125 0.42477 -0.23125 0.425 C -0.2309 0.43241 -0.2309 0.44028 -0.22951 0.44722 C -0.22743 0.45463 -0.22535 0.46134 -0.22396 0.46945 C -0.22309 0.48704 -0.2217 0.49954 -0.2217 0.51713 " pathEditMode="relative" rAng="0" ptsTypes="ffffffffffffffffffffffffA">
                                      <p:cBhvr>
                                        <p:cTn id="297" dur="2000" fill="hold"/>
                                        <p:tgtEl>
                                          <p:spTgt spid="297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7824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0.04444 C -0.03403 -0.04861 -0.04167 -0.04861 -0.04809 -0.04028 C -0.05052 -0.03773 -0.05226 -0.03032 -0.05486 -0.0287 C -0.05937 -0.02662 -0.0651 -0.02477 -0.06858 -0.01713 C -0.06979 -0.01551 -0.07014 -0.01319 -0.07083 -0.01157 C -0.07153 -0.01019 -0.07222 -0.0088 -0.07292 -0.00741 C -0.07656 0.00787 -0.0717 -0.01088 -0.07639 0.00231 C -0.07778 0.00602 -0.07865 0.01111 -0.07969 0.01597 C -0.08212 0.03565 -0.08437 0.06389 -0.0875 0.08171 C -0.0908 0.10069 -0.09462 0.11921 -0.09861 0.1375 C -0.10156 0.15162 -0.10503 0.16458 -0.10816 0.17847 C -0.10885 0.18148 -0.10955 0.18519 -0.11007 0.18796 C -0.11146 0.19213 -0.11441 0.19977 -0.11441 0.2 C -0.11615 0.21481 -0.12552 0.23333 -0.1309 0.23843 C -0.13368 0.24398 -0.13611 0.25 -0.13872 0.25579 C -0.14149 0.26204 -0.14497 0.26505 -0.14757 0.2713 C -0.14844 0.27384 -0.14948 0.27685 -0.15035 0.27894 C -0.15365 0.28704 -0.15486 0.28588 -0.15799 0.29884 C -0.15937 0.30417 -0.16076 0.30995 -0.16198 0.31597 C -0.16337 0.32106 -0.16632 0.33148 -0.16632 0.33171 C -0.16684 0.3375 -0.16892 0.34259 -0.16962 0.34884 C -0.16997 0.35301 -0.17083 0.36042 -0.17083 0.36065 C -0.17049 0.3669 -0.17066 0.37407 -0.16962 0.37986 C -0.1684 0.38634 -0.16719 0.39213 -0.16632 0.39907 C -0.1658 0.41412 -0.16493 0.425 -0.16493 0.44028 " pathEditMode="relative" rAng="0" ptsTypes="ffffffffffffffffffffffffA">
                                      <p:cBhvr>
                                        <p:cTn id="299" dur="2000" fill="hold"/>
                                        <p:tgtEl>
                                          <p:spTgt spid="297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2402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-0.04653 C -0.05295 -0.05 -0.05608 -0.05 -0.05903 -0.04329 C -0.06007 -0.04074 -0.06076 -0.03472 -0.06181 -0.03357 C -0.06372 -0.03125 -0.06615 -0.03009 -0.06771 -0.02384 C -0.06806 -0.02245 -0.06823 -0.02037 -0.06858 -0.01875 C -0.06875 -0.01759 -0.0691 -0.01667 -0.06944 -0.01551 C -0.07083 -0.00232 -0.06892 -0.01829 -0.07083 -0.00718 C -0.07135 -0.00417 -0.07187 1.11111E-6 -0.07222 0.0037 C -0.07326 0.02083 -0.07413 0.04467 -0.07552 0.05926 C -0.07691 0.07546 -0.07847 0.09097 -0.08021 0.10648 C -0.08125 0.11852 -0.08281 0.1294 -0.0842 0.14074 C -0.08455 0.14329 -0.0849 0.1463 -0.08524 0.14884 C -0.08576 0.15255 -0.08681 0.1588 -0.08681 0.15903 C -0.08767 0.1713 -0.09132 0.18704 -0.09392 0.19143 C -0.09497 0.19583 -0.09601 0.20092 -0.09705 0.20579 C -0.09809 0.21134 -0.09965 0.21389 -0.10087 0.21875 C -0.10104 0.22083 -0.10139 0.22338 -0.10191 0.22546 C -0.1033 0.23217 -0.10399 0.23125 -0.10521 0.24167 C -0.10573 0.24676 -0.10625 0.25162 -0.10677 0.25648 C -0.10747 0.26088 -0.10868 0.26921 -0.10868 0.26944 C -0.10903 0.27454 -0.10972 0.2787 -0.11007 0.28426 C -0.11042 0.2875 -0.11042 0.29375 -0.11042 0.29398 C -0.11042 0.2993 -0.11042 0.30555 -0.11007 0.31042 C -0.10972 0.31574 -0.10903 0.32037 -0.10868 0.32639 C -0.10833 0.33889 -0.10799 0.34815 -0.10799 0.36111 " pathEditMode="relative" rAng="0" ptsTypes="ffffffffffffffffffffffffA">
                                      <p:cBhvr>
                                        <p:cTn id="301" dur="2000" fill="hold"/>
                                        <p:tgtEl>
                                          <p:spTgt spid="297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0208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4746 C -0.08576 -0.05 -0.08351 -0.05 -0.0816 -0.04468 C -0.0809 -0.04283 -0.08056 -0.03774 -0.07969 -0.03681 C -0.07865 -0.03519 -0.07691 -0.0338 -0.07604 -0.02894 C -0.07587 -0.02778 -0.07552 -0.02639 -0.07552 -0.025 C -0.07535 -0.02385 -0.075 -0.02315 -0.07483 -0.02223 C -0.07396 -0.01158 -0.07535 -0.02431 -0.07396 -0.01528 C -0.07361 -0.01297 -0.07344 -0.0095 -0.07292 -0.00625 C -0.07222 0.00717 -0.0717 0.02638 -0.07083 0.03865 C -0.06979 0.05162 -0.06892 0.06458 -0.06771 0.07685 C -0.06701 0.08634 -0.06615 0.0956 -0.0651 0.10486 C -0.06493 0.10671 -0.06493 0.10925 -0.06476 0.11134 C -0.06424 0.11412 -0.06354 0.11944 -0.06354 0.11967 C -0.06302 0.12939 -0.06042 0.14213 -0.05885 0.1456 C -0.05816 0.14976 -0.05747 0.15347 -0.0566 0.15763 C -0.05608 0.16203 -0.05503 0.16412 -0.05434 0.16828 C -0.05417 0.1699 -0.05382 0.17199 -0.05365 0.17314 C -0.05278 0.17893 -0.05226 0.17824 -0.05156 0.1868 C -0.05104 0.19074 -0.05087 0.19444 -0.05035 0.19861 C -0.05 0.20231 -0.04913 0.20925 -0.04913 0.20949 C -0.04896 0.21365 -0.04844 0.21666 -0.04826 0.22106 C -0.04826 0.22384 -0.04792 0.22893 -0.04792 0.22916 C -0.04792 0.23356 -0.04792 0.23842 -0.04826 0.24213 C -0.04861 0.24699 -0.04896 0.25069 -0.04913 0.25555 C -0.04948 0.26574 -0.04965 0.27314 -0.04965 0.28379 " pathEditMode="relative" rAng="0" ptsTypes="ffffffffffffffffffffffffA">
                                      <p:cBhvr>
                                        <p:cTn id="303" dur="2000" fill="hold"/>
                                        <p:tgtEl>
                                          <p:spTgt spid="297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1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-0.05902 C -0.09878 -0.06111 -0.09271 -0.06111 -0.08785 -0.05671 C -0.08576 -0.05532 -0.08385 -0.05139 -0.08247 -0.05046 C -0.0783 -0.04907 -0.07431 -0.04838 -0.07153 -0.04421 C -0.07083 -0.04328 -0.07014 -0.04236 -0.06944 -0.0412 C -0.06875 -0.04004 -0.06806 -0.03958 -0.06806 -0.03912 C -0.06476 -0.03055 -0.06875 -0.04074 -0.06476 -0.03356 C -0.06406 -0.03171 -0.06337 -0.02893 -0.06267 -0.02639 C -0.06059 -0.01551 -0.05851 0.00023 -0.05642 0.00949 C -0.05382 0.02014 -0.05035 0.03033 -0.04757 0.04028 C -0.04497 0.04815 -0.04288 0.05486 -0.03941 0.0625 C -0.03941 0.06412 -0.03872 0.06621 -0.03802 0.06783 C -0.03733 0.06991 -0.03472 0.07408 -0.03472 0.07431 C -0.03333 0.08218 -0.02587 0.09236 -0.0217 0.09537 C -0.01962 0.09815 -0.01771 0.10139 -0.01562 0.10463 C -0.01354 0.10811 -0.01076 0.10996 -0.00868 0.1132 C -0.00747 0.11436 -0.00677 0.11621 -0.00608 0.11736 C -0.00399 0.12176 -0.0026 0.12107 -0.00052 0.12801 C 0.00087 0.13102 0.00208 0.13426 0.00347 0.1375 C 0.00417 0.14051 0.00694 0.14607 0.00694 0.1463 C 0.00694 0.14931 0.00833 0.15209 0.00903 0.15533 C 0.00972 0.15787 0.01042 0.16158 0.01042 0.16204 C 0.00972 0.16528 0.00972 0.16922 0.00903 0.17246 C 0.00833 0.17616 0.00764 0.17917 0.00694 0.18311 C 0.00625 0.19121 0.00486 0.19699 0.00486 0.20556 " pathEditMode="relative" rAng="0" ptsTypes="ffffffffffffffffffffffffA">
                                      <p:cBhvr>
                                        <p:cTn id="305" dur="2000" fill="hold"/>
                                        <p:tgtEl>
                                          <p:spTgt spid="297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68"/>
                  </p:tgtEl>
                </p:cond>
              </p:nextCondLst>
            </p:seq>
          </p:childTnLst>
        </p:cTn>
      </p:par>
    </p:tnLst>
    <p:bldLst>
      <p:bldP spid="296964" grpId="0"/>
      <p:bldP spid="296964" grpId="1"/>
      <p:bldP spid="296977" grpId="0"/>
      <p:bldP spid="296977" grpId="1"/>
      <p:bldP spid="296978" grpId="0"/>
      <p:bldP spid="296978" grpId="1"/>
      <p:bldP spid="296979" grpId="0"/>
      <p:bldP spid="296979" grpId="1"/>
      <p:bldP spid="296980" grpId="0"/>
      <p:bldP spid="296980" grpId="1"/>
      <p:bldP spid="296981" grpId="0"/>
      <p:bldP spid="296981" grpId="1"/>
      <p:bldP spid="297030" grpId="0" animBg="1"/>
      <p:bldP spid="297031" grpId="0" animBg="1"/>
      <p:bldP spid="297032" grpId="0" animBg="1"/>
      <p:bldP spid="297034" grpId="0" animBg="1"/>
      <p:bldP spid="297035" grpId="0" animBg="1"/>
      <p:bldP spid="297036" grpId="0" animBg="1"/>
      <p:bldP spid="297038" grpId="0" animBg="1"/>
      <p:bldP spid="297039" grpId="0" animBg="1"/>
      <p:bldP spid="297040" grpId="0" animBg="1"/>
      <p:bldP spid="297041" grpId="0" animBg="1"/>
      <p:bldP spid="297042" grpId="0" animBg="1"/>
      <p:bldP spid="297049" grpId="0" animBg="1"/>
      <p:bldP spid="297050" grpId="0" animBg="1"/>
      <p:bldP spid="297051" grpId="0" animBg="1"/>
      <p:bldP spid="297056" grpId="0" animBg="1"/>
      <p:bldP spid="297057" grpId="0" animBg="1"/>
      <p:bldP spid="297058" grpId="0" animBg="1"/>
      <p:bldP spid="297059" grpId="0" animBg="1"/>
      <p:bldP spid="297060" grpId="0"/>
      <p:bldP spid="297061" grpId="0" animBg="1"/>
      <p:bldP spid="297061" grpId="1" animBg="1"/>
      <p:bldP spid="297062" grpId="0" animBg="1"/>
      <p:bldP spid="297062" grpId="1" animBg="1"/>
      <p:bldP spid="297063" grpId="0" animBg="1"/>
      <p:bldP spid="297063" grpId="1" animBg="1"/>
      <p:bldP spid="297064" grpId="0" animBg="1"/>
      <p:bldP spid="297064" grpId="1" animBg="1"/>
      <p:bldP spid="297065" grpId="0" animBg="1"/>
      <p:bldP spid="297065" grpId="1" animBg="1"/>
      <p:bldP spid="297066" grpId="0" animBg="1"/>
      <p:bldP spid="297066" grpId="1" animBg="1"/>
      <p:bldP spid="297037" grpId="0" animBg="1"/>
      <p:bldP spid="29708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F2C5DD-6150-4A87-ABB0-DEBEE8F2EFC0}"/>
              </a:ext>
            </a:extLst>
          </p:cNvPr>
          <p:cNvSpPr/>
          <p:nvPr/>
        </p:nvSpPr>
        <p:spPr>
          <a:xfrm>
            <a:off x="918596" y="1660029"/>
            <a:ext cx="7306808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YOU!!!</a:t>
            </a:r>
            <a:endParaRPr lang="en-US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1265349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7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5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8" y="1552744"/>
            <a:ext cx="5915025" cy="3263504"/>
          </a:xfrm>
        </p:spPr>
        <p:txBody>
          <a:bodyPr>
            <a:no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Baking soda.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39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39"/>
          <p:cNvSpPr txBox="1">
            <a:spLocks noGrp="1"/>
          </p:cNvSpPr>
          <p:nvPr>
            <p:ph type="title"/>
          </p:nvPr>
        </p:nvSpPr>
        <p:spPr>
          <a:xfrm>
            <a:off x="2112994" y="690567"/>
            <a:ext cx="511606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BoosterNextFYBlack" panose="02000A03000000020004" pitchFamily="2" charset="0"/>
              </a:rPr>
              <a:t>1. Dạng thù hình là gì ?</a:t>
            </a:r>
            <a:endParaRPr dirty="0">
              <a:latin typeface="#9Slide03 BoosterNextFYBlack" panose="02000A03000000020004" pitchFamily="2" charset="0"/>
            </a:endParaRPr>
          </a:p>
        </p:txBody>
      </p:sp>
      <p:grpSp>
        <p:nvGrpSpPr>
          <p:cNvPr id="4680" name="Google Shape;4680;p39"/>
          <p:cNvGrpSpPr/>
          <p:nvPr/>
        </p:nvGrpSpPr>
        <p:grpSpPr>
          <a:xfrm>
            <a:off x="740050" y="732575"/>
            <a:ext cx="781050" cy="1112750"/>
            <a:chOff x="6823275" y="1103775"/>
            <a:chExt cx="781050" cy="1112750"/>
          </a:xfrm>
        </p:grpSpPr>
        <p:sp>
          <p:nvSpPr>
            <p:cNvPr id="4681" name="Google Shape;4681;p39"/>
            <p:cNvSpPr/>
            <p:nvPr/>
          </p:nvSpPr>
          <p:spPr>
            <a:xfrm>
              <a:off x="6917850" y="1270050"/>
              <a:ext cx="675075" cy="936025"/>
            </a:xfrm>
            <a:custGeom>
              <a:avLst/>
              <a:gdLst/>
              <a:ahLst/>
              <a:cxnLst/>
              <a:rect l="l" t="t" r="r" b="b"/>
              <a:pathLst>
                <a:path w="27003" h="37441" extrusionOk="0">
                  <a:moveTo>
                    <a:pt x="1403" y="0"/>
                  </a:moveTo>
                  <a:cubicBezTo>
                    <a:pt x="1212" y="0"/>
                    <a:pt x="1021" y="40"/>
                    <a:pt x="836" y="132"/>
                  </a:cubicBezTo>
                  <a:cubicBezTo>
                    <a:pt x="521" y="289"/>
                    <a:pt x="314" y="590"/>
                    <a:pt x="216" y="921"/>
                  </a:cubicBezTo>
                  <a:cubicBezTo>
                    <a:pt x="0" y="1640"/>
                    <a:pt x="209" y="2462"/>
                    <a:pt x="497" y="3129"/>
                  </a:cubicBezTo>
                  <a:cubicBezTo>
                    <a:pt x="1391" y="5195"/>
                    <a:pt x="2436" y="7205"/>
                    <a:pt x="3580" y="9143"/>
                  </a:cubicBezTo>
                  <a:cubicBezTo>
                    <a:pt x="4659" y="10971"/>
                    <a:pt x="5951" y="12693"/>
                    <a:pt x="6866" y="14611"/>
                  </a:cubicBezTo>
                  <a:cubicBezTo>
                    <a:pt x="7258" y="15431"/>
                    <a:pt x="7565" y="16305"/>
                    <a:pt x="7707" y="17205"/>
                  </a:cubicBezTo>
                  <a:cubicBezTo>
                    <a:pt x="7643" y="17224"/>
                    <a:pt x="7575" y="17233"/>
                    <a:pt x="7507" y="17233"/>
                  </a:cubicBezTo>
                  <a:cubicBezTo>
                    <a:pt x="7223" y="17233"/>
                    <a:pt x="6935" y="17074"/>
                    <a:pt x="6841" y="16794"/>
                  </a:cubicBezTo>
                  <a:cubicBezTo>
                    <a:pt x="6807" y="16690"/>
                    <a:pt x="6733" y="16631"/>
                    <a:pt x="6651" y="16604"/>
                  </a:cubicBezTo>
                  <a:cubicBezTo>
                    <a:pt x="5587" y="14941"/>
                    <a:pt x="4348" y="13385"/>
                    <a:pt x="2951" y="11991"/>
                  </a:cubicBezTo>
                  <a:cubicBezTo>
                    <a:pt x="2581" y="11624"/>
                    <a:pt x="1967" y="11207"/>
                    <a:pt x="1391" y="11207"/>
                  </a:cubicBezTo>
                  <a:cubicBezTo>
                    <a:pt x="1207" y="11207"/>
                    <a:pt x="1026" y="11249"/>
                    <a:pt x="859" y="11350"/>
                  </a:cubicBezTo>
                  <a:cubicBezTo>
                    <a:pt x="429" y="11607"/>
                    <a:pt x="360" y="12155"/>
                    <a:pt x="508" y="12596"/>
                  </a:cubicBezTo>
                  <a:cubicBezTo>
                    <a:pt x="684" y="13112"/>
                    <a:pt x="997" y="13597"/>
                    <a:pt x="1255" y="14076"/>
                  </a:cubicBezTo>
                  <a:cubicBezTo>
                    <a:pt x="3364" y="17995"/>
                    <a:pt x="5692" y="21796"/>
                    <a:pt x="8222" y="25457"/>
                  </a:cubicBezTo>
                  <a:cubicBezTo>
                    <a:pt x="9490" y="27290"/>
                    <a:pt x="10808" y="29087"/>
                    <a:pt x="12173" y="30847"/>
                  </a:cubicBezTo>
                  <a:cubicBezTo>
                    <a:pt x="13440" y="32483"/>
                    <a:pt x="14718" y="34182"/>
                    <a:pt x="16341" y="35486"/>
                  </a:cubicBezTo>
                  <a:cubicBezTo>
                    <a:pt x="17764" y="36628"/>
                    <a:pt x="19501" y="37441"/>
                    <a:pt x="21343" y="37441"/>
                  </a:cubicBezTo>
                  <a:cubicBezTo>
                    <a:pt x="21478" y="37441"/>
                    <a:pt x="21614" y="37436"/>
                    <a:pt x="21750" y="37427"/>
                  </a:cubicBezTo>
                  <a:cubicBezTo>
                    <a:pt x="22697" y="37364"/>
                    <a:pt x="23632" y="37079"/>
                    <a:pt x="24409" y="36528"/>
                  </a:cubicBezTo>
                  <a:cubicBezTo>
                    <a:pt x="25098" y="36040"/>
                    <a:pt x="25649" y="35384"/>
                    <a:pt x="26040" y="34638"/>
                  </a:cubicBezTo>
                  <a:cubicBezTo>
                    <a:pt x="26859" y="33068"/>
                    <a:pt x="27003" y="31224"/>
                    <a:pt x="26639" y="29515"/>
                  </a:cubicBezTo>
                  <a:cubicBezTo>
                    <a:pt x="26191" y="27408"/>
                    <a:pt x="25078" y="25516"/>
                    <a:pt x="23950" y="23711"/>
                  </a:cubicBezTo>
                  <a:cubicBezTo>
                    <a:pt x="22690" y="21690"/>
                    <a:pt x="21418" y="19678"/>
                    <a:pt x="20152" y="17660"/>
                  </a:cubicBezTo>
                  <a:cubicBezTo>
                    <a:pt x="18915" y="15689"/>
                    <a:pt x="17709" y="13696"/>
                    <a:pt x="16426" y="11754"/>
                  </a:cubicBezTo>
                  <a:cubicBezTo>
                    <a:pt x="15823" y="10842"/>
                    <a:pt x="15188" y="9950"/>
                    <a:pt x="14485" y="9114"/>
                  </a:cubicBezTo>
                  <a:cubicBezTo>
                    <a:pt x="13909" y="8431"/>
                    <a:pt x="13171" y="7488"/>
                    <a:pt x="12183" y="7480"/>
                  </a:cubicBezTo>
                  <a:cubicBezTo>
                    <a:pt x="12180" y="7480"/>
                    <a:pt x="12176" y="7480"/>
                    <a:pt x="12173" y="7480"/>
                  </a:cubicBezTo>
                  <a:cubicBezTo>
                    <a:pt x="11717" y="7480"/>
                    <a:pt x="11314" y="7765"/>
                    <a:pt x="11153" y="8192"/>
                  </a:cubicBezTo>
                  <a:cubicBezTo>
                    <a:pt x="10992" y="8619"/>
                    <a:pt x="11151" y="9097"/>
                    <a:pt x="11338" y="9487"/>
                  </a:cubicBezTo>
                  <a:cubicBezTo>
                    <a:pt x="11438" y="9691"/>
                    <a:pt x="11556" y="9888"/>
                    <a:pt x="11679" y="10079"/>
                  </a:cubicBezTo>
                  <a:cubicBezTo>
                    <a:pt x="11779" y="10233"/>
                    <a:pt x="11892" y="10379"/>
                    <a:pt x="11960" y="10547"/>
                  </a:cubicBezTo>
                  <a:cubicBezTo>
                    <a:pt x="12068" y="10812"/>
                    <a:pt x="12118" y="11147"/>
                    <a:pt x="12062" y="11416"/>
                  </a:cubicBezTo>
                  <a:cubicBezTo>
                    <a:pt x="12035" y="11537"/>
                    <a:pt x="11993" y="11637"/>
                    <a:pt x="11934" y="11695"/>
                  </a:cubicBezTo>
                  <a:cubicBezTo>
                    <a:pt x="11908" y="11718"/>
                    <a:pt x="11891" y="11732"/>
                    <a:pt x="11858" y="11745"/>
                  </a:cubicBezTo>
                  <a:cubicBezTo>
                    <a:pt x="11828" y="11757"/>
                    <a:pt x="11799" y="11763"/>
                    <a:pt x="11768" y="11763"/>
                  </a:cubicBezTo>
                  <a:cubicBezTo>
                    <a:pt x="11737" y="11763"/>
                    <a:pt x="11704" y="11757"/>
                    <a:pt x="11664" y="11745"/>
                  </a:cubicBezTo>
                  <a:cubicBezTo>
                    <a:pt x="11456" y="11688"/>
                    <a:pt x="11294" y="11495"/>
                    <a:pt x="11147" y="11351"/>
                  </a:cubicBezTo>
                  <a:cubicBezTo>
                    <a:pt x="10980" y="11187"/>
                    <a:pt x="10819" y="11019"/>
                    <a:pt x="10661" y="10846"/>
                  </a:cubicBezTo>
                  <a:cubicBezTo>
                    <a:pt x="10054" y="10186"/>
                    <a:pt x="9513" y="9471"/>
                    <a:pt x="9004" y="8733"/>
                  </a:cubicBezTo>
                  <a:cubicBezTo>
                    <a:pt x="7973" y="7235"/>
                    <a:pt x="7076" y="5648"/>
                    <a:pt x="6038" y="4156"/>
                  </a:cubicBezTo>
                  <a:cubicBezTo>
                    <a:pt x="5525" y="3417"/>
                    <a:pt x="4974" y="2698"/>
                    <a:pt x="4362" y="2034"/>
                  </a:cubicBezTo>
                  <a:cubicBezTo>
                    <a:pt x="4060" y="1706"/>
                    <a:pt x="3742" y="1394"/>
                    <a:pt x="3407" y="1101"/>
                  </a:cubicBezTo>
                  <a:cubicBezTo>
                    <a:pt x="3052" y="790"/>
                    <a:pt x="2673" y="465"/>
                    <a:pt x="2256" y="239"/>
                  </a:cubicBezTo>
                  <a:cubicBezTo>
                    <a:pt x="1989" y="94"/>
                    <a:pt x="1696" y="0"/>
                    <a:pt x="140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9"/>
            <p:cNvSpPr/>
            <p:nvPr/>
          </p:nvSpPr>
          <p:spPr>
            <a:xfrm>
              <a:off x="6906525" y="1259475"/>
              <a:ext cx="697800" cy="957050"/>
            </a:xfrm>
            <a:custGeom>
              <a:avLst/>
              <a:gdLst/>
              <a:ahLst/>
              <a:cxnLst/>
              <a:rect l="l" t="t" r="r" b="b"/>
              <a:pathLst>
                <a:path w="27912" h="38282" extrusionOk="0">
                  <a:moveTo>
                    <a:pt x="1857" y="846"/>
                  </a:moveTo>
                  <a:cubicBezTo>
                    <a:pt x="2100" y="846"/>
                    <a:pt x="2333" y="937"/>
                    <a:pt x="2511" y="1033"/>
                  </a:cubicBezTo>
                  <a:cubicBezTo>
                    <a:pt x="2900" y="1244"/>
                    <a:pt x="3280" y="1575"/>
                    <a:pt x="3584" y="1842"/>
                  </a:cubicBezTo>
                  <a:cubicBezTo>
                    <a:pt x="3895" y="2113"/>
                    <a:pt x="4204" y="2417"/>
                    <a:pt x="4506" y="2742"/>
                  </a:cubicBezTo>
                  <a:cubicBezTo>
                    <a:pt x="5041" y="3318"/>
                    <a:pt x="5576" y="3998"/>
                    <a:pt x="6146" y="4818"/>
                  </a:cubicBezTo>
                  <a:cubicBezTo>
                    <a:pt x="6674" y="5575"/>
                    <a:pt x="7173" y="6373"/>
                    <a:pt x="7657" y="7146"/>
                  </a:cubicBezTo>
                  <a:cubicBezTo>
                    <a:pt x="8123" y="7887"/>
                    <a:pt x="8603" y="8657"/>
                    <a:pt x="9113" y="9393"/>
                  </a:cubicBezTo>
                  <a:cubicBezTo>
                    <a:pt x="9697" y="10242"/>
                    <a:pt x="10251" y="10948"/>
                    <a:pt x="10805" y="11551"/>
                  </a:cubicBezTo>
                  <a:cubicBezTo>
                    <a:pt x="10969" y="11730"/>
                    <a:pt x="11135" y="11904"/>
                    <a:pt x="11308" y="12073"/>
                  </a:cubicBezTo>
                  <a:lnTo>
                    <a:pt x="11371" y="12135"/>
                  </a:lnTo>
                  <a:cubicBezTo>
                    <a:pt x="11520" y="12289"/>
                    <a:pt x="11724" y="12495"/>
                    <a:pt x="12007" y="12573"/>
                  </a:cubicBezTo>
                  <a:cubicBezTo>
                    <a:pt x="12065" y="12588"/>
                    <a:pt x="12140" y="12604"/>
                    <a:pt x="12227" y="12604"/>
                  </a:cubicBezTo>
                  <a:cubicBezTo>
                    <a:pt x="12297" y="12604"/>
                    <a:pt x="12375" y="12593"/>
                    <a:pt x="12459" y="12563"/>
                  </a:cubicBezTo>
                  <a:cubicBezTo>
                    <a:pt x="12545" y="12530"/>
                    <a:pt x="12616" y="12485"/>
                    <a:pt x="12683" y="12419"/>
                  </a:cubicBezTo>
                  <a:cubicBezTo>
                    <a:pt x="12799" y="12305"/>
                    <a:pt x="12882" y="12140"/>
                    <a:pt x="12928" y="11927"/>
                  </a:cubicBezTo>
                  <a:cubicBezTo>
                    <a:pt x="13000" y="11593"/>
                    <a:pt x="12955" y="11176"/>
                    <a:pt x="12806" y="10810"/>
                  </a:cubicBezTo>
                  <a:cubicBezTo>
                    <a:pt x="12738" y="10643"/>
                    <a:pt x="12642" y="10501"/>
                    <a:pt x="12558" y="10377"/>
                  </a:cubicBezTo>
                  <a:lnTo>
                    <a:pt x="12489" y="10275"/>
                  </a:lnTo>
                  <a:cubicBezTo>
                    <a:pt x="12376" y="10098"/>
                    <a:pt x="12266" y="9918"/>
                    <a:pt x="12174" y="9728"/>
                  </a:cubicBezTo>
                  <a:cubicBezTo>
                    <a:pt x="11973" y="9308"/>
                    <a:pt x="11918" y="8992"/>
                    <a:pt x="12004" y="8764"/>
                  </a:cubicBezTo>
                  <a:cubicBezTo>
                    <a:pt x="12102" y="8501"/>
                    <a:pt x="12354" y="8326"/>
                    <a:pt x="12630" y="8326"/>
                  </a:cubicBezTo>
                  <a:lnTo>
                    <a:pt x="12635" y="8326"/>
                  </a:lnTo>
                  <a:cubicBezTo>
                    <a:pt x="13381" y="8330"/>
                    <a:pt x="14021" y="9095"/>
                    <a:pt x="14534" y="9708"/>
                  </a:cubicBezTo>
                  <a:lnTo>
                    <a:pt x="14619" y="9809"/>
                  </a:lnTo>
                  <a:cubicBezTo>
                    <a:pt x="15234" y="10541"/>
                    <a:pt x="15841" y="11368"/>
                    <a:pt x="16531" y="12412"/>
                  </a:cubicBezTo>
                  <a:cubicBezTo>
                    <a:pt x="17438" y="13787"/>
                    <a:pt x="18325" y="15213"/>
                    <a:pt x="19183" y="16594"/>
                  </a:cubicBezTo>
                  <a:cubicBezTo>
                    <a:pt x="19537" y="17166"/>
                    <a:pt x="19893" y="17738"/>
                    <a:pt x="20251" y="18307"/>
                  </a:cubicBezTo>
                  <a:lnTo>
                    <a:pt x="21471" y="20248"/>
                  </a:lnTo>
                  <a:cubicBezTo>
                    <a:pt x="22331" y="21616"/>
                    <a:pt x="23192" y="22986"/>
                    <a:pt x="24048" y="24357"/>
                  </a:cubicBezTo>
                  <a:cubicBezTo>
                    <a:pt x="25190" y="26188"/>
                    <a:pt x="26250" y="28000"/>
                    <a:pt x="26680" y="30025"/>
                  </a:cubicBezTo>
                  <a:cubicBezTo>
                    <a:pt x="27047" y="31752"/>
                    <a:pt x="26849" y="33469"/>
                    <a:pt x="26122" y="34862"/>
                  </a:cubicBezTo>
                  <a:cubicBezTo>
                    <a:pt x="25755" y="35564"/>
                    <a:pt x="25236" y="36167"/>
                    <a:pt x="24622" y="36604"/>
                  </a:cubicBezTo>
                  <a:cubicBezTo>
                    <a:pt x="23947" y="37082"/>
                    <a:pt x="23101" y="37367"/>
                    <a:pt x="22177" y="37427"/>
                  </a:cubicBezTo>
                  <a:cubicBezTo>
                    <a:pt x="22044" y="37436"/>
                    <a:pt x="21911" y="37441"/>
                    <a:pt x="21781" y="37441"/>
                  </a:cubicBezTo>
                  <a:cubicBezTo>
                    <a:pt x="19798" y="37441"/>
                    <a:pt x="18137" y="36445"/>
                    <a:pt x="17059" y="35579"/>
                  </a:cubicBezTo>
                  <a:cubicBezTo>
                    <a:pt x="15577" y="34389"/>
                    <a:pt x="14368" y="32829"/>
                    <a:pt x="13201" y="31320"/>
                  </a:cubicBezTo>
                  <a:lnTo>
                    <a:pt x="12961" y="31009"/>
                  </a:lnTo>
                  <a:cubicBezTo>
                    <a:pt x="11594" y="29247"/>
                    <a:pt x="10268" y="27440"/>
                    <a:pt x="9022" y="25637"/>
                  </a:cubicBezTo>
                  <a:cubicBezTo>
                    <a:pt x="6509" y="22002"/>
                    <a:pt x="4172" y="18185"/>
                    <a:pt x="2079" y="14296"/>
                  </a:cubicBezTo>
                  <a:cubicBezTo>
                    <a:pt x="2013" y="14171"/>
                    <a:pt x="1942" y="14049"/>
                    <a:pt x="1872" y="13925"/>
                  </a:cubicBezTo>
                  <a:cubicBezTo>
                    <a:pt x="1678" y="13584"/>
                    <a:pt x="1478" y="13229"/>
                    <a:pt x="1360" y="12881"/>
                  </a:cubicBezTo>
                  <a:cubicBezTo>
                    <a:pt x="1272" y="12620"/>
                    <a:pt x="1288" y="12275"/>
                    <a:pt x="1528" y="12131"/>
                  </a:cubicBezTo>
                  <a:cubicBezTo>
                    <a:pt x="1624" y="12075"/>
                    <a:pt x="1732" y="12049"/>
                    <a:pt x="1844" y="12049"/>
                  </a:cubicBezTo>
                  <a:cubicBezTo>
                    <a:pt x="2276" y="12049"/>
                    <a:pt x="2804" y="12407"/>
                    <a:pt x="3108" y="12714"/>
                  </a:cubicBezTo>
                  <a:cubicBezTo>
                    <a:pt x="4460" y="14060"/>
                    <a:pt x="5686" y="15588"/>
                    <a:pt x="6753" y="17256"/>
                  </a:cubicBezTo>
                  <a:lnTo>
                    <a:pt x="6835" y="17385"/>
                  </a:lnTo>
                  <a:lnTo>
                    <a:pt x="6920" y="17412"/>
                  </a:lnTo>
                  <a:cubicBezTo>
                    <a:pt x="7087" y="17819"/>
                    <a:pt x="7508" y="18080"/>
                    <a:pt x="7957" y="18080"/>
                  </a:cubicBezTo>
                  <a:cubicBezTo>
                    <a:pt x="8064" y="18080"/>
                    <a:pt x="8172" y="18065"/>
                    <a:pt x="8280" y="18034"/>
                  </a:cubicBezTo>
                  <a:lnTo>
                    <a:pt x="8638" y="17932"/>
                  </a:lnTo>
                  <a:lnTo>
                    <a:pt x="8580" y="17563"/>
                  </a:lnTo>
                  <a:cubicBezTo>
                    <a:pt x="8444" y="16702"/>
                    <a:pt x="8149" y="15790"/>
                    <a:pt x="7703" y="14854"/>
                  </a:cubicBezTo>
                  <a:cubicBezTo>
                    <a:pt x="7103" y="13600"/>
                    <a:pt x="6343" y="12420"/>
                    <a:pt x="5607" y="11279"/>
                  </a:cubicBezTo>
                  <a:cubicBezTo>
                    <a:pt x="5195" y="10642"/>
                    <a:pt x="4784" y="10003"/>
                    <a:pt x="4398" y="9351"/>
                  </a:cubicBezTo>
                  <a:cubicBezTo>
                    <a:pt x="3211" y="7337"/>
                    <a:pt x="2181" y="5330"/>
                    <a:pt x="1338" y="3384"/>
                  </a:cubicBezTo>
                  <a:cubicBezTo>
                    <a:pt x="1111" y="2860"/>
                    <a:pt x="881" y="2102"/>
                    <a:pt x="1073" y="1463"/>
                  </a:cubicBezTo>
                  <a:cubicBezTo>
                    <a:pt x="1116" y="1319"/>
                    <a:pt x="1226" y="1057"/>
                    <a:pt x="1478" y="932"/>
                  </a:cubicBezTo>
                  <a:cubicBezTo>
                    <a:pt x="1603" y="870"/>
                    <a:pt x="1731" y="846"/>
                    <a:pt x="1857" y="846"/>
                  </a:cubicBezTo>
                  <a:close/>
                  <a:moveTo>
                    <a:pt x="1853" y="1"/>
                  </a:moveTo>
                  <a:cubicBezTo>
                    <a:pt x="1588" y="1"/>
                    <a:pt x="1334" y="59"/>
                    <a:pt x="1101" y="177"/>
                  </a:cubicBezTo>
                  <a:cubicBezTo>
                    <a:pt x="704" y="374"/>
                    <a:pt x="406" y="745"/>
                    <a:pt x="265" y="1220"/>
                  </a:cubicBezTo>
                  <a:cubicBezTo>
                    <a:pt x="0" y="2105"/>
                    <a:pt x="281" y="3067"/>
                    <a:pt x="563" y="3718"/>
                  </a:cubicBezTo>
                  <a:cubicBezTo>
                    <a:pt x="1420" y="5696"/>
                    <a:pt x="2466" y="7736"/>
                    <a:pt x="3670" y="9779"/>
                  </a:cubicBezTo>
                  <a:cubicBezTo>
                    <a:pt x="4060" y="10441"/>
                    <a:pt x="4477" y="11088"/>
                    <a:pt x="4897" y="11735"/>
                  </a:cubicBezTo>
                  <a:cubicBezTo>
                    <a:pt x="5618" y="12852"/>
                    <a:pt x="6365" y="14008"/>
                    <a:pt x="6940" y="15214"/>
                  </a:cubicBezTo>
                  <a:cubicBezTo>
                    <a:pt x="7206" y="15771"/>
                    <a:pt x="7412" y="16313"/>
                    <a:pt x="7559" y="16838"/>
                  </a:cubicBezTo>
                  <a:cubicBezTo>
                    <a:pt x="7511" y="16782"/>
                    <a:pt x="7458" y="16736"/>
                    <a:pt x="7396" y="16699"/>
                  </a:cubicBezTo>
                  <a:cubicBezTo>
                    <a:pt x="6310" y="15018"/>
                    <a:pt x="5067" y="13476"/>
                    <a:pt x="3700" y="12112"/>
                  </a:cubicBezTo>
                  <a:cubicBezTo>
                    <a:pt x="3224" y="11637"/>
                    <a:pt x="2526" y="11203"/>
                    <a:pt x="1845" y="11203"/>
                  </a:cubicBezTo>
                  <a:cubicBezTo>
                    <a:pt x="1589" y="11203"/>
                    <a:pt x="1335" y="11264"/>
                    <a:pt x="1096" y="11407"/>
                  </a:cubicBezTo>
                  <a:cubicBezTo>
                    <a:pt x="547" y="11738"/>
                    <a:pt x="327" y="12455"/>
                    <a:pt x="563" y="13150"/>
                  </a:cubicBezTo>
                  <a:cubicBezTo>
                    <a:pt x="706" y="13574"/>
                    <a:pt x="927" y="13965"/>
                    <a:pt x="1139" y="14341"/>
                  </a:cubicBezTo>
                  <a:cubicBezTo>
                    <a:pt x="1209" y="14459"/>
                    <a:pt x="1275" y="14578"/>
                    <a:pt x="1338" y="14695"/>
                  </a:cubicBezTo>
                  <a:cubicBezTo>
                    <a:pt x="3447" y="18612"/>
                    <a:pt x="5799" y="22455"/>
                    <a:pt x="8330" y="26116"/>
                  </a:cubicBezTo>
                  <a:cubicBezTo>
                    <a:pt x="9585" y="27932"/>
                    <a:pt x="10920" y="29752"/>
                    <a:pt x="12295" y="31526"/>
                  </a:cubicBezTo>
                  <a:lnTo>
                    <a:pt x="12537" y="31835"/>
                  </a:lnTo>
                  <a:cubicBezTo>
                    <a:pt x="13734" y="33382"/>
                    <a:pt x="14972" y="34980"/>
                    <a:pt x="16532" y="36233"/>
                  </a:cubicBezTo>
                  <a:cubicBezTo>
                    <a:pt x="17719" y="37187"/>
                    <a:pt x="19566" y="38282"/>
                    <a:pt x="21789" y="38282"/>
                  </a:cubicBezTo>
                  <a:cubicBezTo>
                    <a:pt x="21934" y="38282"/>
                    <a:pt x="22084" y="38276"/>
                    <a:pt x="22235" y="38267"/>
                  </a:cubicBezTo>
                  <a:cubicBezTo>
                    <a:pt x="23315" y="38196"/>
                    <a:pt x="24309" y="37859"/>
                    <a:pt x="25111" y="37291"/>
                  </a:cubicBezTo>
                  <a:cubicBezTo>
                    <a:pt x="25833" y="36777"/>
                    <a:pt x="26443" y="36071"/>
                    <a:pt x="26870" y="35251"/>
                  </a:cubicBezTo>
                  <a:cubicBezTo>
                    <a:pt x="27688" y="33684"/>
                    <a:pt x="27912" y="31766"/>
                    <a:pt x="27506" y="29850"/>
                  </a:cubicBezTo>
                  <a:cubicBezTo>
                    <a:pt x="27047" y="27687"/>
                    <a:pt x="25947" y="25807"/>
                    <a:pt x="24763" y="23909"/>
                  </a:cubicBezTo>
                  <a:cubicBezTo>
                    <a:pt x="23907" y="22536"/>
                    <a:pt x="23046" y="21167"/>
                    <a:pt x="22185" y="19796"/>
                  </a:cubicBezTo>
                  <a:lnTo>
                    <a:pt x="20965" y="17857"/>
                  </a:lnTo>
                  <a:cubicBezTo>
                    <a:pt x="20608" y="17289"/>
                    <a:pt x="20252" y="16718"/>
                    <a:pt x="19898" y="16146"/>
                  </a:cubicBezTo>
                  <a:cubicBezTo>
                    <a:pt x="19037" y="14761"/>
                    <a:pt x="18148" y="13329"/>
                    <a:pt x="17231" y="11944"/>
                  </a:cubicBezTo>
                  <a:cubicBezTo>
                    <a:pt x="16525" y="10872"/>
                    <a:pt x="15899" y="10020"/>
                    <a:pt x="15263" y="9264"/>
                  </a:cubicBezTo>
                  <a:lnTo>
                    <a:pt x="15178" y="9163"/>
                  </a:lnTo>
                  <a:cubicBezTo>
                    <a:pt x="14587" y="8457"/>
                    <a:pt x="13775" y="7487"/>
                    <a:pt x="12640" y="7478"/>
                  </a:cubicBezTo>
                  <a:cubicBezTo>
                    <a:pt x="12012" y="7493"/>
                    <a:pt x="11436" y="7867"/>
                    <a:pt x="11213" y="8462"/>
                  </a:cubicBezTo>
                  <a:cubicBezTo>
                    <a:pt x="10986" y="9069"/>
                    <a:pt x="11217" y="9681"/>
                    <a:pt x="11415" y="10088"/>
                  </a:cubicBezTo>
                  <a:cubicBezTo>
                    <a:pt x="11520" y="10308"/>
                    <a:pt x="11648" y="10521"/>
                    <a:pt x="11781" y="10728"/>
                  </a:cubicBezTo>
                  <a:lnTo>
                    <a:pt x="11861" y="10846"/>
                  </a:lnTo>
                  <a:cubicBezTo>
                    <a:pt x="11928" y="10946"/>
                    <a:pt x="11991" y="11040"/>
                    <a:pt x="12027" y="11127"/>
                  </a:cubicBezTo>
                  <a:cubicBezTo>
                    <a:pt x="12101" y="11311"/>
                    <a:pt x="12135" y="11521"/>
                    <a:pt x="12115" y="11685"/>
                  </a:cubicBezTo>
                  <a:cubicBezTo>
                    <a:pt x="12065" y="11642"/>
                    <a:pt x="12013" y="11589"/>
                    <a:pt x="11970" y="11544"/>
                  </a:cubicBezTo>
                  <a:lnTo>
                    <a:pt x="11898" y="11472"/>
                  </a:lnTo>
                  <a:cubicBezTo>
                    <a:pt x="11735" y="11312"/>
                    <a:pt x="11580" y="11148"/>
                    <a:pt x="11425" y="10981"/>
                  </a:cubicBezTo>
                  <a:cubicBezTo>
                    <a:pt x="10897" y="10407"/>
                    <a:pt x="10367" y="9731"/>
                    <a:pt x="9805" y="8916"/>
                  </a:cubicBezTo>
                  <a:cubicBezTo>
                    <a:pt x="9307" y="8192"/>
                    <a:pt x="8829" y="7434"/>
                    <a:pt x="8369" y="6697"/>
                  </a:cubicBezTo>
                  <a:cubicBezTo>
                    <a:pt x="7880" y="5917"/>
                    <a:pt x="7375" y="5110"/>
                    <a:pt x="6837" y="4336"/>
                  </a:cubicBezTo>
                  <a:cubicBezTo>
                    <a:pt x="6245" y="3485"/>
                    <a:pt x="5684" y="2775"/>
                    <a:pt x="5125" y="2170"/>
                  </a:cubicBezTo>
                  <a:cubicBezTo>
                    <a:pt x="4804" y="1820"/>
                    <a:pt x="4470" y="1496"/>
                    <a:pt x="4138" y="1206"/>
                  </a:cubicBezTo>
                  <a:cubicBezTo>
                    <a:pt x="3801" y="912"/>
                    <a:pt x="3384" y="545"/>
                    <a:pt x="2909" y="291"/>
                  </a:cubicBezTo>
                  <a:cubicBezTo>
                    <a:pt x="2554" y="98"/>
                    <a:pt x="2195" y="1"/>
                    <a:pt x="1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9"/>
            <p:cNvSpPr/>
            <p:nvPr/>
          </p:nvSpPr>
          <p:spPr>
            <a:xfrm>
              <a:off x="6834550" y="1369350"/>
              <a:ext cx="92300" cy="117075"/>
            </a:xfrm>
            <a:custGeom>
              <a:avLst/>
              <a:gdLst/>
              <a:ahLst/>
              <a:cxnLst/>
              <a:rect l="l" t="t" r="r" b="b"/>
              <a:pathLst>
                <a:path w="3692" h="4683" extrusionOk="0">
                  <a:moveTo>
                    <a:pt x="879" y="1"/>
                  </a:moveTo>
                  <a:cubicBezTo>
                    <a:pt x="704" y="1"/>
                    <a:pt x="536" y="58"/>
                    <a:pt x="396" y="192"/>
                  </a:cubicBezTo>
                  <a:cubicBezTo>
                    <a:pt x="364" y="182"/>
                    <a:pt x="332" y="177"/>
                    <a:pt x="300" y="177"/>
                  </a:cubicBezTo>
                  <a:cubicBezTo>
                    <a:pt x="276" y="177"/>
                    <a:pt x="252" y="180"/>
                    <a:pt x="229" y="186"/>
                  </a:cubicBezTo>
                  <a:cubicBezTo>
                    <a:pt x="61" y="232"/>
                    <a:pt x="0" y="390"/>
                    <a:pt x="25" y="548"/>
                  </a:cubicBezTo>
                  <a:cubicBezTo>
                    <a:pt x="141" y="1335"/>
                    <a:pt x="409" y="2098"/>
                    <a:pt x="802" y="2788"/>
                  </a:cubicBezTo>
                  <a:cubicBezTo>
                    <a:pt x="997" y="3134"/>
                    <a:pt x="1227" y="3460"/>
                    <a:pt x="1484" y="3764"/>
                  </a:cubicBezTo>
                  <a:cubicBezTo>
                    <a:pt x="1727" y="4054"/>
                    <a:pt x="1996" y="4367"/>
                    <a:pt x="2338" y="4541"/>
                  </a:cubicBezTo>
                  <a:cubicBezTo>
                    <a:pt x="2502" y="4625"/>
                    <a:pt x="2690" y="4683"/>
                    <a:pt x="2871" y="4683"/>
                  </a:cubicBezTo>
                  <a:cubicBezTo>
                    <a:pt x="3050" y="4683"/>
                    <a:pt x="3224" y="4627"/>
                    <a:pt x="3364" y="4486"/>
                  </a:cubicBezTo>
                  <a:cubicBezTo>
                    <a:pt x="3692" y="4158"/>
                    <a:pt x="3565" y="3676"/>
                    <a:pt x="3436" y="3292"/>
                  </a:cubicBezTo>
                  <a:cubicBezTo>
                    <a:pt x="3177" y="2509"/>
                    <a:pt x="2800" y="1768"/>
                    <a:pt x="2312" y="1107"/>
                  </a:cubicBezTo>
                  <a:cubicBezTo>
                    <a:pt x="2060" y="766"/>
                    <a:pt x="1793" y="387"/>
                    <a:pt x="1422" y="166"/>
                  </a:cubicBezTo>
                  <a:cubicBezTo>
                    <a:pt x="1248" y="62"/>
                    <a:pt x="1060" y="1"/>
                    <a:pt x="879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9"/>
            <p:cNvSpPr/>
            <p:nvPr/>
          </p:nvSpPr>
          <p:spPr>
            <a:xfrm>
              <a:off x="6823275" y="1358775"/>
              <a:ext cx="116350" cy="138175"/>
            </a:xfrm>
            <a:custGeom>
              <a:avLst/>
              <a:gdLst/>
              <a:ahLst/>
              <a:cxnLst/>
              <a:rect l="l" t="t" r="r" b="b"/>
              <a:pathLst>
                <a:path w="4654" h="5527" extrusionOk="0">
                  <a:moveTo>
                    <a:pt x="1335" y="844"/>
                  </a:moveTo>
                  <a:cubicBezTo>
                    <a:pt x="1463" y="844"/>
                    <a:pt x="1592" y="909"/>
                    <a:pt x="1657" y="948"/>
                  </a:cubicBezTo>
                  <a:cubicBezTo>
                    <a:pt x="1937" y="1118"/>
                    <a:pt x="2170" y="1430"/>
                    <a:pt x="2391" y="1732"/>
                  </a:cubicBezTo>
                  <a:lnTo>
                    <a:pt x="2425" y="1778"/>
                  </a:lnTo>
                  <a:cubicBezTo>
                    <a:pt x="2880" y="2399"/>
                    <a:pt x="3239" y="3092"/>
                    <a:pt x="3490" y="3844"/>
                  </a:cubicBezTo>
                  <a:cubicBezTo>
                    <a:pt x="3631" y="4267"/>
                    <a:pt x="3639" y="4487"/>
                    <a:pt x="3519" y="4608"/>
                  </a:cubicBezTo>
                  <a:cubicBezTo>
                    <a:pt x="3464" y="4663"/>
                    <a:pt x="3392" y="4682"/>
                    <a:pt x="3318" y="4682"/>
                  </a:cubicBezTo>
                  <a:cubicBezTo>
                    <a:pt x="3181" y="4682"/>
                    <a:pt x="3037" y="4616"/>
                    <a:pt x="2980" y="4587"/>
                  </a:cubicBezTo>
                  <a:cubicBezTo>
                    <a:pt x="2721" y="4456"/>
                    <a:pt x="2491" y="4195"/>
                    <a:pt x="2258" y="3916"/>
                  </a:cubicBezTo>
                  <a:cubicBezTo>
                    <a:pt x="2014" y="3621"/>
                    <a:pt x="1798" y="3314"/>
                    <a:pt x="1619" y="3001"/>
                  </a:cubicBezTo>
                  <a:cubicBezTo>
                    <a:pt x="1280" y="2404"/>
                    <a:pt x="1041" y="1742"/>
                    <a:pt x="920" y="1075"/>
                  </a:cubicBezTo>
                  <a:lnTo>
                    <a:pt x="920" y="1075"/>
                  </a:lnTo>
                  <a:lnTo>
                    <a:pt x="959" y="1085"/>
                  </a:lnTo>
                  <a:lnTo>
                    <a:pt x="1136" y="918"/>
                  </a:lnTo>
                  <a:cubicBezTo>
                    <a:pt x="1195" y="864"/>
                    <a:pt x="1264" y="844"/>
                    <a:pt x="1335" y="844"/>
                  </a:cubicBezTo>
                  <a:close/>
                  <a:moveTo>
                    <a:pt x="1331" y="0"/>
                  </a:moveTo>
                  <a:cubicBezTo>
                    <a:pt x="1112" y="0"/>
                    <a:pt x="904" y="59"/>
                    <a:pt x="722" y="177"/>
                  </a:cubicBezTo>
                  <a:cubicBezTo>
                    <a:pt x="671" y="179"/>
                    <a:pt x="620" y="186"/>
                    <a:pt x="571" y="200"/>
                  </a:cubicBezTo>
                  <a:cubicBezTo>
                    <a:pt x="211" y="299"/>
                    <a:pt x="1" y="642"/>
                    <a:pt x="60" y="1032"/>
                  </a:cubicBezTo>
                  <a:cubicBezTo>
                    <a:pt x="185" y="1866"/>
                    <a:pt x="463" y="2670"/>
                    <a:pt x="887" y="3416"/>
                  </a:cubicBezTo>
                  <a:cubicBezTo>
                    <a:pt x="1089" y="3774"/>
                    <a:pt x="1333" y="4123"/>
                    <a:pt x="1612" y="4456"/>
                  </a:cubicBezTo>
                  <a:cubicBezTo>
                    <a:pt x="1901" y="4803"/>
                    <a:pt x="2196" y="5133"/>
                    <a:pt x="2598" y="5336"/>
                  </a:cubicBezTo>
                  <a:cubicBezTo>
                    <a:pt x="2844" y="5463"/>
                    <a:pt x="3091" y="5526"/>
                    <a:pt x="3321" y="5526"/>
                  </a:cubicBezTo>
                  <a:cubicBezTo>
                    <a:pt x="3625" y="5526"/>
                    <a:pt x="3900" y="5418"/>
                    <a:pt x="4117" y="5200"/>
                  </a:cubicBezTo>
                  <a:cubicBezTo>
                    <a:pt x="4654" y="4663"/>
                    <a:pt x="4398" y="3902"/>
                    <a:pt x="4290" y="3577"/>
                  </a:cubicBezTo>
                  <a:cubicBezTo>
                    <a:pt x="4012" y="2742"/>
                    <a:pt x="3612" y="1968"/>
                    <a:pt x="3106" y="1278"/>
                  </a:cubicBezTo>
                  <a:lnTo>
                    <a:pt x="2765" y="1528"/>
                  </a:lnTo>
                  <a:lnTo>
                    <a:pt x="3071" y="1233"/>
                  </a:lnTo>
                  <a:cubicBezTo>
                    <a:pt x="2812" y="881"/>
                    <a:pt x="2519" y="481"/>
                    <a:pt x="2091" y="226"/>
                  </a:cubicBezTo>
                  <a:cubicBezTo>
                    <a:pt x="1838" y="75"/>
                    <a:pt x="1578" y="0"/>
                    <a:pt x="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9"/>
            <p:cNvSpPr/>
            <p:nvPr/>
          </p:nvSpPr>
          <p:spPr>
            <a:xfrm>
              <a:off x="6849000" y="1114325"/>
              <a:ext cx="75950" cy="100300"/>
            </a:xfrm>
            <a:custGeom>
              <a:avLst/>
              <a:gdLst/>
              <a:ahLst/>
              <a:cxnLst/>
              <a:rect l="l" t="t" r="r" b="b"/>
              <a:pathLst>
                <a:path w="3038" h="4012" extrusionOk="0">
                  <a:moveTo>
                    <a:pt x="742" y="1"/>
                  </a:moveTo>
                  <a:cubicBezTo>
                    <a:pt x="661" y="1"/>
                    <a:pt x="580" y="14"/>
                    <a:pt x="501" y="44"/>
                  </a:cubicBezTo>
                  <a:cubicBezTo>
                    <a:pt x="150" y="179"/>
                    <a:pt x="19" y="553"/>
                    <a:pt x="12" y="903"/>
                  </a:cubicBezTo>
                  <a:cubicBezTo>
                    <a:pt x="1" y="1313"/>
                    <a:pt x="127" y="1748"/>
                    <a:pt x="267" y="2129"/>
                  </a:cubicBezTo>
                  <a:cubicBezTo>
                    <a:pt x="425" y="2566"/>
                    <a:pt x="642" y="2975"/>
                    <a:pt x="920" y="3344"/>
                  </a:cubicBezTo>
                  <a:cubicBezTo>
                    <a:pt x="943" y="3375"/>
                    <a:pt x="970" y="3402"/>
                    <a:pt x="1000" y="3425"/>
                  </a:cubicBezTo>
                  <a:cubicBezTo>
                    <a:pt x="1110" y="3799"/>
                    <a:pt x="1515" y="4012"/>
                    <a:pt x="1911" y="4012"/>
                  </a:cubicBezTo>
                  <a:cubicBezTo>
                    <a:pt x="2060" y="4012"/>
                    <a:pt x="2207" y="3981"/>
                    <a:pt x="2337" y="3918"/>
                  </a:cubicBezTo>
                  <a:cubicBezTo>
                    <a:pt x="3020" y="3586"/>
                    <a:pt x="3038" y="2648"/>
                    <a:pt x="2843" y="2022"/>
                  </a:cubicBezTo>
                  <a:cubicBezTo>
                    <a:pt x="2628" y="1327"/>
                    <a:pt x="2167" y="723"/>
                    <a:pt x="1560" y="323"/>
                  </a:cubicBezTo>
                  <a:cubicBezTo>
                    <a:pt x="1326" y="169"/>
                    <a:pt x="1032" y="1"/>
                    <a:pt x="742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9"/>
            <p:cNvSpPr/>
            <p:nvPr/>
          </p:nvSpPr>
          <p:spPr>
            <a:xfrm>
              <a:off x="6838475" y="1103775"/>
              <a:ext cx="98275" cy="121375"/>
            </a:xfrm>
            <a:custGeom>
              <a:avLst/>
              <a:gdLst/>
              <a:ahLst/>
              <a:cxnLst/>
              <a:rect l="l" t="t" r="r" b="b"/>
              <a:pathLst>
                <a:path w="3931" h="4855" extrusionOk="0">
                  <a:moveTo>
                    <a:pt x="1158" y="846"/>
                  </a:moveTo>
                  <a:cubicBezTo>
                    <a:pt x="1362" y="846"/>
                    <a:pt x="1646" y="1030"/>
                    <a:pt x="1747" y="1098"/>
                  </a:cubicBezTo>
                  <a:cubicBezTo>
                    <a:pt x="2277" y="1449"/>
                    <a:pt x="2673" y="1970"/>
                    <a:pt x="2860" y="2571"/>
                  </a:cubicBezTo>
                  <a:cubicBezTo>
                    <a:pt x="2990" y="2991"/>
                    <a:pt x="3027" y="3741"/>
                    <a:pt x="2571" y="3962"/>
                  </a:cubicBezTo>
                  <a:cubicBezTo>
                    <a:pt x="2502" y="3996"/>
                    <a:pt x="2418" y="4013"/>
                    <a:pt x="2331" y="4013"/>
                  </a:cubicBezTo>
                  <a:cubicBezTo>
                    <a:pt x="2236" y="4013"/>
                    <a:pt x="2138" y="3993"/>
                    <a:pt x="2052" y="3955"/>
                  </a:cubicBezTo>
                  <a:cubicBezTo>
                    <a:pt x="1983" y="3923"/>
                    <a:pt x="1860" y="3854"/>
                    <a:pt x="1824" y="3729"/>
                  </a:cubicBezTo>
                  <a:lnTo>
                    <a:pt x="1785" y="3592"/>
                  </a:lnTo>
                  <a:lnTo>
                    <a:pt x="1675" y="3510"/>
                  </a:lnTo>
                  <a:cubicBezTo>
                    <a:pt x="1430" y="3184"/>
                    <a:pt x="1232" y="2814"/>
                    <a:pt x="1082" y="2408"/>
                  </a:cubicBezTo>
                  <a:cubicBezTo>
                    <a:pt x="977" y="2128"/>
                    <a:pt x="843" y="1712"/>
                    <a:pt x="852" y="1337"/>
                  </a:cubicBezTo>
                  <a:cubicBezTo>
                    <a:pt x="853" y="1243"/>
                    <a:pt x="876" y="935"/>
                    <a:pt x="1070" y="860"/>
                  </a:cubicBezTo>
                  <a:cubicBezTo>
                    <a:pt x="1097" y="851"/>
                    <a:pt x="1126" y="846"/>
                    <a:pt x="1158" y="846"/>
                  </a:cubicBezTo>
                  <a:close/>
                  <a:moveTo>
                    <a:pt x="1165" y="0"/>
                  </a:moveTo>
                  <a:cubicBezTo>
                    <a:pt x="1035" y="0"/>
                    <a:pt x="902" y="22"/>
                    <a:pt x="768" y="73"/>
                  </a:cubicBezTo>
                  <a:cubicBezTo>
                    <a:pt x="308" y="250"/>
                    <a:pt x="25" y="715"/>
                    <a:pt x="10" y="1313"/>
                  </a:cubicBezTo>
                  <a:cubicBezTo>
                    <a:pt x="0" y="1711"/>
                    <a:pt x="91" y="2149"/>
                    <a:pt x="292" y="2699"/>
                  </a:cubicBezTo>
                  <a:cubicBezTo>
                    <a:pt x="470" y="3181"/>
                    <a:pt x="711" y="3624"/>
                    <a:pt x="1004" y="4018"/>
                  </a:cubicBezTo>
                  <a:cubicBezTo>
                    <a:pt x="1023" y="4044"/>
                    <a:pt x="1040" y="4066"/>
                    <a:pt x="1060" y="4087"/>
                  </a:cubicBezTo>
                  <a:cubicBezTo>
                    <a:pt x="1177" y="4365"/>
                    <a:pt x="1404" y="4591"/>
                    <a:pt x="1711" y="4725"/>
                  </a:cubicBezTo>
                  <a:cubicBezTo>
                    <a:pt x="1908" y="4811"/>
                    <a:pt x="2119" y="4854"/>
                    <a:pt x="2329" y="4854"/>
                  </a:cubicBezTo>
                  <a:cubicBezTo>
                    <a:pt x="2545" y="4854"/>
                    <a:pt x="2757" y="4809"/>
                    <a:pt x="2939" y="4717"/>
                  </a:cubicBezTo>
                  <a:cubicBezTo>
                    <a:pt x="3818" y="4292"/>
                    <a:pt x="3931" y="3175"/>
                    <a:pt x="3664" y="2319"/>
                  </a:cubicBezTo>
                  <a:cubicBezTo>
                    <a:pt x="3420" y="1535"/>
                    <a:pt x="2903" y="849"/>
                    <a:pt x="2211" y="393"/>
                  </a:cubicBezTo>
                  <a:cubicBezTo>
                    <a:pt x="1920" y="199"/>
                    <a:pt x="1556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9"/>
            <p:cNvSpPr/>
            <p:nvPr/>
          </p:nvSpPr>
          <p:spPr>
            <a:xfrm>
              <a:off x="7106700" y="1322875"/>
              <a:ext cx="91525" cy="109800"/>
            </a:xfrm>
            <a:custGeom>
              <a:avLst/>
              <a:gdLst/>
              <a:ahLst/>
              <a:cxnLst/>
              <a:rect l="l" t="t" r="r" b="b"/>
              <a:pathLst>
                <a:path w="3661" h="4392" extrusionOk="0">
                  <a:moveTo>
                    <a:pt x="1063" y="1"/>
                  </a:moveTo>
                  <a:cubicBezTo>
                    <a:pt x="971" y="1"/>
                    <a:pt x="881" y="38"/>
                    <a:pt x="824" y="107"/>
                  </a:cubicBezTo>
                  <a:lnTo>
                    <a:pt x="821" y="107"/>
                  </a:lnTo>
                  <a:cubicBezTo>
                    <a:pt x="470" y="202"/>
                    <a:pt x="212" y="491"/>
                    <a:pt x="112" y="835"/>
                  </a:cubicBezTo>
                  <a:cubicBezTo>
                    <a:pt x="1" y="1212"/>
                    <a:pt x="81" y="1626"/>
                    <a:pt x="208" y="1989"/>
                  </a:cubicBezTo>
                  <a:cubicBezTo>
                    <a:pt x="445" y="2685"/>
                    <a:pt x="886" y="3295"/>
                    <a:pt x="1411" y="3806"/>
                  </a:cubicBezTo>
                  <a:cubicBezTo>
                    <a:pt x="1678" y="4066"/>
                    <a:pt x="1980" y="4347"/>
                    <a:pt x="2369" y="4387"/>
                  </a:cubicBezTo>
                  <a:cubicBezTo>
                    <a:pt x="2397" y="4390"/>
                    <a:pt x="2424" y="4391"/>
                    <a:pt x="2451" y="4391"/>
                  </a:cubicBezTo>
                  <a:cubicBezTo>
                    <a:pt x="2782" y="4391"/>
                    <a:pt x="3076" y="4187"/>
                    <a:pt x="3246" y="3908"/>
                  </a:cubicBezTo>
                  <a:cubicBezTo>
                    <a:pt x="3661" y="3230"/>
                    <a:pt x="3232" y="2340"/>
                    <a:pt x="2890" y="1725"/>
                  </a:cubicBezTo>
                  <a:cubicBezTo>
                    <a:pt x="2680" y="1348"/>
                    <a:pt x="2425" y="996"/>
                    <a:pt x="2139" y="677"/>
                  </a:cubicBezTo>
                  <a:cubicBezTo>
                    <a:pt x="1867" y="373"/>
                    <a:pt x="1542" y="93"/>
                    <a:pt x="1132" y="8"/>
                  </a:cubicBezTo>
                  <a:cubicBezTo>
                    <a:pt x="1109" y="3"/>
                    <a:pt x="1086" y="1"/>
                    <a:pt x="106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9"/>
            <p:cNvSpPr/>
            <p:nvPr/>
          </p:nvSpPr>
          <p:spPr>
            <a:xfrm>
              <a:off x="7096425" y="1312375"/>
              <a:ext cx="114825" cy="130825"/>
            </a:xfrm>
            <a:custGeom>
              <a:avLst/>
              <a:gdLst/>
              <a:ahLst/>
              <a:cxnLst/>
              <a:rect l="l" t="t" r="r" b="b"/>
              <a:pathLst>
                <a:path w="4593" h="5233" extrusionOk="0">
                  <a:moveTo>
                    <a:pt x="1512" y="852"/>
                  </a:moveTo>
                  <a:cubicBezTo>
                    <a:pt x="1741" y="917"/>
                    <a:pt x="1973" y="1084"/>
                    <a:pt x="2235" y="1377"/>
                  </a:cubicBezTo>
                  <a:cubicBezTo>
                    <a:pt x="2506" y="1679"/>
                    <a:pt x="2741" y="2006"/>
                    <a:pt x="2931" y="2350"/>
                  </a:cubicBezTo>
                  <a:cubicBezTo>
                    <a:pt x="3249" y="2925"/>
                    <a:pt x="3580" y="3645"/>
                    <a:pt x="3296" y="4111"/>
                  </a:cubicBezTo>
                  <a:cubicBezTo>
                    <a:pt x="3214" y="4246"/>
                    <a:pt x="3049" y="4391"/>
                    <a:pt x="2854" y="4391"/>
                  </a:cubicBezTo>
                  <a:cubicBezTo>
                    <a:pt x="2843" y="4391"/>
                    <a:pt x="2832" y="4391"/>
                    <a:pt x="2822" y="4390"/>
                  </a:cubicBezTo>
                  <a:cubicBezTo>
                    <a:pt x="2583" y="4364"/>
                    <a:pt x="2361" y="4164"/>
                    <a:pt x="2115" y="3925"/>
                  </a:cubicBezTo>
                  <a:cubicBezTo>
                    <a:pt x="1584" y="3409"/>
                    <a:pt x="1215" y="2852"/>
                    <a:pt x="1016" y="2271"/>
                  </a:cubicBezTo>
                  <a:cubicBezTo>
                    <a:pt x="888" y="1897"/>
                    <a:pt x="858" y="1603"/>
                    <a:pt x="925" y="1371"/>
                  </a:cubicBezTo>
                  <a:cubicBezTo>
                    <a:pt x="989" y="1160"/>
                    <a:pt x="1140" y="993"/>
                    <a:pt x="1317" y="938"/>
                  </a:cubicBezTo>
                  <a:lnTo>
                    <a:pt x="1471" y="901"/>
                  </a:lnTo>
                  <a:lnTo>
                    <a:pt x="1512" y="852"/>
                  </a:lnTo>
                  <a:close/>
                  <a:moveTo>
                    <a:pt x="1470" y="0"/>
                  </a:moveTo>
                  <a:cubicBezTo>
                    <a:pt x="1304" y="0"/>
                    <a:pt x="1147" y="55"/>
                    <a:pt x="1020" y="154"/>
                  </a:cubicBezTo>
                  <a:cubicBezTo>
                    <a:pt x="590" y="307"/>
                    <a:pt x="258" y="668"/>
                    <a:pt x="118" y="1137"/>
                  </a:cubicBezTo>
                  <a:cubicBezTo>
                    <a:pt x="0" y="1543"/>
                    <a:pt x="32" y="2004"/>
                    <a:pt x="219" y="2548"/>
                  </a:cubicBezTo>
                  <a:cubicBezTo>
                    <a:pt x="462" y="3253"/>
                    <a:pt x="901" y="3919"/>
                    <a:pt x="1527" y="4529"/>
                  </a:cubicBezTo>
                  <a:cubicBezTo>
                    <a:pt x="1790" y="4785"/>
                    <a:pt x="2187" y="5171"/>
                    <a:pt x="2737" y="5227"/>
                  </a:cubicBezTo>
                  <a:cubicBezTo>
                    <a:pt x="2780" y="5231"/>
                    <a:pt x="2822" y="5233"/>
                    <a:pt x="2863" y="5233"/>
                  </a:cubicBezTo>
                  <a:cubicBezTo>
                    <a:pt x="3319" y="5233"/>
                    <a:pt x="3754" y="4980"/>
                    <a:pt x="4016" y="4549"/>
                  </a:cubicBezTo>
                  <a:cubicBezTo>
                    <a:pt x="4593" y="3603"/>
                    <a:pt x="3944" y="2437"/>
                    <a:pt x="3668" y="1940"/>
                  </a:cubicBezTo>
                  <a:cubicBezTo>
                    <a:pt x="3446" y="1543"/>
                    <a:pt x="3175" y="1164"/>
                    <a:pt x="2863" y="816"/>
                  </a:cubicBezTo>
                  <a:cubicBezTo>
                    <a:pt x="2604" y="528"/>
                    <a:pt x="2196" y="133"/>
                    <a:pt x="1626" y="16"/>
                  </a:cubicBezTo>
                  <a:cubicBezTo>
                    <a:pt x="1574" y="5"/>
                    <a:pt x="1522" y="0"/>
                    <a:pt x="1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9"/>
            <p:cNvSpPr/>
            <p:nvPr/>
          </p:nvSpPr>
          <p:spPr>
            <a:xfrm>
              <a:off x="7311025" y="1922050"/>
              <a:ext cx="257275" cy="253750"/>
            </a:xfrm>
            <a:custGeom>
              <a:avLst/>
              <a:gdLst/>
              <a:ahLst/>
              <a:cxnLst/>
              <a:rect l="l" t="t" r="r" b="b"/>
              <a:pathLst>
                <a:path w="10291" h="10150" extrusionOk="0">
                  <a:moveTo>
                    <a:pt x="5021" y="0"/>
                  </a:moveTo>
                  <a:cubicBezTo>
                    <a:pt x="4267" y="0"/>
                    <a:pt x="3501" y="192"/>
                    <a:pt x="2841" y="559"/>
                  </a:cubicBezTo>
                  <a:cubicBezTo>
                    <a:pt x="2796" y="561"/>
                    <a:pt x="2747" y="573"/>
                    <a:pt x="2698" y="600"/>
                  </a:cubicBezTo>
                  <a:cubicBezTo>
                    <a:pt x="991" y="1541"/>
                    <a:pt x="1" y="3590"/>
                    <a:pt x="224" y="5513"/>
                  </a:cubicBezTo>
                  <a:cubicBezTo>
                    <a:pt x="460" y="7536"/>
                    <a:pt x="1970" y="9212"/>
                    <a:pt x="3870" y="9865"/>
                  </a:cubicBezTo>
                  <a:cubicBezTo>
                    <a:pt x="4400" y="10048"/>
                    <a:pt x="4977" y="10150"/>
                    <a:pt x="5552" y="10150"/>
                  </a:cubicBezTo>
                  <a:cubicBezTo>
                    <a:pt x="6087" y="10150"/>
                    <a:pt x="6620" y="10061"/>
                    <a:pt x="7112" y="9867"/>
                  </a:cubicBezTo>
                  <a:cubicBezTo>
                    <a:pt x="8170" y="9448"/>
                    <a:pt x="8932" y="8572"/>
                    <a:pt x="9378" y="7542"/>
                  </a:cubicBezTo>
                  <a:cubicBezTo>
                    <a:pt x="10290" y="5433"/>
                    <a:pt x="9924" y="2846"/>
                    <a:pt x="8187" y="1268"/>
                  </a:cubicBezTo>
                  <a:cubicBezTo>
                    <a:pt x="7409" y="559"/>
                    <a:pt x="6429" y="101"/>
                    <a:pt x="5377" y="15"/>
                  </a:cubicBezTo>
                  <a:cubicBezTo>
                    <a:pt x="5259" y="5"/>
                    <a:pt x="5140" y="0"/>
                    <a:pt x="50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9"/>
            <p:cNvSpPr/>
            <p:nvPr/>
          </p:nvSpPr>
          <p:spPr>
            <a:xfrm>
              <a:off x="7300000" y="1911525"/>
              <a:ext cx="281000" cy="274800"/>
            </a:xfrm>
            <a:custGeom>
              <a:avLst/>
              <a:gdLst/>
              <a:ahLst/>
              <a:cxnLst/>
              <a:rect l="l" t="t" r="r" b="b"/>
              <a:pathLst>
                <a:path w="11240" h="10992" extrusionOk="0">
                  <a:moveTo>
                    <a:pt x="5460" y="842"/>
                  </a:moveTo>
                  <a:cubicBezTo>
                    <a:pt x="5568" y="842"/>
                    <a:pt x="5676" y="846"/>
                    <a:pt x="5782" y="857"/>
                  </a:cubicBezTo>
                  <a:cubicBezTo>
                    <a:pt x="6707" y="934"/>
                    <a:pt x="7618" y="1339"/>
                    <a:pt x="8345" y="2001"/>
                  </a:cubicBezTo>
                  <a:cubicBezTo>
                    <a:pt x="9862" y="3382"/>
                    <a:pt x="10308" y="5768"/>
                    <a:pt x="9431" y="7798"/>
                  </a:cubicBezTo>
                  <a:cubicBezTo>
                    <a:pt x="8995" y="8806"/>
                    <a:pt x="8273" y="9551"/>
                    <a:pt x="7397" y="9898"/>
                  </a:cubicBezTo>
                  <a:cubicBezTo>
                    <a:pt x="6968" y="10067"/>
                    <a:pt x="6488" y="10151"/>
                    <a:pt x="5989" y="10151"/>
                  </a:cubicBezTo>
                  <a:cubicBezTo>
                    <a:pt x="5482" y="10151"/>
                    <a:pt x="4957" y="10064"/>
                    <a:pt x="4447" y="9889"/>
                  </a:cubicBezTo>
                  <a:cubicBezTo>
                    <a:pt x="2613" y="9258"/>
                    <a:pt x="1291" y="7687"/>
                    <a:pt x="1082" y="5886"/>
                  </a:cubicBezTo>
                  <a:cubicBezTo>
                    <a:pt x="874" y="4087"/>
                    <a:pt x="1804" y="2238"/>
                    <a:pt x="3301" y="1401"/>
                  </a:cubicBezTo>
                  <a:lnTo>
                    <a:pt x="3398" y="1395"/>
                  </a:lnTo>
                  <a:lnTo>
                    <a:pt x="3485" y="1346"/>
                  </a:lnTo>
                  <a:cubicBezTo>
                    <a:pt x="4082" y="1018"/>
                    <a:pt x="4772" y="842"/>
                    <a:pt x="5460" y="842"/>
                  </a:cubicBezTo>
                  <a:close/>
                  <a:moveTo>
                    <a:pt x="5468" y="1"/>
                  </a:moveTo>
                  <a:cubicBezTo>
                    <a:pt x="4663" y="1"/>
                    <a:pt x="3853" y="198"/>
                    <a:pt x="3147" y="574"/>
                  </a:cubicBezTo>
                  <a:cubicBezTo>
                    <a:pt x="3075" y="590"/>
                    <a:pt x="3006" y="616"/>
                    <a:pt x="2937" y="653"/>
                  </a:cubicBezTo>
                  <a:cubicBezTo>
                    <a:pt x="1107" y="1660"/>
                    <a:pt x="0" y="3853"/>
                    <a:pt x="246" y="5983"/>
                  </a:cubicBezTo>
                  <a:cubicBezTo>
                    <a:pt x="492" y="8104"/>
                    <a:pt x="2036" y="9948"/>
                    <a:pt x="4174" y="10684"/>
                  </a:cubicBezTo>
                  <a:cubicBezTo>
                    <a:pt x="4771" y="10889"/>
                    <a:pt x="5390" y="10991"/>
                    <a:pt x="5991" y="10991"/>
                  </a:cubicBezTo>
                  <a:cubicBezTo>
                    <a:pt x="6597" y="10991"/>
                    <a:pt x="7182" y="10888"/>
                    <a:pt x="7707" y="10681"/>
                  </a:cubicBezTo>
                  <a:cubicBezTo>
                    <a:pt x="8793" y="10250"/>
                    <a:pt x="9681" y="9344"/>
                    <a:pt x="10206" y="8130"/>
                  </a:cubicBezTo>
                  <a:cubicBezTo>
                    <a:pt x="11239" y="5736"/>
                    <a:pt x="10720" y="3023"/>
                    <a:pt x="8913" y="1378"/>
                  </a:cubicBezTo>
                  <a:cubicBezTo>
                    <a:pt x="8048" y="591"/>
                    <a:pt x="6962" y="108"/>
                    <a:pt x="5851" y="16"/>
                  </a:cubicBezTo>
                  <a:cubicBezTo>
                    <a:pt x="5724" y="6"/>
                    <a:pt x="5596" y="1"/>
                    <a:pt x="5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1" name="Google Shape;4691;p39"/>
          <p:cNvGrpSpPr/>
          <p:nvPr/>
        </p:nvGrpSpPr>
        <p:grpSpPr>
          <a:xfrm rot="5400000">
            <a:off x="158606" y="3030607"/>
            <a:ext cx="1943923" cy="959156"/>
            <a:chOff x="711481" y="3624919"/>
            <a:chExt cx="1943923" cy="959156"/>
          </a:xfrm>
        </p:grpSpPr>
        <p:sp>
          <p:nvSpPr>
            <p:cNvPr id="4692" name="Google Shape;4692;p39"/>
            <p:cNvSpPr/>
            <p:nvPr/>
          </p:nvSpPr>
          <p:spPr>
            <a:xfrm rot="-3454965" flipH="1">
              <a:off x="775184" y="3734624"/>
              <a:ext cx="499988" cy="419937"/>
            </a:xfrm>
            <a:custGeom>
              <a:avLst/>
              <a:gdLst/>
              <a:ahLst/>
              <a:cxnLst/>
              <a:rect l="l" t="t" r="r" b="b"/>
              <a:pathLst>
                <a:path w="24795" h="23850" extrusionOk="0">
                  <a:moveTo>
                    <a:pt x="18984" y="1"/>
                  </a:moveTo>
                  <a:cubicBezTo>
                    <a:pt x="18795" y="1"/>
                    <a:pt x="18596" y="59"/>
                    <a:pt x="18406" y="191"/>
                  </a:cubicBezTo>
                  <a:cubicBezTo>
                    <a:pt x="16481" y="1526"/>
                    <a:pt x="14717" y="3079"/>
                    <a:pt x="13130" y="4798"/>
                  </a:cubicBezTo>
                  <a:cubicBezTo>
                    <a:pt x="12019" y="4038"/>
                    <a:pt x="10896" y="3302"/>
                    <a:pt x="9753" y="2590"/>
                  </a:cubicBezTo>
                  <a:cubicBezTo>
                    <a:pt x="9122" y="2197"/>
                    <a:pt x="8489" y="1808"/>
                    <a:pt x="7847" y="1433"/>
                  </a:cubicBezTo>
                  <a:cubicBezTo>
                    <a:pt x="7299" y="1111"/>
                    <a:pt x="6731" y="835"/>
                    <a:pt x="6084" y="835"/>
                  </a:cubicBezTo>
                  <a:cubicBezTo>
                    <a:pt x="6071" y="835"/>
                    <a:pt x="6058" y="836"/>
                    <a:pt x="6044" y="836"/>
                  </a:cubicBezTo>
                  <a:cubicBezTo>
                    <a:pt x="5305" y="846"/>
                    <a:pt x="4666" y="1289"/>
                    <a:pt x="4482" y="2021"/>
                  </a:cubicBezTo>
                  <a:cubicBezTo>
                    <a:pt x="4308" y="2716"/>
                    <a:pt x="4637" y="3425"/>
                    <a:pt x="4843" y="4080"/>
                  </a:cubicBezTo>
                  <a:cubicBezTo>
                    <a:pt x="5468" y="6050"/>
                    <a:pt x="6093" y="8018"/>
                    <a:pt x="6718" y="9987"/>
                  </a:cubicBezTo>
                  <a:cubicBezTo>
                    <a:pt x="5971" y="10584"/>
                    <a:pt x="5093" y="11027"/>
                    <a:pt x="4249" y="11481"/>
                  </a:cubicBezTo>
                  <a:cubicBezTo>
                    <a:pt x="2789" y="12260"/>
                    <a:pt x="1314" y="13115"/>
                    <a:pt x="386" y="14533"/>
                  </a:cubicBezTo>
                  <a:cubicBezTo>
                    <a:pt x="1" y="15122"/>
                    <a:pt x="326" y="15926"/>
                    <a:pt x="1048" y="16010"/>
                  </a:cubicBezTo>
                  <a:cubicBezTo>
                    <a:pt x="1816" y="16100"/>
                    <a:pt x="2585" y="16145"/>
                    <a:pt x="3351" y="16145"/>
                  </a:cubicBezTo>
                  <a:cubicBezTo>
                    <a:pt x="5074" y="16145"/>
                    <a:pt x="6787" y="15920"/>
                    <a:pt x="8463" y="15487"/>
                  </a:cubicBezTo>
                  <a:lnTo>
                    <a:pt x="10940" y="23294"/>
                  </a:lnTo>
                  <a:cubicBezTo>
                    <a:pt x="11054" y="23652"/>
                    <a:pt x="11443" y="23849"/>
                    <a:pt x="11812" y="23849"/>
                  </a:cubicBezTo>
                  <a:cubicBezTo>
                    <a:pt x="11938" y="23849"/>
                    <a:pt x="12062" y="23826"/>
                    <a:pt x="12172" y="23778"/>
                  </a:cubicBezTo>
                  <a:cubicBezTo>
                    <a:pt x="12452" y="23656"/>
                    <a:pt x="12615" y="23437"/>
                    <a:pt x="12681" y="23186"/>
                  </a:cubicBezTo>
                  <a:cubicBezTo>
                    <a:pt x="12989" y="23088"/>
                    <a:pt x="13249" y="22846"/>
                    <a:pt x="13308" y="22436"/>
                  </a:cubicBezTo>
                  <a:lnTo>
                    <a:pt x="14592" y="13642"/>
                  </a:lnTo>
                  <a:cubicBezTo>
                    <a:pt x="17459" y="14591"/>
                    <a:pt x="20457" y="15135"/>
                    <a:pt x="23476" y="15231"/>
                  </a:cubicBezTo>
                  <a:cubicBezTo>
                    <a:pt x="23490" y="15232"/>
                    <a:pt x="23505" y="15232"/>
                    <a:pt x="23519" y="15232"/>
                  </a:cubicBezTo>
                  <a:cubicBezTo>
                    <a:pt x="24471" y="15232"/>
                    <a:pt x="24795" y="14162"/>
                    <a:pt x="24122" y="13539"/>
                  </a:cubicBezTo>
                  <a:cubicBezTo>
                    <a:pt x="22195" y="11764"/>
                    <a:pt x="20195" y="10074"/>
                    <a:pt x="18134" y="8461"/>
                  </a:cubicBezTo>
                  <a:cubicBezTo>
                    <a:pt x="18604" y="6032"/>
                    <a:pt x="19178" y="3627"/>
                    <a:pt x="19863" y="1249"/>
                  </a:cubicBezTo>
                  <a:cubicBezTo>
                    <a:pt x="20064" y="567"/>
                    <a:pt x="19574" y="1"/>
                    <a:pt x="18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9"/>
            <p:cNvSpPr/>
            <p:nvPr/>
          </p:nvSpPr>
          <p:spPr>
            <a:xfrm rot="-3454965" flipH="1">
              <a:off x="1805118" y="3922821"/>
              <a:ext cx="332619" cy="279465"/>
            </a:xfrm>
            <a:custGeom>
              <a:avLst/>
              <a:gdLst/>
              <a:ahLst/>
              <a:cxnLst/>
              <a:rect l="l" t="t" r="r" b="b"/>
              <a:pathLst>
                <a:path w="16495" h="15872" extrusionOk="0">
                  <a:moveTo>
                    <a:pt x="12601" y="0"/>
                  </a:moveTo>
                  <a:cubicBezTo>
                    <a:pt x="12475" y="0"/>
                    <a:pt x="12342" y="39"/>
                    <a:pt x="12215" y="127"/>
                  </a:cubicBezTo>
                  <a:cubicBezTo>
                    <a:pt x="10939" y="1014"/>
                    <a:pt x="9766" y="2042"/>
                    <a:pt x="8716" y="3186"/>
                  </a:cubicBezTo>
                  <a:cubicBezTo>
                    <a:pt x="7975" y="2678"/>
                    <a:pt x="7227" y="2185"/>
                    <a:pt x="6466" y="1710"/>
                  </a:cubicBezTo>
                  <a:cubicBezTo>
                    <a:pt x="6046" y="1447"/>
                    <a:pt x="5623" y="1188"/>
                    <a:pt x="5195" y="936"/>
                  </a:cubicBezTo>
                  <a:cubicBezTo>
                    <a:pt x="4830" y="721"/>
                    <a:pt x="4449" y="534"/>
                    <a:pt x="4017" y="534"/>
                  </a:cubicBezTo>
                  <a:cubicBezTo>
                    <a:pt x="4010" y="534"/>
                    <a:pt x="4004" y="535"/>
                    <a:pt x="3997" y="535"/>
                  </a:cubicBezTo>
                  <a:cubicBezTo>
                    <a:pt x="3505" y="540"/>
                    <a:pt x="3079" y="835"/>
                    <a:pt x="2958" y="1320"/>
                  </a:cubicBezTo>
                  <a:cubicBezTo>
                    <a:pt x="2843" y="1783"/>
                    <a:pt x="3065" y="2258"/>
                    <a:pt x="3203" y="2693"/>
                  </a:cubicBezTo>
                  <a:lnTo>
                    <a:pt x="4460" y="6632"/>
                  </a:lnTo>
                  <a:cubicBezTo>
                    <a:pt x="3964" y="7027"/>
                    <a:pt x="3381" y="7322"/>
                    <a:pt x="2820" y="7620"/>
                  </a:cubicBezTo>
                  <a:cubicBezTo>
                    <a:pt x="1851" y="8138"/>
                    <a:pt x="871" y="8705"/>
                    <a:pt x="256" y="9647"/>
                  </a:cubicBezTo>
                  <a:cubicBezTo>
                    <a:pt x="0" y="10037"/>
                    <a:pt x="219" y="10574"/>
                    <a:pt x="698" y="10633"/>
                  </a:cubicBezTo>
                  <a:cubicBezTo>
                    <a:pt x="1221" y="10696"/>
                    <a:pt x="1744" y="10727"/>
                    <a:pt x="2266" y="10727"/>
                  </a:cubicBezTo>
                  <a:cubicBezTo>
                    <a:pt x="3401" y="10727"/>
                    <a:pt x="4529" y="10580"/>
                    <a:pt x="5631" y="10296"/>
                  </a:cubicBezTo>
                  <a:cubicBezTo>
                    <a:pt x="6185" y="12030"/>
                    <a:pt x="6739" y="13765"/>
                    <a:pt x="7293" y="15500"/>
                  </a:cubicBezTo>
                  <a:cubicBezTo>
                    <a:pt x="7369" y="15739"/>
                    <a:pt x="7630" y="15871"/>
                    <a:pt x="7876" y="15871"/>
                  </a:cubicBezTo>
                  <a:cubicBezTo>
                    <a:pt x="7959" y="15871"/>
                    <a:pt x="8041" y="15856"/>
                    <a:pt x="8113" y="15825"/>
                  </a:cubicBezTo>
                  <a:cubicBezTo>
                    <a:pt x="8299" y="15744"/>
                    <a:pt x="8407" y="15598"/>
                    <a:pt x="8450" y="15431"/>
                  </a:cubicBezTo>
                  <a:cubicBezTo>
                    <a:pt x="8654" y="15366"/>
                    <a:pt x="8827" y="15206"/>
                    <a:pt x="8867" y="14933"/>
                  </a:cubicBezTo>
                  <a:cubicBezTo>
                    <a:pt x="9148" y="12982"/>
                    <a:pt x="9427" y="11030"/>
                    <a:pt x="9706" y="9079"/>
                  </a:cubicBezTo>
                  <a:cubicBezTo>
                    <a:pt x="11615" y="9718"/>
                    <a:pt x="13610" y="10085"/>
                    <a:pt x="15619" y="10152"/>
                  </a:cubicBezTo>
                  <a:cubicBezTo>
                    <a:pt x="15630" y="10153"/>
                    <a:pt x="15640" y="10153"/>
                    <a:pt x="15651" y="10153"/>
                  </a:cubicBezTo>
                  <a:cubicBezTo>
                    <a:pt x="16283" y="10153"/>
                    <a:pt x="16495" y="9440"/>
                    <a:pt x="16046" y="9027"/>
                  </a:cubicBezTo>
                  <a:cubicBezTo>
                    <a:pt x="14761" y="7842"/>
                    <a:pt x="13428" y="6712"/>
                    <a:pt x="12054" y="5635"/>
                  </a:cubicBezTo>
                  <a:cubicBezTo>
                    <a:pt x="12363" y="4021"/>
                    <a:pt x="12740" y="2418"/>
                    <a:pt x="13192" y="835"/>
                  </a:cubicBezTo>
                  <a:cubicBezTo>
                    <a:pt x="13322" y="379"/>
                    <a:pt x="12995" y="0"/>
                    <a:pt x="1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9"/>
            <p:cNvSpPr/>
            <p:nvPr/>
          </p:nvSpPr>
          <p:spPr>
            <a:xfrm rot="-3454965" flipH="1">
              <a:off x="1394619" y="4064490"/>
              <a:ext cx="194793" cy="169119"/>
            </a:xfrm>
            <a:custGeom>
              <a:avLst/>
              <a:gdLst/>
              <a:ahLst/>
              <a:cxnLst/>
              <a:rect l="l" t="t" r="r" b="b"/>
              <a:pathLst>
                <a:path w="9660" h="9605" extrusionOk="0">
                  <a:moveTo>
                    <a:pt x="4056" y="0"/>
                  </a:moveTo>
                  <a:cubicBezTo>
                    <a:pt x="3855" y="0"/>
                    <a:pt x="3665" y="91"/>
                    <a:pt x="3542" y="268"/>
                  </a:cubicBezTo>
                  <a:cubicBezTo>
                    <a:pt x="3378" y="506"/>
                    <a:pt x="3401" y="822"/>
                    <a:pt x="3386" y="1100"/>
                  </a:cubicBezTo>
                  <a:cubicBezTo>
                    <a:pt x="3344" y="1934"/>
                    <a:pt x="3303" y="2769"/>
                    <a:pt x="3260" y="3605"/>
                  </a:cubicBezTo>
                  <a:cubicBezTo>
                    <a:pt x="2894" y="3724"/>
                    <a:pt x="2500" y="3767"/>
                    <a:pt x="2117" y="3815"/>
                  </a:cubicBezTo>
                  <a:cubicBezTo>
                    <a:pt x="1456" y="3901"/>
                    <a:pt x="779" y="4013"/>
                    <a:pt x="228" y="4417"/>
                  </a:cubicBezTo>
                  <a:cubicBezTo>
                    <a:pt x="1" y="4584"/>
                    <a:pt x="10" y="4935"/>
                    <a:pt x="270" y="5072"/>
                  </a:cubicBezTo>
                  <a:cubicBezTo>
                    <a:pt x="1169" y="5541"/>
                    <a:pt x="2140" y="5826"/>
                    <a:pt x="3142" y="5935"/>
                  </a:cubicBezTo>
                  <a:cubicBezTo>
                    <a:pt x="3087" y="7037"/>
                    <a:pt x="3029" y="8142"/>
                    <a:pt x="2973" y="9244"/>
                  </a:cubicBezTo>
                  <a:cubicBezTo>
                    <a:pt x="2962" y="9443"/>
                    <a:pt x="3168" y="9604"/>
                    <a:pt x="3350" y="9604"/>
                  </a:cubicBezTo>
                  <a:cubicBezTo>
                    <a:pt x="3357" y="9604"/>
                    <a:pt x="3363" y="9604"/>
                    <a:pt x="3369" y="9604"/>
                  </a:cubicBezTo>
                  <a:cubicBezTo>
                    <a:pt x="3491" y="9598"/>
                    <a:pt x="3585" y="9539"/>
                    <a:pt x="3644" y="9453"/>
                  </a:cubicBezTo>
                  <a:cubicBezTo>
                    <a:pt x="3651" y="9453"/>
                    <a:pt x="3659" y="9453"/>
                    <a:pt x="3667" y="9453"/>
                  </a:cubicBezTo>
                  <a:cubicBezTo>
                    <a:pt x="3789" y="9453"/>
                    <a:pt x="3912" y="9398"/>
                    <a:pt x="3988" y="9259"/>
                  </a:cubicBezTo>
                  <a:cubicBezTo>
                    <a:pt x="4563" y="8210"/>
                    <a:pt x="5140" y="7161"/>
                    <a:pt x="5715" y="6115"/>
                  </a:cubicBezTo>
                  <a:cubicBezTo>
                    <a:pt x="6664" y="6885"/>
                    <a:pt x="7718" y="7519"/>
                    <a:pt x="8843" y="7988"/>
                  </a:cubicBezTo>
                  <a:cubicBezTo>
                    <a:pt x="8903" y="8013"/>
                    <a:pt x="8960" y="8025"/>
                    <a:pt x="9014" y="8025"/>
                  </a:cubicBezTo>
                  <a:cubicBezTo>
                    <a:pt x="9291" y="8025"/>
                    <a:pt x="9467" y="7723"/>
                    <a:pt x="9325" y="7440"/>
                  </a:cubicBezTo>
                  <a:cubicBezTo>
                    <a:pt x="8850" y="6492"/>
                    <a:pt x="8334" y="5567"/>
                    <a:pt x="7784" y="4662"/>
                  </a:cubicBezTo>
                  <a:cubicBezTo>
                    <a:pt x="8305" y="3812"/>
                    <a:pt x="8862" y="2982"/>
                    <a:pt x="9456" y="2180"/>
                  </a:cubicBezTo>
                  <a:cubicBezTo>
                    <a:pt x="9659" y="1908"/>
                    <a:pt x="9472" y="1556"/>
                    <a:pt x="9162" y="1556"/>
                  </a:cubicBezTo>
                  <a:cubicBezTo>
                    <a:pt x="9127" y="1556"/>
                    <a:pt x="9091" y="1561"/>
                    <a:pt x="9053" y="1570"/>
                  </a:cubicBezTo>
                  <a:cubicBezTo>
                    <a:pt x="8138" y="1800"/>
                    <a:pt x="7253" y="2136"/>
                    <a:pt x="6412" y="2559"/>
                  </a:cubicBezTo>
                  <a:cubicBezTo>
                    <a:pt x="6101" y="2113"/>
                    <a:pt x="5780" y="1671"/>
                    <a:pt x="5449" y="1238"/>
                  </a:cubicBezTo>
                  <a:cubicBezTo>
                    <a:pt x="5268" y="999"/>
                    <a:pt x="5082" y="762"/>
                    <a:pt x="4894" y="527"/>
                  </a:cubicBezTo>
                  <a:cubicBezTo>
                    <a:pt x="4729" y="324"/>
                    <a:pt x="4550" y="136"/>
                    <a:pt x="4298" y="44"/>
                  </a:cubicBezTo>
                  <a:cubicBezTo>
                    <a:pt x="4218" y="15"/>
                    <a:pt x="4136" y="0"/>
                    <a:pt x="4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9"/>
            <p:cNvSpPr/>
            <p:nvPr/>
          </p:nvSpPr>
          <p:spPr>
            <a:xfrm rot="-3454965" flipH="1">
              <a:off x="1243100" y="4371783"/>
              <a:ext cx="200076" cy="168503"/>
            </a:xfrm>
            <a:custGeom>
              <a:avLst/>
              <a:gdLst/>
              <a:ahLst/>
              <a:cxnLst/>
              <a:rect l="l" t="t" r="r" b="b"/>
              <a:pathLst>
                <a:path w="9922" h="9570" extrusionOk="0">
                  <a:moveTo>
                    <a:pt x="3185" y="0"/>
                  </a:moveTo>
                  <a:cubicBezTo>
                    <a:pt x="2931" y="0"/>
                    <a:pt x="2701" y="135"/>
                    <a:pt x="2596" y="381"/>
                  </a:cubicBezTo>
                  <a:cubicBezTo>
                    <a:pt x="2482" y="647"/>
                    <a:pt x="2571" y="950"/>
                    <a:pt x="2612" y="1227"/>
                  </a:cubicBezTo>
                  <a:cubicBezTo>
                    <a:pt x="2740" y="2051"/>
                    <a:pt x="2866" y="2878"/>
                    <a:pt x="2993" y="3704"/>
                  </a:cubicBezTo>
                  <a:cubicBezTo>
                    <a:pt x="2659" y="3895"/>
                    <a:pt x="2281" y="4015"/>
                    <a:pt x="1918" y="4141"/>
                  </a:cubicBezTo>
                  <a:cubicBezTo>
                    <a:pt x="1288" y="4359"/>
                    <a:pt x="646" y="4605"/>
                    <a:pt x="190" y="5112"/>
                  </a:cubicBezTo>
                  <a:cubicBezTo>
                    <a:pt x="0" y="5323"/>
                    <a:pt x="80" y="5665"/>
                    <a:pt x="363" y="5745"/>
                  </a:cubicBezTo>
                  <a:cubicBezTo>
                    <a:pt x="1084" y="5950"/>
                    <a:pt x="1822" y="6048"/>
                    <a:pt x="2563" y="6048"/>
                  </a:cubicBezTo>
                  <a:cubicBezTo>
                    <a:pt x="2825" y="6048"/>
                    <a:pt x="3087" y="6036"/>
                    <a:pt x="3350" y="6012"/>
                  </a:cubicBezTo>
                  <a:lnTo>
                    <a:pt x="3852" y="9286"/>
                  </a:lnTo>
                  <a:cubicBezTo>
                    <a:pt x="3877" y="9458"/>
                    <a:pt x="4061" y="9570"/>
                    <a:pt x="4228" y="9570"/>
                  </a:cubicBezTo>
                  <a:cubicBezTo>
                    <a:pt x="4257" y="9570"/>
                    <a:pt x="4285" y="9566"/>
                    <a:pt x="4312" y="9559"/>
                  </a:cubicBezTo>
                  <a:cubicBezTo>
                    <a:pt x="4430" y="9529"/>
                    <a:pt x="4509" y="9452"/>
                    <a:pt x="4551" y="9355"/>
                  </a:cubicBezTo>
                  <a:cubicBezTo>
                    <a:pt x="4679" y="9335"/>
                    <a:pt x="4797" y="9256"/>
                    <a:pt x="4847" y="9096"/>
                  </a:cubicBezTo>
                  <a:cubicBezTo>
                    <a:pt x="5200" y="7954"/>
                    <a:pt x="5552" y="6810"/>
                    <a:pt x="5905" y="5668"/>
                  </a:cubicBezTo>
                  <a:cubicBezTo>
                    <a:pt x="6988" y="6230"/>
                    <a:pt x="8149" y="6639"/>
                    <a:pt x="9345" y="6871"/>
                  </a:cubicBezTo>
                  <a:cubicBezTo>
                    <a:pt x="9377" y="6877"/>
                    <a:pt x="9407" y="6880"/>
                    <a:pt x="9437" y="6880"/>
                  </a:cubicBezTo>
                  <a:cubicBezTo>
                    <a:pt x="9766" y="6880"/>
                    <a:pt x="9921" y="6508"/>
                    <a:pt x="9707" y="6236"/>
                  </a:cubicBezTo>
                  <a:cubicBezTo>
                    <a:pt x="9050" y="5406"/>
                    <a:pt x="8358" y="4602"/>
                    <a:pt x="7637" y="3826"/>
                  </a:cubicBezTo>
                  <a:cubicBezTo>
                    <a:pt x="7975" y="2888"/>
                    <a:pt x="8352" y="1963"/>
                    <a:pt x="8773" y="1058"/>
                  </a:cubicBezTo>
                  <a:cubicBezTo>
                    <a:pt x="8903" y="777"/>
                    <a:pt x="8704" y="497"/>
                    <a:pt x="8437" y="497"/>
                  </a:cubicBezTo>
                  <a:cubicBezTo>
                    <a:pt x="8379" y="497"/>
                    <a:pt x="8317" y="511"/>
                    <a:pt x="8256" y="540"/>
                  </a:cubicBezTo>
                  <a:cubicBezTo>
                    <a:pt x="7407" y="950"/>
                    <a:pt x="6607" y="1457"/>
                    <a:pt x="5869" y="2042"/>
                  </a:cubicBezTo>
                  <a:cubicBezTo>
                    <a:pt x="5473" y="1668"/>
                    <a:pt x="5070" y="1301"/>
                    <a:pt x="4660" y="946"/>
                  </a:cubicBezTo>
                  <a:cubicBezTo>
                    <a:pt x="4434" y="748"/>
                    <a:pt x="4206" y="553"/>
                    <a:pt x="3974" y="363"/>
                  </a:cubicBezTo>
                  <a:cubicBezTo>
                    <a:pt x="3773" y="195"/>
                    <a:pt x="3558" y="48"/>
                    <a:pt x="3292" y="8"/>
                  </a:cubicBezTo>
                  <a:cubicBezTo>
                    <a:pt x="3256" y="3"/>
                    <a:pt x="3221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9"/>
            <p:cNvSpPr/>
            <p:nvPr/>
          </p:nvSpPr>
          <p:spPr>
            <a:xfrm rot="-3454965" flipH="1">
              <a:off x="1279354" y="4244458"/>
              <a:ext cx="105785" cy="85185"/>
            </a:xfrm>
            <a:custGeom>
              <a:avLst/>
              <a:gdLst/>
              <a:ahLst/>
              <a:cxnLst/>
              <a:rect l="l" t="t" r="r" b="b"/>
              <a:pathLst>
                <a:path w="5246" h="4838" extrusionOk="0">
                  <a:moveTo>
                    <a:pt x="2498" y="1"/>
                  </a:moveTo>
                  <a:cubicBezTo>
                    <a:pt x="2395" y="1"/>
                    <a:pt x="2290" y="7"/>
                    <a:pt x="2191" y="27"/>
                  </a:cubicBezTo>
                  <a:cubicBezTo>
                    <a:pt x="2033" y="59"/>
                    <a:pt x="1865" y="100"/>
                    <a:pt x="1716" y="171"/>
                  </a:cubicBezTo>
                  <a:cubicBezTo>
                    <a:pt x="1472" y="286"/>
                    <a:pt x="1364" y="378"/>
                    <a:pt x="1196" y="555"/>
                  </a:cubicBezTo>
                  <a:cubicBezTo>
                    <a:pt x="1151" y="604"/>
                    <a:pt x="1111" y="648"/>
                    <a:pt x="1075" y="692"/>
                  </a:cubicBezTo>
                  <a:cubicBezTo>
                    <a:pt x="975" y="709"/>
                    <a:pt x="881" y="733"/>
                    <a:pt x="796" y="775"/>
                  </a:cubicBezTo>
                  <a:cubicBezTo>
                    <a:pt x="494" y="922"/>
                    <a:pt x="217" y="1166"/>
                    <a:pt x="108" y="1496"/>
                  </a:cubicBezTo>
                  <a:cubicBezTo>
                    <a:pt x="0" y="1821"/>
                    <a:pt x="7" y="2140"/>
                    <a:pt x="131" y="2464"/>
                  </a:cubicBezTo>
                  <a:cubicBezTo>
                    <a:pt x="296" y="2899"/>
                    <a:pt x="514" y="3317"/>
                    <a:pt x="791" y="3691"/>
                  </a:cubicBezTo>
                  <a:cubicBezTo>
                    <a:pt x="958" y="3919"/>
                    <a:pt x="1167" y="4119"/>
                    <a:pt x="1384" y="4294"/>
                  </a:cubicBezTo>
                  <a:cubicBezTo>
                    <a:pt x="1450" y="4349"/>
                    <a:pt x="1522" y="4399"/>
                    <a:pt x="1598" y="4442"/>
                  </a:cubicBezTo>
                  <a:cubicBezTo>
                    <a:pt x="1751" y="4530"/>
                    <a:pt x="1909" y="4625"/>
                    <a:pt x="2076" y="4688"/>
                  </a:cubicBezTo>
                  <a:cubicBezTo>
                    <a:pt x="2344" y="4789"/>
                    <a:pt x="2628" y="4837"/>
                    <a:pt x="2913" y="4837"/>
                  </a:cubicBezTo>
                  <a:cubicBezTo>
                    <a:pt x="3664" y="4837"/>
                    <a:pt x="4417" y="4499"/>
                    <a:pt x="4864" y="3886"/>
                  </a:cubicBezTo>
                  <a:cubicBezTo>
                    <a:pt x="5064" y="3615"/>
                    <a:pt x="5161" y="3323"/>
                    <a:pt x="5224" y="2998"/>
                  </a:cubicBezTo>
                  <a:cubicBezTo>
                    <a:pt x="5246" y="2883"/>
                    <a:pt x="5238" y="2771"/>
                    <a:pt x="5237" y="2653"/>
                  </a:cubicBezTo>
                  <a:cubicBezTo>
                    <a:pt x="5231" y="2396"/>
                    <a:pt x="5187" y="2209"/>
                    <a:pt x="5105" y="1961"/>
                  </a:cubicBezTo>
                  <a:cubicBezTo>
                    <a:pt x="5024" y="1704"/>
                    <a:pt x="4866" y="1467"/>
                    <a:pt x="4712" y="1251"/>
                  </a:cubicBezTo>
                  <a:cubicBezTo>
                    <a:pt x="4585" y="1077"/>
                    <a:pt x="4438" y="932"/>
                    <a:pt x="4283" y="785"/>
                  </a:cubicBezTo>
                  <a:cubicBezTo>
                    <a:pt x="4139" y="651"/>
                    <a:pt x="4001" y="516"/>
                    <a:pt x="3831" y="414"/>
                  </a:cubicBezTo>
                  <a:cubicBezTo>
                    <a:pt x="3628" y="289"/>
                    <a:pt x="3410" y="162"/>
                    <a:pt x="3175" y="102"/>
                  </a:cubicBezTo>
                  <a:cubicBezTo>
                    <a:pt x="3017" y="63"/>
                    <a:pt x="2854" y="11"/>
                    <a:pt x="2688" y="5"/>
                  </a:cubicBezTo>
                  <a:cubicBezTo>
                    <a:pt x="2626" y="3"/>
                    <a:pt x="2562" y="1"/>
                    <a:pt x="2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9"/>
            <p:cNvSpPr/>
            <p:nvPr/>
          </p:nvSpPr>
          <p:spPr>
            <a:xfrm rot="-3454965" flipH="1">
              <a:off x="1314417" y="4088358"/>
              <a:ext cx="57913" cy="45903"/>
            </a:xfrm>
            <a:custGeom>
              <a:avLst/>
              <a:gdLst/>
              <a:ahLst/>
              <a:cxnLst/>
              <a:rect l="l" t="t" r="r" b="b"/>
              <a:pathLst>
                <a:path w="2872" h="2607" extrusionOk="0">
                  <a:moveTo>
                    <a:pt x="1263" y="1"/>
                  </a:moveTo>
                  <a:cubicBezTo>
                    <a:pt x="1147" y="1"/>
                    <a:pt x="1033" y="22"/>
                    <a:pt x="922" y="63"/>
                  </a:cubicBezTo>
                  <a:cubicBezTo>
                    <a:pt x="754" y="98"/>
                    <a:pt x="603" y="171"/>
                    <a:pt x="469" y="289"/>
                  </a:cubicBezTo>
                  <a:cubicBezTo>
                    <a:pt x="328" y="394"/>
                    <a:pt x="223" y="526"/>
                    <a:pt x="154" y="686"/>
                  </a:cubicBezTo>
                  <a:cubicBezTo>
                    <a:pt x="63" y="826"/>
                    <a:pt x="13" y="981"/>
                    <a:pt x="0" y="1152"/>
                  </a:cubicBezTo>
                  <a:cubicBezTo>
                    <a:pt x="2" y="1262"/>
                    <a:pt x="6" y="1371"/>
                    <a:pt x="7" y="1479"/>
                  </a:cubicBezTo>
                  <a:cubicBezTo>
                    <a:pt x="43" y="1708"/>
                    <a:pt x="132" y="1912"/>
                    <a:pt x="276" y="2092"/>
                  </a:cubicBezTo>
                  <a:cubicBezTo>
                    <a:pt x="360" y="2171"/>
                    <a:pt x="445" y="2250"/>
                    <a:pt x="527" y="2328"/>
                  </a:cubicBezTo>
                  <a:cubicBezTo>
                    <a:pt x="711" y="2459"/>
                    <a:pt x="915" y="2536"/>
                    <a:pt x="1140" y="2562"/>
                  </a:cubicBezTo>
                  <a:cubicBezTo>
                    <a:pt x="1247" y="2572"/>
                    <a:pt x="1355" y="2585"/>
                    <a:pt x="1462" y="2595"/>
                  </a:cubicBezTo>
                  <a:cubicBezTo>
                    <a:pt x="1512" y="2603"/>
                    <a:pt x="1561" y="2607"/>
                    <a:pt x="1609" y="2607"/>
                  </a:cubicBezTo>
                  <a:cubicBezTo>
                    <a:pt x="1726" y="2607"/>
                    <a:pt x="1839" y="2585"/>
                    <a:pt x="1950" y="2542"/>
                  </a:cubicBezTo>
                  <a:cubicBezTo>
                    <a:pt x="2118" y="2508"/>
                    <a:pt x="2269" y="2434"/>
                    <a:pt x="2403" y="2318"/>
                  </a:cubicBezTo>
                  <a:cubicBezTo>
                    <a:pt x="2545" y="2211"/>
                    <a:pt x="2649" y="2080"/>
                    <a:pt x="2718" y="1919"/>
                  </a:cubicBezTo>
                  <a:cubicBezTo>
                    <a:pt x="2808" y="1780"/>
                    <a:pt x="2859" y="1624"/>
                    <a:pt x="2872" y="1454"/>
                  </a:cubicBezTo>
                  <a:cubicBezTo>
                    <a:pt x="2870" y="1344"/>
                    <a:pt x="2866" y="1234"/>
                    <a:pt x="2865" y="1126"/>
                  </a:cubicBezTo>
                  <a:cubicBezTo>
                    <a:pt x="2829" y="898"/>
                    <a:pt x="2739" y="693"/>
                    <a:pt x="2595" y="514"/>
                  </a:cubicBezTo>
                  <a:cubicBezTo>
                    <a:pt x="2511" y="437"/>
                    <a:pt x="2429" y="358"/>
                    <a:pt x="2345" y="279"/>
                  </a:cubicBezTo>
                  <a:cubicBezTo>
                    <a:pt x="2162" y="148"/>
                    <a:pt x="1957" y="70"/>
                    <a:pt x="1734" y="46"/>
                  </a:cubicBezTo>
                  <a:cubicBezTo>
                    <a:pt x="1626" y="34"/>
                    <a:pt x="1518" y="23"/>
                    <a:pt x="1410" y="11"/>
                  </a:cubicBezTo>
                  <a:cubicBezTo>
                    <a:pt x="1361" y="4"/>
                    <a:pt x="1312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9"/>
            <p:cNvSpPr/>
            <p:nvPr/>
          </p:nvSpPr>
          <p:spPr>
            <a:xfrm rot="-3454965" flipH="1">
              <a:off x="1220414" y="4125277"/>
              <a:ext cx="56038" cy="47522"/>
            </a:xfrm>
            <a:custGeom>
              <a:avLst/>
              <a:gdLst/>
              <a:ahLst/>
              <a:cxnLst/>
              <a:rect l="l" t="t" r="r" b="b"/>
              <a:pathLst>
                <a:path w="2779" h="2699" extrusionOk="0">
                  <a:moveTo>
                    <a:pt x="1613" y="1"/>
                  </a:moveTo>
                  <a:lnTo>
                    <a:pt x="1287" y="8"/>
                  </a:lnTo>
                  <a:cubicBezTo>
                    <a:pt x="1058" y="44"/>
                    <a:pt x="852" y="133"/>
                    <a:pt x="672" y="280"/>
                  </a:cubicBezTo>
                  <a:lnTo>
                    <a:pt x="495" y="424"/>
                  </a:lnTo>
                  <a:cubicBezTo>
                    <a:pt x="353" y="529"/>
                    <a:pt x="248" y="661"/>
                    <a:pt x="180" y="821"/>
                  </a:cubicBezTo>
                  <a:cubicBezTo>
                    <a:pt x="88" y="961"/>
                    <a:pt x="38" y="1116"/>
                    <a:pt x="25" y="1287"/>
                  </a:cubicBezTo>
                  <a:cubicBezTo>
                    <a:pt x="1" y="1455"/>
                    <a:pt x="18" y="1618"/>
                    <a:pt x="77" y="1773"/>
                  </a:cubicBezTo>
                  <a:cubicBezTo>
                    <a:pt x="111" y="1943"/>
                    <a:pt x="185" y="2094"/>
                    <a:pt x="303" y="2227"/>
                  </a:cubicBezTo>
                  <a:cubicBezTo>
                    <a:pt x="385" y="2306"/>
                    <a:pt x="470" y="2385"/>
                    <a:pt x="552" y="2464"/>
                  </a:cubicBezTo>
                  <a:cubicBezTo>
                    <a:pt x="736" y="2596"/>
                    <a:pt x="940" y="2673"/>
                    <a:pt x="1166" y="2698"/>
                  </a:cubicBezTo>
                  <a:cubicBezTo>
                    <a:pt x="1275" y="2696"/>
                    <a:pt x="1385" y="2693"/>
                    <a:pt x="1492" y="2691"/>
                  </a:cubicBezTo>
                  <a:cubicBezTo>
                    <a:pt x="1721" y="2655"/>
                    <a:pt x="1925" y="2565"/>
                    <a:pt x="2105" y="2421"/>
                  </a:cubicBezTo>
                  <a:lnTo>
                    <a:pt x="2284" y="2277"/>
                  </a:lnTo>
                  <a:cubicBezTo>
                    <a:pt x="2426" y="2170"/>
                    <a:pt x="2530" y="2040"/>
                    <a:pt x="2599" y="1880"/>
                  </a:cubicBezTo>
                  <a:cubicBezTo>
                    <a:pt x="2691" y="1739"/>
                    <a:pt x="2741" y="1585"/>
                    <a:pt x="2753" y="1414"/>
                  </a:cubicBezTo>
                  <a:cubicBezTo>
                    <a:pt x="2779" y="1245"/>
                    <a:pt x="2760" y="1083"/>
                    <a:pt x="2701" y="926"/>
                  </a:cubicBezTo>
                  <a:cubicBezTo>
                    <a:pt x="2668" y="758"/>
                    <a:pt x="2593" y="607"/>
                    <a:pt x="2477" y="474"/>
                  </a:cubicBezTo>
                  <a:cubicBezTo>
                    <a:pt x="2392" y="391"/>
                    <a:pt x="2310" y="313"/>
                    <a:pt x="2226" y="234"/>
                  </a:cubicBezTo>
                  <a:cubicBezTo>
                    <a:pt x="2043" y="103"/>
                    <a:pt x="1838" y="25"/>
                    <a:pt x="1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9"/>
            <p:cNvSpPr/>
            <p:nvPr/>
          </p:nvSpPr>
          <p:spPr>
            <a:xfrm rot="-3454965" flipH="1">
              <a:off x="1212829" y="3869765"/>
              <a:ext cx="126091" cy="99552"/>
            </a:xfrm>
            <a:custGeom>
              <a:avLst/>
              <a:gdLst/>
              <a:ahLst/>
              <a:cxnLst/>
              <a:rect l="l" t="t" r="r" b="b"/>
              <a:pathLst>
                <a:path w="6253" h="5654" extrusionOk="0">
                  <a:moveTo>
                    <a:pt x="2936" y="0"/>
                  </a:moveTo>
                  <a:cubicBezTo>
                    <a:pt x="2913" y="0"/>
                    <a:pt x="2890" y="1"/>
                    <a:pt x="2868" y="1"/>
                  </a:cubicBezTo>
                  <a:cubicBezTo>
                    <a:pt x="2002" y="20"/>
                    <a:pt x="1242" y="377"/>
                    <a:pt x="678" y="1036"/>
                  </a:cubicBezTo>
                  <a:cubicBezTo>
                    <a:pt x="193" y="1604"/>
                    <a:pt x="0" y="2489"/>
                    <a:pt x="157" y="3214"/>
                  </a:cubicBezTo>
                  <a:cubicBezTo>
                    <a:pt x="343" y="4080"/>
                    <a:pt x="879" y="4839"/>
                    <a:pt x="1725" y="5165"/>
                  </a:cubicBezTo>
                  <a:cubicBezTo>
                    <a:pt x="1897" y="5231"/>
                    <a:pt x="2072" y="5268"/>
                    <a:pt x="2249" y="5293"/>
                  </a:cubicBezTo>
                  <a:cubicBezTo>
                    <a:pt x="2677" y="5509"/>
                    <a:pt x="3160" y="5654"/>
                    <a:pt x="3636" y="5654"/>
                  </a:cubicBezTo>
                  <a:cubicBezTo>
                    <a:pt x="3925" y="5654"/>
                    <a:pt x="4211" y="5600"/>
                    <a:pt x="4479" y="5477"/>
                  </a:cubicBezTo>
                  <a:cubicBezTo>
                    <a:pt x="6165" y="4707"/>
                    <a:pt x="6253" y="2237"/>
                    <a:pt x="5092" y="979"/>
                  </a:cubicBezTo>
                  <a:cubicBezTo>
                    <a:pt x="4520" y="363"/>
                    <a:pt x="3775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9"/>
            <p:cNvSpPr/>
            <p:nvPr/>
          </p:nvSpPr>
          <p:spPr>
            <a:xfrm rot="-3454965" flipH="1">
              <a:off x="1394271" y="3940427"/>
              <a:ext cx="69065" cy="61943"/>
            </a:xfrm>
            <a:custGeom>
              <a:avLst/>
              <a:gdLst/>
              <a:ahLst/>
              <a:cxnLst/>
              <a:rect l="l" t="t" r="r" b="b"/>
              <a:pathLst>
                <a:path w="3425" h="3518" extrusionOk="0">
                  <a:moveTo>
                    <a:pt x="1683" y="1"/>
                  </a:moveTo>
                  <a:cubicBezTo>
                    <a:pt x="1595" y="1"/>
                    <a:pt x="1505" y="5"/>
                    <a:pt x="1418" y="9"/>
                  </a:cubicBezTo>
                  <a:cubicBezTo>
                    <a:pt x="1405" y="9"/>
                    <a:pt x="1393" y="11"/>
                    <a:pt x="1382" y="11"/>
                  </a:cubicBezTo>
                  <a:cubicBezTo>
                    <a:pt x="1360" y="12"/>
                    <a:pt x="1338" y="18"/>
                    <a:pt x="1318" y="24"/>
                  </a:cubicBezTo>
                  <a:cubicBezTo>
                    <a:pt x="1192" y="55"/>
                    <a:pt x="1059" y="90"/>
                    <a:pt x="937" y="139"/>
                  </a:cubicBezTo>
                  <a:cubicBezTo>
                    <a:pt x="926" y="143"/>
                    <a:pt x="913" y="147"/>
                    <a:pt x="900" y="153"/>
                  </a:cubicBezTo>
                  <a:cubicBezTo>
                    <a:pt x="853" y="176"/>
                    <a:pt x="740" y="248"/>
                    <a:pt x="741" y="248"/>
                  </a:cubicBezTo>
                  <a:cubicBezTo>
                    <a:pt x="741" y="248"/>
                    <a:pt x="742" y="247"/>
                    <a:pt x="743" y="247"/>
                  </a:cubicBezTo>
                  <a:lnTo>
                    <a:pt x="743" y="247"/>
                  </a:lnTo>
                  <a:cubicBezTo>
                    <a:pt x="704" y="271"/>
                    <a:pt x="631" y="309"/>
                    <a:pt x="580" y="347"/>
                  </a:cubicBezTo>
                  <a:cubicBezTo>
                    <a:pt x="569" y="355"/>
                    <a:pt x="560" y="363"/>
                    <a:pt x="549" y="372"/>
                  </a:cubicBezTo>
                  <a:cubicBezTo>
                    <a:pt x="482" y="437"/>
                    <a:pt x="364" y="559"/>
                    <a:pt x="307" y="629"/>
                  </a:cubicBezTo>
                  <a:cubicBezTo>
                    <a:pt x="303" y="635"/>
                    <a:pt x="297" y="639"/>
                    <a:pt x="294" y="645"/>
                  </a:cubicBezTo>
                  <a:cubicBezTo>
                    <a:pt x="254" y="700"/>
                    <a:pt x="221" y="779"/>
                    <a:pt x="193" y="825"/>
                  </a:cubicBezTo>
                  <a:cubicBezTo>
                    <a:pt x="167" y="873"/>
                    <a:pt x="123" y="944"/>
                    <a:pt x="100" y="1003"/>
                  </a:cubicBezTo>
                  <a:cubicBezTo>
                    <a:pt x="77" y="1065"/>
                    <a:pt x="64" y="1144"/>
                    <a:pt x="51" y="1198"/>
                  </a:cubicBezTo>
                  <a:cubicBezTo>
                    <a:pt x="36" y="1255"/>
                    <a:pt x="15" y="1327"/>
                    <a:pt x="6" y="1392"/>
                  </a:cubicBezTo>
                  <a:cubicBezTo>
                    <a:pt x="5" y="1408"/>
                    <a:pt x="5" y="1422"/>
                    <a:pt x="2" y="1439"/>
                  </a:cubicBezTo>
                  <a:cubicBezTo>
                    <a:pt x="0" y="1514"/>
                    <a:pt x="5" y="1698"/>
                    <a:pt x="9" y="1772"/>
                  </a:cubicBezTo>
                  <a:cubicBezTo>
                    <a:pt x="9" y="1780"/>
                    <a:pt x="9" y="1788"/>
                    <a:pt x="12" y="1796"/>
                  </a:cubicBezTo>
                  <a:cubicBezTo>
                    <a:pt x="21" y="1868"/>
                    <a:pt x="38" y="1943"/>
                    <a:pt x="59" y="2012"/>
                  </a:cubicBezTo>
                  <a:cubicBezTo>
                    <a:pt x="49" y="2118"/>
                    <a:pt x="51" y="2225"/>
                    <a:pt x="67" y="2334"/>
                  </a:cubicBezTo>
                  <a:cubicBezTo>
                    <a:pt x="98" y="2441"/>
                    <a:pt x="128" y="2549"/>
                    <a:pt x="159" y="2655"/>
                  </a:cubicBezTo>
                  <a:cubicBezTo>
                    <a:pt x="254" y="2871"/>
                    <a:pt x="396" y="3046"/>
                    <a:pt x="587" y="3185"/>
                  </a:cubicBezTo>
                  <a:cubicBezTo>
                    <a:pt x="605" y="3199"/>
                    <a:pt x="623" y="3212"/>
                    <a:pt x="641" y="3223"/>
                  </a:cubicBezTo>
                  <a:cubicBezTo>
                    <a:pt x="741" y="3282"/>
                    <a:pt x="849" y="3340"/>
                    <a:pt x="954" y="3392"/>
                  </a:cubicBezTo>
                  <a:cubicBezTo>
                    <a:pt x="966" y="3397"/>
                    <a:pt x="979" y="3405"/>
                    <a:pt x="992" y="3410"/>
                  </a:cubicBezTo>
                  <a:cubicBezTo>
                    <a:pt x="1131" y="3464"/>
                    <a:pt x="1282" y="3500"/>
                    <a:pt x="1435" y="3514"/>
                  </a:cubicBezTo>
                  <a:cubicBezTo>
                    <a:pt x="1459" y="3516"/>
                    <a:pt x="1483" y="3517"/>
                    <a:pt x="1508" y="3517"/>
                  </a:cubicBezTo>
                  <a:cubicBezTo>
                    <a:pt x="1559" y="3517"/>
                    <a:pt x="1612" y="3514"/>
                    <a:pt x="1659" y="3513"/>
                  </a:cubicBezTo>
                  <a:cubicBezTo>
                    <a:pt x="1733" y="3511"/>
                    <a:pt x="1813" y="3514"/>
                    <a:pt x="1889" y="3504"/>
                  </a:cubicBezTo>
                  <a:cubicBezTo>
                    <a:pt x="1911" y="3500"/>
                    <a:pt x="1933" y="3494"/>
                    <a:pt x="1954" y="3490"/>
                  </a:cubicBezTo>
                  <a:cubicBezTo>
                    <a:pt x="2068" y="3461"/>
                    <a:pt x="2186" y="3426"/>
                    <a:pt x="2295" y="3390"/>
                  </a:cubicBezTo>
                  <a:cubicBezTo>
                    <a:pt x="2310" y="3386"/>
                    <a:pt x="2322" y="3382"/>
                    <a:pt x="2335" y="3376"/>
                  </a:cubicBezTo>
                  <a:cubicBezTo>
                    <a:pt x="2357" y="3367"/>
                    <a:pt x="2377" y="3357"/>
                    <a:pt x="2396" y="3347"/>
                  </a:cubicBezTo>
                  <a:cubicBezTo>
                    <a:pt x="2456" y="3314"/>
                    <a:pt x="2514" y="3277"/>
                    <a:pt x="2568" y="3242"/>
                  </a:cubicBezTo>
                  <a:cubicBezTo>
                    <a:pt x="2623" y="3210"/>
                    <a:pt x="2688" y="3174"/>
                    <a:pt x="2744" y="3134"/>
                  </a:cubicBezTo>
                  <a:cubicBezTo>
                    <a:pt x="2871" y="3046"/>
                    <a:pt x="2981" y="2908"/>
                    <a:pt x="3076" y="2800"/>
                  </a:cubicBezTo>
                  <a:cubicBezTo>
                    <a:pt x="3091" y="2785"/>
                    <a:pt x="3104" y="2766"/>
                    <a:pt x="3115" y="2749"/>
                  </a:cubicBezTo>
                  <a:cubicBezTo>
                    <a:pt x="3190" y="2638"/>
                    <a:pt x="3249" y="2518"/>
                    <a:pt x="3305" y="2398"/>
                  </a:cubicBezTo>
                  <a:cubicBezTo>
                    <a:pt x="3314" y="2377"/>
                    <a:pt x="3321" y="2357"/>
                    <a:pt x="3328" y="2336"/>
                  </a:cubicBezTo>
                  <a:cubicBezTo>
                    <a:pt x="3364" y="2212"/>
                    <a:pt x="3400" y="2084"/>
                    <a:pt x="3416" y="1957"/>
                  </a:cubicBezTo>
                  <a:cubicBezTo>
                    <a:pt x="3425" y="1885"/>
                    <a:pt x="3416" y="1799"/>
                    <a:pt x="3416" y="1731"/>
                  </a:cubicBezTo>
                  <a:cubicBezTo>
                    <a:pt x="3414" y="1662"/>
                    <a:pt x="3419" y="1578"/>
                    <a:pt x="3404" y="1504"/>
                  </a:cubicBezTo>
                  <a:cubicBezTo>
                    <a:pt x="3380" y="1376"/>
                    <a:pt x="3340" y="1254"/>
                    <a:pt x="3299" y="1130"/>
                  </a:cubicBezTo>
                  <a:cubicBezTo>
                    <a:pt x="3292" y="1106"/>
                    <a:pt x="3281" y="1083"/>
                    <a:pt x="3271" y="1061"/>
                  </a:cubicBezTo>
                  <a:cubicBezTo>
                    <a:pt x="3265" y="1052"/>
                    <a:pt x="3259" y="1041"/>
                    <a:pt x="3253" y="1032"/>
                  </a:cubicBezTo>
                  <a:cubicBezTo>
                    <a:pt x="3193" y="929"/>
                    <a:pt x="3130" y="818"/>
                    <a:pt x="3063" y="717"/>
                  </a:cubicBezTo>
                  <a:cubicBezTo>
                    <a:pt x="3050" y="698"/>
                    <a:pt x="3036" y="680"/>
                    <a:pt x="3020" y="663"/>
                  </a:cubicBezTo>
                  <a:cubicBezTo>
                    <a:pt x="2974" y="609"/>
                    <a:pt x="2911" y="556"/>
                    <a:pt x="2856" y="506"/>
                  </a:cubicBezTo>
                  <a:cubicBezTo>
                    <a:pt x="2802" y="454"/>
                    <a:pt x="2744" y="392"/>
                    <a:pt x="2681" y="346"/>
                  </a:cubicBezTo>
                  <a:cubicBezTo>
                    <a:pt x="2662" y="333"/>
                    <a:pt x="2645" y="320"/>
                    <a:pt x="2625" y="310"/>
                  </a:cubicBezTo>
                  <a:cubicBezTo>
                    <a:pt x="2524" y="250"/>
                    <a:pt x="2416" y="195"/>
                    <a:pt x="2310" y="140"/>
                  </a:cubicBezTo>
                  <a:cubicBezTo>
                    <a:pt x="2298" y="133"/>
                    <a:pt x="2285" y="127"/>
                    <a:pt x="2272" y="123"/>
                  </a:cubicBezTo>
                  <a:cubicBezTo>
                    <a:pt x="2252" y="113"/>
                    <a:pt x="2230" y="106"/>
                    <a:pt x="2210" y="99"/>
                  </a:cubicBezTo>
                  <a:cubicBezTo>
                    <a:pt x="2150" y="81"/>
                    <a:pt x="2084" y="68"/>
                    <a:pt x="2025" y="54"/>
                  </a:cubicBezTo>
                  <a:cubicBezTo>
                    <a:pt x="1967" y="40"/>
                    <a:pt x="1897" y="19"/>
                    <a:pt x="1833" y="9"/>
                  </a:cubicBezTo>
                  <a:cubicBezTo>
                    <a:pt x="1812" y="5"/>
                    <a:pt x="1790" y="4"/>
                    <a:pt x="1769" y="2"/>
                  </a:cubicBezTo>
                  <a:cubicBezTo>
                    <a:pt x="1740" y="1"/>
                    <a:pt x="1712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9"/>
            <p:cNvSpPr/>
            <p:nvPr/>
          </p:nvSpPr>
          <p:spPr>
            <a:xfrm rot="-3454965" flipH="1">
              <a:off x="1620340" y="4052733"/>
              <a:ext cx="67351" cy="49406"/>
            </a:xfrm>
            <a:custGeom>
              <a:avLst/>
              <a:gdLst/>
              <a:ahLst/>
              <a:cxnLst/>
              <a:rect l="l" t="t" r="r" b="b"/>
              <a:pathLst>
                <a:path w="3340" h="2806" extrusionOk="0">
                  <a:moveTo>
                    <a:pt x="1715" y="0"/>
                  </a:moveTo>
                  <a:cubicBezTo>
                    <a:pt x="1630" y="0"/>
                    <a:pt x="1545" y="3"/>
                    <a:pt x="1460" y="11"/>
                  </a:cubicBezTo>
                  <a:cubicBezTo>
                    <a:pt x="1440" y="12"/>
                    <a:pt x="1419" y="16"/>
                    <a:pt x="1398" y="19"/>
                  </a:cubicBezTo>
                  <a:cubicBezTo>
                    <a:pt x="1273" y="47"/>
                    <a:pt x="1148" y="84"/>
                    <a:pt x="1026" y="126"/>
                  </a:cubicBezTo>
                  <a:cubicBezTo>
                    <a:pt x="1007" y="133"/>
                    <a:pt x="988" y="140"/>
                    <a:pt x="968" y="149"/>
                  </a:cubicBezTo>
                  <a:cubicBezTo>
                    <a:pt x="850" y="206"/>
                    <a:pt x="735" y="284"/>
                    <a:pt x="629" y="354"/>
                  </a:cubicBezTo>
                  <a:cubicBezTo>
                    <a:pt x="613" y="365"/>
                    <a:pt x="597" y="377"/>
                    <a:pt x="580" y="390"/>
                  </a:cubicBezTo>
                  <a:cubicBezTo>
                    <a:pt x="482" y="477"/>
                    <a:pt x="393" y="577"/>
                    <a:pt x="306" y="678"/>
                  </a:cubicBezTo>
                  <a:cubicBezTo>
                    <a:pt x="295" y="693"/>
                    <a:pt x="282" y="710"/>
                    <a:pt x="271" y="726"/>
                  </a:cubicBezTo>
                  <a:cubicBezTo>
                    <a:pt x="204" y="836"/>
                    <a:pt x="140" y="950"/>
                    <a:pt x="89" y="1068"/>
                  </a:cubicBezTo>
                  <a:cubicBezTo>
                    <a:pt x="23" y="1225"/>
                    <a:pt x="0" y="1386"/>
                    <a:pt x="17" y="1551"/>
                  </a:cubicBezTo>
                  <a:cubicBezTo>
                    <a:pt x="7" y="1720"/>
                    <a:pt x="39" y="1881"/>
                    <a:pt x="112" y="2036"/>
                  </a:cubicBezTo>
                  <a:cubicBezTo>
                    <a:pt x="177" y="2200"/>
                    <a:pt x="281" y="2340"/>
                    <a:pt x="417" y="2448"/>
                  </a:cubicBezTo>
                  <a:cubicBezTo>
                    <a:pt x="529" y="2576"/>
                    <a:pt x="669" y="2666"/>
                    <a:pt x="834" y="2722"/>
                  </a:cubicBezTo>
                  <a:cubicBezTo>
                    <a:pt x="940" y="2748"/>
                    <a:pt x="1046" y="2773"/>
                    <a:pt x="1154" y="2799"/>
                  </a:cubicBezTo>
                  <a:cubicBezTo>
                    <a:pt x="1196" y="2803"/>
                    <a:pt x="1237" y="2805"/>
                    <a:pt x="1278" y="2805"/>
                  </a:cubicBezTo>
                  <a:cubicBezTo>
                    <a:pt x="1440" y="2805"/>
                    <a:pt x="1597" y="2772"/>
                    <a:pt x="1749" y="2714"/>
                  </a:cubicBezTo>
                  <a:cubicBezTo>
                    <a:pt x="1806" y="2720"/>
                    <a:pt x="1859" y="2722"/>
                    <a:pt x="1915" y="2728"/>
                  </a:cubicBezTo>
                  <a:cubicBezTo>
                    <a:pt x="2024" y="2727"/>
                    <a:pt x="2134" y="2722"/>
                    <a:pt x="2242" y="2721"/>
                  </a:cubicBezTo>
                  <a:cubicBezTo>
                    <a:pt x="2348" y="2691"/>
                    <a:pt x="2454" y="2659"/>
                    <a:pt x="2562" y="2629"/>
                  </a:cubicBezTo>
                  <a:cubicBezTo>
                    <a:pt x="2662" y="2570"/>
                    <a:pt x="2758" y="2511"/>
                    <a:pt x="2857" y="2451"/>
                  </a:cubicBezTo>
                  <a:cubicBezTo>
                    <a:pt x="3000" y="2346"/>
                    <a:pt x="3103" y="2213"/>
                    <a:pt x="3172" y="2054"/>
                  </a:cubicBezTo>
                  <a:cubicBezTo>
                    <a:pt x="3237" y="1961"/>
                    <a:pt x="3276" y="1859"/>
                    <a:pt x="3289" y="1749"/>
                  </a:cubicBezTo>
                  <a:cubicBezTo>
                    <a:pt x="3328" y="1643"/>
                    <a:pt x="3339" y="1536"/>
                    <a:pt x="3323" y="1425"/>
                  </a:cubicBezTo>
                  <a:cubicBezTo>
                    <a:pt x="3333" y="1313"/>
                    <a:pt x="3318" y="1205"/>
                    <a:pt x="3273" y="1101"/>
                  </a:cubicBezTo>
                  <a:cubicBezTo>
                    <a:pt x="3239" y="931"/>
                    <a:pt x="3165" y="780"/>
                    <a:pt x="3047" y="648"/>
                  </a:cubicBezTo>
                  <a:cubicBezTo>
                    <a:pt x="3037" y="629"/>
                    <a:pt x="3024" y="613"/>
                    <a:pt x="3010" y="599"/>
                  </a:cubicBezTo>
                  <a:cubicBezTo>
                    <a:pt x="2923" y="501"/>
                    <a:pt x="2827" y="411"/>
                    <a:pt x="2723" y="327"/>
                  </a:cubicBezTo>
                  <a:cubicBezTo>
                    <a:pt x="2708" y="314"/>
                    <a:pt x="2692" y="304"/>
                    <a:pt x="2673" y="293"/>
                  </a:cubicBezTo>
                  <a:cubicBezTo>
                    <a:pt x="2568" y="231"/>
                    <a:pt x="2453" y="162"/>
                    <a:pt x="2334" y="113"/>
                  </a:cubicBezTo>
                  <a:cubicBezTo>
                    <a:pt x="2313" y="106"/>
                    <a:pt x="2296" y="98"/>
                    <a:pt x="2276" y="94"/>
                  </a:cubicBezTo>
                  <a:cubicBezTo>
                    <a:pt x="2155" y="61"/>
                    <a:pt x="2030" y="25"/>
                    <a:pt x="1903" y="6"/>
                  </a:cubicBezTo>
                  <a:cubicBezTo>
                    <a:pt x="1885" y="3"/>
                    <a:pt x="1863" y="3"/>
                    <a:pt x="1843" y="2"/>
                  </a:cubicBezTo>
                  <a:cubicBezTo>
                    <a:pt x="1800" y="1"/>
                    <a:pt x="1758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9"/>
            <p:cNvSpPr/>
            <p:nvPr/>
          </p:nvSpPr>
          <p:spPr>
            <a:xfrm rot="-3454965" flipH="1">
              <a:off x="1715478" y="3924706"/>
              <a:ext cx="104434" cy="94605"/>
            </a:xfrm>
            <a:custGeom>
              <a:avLst/>
              <a:gdLst/>
              <a:ahLst/>
              <a:cxnLst/>
              <a:rect l="l" t="t" r="r" b="b"/>
              <a:pathLst>
                <a:path w="5179" h="5373" extrusionOk="0">
                  <a:moveTo>
                    <a:pt x="2636" y="1"/>
                  </a:moveTo>
                  <a:cubicBezTo>
                    <a:pt x="2488" y="1"/>
                    <a:pt x="2339" y="15"/>
                    <a:pt x="2199" y="51"/>
                  </a:cubicBezTo>
                  <a:cubicBezTo>
                    <a:pt x="1860" y="139"/>
                    <a:pt x="1576" y="251"/>
                    <a:pt x="1296" y="474"/>
                  </a:cubicBezTo>
                  <a:cubicBezTo>
                    <a:pt x="1169" y="577"/>
                    <a:pt x="1057" y="706"/>
                    <a:pt x="949" y="827"/>
                  </a:cubicBezTo>
                  <a:cubicBezTo>
                    <a:pt x="906" y="876"/>
                    <a:pt x="867" y="928"/>
                    <a:pt x="832" y="984"/>
                  </a:cubicBezTo>
                  <a:cubicBezTo>
                    <a:pt x="769" y="1084"/>
                    <a:pt x="720" y="1179"/>
                    <a:pt x="676" y="1273"/>
                  </a:cubicBezTo>
                  <a:cubicBezTo>
                    <a:pt x="582" y="1369"/>
                    <a:pt x="494" y="1470"/>
                    <a:pt x="422" y="1582"/>
                  </a:cubicBezTo>
                  <a:cubicBezTo>
                    <a:pt x="307" y="1762"/>
                    <a:pt x="191" y="1961"/>
                    <a:pt x="129" y="2169"/>
                  </a:cubicBezTo>
                  <a:cubicBezTo>
                    <a:pt x="28" y="2513"/>
                    <a:pt x="1" y="2771"/>
                    <a:pt x="19" y="3124"/>
                  </a:cubicBezTo>
                  <a:cubicBezTo>
                    <a:pt x="31" y="3349"/>
                    <a:pt x="100" y="3575"/>
                    <a:pt x="181" y="3781"/>
                  </a:cubicBezTo>
                  <a:cubicBezTo>
                    <a:pt x="205" y="3842"/>
                    <a:pt x="235" y="3900"/>
                    <a:pt x="267" y="3956"/>
                  </a:cubicBezTo>
                  <a:cubicBezTo>
                    <a:pt x="352" y="4101"/>
                    <a:pt x="435" y="4254"/>
                    <a:pt x="540" y="4385"/>
                  </a:cubicBezTo>
                  <a:cubicBezTo>
                    <a:pt x="684" y="4563"/>
                    <a:pt x="858" y="4727"/>
                    <a:pt x="1044" y="4862"/>
                  </a:cubicBezTo>
                  <a:cubicBezTo>
                    <a:pt x="1414" y="5130"/>
                    <a:pt x="1868" y="5304"/>
                    <a:pt x="2321" y="5356"/>
                  </a:cubicBezTo>
                  <a:cubicBezTo>
                    <a:pt x="2418" y="5367"/>
                    <a:pt x="2517" y="5373"/>
                    <a:pt x="2616" y="5373"/>
                  </a:cubicBezTo>
                  <a:cubicBezTo>
                    <a:pt x="2750" y="5373"/>
                    <a:pt x="2885" y="5362"/>
                    <a:pt x="3013" y="5337"/>
                  </a:cubicBezTo>
                  <a:cubicBezTo>
                    <a:pt x="3244" y="5294"/>
                    <a:pt x="3484" y="5225"/>
                    <a:pt x="3694" y="5110"/>
                  </a:cubicBezTo>
                  <a:cubicBezTo>
                    <a:pt x="4121" y="4874"/>
                    <a:pt x="4514" y="4560"/>
                    <a:pt x="4754" y="4124"/>
                  </a:cubicBezTo>
                  <a:cubicBezTo>
                    <a:pt x="4990" y="3701"/>
                    <a:pt x="5177" y="3248"/>
                    <a:pt x="5177" y="2755"/>
                  </a:cubicBezTo>
                  <a:cubicBezTo>
                    <a:pt x="5177" y="2514"/>
                    <a:pt x="5179" y="2277"/>
                    <a:pt x="5115" y="2045"/>
                  </a:cubicBezTo>
                  <a:cubicBezTo>
                    <a:pt x="5071" y="1881"/>
                    <a:pt x="5032" y="1712"/>
                    <a:pt x="4961" y="1555"/>
                  </a:cubicBezTo>
                  <a:cubicBezTo>
                    <a:pt x="4889" y="1395"/>
                    <a:pt x="4790" y="1246"/>
                    <a:pt x="4697" y="1100"/>
                  </a:cubicBezTo>
                  <a:cubicBezTo>
                    <a:pt x="4435" y="693"/>
                    <a:pt x="4019" y="401"/>
                    <a:pt x="3582" y="197"/>
                  </a:cubicBezTo>
                  <a:cubicBezTo>
                    <a:pt x="3367" y="99"/>
                    <a:pt x="3123" y="39"/>
                    <a:pt x="2891" y="14"/>
                  </a:cubicBezTo>
                  <a:cubicBezTo>
                    <a:pt x="2808" y="6"/>
                    <a:pt x="2723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9"/>
            <p:cNvSpPr/>
            <p:nvPr/>
          </p:nvSpPr>
          <p:spPr>
            <a:xfrm rot="-3454965" flipH="1">
              <a:off x="1617773" y="3942725"/>
              <a:ext cx="60797" cy="54953"/>
            </a:xfrm>
            <a:custGeom>
              <a:avLst/>
              <a:gdLst/>
              <a:ahLst/>
              <a:cxnLst/>
              <a:rect l="l" t="t" r="r" b="b"/>
              <a:pathLst>
                <a:path w="3015" h="3121" extrusionOk="0">
                  <a:moveTo>
                    <a:pt x="1456" y="1"/>
                  </a:moveTo>
                  <a:cubicBezTo>
                    <a:pt x="1377" y="1"/>
                    <a:pt x="1298" y="3"/>
                    <a:pt x="1220" y="10"/>
                  </a:cubicBezTo>
                  <a:cubicBezTo>
                    <a:pt x="1209" y="10"/>
                    <a:pt x="1199" y="15"/>
                    <a:pt x="1187" y="16"/>
                  </a:cubicBezTo>
                  <a:cubicBezTo>
                    <a:pt x="1013" y="36"/>
                    <a:pt x="859" y="97"/>
                    <a:pt x="720" y="197"/>
                  </a:cubicBezTo>
                  <a:cubicBezTo>
                    <a:pt x="564" y="275"/>
                    <a:pt x="436" y="389"/>
                    <a:pt x="337" y="538"/>
                  </a:cubicBezTo>
                  <a:cubicBezTo>
                    <a:pt x="233" y="672"/>
                    <a:pt x="166" y="823"/>
                    <a:pt x="141" y="992"/>
                  </a:cubicBezTo>
                  <a:cubicBezTo>
                    <a:pt x="104" y="1108"/>
                    <a:pt x="94" y="1230"/>
                    <a:pt x="101" y="1353"/>
                  </a:cubicBezTo>
                  <a:cubicBezTo>
                    <a:pt x="25" y="1561"/>
                    <a:pt x="0" y="1776"/>
                    <a:pt x="33" y="1996"/>
                  </a:cubicBezTo>
                  <a:cubicBezTo>
                    <a:pt x="64" y="2102"/>
                    <a:pt x="94" y="2209"/>
                    <a:pt x="125" y="2317"/>
                  </a:cubicBezTo>
                  <a:cubicBezTo>
                    <a:pt x="220" y="2532"/>
                    <a:pt x="363" y="2708"/>
                    <a:pt x="553" y="2848"/>
                  </a:cubicBezTo>
                  <a:cubicBezTo>
                    <a:pt x="661" y="2908"/>
                    <a:pt x="770" y="2984"/>
                    <a:pt x="891" y="3024"/>
                  </a:cubicBezTo>
                  <a:cubicBezTo>
                    <a:pt x="897" y="3027"/>
                    <a:pt x="902" y="3029"/>
                    <a:pt x="905" y="3030"/>
                  </a:cubicBezTo>
                  <a:cubicBezTo>
                    <a:pt x="993" y="3056"/>
                    <a:pt x="1141" y="3088"/>
                    <a:pt x="1229" y="3108"/>
                  </a:cubicBezTo>
                  <a:lnTo>
                    <a:pt x="1262" y="3114"/>
                  </a:lnTo>
                  <a:cubicBezTo>
                    <a:pt x="1303" y="3118"/>
                    <a:pt x="1344" y="3120"/>
                    <a:pt x="1385" y="3120"/>
                  </a:cubicBezTo>
                  <a:cubicBezTo>
                    <a:pt x="1470" y="3120"/>
                    <a:pt x="1555" y="3113"/>
                    <a:pt x="1637" y="3108"/>
                  </a:cubicBezTo>
                  <a:cubicBezTo>
                    <a:pt x="1658" y="3106"/>
                    <a:pt x="1676" y="3102"/>
                    <a:pt x="1696" y="3099"/>
                  </a:cubicBezTo>
                  <a:cubicBezTo>
                    <a:pt x="1806" y="3070"/>
                    <a:pt x="1947" y="3042"/>
                    <a:pt x="2063" y="2991"/>
                  </a:cubicBezTo>
                  <a:cubicBezTo>
                    <a:pt x="2072" y="2987"/>
                    <a:pt x="2079" y="2984"/>
                    <a:pt x="2089" y="2978"/>
                  </a:cubicBezTo>
                  <a:cubicBezTo>
                    <a:pt x="2094" y="2977"/>
                    <a:pt x="2098" y="2973"/>
                    <a:pt x="2104" y="2971"/>
                  </a:cubicBezTo>
                  <a:cubicBezTo>
                    <a:pt x="2201" y="2914"/>
                    <a:pt x="2312" y="2849"/>
                    <a:pt x="2407" y="2786"/>
                  </a:cubicBezTo>
                  <a:cubicBezTo>
                    <a:pt x="2422" y="2776"/>
                    <a:pt x="2436" y="2764"/>
                    <a:pt x="2450" y="2751"/>
                  </a:cubicBezTo>
                  <a:lnTo>
                    <a:pt x="2460" y="2741"/>
                  </a:lnTo>
                  <a:cubicBezTo>
                    <a:pt x="2531" y="2671"/>
                    <a:pt x="2636" y="2561"/>
                    <a:pt x="2702" y="2488"/>
                  </a:cubicBezTo>
                  <a:cubicBezTo>
                    <a:pt x="2709" y="2478"/>
                    <a:pt x="2716" y="2471"/>
                    <a:pt x="2722" y="2462"/>
                  </a:cubicBezTo>
                  <a:cubicBezTo>
                    <a:pt x="2727" y="2455"/>
                    <a:pt x="2732" y="2448"/>
                    <a:pt x="2737" y="2439"/>
                  </a:cubicBezTo>
                  <a:cubicBezTo>
                    <a:pt x="2765" y="2389"/>
                    <a:pt x="2797" y="2325"/>
                    <a:pt x="2820" y="2282"/>
                  </a:cubicBezTo>
                  <a:cubicBezTo>
                    <a:pt x="2842" y="2243"/>
                    <a:pt x="2880" y="2179"/>
                    <a:pt x="2904" y="2125"/>
                  </a:cubicBezTo>
                  <a:cubicBezTo>
                    <a:pt x="2906" y="2117"/>
                    <a:pt x="2911" y="2109"/>
                    <a:pt x="2914" y="2101"/>
                  </a:cubicBezTo>
                  <a:cubicBezTo>
                    <a:pt x="2952" y="1989"/>
                    <a:pt x="2974" y="1871"/>
                    <a:pt x="2997" y="1756"/>
                  </a:cubicBezTo>
                  <a:cubicBezTo>
                    <a:pt x="3000" y="1737"/>
                    <a:pt x="3003" y="1720"/>
                    <a:pt x="3003" y="1701"/>
                  </a:cubicBezTo>
                  <a:cubicBezTo>
                    <a:pt x="3003" y="1679"/>
                    <a:pt x="3014" y="1432"/>
                    <a:pt x="2988" y="1320"/>
                  </a:cubicBezTo>
                  <a:cubicBezTo>
                    <a:pt x="2960" y="1197"/>
                    <a:pt x="2932" y="1071"/>
                    <a:pt x="2880" y="956"/>
                  </a:cubicBezTo>
                  <a:cubicBezTo>
                    <a:pt x="2826" y="835"/>
                    <a:pt x="2748" y="723"/>
                    <a:pt x="2675" y="613"/>
                  </a:cubicBezTo>
                  <a:cubicBezTo>
                    <a:pt x="2669" y="592"/>
                    <a:pt x="2657" y="577"/>
                    <a:pt x="2645" y="564"/>
                  </a:cubicBezTo>
                  <a:cubicBezTo>
                    <a:pt x="2552" y="469"/>
                    <a:pt x="2459" y="370"/>
                    <a:pt x="2352" y="291"/>
                  </a:cubicBezTo>
                  <a:cubicBezTo>
                    <a:pt x="2249" y="215"/>
                    <a:pt x="2127" y="161"/>
                    <a:pt x="2013" y="107"/>
                  </a:cubicBezTo>
                  <a:cubicBezTo>
                    <a:pt x="1993" y="97"/>
                    <a:pt x="1974" y="90"/>
                    <a:pt x="1953" y="85"/>
                  </a:cubicBezTo>
                  <a:cubicBezTo>
                    <a:pt x="1917" y="75"/>
                    <a:pt x="1718" y="20"/>
                    <a:pt x="1607" y="3"/>
                  </a:cubicBezTo>
                  <a:cubicBezTo>
                    <a:pt x="1596" y="2"/>
                    <a:pt x="1586" y="2"/>
                    <a:pt x="1574" y="2"/>
                  </a:cubicBezTo>
                  <a:cubicBezTo>
                    <a:pt x="1535" y="1"/>
                    <a:pt x="1495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9"/>
            <p:cNvSpPr/>
            <p:nvPr/>
          </p:nvSpPr>
          <p:spPr>
            <a:xfrm rot="-3454965" flipH="1">
              <a:off x="1519689" y="4305427"/>
              <a:ext cx="68863" cy="58879"/>
            </a:xfrm>
            <a:custGeom>
              <a:avLst/>
              <a:gdLst/>
              <a:ahLst/>
              <a:cxnLst/>
              <a:rect l="l" t="t" r="r" b="b"/>
              <a:pathLst>
                <a:path w="3415" h="3344" extrusionOk="0">
                  <a:moveTo>
                    <a:pt x="1695" y="1"/>
                  </a:moveTo>
                  <a:cubicBezTo>
                    <a:pt x="1613" y="1"/>
                    <a:pt x="1531" y="3"/>
                    <a:pt x="1451" y="14"/>
                  </a:cubicBezTo>
                  <a:cubicBezTo>
                    <a:pt x="1297" y="32"/>
                    <a:pt x="1143" y="80"/>
                    <a:pt x="1001" y="140"/>
                  </a:cubicBezTo>
                  <a:cubicBezTo>
                    <a:pt x="998" y="142"/>
                    <a:pt x="992" y="146"/>
                    <a:pt x="988" y="147"/>
                  </a:cubicBezTo>
                  <a:cubicBezTo>
                    <a:pt x="972" y="155"/>
                    <a:pt x="956" y="155"/>
                    <a:pt x="940" y="162"/>
                  </a:cubicBezTo>
                  <a:cubicBezTo>
                    <a:pt x="842" y="222"/>
                    <a:pt x="743" y="281"/>
                    <a:pt x="645" y="340"/>
                  </a:cubicBezTo>
                  <a:cubicBezTo>
                    <a:pt x="631" y="352"/>
                    <a:pt x="621" y="367"/>
                    <a:pt x="609" y="378"/>
                  </a:cubicBezTo>
                  <a:cubicBezTo>
                    <a:pt x="602" y="383"/>
                    <a:pt x="592" y="389"/>
                    <a:pt x="585" y="396"/>
                  </a:cubicBezTo>
                  <a:cubicBezTo>
                    <a:pt x="483" y="485"/>
                    <a:pt x="389" y="589"/>
                    <a:pt x="303" y="694"/>
                  </a:cubicBezTo>
                  <a:cubicBezTo>
                    <a:pt x="287" y="714"/>
                    <a:pt x="273" y="736"/>
                    <a:pt x="260" y="759"/>
                  </a:cubicBezTo>
                  <a:cubicBezTo>
                    <a:pt x="156" y="894"/>
                    <a:pt x="88" y="1045"/>
                    <a:pt x="64" y="1212"/>
                  </a:cubicBezTo>
                  <a:cubicBezTo>
                    <a:pt x="12" y="1370"/>
                    <a:pt x="1" y="1533"/>
                    <a:pt x="34" y="1700"/>
                  </a:cubicBezTo>
                  <a:cubicBezTo>
                    <a:pt x="52" y="1872"/>
                    <a:pt x="114" y="2029"/>
                    <a:pt x="215" y="2167"/>
                  </a:cubicBezTo>
                  <a:cubicBezTo>
                    <a:pt x="271" y="2279"/>
                    <a:pt x="350" y="2370"/>
                    <a:pt x="441" y="2454"/>
                  </a:cubicBezTo>
                  <a:cubicBezTo>
                    <a:pt x="475" y="2507"/>
                    <a:pt x="511" y="2563"/>
                    <a:pt x="549" y="2615"/>
                  </a:cubicBezTo>
                  <a:cubicBezTo>
                    <a:pt x="575" y="2651"/>
                    <a:pt x="605" y="2684"/>
                    <a:pt x="635" y="2715"/>
                  </a:cubicBezTo>
                  <a:cubicBezTo>
                    <a:pt x="727" y="2806"/>
                    <a:pt x="819" y="2901"/>
                    <a:pt x="919" y="2982"/>
                  </a:cubicBezTo>
                  <a:cubicBezTo>
                    <a:pt x="937" y="2999"/>
                    <a:pt x="959" y="3013"/>
                    <a:pt x="980" y="3028"/>
                  </a:cubicBezTo>
                  <a:cubicBezTo>
                    <a:pt x="1252" y="3194"/>
                    <a:pt x="1497" y="3304"/>
                    <a:pt x="1819" y="3337"/>
                  </a:cubicBezTo>
                  <a:cubicBezTo>
                    <a:pt x="1863" y="3341"/>
                    <a:pt x="1908" y="3343"/>
                    <a:pt x="1953" y="3343"/>
                  </a:cubicBezTo>
                  <a:cubicBezTo>
                    <a:pt x="2254" y="3343"/>
                    <a:pt x="2564" y="3246"/>
                    <a:pt x="2790" y="3045"/>
                  </a:cubicBezTo>
                  <a:cubicBezTo>
                    <a:pt x="2891" y="2956"/>
                    <a:pt x="2983" y="2856"/>
                    <a:pt x="3069" y="2751"/>
                  </a:cubicBezTo>
                  <a:cubicBezTo>
                    <a:pt x="3084" y="2734"/>
                    <a:pt x="3098" y="2714"/>
                    <a:pt x="3108" y="2692"/>
                  </a:cubicBezTo>
                  <a:cubicBezTo>
                    <a:pt x="3173" y="2582"/>
                    <a:pt x="3249" y="2461"/>
                    <a:pt x="3295" y="2334"/>
                  </a:cubicBezTo>
                  <a:cubicBezTo>
                    <a:pt x="3346" y="2195"/>
                    <a:pt x="3383" y="2046"/>
                    <a:pt x="3397" y="1898"/>
                  </a:cubicBezTo>
                  <a:cubicBezTo>
                    <a:pt x="3415" y="1743"/>
                    <a:pt x="3415" y="1579"/>
                    <a:pt x="3383" y="1425"/>
                  </a:cubicBezTo>
                  <a:cubicBezTo>
                    <a:pt x="3359" y="1297"/>
                    <a:pt x="3317" y="1170"/>
                    <a:pt x="3275" y="1047"/>
                  </a:cubicBezTo>
                  <a:cubicBezTo>
                    <a:pt x="3271" y="1026"/>
                    <a:pt x="3261" y="1009"/>
                    <a:pt x="3252" y="990"/>
                  </a:cubicBezTo>
                  <a:cubicBezTo>
                    <a:pt x="3193" y="871"/>
                    <a:pt x="3120" y="757"/>
                    <a:pt x="3043" y="645"/>
                  </a:cubicBezTo>
                  <a:cubicBezTo>
                    <a:pt x="3033" y="621"/>
                    <a:pt x="3015" y="601"/>
                    <a:pt x="2995" y="582"/>
                  </a:cubicBezTo>
                  <a:cubicBezTo>
                    <a:pt x="2749" y="333"/>
                    <a:pt x="2675" y="273"/>
                    <a:pt x="2359" y="123"/>
                  </a:cubicBezTo>
                  <a:cubicBezTo>
                    <a:pt x="2223" y="60"/>
                    <a:pt x="2069" y="35"/>
                    <a:pt x="1923" y="9"/>
                  </a:cubicBezTo>
                  <a:cubicBezTo>
                    <a:pt x="1898" y="6"/>
                    <a:pt x="1871" y="3"/>
                    <a:pt x="1846" y="2"/>
                  </a:cubicBezTo>
                  <a:cubicBezTo>
                    <a:pt x="1797" y="1"/>
                    <a:pt x="1746" y="1"/>
                    <a:pt x="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9"/>
            <p:cNvSpPr/>
            <p:nvPr/>
          </p:nvSpPr>
          <p:spPr>
            <a:xfrm rot="-3454965" flipH="1">
              <a:off x="1606675" y="4203163"/>
              <a:ext cx="133754" cy="114131"/>
            </a:xfrm>
            <a:custGeom>
              <a:avLst/>
              <a:gdLst/>
              <a:ahLst/>
              <a:cxnLst/>
              <a:rect l="l" t="t" r="r" b="b"/>
              <a:pathLst>
                <a:path w="6633" h="6482" extrusionOk="0">
                  <a:moveTo>
                    <a:pt x="3211" y="1"/>
                  </a:moveTo>
                  <a:cubicBezTo>
                    <a:pt x="2817" y="1"/>
                    <a:pt x="2421" y="64"/>
                    <a:pt x="2030" y="194"/>
                  </a:cubicBezTo>
                  <a:cubicBezTo>
                    <a:pt x="1459" y="385"/>
                    <a:pt x="950" y="778"/>
                    <a:pt x="579" y="1250"/>
                  </a:cubicBezTo>
                  <a:cubicBezTo>
                    <a:pt x="144" y="1804"/>
                    <a:pt x="0" y="2497"/>
                    <a:pt x="61" y="3186"/>
                  </a:cubicBezTo>
                  <a:cubicBezTo>
                    <a:pt x="114" y="3778"/>
                    <a:pt x="382" y="4310"/>
                    <a:pt x="694" y="4801"/>
                  </a:cubicBezTo>
                  <a:cubicBezTo>
                    <a:pt x="915" y="5149"/>
                    <a:pt x="1209" y="5481"/>
                    <a:pt x="1546" y="5734"/>
                  </a:cubicBezTo>
                  <a:cubicBezTo>
                    <a:pt x="1849" y="6009"/>
                    <a:pt x="2200" y="6229"/>
                    <a:pt x="2581" y="6346"/>
                  </a:cubicBezTo>
                  <a:cubicBezTo>
                    <a:pt x="2876" y="6436"/>
                    <a:pt x="3179" y="6481"/>
                    <a:pt x="3479" y="6481"/>
                  </a:cubicBezTo>
                  <a:cubicBezTo>
                    <a:pt x="4178" y="6481"/>
                    <a:pt x="4864" y="6239"/>
                    <a:pt x="5410" y="5763"/>
                  </a:cubicBezTo>
                  <a:cubicBezTo>
                    <a:pt x="6106" y="5157"/>
                    <a:pt x="6618" y="4241"/>
                    <a:pt x="6627" y="3301"/>
                  </a:cubicBezTo>
                  <a:cubicBezTo>
                    <a:pt x="6633" y="2782"/>
                    <a:pt x="6559" y="2264"/>
                    <a:pt x="6303" y="1802"/>
                  </a:cubicBezTo>
                  <a:cubicBezTo>
                    <a:pt x="6034" y="1316"/>
                    <a:pt x="5677" y="880"/>
                    <a:pt x="5203" y="584"/>
                  </a:cubicBezTo>
                  <a:cubicBezTo>
                    <a:pt x="4587" y="199"/>
                    <a:pt x="3905" y="1"/>
                    <a:pt x="3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9"/>
            <p:cNvSpPr/>
            <p:nvPr/>
          </p:nvSpPr>
          <p:spPr>
            <a:xfrm rot="-3454965" flipH="1">
              <a:off x="1775535" y="4149157"/>
              <a:ext cx="69004" cy="69408"/>
            </a:xfrm>
            <a:custGeom>
              <a:avLst/>
              <a:gdLst/>
              <a:ahLst/>
              <a:cxnLst/>
              <a:rect l="l" t="t" r="r" b="b"/>
              <a:pathLst>
                <a:path w="3422" h="3942" extrusionOk="0">
                  <a:moveTo>
                    <a:pt x="1788" y="1"/>
                  </a:moveTo>
                  <a:cubicBezTo>
                    <a:pt x="1754" y="1"/>
                    <a:pt x="1721" y="4"/>
                    <a:pt x="1687" y="9"/>
                  </a:cubicBezTo>
                  <a:cubicBezTo>
                    <a:pt x="1658" y="9"/>
                    <a:pt x="1636" y="10"/>
                    <a:pt x="1619" y="10"/>
                  </a:cubicBezTo>
                  <a:cubicBezTo>
                    <a:pt x="1593" y="10"/>
                    <a:pt x="1578" y="9"/>
                    <a:pt x="1567" y="9"/>
                  </a:cubicBezTo>
                  <a:cubicBezTo>
                    <a:pt x="1549" y="9"/>
                    <a:pt x="1540" y="10"/>
                    <a:pt x="1507" y="16"/>
                  </a:cubicBezTo>
                  <a:cubicBezTo>
                    <a:pt x="1412" y="30"/>
                    <a:pt x="1267" y="82"/>
                    <a:pt x="1173" y="111"/>
                  </a:cubicBezTo>
                  <a:cubicBezTo>
                    <a:pt x="1153" y="117"/>
                    <a:pt x="1133" y="124"/>
                    <a:pt x="1113" y="133"/>
                  </a:cubicBezTo>
                  <a:cubicBezTo>
                    <a:pt x="1048" y="161"/>
                    <a:pt x="979" y="212"/>
                    <a:pt x="924" y="243"/>
                  </a:cubicBezTo>
                  <a:cubicBezTo>
                    <a:pt x="871" y="276"/>
                    <a:pt x="795" y="315"/>
                    <a:pt x="739" y="358"/>
                  </a:cubicBezTo>
                  <a:cubicBezTo>
                    <a:pt x="622" y="446"/>
                    <a:pt x="520" y="567"/>
                    <a:pt x="430" y="676"/>
                  </a:cubicBezTo>
                  <a:cubicBezTo>
                    <a:pt x="407" y="707"/>
                    <a:pt x="386" y="737"/>
                    <a:pt x="369" y="767"/>
                  </a:cubicBezTo>
                  <a:cubicBezTo>
                    <a:pt x="307" y="872"/>
                    <a:pt x="245" y="984"/>
                    <a:pt x="195" y="1096"/>
                  </a:cubicBezTo>
                  <a:cubicBezTo>
                    <a:pt x="185" y="1117"/>
                    <a:pt x="178" y="1135"/>
                    <a:pt x="171" y="1155"/>
                  </a:cubicBezTo>
                  <a:cubicBezTo>
                    <a:pt x="133" y="1275"/>
                    <a:pt x="106" y="1400"/>
                    <a:pt x="83" y="1521"/>
                  </a:cubicBezTo>
                  <a:cubicBezTo>
                    <a:pt x="80" y="1541"/>
                    <a:pt x="74" y="1563"/>
                    <a:pt x="73" y="1584"/>
                  </a:cubicBezTo>
                  <a:cubicBezTo>
                    <a:pt x="66" y="1659"/>
                    <a:pt x="74" y="1737"/>
                    <a:pt x="76" y="1814"/>
                  </a:cubicBezTo>
                  <a:cubicBezTo>
                    <a:pt x="22" y="1996"/>
                    <a:pt x="1" y="2178"/>
                    <a:pt x="30" y="2370"/>
                  </a:cubicBezTo>
                  <a:cubicBezTo>
                    <a:pt x="61" y="2495"/>
                    <a:pt x="94" y="2624"/>
                    <a:pt x="137" y="2745"/>
                  </a:cubicBezTo>
                  <a:cubicBezTo>
                    <a:pt x="145" y="2767"/>
                    <a:pt x="153" y="2787"/>
                    <a:pt x="162" y="2806"/>
                  </a:cubicBezTo>
                  <a:cubicBezTo>
                    <a:pt x="221" y="2925"/>
                    <a:pt x="297" y="3040"/>
                    <a:pt x="369" y="3151"/>
                  </a:cubicBezTo>
                  <a:cubicBezTo>
                    <a:pt x="381" y="3170"/>
                    <a:pt x="394" y="3190"/>
                    <a:pt x="407" y="3206"/>
                  </a:cubicBezTo>
                  <a:cubicBezTo>
                    <a:pt x="422" y="3226"/>
                    <a:pt x="440" y="3243"/>
                    <a:pt x="457" y="3263"/>
                  </a:cubicBezTo>
                  <a:cubicBezTo>
                    <a:pt x="548" y="3357"/>
                    <a:pt x="645" y="3450"/>
                    <a:pt x="743" y="3535"/>
                  </a:cubicBezTo>
                  <a:cubicBezTo>
                    <a:pt x="781" y="3568"/>
                    <a:pt x="822" y="3595"/>
                    <a:pt x="867" y="3621"/>
                  </a:cubicBezTo>
                  <a:cubicBezTo>
                    <a:pt x="996" y="3695"/>
                    <a:pt x="1132" y="3781"/>
                    <a:pt x="1275" y="3830"/>
                  </a:cubicBezTo>
                  <a:cubicBezTo>
                    <a:pt x="1297" y="3837"/>
                    <a:pt x="1319" y="3841"/>
                    <a:pt x="1340" y="3847"/>
                  </a:cubicBezTo>
                  <a:cubicBezTo>
                    <a:pt x="1464" y="3880"/>
                    <a:pt x="1589" y="3916"/>
                    <a:pt x="1717" y="3934"/>
                  </a:cubicBezTo>
                  <a:cubicBezTo>
                    <a:pt x="1739" y="3938"/>
                    <a:pt x="1763" y="3939"/>
                    <a:pt x="1783" y="3939"/>
                  </a:cubicBezTo>
                  <a:cubicBezTo>
                    <a:pt x="1820" y="3941"/>
                    <a:pt x="1856" y="3942"/>
                    <a:pt x="1893" y="3942"/>
                  </a:cubicBezTo>
                  <a:cubicBezTo>
                    <a:pt x="1985" y="3942"/>
                    <a:pt x="2079" y="3937"/>
                    <a:pt x="2170" y="3932"/>
                  </a:cubicBezTo>
                  <a:cubicBezTo>
                    <a:pt x="2326" y="3922"/>
                    <a:pt x="2477" y="3859"/>
                    <a:pt x="2622" y="3817"/>
                  </a:cubicBezTo>
                  <a:cubicBezTo>
                    <a:pt x="2838" y="3722"/>
                    <a:pt x="3015" y="3580"/>
                    <a:pt x="3153" y="3390"/>
                  </a:cubicBezTo>
                  <a:cubicBezTo>
                    <a:pt x="3284" y="3206"/>
                    <a:pt x="3362" y="3001"/>
                    <a:pt x="3386" y="2775"/>
                  </a:cubicBezTo>
                  <a:cubicBezTo>
                    <a:pt x="3406" y="2680"/>
                    <a:pt x="3418" y="2584"/>
                    <a:pt x="3418" y="2486"/>
                  </a:cubicBezTo>
                  <a:cubicBezTo>
                    <a:pt x="3419" y="2289"/>
                    <a:pt x="3422" y="2083"/>
                    <a:pt x="3387" y="1888"/>
                  </a:cubicBezTo>
                  <a:cubicBezTo>
                    <a:pt x="3354" y="1689"/>
                    <a:pt x="3294" y="1494"/>
                    <a:pt x="3226" y="1305"/>
                  </a:cubicBezTo>
                  <a:cubicBezTo>
                    <a:pt x="3192" y="1213"/>
                    <a:pt x="3150" y="1125"/>
                    <a:pt x="3100" y="1040"/>
                  </a:cubicBezTo>
                  <a:cubicBezTo>
                    <a:pt x="2998" y="866"/>
                    <a:pt x="2897" y="679"/>
                    <a:pt x="2762" y="527"/>
                  </a:cubicBezTo>
                  <a:cubicBezTo>
                    <a:pt x="2746" y="508"/>
                    <a:pt x="2730" y="492"/>
                    <a:pt x="2714" y="473"/>
                  </a:cubicBezTo>
                  <a:cubicBezTo>
                    <a:pt x="2556" y="311"/>
                    <a:pt x="2396" y="154"/>
                    <a:pt x="2170" y="81"/>
                  </a:cubicBezTo>
                  <a:cubicBezTo>
                    <a:pt x="2117" y="68"/>
                    <a:pt x="2065" y="55"/>
                    <a:pt x="2011" y="42"/>
                  </a:cubicBezTo>
                  <a:cubicBezTo>
                    <a:pt x="1938" y="15"/>
                    <a:pt x="1864" y="1"/>
                    <a:pt x="1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9"/>
            <p:cNvSpPr/>
            <p:nvPr/>
          </p:nvSpPr>
          <p:spPr>
            <a:xfrm rot="-3454965" flipH="1">
              <a:off x="1469963" y="4409133"/>
              <a:ext cx="59265" cy="50938"/>
            </a:xfrm>
            <a:custGeom>
              <a:avLst/>
              <a:gdLst/>
              <a:ahLst/>
              <a:cxnLst/>
              <a:rect l="l" t="t" r="r" b="b"/>
              <a:pathLst>
                <a:path w="2939" h="2893" extrusionOk="0">
                  <a:moveTo>
                    <a:pt x="1560" y="0"/>
                  </a:moveTo>
                  <a:cubicBezTo>
                    <a:pt x="1479" y="0"/>
                    <a:pt x="1376" y="3"/>
                    <a:pt x="1320" y="13"/>
                  </a:cubicBezTo>
                  <a:cubicBezTo>
                    <a:pt x="1201" y="34"/>
                    <a:pt x="1084" y="76"/>
                    <a:pt x="975" y="112"/>
                  </a:cubicBezTo>
                  <a:cubicBezTo>
                    <a:pt x="963" y="116"/>
                    <a:pt x="953" y="119"/>
                    <a:pt x="942" y="125"/>
                  </a:cubicBezTo>
                  <a:cubicBezTo>
                    <a:pt x="818" y="182"/>
                    <a:pt x="702" y="254"/>
                    <a:pt x="594" y="336"/>
                  </a:cubicBezTo>
                  <a:cubicBezTo>
                    <a:pt x="584" y="343"/>
                    <a:pt x="576" y="351"/>
                    <a:pt x="568" y="358"/>
                  </a:cubicBezTo>
                  <a:lnTo>
                    <a:pt x="555" y="371"/>
                  </a:lnTo>
                  <a:cubicBezTo>
                    <a:pt x="493" y="435"/>
                    <a:pt x="375" y="556"/>
                    <a:pt x="316" y="623"/>
                  </a:cubicBezTo>
                  <a:lnTo>
                    <a:pt x="309" y="630"/>
                  </a:lnTo>
                  <a:cubicBezTo>
                    <a:pt x="302" y="637"/>
                    <a:pt x="294" y="646"/>
                    <a:pt x="289" y="656"/>
                  </a:cubicBezTo>
                  <a:cubicBezTo>
                    <a:pt x="221" y="756"/>
                    <a:pt x="169" y="867"/>
                    <a:pt x="116" y="975"/>
                  </a:cubicBezTo>
                  <a:cubicBezTo>
                    <a:pt x="112" y="984"/>
                    <a:pt x="107" y="994"/>
                    <a:pt x="104" y="1002"/>
                  </a:cubicBezTo>
                  <a:lnTo>
                    <a:pt x="99" y="1018"/>
                  </a:lnTo>
                  <a:cubicBezTo>
                    <a:pt x="83" y="1076"/>
                    <a:pt x="34" y="1284"/>
                    <a:pt x="21" y="1340"/>
                  </a:cubicBezTo>
                  <a:cubicBezTo>
                    <a:pt x="21" y="1343"/>
                    <a:pt x="20" y="1346"/>
                    <a:pt x="20" y="1349"/>
                  </a:cubicBezTo>
                  <a:cubicBezTo>
                    <a:pt x="1" y="1466"/>
                    <a:pt x="18" y="1620"/>
                    <a:pt x="25" y="1709"/>
                  </a:cubicBezTo>
                  <a:cubicBezTo>
                    <a:pt x="27" y="1720"/>
                    <a:pt x="28" y="1730"/>
                    <a:pt x="30" y="1739"/>
                  </a:cubicBezTo>
                  <a:cubicBezTo>
                    <a:pt x="29" y="1738"/>
                    <a:pt x="29" y="1737"/>
                    <a:pt x="29" y="1737"/>
                  </a:cubicBezTo>
                  <a:lnTo>
                    <a:pt x="29" y="1737"/>
                  </a:lnTo>
                  <a:cubicBezTo>
                    <a:pt x="28" y="1737"/>
                    <a:pt x="85" y="1998"/>
                    <a:pt x="135" y="2090"/>
                  </a:cubicBezTo>
                  <a:cubicBezTo>
                    <a:pt x="162" y="2139"/>
                    <a:pt x="284" y="2340"/>
                    <a:pt x="315" y="2386"/>
                  </a:cubicBezTo>
                  <a:cubicBezTo>
                    <a:pt x="316" y="2391"/>
                    <a:pt x="317" y="2392"/>
                    <a:pt x="320" y="2396"/>
                  </a:cubicBezTo>
                  <a:cubicBezTo>
                    <a:pt x="323" y="2401"/>
                    <a:pt x="329" y="2406"/>
                    <a:pt x="335" y="2412"/>
                  </a:cubicBezTo>
                  <a:cubicBezTo>
                    <a:pt x="440" y="2555"/>
                    <a:pt x="572" y="2658"/>
                    <a:pt x="730" y="2727"/>
                  </a:cubicBezTo>
                  <a:cubicBezTo>
                    <a:pt x="870" y="2818"/>
                    <a:pt x="1025" y="2868"/>
                    <a:pt x="1195" y="2881"/>
                  </a:cubicBezTo>
                  <a:cubicBezTo>
                    <a:pt x="1245" y="2889"/>
                    <a:pt x="1294" y="2893"/>
                    <a:pt x="1342" y="2893"/>
                  </a:cubicBezTo>
                  <a:cubicBezTo>
                    <a:pt x="1459" y="2893"/>
                    <a:pt x="1572" y="2871"/>
                    <a:pt x="1683" y="2828"/>
                  </a:cubicBezTo>
                  <a:cubicBezTo>
                    <a:pt x="1852" y="2793"/>
                    <a:pt x="2004" y="2720"/>
                    <a:pt x="2136" y="2602"/>
                  </a:cubicBezTo>
                  <a:cubicBezTo>
                    <a:pt x="2173" y="2563"/>
                    <a:pt x="2214" y="2522"/>
                    <a:pt x="2251" y="2483"/>
                  </a:cubicBezTo>
                  <a:cubicBezTo>
                    <a:pt x="2327" y="2444"/>
                    <a:pt x="2399" y="2398"/>
                    <a:pt x="2467" y="2339"/>
                  </a:cubicBezTo>
                  <a:cubicBezTo>
                    <a:pt x="2546" y="2255"/>
                    <a:pt x="2625" y="2171"/>
                    <a:pt x="2704" y="2089"/>
                  </a:cubicBezTo>
                  <a:cubicBezTo>
                    <a:pt x="2835" y="1904"/>
                    <a:pt x="2913" y="1700"/>
                    <a:pt x="2939" y="1477"/>
                  </a:cubicBezTo>
                  <a:cubicBezTo>
                    <a:pt x="2936" y="1368"/>
                    <a:pt x="2933" y="1257"/>
                    <a:pt x="2931" y="1149"/>
                  </a:cubicBezTo>
                  <a:cubicBezTo>
                    <a:pt x="2896" y="922"/>
                    <a:pt x="2805" y="716"/>
                    <a:pt x="2661" y="536"/>
                  </a:cubicBezTo>
                  <a:cubicBezTo>
                    <a:pt x="2656" y="529"/>
                    <a:pt x="2650" y="521"/>
                    <a:pt x="2644" y="515"/>
                  </a:cubicBezTo>
                  <a:lnTo>
                    <a:pt x="2644" y="515"/>
                  </a:lnTo>
                  <a:cubicBezTo>
                    <a:pt x="2644" y="515"/>
                    <a:pt x="2645" y="516"/>
                    <a:pt x="2645" y="516"/>
                  </a:cubicBezTo>
                  <a:cubicBezTo>
                    <a:pt x="2646" y="516"/>
                    <a:pt x="2457" y="313"/>
                    <a:pt x="2368" y="256"/>
                  </a:cubicBezTo>
                  <a:cubicBezTo>
                    <a:pt x="2329" y="231"/>
                    <a:pt x="2224" y="178"/>
                    <a:pt x="2212" y="173"/>
                  </a:cubicBezTo>
                  <a:lnTo>
                    <a:pt x="2212" y="173"/>
                  </a:lnTo>
                  <a:cubicBezTo>
                    <a:pt x="2192" y="162"/>
                    <a:pt x="2105" y="113"/>
                    <a:pt x="2063" y="95"/>
                  </a:cubicBezTo>
                  <a:lnTo>
                    <a:pt x="2051" y="89"/>
                  </a:lnTo>
                  <a:cubicBezTo>
                    <a:pt x="2047" y="87"/>
                    <a:pt x="2041" y="86"/>
                    <a:pt x="2037" y="83"/>
                  </a:cubicBezTo>
                  <a:cubicBezTo>
                    <a:pt x="1992" y="70"/>
                    <a:pt x="1762" y="15"/>
                    <a:pt x="1716" y="5"/>
                  </a:cubicBezTo>
                  <a:cubicBezTo>
                    <a:pt x="1711" y="5"/>
                    <a:pt x="1710" y="4"/>
                    <a:pt x="1706" y="4"/>
                  </a:cubicBezTo>
                  <a:cubicBezTo>
                    <a:pt x="1697" y="2"/>
                    <a:pt x="1687" y="2"/>
                    <a:pt x="1677" y="2"/>
                  </a:cubicBezTo>
                  <a:cubicBezTo>
                    <a:pt x="1692" y="2"/>
                    <a:pt x="1635" y="0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9"/>
            <p:cNvSpPr/>
            <p:nvPr/>
          </p:nvSpPr>
          <p:spPr>
            <a:xfrm rot="-3454965" flipH="1">
              <a:off x="1597385" y="4401852"/>
              <a:ext cx="54748" cy="48033"/>
            </a:xfrm>
            <a:custGeom>
              <a:avLst/>
              <a:gdLst/>
              <a:ahLst/>
              <a:cxnLst/>
              <a:rect l="l" t="t" r="r" b="b"/>
              <a:pathLst>
                <a:path w="2715" h="2728" extrusionOk="0">
                  <a:moveTo>
                    <a:pt x="1471" y="0"/>
                  </a:moveTo>
                  <a:cubicBezTo>
                    <a:pt x="1462" y="0"/>
                    <a:pt x="1152" y="5"/>
                    <a:pt x="1143" y="8"/>
                  </a:cubicBezTo>
                  <a:lnTo>
                    <a:pt x="1139" y="8"/>
                  </a:lnTo>
                  <a:cubicBezTo>
                    <a:pt x="1028" y="23"/>
                    <a:pt x="903" y="68"/>
                    <a:pt x="814" y="101"/>
                  </a:cubicBezTo>
                  <a:cubicBezTo>
                    <a:pt x="701" y="141"/>
                    <a:pt x="599" y="212"/>
                    <a:pt x="506" y="285"/>
                  </a:cubicBezTo>
                  <a:cubicBezTo>
                    <a:pt x="412" y="360"/>
                    <a:pt x="324" y="448"/>
                    <a:pt x="257" y="549"/>
                  </a:cubicBezTo>
                  <a:cubicBezTo>
                    <a:pt x="195" y="644"/>
                    <a:pt x="146" y="749"/>
                    <a:pt x="96" y="851"/>
                  </a:cubicBezTo>
                  <a:lnTo>
                    <a:pt x="90" y="861"/>
                  </a:lnTo>
                  <a:cubicBezTo>
                    <a:pt x="25" y="1018"/>
                    <a:pt x="1" y="1180"/>
                    <a:pt x="18" y="1346"/>
                  </a:cubicBezTo>
                  <a:cubicBezTo>
                    <a:pt x="8" y="1513"/>
                    <a:pt x="40" y="1674"/>
                    <a:pt x="113" y="1829"/>
                  </a:cubicBezTo>
                  <a:cubicBezTo>
                    <a:pt x="168" y="1964"/>
                    <a:pt x="251" y="2075"/>
                    <a:pt x="349" y="2173"/>
                  </a:cubicBezTo>
                  <a:cubicBezTo>
                    <a:pt x="432" y="2291"/>
                    <a:pt x="527" y="2400"/>
                    <a:pt x="648" y="2489"/>
                  </a:cubicBezTo>
                  <a:cubicBezTo>
                    <a:pt x="745" y="2541"/>
                    <a:pt x="844" y="2593"/>
                    <a:pt x="942" y="2645"/>
                  </a:cubicBezTo>
                  <a:cubicBezTo>
                    <a:pt x="1090" y="2701"/>
                    <a:pt x="1241" y="2728"/>
                    <a:pt x="1395" y="2728"/>
                  </a:cubicBezTo>
                  <a:cubicBezTo>
                    <a:pt x="1459" y="2728"/>
                    <a:pt x="1524" y="2723"/>
                    <a:pt x="1589" y="2714"/>
                  </a:cubicBezTo>
                  <a:cubicBezTo>
                    <a:pt x="1592" y="2714"/>
                    <a:pt x="1596" y="2712"/>
                    <a:pt x="1598" y="2712"/>
                  </a:cubicBezTo>
                  <a:lnTo>
                    <a:pt x="1599" y="2712"/>
                  </a:lnTo>
                  <a:cubicBezTo>
                    <a:pt x="1605" y="2710"/>
                    <a:pt x="1913" y="2622"/>
                    <a:pt x="1920" y="2620"/>
                  </a:cubicBezTo>
                  <a:cubicBezTo>
                    <a:pt x="1921" y="2620"/>
                    <a:pt x="1923" y="2619"/>
                    <a:pt x="1924" y="2619"/>
                  </a:cubicBezTo>
                  <a:cubicBezTo>
                    <a:pt x="1927" y="2616"/>
                    <a:pt x="1930" y="2616"/>
                    <a:pt x="1932" y="2615"/>
                  </a:cubicBezTo>
                  <a:cubicBezTo>
                    <a:pt x="2037" y="2563"/>
                    <a:pt x="2137" y="2501"/>
                    <a:pt x="2232" y="2433"/>
                  </a:cubicBezTo>
                  <a:lnTo>
                    <a:pt x="2238" y="2428"/>
                  </a:lnTo>
                  <a:cubicBezTo>
                    <a:pt x="2244" y="2422"/>
                    <a:pt x="2470" y="2183"/>
                    <a:pt x="2475" y="2176"/>
                  </a:cubicBezTo>
                  <a:cubicBezTo>
                    <a:pt x="2475" y="2176"/>
                    <a:pt x="2477" y="2174"/>
                    <a:pt x="2477" y="2173"/>
                  </a:cubicBezTo>
                  <a:cubicBezTo>
                    <a:pt x="2543" y="2079"/>
                    <a:pt x="2605" y="1976"/>
                    <a:pt x="2639" y="1868"/>
                  </a:cubicBezTo>
                  <a:lnTo>
                    <a:pt x="2639" y="1865"/>
                  </a:lnTo>
                  <a:cubicBezTo>
                    <a:pt x="2639" y="1864"/>
                    <a:pt x="2714" y="1547"/>
                    <a:pt x="2714" y="1544"/>
                  </a:cubicBezTo>
                  <a:lnTo>
                    <a:pt x="2714" y="1543"/>
                  </a:lnTo>
                  <a:lnTo>
                    <a:pt x="2714" y="1536"/>
                  </a:lnTo>
                  <a:lnTo>
                    <a:pt x="2714" y="1533"/>
                  </a:lnTo>
                  <a:cubicBezTo>
                    <a:pt x="2714" y="1530"/>
                    <a:pt x="2707" y="1206"/>
                    <a:pt x="2707" y="1203"/>
                  </a:cubicBezTo>
                  <a:lnTo>
                    <a:pt x="2707" y="1202"/>
                  </a:lnTo>
                  <a:lnTo>
                    <a:pt x="2707" y="1195"/>
                  </a:lnTo>
                  <a:cubicBezTo>
                    <a:pt x="2690" y="1079"/>
                    <a:pt x="2648" y="969"/>
                    <a:pt x="2612" y="859"/>
                  </a:cubicBezTo>
                  <a:lnTo>
                    <a:pt x="2606" y="844"/>
                  </a:lnTo>
                  <a:cubicBezTo>
                    <a:pt x="2554" y="736"/>
                    <a:pt x="2483" y="631"/>
                    <a:pt x="2419" y="534"/>
                  </a:cubicBezTo>
                  <a:cubicBezTo>
                    <a:pt x="2416" y="528"/>
                    <a:pt x="2412" y="523"/>
                    <a:pt x="2409" y="520"/>
                  </a:cubicBezTo>
                  <a:cubicBezTo>
                    <a:pt x="2413" y="518"/>
                    <a:pt x="2409" y="514"/>
                    <a:pt x="2405" y="508"/>
                  </a:cubicBezTo>
                  <a:cubicBezTo>
                    <a:pt x="2403" y="507"/>
                    <a:pt x="2402" y="505"/>
                    <a:pt x="2399" y="503"/>
                  </a:cubicBezTo>
                  <a:cubicBezTo>
                    <a:pt x="2360" y="462"/>
                    <a:pt x="2189" y="303"/>
                    <a:pt x="2147" y="265"/>
                  </a:cubicBezTo>
                  <a:lnTo>
                    <a:pt x="2146" y="262"/>
                  </a:lnTo>
                  <a:lnTo>
                    <a:pt x="2143" y="259"/>
                  </a:lnTo>
                  <a:cubicBezTo>
                    <a:pt x="2137" y="255"/>
                    <a:pt x="2133" y="252"/>
                    <a:pt x="2127" y="248"/>
                  </a:cubicBezTo>
                  <a:cubicBezTo>
                    <a:pt x="2126" y="246"/>
                    <a:pt x="2123" y="245"/>
                    <a:pt x="2121" y="245"/>
                  </a:cubicBezTo>
                  <a:cubicBezTo>
                    <a:pt x="2121" y="245"/>
                    <a:pt x="2119" y="245"/>
                    <a:pt x="2119" y="242"/>
                  </a:cubicBezTo>
                  <a:cubicBezTo>
                    <a:pt x="2098" y="232"/>
                    <a:pt x="1844" y="95"/>
                    <a:pt x="1824" y="84"/>
                  </a:cubicBezTo>
                  <a:cubicBezTo>
                    <a:pt x="1822" y="84"/>
                    <a:pt x="1822" y="82"/>
                    <a:pt x="1821" y="82"/>
                  </a:cubicBezTo>
                  <a:cubicBezTo>
                    <a:pt x="1815" y="81"/>
                    <a:pt x="1812" y="80"/>
                    <a:pt x="1806" y="77"/>
                  </a:cubicBezTo>
                  <a:cubicBezTo>
                    <a:pt x="1788" y="72"/>
                    <a:pt x="1504" y="5"/>
                    <a:pt x="1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9"/>
            <p:cNvSpPr/>
            <p:nvPr/>
          </p:nvSpPr>
          <p:spPr>
            <a:xfrm rot="-3454965" flipH="1">
              <a:off x="1508634" y="3852324"/>
              <a:ext cx="66282" cy="56555"/>
            </a:xfrm>
            <a:custGeom>
              <a:avLst/>
              <a:gdLst/>
              <a:ahLst/>
              <a:cxnLst/>
              <a:rect l="l" t="t" r="r" b="b"/>
              <a:pathLst>
                <a:path w="3287" h="3212" extrusionOk="0">
                  <a:moveTo>
                    <a:pt x="1338" y="0"/>
                  </a:moveTo>
                  <a:cubicBezTo>
                    <a:pt x="1273" y="0"/>
                    <a:pt x="1207" y="5"/>
                    <a:pt x="1141" y="15"/>
                  </a:cubicBezTo>
                  <a:cubicBezTo>
                    <a:pt x="1035" y="45"/>
                    <a:pt x="928" y="75"/>
                    <a:pt x="820" y="106"/>
                  </a:cubicBezTo>
                  <a:cubicBezTo>
                    <a:pt x="605" y="202"/>
                    <a:pt x="428" y="343"/>
                    <a:pt x="289" y="534"/>
                  </a:cubicBezTo>
                  <a:cubicBezTo>
                    <a:pt x="284" y="542"/>
                    <a:pt x="281" y="549"/>
                    <a:pt x="278" y="556"/>
                  </a:cubicBezTo>
                  <a:cubicBezTo>
                    <a:pt x="222" y="652"/>
                    <a:pt x="160" y="763"/>
                    <a:pt x="113" y="864"/>
                  </a:cubicBezTo>
                  <a:cubicBezTo>
                    <a:pt x="105" y="880"/>
                    <a:pt x="98" y="894"/>
                    <a:pt x="94" y="911"/>
                  </a:cubicBezTo>
                  <a:cubicBezTo>
                    <a:pt x="77" y="969"/>
                    <a:pt x="64" y="1039"/>
                    <a:pt x="51" y="1090"/>
                  </a:cubicBezTo>
                  <a:cubicBezTo>
                    <a:pt x="38" y="1140"/>
                    <a:pt x="19" y="1209"/>
                    <a:pt x="9" y="1268"/>
                  </a:cubicBezTo>
                  <a:cubicBezTo>
                    <a:pt x="6" y="1284"/>
                    <a:pt x="6" y="1300"/>
                    <a:pt x="5" y="1317"/>
                  </a:cubicBezTo>
                  <a:cubicBezTo>
                    <a:pt x="0" y="1426"/>
                    <a:pt x="5" y="1550"/>
                    <a:pt x="10" y="1659"/>
                  </a:cubicBezTo>
                  <a:cubicBezTo>
                    <a:pt x="10" y="1667"/>
                    <a:pt x="10" y="1674"/>
                    <a:pt x="13" y="1684"/>
                  </a:cubicBezTo>
                  <a:cubicBezTo>
                    <a:pt x="15" y="1700"/>
                    <a:pt x="16" y="1715"/>
                    <a:pt x="20" y="1731"/>
                  </a:cubicBezTo>
                  <a:cubicBezTo>
                    <a:pt x="46" y="1851"/>
                    <a:pt x="82" y="1973"/>
                    <a:pt x="123" y="2088"/>
                  </a:cubicBezTo>
                  <a:cubicBezTo>
                    <a:pt x="128" y="2104"/>
                    <a:pt x="134" y="2120"/>
                    <a:pt x="143" y="2134"/>
                  </a:cubicBezTo>
                  <a:cubicBezTo>
                    <a:pt x="150" y="2149"/>
                    <a:pt x="157" y="2163"/>
                    <a:pt x="164" y="2176"/>
                  </a:cubicBezTo>
                  <a:cubicBezTo>
                    <a:pt x="226" y="2288"/>
                    <a:pt x="292" y="2403"/>
                    <a:pt x="367" y="2507"/>
                  </a:cubicBezTo>
                  <a:cubicBezTo>
                    <a:pt x="387" y="2534"/>
                    <a:pt x="410" y="2559"/>
                    <a:pt x="433" y="2584"/>
                  </a:cubicBezTo>
                  <a:cubicBezTo>
                    <a:pt x="524" y="2674"/>
                    <a:pt x="618" y="2766"/>
                    <a:pt x="714" y="2849"/>
                  </a:cubicBezTo>
                  <a:cubicBezTo>
                    <a:pt x="727" y="2859"/>
                    <a:pt x="741" y="2871"/>
                    <a:pt x="756" y="2881"/>
                  </a:cubicBezTo>
                  <a:cubicBezTo>
                    <a:pt x="769" y="2889"/>
                    <a:pt x="783" y="2900"/>
                    <a:pt x="797" y="2908"/>
                  </a:cubicBezTo>
                  <a:cubicBezTo>
                    <a:pt x="905" y="2971"/>
                    <a:pt x="1016" y="3032"/>
                    <a:pt x="1130" y="3087"/>
                  </a:cubicBezTo>
                  <a:cubicBezTo>
                    <a:pt x="1160" y="3101"/>
                    <a:pt x="1192" y="3111"/>
                    <a:pt x="1223" y="3120"/>
                  </a:cubicBezTo>
                  <a:cubicBezTo>
                    <a:pt x="1340" y="3153"/>
                    <a:pt x="1461" y="3184"/>
                    <a:pt x="1581" y="3205"/>
                  </a:cubicBezTo>
                  <a:cubicBezTo>
                    <a:pt x="1597" y="3209"/>
                    <a:pt x="1613" y="3210"/>
                    <a:pt x="1632" y="3210"/>
                  </a:cubicBezTo>
                  <a:cubicBezTo>
                    <a:pt x="1646" y="3211"/>
                    <a:pt x="1660" y="3211"/>
                    <a:pt x="1675" y="3211"/>
                  </a:cubicBezTo>
                  <a:cubicBezTo>
                    <a:pt x="1724" y="3211"/>
                    <a:pt x="1775" y="3208"/>
                    <a:pt x="1819" y="3206"/>
                  </a:cubicBezTo>
                  <a:cubicBezTo>
                    <a:pt x="1872" y="3205"/>
                    <a:pt x="1941" y="3206"/>
                    <a:pt x="2002" y="3203"/>
                  </a:cubicBezTo>
                  <a:cubicBezTo>
                    <a:pt x="2017" y="3202"/>
                    <a:pt x="2035" y="3200"/>
                    <a:pt x="2050" y="3196"/>
                  </a:cubicBezTo>
                  <a:lnTo>
                    <a:pt x="2072" y="3190"/>
                  </a:lnTo>
                  <a:cubicBezTo>
                    <a:pt x="2180" y="3163"/>
                    <a:pt x="2302" y="3131"/>
                    <a:pt x="2406" y="3094"/>
                  </a:cubicBezTo>
                  <a:cubicBezTo>
                    <a:pt x="2423" y="3088"/>
                    <a:pt x="2437" y="3081"/>
                    <a:pt x="2453" y="3074"/>
                  </a:cubicBezTo>
                  <a:cubicBezTo>
                    <a:pt x="2509" y="3045"/>
                    <a:pt x="2570" y="3003"/>
                    <a:pt x="2617" y="2974"/>
                  </a:cubicBezTo>
                  <a:cubicBezTo>
                    <a:pt x="2663" y="2946"/>
                    <a:pt x="2728" y="2910"/>
                    <a:pt x="2781" y="2874"/>
                  </a:cubicBezTo>
                  <a:cubicBezTo>
                    <a:pt x="2788" y="2868"/>
                    <a:pt x="2793" y="2865"/>
                    <a:pt x="2800" y="2859"/>
                  </a:cubicBezTo>
                  <a:cubicBezTo>
                    <a:pt x="2804" y="2856"/>
                    <a:pt x="2807" y="2853"/>
                    <a:pt x="2810" y="2851"/>
                  </a:cubicBezTo>
                  <a:cubicBezTo>
                    <a:pt x="2812" y="2849"/>
                    <a:pt x="2813" y="2846"/>
                    <a:pt x="2817" y="2845"/>
                  </a:cubicBezTo>
                  <a:cubicBezTo>
                    <a:pt x="2896" y="2763"/>
                    <a:pt x="2976" y="2678"/>
                    <a:pt x="3052" y="2595"/>
                  </a:cubicBezTo>
                  <a:cubicBezTo>
                    <a:pt x="3079" y="2547"/>
                    <a:pt x="3105" y="2498"/>
                    <a:pt x="3131" y="2448"/>
                  </a:cubicBezTo>
                  <a:cubicBezTo>
                    <a:pt x="3196" y="2356"/>
                    <a:pt x="3236" y="2254"/>
                    <a:pt x="3249" y="2141"/>
                  </a:cubicBezTo>
                  <a:cubicBezTo>
                    <a:pt x="3260" y="2088"/>
                    <a:pt x="3273" y="2036"/>
                    <a:pt x="3286" y="1982"/>
                  </a:cubicBezTo>
                  <a:cubicBezTo>
                    <a:pt x="3285" y="1872"/>
                    <a:pt x="3281" y="1763"/>
                    <a:pt x="3279" y="1655"/>
                  </a:cubicBezTo>
                  <a:cubicBezTo>
                    <a:pt x="3278" y="1645"/>
                    <a:pt x="3278" y="1635"/>
                    <a:pt x="3275" y="1626"/>
                  </a:cubicBezTo>
                  <a:cubicBezTo>
                    <a:pt x="3273" y="1621"/>
                    <a:pt x="3273" y="1616"/>
                    <a:pt x="3272" y="1612"/>
                  </a:cubicBezTo>
                  <a:cubicBezTo>
                    <a:pt x="3257" y="1550"/>
                    <a:pt x="3199" y="1347"/>
                    <a:pt x="3178" y="1288"/>
                  </a:cubicBezTo>
                  <a:cubicBezTo>
                    <a:pt x="3174" y="1277"/>
                    <a:pt x="3171" y="1268"/>
                    <a:pt x="3167" y="1257"/>
                  </a:cubicBezTo>
                  <a:cubicBezTo>
                    <a:pt x="3141" y="1200"/>
                    <a:pt x="3092" y="1130"/>
                    <a:pt x="3066" y="1090"/>
                  </a:cubicBezTo>
                  <a:cubicBezTo>
                    <a:pt x="3042" y="1048"/>
                    <a:pt x="3001" y="975"/>
                    <a:pt x="2964" y="924"/>
                  </a:cubicBezTo>
                  <a:cubicBezTo>
                    <a:pt x="2958" y="917"/>
                    <a:pt x="2954" y="910"/>
                    <a:pt x="2947" y="903"/>
                  </a:cubicBezTo>
                  <a:cubicBezTo>
                    <a:pt x="2941" y="900"/>
                    <a:pt x="2940" y="895"/>
                    <a:pt x="2935" y="893"/>
                  </a:cubicBezTo>
                  <a:cubicBezTo>
                    <a:pt x="2865" y="819"/>
                    <a:pt x="2755" y="716"/>
                    <a:pt x="2678" y="649"/>
                  </a:cubicBezTo>
                  <a:cubicBezTo>
                    <a:pt x="2663" y="636"/>
                    <a:pt x="2649" y="626"/>
                    <a:pt x="2633" y="615"/>
                  </a:cubicBezTo>
                  <a:cubicBezTo>
                    <a:pt x="2626" y="609"/>
                    <a:pt x="2617" y="606"/>
                    <a:pt x="2609" y="601"/>
                  </a:cubicBezTo>
                  <a:cubicBezTo>
                    <a:pt x="2505" y="543"/>
                    <a:pt x="2401" y="481"/>
                    <a:pt x="2294" y="434"/>
                  </a:cubicBezTo>
                  <a:cubicBezTo>
                    <a:pt x="2232" y="360"/>
                    <a:pt x="2164" y="296"/>
                    <a:pt x="2081" y="239"/>
                  </a:cubicBezTo>
                  <a:cubicBezTo>
                    <a:pt x="1984" y="188"/>
                    <a:pt x="1885" y="134"/>
                    <a:pt x="1789" y="83"/>
                  </a:cubicBezTo>
                  <a:cubicBezTo>
                    <a:pt x="1641" y="27"/>
                    <a:pt x="1491" y="0"/>
                    <a:pt x="1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9"/>
            <p:cNvSpPr/>
            <p:nvPr/>
          </p:nvSpPr>
          <p:spPr>
            <a:xfrm rot="-3454965" flipH="1">
              <a:off x="1767333" y="4276849"/>
              <a:ext cx="58539" cy="50181"/>
            </a:xfrm>
            <a:custGeom>
              <a:avLst/>
              <a:gdLst/>
              <a:ahLst/>
              <a:cxnLst/>
              <a:rect l="l" t="t" r="r" b="b"/>
              <a:pathLst>
                <a:path w="2903" h="2850" extrusionOk="0">
                  <a:moveTo>
                    <a:pt x="1596" y="1"/>
                  </a:moveTo>
                  <a:cubicBezTo>
                    <a:pt x="1510" y="1"/>
                    <a:pt x="1350" y="3"/>
                    <a:pt x="1265" y="6"/>
                  </a:cubicBezTo>
                  <a:lnTo>
                    <a:pt x="1251" y="6"/>
                  </a:lnTo>
                  <a:cubicBezTo>
                    <a:pt x="1242" y="6"/>
                    <a:pt x="1233" y="9"/>
                    <a:pt x="1226" y="11"/>
                  </a:cubicBezTo>
                  <a:cubicBezTo>
                    <a:pt x="1222" y="11"/>
                    <a:pt x="1219" y="12"/>
                    <a:pt x="1215" y="12"/>
                  </a:cubicBezTo>
                  <a:cubicBezTo>
                    <a:pt x="1213" y="12"/>
                    <a:pt x="1209" y="15"/>
                    <a:pt x="1207" y="15"/>
                  </a:cubicBezTo>
                  <a:cubicBezTo>
                    <a:pt x="1101" y="45"/>
                    <a:pt x="996" y="75"/>
                    <a:pt x="888" y="106"/>
                  </a:cubicBezTo>
                  <a:cubicBezTo>
                    <a:pt x="885" y="106"/>
                    <a:pt x="884" y="106"/>
                    <a:pt x="882" y="108"/>
                  </a:cubicBezTo>
                  <a:lnTo>
                    <a:pt x="855" y="119"/>
                  </a:lnTo>
                  <a:cubicBezTo>
                    <a:pt x="849" y="120"/>
                    <a:pt x="846" y="124"/>
                    <a:pt x="841" y="126"/>
                  </a:cubicBezTo>
                  <a:cubicBezTo>
                    <a:pt x="839" y="126"/>
                    <a:pt x="838" y="127"/>
                    <a:pt x="838" y="127"/>
                  </a:cubicBezTo>
                  <a:cubicBezTo>
                    <a:pt x="787" y="159"/>
                    <a:pt x="737" y="189"/>
                    <a:pt x="688" y="219"/>
                  </a:cubicBezTo>
                  <a:cubicBezTo>
                    <a:pt x="638" y="249"/>
                    <a:pt x="587" y="278"/>
                    <a:pt x="539" y="311"/>
                  </a:cubicBezTo>
                  <a:lnTo>
                    <a:pt x="517" y="327"/>
                  </a:lnTo>
                  <a:lnTo>
                    <a:pt x="507" y="339"/>
                  </a:lnTo>
                  <a:cubicBezTo>
                    <a:pt x="487" y="356"/>
                    <a:pt x="285" y="570"/>
                    <a:pt x="269" y="590"/>
                  </a:cubicBezTo>
                  <a:lnTo>
                    <a:pt x="264" y="595"/>
                  </a:lnTo>
                  <a:cubicBezTo>
                    <a:pt x="258" y="602"/>
                    <a:pt x="252" y="609"/>
                    <a:pt x="249" y="616"/>
                  </a:cubicBezTo>
                  <a:cubicBezTo>
                    <a:pt x="215" y="677"/>
                    <a:pt x="120" y="822"/>
                    <a:pt x="82" y="931"/>
                  </a:cubicBezTo>
                  <a:cubicBezTo>
                    <a:pt x="82" y="933"/>
                    <a:pt x="80" y="936"/>
                    <a:pt x="80" y="937"/>
                  </a:cubicBezTo>
                  <a:cubicBezTo>
                    <a:pt x="65" y="990"/>
                    <a:pt x="54" y="1045"/>
                    <a:pt x="41" y="1101"/>
                  </a:cubicBezTo>
                  <a:lnTo>
                    <a:pt x="3" y="1262"/>
                  </a:lnTo>
                  <a:cubicBezTo>
                    <a:pt x="3" y="1268"/>
                    <a:pt x="0" y="1271"/>
                    <a:pt x="0" y="1277"/>
                  </a:cubicBezTo>
                  <a:lnTo>
                    <a:pt x="0" y="1290"/>
                  </a:lnTo>
                  <a:lnTo>
                    <a:pt x="0" y="1293"/>
                  </a:lnTo>
                  <a:cubicBezTo>
                    <a:pt x="3" y="1403"/>
                    <a:pt x="6" y="1513"/>
                    <a:pt x="8" y="1621"/>
                  </a:cubicBezTo>
                  <a:lnTo>
                    <a:pt x="8" y="1631"/>
                  </a:lnTo>
                  <a:cubicBezTo>
                    <a:pt x="21" y="1743"/>
                    <a:pt x="57" y="1844"/>
                    <a:pt x="104" y="1940"/>
                  </a:cubicBezTo>
                  <a:cubicBezTo>
                    <a:pt x="151" y="2077"/>
                    <a:pt x="213" y="2206"/>
                    <a:pt x="307" y="2321"/>
                  </a:cubicBezTo>
                  <a:cubicBezTo>
                    <a:pt x="310" y="2328"/>
                    <a:pt x="316" y="2334"/>
                    <a:pt x="321" y="2340"/>
                  </a:cubicBezTo>
                  <a:lnTo>
                    <a:pt x="324" y="2343"/>
                  </a:lnTo>
                  <a:cubicBezTo>
                    <a:pt x="339" y="2357"/>
                    <a:pt x="560" y="2569"/>
                    <a:pt x="576" y="2580"/>
                  </a:cubicBezTo>
                  <a:cubicBezTo>
                    <a:pt x="580" y="2584"/>
                    <a:pt x="583" y="2586"/>
                    <a:pt x="587" y="2590"/>
                  </a:cubicBezTo>
                  <a:cubicBezTo>
                    <a:pt x="589" y="2592"/>
                    <a:pt x="593" y="2593"/>
                    <a:pt x="596" y="2595"/>
                  </a:cubicBezTo>
                  <a:cubicBezTo>
                    <a:pt x="667" y="2638"/>
                    <a:pt x="856" y="2736"/>
                    <a:pt x="905" y="2760"/>
                  </a:cubicBezTo>
                  <a:cubicBezTo>
                    <a:pt x="911" y="2763"/>
                    <a:pt x="914" y="2764"/>
                    <a:pt x="918" y="2766"/>
                  </a:cubicBezTo>
                  <a:cubicBezTo>
                    <a:pt x="1028" y="2802"/>
                    <a:pt x="1141" y="2828"/>
                    <a:pt x="1255" y="2846"/>
                  </a:cubicBezTo>
                  <a:cubicBezTo>
                    <a:pt x="1264" y="2849"/>
                    <a:pt x="1271" y="2849"/>
                    <a:pt x="1279" y="2849"/>
                  </a:cubicBezTo>
                  <a:lnTo>
                    <a:pt x="1284" y="2849"/>
                  </a:lnTo>
                  <a:cubicBezTo>
                    <a:pt x="1289" y="2849"/>
                    <a:pt x="1296" y="2849"/>
                    <a:pt x="1304" y="2849"/>
                  </a:cubicBezTo>
                  <a:cubicBezTo>
                    <a:pt x="1382" y="2849"/>
                    <a:pt x="1557" y="2843"/>
                    <a:pt x="1615" y="2842"/>
                  </a:cubicBezTo>
                  <a:lnTo>
                    <a:pt x="1626" y="2842"/>
                  </a:lnTo>
                  <a:cubicBezTo>
                    <a:pt x="1636" y="2842"/>
                    <a:pt x="1643" y="2839"/>
                    <a:pt x="1652" y="2838"/>
                  </a:cubicBezTo>
                  <a:cubicBezTo>
                    <a:pt x="1971" y="2773"/>
                    <a:pt x="2078" y="2715"/>
                    <a:pt x="2348" y="2533"/>
                  </a:cubicBezTo>
                  <a:cubicBezTo>
                    <a:pt x="2356" y="2528"/>
                    <a:pt x="2360" y="2523"/>
                    <a:pt x="2366" y="2518"/>
                  </a:cubicBezTo>
                  <a:cubicBezTo>
                    <a:pt x="2452" y="2445"/>
                    <a:pt x="2619" y="2253"/>
                    <a:pt x="2618" y="2253"/>
                  </a:cubicBezTo>
                  <a:lnTo>
                    <a:pt x="2618" y="2253"/>
                  </a:lnTo>
                  <a:cubicBezTo>
                    <a:pt x="2618" y="2253"/>
                    <a:pt x="2618" y="2253"/>
                    <a:pt x="2617" y="2254"/>
                  </a:cubicBezTo>
                  <a:cubicBezTo>
                    <a:pt x="2629" y="2242"/>
                    <a:pt x="2638" y="2231"/>
                    <a:pt x="2645" y="2216"/>
                  </a:cubicBezTo>
                  <a:cubicBezTo>
                    <a:pt x="2659" y="2190"/>
                    <a:pt x="2790" y="1946"/>
                    <a:pt x="2803" y="1921"/>
                  </a:cubicBezTo>
                  <a:cubicBezTo>
                    <a:pt x="2803" y="1918"/>
                    <a:pt x="2804" y="1917"/>
                    <a:pt x="2804" y="1915"/>
                  </a:cubicBezTo>
                  <a:lnTo>
                    <a:pt x="2810" y="1904"/>
                  </a:lnTo>
                  <a:cubicBezTo>
                    <a:pt x="2812" y="1901"/>
                    <a:pt x="2812" y="1897"/>
                    <a:pt x="2813" y="1895"/>
                  </a:cubicBezTo>
                  <a:cubicBezTo>
                    <a:pt x="2813" y="1894"/>
                    <a:pt x="2813" y="1892"/>
                    <a:pt x="2816" y="1892"/>
                  </a:cubicBezTo>
                  <a:cubicBezTo>
                    <a:pt x="2830" y="1838"/>
                    <a:pt x="2842" y="1785"/>
                    <a:pt x="2855" y="1730"/>
                  </a:cubicBezTo>
                  <a:cubicBezTo>
                    <a:pt x="2868" y="1677"/>
                    <a:pt x="2882" y="1622"/>
                    <a:pt x="2895" y="1569"/>
                  </a:cubicBezTo>
                  <a:cubicBezTo>
                    <a:pt x="2897" y="1562"/>
                    <a:pt x="2897" y="1556"/>
                    <a:pt x="2897" y="1549"/>
                  </a:cubicBezTo>
                  <a:cubicBezTo>
                    <a:pt x="2902" y="1432"/>
                    <a:pt x="2902" y="1314"/>
                    <a:pt x="2889" y="1199"/>
                  </a:cubicBezTo>
                  <a:cubicBezTo>
                    <a:pt x="2882" y="1141"/>
                    <a:pt x="2845" y="1034"/>
                    <a:pt x="2839" y="1018"/>
                  </a:cubicBezTo>
                  <a:cubicBezTo>
                    <a:pt x="2833" y="1000"/>
                    <a:pt x="2810" y="887"/>
                    <a:pt x="2783" y="835"/>
                  </a:cubicBezTo>
                  <a:cubicBezTo>
                    <a:pt x="2781" y="832"/>
                    <a:pt x="2781" y="831"/>
                    <a:pt x="2780" y="829"/>
                  </a:cubicBezTo>
                  <a:cubicBezTo>
                    <a:pt x="2770" y="811"/>
                    <a:pt x="2612" y="550"/>
                    <a:pt x="2600" y="534"/>
                  </a:cubicBezTo>
                  <a:cubicBezTo>
                    <a:pt x="2597" y="530"/>
                    <a:pt x="2594" y="527"/>
                    <a:pt x="2593" y="523"/>
                  </a:cubicBezTo>
                  <a:cubicBezTo>
                    <a:pt x="2589" y="519"/>
                    <a:pt x="2586" y="516"/>
                    <a:pt x="2584" y="513"/>
                  </a:cubicBezTo>
                  <a:cubicBezTo>
                    <a:pt x="2581" y="510"/>
                    <a:pt x="2580" y="508"/>
                    <a:pt x="2579" y="508"/>
                  </a:cubicBezTo>
                  <a:cubicBezTo>
                    <a:pt x="2537" y="468"/>
                    <a:pt x="2495" y="428"/>
                    <a:pt x="2452" y="390"/>
                  </a:cubicBezTo>
                  <a:cubicBezTo>
                    <a:pt x="2410" y="349"/>
                    <a:pt x="2369" y="308"/>
                    <a:pt x="2324" y="270"/>
                  </a:cubicBezTo>
                  <a:cubicBezTo>
                    <a:pt x="2320" y="264"/>
                    <a:pt x="2314" y="261"/>
                    <a:pt x="2307" y="257"/>
                  </a:cubicBezTo>
                  <a:cubicBezTo>
                    <a:pt x="2305" y="255"/>
                    <a:pt x="2302" y="255"/>
                    <a:pt x="2301" y="254"/>
                  </a:cubicBezTo>
                  <a:cubicBezTo>
                    <a:pt x="2256" y="226"/>
                    <a:pt x="2053" y="119"/>
                    <a:pt x="2005" y="96"/>
                  </a:cubicBezTo>
                  <a:cubicBezTo>
                    <a:pt x="2000" y="93"/>
                    <a:pt x="1996" y="91"/>
                    <a:pt x="1992" y="90"/>
                  </a:cubicBezTo>
                  <a:cubicBezTo>
                    <a:pt x="1984" y="87"/>
                    <a:pt x="1977" y="84"/>
                    <a:pt x="1969" y="83"/>
                  </a:cubicBezTo>
                  <a:cubicBezTo>
                    <a:pt x="1922" y="70"/>
                    <a:pt x="1810" y="45"/>
                    <a:pt x="1803" y="43"/>
                  </a:cubicBezTo>
                  <a:lnTo>
                    <a:pt x="1803" y="43"/>
                  </a:lnTo>
                  <a:cubicBezTo>
                    <a:pt x="1786" y="38"/>
                    <a:pt x="1694" y="15"/>
                    <a:pt x="1641" y="3"/>
                  </a:cubicBezTo>
                  <a:cubicBezTo>
                    <a:pt x="1636" y="3"/>
                    <a:pt x="1630" y="2"/>
                    <a:pt x="1626" y="2"/>
                  </a:cubicBezTo>
                  <a:cubicBezTo>
                    <a:pt x="1619" y="1"/>
                    <a:pt x="1610" y="1"/>
                    <a:pt x="1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9"/>
            <p:cNvSpPr/>
            <p:nvPr/>
          </p:nvSpPr>
          <p:spPr>
            <a:xfrm rot="-3454965" flipH="1">
              <a:off x="1032498" y="4081935"/>
              <a:ext cx="113206" cy="104236"/>
            </a:xfrm>
            <a:custGeom>
              <a:avLst/>
              <a:gdLst/>
              <a:ahLst/>
              <a:cxnLst/>
              <a:rect l="l" t="t" r="r" b="b"/>
              <a:pathLst>
                <a:path w="5614" h="5920" extrusionOk="0">
                  <a:moveTo>
                    <a:pt x="2912" y="1"/>
                  </a:moveTo>
                  <a:cubicBezTo>
                    <a:pt x="2434" y="1"/>
                    <a:pt x="1969" y="121"/>
                    <a:pt x="1556" y="340"/>
                  </a:cubicBezTo>
                  <a:cubicBezTo>
                    <a:pt x="1181" y="354"/>
                    <a:pt x="815" y="520"/>
                    <a:pt x="579" y="856"/>
                  </a:cubicBezTo>
                  <a:cubicBezTo>
                    <a:pt x="241" y="1340"/>
                    <a:pt x="81" y="1891"/>
                    <a:pt x="70" y="2449"/>
                  </a:cubicBezTo>
                  <a:cubicBezTo>
                    <a:pt x="1" y="2898"/>
                    <a:pt x="24" y="3361"/>
                    <a:pt x="148" y="3796"/>
                  </a:cubicBezTo>
                  <a:cubicBezTo>
                    <a:pt x="398" y="4666"/>
                    <a:pt x="1018" y="5372"/>
                    <a:pt x="1857" y="5728"/>
                  </a:cubicBezTo>
                  <a:cubicBezTo>
                    <a:pt x="2145" y="5851"/>
                    <a:pt x="2482" y="5919"/>
                    <a:pt x="2810" y="5919"/>
                  </a:cubicBezTo>
                  <a:cubicBezTo>
                    <a:pt x="2966" y="5919"/>
                    <a:pt x="3121" y="5904"/>
                    <a:pt x="3267" y="5872"/>
                  </a:cubicBezTo>
                  <a:cubicBezTo>
                    <a:pt x="3844" y="5745"/>
                    <a:pt x="4328" y="5431"/>
                    <a:pt x="4685" y="4958"/>
                  </a:cubicBezTo>
                  <a:cubicBezTo>
                    <a:pt x="4858" y="4728"/>
                    <a:pt x="4995" y="4440"/>
                    <a:pt x="5077" y="4148"/>
                  </a:cubicBezTo>
                  <a:cubicBezTo>
                    <a:pt x="5576" y="3420"/>
                    <a:pt x="5613" y="2460"/>
                    <a:pt x="5331" y="1648"/>
                  </a:cubicBezTo>
                  <a:cubicBezTo>
                    <a:pt x="5015" y="730"/>
                    <a:pt x="4094" y="91"/>
                    <a:pt x="3146" y="10"/>
                  </a:cubicBezTo>
                  <a:cubicBezTo>
                    <a:pt x="3068" y="4"/>
                    <a:pt x="2989" y="1"/>
                    <a:pt x="2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9"/>
            <p:cNvSpPr/>
            <p:nvPr/>
          </p:nvSpPr>
          <p:spPr>
            <a:xfrm rot="-3454965" flipH="1">
              <a:off x="1167118" y="4209484"/>
              <a:ext cx="66806" cy="57083"/>
            </a:xfrm>
            <a:custGeom>
              <a:avLst/>
              <a:gdLst/>
              <a:ahLst/>
              <a:cxnLst/>
              <a:rect l="l" t="t" r="r" b="b"/>
              <a:pathLst>
                <a:path w="3313" h="3242" extrusionOk="0">
                  <a:moveTo>
                    <a:pt x="1419" y="0"/>
                  </a:moveTo>
                  <a:cubicBezTo>
                    <a:pt x="1215" y="0"/>
                    <a:pt x="1044" y="41"/>
                    <a:pt x="835" y="120"/>
                  </a:cubicBezTo>
                  <a:lnTo>
                    <a:pt x="808" y="130"/>
                  </a:lnTo>
                  <a:lnTo>
                    <a:pt x="661" y="221"/>
                  </a:lnTo>
                  <a:cubicBezTo>
                    <a:pt x="505" y="298"/>
                    <a:pt x="376" y="411"/>
                    <a:pt x="277" y="560"/>
                  </a:cubicBezTo>
                  <a:cubicBezTo>
                    <a:pt x="238" y="622"/>
                    <a:pt x="148" y="796"/>
                    <a:pt x="118" y="861"/>
                  </a:cubicBezTo>
                  <a:cubicBezTo>
                    <a:pt x="109" y="880"/>
                    <a:pt x="102" y="900"/>
                    <a:pt x="95" y="920"/>
                  </a:cubicBezTo>
                  <a:cubicBezTo>
                    <a:pt x="79" y="973"/>
                    <a:pt x="61" y="1058"/>
                    <a:pt x="54" y="1091"/>
                  </a:cubicBezTo>
                  <a:cubicBezTo>
                    <a:pt x="47" y="1120"/>
                    <a:pt x="24" y="1206"/>
                    <a:pt x="15" y="1261"/>
                  </a:cubicBezTo>
                  <a:cubicBezTo>
                    <a:pt x="14" y="1271"/>
                    <a:pt x="11" y="1279"/>
                    <a:pt x="11" y="1290"/>
                  </a:cubicBezTo>
                  <a:cubicBezTo>
                    <a:pt x="1" y="1416"/>
                    <a:pt x="8" y="1544"/>
                    <a:pt x="18" y="1669"/>
                  </a:cubicBezTo>
                  <a:cubicBezTo>
                    <a:pt x="21" y="1688"/>
                    <a:pt x="24" y="1705"/>
                    <a:pt x="28" y="1724"/>
                  </a:cubicBezTo>
                  <a:cubicBezTo>
                    <a:pt x="54" y="1841"/>
                    <a:pt x="87" y="1976"/>
                    <a:pt x="138" y="2092"/>
                  </a:cubicBezTo>
                  <a:cubicBezTo>
                    <a:pt x="191" y="2220"/>
                    <a:pt x="269" y="2343"/>
                    <a:pt x="353" y="2453"/>
                  </a:cubicBezTo>
                  <a:cubicBezTo>
                    <a:pt x="355" y="2459"/>
                    <a:pt x="356" y="2465"/>
                    <a:pt x="359" y="2472"/>
                  </a:cubicBezTo>
                  <a:cubicBezTo>
                    <a:pt x="454" y="2688"/>
                    <a:pt x="597" y="2863"/>
                    <a:pt x="787" y="3002"/>
                  </a:cubicBezTo>
                  <a:cubicBezTo>
                    <a:pt x="884" y="3055"/>
                    <a:pt x="982" y="3107"/>
                    <a:pt x="1080" y="3158"/>
                  </a:cubicBezTo>
                  <a:cubicBezTo>
                    <a:pt x="1228" y="3214"/>
                    <a:pt x="1380" y="3241"/>
                    <a:pt x="1534" y="3241"/>
                  </a:cubicBezTo>
                  <a:cubicBezTo>
                    <a:pt x="1598" y="3241"/>
                    <a:pt x="1662" y="3237"/>
                    <a:pt x="1727" y="3227"/>
                  </a:cubicBezTo>
                  <a:cubicBezTo>
                    <a:pt x="1733" y="3225"/>
                    <a:pt x="1736" y="3225"/>
                    <a:pt x="1742" y="3223"/>
                  </a:cubicBezTo>
                  <a:cubicBezTo>
                    <a:pt x="1808" y="3212"/>
                    <a:pt x="1953" y="3166"/>
                    <a:pt x="2038" y="3140"/>
                  </a:cubicBezTo>
                  <a:cubicBezTo>
                    <a:pt x="2044" y="3137"/>
                    <a:pt x="2047" y="3137"/>
                    <a:pt x="2053" y="3137"/>
                  </a:cubicBezTo>
                  <a:cubicBezTo>
                    <a:pt x="2122" y="3120"/>
                    <a:pt x="2317" y="3079"/>
                    <a:pt x="2427" y="3023"/>
                  </a:cubicBezTo>
                  <a:cubicBezTo>
                    <a:pt x="2727" y="2871"/>
                    <a:pt x="2837" y="2774"/>
                    <a:pt x="3054" y="2517"/>
                  </a:cubicBezTo>
                  <a:cubicBezTo>
                    <a:pt x="3159" y="2382"/>
                    <a:pt x="3225" y="2230"/>
                    <a:pt x="3251" y="2064"/>
                  </a:cubicBezTo>
                  <a:cubicBezTo>
                    <a:pt x="3303" y="1905"/>
                    <a:pt x="3313" y="1744"/>
                    <a:pt x="3281" y="1576"/>
                  </a:cubicBezTo>
                  <a:cubicBezTo>
                    <a:pt x="3261" y="1403"/>
                    <a:pt x="3201" y="1248"/>
                    <a:pt x="3100" y="1108"/>
                  </a:cubicBezTo>
                  <a:cubicBezTo>
                    <a:pt x="3018" y="950"/>
                    <a:pt x="2906" y="823"/>
                    <a:pt x="2758" y="724"/>
                  </a:cubicBezTo>
                  <a:lnTo>
                    <a:pt x="2687" y="687"/>
                  </a:lnTo>
                  <a:cubicBezTo>
                    <a:pt x="2670" y="659"/>
                    <a:pt x="2657" y="631"/>
                    <a:pt x="2637" y="605"/>
                  </a:cubicBezTo>
                  <a:cubicBezTo>
                    <a:pt x="2627" y="590"/>
                    <a:pt x="2614" y="575"/>
                    <a:pt x="2601" y="562"/>
                  </a:cubicBezTo>
                  <a:cubicBezTo>
                    <a:pt x="2520" y="475"/>
                    <a:pt x="2425" y="392"/>
                    <a:pt x="2337" y="313"/>
                  </a:cubicBezTo>
                  <a:cubicBezTo>
                    <a:pt x="2330" y="307"/>
                    <a:pt x="2324" y="301"/>
                    <a:pt x="2317" y="295"/>
                  </a:cubicBezTo>
                  <a:cubicBezTo>
                    <a:pt x="2225" y="222"/>
                    <a:pt x="2015" y="127"/>
                    <a:pt x="1982" y="110"/>
                  </a:cubicBezTo>
                  <a:cubicBezTo>
                    <a:pt x="1858" y="49"/>
                    <a:pt x="1714" y="21"/>
                    <a:pt x="1578" y="8"/>
                  </a:cubicBezTo>
                  <a:cubicBezTo>
                    <a:pt x="1522" y="3"/>
                    <a:pt x="1470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9"/>
            <p:cNvSpPr/>
            <p:nvPr/>
          </p:nvSpPr>
          <p:spPr>
            <a:xfrm rot="-3454965" flipH="1">
              <a:off x="1068776" y="4231934"/>
              <a:ext cx="74126" cy="45410"/>
            </a:xfrm>
            <a:custGeom>
              <a:avLst/>
              <a:gdLst/>
              <a:ahLst/>
              <a:cxnLst/>
              <a:rect l="l" t="t" r="r" b="b"/>
              <a:pathLst>
                <a:path w="3676" h="2579" extrusionOk="0">
                  <a:moveTo>
                    <a:pt x="1805" y="0"/>
                  </a:moveTo>
                  <a:cubicBezTo>
                    <a:pt x="1551" y="0"/>
                    <a:pt x="1286" y="87"/>
                    <a:pt x="1033" y="292"/>
                  </a:cubicBezTo>
                  <a:cubicBezTo>
                    <a:pt x="1" y="1125"/>
                    <a:pt x="837" y="2579"/>
                    <a:pt x="1873" y="2579"/>
                  </a:cubicBezTo>
                  <a:cubicBezTo>
                    <a:pt x="2126" y="2579"/>
                    <a:pt x="2392" y="2492"/>
                    <a:pt x="2644" y="2287"/>
                  </a:cubicBezTo>
                  <a:cubicBezTo>
                    <a:pt x="3675" y="1454"/>
                    <a:pt x="2840" y="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9"/>
            <p:cNvSpPr/>
            <p:nvPr/>
          </p:nvSpPr>
          <p:spPr>
            <a:xfrm rot="-3454965" flipH="1">
              <a:off x="1115879" y="4339346"/>
              <a:ext cx="118206" cy="105539"/>
            </a:xfrm>
            <a:custGeom>
              <a:avLst/>
              <a:gdLst/>
              <a:ahLst/>
              <a:cxnLst/>
              <a:rect l="l" t="t" r="r" b="b"/>
              <a:pathLst>
                <a:path w="5862" h="5994" extrusionOk="0">
                  <a:moveTo>
                    <a:pt x="2818" y="1"/>
                  </a:moveTo>
                  <a:cubicBezTo>
                    <a:pt x="2681" y="1"/>
                    <a:pt x="2543" y="12"/>
                    <a:pt x="2403" y="39"/>
                  </a:cubicBezTo>
                  <a:cubicBezTo>
                    <a:pt x="1957" y="124"/>
                    <a:pt x="1618" y="285"/>
                    <a:pt x="1238" y="526"/>
                  </a:cubicBezTo>
                  <a:cubicBezTo>
                    <a:pt x="596" y="935"/>
                    <a:pt x="202" y="1640"/>
                    <a:pt x="68" y="2374"/>
                  </a:cubicBezTo>
                  <a:cubicBezTo>
                    <a:pt x="44" y="2515"/>
                    <a:pt x="42" y="2654"/>
                    <a:pt x="48" y="2794"/>
                  </a:cubicBezTo>
                  <a:cubicBezTo>
                    <a:pt x="1" y="3159"/>
                    <a:pt x="15" y="3532"/>
                    <a:pt x="110" y="3881"/>
                  </a:cubicBezTo>
                  <a:cubicBezTo>
                    <a:pt x="224" y="4297"/>
                    <a:pt x="356" y="4622"/>
                    <a:pt x="616" y="4978"/>
                  </a:cubicBezTo>
                  <a:cubicBezTo>
                    <a:pt x="832" y="5273"/>
                    <a:pt x="1121" y="5497"/>
                    <a:pt x="1439" y="5668"/>
                  </a:cubicBezTo>
                  <a:cubicBezTo>
                    <a:pt x="1827" y="5876"/>
                    <a:pt x="2272" y="5994"/>
                    <a:pt x="2716" y="5994"/>
                  </a:cubicBezTo>
                  <a:cubicBezTo>
                    <a:pt x="2894" y="5994"/>
                    <a:pt x="3072" y="5974"/>
                    <a:pt x="3246" y="5934"/>
                  </a:cubicBezTo>
                  <a:cubicBezTo>
                    <a:pt x="3813" y="5804"/>
                    <a:pt x="4366" y="5555"/>
                    <a:pt x="4784" y="5143"/>
                  </a:cubicBezTo>
                  <a:cubicBezTo>
                    <a:pt x="4797" y="5130"/>
                    <a:pt x="4807" y="5117"/>
                    <a:pt x="4820" y="5106"/>
                  </a:cubicBezTo>
                  <a:cubicBezTo>
                    <a:pt x="4879" y="5058"/>
                    <a:pt x="4944" y="5021"/>
                    <a:pt x="4999" y="4969"/>
                  </a:cubicBezTo>
                  <a:cubicBezTo>
                    <a:pt x="5335" y="4653"/>
                    <a:pt x="5538" y="4359"/>
                    <a:pt x="5747" y="3952"/>
                  </a:cubicBezTo>
                  <a:cubicBezTo>
                    <a:pt x="5862" y="3728"/>
                    <a:pt x="5843" y="3389"/>
                    <a:pt x="5768" y="3129"/>
                  </a:cubicBezTo>
                  <a:cubicBezTo>
                    <a:pt x="5783" y="2915"/>
                    <a:pt x="5777" y="2696"/>
                    <a:pt x="5738" y="2492"/>
                  </a:cubicBezTo>
                  <a:cubicBezTo>
                    <a:pt x="5649" y="2041"/>
                    <a:pt x="5483" y="1690"/>
                    <a:pt x="5243" y="1308"/>
                  </a:cubicBezTo>
                  <a:cubicBezTo>
                    <a:pt x="5063" y="1017"/>
                    <a:pt x="4810" y="770"/>
                    <a:pt x="4541" y="567"/>
                  </a:cubicBezTo>
                  <a:cubicBezTo>
                    <a:pt x="4279" y="367"/>
                    <a:pt x="3966" y="203"/>
                    <a:pt x="3646" y="121"/>
                  </a:cubicBezTo>
                  <a:cubicBezTo>
                    <a:pt x="3370" y="49"/>
                    <a:pt x="3097" y="1"/>
                    <a:pt x="2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9"/>
            <p:cNvSpPr/>
            <p:nvPr/>
          </p:nvSpPr>
          <p:spPr>
            <a:xfrm rot="-3454965" flipH="1">
              <a:off x="1013973" y="4342668"/>
              <a:ext cx="67472" cy="60094"/>
            </a:xfrm>
            <a:custGeom>
              <a:avLst/>
              <a:gdLst/>
              <a:ahLst/>
              <a:cxnLst/>
              <a:rect l="l" t="t" r="r" b="b"/>
              <a:pathLst>
                <a:path w="3346" h="3413" extrusionOk="0">
                  <a:moveTo>
                    <a:pt x="1643" y="0"/>
                  </a:moveTo>
                  <a:cubicBezTo>
                    <a:pt x="1581" y="0"/>
                    <a:pt x="1519" y="6"/>
                    <a:pt x="1455" y="18"/>
                  </a:cubicBezTo>
                  <a:cubicBezTo>
                    <a:pt x="1280" y="39"/>
                    <a:pt x="1126" y="99"/>
                    <a:pt x="988" y="200"/>
                  </a:cubicBezTo>
                  <a:cubicBezTo>
                    <a:pt x="831" y="277"/>
                    <a:pt x="703" y="391"/>
                    <a:pt x="604" y="541"/>
                  </a:cubicBezTo>
                  <a:cubicBezTo>
                    <a:pt x="552" y="637"/>
                    <a:pt x="500" y="736"/>
                    <a:pt x="448" y="833"/>
                  </a:cubicBezTo>
                  <a:cubicBezTo>
                    <a:pt x="437" y="862"/>
                    <a:pt x="435" y="893"/>
                    <a:pt x="427" y="923"/>
                  </a:cubicBezTo>
                  <a:cubicBezTo>
                    <a:pt x="363" y="990"/>
                    <a:pt x="299" y="1059"/>
                    <a:pt x="235" y="1125"/>
                  </a:cubicBezTo>
                  <a:cubicBezTo>
                    <a:pt x="105" y="1308"/>
                    <a:pt x="27" y="1513"/>
                    <a:pt x="1" y="1738"/>
                  </a:cubicBezTo>
                  <a:lnTo>
                    <a:pt x="8" y="2066"/>
                  </a:lnTo>
                  <a:cubicBezTo>
                    <a:pt x="44" y="2293"/>
                    <a:pt x="135" y="2499"/>
                    <a:pt x="279" y="2679"/>
                  </a:cubicBezTo>
                  <a:cubicBezTo>
                    <a:pt x="292" y="2693"/>
                    <a:pt x="303" y="2707"/>
                    <a:pt x="317" y="2722"/>
                  </a:cubicBezTo>
                  <a:cubicBezTo>
                    <a:pt x="408" y="2812"/>
                    <a:pt x="504" y="2904"/>
                    <a:pt x="601" y="2989"/>
                  </a:cubicBezTo>
                  <a:cubicBezTo>
                    <a:pt x="630" y="3015"/>
                    <a:pt x="658" y="3037"/>
                    <a:pt x="689" y="3056"/>
                  </a:cubicBezTo>
                  <a:cubicBezTo>
                    <a:pt x="704" y="3067"/>
                    <a:pt x="723" y="3076"/>
                    <a:pt x="739" y="3086"/>
                  </a:cubicBezTo>
                  <a:cubicBezTo>
                    <a:pt x="848" y="3148"/>
                    <a:pt x="958" y="3212"/>
                    <a:pt x="1073" y="3264"/>
                  </a:cubicBezTo>
                  <a:cubicBezTo>
                    <a:pt x="1109" y="3280"/>
                    <a:pt x="1145" y="3294"/>
                    <a:pt x="1184" y="3306"/>
                  </a:cubicBezTo>
                  <a:cubicBezTo>
                    <a:pt x="1300" y="3340"/>
                    <a:pt x="1421" y="3365"/>
                    <a:pt x="1540" y="3392"/>
                  </a:cubicBezTo>
                  <a:cubicBezTo>
                    <a:pt x="1560" y="3398"/>
                    <a:pt x="1579" y="3401"/>
                    <a:pt x="1598" y="3404"/>
                  </a:cubicBezTo>
                  <a:cubicBezTo>
                    <a:pt x="1638" y="3408"/>
                    <a:pt x="1676" y="3412"/>
                    <a:pt x="1716" y="3412"/>
                  </a:cubicBezTo>
                  <a:cubicBezTo>
                    <a:pt x="1742" y="3413"/>
                    <a:pt x="1769" y="3413"/>
                    <a:pt x="1796" y="3413"/>
                  </a:cubicBezTo>
                  <a:cubicBezTo>
                    <a:pt x="1893" y="3413"/>
                    <a:pt x="1992" y="3410"/>
                    <a:pt x="2090" y="3404"/>
                  </a:cubicBezTo>
                  <a:cubicBezTo>
                    <a:pt x="2107" y="3401"/>
                    <a:pt x="2123" y="3399"/>
                    <a:pt x="2142" y="3398"/>
                  </a:cubicBezTo>
                  <a:cubicBezTo>
                    <a:pt x="2287" y="3378"/>
                    <a:pt x="2429" y="3325"/>
                    <a:pt x="2569" y="3283"/>
                  </a:cubicBezTo>
                  <a:cubicBezTo>
                    <a:pt x="2785" y="3186"/>
                    <a:pt x="2962" y="3045"/>
                    <a:pt x="3100" y="2854"/>
                  </a:cubicBezTo>
                  <a:cubicBezTo>
                    <a:pt x="3231" y="2671"/>
                    <a:pt x="3308" y="2466"/>
                    <a:pt x="3334" y="2241"/>
                  </a:cubicBezTo>
                  <a:cubicBezTo>
                    <a:pt x="3346" y="2096"/>
                    <a:pt x="3336" y="1945"/>
                    <a:pt x="3329" y="1798"/>
                  </a:cubicBezTo>
                  <a:cubicBezTo>
                    <a:pt x="3327" y="1755"/>
                    <a:pt x="3321" y="1715"/>
                    <a:pt x="3313" y="1673"/>
                  </a:cubicBezTo>
                  <a:cubicBezTo>
                    <a:pt x="3284" y="1528"/>
                    <a:pt x="3238" y="1384"/>
                    <a:pt x="3190" y="1243"/>
                  </a:cubicBezTo>
                  <a:cubicBezTo>
                    <a:pt x="3176" y="1204"/>
                    <a:pt x="3159" y="1164"/>
                    <a:pt x="3142" y="1126"/>
                  </a:cubicBezTo>
                  <a:cubicBezTo>
                    <a:pt x="3133" y="1108"/>
                    <a:pt x="3121" y="1090"/>
                    <a:pt x="3113" y="1074"/>
                  </a:cubicBezTo>
                  <a:cubicBezTo>
                    <a:pt x="3048" y="962"/>
                    <a:pt x="2982" y="847"/>
                    <a:pt x="2910" y="739"/>
                  </a:cubicBezTo>
                  <a:cubicBezTo>
                    <a:pt x="2885" y="703"/>
                    <a:pt x="2860" y="672"/>
                    <a:pt x="2831" y="639"/>
                  </a:cubicBezTo>
                  <a:cubicBezTo>
                    <a:pt x="2822" y="623"/>
                    <a:pt x="2805" y="607"/>
                    <a:pt x="2789" y="591"/>
                  </a:cubicBezTo>
                  <a:cubicBezTo>
                    <a:pt x="2696" y="500"/>
                    <a:pt x="2603" y="407"/>
                    <a:pt x="2506" y="322"/>
                  </a:cubicBezTo>
                  <a:cubicBezTo>
                    <a:pt x="2471" y="293"/>
                    <a:pt x="2435" y="267"/>
                    <a:pt x="2395" y="246"/>
                  </a:cubicBezTo>
                  <a:cubicBezTo>
                    <a:pt x="2261" y="141"/>
                    <a:pt x="2110" y="75"/>
                    <a:pt x="1942" y="49"/>
                  </a:cubicBezTo>
                  <a:cubicBezTo>
                    <a:pt x="1843" y="17"/>
                    <a:pt x="1744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9"/>
            <p:cNvSpPr/>
            <p:nvPr/>
          </p:nvSpPr>
          <p:spPr>
            <a:xfrm rot="-3454965" flipH="1">
              <a:off x="1975016" y="4166188"/>
              <a:ext cx="68056" cy="57030"/>
            </a:xfrm>
            <a:custGeom>
              <a:avLst/>
              <a:gdLst/>
              <a:ahLst/>
              <a:cxnLst/>
              <a:rect l="l" t="t" r="r" b="b"/>
              <a:pathLst>
                <a:path w="3375" h="3239" extrusionOk="0">
                  <a:moveTo>
                    <a:pt x="1891" y="1"/>
                  </a:moveTo>
                  <a:cubicBezTo>
                    <a:pt x="1790" y="1"/>
                    <a:pt x="1688" y="2"/>
                    <a:pt x="1589" y="11"/>
                  </a:cubicBezTo>
                  <a:cubicBezTo>
                    <a:pt x="1564" y="12"/>
                    <a:pt x="1541" y="15"/>
                    <a:pt x="1520" y="19"/>
                  </a:cubicBezTo>
                  <a:cubicBezTo>
                    <a:pt x="1510" y="21"/>
                    <a:pt x="1497" y="25"/>
                    <a:pt x="1485" y="27"/>
                  </a:cubicBezTo>
                  <a:cubicBezTo>
                    <a:pt x="1370" y="57"/>
                    <a:pt x="1252" y="91"/>
                    <a:pt x="1137" y="127"/>
                  </a:cubicBezTo>
                  <a:cubicBezTo>
                    <a:pt x="1115" y="135"/>
                    <a:pt x="1094" y="142"/>
                    <a:pt x="1072" y="152"/>
                  </a:cubicBezTo>
                  <a:cubicBezTo>
                    <a:pt x="1049" y="163"/>
                    <a:pt x="1028" y="173"/>
                    <a:pt x="1006" y="186"/>
                  </a:cubicBezTo>
                  <a:cubicBezTo>
                    <a:pt x="899" y="248"/>
                    <a:pt x="793" y="313"/>
                    <a:pt x="691" y="379"/>
                  </a:cubicBezTo>
                  <a:cubicBezTo>
                    <a:pt x="682" y="386"/>
                    <a:pt x="671" y="392"/>
                    <a:pt x="662" y="399"/>
                  </a:cubicBezTo>
                  <a:cubicBezTo>
                    <a:pt x="642" y="414"/>
                    <a:pt x="622" y="429"/>
                    <a:pt x="605" y="445"/>
                  </a:cubicBezTo>
                  <a:cubicBezTo>
                    <a:pt x="596" y="452"/>
                    <a:pt x="589" y="461"/>
                    <a:pt x="579" y="468"/>
                  </a:cubicBezTo>
                  <a:cubicBezTo>
                    <a:pt x="492" y="558"/>
                    <a:pt x="403" y="647"/>
                    <a:pt x="323" y="740"/>
                  </a:cubicBezTo>
                  <a:cubicBezTo>
                    <a:pt x="308" y="759"/>
                    <a:pt x="294" y="776"/>
                    <a:pt x="281" y="796"/>
                  </a:cubicBezTo>
                  <a:cubicBezTo>
                    <a:pt x="274" y="806"/>
                    <a:pt x="266" y="818"/>
                    <a:pt x="261" y="831"/>
                  </a:cubicBezTo>
                  <a:cubicBezTo>
                    <a:pt x="202" y="934"/>
                    <a:pt x="144" y="1042"/>
                    <a:pt x="90" y="1150"/>
                  </a:cubicBezTo>
                  <a:cubicBezTo>
                    <a:pt x="23" y="1307"/>
                    <a:pt x="0" y="1468"/>
                    <a:pt x="18" y="1634"/>
                  </a:cubicBezTo>
                  <a:cubicBezTo>
                    <a:pt x="8" y="1802"/>
                    <a:pt x="39" y="1963"/>
                    <a:pt x="114" y="2118"/>
                  </a:cubicBezTo>
                  <a:cubicBezTo>
                    <a:pt x="151" y="2213"/>
                    <a:pt x="203" y="2298"/>
                    <a:pt x="266" y="2373"/>
                  </a:cubicBezTo>
                  <a:cubicBezTo>
                    <a:pt x="275" y="2388"/>
                    <a:pt x="287" y="2406"/>
                    <a:pt x="294" y="2418"/>
                  </a:cubicBezTo>
                  <a:cubicBezTo>
                    <a:pt x="324" y="2467"/>
                    <a:pt x="359" y="2533"/>
                    <a:pt x="396" y="2587"/>
                  </a:cubicBezTo>
                  <a:cubicBezTo>
                    <a:pt x="406" y="2602"/>
                    <a:pt x="418" y="2616"/>
                    <a:pt x="430" y="2631"/>
                  </a:cubicBezTo>
                  <a:lnTo>
                    <a:pt x="448" y="2648"/>
                  </a:lnTo>
                  <a:cubicBezTo>
                    <a:pt x="533" y="2733"/>
                    <a:pt x="622" y="2821"/>
                    <a:pt x="714" y="2900"/>
                  </a:cubicBezTo>
                  <a:cubicBezTo>
                    <a:pt x="728" y="2913"/>
                    <a:pt x="743" y="2924"/>
                    <a:pt x="759" y="2934"/>
                  </a:cubicBezTo>
                  <a:cubicBezTo>
                    <a:pt x="766" y="2940"/>
                    <a:pt x="773" y="2943"/>
                    <a:pt x="780" y="2949"/>
                  </a:cubicBezTo>
                  <a:cubicBezTo>
                    <a:pt x="879" y="3008"/>
                    <a:pt x="993" y="3068"/>
                    <a:pt x="1097" y="3117"/>
                  </a:cubicBezTo>
                  <a:cubicBezTo>
                    <a:pt x="1111" y="3124"/>
                    <a:pt x="1128" y="3131"/>
                    <a:pt x="1144" y="3137"/>
                  </a:cubicBezTo>
                  <a:cubicBezTo>
                    <a:pt x="1151" y="3141"/>
                    <a:pt x="1160" y="3143"/>
                    <a:pt x="1167" y="3144"/>
                  </a:cubicBezTo>
                  <a:cubicBezTo>
                    <a:pt x="1278" y="3179"/>
                    <a:pt x="1397" y="3202"/>
                    <a:pt x="1511" y="3228"/>
                  </a:cubicBezTo>
                  <a:cubicBezTo>
                    <a:pt x="1527" y="3231"/>
                    <a:pt x="1544" y="3235"/>
                    <a:pt x="1561" y="3236"/>
                  </a:cubicBezTo>
                  <a:cubicBezTo>
                    <a:pt x="1570" y="3238"/>
                    <a:pt x="1577" y="3238"/>
                    <a:pt x="1586" y="3238"/>
                  </a:cubicBezTo>
                  <a:lnTo>
                    <a:pt x="1603" y="3238"/>
                  </a:lnTo>
                  <a:cubicBezTo>
                    <a:pt x="1623" y="3238"/>
                    <a:pt x="1646" y="3239"/>
                    <a:pt x="1670" y="3239"/>
                  </a:cubicBezTo>
                  <a:cubicBezTo>
                    <a:pt x="1758" y="3239"/>
                    <a:pt x="1867" y="3235"/>
                    <a:pt x="1938" y="3231"/>
                  </a:cubicBezTo>
                  <a:cubicBezTo>
                    <a:pt x="1955" y="3231"/>
                    <a:pt x="1973" y="3229"/>
                    <a:pt x="1989" y="3226"/>
                  </a:cubicBezTo>
                  <a:cubicBezTo>
                    <a:pt x="1999" y="3223"/>
                    <a:pt x="2009" y="3222"/>
                    <a:pt x="2017" y="3219"/>
                  </a:cubicBezTo>
                  <a:cubicBezTo>
                    <a:pt x="2095" y="3199"/>
                    <a:pt x="2266" y="3150"/>
                    <a:pt x="2341" y="3126"/>
                  </a:cubicBezTo>
                  <a:lnTo>
                    <a:pt x="2358" y="3120"/>
                  </a:lnTo>
                  <a:cubicBezTo>
                    <a:pt x="2376" y="3114"/>
                    <a:pt x="2391" y="3105"/>
                    <a:pt x="2409" y="3098"/>
                  </a:cubicBezTo>
                  <a:cubicBezTo>
                    <a:pt x="2462" y="3068"/>
                    <a:pt x="2521" y="3029"/>
                    <a:pt x="2568" y="3000"/>
                  </a:cubicBezTo>
                  <a:cubicBezTo>
                    <a:pt x="2597" y="2985"/>
                    <a:pt x="2675" y="2940"/>
                    <a:pt x="2722" y="2905"/>
                  </a:cubicBezTo>
                  <a:cubicBezTo>
                    <a:pt x="2732" y="2900"/>
                    <a:pt x="2741" y="2892"/>
                    <a:pt x="2750" y="2885"/>
                  </a:cubicBezTo>
                  <a:cubicBezTo>
                    <a:pt x="2757" y="2881"/>
                    <a:pt x="2764" y="2874"/>
                    <a:pt x="2771" y="2867"/>
                  </a:cubicBezTo>
                  <a:lnTo>
                    <a:pt x="2783" y="2855"/>
                  </a:lnTo>
                  <a:cubicBezTo>
                    <a:pt x="2856" y="2782"/>
                    <a:pt x="2957" y="2677"/>
                    <a:pt x="3024" y="2598"/>
                  </a:cubicBezTo>
                  <a:cubicBezTo>
                    <a:pt x="3040" y="2582"/>
                    <a:pt x="3052" y="2566"/>
                    <a:pt x="3063" y="2547"/>
                  </a:cubicBezTo>
                  <a:cubicBezTo>
                    <a:pt x="3095" y="2495"/>
                    <a:pt x="3127" y="2431"/>
                    <a:pt x="3152" y="2380"/>
                  </a:cubicBezTo>
                  <a:cubicBezTo>
                    <a:pt x="3181" y="2326"/>
                    <a:pt x="3217" y="2267"/>
                    <a:pt x="3245" y="2208"/>
                  </a:cubicBezTo>
                  <a:cubicBezTo>
                    <a:pt x="3253" y="2188"/>
                    <a:pt x="3260" y="2167"/>
                    <a:pt x="3266" y="2149"/>
                  </a:cubicBezTo>
                  <a:cubicBezTo>
                    <a:pt x="3302" y="2026"/>
                    <a:pt x="3332" y="1901"/>
                    <a:pt x="3354" y="1776"/>
                  </a:cubicBezTo>
                  <a:cubicBezTo>
                    <a:pt x="3358" y="1754"/>
                    <a:pt x="3360" y="1734"/>
                    <a:pt x="3360" y="1713"/>
                  </a:cubicBezTo>
                  <a:cubicBezTo>
                    <a:pt x="3361" y="1583"/>
                    <a:pt x="3374" y="1405"/>
                    <a:pt x="3338" y="1265"/>
                  </a:cubicBezTo>
                  <a:cubicBezTo>
                    <a:pt x="3309" y="1153"/>
                    <a:pt x="3278" y="1037"/>
                    <a:pt x="3242" y="927"/>
                  </a:cubicBezTo>
                  <a:lnTo>
                    <a:pt x="3230" y="900"/>
                  </a:lnTo>
                  <a:cubicBezTo>
                    <a:pt x="3178" y="778"/>
                    <a:pt x="3095" y="661"/>
                    <a:pt x="3026" y="555"/>
                  </a:cubicBezTo>
                  <a:cubicBezTo>
                    <a:pt x="3014" y="539"/>
                    <a:pt x="3004" y="524"/>
                    <a:pt x="2990" y="510"/>
                  </a:cubicBezTo>
                  <a:cubicBezTo>
                    <a:pt x="2983" y="509"/>
                    <a:pt x="2978" y="504"/>
                    <a:pt x="2977" y="501"/>
                  </a:cubicBezTo>
                  <a:cubicBezTo>
                    <a:pt x="2941" y="464"/>
                    <a:pt x="2764" y="294"/>
                    <a:pt x="2722" y="260"/>
                  </a:cubicBezTo>
                  <a:cubicBezTo>
                    <a:pt x="2521" y="100"/>
                    <a:pt x="2331" y="71"/>
                    <a:pt x="2094" y="18"/>
                  </a:cubicBezTo>
                  <a:cubicBezTo>
                    <a:pt x="2052" y="8"/>
                    <a:pt x="2009" y="1"/>
                    <a:pt x="1966" y="1"/>
                  </a:cubicBezTo>
                  <a:cubicBezTo>
                    <a:pt x="1941" y="1"/>
                    <a:pt x="1916" y="1"/>
                    <a:pt x="1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9"/>
            <p:cNvSpPr/>
            <p:nvPr/>
          </p:nvSpPr>
          <p:spPr>
            <a:xfrm rot="-3454965" flipH="1">
              <a:off x="2127319" y="4006114"/>
              <a:ext cx="61946" cy="55252"/>
            </a:xfrm>
            <a:custGeom>
              <a:avLst/>
              <a:gdLst/>
              <a:ahLst/>
              <a:cxnLst/>
              <a:rect l="l" t="t" r="r" b="b"/>
              <a:pathLst>
                <a:path w="3072" h="3138" extrusionOk="0">
                  <a:moveTo>
                    <a:pt x="1312" y="0"/>
                  </a:moveTo>
                  <a:cubicBezTo>
                    <a:pt x="1136" y="0"/>
                    <a:pt x="967" y="35"/>
                    <a:pt x="805" y="107"/>
                  </a:cubicBezTo>
                  <a:cubicBezTo>
                    <a:pt x="705" y="166"/>
                    <a:pt x="607" y="225"/>
                    <a:pt x="510" y="284"/>
                  </a:cubicBezTo>
                  <a:cubicBezTo>
                    <a:pt x="330" y="431"/>
                    <a:pt x="197" y="612"/>
                    <a:pt x="115" y="828"/>
                  </a:cubicBezTo>
                  <a:cubicBezTo>
                    <a:pt x="104" y="849"/>
                    <a:pt x="97" y="871"/>
                    <a:pt x="92" y="894"/>
                  </a:cubicBezTo>
                  <a:cubicBezTo>
                    <a:pt x="75" y="956"/>
                    <a:pt x="10" y="1160"/>
                    <a:pt x="7" y="1282"/>
                  </a:cubicBezTo>
                  <a:cubicBezTo>
                    <a:pt x="3" y="1412"/>
                    <a:pt x="0" y="1543"/>
                    <a:pt x="18" y="1672"/>
                  </a:cubicBezTo>
                  <a:cubicBezTo>
                    <a:pt x="36" y="1802"/>
                    <a:pt x="89" y="1954"/>
                    <a:pt x="125" y="2062"/>
                  </a:cubicBezTo>
                  <a:cubicBezTo>
                    <a:pt x="133" y="2085"/>
                    <a:pt x="143" y="2107"/>
                    <a:pt x="153" y="2127"/>
                  </a:cubicBezTo>
                  <a:cubicBezTo>
                    <a:pt x="215" y="2249"/>
                    <a:pt x="288" y="2366"/>
                    <a:pt x="366" y="2479"/>
                  </a:cubicBezTo>
                  <a:cubicBezTo>
                    <a:pt x="380" y="2498"/>
                    <a:pt x="394" y="2517"/>
                    <a:pt x="410" y="2534"/>
                  </a:cubicBezTo>
                  <a:cubicBezTo>
                    <a:pt x="504" y="2635"/>
                    <a:pt x="603" y="2731"/>
                    <a:pt x="708" y="2817"/>
                  </a:cubicBezTo>
                  <a:cubicBezTo>
                    <a:pt x="727" y="2832"/>
                    <a:pt x="747" y="2843"/>
                    <a:pt x="766" y="2856"/>
                  </a:cubicBezTo>
                  <a:cubicBezTo>
                    <a:pt x="864" y="2912"/>
                    <a:pt x="999" y="2999"/>
                    <a:pt x="1122" y="3042"/>
                  </a:cubicBezTo>
                  <a:cubicBezTo>
                    <a:pt x="1135" y="3045"/>
                    <a:pt x="1147" y="3049"/>
                    <a:pt x="1158" y="3052"/>
                  </a:cubicBezTo>
                  <a:cubicBezTo>
                    <a:pt x="1269" y="3081"/>
                    <a:pt x="1387" y="3114"/>
                    <a:pt x="1499" y="3134"/>
                  </a:cubicBezTo>
                  <a:cubicBezTo>
                    <a:pt x="1512" y="3135"/>
                    <a:pt x="1525" y="3137"/>
                    <a:pt x="1538" y="3137"/>
                  </a:cubicBezTo>
                  <a:lnTo>
                    <a:pt x="1554" y="3137"/>
                  </a:lnTo>
                  <a:cubicBezTo>
                    <a:pt x="1577" y="3137"/>
                    <a:pt x="1602" y="3137"/>
                    <a:pt x="1628" y="3137"/>
                  </a:cubicBezTo>
                  <a:cubicBezTo>
                    <a:pt x="1717" y="3137"/>
                    <a:pt x="1817" y="3135"/>
                    <a:pt x="1898" y="3130"/>
                  </a:cubicBezTo>
                  <a:cubicBezTo>
                    <a:pt x="1909" y="3130"/>
                    <a:pt x="1921" y="3128"/>
                    <a:pt x="1934" y="3127"/>
                  </a:cubicBezTo>
                  <a:cubicBezTo>
                    <a:pt x="2138" y="3098"/>
                    <a:pt x="2394" y="2993"/>
                    <a:pt x="2550" y="2855"/>
                  </a:cubicBezTo>
                  <a:cubicBezTo>
                    <a:pt x="2590" y="2813"/>
                    <a:pt x="2629" y="2771"/>
                    <a:pt x="2669" y="2728"/>
                  </a:cubicBezTo>
                  <a:cubicBezTo>
                    <a:pt x="2721" y="2692"/>
                    <a:pt x="2763" y="2649"/>
                    <a:pt x="2791" y="2596"/>
                  </a:cubicBezTo>
                  <a:cubicBezTo>
                    <a:pt x="2829" y="2547"/>
                    <a:pt x="2945" y="2345"/>
                    <a:pt x="2978" y="2225"/>
                  </a:cubicBezTo>
                  <a:cubicBezTo>
                    <a:pt x="3010" y="2108"/>
                    <a:pt x="3057" y="1964"/>
                    <a:pt x="3065" y="1833"/>
                  </a:cubicBezTo>
                  <a:cubicBezTo>
                    <a:pt x="3072" y="1717"/>
                    <a:pt x="3063" y="1594"/>
                    <a:pt x="3059" y="1476"/>
                  </a:cubicBezTo>
                  <a:cubicBezTo>
                    <a:pt x="3059" y="1461"/>
                    <a:pt x="3057" y="1443"/>
                    <a:pt x="3056" y="1426"/>
                  </a:cubicBezTo>
                  <a:cubicBezTo>
                    <a:pt x="3036" y="1288"/>
                    <a:pt x="2988" y="1151"/>
                    <a:pt x="2942" y="1022"/>
                  </a:cubicBezTo>
                  <a:cubicBezTo>
                    <a:pt x="2895" y="894"/>
                    <a:pt x="2777" y="728"/>
                    <a:pt x="2725" y="649"/>
                  </a:cubicBezTo>
                  <a:cubicBezTo>
                    <a:pt x="2706" y="625"/>
                    <a:pt x="2686" y="602"/>
                    <a:pt x="2665" y="577"/>
                  </a:cubicBezTo>
                  <a:cubicBezTo>
                    <a:pt x="2604" y="517"/>
                    <a:pt x="2459" y="353"/>
                    <a:pt x="2341" y="287"/>
                  </a:cubicBezTo>
                  <a:cubicBezTo>
                    <a:pt x="2207" y="182"/>
                    <a:pt x="2056" y="115"/>
                    <a:pt x="1888" y="91"/>
                  </a:cubicBezTo>
                  <a:cubicBezTo>
                    <a:pt x="1797" y="59"/>
                    <a:pt x="1705" y="49"/>
                    <a:pt x="1610" y="45"/>
                  </a:cubicBezTo>
                  <a:cubicBezTo>
                    <a:pt x="1557" y="33"/>
                    <a:pt x="1504" y="21"/>
                    <a:pt x="1452" y="8"/>
                  </a:cubicBezTo>
                  <a:cubicBezTo>
                    <a:pt x="1405" y="3"/>
                    <a:pt x="1358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9"/>
            <p:cNvSpPr/>
            <p:nvPr/>
          </p:nvSpPr>
          <p:spPr>
            <a:xfrm rot="-3454965" flipH="1">
              <a:off x="2168857" y="3906157"/>
              <a:ext cx="65858" cy="57576"/>
            </a:xfrm>
            <a:custGeom>
              <a:avLst/>
              <a:gdLst/>
              <a:ahLst/>
              <a:cxnLst/>
              <a:rect l="l" t="t" r="r" b="b"/>
              <a:pathLst>
                <a:path w="3266" h="3270" extrusionOk="0">
                  <a:moveTo>
                    <a:pt x="1446" y="1"/>
                  </a:moveTo>
                  <a:cubicBezTo>
                    <a:pt x="1270" y="1"/>
                    <a:pt x="1101" y="37"/>
                    <a:pt x="939" y="106"/>
                  </a:cubicBezTo>
                  <a:cubicBezTo>
                    <a:pt x="834" y="163"/>
                    <a:pt x="730" y="232"/>
                    <a:pt x="631" y="292"/>
                  </a:cubicBezTo>
                  <a:cubicBezTo>
                    <a:pt x="624" y="296"/>
                    <a:pt x="618" y="301"/>
                    <a:pt x="611" y="305"/>
                  </a:cubicBezTo>
                  <a:cubicBezTo>
                    <a:pt x="596" y="315"/>
                    <a:pt x="583" y="327"/>
                    <a:pt x="572" y="340"/>
                  </a:cubicBezTo>
                  <a:cubicBezTo>
                    <a:pt x="494" y="414"/>
                    <a:pt x="395" y="519"/>
                    <a:pt x="324" y="600"/>
                  </a:cubicBezTo>
                  <a:cubicBezTo>
                    <a:pt x="320" y="606"/>
                    <a:pt x="316" y="610"/>
                    <a:pt x="310" y="616"/>
                  </a:cubicBezTo>
                  <a:cubicBezTo>
                    <a:pt x="300" y="630"/>
                    <a:pt x="291" y="645"/>
                    <a:pt x="281" y="659"/>
                  </a:cubicBezTo>
                  <a:cubicBezTo>
                    <a:pt x="227" y="758"/>
                    <a:pt x="169" y="865"/>
                    <a:pt x="119" y="965"/>
                  </a:cubicBezTo>
                  <a:cubicBezTo>
                    <a:pt x="114" y="973"/>
                    <a:pt x="113" y="980"/>
                    <a:pt x="109" y="984"/>
                  </a:cubicBezTo>
                  <a:cubicBezTo>
                    <a:pt x="104" y="998"/>
                    <a:pt x="99" y="1016"/>
                    <a:pt x="93" y="1032"/>
                  </a:cubicBezTo>
                  <a:cubicBezTo>
                    <a:pt x="63" y="1138"/>
                    <a:pt x="35" y="1257"/>
                    <a:pt x="14" y="1365"/>
                  </a:cubicBezTo>
                  <a:cubicBezTo>
                    <a:pt x="12" y="1375"/>
                    <a:pt x="11" y="1384"/>
                    <a:pt x="8" y="1391"/>
                  </a:cubicBezTo>
                  <a:cubicBezTo>
                    <a:pt x="5" y="1407"/>
                    <a:pt x="5" y="1423"/>
                    <a:pt x="4" y="1442"/>
                  </a:cubicBezTo>
                  <a:lnTo>
                    <a:pt x="4" y="1465"/>
                  </a:lnTo>
                  <a:cubicBezTo>
                    <a:pt x="1" y="1577"/>
                    <a:pt x="5" y="1696"/>
                    <a:pt x="11" y="1808"/>
                  </a:cubicBezTo>
                  <a:cubicBezTo>
                    <a:pt x="11" y="1826"/>
                    <a:pt x="12" y="1844"/>
                    <a:pt x="15" y="1862"/>
                  </a:cubicBezTo>
                  <a:cubicBezTo>
                    <a:pt x="18" y="1877"/>
                    <a:pt x="21" y="1893"/>
                    <a:pt x="25" y="1908"/>
                  </a:cubicBezTo>
                  <a:cubicBezTo>
                    <a:pt x="40" y="1967"/>
                    <a:pt x="58" y="2030"/>
                    <a:pt x="76" y="2085"/>
                  </a:cubicBezTo>
                  <a:cubicBezTo>
                    <a:pt x="91" y="2141"/>
                    <a:pt x="107" y="2207"/>
                    <a:pt x="127" y="2267"/>
                  </a:cubicBezTo>
                  <a:cubicBezTo>
                    <a:pt x="133" y="2283"/>
                    <a:pt x="140" y="2298"/>
                    <a:pt x="147" y="2312"/>
                  </a:cubicBezTo>
                  <a:cubicBezTo>
                    <a:pt x="150" y="2319"/>
                    <a:pt x="155" y="2326"/>
                    <a:pt x="158" y="2332"/>
                  </a:cubicBezTo>
                  <a:cubicBezTo>
                    <a:pt x="215" y="2436"/>
                    <a:pt x="281" y="2542"/>
                    <a:pt x="346" y="2643"/>
                  </a:cubicBezTo>
                  <a:cubicBezTo>
                    <a:pt x="365" y="2670"/>
                    <a:pt x="385" y="2695"/>
                    <a:pt x="408" y="2719"/>
                  </a:cubicBezTo>
                  <a:cubicBezTo>
                    <a:pt x="490" y="2800"/>
                    <a:pt x="581" y="2889"/>
                    <a:pt x="668" y="2965"/>
                  </a:cubicBezTo>
                  <a:cubicBezTo>
                    <a:pt x="674" y="2971"/>
                    <a:pt x="680" y="2974"/>
                    <a:pt x="687" y="2980"/>
                  </a:cubicBezTo>
                  <a:cubicBezTo>
                    <a:pt x="691" y="2985"/>
                    <a:pt x="698" y="2988"/>
                    <a:pt x="704" y="2992"/>
                  </a:cubicBezTo>
                  <a:cubicBezTo>
                    <a:pt x="709" y="2994"/>
                    <a:pt x="713" y="2997"/>
                    <a:pt x="717" y="3000"/>
                  </a:cubicBezTo>
                  <a:cubicBezTo>
                    <a:pt x="804" y="3050"/>
                    <a:pt x="926" y="3113"/>
                    <a:pt x="1018" y="3159"/>
                  </a:cubicBezTo>
                  <a:cubicBezTo>
                    <a:pt x="1029" y="3167"/>
                    <a:pt x="1044" y="3171"/>
                    <a:pt x="1058" y="3177"/>
                  </a:cubicBezTo>
                  <a:cubicBezTo>
                    <a:pt x="1065" y="3179"/>
                    <a:pt x="1073" y="3182"/>
                    <a:pt x="1080" y="3184"/>
                  </a:cubicBezTo>
                  <a:cubicBezTo>
                    <a:pt x="1134" y="3198"/>
                    <a:pt x="1219" y="3218"/>
                    <a:pt x="1248" y="3224"/>
                  </a:cubicBezTo>
                  <a:cubicBezTo>
                    <a:pt x="1287" y="3233"/>
                    <a:pt x="1363" y="3254"/>
                    <a:pt x="1418" y="3263"/>
                  </a:cubicBezTo>
                  <a:cubicBezTo>
                    <a:pt x="1432" y="3267"/>
                    <a:pt x="1449" y="3269"/>
                    <a:pt x="1465" y="3269"/>
                  </a:cubicBezTo>
                  <a:cubicBezTo>
                    <a:pt x="1483" y="3269"/>
                    <a:pt x="1501" y="3269"/>
                    <a:pt x="1520" y="3269"/>
                  </a:cubicBezTo>
                  <a:cubicBezTo>
                    <a:pt x="1615" y="3269"/>
                    <a:pt x="1715" y="3264"/>
                    <a:pt x="1806" y="3261"/>
                  </a:cubicBezTo>
                  <a:cubicBezTo>
                    <a:pt x="1816" y="3261"/>
                    <a:pt x="1824" y="3261"/>
                    <a:pt x="1831" y="3260"/>
                  </a:cubicBezTo>
                  <a:cubicBezTo>
                    <a:pt x="1845" y="3257"/>
                    <a:pt x="1857" y="3256"/>
                    <a:pt x="1871" y="3253"/>
                  </a:cubicBezTo>
                  <a:cubicBezTo>
                    <a:pt x="1982" y="3227"/>
                    <a:pt x="2100" y="3190"/>
                    <a:pt x="2208" y="3155"/>
                  </a:cubicBezTo>
                  <a:cubicBezTo>
                    <a:pt x="2215" y="3154"/>
                    <a:pt x="2222" y="3149"/>
                    <a:pt x="2231" y="3148"/>
                  </a:cubicBezTo>
                  <a:lnTo>
                    <a:pt x="2270" y="3132"/>
                  </a:lnTo>
                  <a:cubicBezTo>
                    <a:pt x="2274" y="3129"/>
                    <a:pt x="2281" y="3125"/>
                    <a:pt x="2287" y="3122"/>
                  </a:cubicBezTo>
                  <a:cubicBezTo>
                    <a:pt x="2392" y="3062"/>
                    <a:pt x="2500" y="2997"/>
                    <a:pt x="2598" y="2931"/>
                  </a:cubicBezTo>
                  <a:cubicBezTo>
                    <a:pt x="2623" y="2915"/>
                    <a:pt x="2645" y="2895"/>
                    <a:pt x="2667" y="2874"/>
                  </a:cubicBezTo>
                  <a:cubicBezTo>
                    <a:pt x="2747" y="2794"/>
                    <a:pt x="2838" y="2699"/>
                    <a:pt x="2913" y="2614"/>
                  </a:cubicBezTo>
                  <a:cubicBezTo>
                    <a:pt x="2918" y="2608"/>
                    <a:pt x="2924" y="2601"/>
                    <a:pt x="2928" y="2594"/>
                  </a:cubicBezTo>
                  <a:cubicBezTo>
                    <a:pt x="2940" y="2581"/>
                    <a:pt x="2949" y="2569"/>
                    <a:pt x="2956" y="2557"/>
                  </a:cubicBezTo>
                  <a:lnTo>
                    <a:pt x="2977" y="2519"/>
                  </a:lnTo>
                  <a:cubicBezTo>
                    <a:pt x="3035" y="2418"/>
                    <a:pt x="3092" y="2313"/>
                    <a:pt x="3143" y="2210"/>
                  </a:cubicBezTo>
                  <a:cubicBezTo>
                    <a:pt x="3147" y="2203"/>
                    <a:pt x="3150" y="2195"/>
                    <a:pt x="3154" y="2185"/>
                  </a:cubicBezTo>
                  <a:cubicBezTo>
                    <a:pt x="3162" y="2171"/>
                    <a:pt x="3166" y="2155"/>
                    <a:pt x="3172" y="2139"/>
                  </a:cubicBezTo>
                  <a:cubicBezTo>
                    <a:pt x="3173" y="2132"/>
                    <a:pt x="3177" y="2124"/>
                    <a:pt x="3179" y="2116"/>
                  </a:cubicBezTo>
                  <a:cubicBezTo>
                    <a:pt x="3208" y="2004"/>
                    <a:pt x="3238" y="1889"/>
                    <a:pt x="3259" y="1775"/>
                  </a:cubicBezTo>
                  <a:cubicBezTo>
                    <a:pt x="3264" y="1760"/>
                    <a:pt x="3265" y="1744"/>
                    <a:pt x="3265" y="1728"/>
                  </a:cubicBezTo>
                  <a:lnTo>
                    <a:pt x="3265" y="1702"/>
                  </a:lnTo>
                  <a:cubicBezTo>
                    <a:pt x="3265" y="1593"/>
                    <a:pt x="3265" y="1466"/>
                    <a:pt x="3258" y="1357"/>
                  </a:cubicBezTo>
                  <a:cubicBezTo>
                    <a:pt x="3256" y="1339"/>
                    <a:pt x="3255" y="1322"/>
                    <a:pt x="3251" y="1306"/>
                  </a:cubicBezTo>
                  <a:cubicBezTo>
                    <a:pt x="3238" y="1247"/>
                    <a:pt x="3215" y="1177"/>
                    <a:pt x="3200" y="1126"/>
                  </a:cubicBezTo>
                  <a:cubicBezTo>
                    <a:pt x="3186" y="1076"/>
                    <a:pt x="3169" y="1004"/>
                    <a:pt x="3149" y="947"/>
                  </a:cubicBezTo>
                  <a:cubicBezTo>
                    <a:pt x="3143" y="931"/>
                    <a:pt x="3136" y="915"/>
                    <a:pt x="3127" y="901"/>
                  </a:cubicBezTo>
                  <a:cubicBezTo>
                    <a:pt x="3126" y="896"/>
                    <a:pt x="3123" y="895"/>
                    <a:pt x="3121" y="891"/>
                  </a:cubicBezTo>
                  <a:cubicBezTo>
                    <a:pt x="3069" y="801"/>
                    <a:pt x="2998" y="675"/>
                    <a:pt x="2940" y="591"/>
                  </a:cubicBezTo>
                  <a:cubicBezTo>
                    <a:pt x="2934" y="584"/>
                    <a:pt x="2928" y="574"/>
                    <a:pt x="2924" y="567"/>
                  </a:cubicBezTo>
                  <a:cubicBezTo>
                    <a:pt x="2812" y="434"/>
                    <a:pt x="2681" y="328"/>
                    <a:pt x="2523" y="260"/>
                  </a:cubicBezTo>
                  <a:cubicBezTo>
                    <a:pt x="2382" y="168"/>
                    <a:pt x="2228" y="118"/>
                    <a:pt x="2057" y="105"/>
                  </a:cubicBezTo>
                  <a:cubicBezTo>
                    <a:pt x="2041" y="103"/>
                    <a:pt x="2026" y="102"/>
                    <a:pt x="2011" y="102"/>
                  </a:cubicBezTo>
                  <a:cubicBezTo>
                    <a:pt x="1989" y="102"/>
                    <a:pt x="1966" y="104"/>
                    <a:pt x="1943" y="104"/>
                  </a:cubicBezTo>
                  <a:cubicBezTo>
                    <a:pt x="1931" y="98"/>
                    <a:pt x="1920" y="89"/>
                    <a:pt x="1906" y="83"/>
                  </a:cubicBezTo>
                  <a:cubicBezTo>
                    <a:pt x="1799" y="59"/>
                    <a:pt x="1694" y="33"/>
                    <a:pt x="1586" y="9"/>
                  </a:cubicBezTo>
                  <a:cubicBezTo>
                    <a:pt x="1539" y="4"/>
                    <a:pt x="1492" y="1"/>
                    <a:pt x="1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9"/>
            <p:cNvSpPr/>
            <p:nvPr/>
          </p:nvSpPr>
          <p:spPr>
            <a:xfrm rot="-3454965" flipH="1">
              <a:off x="2126994" y="4101493"/>
              <a:ext cx="107741" cy="92597"/>
            </a:xfrm>
            <a:custGeom>
              <a:avLst/>
              <a:gdLst/>
              <a:ahLst/>
              <a:cxnLst/>
              <a:rect l="l" t="t" r="r" b="b"/>
              <a:pathLst>
                <a:path w="5343" h="5259" extrusionOk="0">
                  <a:moveTo>
                    <a:pt x="2734" y="0"/>
                  </a:moveTo>
                  <a:cubicBezTo>
                    <a:pt x="2599" y="0"/>
                    <a:pt x="2463" y="13"/>
                    <a:pt x="2327" y="42"/>
                  </a:cubicBezTo>
                  <a:cubicBezTo>
                    <a:pt x="1671" y="178"/>
                    <a:pt x="1113" y="528"/>
                    <a:pt x="702" y="1059"/>
                  </a:cubicBezTo>
                  <a:cubicBezTo>
                    <a:pt x="497" y="1324"/>
                    <a:pt x="353" y="1636"/>
                    <a:pt x="274" y="1964"/>
                  </a:cubicBezTo>
                  <a:cubicBezTo>
                    <a:pt x="227" y="2057"/>
                    <a:pt x="187" y="2152"/>
                    <a:pt x="156" y="2253"/>
                  </a:cubicBezTo>
                  <a:cubicBezTo>
                    <a:pt x="50" y="2607"/>
                    <a:pt x="1" y="2985"/>
                    <a:pt x="90" y="3351"/>
                  </a:cubicBezTo>
                  <a:cubicBezTo>
                    <a:pt x="138" y="3539"/>
                    <a:pt x="185" y="3728"/>
                    <a:pt x="283" y="3899"/>
                  </a:cubicBezTo>
                  <a:cubicBezTo>
                    <a:pt x="382" y="4073"/>
                    <a:pt x="484" y="4260"/>
                    <a:pt x="628" y="4405"/>
                  </a:cubicBezTo>
                  <a:cubicBezTo>
                    <a:pt x="923" y="4704"/>
                    <a:pt x="1214" y="4930"/>
                    <a:pt x="1609" y="5089"/>
                  </a:cubicBezTo>
                  <a:cubicBezTo>
                    <a:pt x="1860" y="5189"/>
                    <a:pt x="2139" y="5253"/>
                    <a:pt x="2408" y="5258"/>
                  </a:cubicBezTo>
                  <a:cubicBezTo>
                    <a:pt x="2434" y="5259"/>
                    <a:pt x="2459" y="5259"/>
                    <a:pt x="2484" y="5259"/>
                  </a:cubicBezTo>
                  <a:cubicBezTo>
                    <a:pt x="2849" y="5259"/>
                    <a:pt x="3123" y="5209"/>
                    <a:pt x="3484" y="5099"/>
                  </a:cubicBezTo>
                  <a:cubicBezTo>
                    <a:pt x="3744" y="5017"/>
                    <a:pt x="3970" y="4876"/>
                    <a:pt x="4199" y="4726"/>
                  </a:cubicBezTo>
                  <a:cubicBezTo>
                    <a:pt x="4424" y="4578"/>
                    <a:pt x="4622" y="4365"/>
                    <a:pt x="4786" y="4156"/>
                  </a:cubicBezTo>
                  <a:cubicBezTo>
                    <a:pt x="4834" y="4093"/>
                    <a:pt x="4875" y="4027"/>
                    <a:pt x="4914" y="3958"/>
                  </a:cubicBezTo>
                  <a:cubicBezTo>
                    <a:pt x="5002" y="3798"/>
                    <a:pt x="5101" y="3635"/>
                    <a:pt x="5156" y="3459"/>
                  </a:cubicBezTo>
                  <a:cubicBezTo>
                    <a:pt x="5343" y="2849"/>
                    <a:pt x="5324" y="2231"/>
                    <a:pt x="5087" y="1636"/>
                  </a:cubicBezTo>
                  <a:cubicBezTo>
                    <a:pt x="4897" y="1164"/>
                    <a:pt x="4521" y="682"/>
                    <a:pt x="4083" y="413"/>
                  </a:cubicBezTo>
                  <a:cubicBezTo>
                    <a:pt x="3674" y="165"/>
                    <a:pt x="3210" y="0"/>
                    <a:pt x="2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9"/>
            <p:cNvSpPr/>
            <p:nvPr/>
          </p:nvSpPr>
          <p:spPr>
            <a:xfrm rot="-3454965" flipH="1">
              <a:off x="2253103" y="3988022"/>
              <a:ext cx="68097" cy="60323"/>
            </a:xfrm>
            <a:custGeom>
              <a:avLst/>
              <a:gdLst/>
              <a:ahLst/>
              <a:cxnLst/>
              <a:rect l="l" t="t" r="r" b="b"/>
              <a:pathLst>
                <a:path w="3377" h="3426" extrusionOk="0">
                  <a:moveTo>
                    <a:pt x="1733" y="1"/>
                  </a:moveTo>
                  <a:cubicBezTo>
                    <a:pt x="1685" y="1"/>
                    <a:pt x="1637" y="4"/>
                    <a:pt x="1594" y="5"/>
                  </a:cubicBezTo>
                  <a:cubicBezTo>
                    <a:pt x="1581" y="5"/>
                    <a:pt x="1567" y="5"/>
                    <a:pt x="1553" y="5"/>
                  </a:cubicBezTo>
                  <a:cubicBezTo>
                    <a:pt x="1543" y="5"/>
                    <a:pt x="1533" y="5"/>
                    <a:pt x="1523" y="5"/>
                  </a:cubicBezTo>
                  <a:cubicBezTo>
                    <a:pt x="1472" y="5"/>
                    <a:pt x="1418" y="6"/>
                    <a:pt x="1370" y="14"/>
                  </a:cubicBezTo>
                  <a:cubicBezTo>
                    <a:pt x="1358" y="17"/>
                    <a:pt x="1346" y="19"/>
                    <a:pt x="1335" y="21"/>
                  </a:cubicBezTo>
                  <a:cubicBezTo>
                    <a:pt x="1298" y="30"/>
                    <a:pt x="1046" y="100"/>
                    <a:pt x="1012" y="114"/>
                  </a:cubicBezTo>
                  <a:cubicBezTo>
                    <a:pt x="1007" y="117"/>
                    <a:pt x="1003" y="117"/>
                    <a:pt x="999" y="119"/>
                  </a:cubicBezTo>
                  <a:cubicBezTo>
                    <a:pt x="902" y="178"/>
                    <a:pt x="803" y="237"/>
                    <a:pt x="704" y="296"/>
                  </a:cubicBezTo>
                  <a:lnTo>
                    <a:pt x="586" y="421"/>
                  </a:lnTo>
                  <a:cubicBezTo>
                    <a:pt x="495" y="494"/>
                    <a:pt x="429" y="583"/>
                    <a:pt x="389" y="691"/>
                  </a:cubicBezTo>
                  <a:cubicBezTo>
                    <a:pt x="343" y="778"/>
                    <a:pt x="324" y="796"/>
                    <a:pt x="302" y="861"/>
                  </a:cubicBezTo>
                  <a:cubicBezTo>
                    <a:pt x="295" y="881"/>
                    <a:pt x="291" y="903"/>
                    <a:pt x="284" y="922"/>
                  </a:cubicBezTo>
                  <a:cubicBezTo>
                    <a:pt x="271" y="960"/>
                    <a:pt x="259" y="998"/>
                    <a:pt x="248" y="1035"/>
                  </a:cubicBezTo>
                  <a:cubicBezTo>
                    <a:pt x="206" y="1166"/>
                    <a:pt x="164" y="1300"/>
                    <a:pt x="123" y="1431"/>
                  </a:cubicBezTo>
                  <a:cubicBezTo>
                    <a:pt x="62" y="1559"/>
                    <a:pt x="18" y="1691"/>
                    <a:pt x="0" y="1838"/>
                  </a:cubicBezTo>
                  <a:cubicBezTo>
                    <a:pt x="3" y="1947"/>
                    <a:pt x="6" y="2057"/>
                    <a:pt x="8" y="2165"/>
                  </a:cubicBezTo>
                  <a:cubicBezTo>
                    <a:pt x="44" y="2393"/>
                    <a:pt x="134" y="2598"/>
                    <a:pt x="278" y="2777"/>
                  </a:cubicBezTo>
                  <a:cubicBezTo>
                    <a:pt x="291" y="2795"/>
                    <a:pt x="302" y="2812"/>
                    <a:pt x="317" y="2826"/>
                  </a:cubicBezTo>
                  <a:cubicBezTo>
                    <a:pt x="400" y="2913"/>
                    <a:pt x="494" y="3000"/>
                    <a:pt x="583" y="3080"/>
                  </a:cubicBezTo>
                  <a:cubicBezTo>
                    <a:pt x="593" y="3087"/>
                    <a:pt x="600" y="3094"/>
                    <a:pt x="609" y="3101"/>
                  </a:cubicBezTo>
                  <a:cubicBezTo>
                    <a:pt x="625" y="3114"/>
                    <a:pt x="641" y="3126"/>
                    <a:pt x="659" y="3136"/>
                  </a:cubicBezTo>
                  <a:cubicBezTo>
                    <a:pt x="769" y="3199"/>
                    <a:pt x="882" y="3271"/>
                    <a:pt x="1003" y="3317"/>
                  </a:cubicBezTo>
                  <a:cubicBezTo>
                    <a:pt x="1022" y="3324"/>
                    <a:pt x="1043" y="3331"/>
                    <a:pt x="1065" y="3337"/>
                  </a:cubicBezTo>
                  <a:cubicBezTo>
                    <a:pt x="1177" y="3366"/>
                    <a:pt x="1291" y="3395"/>
                    <a:pt x="1403" y="3416"/>
                  </a:cubicBezTo>
                  <a:lnTo>
                    <a:pt x="1442" y="3422"/>
                  </a:lnTo>
                  <a:cubicBezTo>
                    <a:pt x="1461" y="3423"/>
                    <a:pt x="1482" y="3425"/>
                    <a:pt x="1504" y="3425"/>
                  </a:cubicBezTo>
                  <a:cubicBezTo>
                    <a:pt x="1529" y="3425"/>
                    <a:pt x="1554" y="3426"/>
                    <a:pt x="1580" y="3426"/>
                  </a:cubicBezTo>
                  <a:cubicBezTo>
                    <a:pt x="1671" y="3426"/>
                    <a:pt x="1764" y="3422"/>
                    <a:pt x="1852" y="3418"/>
                  </a:cubicBezTo>
                  <a:cubicBezTo>
                    <a:pt x="1863" y="3418"/>
                    <a:pt x="1876" y="3416"/>
                    <a:pt x="1889" y="3415"/>
                  </a:cubicBezTo>
                  <a:cubicBezTo>
                    <a:pt x="2039" y="3399"/>
                    <a:pt x="2187" y="3344"/>
                    <a:pt x="2327" y="3295"/>
                  </a:cubicBezTo>
                  <a:cubicBezTo>
                    <a:pt x="2345" y="3288"/>
                    <a:pt x="2366" y="3281"/>
                    <a:pt x="2384" y="3272"/>
                  </a:cubicBezTo>
                  <a:cubicBezTo>
                    <a:pt x="2394" y="3267"/>
                    <a:pt x="2403" y="3262"/>
                    <a:pt x="2413" y="3256"/>
                  </a:cubicBezTo>
                  <a:cubicBezTo>
                    <a:pt x="2515" y="3199"/>
                    <a:pt x="2629" y="3133"/>
                    <a:pt x="2727" y="3065"/>
                  </a:cubicBezTo>
                  <a:cubicBezTo>
                    <a:pt x="2744" y="3055"/>
                    <a:pt x="2761" y="3042"/>
                    <a:pt x="2776" y="3029"/>
                  </a:cubicBezTo>
                  <a:cubicBezTo>
                    <a:pt x="2784" y="3022"/>
                    <a:pt x="2791" y="3015"/>
                    <a:pt x="2799" y="3006"/>
                  </a:cubicBezTo>
                  <a:cubicBezTo>
                    <a:pt x="2883" y="2924"/>
                    <a:pt x="2974" y="2831"/>
                    <a:pt x="3050" y="2740"/>
                  </a:cubicBezTo>
                  <a:cubicBezTo>
                    <a:pt x="3065" y="2724"/>
                    <a:pt x="3078" y="2705"/>
                    <a:pt x="3089" y="2687"/>
                  </a:cubicBezTo>
                  <a:cubicBezTo>
                    <a:pt x="3148" y="2588"/>
                    <a:pt x="3204" y="2480"/>
                    <a:pt x="3256" y="2377"/>
                  </a:cubicBezTo>
                  <a:cubicBezTo>
                    <a:pt x="3262" y="2366"/>
                    <a:pt x="3266" y="2353"/>
                    <a:pt x="3272" y="2343"/>
                  </a:cubicBezTo>
                  <a:cubicBezTo>
                    <a:pt x="3299" y="2277"/>
                    <a:pt x="3312" y="2193"/>
                    <a:pt x="3327" y="2130"/>
                  </a:cubicBezTo>
                  <a:cubicBezTo>
                    <a:pt x="3341" y="2068"/>
                    <a:pt x="3367" y="1986"/>
                    <a:pt x="3373" y="1914"/>
                  </a:cubicBezTo>
                  <a:cubicBezTo>
                    <a:pt x="3373" y="1906"/>
                    <a:pt x="3374" y="1897"/>
                    <a:pt x="3374" y="1890"/>
                  </a:cubicBezTo>
                  <a:cubicBezTo>
                    <a:pt x="3377" y="1780"/>
                    <a:pt x="3374" y="1651"/>
                    <a:pt x="3367" y="1540"/>
                  </a:cubicBezTo>
                  <a:cubicBezTo>
                    <a:pt x="3365" y="1521"/>
                    <a:pt x="3364" y="1501"/>
                    <a:pt x="3360" y="1481"/>
                  </a:cubicBezTo>
                  <a:cubicBezTo>
                    <a:pt x="3358" y="1471"/>
                    <a:pt x="3357" y="1461"/>
                    <a:pt x="3352" y="1452"/>
                  </a:cubicBezTo>
                  <a:cubicBezTo>
                    <a:pt x="3324" y="1343"/>
                    <a:pt x="3292" y="1224"/>
                    <a:pt x="3256" y="1116"/>
                  </a:cubicBezTo>
                  <a:cubicBezTo>
                    <a:pt x="3250" y="1097"/>
                    <a:pt x="3242" y="1078"/>
                    <a:pt x="3235" y="1061"/>
                  </a:cubicBezTo>
                  <a:cubicBezTo>
                    <a:pt x="3226" y="1042"/>
                    <a:pt x="3216" y="1027"/>
                    <a:pt x="3207" y="1011"/>
                  </a:cubicBezTo>
                  <a:cubicBezTo>
                    <a:pt x="3147" y="906"/>
                    <a:pt x="3085" y="798"/>
                    <a:pt x="3017" y="697"/>
                  </a:cubicBezTo>
                  <a:cubicBezTo>
                    <a:pt x="3012" y="688"/>
                    <a:pt x="3004" y="681"/>
                    <a:pt x="2999" y="673"/>
                  </a:cubicBezTo>
                  <a:cubicBezTo>
                    <a:pt x="2991" y="654"/>
                    <a:pt x="2977" y="638"/>
                    <a:pt x="2963" y="624"/>
                  </a:cubicBezTo>
                  <a:cubicBezTo>
                    <a:pt x="2957" y="617"/>
                    <a:pt x="2950" y="611"/>
                    <a:pt x="2942" y="606"/>
                  </a:cubicBezTo>
                  <a:cubicBezTo>
                    <a:pt x="2855" y="522"/>
                    <a:pt x="2767" y="431"/>
                    <a:pt x="2673" y="352"/>
                  </a:cubicBezTo>
                  <a:cubicBezTo>
                    <a:pt x="2601" y="291"/>
                    <a:pt x="2514" y="254"/>
                    <a:pt x="2432" y="208"/>
                  </a:cubicBezTo>
                  <a:cubicBezTo>
                    <a:pt x="2350" y="165"/>
                    <a:pt x="2271" y="113"/>
                    <a:pt x="2180" y="90"/>
                  </a:cubicBezTo>
                  <a:cubicBezTo>
                    <a:pt x="2075" y="63"/>
                    <a:pt x="1953" y="30"/>
                    <a:pt x="1845" y="11"/>
                  </a:cubicBezTo>
                  <a:cubicBezTo>
                    <a:pt x="1833" y="9"/>
                    <a:pt x="1825" y="7"/>
                    <a:pt x="1813" y="5"/>
                  </a:cubicBezTo>
                  <a:cubicBezTo>
                    <a:pt x="1787" y="2"/>
                    <a:pt x="1760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9"/>
            <p:cNvSpPr/>
            <p:nvPr/>
          </p:nvSpPr>
          <p:spPr>
            <a:xfrm rot="-3454965" flipH="1">
              <a:off x="2324555" y="3900224"/>
              <a:ext cx="92456" cy="82420"/>
            </a:xfrm>
            <a:custGeom>
              <a:avLst/>
              <a:gdLst/>
              <a:ahLst/>
              <a:cxnLst/>
              <a:rect l="l" t="t" r="r" b="b"/>
              <a:pathLst>
                <a:path w="4585" h="4681" extrusionOk="0">
                  <a:moveTo>
                    <a:pt x="2161" y="1"/>
                  </a:moveTo>
                  <a:cubicBezTo>
                    <a:pt x="1867" y="1"/>
                    <a:pt x="1605" y="54"/>
                    <a:pt x="1314" y="151"/>
                  </a:cubicBezTo>
                  <a:cubicBezTo>
                    <a:pt x="1137" y="208"/>
                    <a:pt x="979" y="316"/>
                    <a:pt x="825" y="417"/>
                  </a:cubicBezTo>
                  <a:cubicBezTo>
                    <a:pt x="664" y="519"/>
                    <a:pt x="534" y="669"/>
                    <a:pt x="412" y="813"/>
                  </a:cubicBezTo>
                  <a:cubicBezTo>
                    <a:pt x="297" y="946"/>
                    <a:pt x="213" y="1120"/>
                    <a:pt x="144" y="1280"/>
                  </a:cubicBezTo>
                  <a:cubicBezTo>
                    <a:pt x="78" y="1438"/>
                    <a:pt x="42" y="1612"/>
                    <a:pt x="21" y="1781"/>
                  </a:cubicBezTo>
                  <a:cubicBezTo>
                    <a:pt x="0" y="1951"/>
                    <a:pt x="6" y="2130"/>
                    <a:pt x="29" y="2299"/>
                  </a:cubicBezTo>
                  <a:cubicBezTo>
                    <a:pt x="49" y="2435"/>
                    <a:pt x="98" y="2572"/>
                    <a:pt x="139" y="2704"/>
                  </a:cubicBezTo>
                  <a:cubicBezTo>
                    <a:pt x="150" y="2740"/>
                    <a:pt x="163" y="2776"/>
                    <a:pt x="179" y="2809"/>
                  </a:cubicBezTo>
                  <a:cubicBezTo>
                    <a:pt x="193" y="2843"/>
                    <a:pt x="212" y="2873"/>
                    <a:pt x="229" y="2906"/>
                  </a:cubicBezTo>
                  <a:cubicBezTo>
                    <a:pt x="292" y="3217"/>
                    <a:pt x="426" y="3513"/>
                    <a:pt x="605" y="3769"/>
                  </a:cubicBezTo>
                  <a:cubicBezTo>
                    <a:pt x="633" y="3809"/>
                    <a:pt x="667" y="3845"/>
                    <a:pt x="700" y="3881"/>
                  </a:cubicBezTo>
                  <a:cubicBezTo>
                    <a:pt x="812" y="3996"/>
                    <a:pt x="928" y="4114"/>
                    <a:pt x="1056" y="4211"/>
                  </a:cubicBezTo>
                  <a:cubicBezTo>
                    <a:pt x="1098" y="4241"/>
                    <a:pt x="1141" y="4270"/>
                    <a:pt x="1186" y="4296"/>
                  </a:cubicBezTo>
                  <a:cubicBezTo>
                    <a:pt x="1325" y="4376"/>
                    <a:pt x="1469" y="4461"/>
                    <a:pt x="1620" y="4519"/>
                  </a:cubicBezTo>
                  <a:cubicBezTo>
                    <a:pt x="1813" y="4593"/>
                    <a:pt x="2026" y="4644"/>
                    <a:pt x="2232" y="4665"/>
                  </a:cubicBezTo>
                  <a:cubicBezTo>
                    <a:pt x="2320" y="4674"/>
                    <a:pt x="2410" y="4680"/>
                    <a:pt x="2501" y="4680"/>
                  </a:cubicBezTo>
                  <a:cubicBezTo>
                    <a:pt x="2624" y="4680"/>
                    <a:pt x="2747" y="4670"/>
                    <a:pt x="2865" y="4642"/>
                  </a:cubicBezTo>
                  <a:cubicBezTo>
                    <a:pt x="3213" y="4563"/>
                    <a:pt x="3442" y="4468"/>
                    <a:pt x="3735" y="4262"/>
                  </a:cubicBezTo>
                  <a:cubicBezTo>
                    <a:pt x="3778" y="4232"/>
                    <a:pt x="3819" y="4198"/>
                    <a:pt x="3856" y="4160"/>
                  </a:cubicBezTo>
                  <a:cubicBezTo>
                    <a:pt x="3974" y="4042"/>
                    <a:pt x="4105" y="3923"/>
                    <a:pt x="4196" y="3779"/>
                  </a:cubicBezTo>
                  <a:cubicBezTo>
                    <a:pt x="4351" y="3536"/>
                    <a:pt x="4442" y="3323"/>
                    <a:pt x="4508" y="3053"/>
                  </a:cubicBezTo>
                  <a:cubicBezTo>
                    <a:pt x="4575" y="2769"/>
                    <a:pt x="4584" y="2556"/>
                    <a:pt x="4564" y="2253"/>
                  </a:cubicBezTo>
                  <a:cubicBezTo>
                    <a:pt x="4550" y="2031"/>
                    <a:pt x="4478" y="1814"/>
                    <a:pt x="4410" y="1605"/>
                  </a:cubicBezTo>
                  <a:cubicBezTo>
                    <a:pt x="4339" y="1392"/>
                    <a:pt x="4213" y="1201"/>
                    <a:pt x="4092" y="1015"/>
                  </a:cubicBezTo>
                  <a:cubicBezTo>
                    <a:pt x="3961" y="825"/>
                    <a:pt x="3788" y="670"/>
                    <a:pt x="3619" y="519"/>
                  </a:cubicBezTo>
                  <a:cubicBezTo>
                    <a:pt x="3453" y="372"/>
                    <a:pt x="3245" y="266"/>
                    <a:pt x="3048" y="175"/>
                  </a:cubicBezTo>
                  <a:cubicBezTo>
                    <a:pt x="2991" y="151"/>
                    <a:pt x="2935" y="131"/>
                    <a:pt x="2876" y="116"/>
                  </a:cubicBezTo>
                  <a:cubicBezTo>
                    <a:pt x="2709" y="72"/>
                    <a:pt x="2532" y="21"/>
                    <a:pt x="2358" y="8"/>
                  </a:cubicBezTo>
                  <a:cubicBezTo>
                    <a:pt x="2291" y="3"/>
                    <a:pt x="2225" y="1"/>
                    <a:pt x="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9"/>
            <p:cNvSpPr/>
            <p:nvPr/>
          </p:nvSpPr>
          <p:spPr>
            <a:xfrm rot="-3454965" flipH="1">
              <a:off x="2342855" y="4056891"/>
              <a:ext cx="56623" cy="50586"/>
            </a:xfrm>
            <a:custGeom>
              <a:avLst/>
              <a:gdLst/>
              <a:ahLst/>
              <a:cxnLst/>
              <a:rect l="l" t="t" r="r" b="b"/>
              <a:pathLst>
                <a:path w="2808" h="2873" extrusionOk="0">
                  <a:moveTo>
                    <a:pt x="1489" y="1"/>
                  </a:moveTo>
                  <a:cubicBezTo>
                    <a:pt x="1437" y="1"/>
                    <a:pt x="1380" y="7"/>
                    <a:pt x="1363" y="7"/>
                  </a:cubicBezTo>
                  <a:cubicBezTo>
                    <a:pt x="1350" y="7"/>
                    <a:pt x="1317" y="5"/>
                    <a:pt x="1280" y="5"/>
                  </a:cubicBezTo>
                  <a:cubicBezTo>
                    <a:pt x="1243" y="5"/>
                    <a:pt x="1202" y="7"/>
                    <a:pt x="1173" y="14"/>
                  </a:cubicBezTo>
                  <a:cubicBezTo>
                    <a:pt x="1071" y="24"/>
                    <a:pt x="977" y="56"/>
                    <a:pt x="887" y="95"/>
                  </a:cubicBezTo>
                  <a:cubicBezTo>
                    <a:pt x="874" y="99"/>
                    <a:pt x="859" y="103"/>
                    <a:pt x="851" y="106"/>
                  </a:cubicBezTo>
                  <a:cubicBezTo>
                    <a:pt x="849" y="106"/>
                    <a:pt x="845" y="108"/>
                    <a:pt x="843" y="108"/>
                  </a:cubicBezTo>
                  <a:lnTo>
                    <a:pt x="833" y="113"/>
                  </a:lnTo>
                  <a:cubicBezTo>
                    <a:pt x="723" y="165"/>
                    <a:pt x="619" y="230"/>
                    <a:pt x="521" y="302"/>
                  </a:cubicBezTo>
                  <a:cubicBezTo>
                    <a:pt x="426" y="374"/>
                    <a:pt x="327" y="499"/>
                    <a:pt x="272" y="564"/>
                  </a:cubicBezTo>
                  <a:cubicBezTo>
                    <a:pt x="266" y="569"/>
                    <a:pt x="261" y="577"/>
                    <a:pt x="256" y="582"/>
                  </a:cubicBezTo>
                  <a:cubicBezTo>
                    <a:pt x="256" y="584"/>
                    <a:pt x="255" y="585"/>
                    <a:pt x="255" y="585"/>
                  </a:cubicBezTo>
                  <a:cubicBezTo>
                    <a:pt x="236" y="620"/>
                    <a:pt x="113" y="847"/>
                    <a:pt x="97" y="880"/>
                  </a:cubicBezTo>
                  <a:cubicBezTo>
                    <a:pt x="95" y="884"/>
                    <a:pt x="94" y="886"/>
                    <a:pt x="94" y="890"/>
                  </a:cubicBezTo>
                  <a:cubicBezTo>
                    <a:pt x="72" y="943"/>
                    <a:pt x="54" y="1050"/>
                    <a:pt x="48" y="1072"/>
                  </a:cubicBezTo>
                  <a:cubicBezTo>
                    <a:pt x="33" y="1129"/>
                    <a:pt x="5" y="1208"/>
                    <a:pt x="5" y="1276"/>
                  </a:cubicBezTo>
                  <a:cubicBezTo>
                    <a:pt x="5" y="1279"/>
                    <a:pt x="0" y="1518"/>
                    <a:pt x="15" y="1627"/>
                  </a:cubicBezTo>
                  <a:cubicBezTo>
                    <a:pt x="16" y="1635"/>
                    <a:pt x="16" y="1643"/>
                    <a:pt x="20" y="1653"/>
                  </a:cubicBezTo>
                  <a:cubicBezTo>
                    <a:pt x="20" y="1654"/>
                    <a:pt x="20" y="1656"/>
                    <a:pt x="22" y="1657"/>
                  </a:cubicBezTo>
                  <a:cubicBezTo>
                    <a:pt x="39" y="1726"/>
                    <a:pt x="94" y="1912"/>
                    <a:pt x="113" y="1979"/>
                  </a:cubicBezTo>
                  <a:cubicBezTo>
                    <a:pt x="115" y="1984"/>
                    <a:pt x="115" y="1987"/>
                    <a:pt x="117" y="1992"/>
                  </a:cubicBezTo>
                  <a:cubicBezTo>
                    <a:pt x="120" y="1999"/>
                    <a:pt x="123" y="2008"/>
                    <a:pt x="125" y="2015"/>
                  </a:cubicBezTo>
                  <a:lnTo>
                    <a:pt x="131" y="2027"/>
                  </a:lnTo>
                  <a:cubicBezTo>
                    <a:pt x="131" y="2028"/>
                    <a:pt x="133" y="2030"/>
                    <a:pt x="133" y="2031"/>
                  </a:cubicBezTo>
                  <a:cubicBezTo>
                    <a:pt x="163" y="2087"/>
                    <a:pt x="278" y="2274"/>
                    <a:pt x="312" y="2329"/>
                  </a:cubicBezTo>
                  <a:cubicBezTo>
                    <a:pt x="317" y="2336"/>
                    <a:pt x="321" y="2343"/>
                    <a:pt x="327" y="2348"/>
                  </a:cubicBezTo>
                  <a:cubicBezTo>
                    <a:pt x="387" y="2422"/>
                    <a:pt x="563" y="2577"/>
                    <a:pt x="593" y="2602"/>
                  </a:cubicBezTo>
                  <a:lnTo>
                    <a:pt x="593" y="2602"/>
                  </a:lnTo>
                  <a:cubicBezTo>
                    <a:pt x="597" y="2607"/>
                    <a:pt x="601" y="2611"/>
                    <a:pt x="607" y="2614"/>
                  </a:cubicBezTo>
                  <a:cubicBezTo>
                    <a:pt x="859" y="2784"/>
                    <a:pt x="966" y="2805"/>
                    <a:pt x="1256" y="2864"/>
                  </a:cubicBezTo>
                  <a:cubicBezTo>
                    <a:pt x="1263" y="2866"/>
                    <a:pt x="1271" y="2868"/>
                    <a:pt x="1278" y="2868"/>
                  </a:cubicBezTo>
                  <a:cubicBezTo>
                    <a:pt x="1332" y="2870"/>
                    <a:pt x="1386" y="2872"/>
                    <a:pt x="1441" y="2872"/>
                  </a:cubicBezTo>
                  <a:cubicBezTo>
                    <a:pt x="1504" y="2872"/>
                    <a:pt x="1566" y="2869"/>
                    <a:pt x="1627" y="2858"/>
                  </a:cubicBezTo>
                  <a:cubicBezTo>
                    <a:pt x="1744" y="2841"/>
                    <a:pt x="1858" y="2804"/>
                    <a:pt x="1967" y="2762"/>
                  </a:cubicBezTo>
                  <a:cubicBezTo>
                    <a:pt x="1974" y="2761"/>
                    <a:pt x="1981" y="2756"/>
                    <a:pt x="1987" y="2753"/>
                  </a:cubicBezTo>
                  <a:cubicBezTo>
                    <a:pt x="2048" y="2719"/>
                    <a:pt x="2226" y="2617"/>
                    <a:pt x="2289" y="2569"/>
                  </a:cubicBezTo>
                  <a:cubicBezTo>
                    <a:pt x="2292" y="2568"/>
                    <a:pt x="2295" y="2563"/>
                    <a:pt x="2298" y="2562"/>
                  </a:cubicBezTo>
                  <a:lnTo>
                    <a:pt x="2302" y="2559"/>
                  </a:lnTo>
                  <a:cubicBezTo>
                    <a:pt x="2324" y="2538"/>
                    <a:pt x="2519" y="2330"/>
                    <a:pt x="2540" y="2307"/>
                  </a:cubicBezTo>
                  <a:cubicBezTo>
                    <a:pt x="2542" y="2303"/>
                    <a:pt x="2544" y="2302"/>
                    <a:pt x="2547" y="2297"/>
                  </a:cubicBezTo>
                  <a:cubicBezTo>
                    <a:pt x="2616" y="2207"/>
                    <a:pt x="2676" y="2066"/>
                    <a:pt x="2714" y="1988"/>
                  </a:cubicBezTo>
                  <a:cubicBezTo>
                    <a:pt x="2717" y="1981"/>
                    <a:pt x="2721" y="1974"/>
                    <a:pt x="2722" y="1966"/>
                  </a:cubicBezTo>
                  <a:cubicBezTo>
                    <a:pt x="2757" y="1857"/>
                    <a:pt x="2781" y="1743"/>
                    <a:pt x="2803" y="1631"/>
                  </a:cubicBezTo>
                  <a:cubicBezTo>
                    <a:pt x="2806" y="1621"/>
                    <a:pt x="2806" y="1614"/>
                    <a:pt x="2807" y="1605"/>
                  </a:cubicBezTo>
                  <a:lnTo>
                    <a:pt x="2807" y="1592"/>
                  </a:lnTo>
                  <a:cubicBezTo>
                    <a:pt x="2807" y="1526"/>
                    <a:pt x="2803" y="1326"/>
                    <a:pt x="2800" y="1261"/>
                  </a:cubicBezTo>
                  <a:lnTo>
                    <a:pt x="2800" y="1257"/>
                  </a:lnTo>
                  <a:cubicBezTo>
                    <a:pt x="2800" y="1247"/>
                    <a:pt x="2799" y="1240"/>
                    <a:pt x="2796" y="1231"/>
                  </a:cubicBezTo>
                  <a:cubicBezTo>
                    <a:pt x="2774" y="1107"/>
                    <a:pt x="2738" y="984"/>
                    <a:pt x="2691" y="866"/>
                  </a:cubicBezTo>
                  <a:cubicBezTo>
                    <a:pt x="2686" y="857"/>
                    <a:pt x="2683" y="850"/>
                    <a:pt x="2678" y="841"/>
                  </a:cubicBezTo>
                  <a:cubicBezTo>
                    <a:pt x="2619" y="735"/>
                    <a:pt x="2558" y="626"/>
                    <a:pt x="2485" y="526"/>
                  </a:cubicBezTo>
                  <a:cubicBezTo>
                    <a:pt x="2485" y="519"/>
                    <a:pt x="2478" y="512"/>
                    <a:pt x="2473" y="506"/>
                  </a:cubicBezTo>
                  <a:cubicBezTo>
                    <a:pt x="2439" y="473"/>
                    <a:pt x="2258" y="300"/>
                    <a:pt x="2222" y="267"/>
                  </a:cubicBezTo>
                  <a:lnTo>
                    <a:pt x="2216" y="262"/>
                  </a:lnTo>
                  <a:cubicBezTo>
                    <a:pt x="2212" y="260"/>
                    <a:pt x="2209" y="257"/>
                    <a:pt x="2204" y="254"/>
                  </a:cubicBezTo>
                  <a:cubicBezTo>
                    <a:pt x="2201" y="253"/>
                    <a:pt x="2197" y="251"/>
                    <a:pt x="2194" y="247"/>
                  </a:cubicBezTo>
                  <a:cubicBezTo>
                    <a:pt x="2160" y="228"/>
                    <a:pt x="1934" y="106"/>
                    <a:pt x="1899" y="89"/>
                  </a:cubicBezTo>
                  <a:cubicBezTo>
                    <a:pt x="1898" y="87"/>
                    <a:pt x="1895" y="87"/>
                    <a:pt x="1892" y="86"/>
                  </a:cubicBezTo>
                  <a:cubicBezTo>
                    <a:pt x="1888" y="85"/>
                    <a:pt x="1885" y="82"/>
                    <a:pt x="1879" y="82"/>
                  </a:cubicBezTo>
                  <a:cubicBezTo>
                    <a:pt x="1878" y="82"/>
                    <a:pt x="1876" y="82"/>
                    <a:pt x="1873" y="80"/>
                  </a:cubicBezTo>
                  <a:lnTo>
                    <a:pt x="1556" y="5"/>
                  </a:lnTo>
                  <a:lnTo>
                    <a:pt x="1553" y="5"/>
                  </a:lnTo>
                  <a:cubicBezTo>
                    <a:pt x="1535" y="2"/>
                    <a:pt x="1512" y="1"/>
                    <a:pt x="1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9"/>
            <p:cNvSpPr/>
            <p:nvPr/>
          </p:nvSpPr>
          <p:spPr>
            <a:xfrm rot="-3454965" flipH="1">
              <a:off x="2384638" y="4103846"/>
              <a:ext cx="464" cy="247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3" y="0"/>
                  </a:moveTo>
                  <a:cubicBezTo>
                    <a:pt x="9" y="8"/>
                    <a:pt x="0" y="14"/>
                    <a:pt x="0" y="14"/>
                  </a:cubicBezTo>
                  <a:cubicBezTo>
                    <a:pt x="1" y="14"/>
                    <a:pt x="7" y="1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9"/>
            <p:cNvSpPr/>
            <p:nvPr/>
          </p:nvSpPr>
          <p:spPr>
            <a:xfrm rot="-3454965" flipH="1">
              <a:off x="2431188" y="3965595"/>
              <a:ext cx="82091" cy="74867"/>
            </a:xfrm>
            <a:custGeom>
              <a:avLst/>
              <a:gdLst/>
              <a:ahLst/>
              <a:cxnLst/>
              <a:rect l="l" t="t" r="r" b="b"/>
              <a:pathLst>
                <a:path w="4071" h="4252" extrusionOk="0">
                  <a:moveTo>
                    <a:pt x="1919" y="1"/>
                  </a:moveTo>
                  <a:cubicBezTo>
                    <a:pt x="1811" y="1"/>
                    <a:pt x="1703" y="4"/>
                    <a:pt x="1596" y="10"/>
                  </a:cubicBezTo>
                  <a:cubicBezTo>
                    <a:pt x="1584" y="10"/>
                    <a:pt x="1571" y="13"/>
                    <a:pt x="1557" y="14"/>
                  </a:cubicBezTo>
                  <a:cubicBezTo>
                    <a:pt x="1451" y="44"/>
                    <a:pt x="1343" y="75"/>
                    <a:pt x="1236" y="106"/>
                  </a:cubicBezTo>
                  <a:cubicBezTo>
                    <a:pt x="1123" y="149"/>
                    <a:pt x="1022" y="210"/>
                    <a:pt x="937" y="289"/>
                  </a:cubicBezTo>
                  <a:cubicBezTo>
                    <a:pt x="714" y="467"/>
                    <a:pt x="600" y="662"/>
                    <a:pt x="480" y="912"/>
                  </a:cubicBezTo>
                  <a:cubicBezTo>
                    <a:pt x="471" y="929"/>
                    <a:pt x="464" y="949"/>
                    <a:pt x="456" y="969"/>
                  </a:cubicBezTo>
                  <a:cubicBezTo>
                    <a:pt x="444" y="1005"/>
                    <a:pt x="432" y="1050"/>
                    <a:pt x="423" y="1093"/>
                  </a:cubicBezTo>
                  <a:cubicBezTo>
                    <a:pt x="310" y="1214"/>
                    <a:pt x="215" y="1346"/>
                    <a:pt x="154" y="1506"/>
                  </a:cubicBezTo>
                  <a:cubicBezTo>
                    <a:pt x="69" y="1674"/>
                    <a:pt x="26" y="1869"/>
                    <a:pt x="15" y="2056"/>
                  </a:cubicBezTo>
                  <a:cubicBezTo>
                    <a:pt x="3" y="2238"/>
                    <a:pt x="0" y="2438"/>
                    <a:pt x="49" y="2618"/>
                  </a:cubicBezTo>
                  <a:cubicBezTo>
                    <a:pt x="87" y="2755"/>
                    <a:pt x="118" y="2900"/>
                    <a:pt x="176" y="3031"/>
                  </a:cubicBezTo>
                  <a:cubicBezTo>
                    <a:pt x="236" y="3172"/>
                    <a:pt x="327" y="3301"/>
                    <a:pt x="409" y="3430"/>
                  </a:cubicBezTo>
                  <a:cubicBezTo>
                    <a:pt x="433" y="3465"/>
                    <a:pt x="456" y="3499"/>
                    <a:pt x="485" y="3530"/>
                  </a:cubicBezTo>
                  <a:cubicBezTo>
                    <a:pt x="586" y="3645"/>
                    <a:pt x="703" y="3749"/>
                    <a:pt x="818" y="3850"/>
                  </a:cubicBezTo>
                  <a:cubicBezTo>
                    <a:pt x="851" y="3877"/>
                    <a:pt x="882" y="3901"/>
                    <a:pt x="918" y="3923"/>
                  </a:cubicBezTo>
                  <a:cubicBezTo>
                    <a:pt x="1043" y="3999"/>
                    <a:pt x="1177" y="4078"/>
                    <a:pt x="1315" y="4132"/>
                  </a:cubicBezTo>
                  <a:cubicBezTo>
                    <a:pt x="1446" y="4185"/>
                    <a:pt x="1593" y="4209"/>
                    <a:pt x="1730" y="4237"/>
                  </a:cubicBezTo>
                  <a:cubicBezTo>
                    <a:pt x="1774" y="4245"/>
                    <a:pt x="1819" y="4250"/>
                    <a:pt x="1866" y="4251"/>
                  </a:cubicBezTo>
                  <a:cubicBezTo>
                    <a:pt x="1894" y="4251"/>
                    <a:pt x="1920" y="4252"/>
                    <a:pt x="1946" y="4252"/>
                  </a:cubicBezTo>
                  <a:cubicBezTo>
                    <a:pt x="2241" y="4252"/>
                    <a:pt x="2453" y="4220"/>
                    <a:pt x="2748" y="4107"/>
                  </a:cubicBezTo>
                  <a:cubicBezTo>
                    <a:pt x="2790" y="4091"/>
                    <a:pt x="2830" y="4071"/>
                    <a:pt x="2869" y="4050"/>
                  </a:cubicBezTo>
                  <a:cubicBezTo>
                    <a:pt x="3003" y="3973"/>
                    <a:pt x="3147" y="3897"/>
                    <a:pt x="3266" y="3798"/>
                  </a:cubicBezTo>
                  <a:cubicBezTo>
                    <a:pt x="3381" y="3703"/>
                    <a:pt x="3482" y="3583"/>
                    <a:pt x="3583" y="3474"/>
                  </a:cubicBezTo>
                  <a:cubicBezTo>
                    <a:pt x="3616" y="3438"/>
                    <a:pt x="3646" y="3401"/>
                    <a:pt x="3675" y="3360"/>
                  </a:cubicBezTo>
                  <a:cubicBezTo>
                    <a:pt x="3784" y="3199"/>
                    <a:pt x="3889" y="3019"/>
                    <a:pt x="3947" y="2830"/>
                  </a:cubicBezTo>
                  <a:cubicBezTo>
                    <a:pt x="3990" y="2689"/>
                    <a:pt x="4027" y="2542"/>
                    <a:pt x="4049" y="2397"/>
                  </a:cubicBezTo>
                  <a:cubicBezTo>
                    <a:pt x="4070" y="2247"/>
                    <a:pt x="4056" y="2092"/>
                    <a:pt x="4050" y="1942"/>
                  </a:cubicBezTo>
                  <a:cubicBezTo>
                    <a:pt x="4049" y="1894"/>
                    <a:pt x="4043" y="1850"/>
                    <a:pt x="4035" y="1804"/>
                  </a:cubicBezTo>
                  <a:cubicBezTo>
                    <a:pt x="4003" y="1653"/>
                    <a:pt x="3961" y="1497"/>
                    <a:pt x="3904" y="1355"/>
                  </a:cubicBezTo>
                  <a:cubicBezTo>
                    <a:pt x="3885" y="1310"/>
                    <a:pt x="3862" y="1269"/>
                    <a:pt x="3839" y="1228"/>
                  </a:cubicBezTo>
                  <a:cubicBezTo>
                    <a:pt x="3760" y="1095"/>
                    <a:pt x="3686" y="952"/>
                    <a:pt x="3587" y="833"/>
                  </a:cubicBezTo>
                  <a:cubicBezTo>
                    <a:pt x="3485" y="708"/>
                    <a:pt x="3364" y="604"/>
                    <a:pt x="3249" y="502"/>
                  </a:cubicBezTo>
                  <a:cubicBezTo>
                    <a:pt x="3210" y="467"/>
                    <a:pt x="3170" y="434"/>
                    <a:pt x="3127" y="404"/>
                  </a:cubicBezTo>
                  <a:cubicBezTo>
                    <a:pt x="3000" y="319"/>
                    <a:pt x="2859" y="251"/>
                    <a:pt x="2724" y="182"/>
                  </a:cubicBezTo>
                  <a:cubicBezTo>
                    <a:pt x="2676" y="159"/>
                    <a:pt x="2629" y="139"/>
                    <a:pt x="2580" y="123"/>
                  </a:cubicBezTo>
                  <a:cubicBezTo>
                    <a:pt x="2389" y="63"/>
                    <a:pt x="2186" y="5"/>
                    <a:pt x="1983" y="1"/>
                  </a:cubicBezTo>
                  <a:cubicBezTo>
                    <a:pt x="1962" y="1"/>
                    <a:pt x="1940" y="1"/>
                    <a:pt x="1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9"/>
            <p:cNvSpPr/>
            <p:nvPr/>
          </p:nvSpPr>
          <p:spPr>
            <a:xfrm rot="-3454965" flipH="1">
              <a:off x="2585958" y="3952406"/>
              <a:ext cx="59728" cy="55094"/>
            </a:xfrm>
            <a:custGeom>
              <a:avLst/>
              <a:gdLst/>
              <a:ahLst/>
              <a:cxnLst/>
              <a:rect l="l" t="t" r="r" b="b"/>
              <a:pathLst>
                <a:path w="2962" h="3129" extrusionOk="0">
                  <a:moveTo>
                    <a:pt x="1378" y="1"/>
                  </a:moveTo>
                  <a:cubicBezTo>
                    <a:pt x="1274" y="1"/>
                    <a:pt x="1261" y="11"/>
                    <a:pt x="1094" y="59"/>
                  </a:cubicBezTo>
                  <a:cubicBezTo>
                    <a:pt x="1041" y="73"/>
                    <a:pt x="987" y="89"/>
                    <a:pt x="934" y="105"/>
                  </a:cubicBezTo>
                  <a:cubicBezTo>
                    <a:pt x="835" y="165"/>
                    <a:pt x="739" y="224"/>
                    <a:pt x="639" y="283"/>
                  </a:cubicBezTo>
                  <a:cubicBezTo>
                    <a:pt x="599" y="325"/>
                    <a:pt x="560" y="367"/>
                    <a:pt x="520" y="410"/>
                  </a:cubicBezTo>
                  <a:cubicBezTo>
                    <a:pt x="477" y="450"/>
                    <a:pt x="438" y="493"/>
                    <a:pt x="398" y="539"/>
                  </a:cubicBezTo>
                  <a:cubicBezTo>
                    <a:pt x="388" y="551"/>
                    <a:pt x="379" y="562"/>
                    <a:pt x="369" y="577"/>
                  </a:cubicBezTo>
                  <a:cubicBezTo>
                    <a:pt x="366" y="582"/>
                    <a:pt x="362" y="590"/>
                    <a:pt x="359" y="594"/>
                  </a:cubicBezTo>
                  <a:cubicBezTo>
                    <a:pt x="301" y="692"/>
                    <a:pt x="248" y="801"/>
                    <a:pt x="193" y="900"/>
                  </a:cubicBezTo>
                  <a:cubicBezTo>
                    <a:pt x="186" y="915"/>
                    <a:pt x="179" y="928"/>
                    <a:pt x="173" y="942"/>
                  </a:cubicBezTo>
                  <a:cubicBezTo>
                    <a:pt x="167" y="954"/>
                    <a:pt x="163" y="968"/>
                    <a:pt x="159" y="982"/>
                  </a:cubicBezTo>
                  <a:cubicBezTo>
                    <a:pt x="144" y="1037"/>
                    <a:pt x="131" y="1095"/>
                    <a:pt x="120" y="1146"/>
                  </a:cubicBezTo>
                  <a:cubicBezTo>
                    <a:pt x="62" y="1273"/>
                    <a:pt x="18" y="1404"/>
                    <a:pt x="1" y="1546"/>
                  </a:cubicBezTo>
                  <a:cubicBezTo>
                    <a:pt x="3" y="1656"/>
                    <a:pt x="6" y="1765"/>
                    <a:pt x="8" y="1873"/>
                  </a:cubicBezTo>
                  <a:cubicBezTo>
                    <a:pt x="44" y="2102"/>
                    <a:pt x="134" y="2306"/>
                    <a:pt x="278" y="2486"/>
                  </a:cubicBezTo>
                  <a:cubicBezTo>
                    <a:pt x="280" y="2490"/>
                    <a:pt x="284" y="2491"/>
                    <a:pt x="285" y="2493"/>
                  </a:cubicBezTo>
                  <a:cubicBezTo>
                    <a:pt x="310" y="2519"/>
                    <a:pt x="395" y="2599"/>
                    <a:pt x="461" y="2661"/>
                  </a:cubicBezTo>
                  <a:cubicBezTo>
                    <a:pt x="566" y="2795"/>
                    <a:pt x="694" y="2896"/>
                    <a:pt x="846" y="2963"/>
                  </a:cubicBezTo>
                  <a:cubicBezTo>
                    <a:pt x="986" y="3054"/>
                    <a:pt x="1141" y="3104"/>
                    <a:pt x="1313" y="3117"/>
                  </a:cubicBezTo>
                  <a:cubicBezTo>
                    <a:pt x="1362" y="3125"/>
                    <a:pt x="1411" y="3129"/>
                    <a:pt x="1460" y="3129"/>
                  </a:cubicBezTo>
                  <a:cubicBezTo>
                    <a:pt x="1576" y="3129"/>
                    <a:pt x="1689" y="3107"/>
                    <a:pt x="1799" y="3066"/>
                  </a:cubicBezTo>
                  <a:cubicBezTo>
                    <a:pt x="1969" y="3031"/>
                    <a:pt x="2120" y="2958"/>
                    <a:pt x="2252" y="2841"/>
                  </a:cubicBezTo>
                  <a:cubicBezTo>
                    <a:pt x="2292" y="2799"/>
                    <a:pt x="2331" y="2756"/>
                    <a:pt x="2372" y="2714"/>
                  </a:cubicBezTo>
                  <a:cubicBezTo>
                    <a:pt x="2379" y="2709"/>
                    <a:pt x="2387" y="2704"/>
                    <a:pt x="2395" y="2700"/>
                  </a:cubicBezTo>
                  <a:cubicBezTo>
                    <a:pt x="2400" y="2697"/>
                    <a:pt x="2407" y="2691"/>
                    <a:pt x="2413" y="2687"/>
                  </a:cubicBezTo>
                  <a:cubicBezTo>
                    <a:pt x="2418" y="2684"/>
                    <a:pt x="2422" y="2680"/>
                    <a:pt x="2428" y="2676"/>
                  </a:cubicBezTo>
                  <a:lnTo>
                    <a:pt x="2435" y="2668"/>
                  </a:lnTo>
                  <a:cubicBezTo>
                    <a:pt x="2472" y="2630"/>
                    <a:pt x="2638" y="2456"/>
                    <a:pt x="2674" y="2417"/>
                  </a:cubicBezTo>
                  <a:cubicBezTo>
                    <a:pt x="2682" y="2405"/>
                    <a:pt x="2691" y="2397"/>
                    <a:pt x="2698" y="2385"/>
                  </a:cubicBezTo>
                  <a:cubicBezTo>
                    <a:pt x="2701" y="2382"/>
                    <a:pt x="2702" y="2381"/>
                    <a:pt x="2704" y="2376"/>
                  </a:cubicBezTo>
                  <a:cubicBezTo>
                    <a:pt x="2731" y="2330"/>
                    <a:pt x="2839" y="2129"/>
                    <a:pt x="2862" y="2081"/>
                  </a:cubicBezTo>
                  <a:cubicBezTo>
                    <a:pt x="2866" y="2076"/>
                    <a:pt x="2868" y="2071"/>
                    <a:pt x="2869" y="2066"/>
                  </a:cubicBezTo>
                  <a:cubicBezTo>
                    <a:pt x="2871" y="2060"/>
                    <a:pt x="2875" y="2054"/>
                    <a:pt x="2875" y="2050"/>
                  </a:cubicBezTo>
                  <a:cubicBezTo>
                    <a:pt x="2876" y="2045"/>
                    <a:pt x="2876" y="2043"/>
                    <a:pt x="2878" y="2038"/>
                  </a:cubicBezTo>
                  <a:cubicBezTo>
                    <a:pt x="2892" y="1985"/>
                    <a:pt x="2905" y="1930"/>
                    <a:pt x="2917" y="1877"/>
                  </a:cubicBezTo>
                  <a:cubicBezTo>
                    <a:pt x="2931" y="1821"/>
                    <a:pt x="2943" y="1766"/>
                    <a:pt x="2956" y="1712"/>
                  </a:cubicBezTo>
                  <a:cubicBezTo>
                    <a:pt x="2957" y="1700"/>
                    <a:pt x="2960" y="1687"/>
                    <a:pt x="2960" y="1676"/>
                  </a:cubicBezTo>
                  <a:cubicBezTo>
                    <a:pt x="2961" y="1615"/>
                    <a:pt x="2957" y="1543"/>
                    <a:pt x="2956" y="1496"/>
                  </a:cubicBezTo>
                  <a:cubicBezTo>
                    <a:pt x="2954" y="1454"/>
                    <a:pt x="2957" y="1374"/>
                    <a:pt x="2950" y="1313"/>
                  </a:cubicBezTo>
                  <a:cubicBezTo>
                    <a:pt x="2948" y="1302"/>
                    <a:pt x="2947" y="1290"/>
                    <a:pt x="2943" y="1277"/>
                  </a:cubicBezTo>
                  <a:cubicBezTo>
                    <a:pt x="2914" y="1161"/>
                    <a:pt x="2888" y="1038"/>
                    <a:pt x="2841" y="928"/>
                  </a:cubicBezTo>
                  <a:lnTo>
                    <a:pt x="2825" y="895"/>
                  </a:lnTo>
                  <a:cubicBezTo>
                    <a:pt x="2777" y="810"/>
                    <a:pt x="2695" y="679"/>
                    <a:pt x="2643" y="597"/>
                  </a:cubicBezTo>
                  <a:cubicBezTo>
                    <a:pt x="2641" y="594"/>
                    <a:pt x="2639" y="592"/>
                    <a:pt x="2639" y="590"/>
                  </a:cubicBezTo>
                  <a:cubicBezTo>
                    <a:pt x="2636" y="582"/>
                    <a:pt x="2630" y="577"/>
                    <a:pt x="2626" y="569"/>
                  </a:cubicBezTo>
                  <a:cubicBezTo>
                    <a:pt x="2623" y="564"/>
                    <a:pt x="2615" y="555"/>
                    <a:pt x="2607" y="546"/>
                  </a:cubicBezTo>
                  <a:cubicBezTo>
                    <a:pt x="2518" y="456"/>
                    <a:pt x="2430" y="364"/>
                    <a:pt x="2331" y="287"/>
                  </a:cubicBezTo>
                  <a:cubicBezTo>
                    <a:pt x="2323" y="280"/>
                    <a:pt x="2313" y="273"/>
                    <a:pt x="2302" y="267"/>
                  </a:cubicBezTo>
                  <a:cubicBezTo>
                    <a:pt x="2199" y="205"/>
                    <a:pt x="2092" y="139"/>
                    <a:pt x="1979" y="96"/>
                  </a:cubicBezTo>
                  <a:lnTo>
                    <a:pt x="1963" y="90"/>
                  </a:lnTo>
                  <a:cubicBezTo>
                    <a:pt x="1960" y="89"/>
                    <a:pt x="1956" y="89"/>
                    <a:pt x="1954" y="87"/>
                  </a:cubicBezTo>
                  <a:cubicBezTo>
                    <a:pt x="1902" y="73"/>
                    <a:pt x="1687" y="23"/>
                    <a:pt x="1632" y="10"/>
                  </a:cubicBezTo>
                  <a:cubicBezTo>
                    <a:pt x="1619" y="7"/>
                    <a:pt x="1605" y="4"/>
                    <a:pt x="1593" y="4"/>
                  </a:cubicBezTo>
                  <a:lnTo>
                    <a:pt x="1586" y="4"/>
                  </a:lnTo>
                  <a:cubicBezTo>
                    <a:pt x="1486" y="3"/>
                    <a:pt x="1423" y="1"/>
                    <a:pt x="1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9"/>
            <p:cNvSpPr/>
            <p:nvPr/>
          </p:nvSpPr>
          <p:spPr>
            <a:xfrm rot="-3454965" flipH="1">
              <a:off x="917271" y="4218277"/>
              <a:ext cx="109616" cy="95168"/>
            </a:xfrm>
            <a:custGeom>
              <a:avLst/>
              <a:gdLst/>
              <a:ahLst/>
              <a:cxnLst/>
              <a:rect l="l" t="t" r="r" b="b"/>
              <a:pathLst>
                <a:path w="5436" h="5405" extrusionOk="0">
                  <a:moveTo>
                    <a:pt x="2860" y="0"/>
                  </a:moveTo>
                  <a:cubicBezTo>
                    <a:pt x="2524" y="0"/>
                    <a:pt x="2195" y="72"/>
                    <a:pt x="1871" y="174"/>
                  </a:cubicBezTo>
                  <a:cubicBezTo>
                    <a:pt x="1539" y="278"/>
                    <a:pt x="1212" y="466"/>
                    <a:pt x="962" y="708"/>
                  </a:cubicBezTo>
                  <a:cubicBezTo>
                    <a:pt x="799" y="865"/>
                    <a:pt x="632" y="1032"/>
                    <a:pt x="517" y="1229"/>
                  </a:cubicBezTo>
                  <a:cubicBezTo>
                    <a:pt x="329" y="1558"/>
                    <a:pt x="242" y="1787"/>
                    <a:pt x="165" y="2154"/>
                  </a:cubicBezTo>
                  <a:cubicBezTo>
                    <a:pt x="1" y="2931"/>
                    <a:pt x="291" y="3825"/>
                    <a:pt x="798" y="4421"/>
                  </a:cubicBezTo>
                  <a:cubicBezTo>
                    <a:pt x="1309" y="5023"/>
                    <a:pt x="2056" y="5404"/>
                    <a:pt x="2841" y="5404"/>
                  </a:cubicBezTo>
                  <a:cubicBezTo>
                    <a:pt x="2977" y="5404"/>
                    <a:pt x="3114" y="5393"/>
                    <a:pt x="3251" y="5369"/>
                  </a:cubicBezTo>
                  <a:cubicBezTo>
                    <a:pt x="3502" y="5326"/>
                    <a:pt x="3770" y="5253"/>
                    <a:pt x="3999" y="5127"/>
                  </a:cubicBezTo>
                  <a:cubicBezTo>
                    <a:pt x="4358" y="4933"/>
                    <a:pt x="4589" y="4752"/>
                    <a:pt x="4856" y="4448"/>
                  </a:cubicBezTo>
                  <a:cubicBezTo>
                    <a:pt x="5206" y="4053"/>
                    <a:pt x="5353" y="3535"/>
                    <a:pt x="5354" y="3017"/>
                  </a:cubicBezTo>
                  <a:cubicBezTo>
                    <a:pt x="5417" y="2682"/>
                    <a:pt x="5436" y="2335"/>
                    <a:pt x="5353" y="2003"/>
                  </a:cubicBezTo>
                  <a:cubicBezTo>
                    <a:pt x="5299" y="1783"/>
                    <a:pt x="5243" y="1558"/>
                    <a:pt x="5131" y="1361"/>
                  </a:cubicBezTo>
                  <a:cubicBezTo>
                    <a:pt x="4938" y="1020"/>
                    <a:pt x="4781" y="823"/>
                    <a:pt x="4482" y="564"/>
                  </a:cubicBezTo>
                  <a:cubicBezTo>
                    <a:pt x="4135" y="262"/>
                    <a:pt x="3681" y="109"/>
                    <a:pt x="3235" y="32"/>
                  </a:cubicBezTo>
                  <a:cubicBezTo>
                    <a:pt x="3109" y="10"/>
                    <a:pt x="2984" y="0"/>
                    <a:pt x="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9"/>
            <p:cNvSpPr/>
            <p:nvPr/>
          </p:nvSpPr>
          <p:spPr>
            <a:xfrm rot="-3454965" flipH="1">
              <a:off x="839370" y="4186978"/>
              <a:ext cx="64064" cy="53333"/>
            </a:xfrm>
            <a:custGeom>
              <a:avLst/>
              <a:gdLst/>
              <a:ahLst/>
              <a:cxnLst/>
              <a:rect l="l" t="t" r="r" b="b"/>
              <a:pathLst>
                <a:path w="3177" h="3029" extrusionOk="0">
                  <a:moveTo>
                    <a:pt x="1611" y="1"/>
                  </a:moveTo>
                  <a:cubicBezTo>
                    <a:pt x="1565" y="1"/>
                    <a:pt x="1518" y="5"/>
                    <a:pt x="1471" y="6"/>
                  </a:cubicBezTo>
                  <a:cubicBezTo>
                    <a:pt x="1417" y="7"/>
                    <a:pt x="1334" y="4"/>
                    <a:pt x="1270" y="13"/>
                  </a:cubicBezTo>
                  <a:cubicBezTo>
                    <a:pt x="1263" y="14"/>
                    <a:pt x="1255" y="14"/>
                    <a:pt x="1248" y="17"/>
                  </a:cubicBezTo>
                  <a:cubicBezTo>
                    <a:pt x="1244" y="17"/>
                    <a:pt x="1242" y="19"/>
                    <a:pt x="1238" y="19"/>
                  </a:cubicBezTo>
                  <a:cubicBezTo>
                    <a:pt x="1152" y="39"/>
                    <a:pt x="998" y="85"/>
                    <a:pt x="913" y="112"/>
                  </a:cubicBezTo>
                  <a:cubicBezTo>
                    <a:pt x="900" y="115"/>
                    <a:pt x="886" y="121"/>
                    <a:pt x="874" y="127"/>
                  </a:cubicBezTo>
                  <a:cubicBezTo>
                    <a:pt x="868" y="129"/>
                    <a:pt x="863" y="132"/>
                    <a:pt x="855" y="135"/>
                  </a:cubicBezTo>
                  <a:cubicBezTo>
                    <a:pt x="811" y="161"/>
                    <a:pt x="601" y="288"/>
                    <a:pt x="559" y="315"/>
                  </a:cubicBezTo>
                  <a:cubicBezTo>
                    <a:pt x="555" y="316"/>
                    <a:pt x="550" y="321"/>
                    <a:pt x="546" y="322"/>
                  </a:cubicBezTo>
                  <a:cubicBezTo>
                    <a:pt x="536" y="329"/>
                    <a:pt x="525" y="338"/>
                    <a:pt x="516" y="350"/>
                  </a:cubicBezTo>
                  <a:cubicBezTo>
                    <a:pt x="516" y="350"/>
                    <a:pt x="514" y="351"/>
                    <a:pt x="512" y="351"/>
                  </a:cubicBezTo>
                  <a:cubicBezTo>
                    <a:pt x="418" y="424"/>
                    <a:pt x="332" y="511"/>
                    <a:pt x="260" y="610"/>
                  </a:cubicBezTo>
                  <a:cubicBezTo>
                    <a:pt x="251" y="624"/>
                    <a:pt x="244" y="640"/>
                    <a:pt x="235" y="655"/>
                  </a:cubicBezTo>
                  <a:cubicBezTo>
                    <a:pt x="181" y="729"/>
                    <a:pt x="140" y="808"/>
                    <a:pt x="109" y="889"/>
                  </a:cubicBezTo>
                  <a:cubicBezTo>
                    <a:pt x="107" y="895"/>
                    <a:pt x="104" y="898"/>
                    <a:pt x="102" y="903"/>
                  </a:cubicBezTo>
                  <a:cubicBezTo>
                    <a:pt x="93" y="926"/>
                    <a:pt x="91" y="952"/>
                    <a:pt x="84" y="975"/>
                  </a:cubicBezTo>
                  <a:cubicBezTo>
                    <a:pt x="73" y="1011"/>
                    <a:pt x="58" y="1046"/>
                    <a:pt x="54" y="1083"/>
                  </a:cubicBezTo>
                  <a:cubicBezTo>
                    <a:pt x="41" y="1121"/>
                    <a:pt x="40" y="1158"/>
                    <a:pt x="32" y="1197"/>
                  </a:cubicBezTo>
                  <a:cubicBezTo>
                    <a:pt x="30" y="1207"/>
                    <a:pt x="27" y="1216"/>
                    <a:pt x="27" y="1227"/>
                  </a:cubicBezTo>
                  <a:cubicBezTo>
                    <a:pt x="7" y="1341"/>
                    <a:pt x="1" y="1453"/>
                    <a:pt x="22" y="1571"/>
                  </a:cubicBezTo>
                  <a:cubicBezTo>
                    <a:pt x="37" y="1695"/>
                    <a:pt x="79" y="1806"/>
                    <a:pt x="135" y="1912"/>
                  </a:cubicBezTo>
                  <a:lnTo>
                    <a:pt x="135" y="1913"/>
                  </a:lnTo>
                  <a:cubicBezTo>
                    <a:pt x="140" y="1932"/>
                    <a:pt x="145" y="1948"/>
                    <a:pt x="155" y="1967"/>
                  </a:cubicBezTo>
                  <a:cubicBezTo>
                    <a:pt x="162" y="1982"/>
                    <a:pt x="171" y="1998"/>
                    <a:pt x="179" y="2014"/>
                  </a:cubicBezTo>
                  <a:cubicBezTo>
                    <a:pt x="237" y="2115"/>
                    <a:pt x="303" y="2227"/>
                    <a:pt x="366" y="2323"/>
                  </a:cubicBezTo>
                  <a:cubicBezTo>
                    <a:pt x="372" y="2332"/>
                    <a:pt x="379" y="2342"/>
                    <a:pt x="386" y="2352"/>
                  </a:cubicBezTo>
                  <a:cubicBezTo>
                    <a:pt x="396" y="2367"/>
                    <a:pt x="408" y="2380"/>
                    <a:pt x="418" y="2392"/>
                  </a:cubicBezTo>
                  <a:lnTo>
                    <a:pt x="440" y="2414"/>
                  </a:lnTo>
                  <a:cubicBezTo>
                    <a:pt x="525" y="2496"/>
                    <a:pt x="617" y="2587"/>
                    <a:pt x="706" y="2666"/>
                  </a:cubicBezTo>
                  <a:cubicBezTo>
                    <a:pt x="735" y="2690"/>
                    <a:pt x="763" y="2712"/>
                    <a:pt x="796" y="2731"/>
                  </a:cubicBezTo>
                  <a:cubicBezTo>
                    <a:pt x="906" y="2792"/>
                    <a:pt x="1015" y="2856"/>
                    <a:pt x="1130" y="2908"/>
                  </a:cubicBezTo>
                  <a:cubicBezTo>
                    <a:pt x="1149" y="2918"/>
                    <a:pt x="1166" y="2925"/>
                    <a:pt x="1186" y="2929"/>
                  </a:cubicBezTo>
                  <a:cubicBezTo>
                    <a:pt x="1195" y="2932"/>
                    <a:pt x="1202" y="2935"/>
                    <a:pt x="1212" y="2936"/>
                  </a:cubicBezTo>
                  <a:cubicBezTo>
                    <a:pt x="1317" y="2965"/>
                    <a:pt x="1438" y="2994"/>
                    <a:pt x="1547" y="3015"/>
                  </a:cubicBezTo>
                  <a:cubicBezTo>
                    <a:pt x="1568" y="3020"/>
                    <a:pt x="1588" y="3023"/>
                    <a:pt x="1608" y="3026"/>
                  </a:cubicBezTo>
                  <a:cubicBezTo>
                    <a:pt x="1630" y="3028"/>
                    <a:pt x="1652" y="3029"/>
                    <a:pt x="1675" y="3029"/>
                  </a:cubicBezTo>
                  <a:cubicBezTo>
                    <a:pt x="1725" y="3029"/>
                    <a:pt x="1777" y="3025"/>
                    <a:pt x="1824" y="3023"/>
                  </a:cubicBezTo>
                  <a:cubicBezTo>
                    <a:pt x="1836" y="3022"/>
                    <a:pt x="1848" y="3022"/>
                    <a:pt x="1861" y="3022"/>
                  </a:cubicBezTo>
                  <a:cubicBezTo>
                    <a:pt x="1875" y="3022"/>
                    <a:pt x="1890" y="3022"/>
                    <a:pt x="1904" y="3022"/>
                  </a:cubicBezTo>
                  <a:cubicBezTo>
                    <a:pt x="1949" y="3022"/>
                    <a:pt x="1995" y="3022"/>
                    <a:pt x="2037" y="3015"/>
                  </a:cubicBezTo>
                  <a:cubicBezTo>
                    <a:pt x="2100" y="3007"/>
                    <a:pt x="2162" y="2984"/>
                    <a:pt x="2222" y="2965"/>
                  </a:cubicBezTo>
                  <a:cubicBezTo>
                    <a:pt x="2277" y="2951"/>
                    <a:pt x="2329" y="2935"/>
                    <a:pt x="2382" y="2920"/>
                  </a:cubicBezTo>
                  <a:cubicBezTo>
                    <a:pt x="2481" y="2861"/>
                    <a:pt x="2579" y="2803"/>
                    <a:pt x="2677" y="2742"/>
                  </a:cubicBezTo>
                  <a:cubicBezTo>
                    <a:pt x="2687" y="2735"/>
                    <a:pt x="2910" y="2498"/>
                    <a:pt x="2914" y="2489"/>
                  </a:cubicBezTo>
                  <a:cubicBezTo>
                    <a:pt x="2926" y="2474"/>
                    <a:pt x="3064" y="2213"/>
                    <a:pt x="3072" y="2193"/>
                  </a:cubicBezTo>
                  <a:cubicBezTo>
                    <a:pt x="3075" y="2188"/>
                    <a:pt x="3077" y="2187"/>
                    <a:pt x="3077" y="2184"/>
                  </a:cubicBezTo>
                  <a:cubicBezTo>
                    <a:pt x="3080" y="2177"/>
                    <a:pt x="3084" y="2169"/>
                    <a:pt x="3085" y="2159"/>
                  </a:cubicBezTo>
                  <a:lnTo>
                    <a:pt x="3091" y="2144"/>
                  </a:lnTo>
                  <a:cubicBezTo>
                    <a:pt x="3091" y="2141"/>
                    <a:pt x="3093" y="2138"/>
                    <a:pt x="3093" y="2135"/>
                  </a:cubicBezTo>
                  <a:cubicBezTo>
                    <a:pt x="3107" y="2085"/>
                    <a:pt x="3159" y="1863"/>
                    <a:pt x="3170" y="1813"/>
                  </a:cubicBezTo>
                  <a:cubicBezTo>
                    <a:pt x="3173" y="1800"/>
                    <a:pt x="3176" y="1785"/>
                    <a:pt x="3176" y="1774"/>
                  </a:cubicBezTo>
                  <a:lnTo>
                    <a:pt x="3176" y="1757"/>
                  </a:lnTo>
                  <a:cubicBezTo>
                    <a:pt x="3176" y="1705"/>
                    <a:pt x="3172" y="1479"/>
                    <a:pt x="3169" y="1426"/>
                  </a:cubicBezTo>
                  <a:lnTo>
                    <a:pt x="3169" y="1416"/>
                  </a:lnTo>
                  <a:cubicBezTo>
                    <a:pt x="3166" y="1403"/>
                    <a:pt x="3165" y="1393"/>
                    <a:pt x="3163" y="1380"/>
                  </a:cubicBezTo>
                  <a:cubicBezTo>
                    <a:pt x="3136" y="1260"/>
                    <a:pt x="3101" y="1144"/>
                    <a:pt x="3062" y="1030"/>
                  </a:cubicBezTo>
                  <a:cubicBezTo>
                    <a:pt x="3058" y="1019"/>
                    <a:pt x="3054" y="1006"/>
                    <a:pt x="3047" y="993"/>
                  </a:cubicBezTo>
                  <a:cubicBezTo>
                    <a:pt x="3044" y="987"/>
                    <a:pt x="3041" y="983"/>
                    <a:pt x="3036" y="978"/>
                  </a:cubicBezTo>
                  <a:cubicBezTo>
                    <a:pt x="2982" y="878"/>
                    <a:pt x="2914" y="770"/>
                    <a:pt x="2852" y="675"/>
                  </a:cubicBezTo>
                  <a:cubicBezTo>
                    <a:pt x="2845" y="663"/>
                    <a:pt x="2838" y="652"/>
                    <a:pt x="2828" y="640"/>
                  </a:cubicBezTo>
                  <a:cubicBezTo>
                    <a:pt x="2825" y="629"/>
                    <a:pt x="2818" y="619"/>
                    <a:pt x="2809" y="610"/>
                  </a:cubicBezTo>
                  <a:lnTo>
                    <a:pt x="2795" y="596"/>
                  </a:lnTo>
                  <a:cubicBezTo>
                    <a:pt x="2711" y="514"/>
                    <a:pt x="2619" y="426"/>
                    <a:pt x="2533" y="350"/>
                  </a:cubicBezTo>
                  <a:cubicBezTo>
                    <a:pt x="2514" y="331"/>
                    <a:pt x="2493" y="315"/>
                    <a:pt x="2468" y="301"/>
                  </a:cubicBezTo>
                  <a:cubicBezTo>
                    <a:pt x="2464" y="298"/>
                    <a:pt x="2457" y="293"/>
                    <a:pt x="2451" y="291"/>
                  </a:cubicBezTo>
                  <a:cubicBezTo>
                    <a:pt x="2356" y="234"/>
                    <a:pt x="2245" y="178"/>
                    <a:pt x="2147" y="127"/>
                  </a:cubicBezTo>
                  <a:cubicBezTo>
                    <a:pt x="2134" y="119"/>
                    <a:pt x="2121" y="114"/>
                    <a:pt x="2107" y="108"/>
                  </a:cubicBezTo>
                  <a:cubicBezTo>
                    <a:pt x="2097" y="104"/>
                    <a:pt x="2084" y="99"/>
                    <a:pt x="2073" y="96"/>
                  </a:cubicBezTo>
                  <a:cubicBezTo>
                    <a:pt x="2065" y="93"/>
                    <a:pt x="2058" y="92"/>
                    <a:pt x="2054" y="91"/>
                  </a:cubicBezTo>
                  <a:cubicBezTo>
                    <a:pt x="1947" y="60"/>
                    <a:pt x="1828" y="34"/>
                    <a:pt x="1719" y="11"/>
                  </a:cubicBezTo>
                  <a:cubicBezTo>
                    <a:pt x="1683" y="3"/>
                    <a:pt x="1647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8" name="Google Shape;4728;p39"/>
          <p:cNvGrpSpPr/>
          <p:nvPr/>
        </p:nvGrpSpPr>
        <p:grpSpPr>
          <a:xfrm>
            <a:off x="7289763" y="1936275"/>
            <a:ext cx="1447425" cy="1400200"/>
            <a:chOff x="3834875" y="774775"/>
            <a:chExt cx="1447425" cy="1400200"/>
          </a:xfrm>
        </p:grpSpPr>
        <p:sp>
          <p:nvSpPr>
            <p:cNvPr id="4729" name="Google Shape;4729;p39"/>
            <p:cNvSpPr/>
            <p:nvPr/>
          </p:nvSpPr>
          <p:spPr>
            <a:xfrm>
              <a:off x="4058725" y="1104375"/>
              <a:ext cx="916650" cy="883950"/>
            </a:xfrm>
            <a:custGeom>
              <a:avLst/>
              <a:gdLst/>
              <a:ahLst/>
              <a:cxnLst/>
              <a:rect l="l" t="t" r="r" b="b"/>
              <a:pathLst>
                <a:path w="36666" h="35358" extrusionOk="0">
                  <a:moveTo>
                    <a:pt x="7733" y="0"/>
                  </a:moveTo>
                  <a:cubicBezTo>
                    <a:pt x="7515" y="0"/>
                    <a:pt x="7306" y="123"/>
                    <a:pt x="7125" y="253"/>
                  </a:cubicBezTo>
                  <a:cubicBezTo>
                    <a:pt x="7060" y="304"/>
                    <a:pt x="6991" y="353"/>
                    <a:pt x="6924" y="405"/>
                  </a:cubicBezTo>
                  <a:cubicBezTo>
                    <a:pt x="5356" y="1619"/>
                    <a:pt x="4426" y="3501"/>
                    <a:pt x="3770" y="5383"/>
                  </a:cubicBezTo>
                  <a:cubicBezTo>
                    <a:pt x="0" y="16222"/>
                    <a:pt x="5322" y="35358"/>
                    <a:pt x="17724" y="35358"/>
                  </a:cubicBezTo>
                  <a:cubicBezTo>
                    <a:pt x="19734" y="35358"/>
                    <a:pt x="21931" y="34855"/>
                    <a:pt x="24304" y="33732"/>
                  </a:cubicBezTo>
                  <a:cubicBezTo>
                    <a:pt x="31555" y="30304"/>
                    <a:pt x="35726" y="21757"/>
                    <a:pt x="36374" y="14045"/>
                  </a:cubicBezTo>
                  <a:cubicBezTo>
                    <a:pt x="36665" y="10588"/>
                    <a:pt x="36108" y="7012"/>
                    <a:pt x="34439" y="3968"/>
                  </a:cubicBezTo>
                  <a:cubicBezTo>
                    <a:pt x="34183" y="3502"/>
                    <a:pt x="33785" y="2989"/>
                    <a:pt x="33275" y="2989"/>
                  </a:cubicBezTo>
                  <a:cubicBezTo>
                    <a:pt x="33238" y="2989"/>
                    <a:pt x="33200" y="2991"/>
                    <a:pt x="33162" y="2997"/>
                  </a:cubicBezTo>
                  <a:cubicBezTo>
                    <a:pt x="32926" y="3032"/>
                    <a:pt x="32722" y="3176"/>
                    <a:pt x="32536" y="3324"/>
                  </a:cubicBezTo>
                  <a:cubicBezTo>
                    <a:pt x="31548" y="4104"/>
                    <a:pt x="30718" y="5091"/>
                    <a:pt x="29640" y="5741"/>
                  </a:cubicBezTo>
                  <a:cubicBezTo>
                    <a:pt x="28969" y="6146"/>
                    <a:pt x="28232" y="6305"/>
                    <a:pt x="27467" y="6305"/>
                  </a:cubicBezTo>
                  <a:cubicBezTo>
                    <a:pt x="25346" y="6305"/>
                    <a:pt x="23002" y="5085"/>
                    <a:pt x="21184" y="4498"/>
                  </a:cubicBezTo>
                  <a:cubicBezTo>
                    <a:pt x="19902" y="4085"/>
                    <a:pt x="18554" y="3877"/>
                    <a:pt x="17207" y="3877"/>
                  </a:cubicBezTo>
                  <a:cubicBezTo>
                    <a:pt x="15989" y="3877"/>
                    <a:pt x="14771" y="4047"/>
                    <a:pt x="13602" y="4387"/>
                  </a:cubicBezTo>
                  <a:cubicBezTo>
                    <a:pt x="12809" y="4619"/>
                    <a:pt x="11898" y="4959"/>
                    <a:pt x="11091" y="4959"/>
                  </a:cubicBezTo>
                  <a:cubicBezTo>
                    <a:pt x="10317" y="4959"/>
                    <a:pt x="9638" y="4646"/>
                    <a:pt x="9249" y="3621"/>
                  </a:cubicBezTo>
                  <a:cubicBezTo>
                    <a:pt x="8867" y="2620"/>
                    <a:pt x="8931" y="1468"/>
                    <a:pt x="8415" y="528"/>
                  </a:cubicBezTo>
                  <a:cubicBezTo>
                    <a:pt x="8284" y="286"/>
                    <a:pt x="8087" y="45"/>
                    <a:pt x="7814" y="6"/>
                  </a:cubicBezTo>
                  <a:cubicBezTo>
                    <a:pt x="7787" y="2"/>
                    <a:pt x="7760" y="0"/>
                    <a:pt x="773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9"/>
            <p:cNvSpPr/>
            <p:nvPr/>
          </p:nvSpPr>
          <p:spPr>
            <a:xfrm>
              <a:off x="4271350" y="1411225"/>
              <a:ext cx="163550" cy="70400"/>
            </a:xfrm>
            <a:custGeom>
              <a:avLst/>
              <a:gdLst/>
              <a:ahLst/>
              <a:cxnLst/>
              <a:rect l="l" t="t" r="r" b="b"/>
              <a:pathLst>
                <a:path w="6542" h="2816" extrusionOk="0">
                  <a:moveTo>
                    <a:pt x="3130" y="0"/>
                  </a:moveTo>
                  <a:cubicBezTo>
                    <a:pt x="2068" y="0"/>
                    <a:pt x="988" y="456"/>
                    <a:pt x="221" y="1360"/>
                  </a:cubicBezTo>
                  <a:cubicBezTo>
                    <a:pt x="0" y="1623"/>
                    <a:pt x="279" y="1991"/>
                    <a:pt x="561" y="1991"/>
                  </a:cubicBezTo>
                  <a:cubicBezTo>
                    <a:pt x="641" y="1991"/>
                    <a:pt x="721" y="1962"/>
                    <a:pt x="790" y="1892"/>
                  </a:cubicBezTo>
                  <a:cubicBezTo>
                    <a:pt x="1393" y="1287"/>
                    <a:pt x="2102" y="1000"/>
                    <a:pt x="2794" y="1000"/>
                  </a:cubicBezTo>
                  <a:cubicBezTo>
                    <a:pt x="3727" y="1000"/>
                    <a:pt x="4631" y="1523"/>
                    <a:pt x="5204" y="2494"/>
                  </a:cubicBezTo>
                  <a:cubicBezTo>
                    <a:pt x="5337" y="2719"/>
                    <a:pt x="5549" y="2815"/>
                    <a:pt x="5756" y="2815"/>
                  </a:cubicBezTo>
                  <a:cubicBezTo>
                    <a:pt x="6157" y="2815"/>
                    <a:pt x="6541" y="2457"/>
                    <a:pt x="6308" y="1984"/>
                  </a:cubicBezTo>
                  <a:cubicBezTo>
                    <a:pt x="5655" y="657"/>
                    <a:pt x="4405" y="0"/>
                    <a:pt x="3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9"/>
            <p:cNvSpPr/>
            <p:nvPr/>
          </p:nvSpPr>
          <p:spPr>
            <a:xfrm>
              <a:off x="4570450" y="1432175"/>
              <a:ext cx="163750" cy="75375"/>
            </a:xfrm>
            <a:custGeom>
              <a:avLst/>
              <a:gdLst/>
              <a:ahLst/>
              <a:cxnLst/>
              <a:rect l="l" t="t" r="r" b="b"/>
              <a:pathLst>
                <a:path w="6550" h="3015" extrusionOk="0">
                  <a:moveTo>
                    <a:pt x="3611" y="1"/>
                  </a:moveTo>
                  <a:cubicBezTo>
                    <a:pt x="2122" y="1"/>
                    <a:pt x="638" y="914"/>
                    <a:pt x="111" y="2473"/>
                  </a:cubicBezTo>
                  <a:cubicBezTo>
                    <a:pt x="1" y="2800"/>
                    <a:pt x="238" y="3015"/>
                    <a:pt x="491" y="3015"/>
                  </a:cubicBezTo>
                  <a:cubicBezTo>
                    <a:pt x="640" y="3015"/>
                    <a:pt x="794" y="2940"/>
                    <a:pt x="885" y="2769"/>
                  </a:cubicBezTo>
                  <a:cubicBezTo>
                    <a:pt x="1459" y="1689"/>
                    <a:pt x="2360" y="1193"/>
                    <a:pt x="3322" y="1193"/>
                  </a:cubicBezTo>
                  <a:cubicBezTo>
                    <a:pt x="4039" y="1193"/>
                    <a:pt x="4790" y="1469"/>
                    <a:pt x="5465" y="1986"/>
                  </a:cubicBezTo>
                  <a:cubicBezTo>
                    <a:pt x="5565" y="2062"/>
                    <a:pt x="5671" y="2094"/>
                    <a:pt x="5773" y="2094"/>
                  </a:cubicBezTo>
                  <a:cubicBezTo>
                    <a:pt x="6187" y="2094"/>
                    <a:pt x="6550" y="1566"/>
                    <a:pt x="6217" y="1184"/>
                  </a:cubicBezTo>
                  <a:cubicBezTo>
                    <a:pt x="5510" y="372"/>
                    <a:pt x="4559" y="1"/>
                    <a:pt x="3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9"/>
            <p:cNvSpPr/>
            <p:nvPr/>
          </p:nvSpPr>
          <p:spPr>
            <a:xfrm>
              <a:off x="4395125" y="1557725"/>
              <a:ext cx="108925" cy="85450"/>
            </a:xfrm>
            <a:custGeom>
              <a:avLst/>
              <a:gdLst/>
              <a:ahLst/>
              <a:cxnLst/>
              <a:rect l="l" t="t" r="r" b="b"/>
              <a:pathLst>
                <a:path w="4357" h="3418" extrusionOk="0">
                  <a:moveTo>
                    <a:pt x="2216" y="630"/>
                  </a:moveTo>
                  <a:lnTo>
                    <a:pt x="2216" y="630"/>
                  </a:lnTo>
                  <a:cubicBezTo>
                    <a:pt x="2719" y="945"/>
                    <a:pt x="3308" y="1369"/>
                    <a:pt x="3504" y="1937"/>
                  </a:cubicBezTo>
                  <a:cubicBezTo>
                    <a:pt x="3621" y="2280"/>
                    <a:pt x="3430" y="2691"/>
                    <a:pt x="3090" y="2792"/>
                  </a:cubicBezTo>
                  <a:cubicBezTo>
                    <a:pt x="3003" y="2818"/>
                    <a:pt x="2900" y="2828"/>
                    <a:pt x="2790" y="2828"/>
                  </a:cubicBezTo>
                  <a:cubicBezTo>
                    <a:pt x="2517" y="2828"/>
                    <a:pt x="2200" y="2767"/>
                    <a:pt x="1980" y="2729"/>
                  </a:cubicBezTo>
                  <a:cubicBezTo>
                    <a:pt x="1746" y="2688"/>
                    <a:pt x="1103" y="2600"/>
                    <a:pt x="916" y="2412"/>
                  </a:cubicBezTo>
                  <a:cubicBezTo>
                    <a:pt x="688" y="2183"/>
                    <a:pt x="873" y="1920"/>
                    <a:pt x="1010" y="1696"/>
                  </a:cubicBezTo>
                  <a:cubicBezTo>
                    <a:pt x="1302" y="1215"/>
                    <a:pt x="1726" y="879"/>
                    <a:pt x="2216" y="630"/>
                  </a:cubicBezTo>
                  <a:close/>
                  <a:moveTo>
                    <a:pt x="2266" y="0"/>
                  </a:moveTo>
                  <a:cubicBezTo>
                    <a:pt x="2199" y="0"/>
                    <a:pt x="2137" y="29"/>
                    <a:pt x="2087" y="75"/>
                  </a:cubicBezTo>
                  <a:lnTo>
                    <a:pt x="2087" y="75"/>
                  </a:lnTo>
                  <a:cubicBezTo>
                    <a:pt x="1239" y="396"/>
                    <a:pt x="336" y="1200"/>
                    <a:pt x="174" y="2129"/>
                  </a:cubicBezTo>
                  <a:cubicBezTo>
                    <a:pt x="0" y="3119"/>
                    <a:pt x="1594" y="3320"/>
                    <a:pt x="2276" y="3389"/>
                  </a:cubicBezTo>
                  <a:cubicBezTo>
                    <a:pt x="2433" y="3405"/>
                    <a:pt x="2615" y="3418"/>
                    <a:pt x="2804" y="3418"/>
                  </a:cubicBezTo>
                  <a:cubicBezTo>
                    <a:pt x="3530" y="3418"/>
                    <a:pt x="4356" y="3233"/>
                    <a:pt x="4277" y="2360"/>
                  </a:cubicBezTo>
                  <a:cubicBezTo>
                    <a:pt x="4189" y="1377"/>
                    <a:pt x="3209" y="440"/>
                    <a:pt x="2382" y="28"/>
                  </a:cubicBezTo>
                  <a:cubicBezTo>
                    <a:pt x="2342" y="9"/>
                    <a:pt x="2303" y="0"/>
                    <a:pt x="2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9"/>
            <p:cNvSpPr/>
            <p:nvPr/>
          </p:nvSpPr>
          <p:spPr>
            <a:xfrm>
              <a:off x="4315950" y="1629025"/>
              <a:ext cx="149500" cy="84875"/>
            </a:xfrm>
            <a:custGeom>
              <a:avLst/>
              <a:gdLst/>
              <a:ahLst/>
              <a:cxnLst/>
              <a:rect l="l" t="t" r="r" b="b"/>
              <a:pathLst>
                <a:path w="5980" h="3395" extrusionOk="0">
                  <a:moveTo>
                    <a:pt x="4692" y="1"/>
                  </a:moveTo>
                  <a:cubicBezTo>
                    <a:pt x="4584" y="1"/>
                    <a:pt x="4481" y="80"/>
                    <a:pt x="4508" y="215"/>
                  </a:cubicBezTo>
                  <a:cubicBezTo>
                    <a:pt x="4732" y="1315"/>
                    <a:pt x="4387" y="2427"/>
                    <a:pt x="3094" y="2550"/>
                  </a:cubicBezTo>
                  <a:cubicBezTo>
                    <a:pt x="3030" y="2556"/>
                    <a:pt x="2967" y="2559"/>
                    <a:pt x="2906" y="2559"/>
                  </a:cubicBezTo>
                  <a:cubicBezTo>
                    <a:pt x="1766" y="2559"/>
                    <a:pt x="1000" y="1544"/>
                    <a:pt x="737" y="513"/>
                  </a:cubicBezTo>
                  <a:cubicBezTo>
                    <a:pt x="688" y="320"/>
                    <a:pt x="535" y="232"/>
                    <a:pt x="384" y="232"/>
                  </a:cubicBezTo>
                  <a:cubicBezTo>
                    <a:pt x="191" y="232"/>
                    <a:pt x="1" y="377"/>
                    <a:pt x="36" y="635"/>
                  </a:cubicBezTo>
                  <a:cubicBezTo>
                    <a:pt x="239" y="2125"/>
                    <a:pt x="1416" y="3394"/>
                    <a:pt x="2917" y="3394"/>
                  </a:cubicBezTo>
                  <a:cubicBezTo>
                    <a:pt x="3098" y="3394"/>
                    <a:pt x="3283" y="3376"/>
                    <a:pt x="3472" y="3337"/>
                  </a:cubicBezTo>
                  <a:cubicBezTo>
                    <a:pt x="4804" y="3064"/>
                    <a:pt x="5979" y="1198"/>
                    <a:pt x="4841" y="60"/>
                  </a:cubicBezTo>
                  <a:cubicBezTo>
                    <a:pt x="4799" y="20"/>
                    <a:pt x="4745" y="1"/>
                    <a:pt x="4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9"/>
            <p:cNvSpPr/>
            <p:nvPr/>
          </p:nvSpPr>
          <p:spPr>
            <a:xfrm>
              <a:off x="4428825" y="1635875"/>
              <a:ext cx="182575" cy="87925"/>
            </a:xfrm>
            <a:custGeom>
              <a:avLst/>
              <a:gdLst/>
              <a:ahLst/>
              <a:cxnLst/>
              <a:rect l="l" t="t" r="r" b="b"/>
              <a:pathLst>
                <a:path w="7303" h="3517" extrusionOk="0">
                  <a:moveTo>
                    <a:pt x="605" y="1"/>
                  </a:moveTo>
                  <a:cubicBezTo>
                    <a:pt x="525" y="1"/>
                    <a:pt x="449" y="44"/>
                    <a:pt x="419" y="148"/>
                  </a:cubicBezTo>
                  <a:cubicBezTo>
                    <a:pt x="0" y="1582"/>
                    <a:pt x="925" y="2897"/>
                    <a:pt x="2308" y="3352"/>
                  </a:cubicBezTo>
                  <a:cubicBezTo>
                    <a:pt x="2652" y="3465"/>
                    <a:pt x="3000" y="3516"/>
                    <a:pt x="3346" y="3516"/>
                  </a:cubicBezTo>
                  <a:cubicBezTo>
                    <a:pt x="4691" y="3516"/>
                    <a:pt x="6013" y="2751"/>
                    <a:pt x="7004" y="1894"/>
                  </a:cubicBezTo>
                  <a:cubicBezTo>
                    <a:pt x="7302" y="1637"/>
                    <a:pt x="7063" y="1243"/>
                    <a:pt x="6755" y="1243"/>
                  </a:cubicBezTo>
                  <a:cubicBezTo>
                    <a:pt x="6681" y="1243"/>
                    <a:pt x="6604" y="1266"/>
                    <a:pt x="6528" y="1318"/>
                  </a:cubicBezTo>
                  <a:cubicBezTo>
                    <a:pt x="5660" y="1918"/>
                    <a:pt x="4728" y="2532"/>
                    <a:pt x="3646" y="2628"/>
                  </a:cubicBezTo>
                  <a:cubicBezTo>
                    <a:pt x="3566" y="2636"/>
                    <a:pt x="3487" y="2639"/>
                    <a:pt x="3407" y="2639"/>
                  </a:cubicBezTo>
                  <a:cubicBezTo>
                    <a:pt x="2090" y="2639"/>
                    <a:pt x="821" y="1681"/>
                    <a:pt x="864" y="253"/>
                  </a:cubicBezTo>
                  <a:cubicBezTo>
                    <a:pt x="867" y="105"/>
                    <a:pt x="730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9"/>
            <p:cNvSpPr/>
            <p:nvPr/>
          </p:nvSpPr>
          <p:spPr>
            <a:xfrm>
              <a:off x="4678850" y="1547325"/>
              <a:ext cx="101725" cy="31450"/>
            </a:xfrm>
            <a:custGeom>
              <a:avLst/>
              <a:gdLst/>
              <a:ahLst/>
              <a:cxnLst/>
              <a:rect l="l" t="t" r="r" b="b"/>
              <a:pathLst>
                <a:path w="4069" h="1258" extrusionOk="0">
                  <a:moveTo>
                    <a:pt x="2581" y="1"/>
                  </a:moveTo>
                  <a:cubicBezTo>
                    <a:pt x="2037" y="1"/>
                    <a:pt x="1481" y="62"/>
                    <a:pt x="946" y="62"/>
                  </a:cubicBezTo>
                  <a:cubicBezTo>
                    <a:pt x="843" y="62"/>
                    <a:pt x="741" y="60"/>
                    <a:pt x="639" y="54"/>
                  </a:cubicBezTo>
                  <a:cubicBezTo>
                    <a:pt x="632" y="54"/>
                    <a:pt x="626" y="54"/>
                    <a:pt x="619" y="54"/>
                  </a:cubicBezTo>
                  <a:cubicBezTo>
                    <a:pt x="191" y="54"/>
                    <a:pt x="1" y="705"/>
                    <a:pt x="455" y="848"/>
                  </a:cubicBezTo>
                  <a:cubicBezTo>
                    <a:pt x="1078" y="1045"/>
                    <a:pt x="1815" y="1257"/>
                    <a:pt x="2520" y="1257"/>
                  </a:cubicBezTo>
                  <a:cubicBezTo>
                    <a:pt x="2923" y="1257"/>
                    <a:pt x="3316" y="1188"/>
                    <a:pt x="3671" y="1007"/>
                  </a:cubicBezTo>
                  <a:cubicBezTo>
                    <a:pt x="4005" y="836"/>
                    <a:pt x="4068" y="232"/>
                    <a:pt x="3640" y="118"/>
                  </a:cubicBezTo>
                  <a:cubicBezTo>
                    <a:pt x="3299" y="28"/>
                    <a:pt x="2943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9"/>
            <p:cNvSpPr/>
            <p:nvPr/>
          </p:nvSpPr>
          <p:spPr>
            <a:xfrm>
              <a:off x="4201225" y="1497675"/>
              <a:ext cx="83550" cy="49850"/>
            </a:xfrm>
            <a:custGeom>
              <a:avLst/>
              <a:gdLst/>
              <a:ahLst/>
              <a:cxnLst/>
              <a:rect l="l" t="t" r="r" b="b"/>
              <a:pathLst>
                <a:path w="3342" h="1994" extrusionOk="0">
                  <a:moveTo>
                    <a:pt x="722" y="0"/>
                  </a:moveTo>
                  <a:cubicBezTo>
                    <a:pt x="279" y="0"/>
                    <a:pt x="0" y="482"/>
                    <a:pt x="283" y="853"/>
                  </a:cubicBezTo>
                  <a:cubicBezTo>
                    <a:pt x="567" y="1223"/>
                    <a:pt x="1043" y="1368"/>
                    <a:pt x="1458" y="1549"/>
                  </a:cubicBezTo>
                  <a:cubicBezTo>
                    <a:pt x="1873" y="1728"/>
                    <a:pt x="2308" y="1907"/>
                    <a:pt x="2751" y="1988"/>
                  </a:cubicBezTo>
                  <a:cubicBezTo>
                    <a:pt x="2771" y="1992"/>
                    <a:pt x="2790" y="1994"/>
                    <a:pt x="2808" y="1994"/>
                  </a:cubicBezTo>
                  <a:cubicBezTo>
                    <a:pt x="3111" y="1994"/>
                    <a:pt x="3342" y="1554"/>
                    <a:pt x="3104" y="1329"/>
                  </a:cubicBezTo>
                  <a:cubicBezTo>
                    <a:pt x="2777" y="1020"/>
                    <a:pt x="2387" y="776"/>
                    <a:pt x="1999" y="551"/>
                  </a:cubicBezTo>
                  <a:cubicBezTo>
                    <a:pt x="1608" y="322"/>
                    <a:pt x="1202" y="10"/>
                    <a:pt x="736" y="0"/>
                  </a:cubicBezTo>
                  <a:cubicBezTo>
                    <a:pt x="731" y="0"/>
                    <a:pt x="727" y="0"/>
                    <a:pt x="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9"/>
            <p:cNvSpPr/>
            <p:nvPr/>
          </p:nvSpPr>
          <p:spPr>
            <a:xfrm>
              <a:off x="4204350" y="1140850"/>
              <a:ext cx="57800" cy="73725"/>
            </a:xfrm>
            <a:custGeom>
              <a:avLst/>
              <a:gdLst/>
              <a:ahLst/>
              <a:cxnLst/>
              <a:rect l="l" t="t" r="r" b="b"/>
              <a:pathLst>
                <a:path w="2312" h="2949" extrusionOk="0">
                  <a:moveTo>
                    <a:pt x="1415" y="1"/>
                  </a:moveTo>
                  <a:cubicBezTo>
                    <a:pt x="1336" y="1"/>
                    <a:pt x="1261" y="48"/>
                    <a:pt x="1196" y="95"/>
                  </a:cubicBezTo>
                  <a:cubicBezTo>
                    <a:pt x="676" y="479"/>
                    <a:pt x="1" y="1486"/>
                    <a:pt x="262" y="2177"/>
                  </a:cubicBezTo>
                  <a:cubicBezTo>
                    <a:pt x="402" y="2542"/>
                    <a:pt x="1177" y="2949"/>
                    <a:pt x="1731" y="2949"/>
                  </a:cubicBezTo>
                  <a:cubicBezTo>
                    <a:pt x="1917" y="2949"/>
                    <a:pt x="2078" y="2903"/>
                    <a:pt x="2181" y="2794"/>
                  </a:cubicBezTo>
                  <a:cubicBezTo>
                    <a:pt x="2311" y="2656"/>
                    <a:pt x="2307" y="2447"/>
                    <a:pt x="2297" y="2259"/>
                  </a:cubicBezTo>
                  <a:cubicBezTo>
                    <a:pt x="2251" y="1490"/>
                    <a:pt x="2171" y="648"/>
                    <a:pt x="1621" y="111"/>
                  </a:cubicBezTo>
                  <a:cubicBezTo>
                    <a:pt x="1570" y="60"/>
                    <a:pt x="1511" y="12"/>
                    <a:pt x="1440" y="2"/>
                  </a:cubicBezTo>
                  <a:cubicBezTo>
                    <a:pt x="1432" y="1"/>
                    <a:pt x="1423" y="1"/>
                    <a:pt x="1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9"/>
            <p:cNvSpPr/>
            <p:nvPr/>
          </p:nvSpPr>
          <p:spPr>
            <a:xfrm>
              <a:off x="4834175" y="1202750"/>
              <a:ext cx="84600" cy="89900"/>
            </a:xfrm>
            <a:custGeom>
              <a:avLst/>
              <a:gdLst/>
              <a:ahLst/>
              <a:cxnLst/>
              <a:rect l="l" t="t" r="r" b="b"/>
              <a:pathLst>
                <a:path w="3384" h="3596" extrusionOk="0">
                  <a:moveTo>
                    <a:pt x="2302" y="1"/>
                  </a:moveTo>
                  <a:cubicBezTo>
                    <a:pt x="2291" y="1"/>
                    <a:pt x="2280" y="1"/>
                    <a:pt x="2269" y="3"/>
                  </a:cubicBezTo>
                  <a:cubicBezTo>
                    <a:pt x="2144" y="16"/>
                    <a:pt x="2042" y="111"/>
                    <a:pt x="1951" y="203"/>
                  </a:cubicBezTo>
                  <a:cubicBezTo>
                    <a:pt x="1424" y="741"/>
                    <a:pt x="1" y="1947"/>
                    <a:pt x="384" y="2800"/>
                  </a:cubicBezTo>
                  <a:cubicBezTo>
                    <a:pt x="614" y="3310"/>
                    <a:pt x="1305" y="3595"/>
                    <a:pt x="1945" y="3595"/>
                  </a:cubicBezTo>
                  <a:cubicBezTo>
                    <a:pt x="2346" y="3595"/>
                    <a:pt x="2727" y="3484"/>
                    <a:pt x="2963" y="3245"/>
                  </a:cubicBezTo>
                  <a:cubicBezTo>
                    <a:pt x="3344" y="2861"/>
                    <a:pt x="3383" y="2249"/>
                    <a:pt x="3286" y="1716"/>
                  </a:cubicBezTo>
                  <a:cubicBezTo>
                    <a:pt x="3194" y="1218"/>
                    <a:pt x="3003" y="738"/>
                    <a:pt x="2724" y="315"/>
                  </a:cubicBezTo>
                  <a:cubicBezTo>
                    <a:pt x="2624" y="162"/>
                    <a:pt x="2481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9"/>
            <p:cNvSpPr/>
            <p:nvPr/>
          </p:nvSpPr>
          <p:spPr>
            <a:xfrm>
              <a:off x="3940300" y="821025"/>
              <a:ext cx="453800" cy="1052875"/>
            </a:xfrm>
            <a:custGeom>
              <a:avLst/>
              <a:gdLst/>
              <a:ahLst/>
              <a:cxnLst/>
              <a:rect l="l" t="t" r="r" b="b"/>
              <a:pathLst>
                <a:path w="18152" h="42115" extrusionOk="0">
                  <a:moveTo>
                    <a:pt x="17601" y="1"/>
                  </a:moveTo>
                  <a:cubicBezTo>
                    <a:pt x="17572" y="1"/>
                    <a:pt x="17541" y="4"/>
                    <a:pt x="17508" y="12"/>
                  </a:cubicBezTo>
                  <a:cubicBezTo>
                    <a:pt x="13860" y="917"/>
                    <a:pt x="10345" y="4431"/>
                    <a:pt x="7936" y="7179"/>
                  </a:cubicBezTo>
                  <a:cubicBezTo>
                    <a:pt x="5266" y="10228"/>
                    <a:pt x="3261" y="13867"/>
                    <a:pt x="2229" y="17793"/>
                  </a:cubicBezTo>
                  <a:cubicBezTo>
                    <a:pt x="1" y="26269"/>
                    <a:pt x="2197" y="35328"/>
                    <a:pt x="7786" y="42022"/>
                  </a:cubicBezTo>
                  <a:cubicBezTo>
                    <a:pt x="7841" y="42088"/>
                    <a:pt x="7908" y="42115"/>
                    <a:pt x="7973" y="42115"/>
                  </a:cubicBezTo>
                  <a:cubicBezTo>
                    <a:pt x="8160" y="42115"/>
                    <a:pt x="8334" y="41888"/>
                    <a:pt x="8182" y="41694"/>
                  </a:cubicBezTo>
                  <a:cubicBezTo>
                    <a:pt x="3000" y="35023"/>
                    <a:pt x="878" y="26052"/>
                    <a:pt x="3151" y="17842"/>
                  </a:cubicBezTo>
                  <a:cubicBezTo>
                    <a:pt x="4113" y="14363"/>
                    <a:pt x="5857" y="11147"/>
                    <a:pt x="8157" y="8372"/>
                  </a:cubicBezTo>
                  <a:cubicBezTo>
                    <a:pt x="10588" y="5441"/>
                    <a:pt x="14123" y="2123"/>
                    <a:pt x="17751" y="788"/>
                  </a:cubicBezTo>
                  <a:cubicBezTo>
                    <a:pt x="18151" y="641"/>
                    <a:pt x="17989" y="1"/>
                    <a:pt x="17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9"/>
            <p:cNvSpPr/>
            <p:nvPr/>
          </p:nvSpPr>
          <p:spPr>
            <a:xfrm>
              <a:off x="4129325" y="774775"/>
              <a:ext cx="998725" cy="1283800"/>
            </a:xfrm>
            <a:custGeom>
              <a:avLst/>
              <a:gdLst/>
              <a:ahLst/>
              <a:cxnLst/>
              <a:rect l="l" t="t" r="r" b="b"/>
              <a:pathLst>
                <a:path w="39949" h="51352" extrusionOk="0">
                  <a:moveTo>
                    <a:pt x="17423" y="1"/>
                  </a:moveTo>
                  <a:cubicBezTo>
                    <a:pt x="14105" y="1"/>
                    <a:pt x="10822" y="929"/>
                    <a:pt x="8111" y="2963"/>
                  </a:cubicBezTo>
                  <a:cubicBezTo>
                    <a:pt x="7805" y="3193"/>
                    <a:pt x="8051" y="3588"/>
                    <a:pt x="8357" y="3588"/>
                  </a:cubicBezTo>
                  <a:cubicBezTo>
                    <a:pt x="8426" y="3588"/>
                    <a:pt x="8499" y="3567"/>
                    <a:pt x="8569" y="3520"/>
                  </a:cubicBezTo>
                  <a:cubicBezTo>
                    <a:pt x="11209" y="1730"/>
                    <a:pt x="14256" y="904"/>
                    <a:pt x="17328" y="904"/>
                  </a:cubicBezTo>
                  <a:cubicBezTo>
                    <a:pt x="20432" y="904"/>
                    <a:pt x="23560" y="1748"/>
                    <a:pt x="26318" y="3296"/>
                  </a:cubicBezTo>
                  <a:cubicBezTo>
                    <a:pt x="31784" y="6365"/>
                    <a:pt x="35499" y="11890"/>
                    <a:pt x="37458" y="17734"/>
                  </a:cubicBezTo>
                  <a:cubicBezTo>
                    <a:pt x="38692" y="21414"/>
                    <a:pt x="39484" y="24976"/>
                    <a:pt x="38358" y="28795"/>
                  </a:cubicBezTo>
                  <a:cubicBezTo>
                    <a:pt x="37435" y="31929"/>
                    <a:pt x="36205" y="35001"/>
                    <a:pt x="34799" y="37947"/>
                  </a:cubicBezTo>
                  <a:cubicBezTo>
                    <a:pt x="32290" y="43210"/>
                    <a:pt x="29075" y="48715"/>
                    <a:pt x="22948" y="50006"/>
                  </a:cubicBezTo>
                  <a:cubicBezTo>
                    <a:pt x="21138" y="50386"/>
                    <a:pt x="19298" y="50581"/>
                    <a:pt x="17471" y="50581"/>
                  </a:cubicBezTo>
                  <a:cubicBezTo>
                    <a:pt x="11208" y="50581"/>
                    <a:pt x="5097" y="48295"/>
                    <a:pt x="851" y="43389"/>
                  </a:cubicBezTo>
                  <a:cubicBezTo>
                    <a:pt x="766" y="43294"/>
                    <a:pt x="665" y="43254"/>
                    <a:pt x="565" y="43254"/>
                  </a:cubicBezTo>
                  <a:cubicBezTo>
                    <a:pt x="273" y="43254"/>
                    <a:pt x="1" y="43601"/>
                    <a:pt x="242" y="43892"/>
                  </a:cubicBezTo>
                  <a:cubicBezTo>
                    <a:pt x="4489" y="49006"/>
                    <a:pt x="10880" y="51352"/>
                    <a:pt x="17369" y="51352"/>
                  </a:cubicBezTo>
                  <a:cubicBezTo>
                    <a:pt x="18254" y="51352"/>
                    <a:pt x="19141" y="51308"/>
                    <a:pt x="20024" y="51222"/>
                  </a:cubicBezTo>
                  <a:cubicBezTo>
                    <a:pt x="23262" y="50909"/>
                    <a:pt x="26393" y="50238"/>
                    <a:pt x="28930" y="48098"/>
                  </a:cubicBezTo>
                  <a:cubicBezTo>
                    <a:pt x="31258" y="46135"/>
                    <a:pt x="32977" y="43535"/>
                    <a:pt x="34408" y="40877"/>
                  </a:cubicBezTo>
                  <a:cubicBezTo>
                    <a:pt x="36121" y="37688"/>
                    <a:pt x="37510" y="34342"/>
                    <a:pt x="38679" y="30914"/>
                  </a:cubicBezTo>
                  <a:cubicBezTo>
                    <a:pt x="39333" y="28999"/>
                    <a:pt x="39939" y="27042"/>
                    <a:pt x="39943" y="24998"/>
                  </a:cubicBezTo>
                  <a:cubicBezTo>
                    <a:pt x="39949" y="23101"/>
                    <a:pt x="39421" y="21253"/>
                    <a:pt x="38862" y="19454"/>
                  </a:cubicBezTo>
                  <a:cubicBezTo>
                    <a:pt x="36894" y="13148"/>
                    <a:pt x="33412" y="6867"/>
                    <a:pt x="27797" y="3135"/>
                  </a:cubicBezTo>
                  <a:cubicBezTo>
                    <a:pt x="24773" y="1125"/>
                    <a:pt x="21076" y="1"/>
                    <a:pt x="17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9"/>
            <p:cNvSpPr/>
            <p:nvPr/>
          </p:nvSpPr>
          <p:spPr>
            <a:xfrm>
              <a:off x="3911275" y="1165200"/>
              <a:ext cx="131875" cy="293225"/>
            </a:xfrm>
            <a:custGeom>
              <a:avLst/>
              <a:gdLst/>
              <a:ahLst/>
              <a:cxnLst/>
              <a:rect l="l" t="t" r="r" b="b"/>
              <a:pathLst>
                <a:path w="5275" h="11729" extrusionOk="0">
                  <a:moveTo>
                    <a:pt x="4915" y="22"/>
                  </a:moveTo>
                  <a:cubicBezTo>
                    <a:pt x="4911" y="22"/>
                    <a:pt x="4907" y="22"/>
                    <a:pt x="4903" y="22"/>
                  </a:cubicBezTo>
                  <a:cubicBezTo>
                    <a:pt x="4017" y="64"/>
                    <a:pt x="2620" y="1"/>
                    <a:pt x="1977" y="714"/>
                  </a:cubicBezTo>
                  <a:cubicBezTo>
                    <a:pt x="1134" y="1643"/>
                    <a:pt x="867" y="3944"/>
                    <a:pt x="630" y="5176"/>
                  </a:cubicBezTo>
                  <a:cubicBezTo>
                    <a:pt x="236" y="7242"/>
                    <a:pt x="0" y="10648"/>
                    <a:pt x="2302" y="11692"/>
                  </a:cubicBezTo>
                  <a:cubicBezTo>
                    <a:pt x="2357" y="11717"/>
                    <a:pt x="2409" y="11729"/>
                    <a:pt x="2457" y="11729"/>
                  </a:cubicBezTo>
                  <a:cubicBezTo>
                    <a:pt x="2796" y="11729"/>
                    <a:pt x="2944" y="11176"/>
                    <a:pt x="2569" y="10995"/>
                  </a:cubicBezTo>
                  <a:cubicBezTo>
                    <a:pt x="136" y="9818"/>
                    <a:pt x="1273" y="5508"/>
                    <a:pt x="1834" y="3637"/>
                  </a:cubicBezTo>
                  <a:cubicBezTo>
                    <a:pt x="2000" y="3080"/>
                    <a:pt x="2212" y="1672"/>
                    <a:pt x="2634" y="1285"/>
                  </a:cubicBezTo>
                  <a:cubicBezTo>
                    <a:pt x="3104" y="849"/>
                    <a:pt x="4390" y="688"/>
                    <a:pt x="5033" y="433"/>
                  </a:cubicBezTo>
                  <a:cubicBezTo>
                    <a:pt x="5274" y="335"/>
                    <a:pt x="5133" y="22"/>
                    <a:pt x="4915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9"/>
            <p:cNvSpPr/>
            <p:nvPr/>
          </p:nvSpPr>
          <p:spPr>
            <a:xfrm>
              <a:off x="5073425" y="1278075"/>
              <a:ext cx="141350" cy="299350"/>
            </a:xfrm>
            <a:custGeom>
              <a:avLst/>
              <a:gdLst/>
              <a:ahLst/>
              <a:cxnLst/>
              <a:rect l="l" t="t" r="r" b="b"/>
              <a:pathLst>
                <a:path w="5654" h="11974" extrusionOk="0">
                  <a:moveTo>
                    <a:pt x="1361" y="1"/>
                  </a:moveTo>
                  <a:cubicBezTo>
                    <a:pt x="1133" y="1"/>
                    <a:pt x="971" y="354"/>
                    <a:pt x="1204" y="485"/>
                  </a:cubicBezTo>
                  <a:cubicBezTo>
                    <a:pt x="1786" y="810"/>
                    <a:pt x="2574" y="949"/>
                    <a:pt x="3105" y="1297"/>
                  </a:cubicBezTo>
                  <a:cubicBezTo>
                    <a:pt x="4734" y="2365"/>
                    <a:pt x="4416" y="3565"/>
                    <a:pt x="4322" y="5058"/>
                  </a:cubicBezTo>
                  <a:cubicBezTo>
                    <a:pt x="4219" y="6649"/>
                    <a:pt x="4048" y="11081"/>
                    <a:pt x="1622" y="11081"/>
                  </a:cubicBezTo>
                  <a:cubicBezTo>
                    <a:pt x="1388" y="11081"/>
                    <a:pt x="1134" y="11040"/>
                    <a:pt x="857" y="10951"/>
                  </a:cubicBezTo>
                  <a:cubicBezTo>
                    <a:pt x="803" y="10934"/>
                    <a:pt x="752" y="10926"/>
                    <a:pt x="703" y="10926"/>
                  </a:cubicBezTo>
                  <a:cubicBezTo>
                    <a:pt x="226" y="10926"/>
                    <a:pt x="1" y="11672"/>
                    <a:pt x="523" y="11827"/>
                  </a:cubicBezTo>
                  <a:cubicBezTo>
                    <a:pt x="863" y="11927"/>
                    <a:pt x="1177" y="11973"/>
                    <a:pt x="1468" y="11973"/>
                  </a:cubicBezTo>
                  <a:cubicBezTo>
                    <a:pt x="3957" y="11973"/>
                    <a:pt x="4737" y="8588"/>
                    <a:pt x="4998" y="6436"/>
                  </a:cubicBezTo>
                  <a:cubicBezTo>
                    <a:pt x="5153" y="5169"/>
                    <a:pt x="5654" y="3217"/>
                    <a:pt x="5135" y="1982"/>
                  </a:cubicBezTo>
                  <a:cubicBezTo>
                    <a:pt x="4533" y="544"/>
                    <a:pt x="2678" y="551"/>
                    <a:pt x="1455" y="21"/>
                  </a:cubicBezTo>
                  <a:cubicBezTo>
                    <a:pt x="1423" y="7"/>
                    <a:pt x="1392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9"/>
            <p:cNvSpPr/>
            <p:nvPr/>
          </p:nvSpPr>
          <p:spPr>
            <a:xfrm>
              <a:off x="3865500" y="1225100"/>
              <a:ext cx="90075" cy="155775"/>
            </a:xfrm>
            <a:custGeom>
              <a:avLst/>
              <a:gdLst/>
              <a:ahLst/>
              <a:cxnLst/>
              <a:rect l="l" t="t" r="r" b="b"/>
              <a:pathLst>
                <a:path w="3603" h="6231" extrusionOk="0">
                  <a:moveTo>
                    <a:pt x="1549" y="1"/>
                  </a:moveTo>
                  <a:cubicBezTo>
                    <a:pt x="1171" y="1"/>
                    <a:pt x="823" y="53"/>
                    <a:pt x="581" y="208"/>
                  </a:cubicBezTo>
                  <a:cubicBezTo>
                    <a:pt x="1" y="584"/>
                    <a:pt x="51" y="1728"/>
                    <a:pt x="56" y="2300"/>
                  </a:cubicBezTo>
                  <a:cubicBezTo>
                    <a:pt x="70" y="3783"/>
                    <a:pt x="411" y="5637"/>
                    <a:pt x="1980" y="6210"/>
                  </a:cubicBezTo>
                  <a:cubicBezTo>
                    <a:pt x="2017" y="6224"/>
                    <a:pt x="2053" y="6230"/>
                    <a:pt x="2086" y="6230"/>
                  </a:cubicBezTo>
                  <a:cubicBezTo>
                    <a:pt x="2377" y="6230"/>
                    <a:pt x="2516" y="5768"/>
                    <a:pt x="2191" y="5654"/>
                  </a:cubicBezTo>
                  <a:cubicBezTo>
                    <a:pt x="891" y="5205"/>
                    <a:pt x="707" y="3546"/>
                    <a:pt x="722" y="2364"/>
                  </a:cubicBezTo>
                  <a:cubicBezTo>
                    <a:pt x="733" y="1540"/>
                    <a:pt x="896" y="935"/>
                    <a:pt x="1817" y="724"/>
                  </a:cubicBezTo>
                  <a:cubicBezTo>
                    <a:pt x="2028" y="675"/>
                    <a:pt x="2278" y="666"/>
                    <a:pt x="2531" y="666"/>
                  </a:cubicBezTo>
                  <a:cubicBezTo>
                    <a:pt x="2664" y="666"/>
                    <a:pt x="2797" y="669"/>
                    <a:pt x="2926" y="669"/>
                  </a:cubicBezTo>
                  <a:cubicBezTo>
                    <a:pt x="3071" y="669"/>
                    <a:pt x="3210" y="666"/>
                    <a:pt x="3337" y="653"/>
                  </a:cubicBezTo>
                  <a:cubicBezTo>
                    <a:pt x="3603" y="630"/>
                    <a:pt x="3569" y="230"/>
                    <a:pt x="3319" y="200"/>
                  </a:cubicBezTo>
                  <a:cubicBezTo>
                    <a:pt x="2891" y="146"/>
                    <a:pt x="2180" y="1"/>
                    <a:pt x="1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9"/>
            <p:cNvSpPr/>
            <p:nvPr/>
          </p:nvSpPr>
          <p:spPr>
            <a:xfrm>
              <a:off x="5168250" y="1369100"/>
              <a:ext cx="87175" cy="162650"/>
            </a:xfrm>
            <a:custGeom>
              <a:avLst/>
              <a:gdLst/>
              <a:ahLst/>
              <a:cxnLst/>
              <a:rect l="l" t="t" r="r" b="b"/>
              <a:pathLst>
                <a:path w="3487" h="6506" extrusionOk="0">
                  <a:moveTo>
                    <a:pt x="858" y="1"/>
                  </a:moveTo>
                  <a:cubicBezTo>
                    <a:pt x="641" y="1"/>
                    <a:pt x="508" y="278"/>
                    <a:pt x="708" y="430"/>
                  </a:cubicBezTo>
                  <a:cubicBezTo>
                    <a:pt x="1578" y="1095"/>
                    <a:pt x="2703" y="1332"/>
                    <a:pt x="2533" y="2619"/>
                  </a:cubicBezTo>
                  <a:cubicBezTo>
                    <a:pt x="2431" y="3391"/>
                    <a:pt x="1981" y="5731"/>
                    <a:pt x="898" y="5731"/>
                  </a:cubicBezTo>
                  <a:cubicBezTo>
                    <a:pt x="832" y="5731"/>
                    <a:pt x="762" y="5722"/>
                    <a:pt x="691" y="5704"/>
                  </a:cubicBezTo>
                  <a:cubicBezTo>
                    <a:pt x="645" y="5692"/>
                    <a:pt x="602" y="5687"/>
                    <a:pt x="562" y="5687"/>
                  </a:cubicBezTo>
                  <a:cubicBezTo>
                    <a:pt x="118" y="5687"/>
                    <a:pt x="0" y="6348"/>
                    <a:pt x="514" y="6461"/>
                  </a:cubicBezTo>
                  <a:cubicBezTo>
                    <a:pt x="652" y="6491"/>
                    <a:pt x="782" y="6505"/>
                    <a:pt x="906" y="6505"/>
                  </a:cubicBezTo>
                  <a:cubicBezTo>
                    <a:pt x="2372" y="6505"/>
                    <a:pt x="2871" y="4503"/>
                    <a:pt x="3143" y="3323"/>
                  </a:cubicBezTo>
                  <a:cubicBezTo>
                    <a:pt x="3274" y="2746"/>
                    <a:pt x="3486" y="1915"/>
                    <a:pt x="3157" y="1365"/>
                  </a:cubicBezTo>
                  <a:cubicBezTo>
                    <a:pt x="2757" y="702"/>
                    <a:pt x="1644" y="232"/>
                    <a:pt x="935" y="12"/>
                  </a:cubicBezTo>
                  <a:cubicBezTo>
                    <a:pt x="908" y="5"/>
                    <a:pt x="882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9"/>
            <p:cNvSpPr/>
            <p:nvPr/>
          </p:nvSpPr>
          <p:spPr>
            <a:xfrm>
              <a:off x="4107400" y="870125"/>
              <a:ext cx="551875" cy="292775"/>
            </a:xfrm>
            <a:custGeom>
              <a:avLst/>
              <a:gdLst/>
              <a:ahLst/>
              <a:cxnLst/>
              <a:rect l="l" t="t" r="r" b="b"/>
              <a:pathLst>
                <a:path w="22075" h="11711" extrusionOk="0">
                  <a:moveTo>
                    <a:pt x="17289" y="1"/>
                  </a:moveTo>
                  <a:cubicBezTo>
                    <a:pt x="10298" y="1"/>
                    <a:pt x="3475" y="5703"/>
                    <a:pt x="111" y="11335"/>
                  </a:cubicBezTo>
                  <a:cubicBezTo>
                    <a:pt x="1" y="11518"/>
                    <a:pt x="159" y="11711"/>
                    <a:pt x="318" y="11711"/>
                  </a:cubicBezTo>
                  <a:cubicBezTo>
                    <a:pt x="381" y="11711"/>
                    <a:pt x="444" y="11681"/>
                    <a:pt x="491" y="11608"/>
                  </a:cubicBezTo>
                  <a:cubicBezTo>
                    <a:pt x="2719" y="8162"/>
                    <a:pt x="5445" y="5108"/>
                    <a:pt x="9130" y="3192"/>
                  </a:cubicBezTo>
                  <a:cubicBezTo>
                    <a:pt x="11824" y="1789"/>
                    <a:pt x="14536" y="1303"/>
                    <a:pt x="17353" y="1303"/>
                  </a:cubicBezTo>
                  <a:cubicBezTo>
                    <a:pt x="18700" y="1303"/>
                    <a:pt x="20071" y="1414"/>
                    <a:pt x="21476" y="1590"/>
                  </a:cubicBezTo>
                  <a:cubicBezTo>
                    <a:pt x="21495" y="1592"/>
                    <a:pt x="21513" y="1593"/>
                    <a:pt x="21530" y="1593"/>
                  </a:cubicBezTo>
                  <a:cubicBezTo>
                    <a:pt x="21950" y="1593"/>
                    <a:pt x="22074" y="956"/>
                    <a:pt x="21661" y="799"/>
                  </a:cubicBezTo>
                  <a:cubicBezTo>
                    <a:pt x="20216" y="250"/>
                    <a:pt x="18749" y="1"/>
                    <a:pt x="1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9"/>
            <p:cNvSpPr/>
            <p:nvPr/>
          </p:nvSpPr>
          <p:spPr>
            <a:xfrm>
              <a:off x="4699300" y="910800"/>
              <a:ext cx="39175" cy="33625"/>
            </a:xfrm>
            <a:custGeom>
              <a:avLst/>
              <a:gdLst/>
              <a:ahLst/>
              <a:cxnLst/>
              <a:rect l="l" t="t" r="r" b="b"/>
              <a:pathLst>
                <a:path w="1567" h="1345" extrusionOk="0">
                  <a:moveTo>
                    <a:pt x="784" y="1"/>
                  </a:moveTo>
                  <a:cubicBezTo>
                    <a:pt x="694" y="1"/>
                    <a:pt x="600" y="22"/>
                    <a:pt x="508" y="70"/>
                  </a:cubicBezTo>
                  <a:cubicBezTo>
                    <a:pt x="15" y="325"/>
                    <a:pt x="1" y="1081"/>
                    <a:pt x="553" y="1291"/>
                  </a:cubicBezTo>
                  <a:cubicBezTo>
                    <a:pt x="567" y="1296"/>
                    <a:pt x="579" y="1301"/>
                    <a:pt x="593" y="1306"/>
                  </a:cubicBezTo>
                  <a:cubicBezTo>
                    <a:pt x="662" y="1332"/>
                    <a:pt x="734" y="1345"/>
                    <a:pt x="805" y="1345"/>
                  </a:cubicBezTo>
                  <a:cubicBezTo>
                    <a:pt x="1056" y="1345"/>
                    <a:pt x="1301" y="1194"/>
                    <a:pt x="1392" y="950"/>
                  </a:cubicBezTo>
                  <a:cubicBezTo>
                    <a:pt x="1398" y="934"/>
                    <a:pt x="1402" y="922"/>
                    <a:pt x="1407" y="908"/>
                  </a:cubicBezTo>
                  <a:cubicBezTo>
                    <a:pt x="1566" y="476"/>
                    <a:pt x="1210" y="1"/>
                    <a:pt x="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9"/>
            <p:cNvSpPr/>
            <p:nvPr/>
          </p:nvSpPr>
          <p:spPr>
            <a:xfrm>
              <a:off x="4755725" y="961875"/>
              <a:ext cx="31800" cy="21500"/>
            </a:xfrm>
            <a:custGeom>
              <a:avLst/>
              <a:gdLst/>
              <a:ahLst/>
              <a:cxnLst/>
              <a:rect l="l" t="t" r="r" b="b"/>
              <a:pathLst>
                <a:path w="1272" h="860" extrusionOk="0">
                  <a:moveTo>
                    <a:pt x="702" y="1"/>
                  </a:moveTo>
                  <a:cubicBezTo>
                    <a:pt x="652" y="1"/>
                    <a:pt x="598" y="10"/>
                    <a:pt x="542" y="31"/>
                  </a:cubicBezTo>
                  <a:cubicBezTo>
                    <a:pt x="502" y="45"/>
                    <a:pt x="464" y="60"/>
                    <a:pt x="424" y="74"/>
                  </a:cubicBezTo>
                  <a:cubicBezTo>
                    <a:pt x="1" y="233"/>
                    <a:pt x="219" y="859"/>
                    <a:pt x="586" y="859"/>
                  </a:cubicBezTo>
                  <a:cubicBezTo>
                    <a:pt x="642" y="859"/>
                    <a:pt x="702" y="844"/>
                    <a:pt x="763" y="811"/>
                  </a:cubicBezTo>
                  <a:cubicBezTo>
                    <a:pt x="800" y="792"/>
                    <a:pt x="839" y="772"/>
                    <a:pt x="875" y="752"/>
                  </a:cubicBezTo>
                  <a:cubicBezTo>
                    <a:pt x="1272" y="535"/>
                    <a:pt x="1081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9"/>
            <p:cNvSpPr/>
            <p:nvPr/>
          </p:nvSpPr>
          <p:spPr>
            <a:xfrm>
              <a:off x="4795650" y="980275"/>
              <a:ext cx="31250" cy="29650"/>
            </a:xfrm>
            <a:custGeom>
              <a:avLst/>
              <a:gdLst/>
              <a:ahLst/>
              <a:cxnLst/>
              <a:rect l="l" t="t" r="r" b="b"/>
              <a:pathLst>
                <a:path w="1250" h="1186" extrusionOk="0">
                  <a:moveTo>
                    <a:pt x="586" y="0"/>
                  </a:moveTo>
                  <a:cubicBezTo>
                    <a:pt x="513" y="0"/>
                    <a:pt x="442" y="14"/>
                    <a:pt x="380" y="43"/>
                  </a:cubicBezTo>
                  <a:cubicBezTo>
                    <a:pt x="156" y="147"/>
                    <a:pt x="0" y="472"/>
                    <a:pt x="139" y="708"/>
                  </a:cubicBezTo>
                  <a:cubicBezTo>
                    <a:pt x="182" y="780"/>
                    <a:pt x="224" y="852"/>
                    <a:pt x="267" y="925"/>
                  </a:cubicBezTo>
                  <a:cubicBezTo>
                    <a:pt x="375" y="1107"/>
                    <a:pt x="534" y="1186"/>
                    <a:pt x="688" y="1186"/>
                  </a:cubicBezTo>
                  <a:cubicBezTo>
                    <a:pt x="978" y="1186"/>
                    <a:pt x="1250" y="906"/>
                    <a:pt x="1124" y="527"/>
                  </a:cubicBezTo>
                  <a:cubicBezTo>
                    <a:pt x="1098" y="448"/>
                    <a:pt x="1072" y="368"/>
                    <a:pt x="1045" y="286"/>
                  </a:cubicBezTo>
                  <a:cubicBezTo>
                    <a:pt x="984" y="100"/>
                    <a:pt x="780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9"/>
            <p:cNvSpPr/>
            <p:nvPr/>
          </p:nvSpPr>
          <p:spPr>
            <a:xfrm>
              <a:off x="4858175" y="1044650"/>
              <a:ext cx="20575" cy="15350"/>
            </a:xfrm>
            <a:custGeom>
              <a:avLst/>
              <a:gdLst/>
              <a:ahLst/>
              <a:cxnLst/>
              <a:rect l="l" t="t" r="r" b="b"/>
              <a:pathLst>
                <a:path w="823" h="614" extrusionOk="0">
                  <a:moveTo>
                    <a:pt x="406" y="1"/>
                  </a:moveTo>
                  <a:cubicBezTo>
                    <a:pt x="46" y="1"/>
                    <a:pt x="1" y="576"/>
                    <a:pt x="383" y="612"/>
                  </a:cubicBezTo>
                  <a:cubicBezTo>
                    <a:pt x="395" y="613"/>
                    <a:pt x="406" y="614"/>
                    <a:pt x="417" y="614"/>
                  </a:cubicBezTo>
                  <a:cubicBezTo>
                    <a:pt x="778" y="614"/>
                    <a:pt x="822" y="39"/>
                    <a:pt x="441" y="2"/>
                  </a:cubicBezTo>
                  <a:cubicBezTo>
                    <a:pt x="429" y="1"/>
                    <a:pt x="417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9"/>
            <p:cNvSpPr/>
            <p:nvPr/>
          </p:nvSpPr>
          <p:spPr>
            <a:xfrm>
              <a:off x="4876975" y="971300"/>
              <a:ext cx="61150" cy="71275"/>
            </a:xfrm>
            <a:custGeom>
              <a:avLst/>
              <a:gdLst/>
              <a:ahLst/>
              <a:cxnLst/>
              <a:rect l="l" t="t" r="r" b="b"/>
              <a:pathLst>
                <a:path w="2446" h="2851" extrusionOk="0">
                  <a:moveTo>
                    <a:pt x="382" y="1"/>
                  </a:moveTo>
                  <a:cubicBezTo>
                    <a:pt x="162" y="1"/>
                    <a:pt x="0" y="341"/>
                    <a:pt x="215" y="538"/>
                  </a:cubicBezTo>
                  <a:cubicBezTo>
                    <a:pt x="910" y="1177"/>
                    <a:pt x="1371" y="1947"/>
                    <a:pt x="1876" y="2731"/>
                  </a:cubicBezTo>
                  <a:cubicBezTo>
                    <a:pt x="1931" y="2816"/>
                    <a:pt x="2003" y="2851"/>
                    <a:pt x="2076" y="2851"/>
                  </a:cubicBezTo>
                  <a:cubicBezTo>
                    <a:pt x="2258" y="2851"/>
                    <a:pt x="2445" y="2631"/>
                    <a:pt x="2368" y="2424"/>
                  </a:cubicBezTo>
                  <a:cubicBezTo>
                    <a:pt x="2024" y="1494"/>
                    <a:pt x="1293" y="704"/>
                    <a:pt x="550" y="70"/>
                  </a:cubicBezTo>
                  <a:cubicBezTo>
                    <a:pt x="493" y="21"/>
                    <a:pt x="43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9"/>
            <p:cNvSpPr/>
            <p:nvPr/>
          </p:nvSpPr>
          <p:spPr>
            <a:xfrm>
              <a:off x="4973150" y="1128375"/>
              <a:ext cx="6075" cy="4525"/>
            </a:xfrm>
            <a:custGeom>
              <a:avLst/>
              <a:gdLst/>
              <a:ahLst/>
              <a:cxnLst/>
              <a:rect l="l" t="t" r="r" b="b"/>
              <a:pathLst>
                <a:path w="243" h="181" extrusionOk="0">
                  <a:moveTo>
                    <a:pt x="122" y="1"/>
                  </a:moveTo>
                  <a:cubicBezTo>
                    <a:pt x="15" y="1"/>
                    <a:pt x="1" y="169"/>
                    <a:pt x="113" y="180"/>
                  </a:cubicBezTo>
                  <a:cubicBezTo>
                    <a:pt x="116" y="181"/>
                    <a:pt x="119" y="181"/>
                    <a:pt x="122" y="181"/>
                  </a:cubicBezTo>
                  <a:cubicBezTo>
                    <a:pt x="229" y="181"/>
                    <a:pt x="243" y="12"/>
                    <a:pt x="132" y="1"/>
                  </a:cubicBezTo>
                  <a:cubicBezTo>
                    <a:pt x="129" y="1"/>
                    <a:pt x="125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9"/>
            <p:cNvSpPr/>
            <p:nvPr/>
          </p:nvSpPr>
          <p:spPr>
            <a:xfrm>
              <a:off x="4993600" y="1183525"/>
              <a:ext cx="19925" cy="19200"/>
            </a:xfrm>
            <a:custGeom>
              <a:avLst/>
              <a:gdLst/>
              <a:ahLst/>
              <a:cxnLst/>
              <a:rect l="l" t="t" r="r" b="b"/>
              <a:pathLst>
                <a:path w="797" h="768" extrusionOk="0">
                  <a:moveTo>
                    <a:pt x="404" y="0"/>
                  </a:moveTo>
                  <a:cubicBezTo>
                    <a:pt x="203" y="0"/>
                    <a:pt x="1" y="209"/>
                    <a:pt x="166" y="467"/>
                  </a:cubicBezTo>
                  <a:cubicBezTo>
                    <a:pt x="210" y="535"/>
                    <a:pt x="253" y="604"/>
                    <a:pt x="298" y="672"/>
                  </a:cubicBezTo>
                  <a:cubicBezTo>
                    <a:pt x="340" y="739"/>
                    <a:pt x="407" y="767"/>
                    <a:pt x="476" y="767"/>
                  </a:cubicBezTo>
                  <a:cubicBezTo>
                    <a:pt x="629" y="767"/>
                    <a:pt x="796" y="630"/>
                    <a:pt x="748" y="465"/>
                  </a:cubicBezTo>
                  <a:cubicBezTo>
                    <a:pt x="725" y="387"/>
                    <a:pt x="704" y="309"/>
                    <a:pt x="681" y="230"/>
                  </a:cubicBezTo>
                  <a:cubicBezTo>
                    <a:pt x="633" y="67"/>
                    <a:pt x="518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9"/>
            <p:cNvSpPr/>
            <p:nvPr/>
          </p:nvSpPr>
          <p:spPr>
            <a:xfrm>
              <a:off x="5024825" y="1265825"/>
              <a:ext cx="7275" cy="5425"/>
            </a:xfrm>
            <a:custGeom>
              <a:avLst/>
              <a:gdLst/>
              <a:ahLst/>
              <a:cxnLst/>
              <a:rect l="l" t="t" r="r" b="b"/>
              <a:pathLst>
                <a:path w="291" h="217" extrusionOk="0">
                  <a:moveTo>
                    <a:pt x="144" y="0"/>
                  </a:moveTo>
                  <a:cubicBezTo>
                    <a:pt x="16" y="0"/>
                    <a:pt x="1" y="204"/>
                    <a:pt x="135" y="216"/>
                  </a:cubicBezTo>
                  <a:cubicBezTo>
                    <a:pt x="139" y="217"/>
                    <a:pt x="143" y="217"/>
                    <a:pt x="147" y="217"/>
                  </a:cubicBezTo>
                  <a:cubicBezTo>
                    <a:pt x="276" y="217"/>
                    <a:pt x="290" y="14"/>
                    <a:pt x="155" y="1"/>
                  </a:cubicBezTo>
                  <a:cubicBezTo>
                    <a:pt x="151" y="1"/>
                    <a:pt x="147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9"/>
            <p:cNvSpPr/>
            <p:nvPr/>
          </p:nvSpPr>
          <p:spPr>
            <a:xfrm>
              <a:off x="5029425" y="1307900"/>
              <a:ext cx="20325" cy="19450"/>
            </a:xfrm>
            <a:custGeom>
              <a:avLst/>
              <a:gdLst/>
              <a:ahLst/>
              <a:cxnLst/>
              <a:rect l="l" t="t" r="r" b="b"/>
              <a:pathLst>
                <a:path w="813" h="778" extrusionOk="0">
                  <a:moveTo>
                    <a:pt x="429" y="1"/>
                  </a:moveTo>
                  <a:cubicBezTo>
                    <a:pt x="228" y="1"/>
                    <a:pt x="0" y="196"/>
                    <a:pt x="130" y="414"/>
                  </a:cubicBezTo>
                  <a:cubicBezTo>
                    <a:pt x="174" y="487"/>
                    <a:pt x="216" y="559"/>
                    <a:pt x="259" y="631"/>
                  </a:cubicBezTo>
                  <a:cubicBezTo>
                    <a:pt x="319" y="733"/>
                    <a:pt x="409" y="777"/>
                    <a:pt x="495" y="777"/>
                  </a:cubicBezTo>
                  <a:cubicBezTo>
                    <a:pt x="659" y="777"/>
                    <a:pt x="813" y="620"/>
                    <a:pt x="742" y="407"/>
                  </a:cubicBezTo>
                  <a:cubicBezTo>
                    <a:pt x="714" y="328"/>
                    <a:pt x="688" y="248"/>
                    <a:pt x="662" y="167"/>
                  </a:cubicBezTo>
                  <a:cubicBezTo>
                    <a:pt x="623" y="49"/>
                    <a:pt x="52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9"/>
            <p:cNvSpPr/>
            <p:nvPr/>
          </p:nvSpPr>
          <p:spPr>
            <a:xfrm>
              <a:off x="5024500" y="1412725"/>
              <a:ext cx="34425" cy="95750"/>
            </a:xfrm>
            <a:custGeom>
              <a:avLst/>
              <a:gdLst/>
              <a:ahLst/>
              <a:cxnLst/>
              <a:rect l="l" t="t" r="r" b="b"/>
              <a:pathLst>
                <a:path w="1377" h="3830" extrusionOk="0">
                  <a:moveTo>
                    <a:pt x="1003" y="1"/>
                  </a:moveTo>
                  <a:cubicBezTo>
                    <a:pt x="839" y="1"/>
                    <a:pt x="672" y="97"/>
                    <a:pt x="676" y="286"/>
                  </a:cubicBezTo>
                  <a:cubicBezTo>
                    <a:pt x="697" y="1342"/>
                    <a:pt x="478" y="2307"/>
                    <a:pt x="114" y="3294"/>
                  </a:cubicBezTo>
                  <a:cubicBezTo>
                    <a:pt x="0" y="3602"/>
                    <a:pt x="260" y="3830"/>
                    <a:pt x="512" y="3830"/>
                  </a:cubicBezTo>
                  <a:cubicBezTo>
                    <a:pt x="655" y="3830"/>
                    <a:pt x="796" y="3756"/>
                    <a:pt x="863" y="3580"/>
                  </a:cubicBezTo>
                  <a:cubicBezTo>
                    <a:pt x="1272" y="2521"/>
                    <a:pt x="1376" y="1387"/>
                    <a:pt x="1319" y="258"/>
                  </a:cubicBezTo>
                  <a:cubicBezTo>
                    <a:pt x="1310" y="86"/>
                    <a:pt x="1158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9"/>
            <p:cNvSpPr/>
            <p:nvPr/>
          </p:nvSpPr>
          <p:spPr>
            <a:xfrm>
              <a:off x="4039900" y="1287525"/>
              <a:ext cx="47875" cy="257275"/>
            </a:xfrm>
            <a:custGeom>
              <a:avLst/>
              <a:gdLst/>
              <a:ahLst/>
              <a:cxnLst/>
              <a:rect l="l" t="t" r="r" b="b"/>
              <a:pathLst>
                <a:path w="1915" h="10291" extrusionOk="0">
                  <a:moveTo>
                    <a:pt x="1549" y="1"/>
                  </a:moveTo>
                  <a:cubicBezTo>
                    <a:pt x="1445" y="1"/>
                    <a:pt x="1340" y="54"/>
                    <a:pt x="1285" y="180"/>
                  </a:cubicBezTo>
                  <a:cubicBezTo>
                    <a:pt x="0" y="3144"/>
                    <a:pt x="469" y="6720"/>
                    <a:pt x="469" y="9868"/>
                  </a:cubicBezTo>
                  <a:cubicBezTo>
                    <a:pt x="469" y="10139"/>
                    <a:pt x="691" y="10290"/>
                    <a:pt x="900" y="10290"/>
                  </a:cubicBezTo>
                  <a:cubicBezTo>
                    <a:pt x="1077" y="10290"/>
                    <a:pt x="1244" y="10182"/>
                    <a:pt x="1258" y="9945"/>
                  </a:cubicBezTo>
                  <a:cubicBezTo>
                    <a:pt x="1438" y="6655"/>
                    <a:pt x="685" y="3595"/>
                    <a:pt x="1833" y="390"/>
                  </a:cubicBezTo>
                  <a:cubicBezTo>
                    <a:pt x="1914" y="163"/>
                    <a:pt x="1732" y="1"/>
                    <a:pt x="1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9"/>
            <p:cNvSpPr/>
            <p:nvPr/>
          </p:nvSpPr>
          <p:spPr>
            <a:xfrm>
              <a:off x="4079275" y="1642000"/>
              <a:ext cx="3650" cy="2750"/>
            </a:xfrm>
            <a:custGeom>
              <a:avLst/>
              <a:gdLst/>
              <a:ahLst/>
              <a:cxnLst/>
              <a:rect l="l" t="t" r="r" b="b"/>
              <a:pathLst>
                <a:path w="146" h="110" extrusionOk="0">
                  <a:moveTo>
                    <a:pt x="73" y="1"/>
                  </a:moveTo>
                  <a:cubicBezTo>
                    <a:pt x="10" y="1"/>
                    <a:pt x="1" y="104"/>
                    <a:pt x="68" y="109"/>
                  </a:cubicBezTo>
                  <a:cubicBezTo>
                    <a:pt x="70" y="109"/>
                    <a:pt x="73" y="110"/>
                    <a:pt x="75" y="110"/>
                  </a:cubicBezTo>
                  <a:cubicBezTo>
                    <a:pt x="137" y="110"/>
                    <a:pt x="146" y="8"/>
                    <a:pt x="78" y="1"/>
                  </a:cubicBezTo>
                  <a:cubicBezTo>
                    <a:pt x="77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9"/>
            <p:cNvSpPr/>
            <p:nvPr/>
          </p:nvSpPr>
          <p:spPr>
            <a:xfrm>
              <a:off x="4091275" y="1688000"/>
              <a:ext cx="9700" cy="7225"/>
            </a:xfrm>
            <a:custGeom>
              <a:avLst/>
              <a:gdLst/>
              <a:ahLst/>
              <a:cxnLst/>
              <a:rect l="l" t="t" r="r" b="b"/>
              <a:pathLst>
                <a:path w="388" h="289" extrusionOk="0">
                  <a:moveTo>
                    <a:pt x="190" y="1"/>
                  </a:moveTo>
                  <a:cubicBezTo>
                    <a:pt x="22" y="1"/>
                    <a:pt x="0" y="271"/>
                    <a:pt x="181" y="288"/>
                  </a:cubicBezTo>
                  <a:cubicBezTo>
                    <a:pt x="186" y="288"/>
                    <a:pt x="192" y="289"/>
                    <a:pt x="198" y="289"/>
                  </a:cubicBezTo>
                  <a:cubicBezTo>
                    <a:pt x="366" y="289"/>
                    <a:pt x="387" y="18"/>
                    <a:pt x="207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9"/>
            <p:cNvSpPr/>
            <p:nvPr/>
          </p:nvSpPr>
          <p:spPr>
            <a:xfrm>
              <a:off x="4134675" y="1771625"/>
              <a:ext cx="87300" cy="102450"/>
            </a:xfrm>
            <a:custGeom>
              <a:avLst/>
              <a:gdLst/>
              <a:ahLst/>
              <a:cxnLst/>
              <a:rect l="l" t="t" r="r" b="b"/>
              <a:pathLst>
                <a:path w="3492" h="4098" extrusionOk="0">
                  <a:moveTo>
                    <a:pt x="550" y="1"/>
                  </a:moveTo>
                  <a:cubicBezTo>
                    <a:pt x="278" y="1"/>
                    <a:pt x="1" y="259"/>
                    <a:pt x="160" y="572"/>
                  </a:cubicBezTo>
                  <a:cubicBezTo>
                    <a:pt x="833" y="1894"/>
                    <a:pt x="1756" y="3043"/>
                    <a:pt x="2860" y="4030"/>
                  </a:cubicBezTo>
                  <a:cubicBezTo>
                    <a:pt x="2913" y="4077"/>
                    <a:pt x="2972" y="4098"/>
                    <a:pt x="3031" y="4098"/>
                  </a:cubicBezTo>
                  <a:cubicBezTo>
                    <a:pt x="3264" y="4098"/>
                    <a:pt x="3491" y="3775"/>
                    <a:pt x="3288" y="3573"/>
                  </a:cubicBezTo>
                  <a:cubicBezTo>
                    <a:pt x="2298" y="2592"/>
                    <a:pt x="1519" y="1475"/>
                    <a:pt x="904" y="227"/>
                  </a:cubicBezTo>
                  <a:cubicBezTo>
                    <a:pt x="826" y="67"/>
                    <a:pt x="688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9"/>
            <p:cNvSpPr/>
            <p:nvPr/>
          </p:nvSpPr>
          <p:spPr>
            <a:xfrm>
              <a:off x="4250800" y="1916725"/>
              <a:ext cx="17850" cy="13300"/>
            </a:xfrm>
            <a:custGeom>
              <a:avLst/>
              <a:gdLst/>
              <a:ahLst/>
              <a:cxnLst/>
              <a:rect l="l" t="t" r="r" b="b"/>
              <a:pathLst>
                <a:path w="714" h="532" extrusionOk="0">
                  <a:moveTo>
                    <a:pt x="353" y="0"/>
                  </a:moveTo>
                  <a:cubicBezTo>
                    <a:pt x="39" y="0"/>
                    <a:pt x="1" y="500"/>
                    <a:pt x="332" y="530"/>
                  </a:cubicBezTo>
                  <a:cubicBezTo>
                    <a:pt x="342" y="531"/>
                    <a:pt x="352" y="532"/>
                    <a:pt x="362" y="532"/>
                  </a:cubicBezTo>
                  <a:cubicBezTo>
                    <a:pt x="676" y="532"/>
                    <a:pt x="713" y="32"/>
                    <a:pt x="383" y="2"/>
                  </a:cubicBezTo>
                  <a:cubicBezTo>
                    <a:pt x="373" y="1"/>
                    <a:pt x="363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9"/>
            <p:cNvSpPr/>
            <p:nvPr/>
          </p:nvSpPr>
          <p:spPr>
            <a:xfrm>
              <a:off x="4265400" y="1918375"/>
              <a:ext cx="38350" cy="28675"/>
            </a:xfrm>
            <a:custGeom>
              <a:avLst/>
              <a:gdLst/>
              <a:ahLst/>
              <a:cxnLst/>
              <a:rect l="l" t="t" r="r" b="b"/>
              <a:pathLst>
                <a:path w="1534" h="1147" extrusionOk="0">
                  <a:moveTo>
                    <a:pt x="760" y="0"/>
                  </a:moveTo>
                  <a:cubicBezTo>
                    <a:pt x="83" y="0"/>
                    <a:pt x="1" y="1076"/>
                    <a:pt x="712" y="1144"/>
                  </a:cubicBezTo>
                  <a:cubicBezTo>
                    <a:pt x="734" y="1146"/>
                    <a:pt x="755" y="1147"/>
                    <a:pt x="776" y="1147"/>
                  </a:cubicBezTo>
                  <a:cubicBezTo>
                    <a:pt x="1452" y="1147"/>
                    <a:pt x="1533" y="72"/>
                    <a:pt x="823" y="4"/>
                  </a:cubicBezTo>
                  <a:cubicBezTo>
                    <a:pt x="801" y="1"/>
                    <a:pt x="78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9"/>
            <p:cNvSpPr/>
            <p:nvPr/>
          </p:nvSpPr>
          <p:spPr>
            <a:xfrm>
              <a:off x="4200350" y="1930300"/>
              <a:ext cx="609250" cy="244675"/>
            </a:xfrm>
            <a:custGeom>
              <a:avLst/>
              <a:gdLst/>
              <a:ahLst/>
              <a:cxnLst/>
              <a:rect l="l" t="t" r="r" b="b"/>
              <a:pathLst>
                <a:path w="24370" h="9787" extrusionOk="0">
                  <a:moveTo>
                    <a:pt x="585" y="0"/>
                  </a:moveTo>
                  <a:cubicBezTo>
                    <a:pt x="547" y="0"/>
                    <a:pt x="512" y="21"/>
                    <a:pt x="496" y="68"/>
                  </a:cubicBezTo>
                  <a:cubicBezTo>
                    <a:pt x="66" y="1418"/>
                    <a:pt x="1" y="3163"/>
                    <a:pt x="236" y="4559"/>
                  </a:cubicBezTo>
                  <a:cubicBezTo>
                    <a:pt x="449" y="5803"/>
                    <a:pt x="1272" y="6371"/>
                    <a:pt x="2331" y="6973"/>
                  </a:cubicBezTo>
                  <a:cubicBezTo>
                    <a:pt x="5072" y="8532"/>
                    <a:pt x="8190" y="9459"/>
                    <a:pt x="11330" y="9714"/>
                  </a:cubicBezTo>
                  <a:cubicBezTo>
                    <a:pt x="11918" y="9762"/>
                    <a:pt x="12508" y="9786"/>
                    <a:pt x="13099" y="9786"/>
                  </a:cubicBezTo>
                  <a:cubicBezTo>
                    <a:pt x="15559" y="9786"/>
                    <a:pt x="18020" y="9371"/>
                    <a:pt x="20339" y="8540"/>
                  </a:cubicBezTo>
                  <a:cubicBezTo>
                    <a:pt x="23241" y="7501"/>
                    <a:pt x="24370" y="6134"/>
                    <a:pt x="23871" y="2983"/>
                  </a:cubicBezTo>
                  <a:cubicBezTo>
                    <a:pt x="23838" y="2777"/>
                    <a:pt x="23680" y="2684"/>
                    <a:pt x="23518" y="2684"/>
                  </a:cubicBezTo>
                  <a:cubicBezTo>
                    <a:pt x="23307" y="2684"/>
                    <a:pt x="23089" y="2842"/>
                    <a:pt x="23134" y="3111"/>
                  </a:cubicBezTo>
                  <a:cubicBezTo>
                    <a:pt x="23436" y="4864"/>
                    <a:pt x="23289" y="6508"/>
                    <a:pt x="21558" y="7482"/>
                  </a:cubicBezTo>
                  <a:cubicBezTo>
                    <a:pt x="20447" y="8106"/>
                    <a:pt x="19019" y="8424"/>
                    <a:pt x="17791" y="8693"/>
                  </a:cubicBezTo>
                  <a:cubicBezTo>
                    <a:pt x="16289" y="9021"/>
                    <a:pt x="14754" y="9182"/>
                    <a:pt x="13217" y="9182"/>
                  </a:cubicBezTo>
                  <a:cubicBezTo>
                    <a:pt x="12401" y="9182"/>
                    <a:pt x="11584" y="9137"/>
                    <a:pt x="10772" y="9047"/>
                  </a:cubicBezTo>
                  <a:cubicBezTo>
                    <a:pt x="8543" y="8800"/>
                    <a:pt x="6331" y="8207"/>
                    <a:pt x="4301" y="7251"/>
                  </a:cubicBezTo>
                  <a:cubicBezTo>
                    <a:pt x="2366" y="6338"/>
                    <a:pt x="1117" y="5789"/>
                    <a:pt x="915" y="3303"/>
                  </a:cubicBezTo>
                  <a:cubicBezTo>
                    <a:pt x="826" y="2201"/>
                    <a:pt x="1016" y="1165"/>
                    <a:pt x="704" y="89"/>
                  </a:cubicBezTo>
                  <a:cubicBezTo>
                    <a:pt x="689" y="36"/>
                    <a:pt x="63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9"/>
            <p:cNvSpPr/>
            <p:nvPr/>
          </p:nvSpPr>
          <p:spPr>
            <a:xfrm>
              <a:off x="4253800" y="2036475"/>
              <a:ext cx="80675" cy="35250"/>
            </a:xfrm>
            <a:custGeom>
              <a:avLst/>
              <a:gdLst/>
              <a:ahLst/>
              <a:cxnLst/>
              <a:rect l="l" t="t" r="r" b="b"/>
              <a:pathLst>
                <a:path w="3227" h="1410" extrusionOk="0">
                  <a:moveTo>
                    <a:pt x="445" y="1"/>
                  </a:moveTo>
                  <a:cubicBezTo>
                    <a:pt x="142" y="1"/>
                    <a:pt x="0" y="458"/>
                    <a:pt x="330" y="584"/>
                  </a:cubicBezTo>
                  <a:cubicBezTo>
                    <a:pt x="1109" y="874"/>
                    <a:pt x="1887" y="1208"/>
                    <a:pt x="2697" y="1400"/>
                  </a:cubicBezTo>
                  <a:cubicBezTo>
                    <a:pt x="2726" y="1407"/>
                    <a:pt x="2755" y="1410"/>
                    <a:pt x="2782" y="1410"/>
                  </a:cubicBezTo>
                  <a:cubicBezTo>
                    <a:pt x="3087" y="1410"/>
                    <a:pt x="3227" y="1004"/>
                    <a:pt x="2907" y="852"/>
                  </a:cubicBezTo>
                  <a:cubicBezTo>
                    <a:pt x="2154" y="497"/>
                    <a:pt x="1338" y="276"/>
                    <a:pt x="547" y="17"/>
                  </a:cubicBezTo>
                  <a:cubicBezTo>
                    <a:pt x="511" y="6"/>
                    <a:pt x="477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9"/>
            <p:cNvSpPr/>
            <p:nvPr/>
          </p:nvSpPr>
          <p:spPr>
            <a:xfrm>
              <a:off x="4405575" y="2078300"/>
              <a:ext cx="30500" cy="9025"/>
            </a:xfrm>
            <a:custGeom>
              <a:avLst/>
              <a:gdLst/>
              <a:ahLst/>
              <a:cxnLst/>
              <a:rect l="l" t="t" r="r" b="b"/>
              <a:pathLst>
                <a:path w="1220" h="361" extrusionOk="0">
                  <a:moveTo>
                    <a:pt x="195" y="0"/>
                  </a:moveTo>
                  <a:cubicBezTo>
                    <a:pt x="21" y="0"/>
                    <a:pt x="1" y="285"/>
                    <a:pt x="186" y="298"/>
                  </a:cubicBezTo>
                  <a:cubicBezTo>
                    <a:pt x="468" y="319"/>
                    <a:pt x="751" y="338"/>
                    <a:pt x="1033" y="360"/>
                  </a:cubicBezTo>
                  <a:cubicBezTo>
                    <a:pt x="1037" y="360"/>
                    <a:pt x="1041" y="360"/>
                    <a:pt x="1045" y="360"/>
                  </a:cubicBezTo>
                  <a:cubicBezTo>
                    <a:pt x="1202" y="360"/>
                    <a:pt x="1220" y="120"/>
                    <a:pt x="1058" y="100"/>
                  </a:cubicBezTo>
                  <a:cubicBezTo>
                    <a:pt x="776" y="68"/>
                    <a:pt x="494" y="33"/>
                    <a:pt x="214" y="2"/>
                  </a:cubicBezTo>
                  <a:cubicBezTo>
                    <a:pt x="207" y="1"/>
                    <a:pt x="2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9"/>
            <p:cNvSpPr/>
            <p:nvPr/>
          </p:nvSpPr>
          <p:spPr>
            <a:xfrm>
              <a:off x="4484125" y="2092325"/>
              <a:ext cx="8825" cy="6550"/>
            </a:xfrm>
            <a:custGeom>
              <a:avLst/>
              <a:gdLst/>
              <a:ahLst/>
              <a:cxnLst/>
              <a:rect l="l" t="t" r="r" b="b"/>
              <a:pathLst>
                <a:path w="353" h="262" extrusionOk="0">
                  <a:moveTo>
                    <a:pt x="176" y="1"/>
                  </a:moveTo>
                  <a:cubicBezTo>
                    <a:pt x="21" y="1"/>
                    <a:pt x="1" y="246"/>
                    <a:pt x="165" y="261"/>
                  </a:cubicBezTo>
                  <a:cubicBezTo>
                    <a:pt x="170" y="262"/>
                    <a:pt x="175" y="262"/>
                    <a:pt x="180" y="262"/>
                  </a:cubicBezTo>
                  <a:cubicBezTo>
                    <a:pt x="334" y="262"/>
                    <a:pt x="352" y="17"/>
                    <a:pt x="190" y="1"/>
                  </a:cubicBezTo>
                  <a:cubicBezTo>
                    <a:pt x="185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9"/>
            <p:cNvSpPr/>
            <p:nvPr/>
          </p:nvSpPr>
          <p:spPr>
            <a:xfrm>
              <a:off x="4568400" y="2047125"/>
              <a:ext cx="232250" cy="51500"/>
            </a:xfrm>
            <a:custGeom>
              <a:avLst/>
              <a:gdLst/>
              <a:ahLst/>
              <a:cxnLst/>
              <a:rect l="l" t="t" r="r" b="b"/>
              <a:pathLst>
                <a:path w="9290" h="2060" extrusionOk="0">
                  <a:moveTo>
                    <a:pt x="8923" y="1"/>
                  </a:moveTo>
                  <a:cubicBezTo>
                    <a:pt x="8903" y="1"/>
                    <a:pt x="8882" y="3"/>
                    <a:pt x="8860" y="9"/>
                  </a:cubicBezTo>
                  <a:cubicBezTo>
                    <a:pt x="6001" y="728"/>
                    <a:pt x="3256" y="1410"/>
                    <a:pt x="300" y="1598"/>
                  </a:cubicBezTo>
                  <a:cubicBezTo>
                    <a:pt x="1" y="1617"/>
                    <a:pt x="84" y="2059"/>
                    <a:pt x="371" y="2059"/>
                  </a:cubicBezTo>
                  <a:cubicBezTo>
                    <a:pt x="374" y="2059"/>
                    <a:pt x="377" y="2059"/>
                    <a:pt x="380" y="2059"/>
                  </a:cubicBezTo>
                  <a:cubicBezTo>
                    <a:pt x="3290" y="1939"/>
                    <a:pt x="6290" y="1575"/>
                    <a:pt x="9022" y="529"/>
                  </a:cubicBezTo>
                  <a:cubicBezTo>
                    <a:pt x="9289" y="427"/>
                    <a:pt x="9182" y="1"/>
                    <a:pt x="8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9"/>
            <p:cNvSpPr/>
            <p:nvPr/>
          </p:nvSpPr>
          <p:spPr>
            <a:xfrm>
              <a:off x="4780475" y="1851875"/>
              <a:ext cx="115975" cy="86700"/>
            </a:xfrm>
            <a:custGeom>
              <a:avLst/>
              <a:gdLst/>
              <a:ahLst/>
              <a:cxnLst/>
              <a:rect l="l" t="t" r="r" b="b"/>
              <a:pathLst>
                <a:path w="4639" h="3468" extrusionOk="0">
                  <a:moveTo>
                    <a:pt x="4287" y="1"/>
                  </a:moveTo>
                  <a:cubicBezTo>
                    <a:pt x="4222" y="1"/>
                    <a:pt x="4156" y="26"/>
                    <a:pt x="4104" y="87"/>
                  </a:cubicBezTo>
                  <a:cubicBezTo>
                    <a:pt x="3046" y="1313"/>
                    <a:pt x="1749" y="2260"/>
                    <a:pt x="279" y="2938"/>
                  </a:cubicBezTo>
                  <a:cubicBezTo>
                    <a:pt x="0" y="3068"/>
                    <a:pt x="140" y="3467"/>
                    <a:pt x="390" y="3467"/>
                  </a:cubicBezTo>
                  <a:cubicBezTo>
                    <a:pt x="428" y="3467"/>
                    <a:pt x="468" y="3458"/>
                    <a:pt x="509" y="3438"/>
                  </a:cubicBezTo>
                  <a:cubicBezTo>
                    <a:pt x="2042" y="2690"/>
                    <a:pt x="3367" y="1648"/>
                    <a:pt x="4490" y="368"/>
                  </a:cubicBezTo>
                  <a:cubicBezTo>
                    <a:pt x="4638" y="197"/>
                    <a:pt x="446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9"/>
            <p:cNvSpPr/>
            <p:nvPr/>
          </p:nvSpPr>
          <p:spPr>
            <a:xfrm>
              <a:off x="4917000" y="1756800"/>
              <a:ext cx="30975" cy="29125"/>
            </a:xfrm>
            <a:custGeom>
              <a:avLst/>
              <a:gdLst/>
              <a:ahLst/>
              <a:cxnLst/>
              <a:rect l="l" t="t" r="r" b="b"/>
              <a:pathLst>
                <a:path w="1239" h="1165" extrusionOk="0">
                  <a:moveTo>
                    <a:pt x="840" y="1"/>
                  </a:moveTo>
                  <a:cubicBezTo>
                    <a:pt x="762" y="1"/>
                    <a:pt x="681" y="34"/>
                    <a:pt x="618" y="115"/>
                  </a:cubicBezTo>
                  <a:cubicBezTo>
                    <a:pt x="472" y="301"/>
                    <a:pt x="327" y="488"/>
                    <a:pt x="182" y="673"/>
                  </a:cubicBezTo>
                  <a:cubicBezTo>
                    <a:pt x="1" y="901"/>
                    <a:pt x="228" y="1165"/>
                    <a:pt x="453" y="1165"/>
                  </a:cubicBezTo>
                  <a:cubicBezTo>
                    <a:pt x="538" y="1165"/>
                    <a:pt x="622" y="1127"/>
                    <a:pt x="684" y="1037"/>
                  </a:cubicBezTo>
                  <a:cubicBezTo>
                    <a:pt x="819" y="842"/>
                    <a:pt x="952" y="648"/>
                    <a:pt x="1086" y="453"/>
                  </a:cubicBezTo>
                  <a:cubicBezTo>
                    <a:pt x="1239" y="230"/>
                    <a:pt x="104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9"/>
            <p:cNvSpPr/>
            <p:nvPr/>
          </p:nvSpPr>
          <p:spPr>
            <a:xfrm>
              <a:off x="4948675" y="1678975"/>
              <a:ext cx="26025" cy="25725"/>
            </a:xfrm>
            <a:custGeom>
              <a:avLst/>
              <a:gdLst/>
              <a:ahLst/>
              <a:cxnLst/>
              <a:rect l="l" t="t" r="r" b="b"/>
              <a:pathLst>
                <a:path w="1041" h="1029" extrusionOk="0">
                  <a:moveTo>
                    <a:pt x="621" y="0"/>
                  </a:moveTo>
                  <a:cubicBezTo>
                    <a:pt x="497" y="0"/>
                    <a:pt x="371" y="62"/>
                    <a:pt x="302" y="205"/>
                  </a:cubicBezTo>
                  <a:cubicBezTo>
                    <a:pt x="245" y="321"/>
                    <a:pt x="187" y="436"/>
                    <a:pt x="131" y="550"/>
                  </a:cubicBezTo>
                  <a:cubicBezTo>
                    <a:pt x="1" y="817"/>
                    <a:pt x="249" y="1029"/>
                    <a:pt x="486" y="1029"/>
                  </a:cubicBezTo>
                  <a:cubicBezTo>
                    <a:pt x="617" y="1029"/>
                    <a:pt x="745" y="964"/>
                    <a:pt x="804" y="808"/>
                  </a:cubicBezTo>
                  <a:cubicBezTo>
                    <a:pt x="851" y="689"/>
                    <a:pt x="895" y="569"/>
                    <a:pt x="940" y="449"/>
                  </a:cubicBezTo>
                  <a:cubicBezTo>
                    <a:pt x="1041" y="184"/>
                    <a:pt x="834" y="0"/>
                    <a:pt x="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9"/>
            <p:cNvSpPr/>
            <p:nvPr/>
          </p:nvSpPr>
          <p:spPr>
            <a:xfrm>
              <a:off x="4973325" y="1631325"/>
              <a:ext cx="13600" cy="14250"/>
            </a:xfrm>
            <a:custGeom>
              <a:avLst/>
              <a:gdLst/>
              <a:ahLst/>
              <a:cxnLst/>
              <a:rect l="l" t="t" r="r" b="b"/>
              <a:pathLst>
                <a:path w="544" h="570" extrusionOk="0">
                  <a:moveTo>
                    <a:pt x="293" y="1"/>
                  </a:moveTo>
                  <a:cubicBezTo>
                    <a:pt x="205" y="1"/>
                    <a:pt x="118" y="45"/>
                    <a:pt x="91" y="139"/>
                  </a:cubicBezTo>
                  <a:cubicBezTo>
                    <a:pt x="81" y="176"/>
                    <a:pt x="70" y="214"/>
                    <a:pt x="60" y="250"/>
                  </a:cubicBezTo>
                  <a:cubicBezTo>
                    <a:pt x="0" y="456"/>
                    <a:pt x="148" y="570"/>
                    <a:pt x="293" y="570"/>
                  </a:cubicBezTo>
                  <a:cubicBezTo>
                    <a:pt x="419" y="570"/>
                    <a:pt x="543" y="484"/>
                    <a:pt x="526" y="298"/>
                  </a:cubicBezTo>
                  <a:cubicBezTo>
                    <a:pt x="524" y="257"/>
                    <a:pt x="519" y="220"/>
                    <a:pt x="516" y="179"/>
                  </a:cubicBezTo>
                  <a:cubicBezTo>
                    <a:pt x="505" y="64"/>
                    <a:pt x="398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9"/>
            <p:cNvSpPr/>
            <p:nvPr/>
          </p:nvSpPr>
          <p:spPr>
            <a:xfrm>
              <a:off x="4977025" y="1591175"/>
              <a:ext cx="26575" cy="19850"/>
            </a:xfrm>
            <a:custGeom>
              <a:avLst/>
              <a:gdLst/>
              <a:ahLst/>
              <a:cxnLst/>
              <a:rect l="l" t="t" r="r" b="b"/>
              <a:pathLst>
                <a:path w="1063" h="794" extrusionOk="0">
                  <a:moveTo>
                    <a:pt x="524" y="0"/>
                  </a:moveTo>
                  <a:cubicBezTo>
                    <a:pt x="57" y="0"/>
                    <a:pt x="1" y="744"/>
                    <a:pt x="493" y="791"/>
                  </a:cubicBezTo>
                  <a:cubicBezTo>
                    <a:pt x="508" y="793"/>
                    <a:pt x="523" y="793"/>
                    <a:pt x="537" y="793"/>
                  </a:cubicBezTo>
                  <a:cubicBezTo>
                    <a:pt x="1004" y="793"/>
                    <a:pt x="1062" y="49"/>
                    <a:pt x="569" y="2"/>
                  </a:cubicBezTo>
                  <a:cubicBezTo>
                    <a:pt x="554" y="1"/>
                    <a:pt x="539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9"/>
            <p:cNvSpPr/>
            <p:nvPr/>
          </p:nvSpPr>
          <p:spPr>
            <a:xfrm>
              <a:off x="4731575" y="1022650"/>
              <a:ext cx="49850" cy="41950"/>
            </a:xfrm>
            <a:custGeom>
              <a:avLst/>
              <a:gdLst/>
              <a:ahLst/>
              <a:cxnLst/>
              <a:rect l="l" t="t" r="r" b="b"/>
              <a:pathLst>
                <a:path w="1994" h="1678" extrusionOk="0">
                  <a:moveTo>
                    <a:pt x="365" y="0"/>
                  </a:moveTo>
                  <a:cubicBezTo>
                    <a:pt x="158" y="0"/>
                    <a:pt x="1" y="289"/>
                    <a:pt x="217" y="416"/>
                  </a:cubicBezTo>
                  <a:cubicBezTo>
                    <a:pt x="732" y="721"/>
                    <a:pt x="1170" y="1111"/>
                    <a:pt x="1530" y="1592"/>
                  </a:cubicBezTo>
                  <a:cubicBezTo>
                    <a:pt x="1575" y="1652"/>
                    <a:pt x="1631" y="1677"/>
                    <a:pt x="1687" y="1677"/>
                  </a:cubicBezTo>
                  <a:cubicBezTo>
                    <a:pt x="1843" y="1677"/>
                    <a:pt x="1993" y="1481"/>
                    <a:pt x="1871" y="1312"/>
                  </a:cubicBezTo>
                  <a:cubicBezTo>
                    <a:pt x="1498" y="799"/>
                    <a:pt x="1033" y="367"/>
                    <a:pt x="491" y="37"/>
                  </a:cubicBezTo>
                  <a:cubicBezTo>
                    <a:pt x="449" y="11"/>
                    <a:pt x="406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9"/>
            <p:cNvSpPr/>
            <p:nvPr/>
          </p:nvSpPr>
          <p:spPr>
            <a:xfrm>
              <a:off x="4506375" y="955450"/>
              <a:ext cx="40400" cy="21325"/>
            </a:xfrm>
            <a:custGeom>
              <a:avLst/>
              <a:gdLst/>
              <a:ahLst/>
              <a:cxnLst/>
              <a:rect l="l" t="t" r="r" b="b"/>
              <a:pathLst>
                <a:path w="1616" h="853" extrusionOk="0">
                  <a:moveTo>
                    <a:pt x="1196" y="1"/>
                  </a:moveTo>
                  <a:cubicBezTo>
                    <a:pt x="1169" y="1"/>
                    <a:pt x="1141" y="4"/>
                    <a:pt x="1113" y="10"/>
                  </a:cubicBezTo>
                  <a:cubicBezTo>
                    <a:pt x="837" y="74"/>
                    <a:pt x="555" y="127"/>
                    <a:pt x="284" y="211"/>
                  </a:cubicBezTo>
                  <a:cubicBezTo>
                    <a:pt x="1" y="298"/>
                    <a:pt x="6" y="668"/>
                    <a:pt x="304" y="728"/>
                  </a:cubicBezTo>
                  <a:cubicBezTo>
                    <a:pt x="583" y="786"/>
                    <a:pt x="866" y="814"/>
                    <a:pt x="1146" y="850"/>
                  </a:cubicBezTo>
                  <a:cubicBezTo>
                    <a:pt x="1163" y="852"/>
                    <a:pt x="1179" y="853"/>
                    <a:pt x="1194" y="853"/>
                  </a:cubicBezTo>
                  <a:cubicBezTo>
                    <a:pt x="1427" y="853"/>
                    <a:pt x="1615" y="641"/>
                    <a:pt x="1606" y="412"/>
                  </a:cubicBezTo>
                  <a:cubicBezTo>
                    <a:pt x="1598" y="196"/>
                    <a:pt x="141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9"/>
            <p:cNvSpPr/>
            <p:nvPr/>
          </p:nvSpPr>
          <p:spPr>
            <a:xfrm>
              <a:off x="4433700" y="977700"/>
              <a:ext cx="18175" cy="13525"/>
            </a:xfrm>
            <a:custGeom>
              <a:avLst/>
              <a:gdLst/>
              <a:ahLst/>
              <a:cxnLst/>
              <a:rect l="l" t="t" r="r" b="b"/>
              <a:pathLst>
                <a:path w="727" h="541" extrusionOk="0">
                  <a:moveTo>
                    <a:pt x="360" y="0"/>
                  </a:moveTo>
                  <a:cubicBezTo>
                    <a:pt x="41" y="0"/>
                    <a:pt x="1" y="508"/>
                    <a:pt x="337" y="539"/>
                  </a:cubicBezTo>
                  <a:cubicBezTo>
                    <a:pt x="348" y="540"/>
                    <a:pt x="358" y="541"/>
                    <a:pt x="367" y="541"/>
                  </a:cubicBezTo>
                  <a:cubicBezTo>
                    <a:pt x="687" y="541"/>
                    <a:pt x="727" y="32"/>
                    <a:pt x="391" y="2"/>
                  </a:cubicBezTo>
                  <a:cubicBezTo>
                    <a:pt x="380" y="1"/>
                    <a:pt x="370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9"/>
            <p:cNvSpPr/>
            <p:nvPr/>
          </p:nvSpPr>
          <p:spPr>
            <a:xfrm>
              <a:off x="3834875" y="1254975"/>
              <a:ext cx="46450" cy="80750"/>
            </a:xfrm>
            <a:custGeom>
              <a:avLst/>
              <a:gdLst/>
              <a:ahLst/>
              <a:cxnLst/>
              <a:rect l="l" t="t" r="r" b="b"/>
              <a:pathLst>
                <a:path w="1858" h="3230" extrusionOk="0">
                  <a:moveTo>
                    <a:pt x="1485" y="1"/>
                  </a:moveTo>
                  <a:cubicBezTo>
                    <a:pt x="1462" y="1"/>
                    <a:pt x="1438" y="6"/>
                    <a:pt x="1413" y="16"/>
                  </a:cubicBezTo>
                  <a:cubicBezTo>
                    <a:pt x="71" y="594"/>
                    <a:pt x="0" y="2430"/>
                    <a:pt x="1241" y="3182"/>
                  </a:cubicBezTo>
                  <a:cubicBezTo>
                    <a:pt x="1296" y="3215"/>
                    <a:pt x="1351" y="3230"/>
                    <a:pt x="1403" y="3230"/>
                  </a:cubicBezTo>
                  <a:cubicBezTo>
                    <a:pt x="1662" y="3230"/>
                    <a:pt x="1858" y="2877"/>
                    <a:pt x="1590" y="2701"/>
                  </a:cubicBezTo>
                  <a:cubicBezTo>
                    <a:pt x="679" y="2101"/>
                    <a:pt x="737" y="942"/>
                    <a:pt x="1613" y="334"/>
                  </a:cubicBezTo>
                  <a:cubicBezTo>
                    <a:pt x="1771" y="224"/>
                    <a:pt x="1646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9"/>
            <p:cNvSpPr/>
            <p:nvPr/>
          </p:nvSpPr>
          <p:spPr>
            <a:xfrm>
              <a:off x="5228850" y="1428825"/>
              <a:ext cx="53450" cy="83125"/>
            </a:xfrm>
            <a:custGeom>
              <a:avLst/>
              <a:gdLst/>
              <a:ahLst/>
              <a:cxnLst/>
              <a:rect l="l" t="t" r="r" b="b"/>
              <a:pathLst>
                <a:path w="2138" h="3325" extrusionOk="0">
                  <a:moveTo>
                    <a:pt x="859" y="0"/>
                  </a:moveTo>
                  <a:cubicBezTo>
                    <a:pt x="612" y="0"/>
                    <a:pt x="436" y="298"/>
                    <a:pt x="678" y="480"/>
                  </a:cubicBezTo>
                  <a:cubicBezTo>
                    <a:pt x="1067" y="769"/>
                    <a:pt x="1415" y="1090"/>
                    <a:pt x="1393" y="1621"/>
                  </a:cubicBezTo>
                  <a:cubicBezTo>
                    <a:pt x="1372" y="2166"/>
                    <a:pt x="935" y="2569"/>
                    <a:pt x="411" y="2641"/>
                  </a:cubicBezTo>
                  <a:cubicBezTo>
                    <a:pt x="0" y="2697"/>
                    <a:pt x="83" y="3325"/>
                    <a:pt x="458" y="3325"/>
                  </a:cubicBezTo>
                  <a:cubicBezTo>
                    <a:pt x="480" y="3325"/>
                    <a:pt x="503" y="3322"/>
                    <a:pt x="528" y="3318"/>
                  </a:cubicBezTo>
                  <a:cubicBezTo>
                    <a:pt x="1289" y="3166"/>
                    <a:pt x="1955" y="2602"/>
                    <a:pt x="2051" y="1796"/>
                  </a:cubicBezTo>
                  <a:cubicBezTo>
                    <a:pt x="2137" y="1061"/>
                    <a:pt x="1688" y="187"/>
                    <a:pt x="932" y="9"/>
                  </a:cubicBezTo>
                  <a:cubicBezTo>
                    <a:pt x="907" y="3"/>
                    <a:pt x="883" y="0"/>
                    <a:pt x="859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9"/>
            <p:cNvSpPr/>
            <p:nvPr/>
          </p:nvSpPr>
          <p:spPr>
            <a:xfrm>
              <a:off x="4353975" y="1091500"/>
              <a:ext cx="38425" cy="28700"/>
            </a:xfrm>
            <a:custGeom>
              <a:avLst/>
              <a:gdLst/>
              <a:ahLst/>
              <a:cxnLst/>
              <a:rect l="l" t="t" r="r" b="b"/>
              <a:pathLst>
                <a:path w="1537" h="1148" extrusionOk="0">
                  <a:moveTo>
                    <a:pt x="761" y="1"/>
                  </a:moveTo>
                  <a:cubicBezTo>
                    <a:pt x="86" y="1"/>
                    <a:pt x="1" y="1075"/>
                    <a:pt x="714" y="1144"/>
                  </a:cubicBezTo>
                  <a:cubicBezTo>
                    <a:pt x="737" y="1146"/>
                    <a:pt x="758" y="1147"/>
                    <a:pt x="779" y="1147"/>
                  </a:cubicBezTo>
                  <a:cubicBezTo>
                    <a:pt x="1454" y="1147"/>
                    <a:pt x="1536" y="73"/>
                    <a:pt x="824" y="4"/>
                  </a:cubicBezTo>
                  <a:cubicBezTo>
                    <a:pt x="803" y="2"/>
                    <a:pt x="782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9"/>
            <p:cNvSpPr/>
            <p:nvPr/>
          </p:nvSpPr>
          <p:spPr>
            <a:xfrm>
              <a:off x="4651300" y="1111675"/>
              <a:ext cx="29775" cy="13000"/>
            </a:xfrm>
            <a:custGeom>
              <a:avLst/>
              <a:gdLst/>
              <a:ahLst/>
              <a:cxnLst/>
              <a:rect l="l" t="t" r="r" b="b"/>
              <a:pathLst>
                <a:path w="1191" h="520" extrusionOk="0">
                  <a:moveTo>
                    <a:pt x="194" y="0"/>
                  </a:moveTo>
                  <a:cubicBezTo>
                    <a:pt x="65" y="0"/>
                    <a:pt x="0" y="197"/>
                    <a:pt x="141" y="234"/>
                  </a:cubicBezTo>
                  <a:cubicBezTo>
                    <a:pt x="382" y="299"/>
                    <a:pt x="597" y="395"/>
                    <a:pt x="825" y="500"/>
                  </a:cubicBezTo>
                  <a:cubicBezTo>
                    <a:pt x="854" y="513"/>
                    <a:pt x="881" y="519"/>
                    <a:pt x="907" y="519"/>
                  </a:cubicBezTo>
                  <a:cubicBezTo>
                    <a:pt x="1112" y="519"/>
                    <a:pt x="1190" y="132"/>
                    <a:pt x="916" y="107"/>
                  </a:cubicBezTo>
                  <a:cubicBezTo>
                    <a:pt x="681" y="88"/>
                    <a:pt x="458" y="67"/>
                    <a:pt x="227" y="5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9"/>
            <p:cNvSpPr/>
            <p:nvPr/>
          </p:nvSpPr>
          <p:spPr>
            <a:xfrm>
              <a:off x="4739850" y="1137700"/>
              <a:ext cx="38350" cy="28700"/>
            </a:xfrm>
            <a:custGeom>
              <a:avLst/>
              <a:gdLst/>
              <a:ahLst/>
              <a:cxnLst/>
              <a:rect l="l" t="t" r="r" b="b"/>
              <a:pathLst>
                <a:path w="1534" h="1148" extrusionOk="0">
                  <a:moveTo>
                    <a:pt x="759" y="1"/>
                  </a:moveTo>
                  <a:cubicBezTo>
                    <a:pt x="83" y="1"/>
                    <a:pt x="0" y="1075"/>
                    <a:pt x="712" y="1144"/>
                  </a:cubicBezTo>
                  <a:cubicBezTo>
                    <a:pt x="734" y="1146"/>
                    <a:pt x="756" y="1147"/>
                    <a:pt x="777" y="1147"/>
                  </a:cubicBezTo>
                  <a:cubicBezTo>
                    <a:pt x="1452" y="1147"/>
                    <a:pt x="1534" y="73"/>
                    <a:pt x="823" y="4"/>
                  </a:cubicBezTo>
                  <a:cubicBezTo>
                    <a:pt x="801" y="2"/>
                    <a:pt x="780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0" name="Google Shape;4780;p39"/>
          <p:cNvGrpSpPr/>
          <p:nvPr/>
        </p:nvGrpSpPr>
        <p:grpSpPr>
          <a:xfrm>
            <a:off x="7359275" y="931994"/>
            <a:ext cx="511144" cy="713914"/>
            <a:chOff x="5638975" y="3058119"/>
            <a:chExt cx="511144" cy="713914"/>
          </a:xfrm>
        </p:grpSpPr>
        <p:sp>
          <p:nvSpPr>
            <p:cNvPr id="4781" name="Google Shape;4781;p39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9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9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9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9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9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9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9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9" name="Google Shape;4789;p39"/>
          <p:cNvGrpSpPr/>
          <p:nvPr/>
        </p:nvGrpSpPr>
        <p:grpSpPr>
          <a:xfrm>
            <a:off x="8168425" y="3737294"/>
            <a:ext cx="511144" cy="713914"/>
            <a:chOff x="5638975" y="3058119"/>
            <a:chExt cx="511144" cy="713914"/>
          </a:xfrm>
        </p:grpSpPr>
        <p:sp>
          <p:nvSpPr>
            <p:cNvPr id="4790" name="Google Shape;4790;p39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9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9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9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9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9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8" name="Google Shape;4798;p39"/>
          <p:cNvGrpSpPr/>
          <p:nvPr/>
        </p:nvGrpSpPr>
        <p:grpSpPr>
          <a:xfrm>
            <a:off x="7243667" y="262497"/>
            <a:ext cx="1539628" cy="4631113"/>
            <a:chOff x="7344467" y="262497"/>
            <a:chExt cx="1539628" cy="4631113"/>
          </a:xfrm>
        </p:grpSpPr>
        <p:sp>
          <p:nvSpPr>
            <p:cNvPr id="4799" name="Google Shape;4799;p39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9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9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9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9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9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9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9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9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9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9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9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9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9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9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9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9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9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9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9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9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9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9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9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9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9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9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9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9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9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9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9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9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9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9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9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9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9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9"/>
          <p:cNvGrpSpPr/>
          <p:nvPr/>
        </p:nvGrpSpPr>
        <p:grpSpPr>
          <a:xfrm>
            <a:off x="360692" y="262497"/>
            <a:ext cx="1539628" cy="4631113"/>
            <a:chOff x="7344467" y="262497"/>
            <a:chExt cx="1539628" cy="4631113"/>
          </a:xfrm>
        </p:grpSpPr>
        <p:sp>
          <p:nvSpPr>
            <p:cNvPr id="5022" name="Google Shape;5022;p39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9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9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9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9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9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9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9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9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9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9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9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9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9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9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9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9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9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9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9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9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9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9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9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9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9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9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9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9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9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9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9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9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9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9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9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9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9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9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9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9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9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9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9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9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9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9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9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9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9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9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9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9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9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9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9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9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9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9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9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9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9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9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9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9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9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9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9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9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9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9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9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9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9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9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9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9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9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9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9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9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9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9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9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9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9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9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9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9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9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9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9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9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9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9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9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9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9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9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9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9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9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9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9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9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9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9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9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9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9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9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9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9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9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9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9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9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9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9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9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9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9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9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9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9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9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9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9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9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9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9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9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9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9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9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9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9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9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9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9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9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9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9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9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9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9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9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9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9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9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9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9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9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9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9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9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9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9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9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9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9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9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9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9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9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9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9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9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9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9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9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9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9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9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9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9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9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9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9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9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9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9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9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9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9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9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9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9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9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9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9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9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9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9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9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9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9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9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9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9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9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9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9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9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9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9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9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9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9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9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9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9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9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9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9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9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9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9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9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9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9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9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4677;p39">
            <a:extLst>
              <a:ext uri="{FF2B5EF4-FFF2-40B4-BE49-F238E27FC236}">
                <a16:creationId xmlns:a16="http://schemas.microsoft.com/office/drawing/2014/main" id="{56A545E3-F97B-A43A-3B10-27AA6D72C1A1}"/>
              </a:ext>
            </a:extLst>
          </p:cNvPr>
          <p:cNvSpPr txBox="1">
            <a:spLocks/>
          </p:cNvSpPr>
          <p:nvPr/>
        </p:nvSpPr>
        <p:spPr>
          <a:xfrm>
            <a:off x="2086367" y="1899153"/>
            <a:ext cx="4895836" cy="125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priola"/>
              <a:buNone/>
              <a:defRPr sz="3600" b="0" i="0" u="none" strike="noStrike" cap="none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Các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dạng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thù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hình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nguyên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tố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hóa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học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là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đơn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chất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khác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nhau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do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nguyên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tố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đó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tạo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nên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#9Slide03 BoosterNextFYBlack" panose="02000A03000000020004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0" name="Google Shape;4680;p39"/>
          <p:cNvGrpSpPr/>
          <p:nvPr/>
        </p:nvGrpSpPr>
        <p:grpSpPr>
          <a:xfrm>
            <a:off x="740050" y="732575"/>
            <a:ext cx="781050" cy="1112750"/>
            <a:chOff x="6823275" y="1103775"/>
            <a:chExt cx="781050" cy="1112750"/>
          </a:xfrm>
        </p:grpSpPr>
        <p:sp>
          <p:nvSpPr>
            <p:cNvPr id="4681" name="Google Shape;4681;p39"/>
            <p:cNvSpPr/>
            <p:nvPr/>
          </p:nvSpPr>
          <p:spPr>
            <a:xfrm>
              <a:off x="6917850" y="1270050"/>
              <a:ext cx="675075" cy="936025"/>
            </a:xfrm>
            <a:custGeom>
              <a:avLst/>
              <a:gdLst/>
              <a:ahLst/>
              <a:cxnLst/>
              <a:rect l="l" t="t" r="r" b="b"/>
              <a:pathLst>
                <a:path w="27003" h="37441" extrusionOk="0">
                  <a:moveTo>
                    <a:pt x="1403" y="0"/>
                  </a:moveTo>
                  <a:cubicBezTo>
                    <a:pt x="1212" y="0"/>
                    <a:pt x="1021" y="40"/>
                    <a:pt x="836" y="132"/>
                  </a:cubicBezTo>
                  <a:cubicBezTo>
                    <a:pt x="521" y="289"/>
                    <a:pt x="314" y="590"/>
                    <a:pt x="216" y="921"/>
                  </a:cubicBezTo>
                  <a:cubicBezTo>
                    <a:pt x="0" y="1640"/>
                    <a:pt x="209" y="2462"/>
                    <a:pt x="497" y="3129"/>
                  </a:cubicBezTo>
                  <a:cubicBezTo>
                    <a:pt x="1391" y="5195"/>
                    <a:pt x="2436" y="7205"/>
                    <a:pt x="3580" y="9143"/>
                  </a:cubicBezTo>
                  <a:cubicBezTo>
                    <a:pt x="4659" y="10971"/>
                    <a:pt x="5951" y="12693"/>
                    <a:pt x="6866" y="14611"/>
                  </a:cubicBezTo>
                  <a:cubicBezTo>
                    <a:pt x="7258" y="15431"/>
                    <a:pt x="7565" y="16305"/>
                    <a:pt x="7707" y="17205"/>
                  </a:cubicBezTo>
                  <a:cubicBezTo>
                    <a:pt x="7643" y="17224"/>
                    <a:pt x="7575" y="17233"/>
                    <a:pt x="7507" y="17233"/>
                  </a:cubicBezTo>
                  <a:cubicBezTo>
                    <a:pt x="7223" y="17233"/>
                    <a:pt x="6935" y="17074"/>
                    <a:pt x="6841" y="16794"/>
                  </a:cubicBezTo>
                  <a:cubicBezTo>
                    <a:pt x="6807" y="16690"/>
                    <a:pt x="6733" y="16631"/>
                    <a:pt x="6651" y="16604"/>
                  </a:cubicBezTo>
                  <a:cubicBezTo>
                    <a:pt x="5587" y="14941"/>
                    <a:pt x="4348" y="13385"/>
                    <a:pt x="2951" y="11991"/>
                  </a:cubicBezTo>
                  <a:cubicBezTo>
                    <a:pt x="2581" y="11624"/>
                    <a:pt x="1967" y="11207"/>
                    <a:pt x="1391" y="11207"/>
                  </a:cubicBezTo>
                  <a:cubicBezTo>
                    <a:pt x="1207" y="11207"/>
                    <a:pt x="1026" y="11249"/>
                    <a:pt x="859" y="11350"/>
                  </a:cubicBezTo>
                  <a:cubicBezTo>
                    <a:pt x="429" y="11607"/>
                    <a:pt x="360" y="12155"/>
                    <a:pt x="508" y="12596"/>
                  </a:cubicBezTo>
                  <a:cubicBezTo>
                    <a:pt x="684" y="13112"/>
                    <a:pt x="997" y="13597"/>
                    <a:pt x="1255" y="14076"/>
                  </a:cubicBezTo>
                  <a:cubicBezTo>
                    <a:pt x="3364" y="17995"/>
                    <a:pt x="5692" y="21796"/>
                    <a:pt x="8222" y="25457"/>
                  </a:cubicBezTo>
                  <a:cubicBezTo>
                    <a:pt x="9490" y="27290"/>
                    <a:pt x="10808" y="29087"/>
                    <a:pt x="12173" y="30847"/>
                  </a:cubicBezTo>
                  <a:cubicBezTo>
                    <a:pt x="13440" y="32483"/>
                    <a:pt x="14718" y="34182"/>
                    <a:pt x="16341" y="35486"/>
                  </a:cubicBezTo>
                  <a:cubicBezTo>
                    <a:pt x="17764" y="36628"/>
                    <a:pt x="19501" y="37441"/>
                    <a:pt x="21343" y="37441"/>
                  </a:cubicBezTo>
                  <a:cubicBezTo>
                    <a:pt x="21478" y="37441"/>
                    <a:pt x="21614" y="37436"/>
                    <a:pt x="21750" y="37427"/>
                  </a:cubicBezTo>
                  <a:cubicBezTo>
                    <a:pt x="22697" y="37364"/>
                    <a:pt x="23632" y="37079"/>
                    <a:pt x="24409" y="36528"/>
                  </a:cubicBezTo>
                  <a:cubicBezTo>
                    <a:pt x="25098" y="36040"/>
                    <a:pt x="25649" y="35384"/>
                    <a:pt x="26040" y="34638"/>
                  </a:cubicBezTo>
                  <a:cubicBezTo>
                    <a:pt x="26859" y="33068"/>
                    <a:pt x="27003" y="31224"/>
                    <a:pt x="26639" y="29515"/>
                  </a:cubicBezTo>
                  <a:cubicBezTo>
                    <a:pt x="26191" y="27408"/>
                    <a:pt x="25078" y="25516"/>
                    <a:pt x="23950" y="23711"/>
                  </a:cubicBezTo>
                  <a:cubicBezTo>
                    <a:pt x="22690" y="21690"/>
                    <a:pt x="21418" y="19678"/>
                    <a:pt x="20152" y="17660"/>
                  </a:cubicBezTo>
                  <a:cubicBezTo>
                    <a:pt x="18915" y="15689"/>
                    <a:pt x="17709" y="13696"/>
                    <a:pt x="16426" y="11754"/>
                  </a:cubicBezTo>
                  <a:cubicBezTo>
                    <a:pt x="15823" y="10842"/>
                    <a:pt x="15188" y="9950"/>
                    <a:pt x="14485" y="9114"/>
                  </a:cubicBezTo>
                  <a:cubicBezTo>
                    <a:pt x="13909" y="8431"/>
                    <a:pt x="13171" y="7488"/>
                    <a:pt x="12183" y="7480"/>
                  </a:cubicBezTo>
                  <a:cubicBezTo>
                    <a:pt x="12180" y="7480"/>
                    <a:pt x="12176" y="7480"/>
                    <a:pt x="12173" y="7480"/>
                  </a:cubicBezTo>
                  <a:cubicBezTo>
                    <a:pt x="11717" y="7480"/>
                    <a:pt x="11314" y="7765"/>
                    <a:pt x="11153" y="8192"/>
                  </a:cubicBezTo>
                  <a:cubicBezTo>
                    <a:pt x="10992" y="8619"/>
                    <a:pt x="11151" y="9097"/>
                    <a:pt x="11338" y="9487"/>
                  </a:cubicBezTo>
                  <a:cubicBezTo>
                    <a:pt x="11438" y="9691"/>
                    <a:pt x="11556" y="9888"/>
                    <a:pt x="11679" y="10079"/>
                  </a:cubicBezTo>
                  <a:cubicBezTo>
                    <a:pt x="11779" y="10233"/>
                    <a:pt x="11892" y="10379"/>
                    <a:pt x="11960" y="10547"/>
                  </a:cubicBezTo>
                  <a:cubicBezTo>
                    <a:pt x="12068" y="10812"/>
                    <a:pt x="12118" y="11147"/>
                    <a:pt x="12062" y="11416"/>
                  </a:cubicBezTo>
                  <a:cubicBezTo>
                    <a:pt x="12035" y="11537"/>
                    <a:pt x="11993" y="11637"/>
                    <a:pt x="11934" y="11695"/>
                  </a:cubicBezTo>
                  <a:cubicBezTo>
                    <a:pt x="11908" y="11718"/>
                    <a:pt x="11891" y="11732"/>
                    <a:pt x="11858" y="11745"/>
                  </a:cubicBezTo>
                  <a:cubicBezTo>
                    <a:pt x="11828" y="11757"/>
                    <a:pt x="11799" y="11763"/>
                    <a:pt x="11768" y="11763"/>
                  </a:cubicBezTo>
                  <a:cubicBezTo>
                    <a:pt x="11737" y="11763"/>
                    <a:pt x="11704" y="11757"/>
                    <a:pt x="11664" y="11745"/>
                  </a:cubicBezTo>
                  <a:cubicBezTo>
                    <a:pt x="11456" y="11688"/>
                    <a:pt x="11294" y="11495"/>
                    <a:pt x="11147" y="11351"/>
                  </a:cubicBezTo>
                  <a:cubicBezTo>
                    <a:pt x="10980" y="11187"/>
                    <a:pt x="10819" y="11019"/>
                    <a:pt x="10661" y="10846"/>
                  </a:cubicBezTo>
                  <a:cubicBezTo>
                    <a:pt x="10054" y="10186"/>
                    <a:pt x="9513" y="9471"/>
                    <a:pt x="9004" y="8733"/>
                  </a:cubicBezTo>
                  <a:cubicBezTo>
                    <a:pt x="7973" y="7235"/>
                    <a:pt x="7076" y="5648"/>
                    <a:pt x="6038" y="4156"/>
                  </a:cubicBezTo>
                  <a:cubicBezTo>
                    <a:pt x="5525" y="3417"/>
                    <a:pt x="4974" y="2698"/>
                    <a:pt x="4362" y="2034"/>
                  </a:cubicBezTo>
                  <a:cubicBezTo>
                    <a:pt x="4060" y="1706"/>
                    <a:pt x="3742" y="1394"/>
                    <a:pt x="3407" y="1101"/>
                  </a:cubicBezTo>
                  <a:cubicBezTo>
                    <a:pt x="3052" y="790"/>
                    <a:pt x="2673" y="465"/>
                    <a:pt x="2256" y="239"/>
                  </a:cubicBezTo>
                  <a:cubicBezTo>
                    <a:pt x="1989" y="94"/>
                    <a:pt x="1696" y="0"/>
                    <a:pt x="140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9"/>
            <p:cNvSpPr/>
            <p:nvPr/>
          </p:nvSpPr>
          <p:spPr>
            <a:xfrm>
              <a:off x="6906525" y="1259475"/>
              <a:ext cx="697800" cy="957050"/>
            </a:xfrm>
            <a:custGeom>
              <a:avLst/>
              <a:gdLst/>
              <a:ahLst/>
              <a:cxnLst/>
              <a:rect l="l" t="t" r="r" b="b"/>
              <a:pathLst>
                <a:path w="27912" h="38282" extrusionOk="0">
                  <a:moveTo>
                    <a:pt x="1857" y="846"/>
                  </a:moveTo>
                  <a:cubicBezTo>
                    <a:pt x="2100" y="846"/>
                    <a:pt x="2333" y="937"/>
                    <a:pt x="2511" y="1033"/>
                  </a:cubicBezTo>
                  <a:cubicBezTo>
                    <a:pt x="2900" y="1244"/>
                    <a:pt x="3280" y="1575"/>
                    <a:pt x="3584" y="1842"/>
                  </a:cubicBezTo>
                  <a:cubicBezTo>
                    <a:pt x="3895" y="2113"/>
                    <a:pt x="4204" y="2417"/>
                    <a:pt x="4506" y="2742"/>
                  </a:cubicBezTo>
                  <a:cubicBezTo>
                    <a:pt x="5041" y="3318"/>
                    <a:pt x="5576" y="3998"/>
                    <a:pt x="6146" y="4818"/>
                  </a:cubicBezTo>
                  <a:cubicBezTo>
                    <a:pt x="6674" y="5575"/>
                    <a:pt x="7173" y="6373"/>
                    <a:pt x="7657" y="7146"/>
                  </a:cubicBezTo>
                  <a:cubicBezTo>
                    <a:pt x="8123" y="7887"/>
                    <a:pt x="8603" y="8657"/>
                    <a:pt x="9113" y="9393"/>
                  </a:cubicBezTo>
                  <a:cubicBezTo>
                    <a:pt x="9697" y="10242"/>
                    <a:pt x="10251" y="10948"/>
                    <a:pt x="10805" y="11551"/>
                  </a:cubicBezTo>
                  <a:cubicBezTo>
                    <a:pt x="10969" y="11730"/>
                    <a:pt x="11135" y="11904"/>
                    <a:pt x="11308" y="12073"/>
                  </a:cubicBezTo>
                  <a:lnTo>
                    <a:pt x="11371" y="12135"/>
                  </a:lnTo>
                  <a:cubicBezTo>
                    <a:pt x="11520" y="12289"/>
                    <a:pt x="11724" y="12495"/>
                    <a:pt x="12007" y="12573"/>
                  </a:cubicBezTo>
                  <a:cubicBezTo>
                    <a:pt x="12065" y="12588"/>
                    <a:pt x="12140" y="12604"/>
                    <a:pt x="12227" y="12604"/>
                  </a:cubicBezTo>
                  <a:cubicBezTo>
                    <a:pt x="12297" y="12604"/>
                    <a:pt x="12375" y="12593"/>
                    <a:pt x="12459" y="12563"/>
                  </a:cubicBezTo>
                  <a:cubicBezTo>
                    <a:pt x="12545" y="12530"/>
                    <a:pt x="12616" y="12485"/>
                    <a:pt x="12683" y="12419"/>
                  </a:cubicBezTo>
                  <a:cubicBezTo>
                    <a:pt x="12799" y="12305"/>
                    <a:pt x="12882" y="12140"/>
                    <a:pt x="12928" y="11927"/>
                  </a:cubicBezTo>
                  <a:cubicBezTo>
                    <a:pt x="13000" y="11593"/>
                    <a:pt x="12955" y="11176"/>
                    <a:pt x="12806" y="10810"/>
                  </a:cubicBezTo>
                  <a:cubicBezTo>
                    <a:pt x="12738" y="10643"/>
                    <a:pt x="12642" y="10501"/>
                    <a:pt x="12558" y="10377"/>
                  </a:cubicBezTo>
                  <a:lnTo>
                    <a:pt x="12489" y="10275"/>
                  </a:lnTo>
                  <a:cubicBezTo>
                    <a:pt x="12376" y="10098"/>
                    <a:pt x="12266" y="9918"/>
                    <a:pt x="12174" y="9728"/>
                  </a:cubicBezTo>
                  <a:cubicBezTo>
                    <a:pt x="11973" y="9308"/>
                    <a:pt x="11918" y="8992"/>
                    <a:pt x="12004" y="8764"/>
                  </a:cubicBezTo>
                  <a:cubicBezTo>
                    <a:pt x="12102" y="8501"/>
                    <a:pt x="12354" y="8326"/>
                    <a:pt x="12630" y="8326"/>
                  </a:cubicBezTo>
                  <a:lnTo>
                    <a:pt x="12635" y="8326"/>
                  </a:lnTo>
                  <a:cubicBezTo>
                    <a:pt x="13381" y="8330"/>
                    <a:pt x="14021" y="9095"/>
                    <a:pt x="14534" y="9708"/>
                  </a:cubicBezTo>
                  <a:lnTo>
                    <a:pt x="14619" y="9809"/>
                  </a:lnTo>
                  <a:cubicBezTo>
                    <a:pt x="15234" y="10541"/>
                    <a:pt x="15841" y="11368"/>
                    <a:pt x="16531" y="12412"/>
                  </a:cubicBezTo>
                  <a:cubicBezTo>
                    <a:pt x="17438" y="13787"/>
                    <a:pt x="18325" y="15213"/>
                    <a:pt x="19183" y="16594"/>
                  </a:cubicBezTo>
                  <a:cubicBezTo>
                    <a:pt x="19537" y="17166"/>
                    <a:pt x="19893" y="17738"/>
                    <a:pt x="20251" y="18307"/>
                  </a:cubicBezTo>
                  <a:lnTo>
                    <a:pt x="21471" y="20248"/>
                  </a:lnTo>
                  <a:cubicBezTo>
                    <a:pt x="22331" y="21616"/>
                    <a:pt x="23192" y="22986"/>
                    <a:pt x="24048" y="24357"/>
                  </a:cubicBezTo>
                  <a:cubicBezTo>
                    <a:pt x="25190" y="26188"/>
                    <a:pt x="26250" y="28000"/>
                    <a:pt x="26680" y="30025"/>
                  </a:cubicBezTo>
                  <a:cubicBezTo>
                    <a:pt x="27047" y="31752"/>
                    <a:pt x="26849" y="33469"/>
                    <a:pt x="26122" y="34862"/>
                  </a:cubicBezTo>
                  <a:cubicBezTo>
                    <a:pt x="25755" y="35564"/>
                    <a:pt x="25236" y="36167"/>
                    <a:pt x="24622" y="36604"/>
                  </a:cubicBezTo>
                  <a:cubicBezTo>
                    <a:pt x="23947" y="37082"/>
                    <a:pt x="23101" y="37367"/>
                    <a:pt x="22177" y="37427"/>
                  </a:cubicBezTo>
                  <a:cubicBezTo>
                    <a:pt x="22044" y="37436"/>
                    <a:pt x="21911" y="37441"/>
                    <a:pt x="21781" y="37441"/>
                  </a:cubicBezTo>
                  <a:cubicBezTo>
                    <a:pt x="19798" y="37441"/>
                    <a:pt x="18137" y="36445"/>
                    <a:pt x="17059" y="35579"/>
                  </a:cubicBezTo>
                  <a:cubicBezTo>
                    <a:pt x="15577" y="34389"/>
                    <a:pt x="14368" y="32829"/>
                    <a:pt x="13201" y="31320"/>
                  </a:cubicBezTo>
                  <a:lnTo>
                    <a:pt x="12961" y="31009"/>
                  </a:lnTo>
                  <a:cubicBezTo>
                    <a:pt x="11594" y="29247"/>
                    <a:pt x="10268" y="27440"/>
                    <a:pt x="9022" y="25637"/>
                  </a:cubicBezTo>
                  <a:cubicBezTo>
                    <a:pt x="6509" y="22002"/>
                    <a:pt x="4172" y="18185"/>
                    <a:pt x="2079" y="14296"/>
                  </a:cubicBezTo>
                  <a:cubicBezTo>
                    <a:pt x="2013" y="14171"/>
                    <a:pt x="1942" y="14049"/>
                    <a:pt x="1872" y="13925"/>
                  </a:cubicBezTo>
                  <a:cubicBezTo>
                    <a:pt x="1678" y="13584"/>
                    <a:pt x="1478" y="13229"/>
                    <a:pt x="1360" y="12881"/>
                  </a:cubicBezTo>
                  <a:cubicBezTo>
                    <a:pt x="1272" y="12620"/>
                    <a:pt x="1288" y="12275"/>
                    <a:pt x="1528" y="12131"/>
                  </a:cubicBezTo>
                  <a:cubicBezTo>
                    <a:pt x="1624" y="12075"/>
                    <a:pt x="1732" y="12049"/>
                    <a:pt x="1844" y="12049"/>
                  </a:cubicBezTo>
                  <a:cubicBezTo>
                    <a:pt x="2276" y="12049"/>
                    <a:pt x="2804" y="12407"/>
                    <a:pt x="3108" y="12714"/>
                  </a:cubicBezTo>
                  <a:cubicBezTo>
                    <a:pt x="4460" y="14060"/>
                    <a:pt x="5686" y="15588"/>
                    <a:pt x="6753" y="17256"/>
                  </a:cubicBezTo>
                  <a:lnTo>
                    <a:pt x="6835" y="17385"/>
                  </a:lnTo>
                  <a:lnTo>
                    <a:pt x="6920" y="17412"/>
                  </a:lnTo>
                  <a:cubicBezTo>
                    <a:pt x="7087" y="17819"/>
                    <a:pt x="7508" y="18080"/>
                    <a:pt x="7957" y="18080"/>
                  </a:cubicBezTo>
                  <a:cubicBezTo>
                    <a:pt x="8064" y="18080"/>
                    <a:pt x="8172" y="18065"/>
                    <a:pt x="8280" y="18034"/>
                  </a:cubicBezTo>
                  <a:lnTo>
                    <a:pt x="8638" y="17932"/>
                  </a:lnTo>
                  <a:lnTo>
                    <a:pt x="8580" y="17563"/>
                  </a:lnTo>
                  <a:cubicBezTo>
                    <a:pt x="8444" y="16702"/>
                    <a:pt x="8149" y="15790"/>
                    <a:pt x="7703" y="14854"/>
                  </a:cubicBezTo>
                  <a:cubicBezTo>
                    <a:pt x="7103" y="13600"/>
                    <a:pt x="6343" y="12420"/>
                    <a:pt x="5607" y="11279"/>
                  </a:cubicBezTo>
                  <a:cubicBezTo>
                    <a:pt x="5195" y="10642"/>
                    <a:pt x="4784" y="10003"/>
                    <a:pt x="4398" y="9351"/>
                  </a:cubicBezTo>
                  <a:cubicBezTo>
                    <a:pt x="3211" y="7337"/>
                    <a:pt x="2181" y="5330"/>
                    <a:pt x="1338" y="3384"/>
                  </a:cubicBezTo>
                  <a:cubicBezTo>
                    <a:pt x="1111" y="2860"/>
                    <a:pt x="881" y="2102"/>
                    <a:pt x="1073" y="1463"/>
                  </a:cubicBezTo>
                  <a:cubicBezTo>
                    <a:pt x="1116" y="1319"/>
                    <a:pt x="1226" y="1057"/>
                    <a:pt x="1478" y="932"/>
                  </a:cubicBezTo>
                  <a:cubicBezTo>
                    <a:pt x="1603" y="870"/>
                    <a:pt x="1731" y="846"/>
                    <a:pt x="1857" y="846"/>
                  </a:cubicBezTo>
                  <a:close/>
                  <a:moveTo>
                    <a:pt x="1853" y="1"/>
                  </a:moveTo>
                  <a:cubicBezTo>
                    <a:pt x="1588" y="1"/>
                    <a:pt x="1334" y="59"/>
                    <a:pt x="1101" y="177"/>
                  </a:cubicBezTo>
                  <a:cubicBezTo>
                    <a:pt x="704" y="374"/>
                    <a:pt x="406" y="745"/>
                    <a:pt x="265" y="1220"/>
                  </a:cubicBezTo>
                  <a:cubicBezTo>
                    <a:pt x="0" y="2105"/>
                    <a:pt x="281" y="3067"/>
                    <a:pt x="563" y="3718"/>
                  </a:cubicBezTo>
                  <a:cubicBezTo>
                    <a:pt x="1420" y="5696"/>
                    <a:pt x="2466" y="7736"/>
                    <a:pt x="3670" y="9779"/>
                  </a:cubicBezTo>
                  <a:cubicBezTo>
                    <a:pt x="4060" y="10441"/>
                    <a:pt x="4477" y="11088"/>
                    <a:pt x="4897" y="11735"/>
                  </a:cubicBezTo>
                  <a:cubicBezTo>
                    <a:pt x="5618" y="12852"/>
                    <a:pt x="6365" y="14008"/>
                    <a:pt x="6940" y="15214"/>
                  </a:cubicBezTo>
                  <a:cubicBezTo>
                    <a:pt x="7206" y="15771"/>
                    <a:pt x="7412" y="16313"/>
                    <a:pt x="7559" y="16838"/>
                  </a:cubicBezTo>
                  <a:cubicBezTo>
                    <a:pt x="7511" y="16782"/>
                    <a:pt x="7458" y="16736"/>
                    <a:pt x="7396" y="16699"/>
                  </a:cubicBezTo>
                  <a:cubicBezTo>
                    <a:pt x="6310" y="15018"/>
                    <a:pt x="5067" y="13476"/>
                    <a:pt x="3700" y="12112"/>
                  </a:cubicBezTo>
                  <a:cubicBezTo>
                    <a:pt x="3224" y="11637"/>
                    <a:pt x="2526" y="11203"/>
                    <a:pt x="1845" y="11203"/>
                  </a:cubicBezTo>
                  <a:cubicBezTo>
                    <a:pt x="1589" y="11203"/>
                    <a:pt x="1335" y="11264"/>
                    <a:pt x="1096" y="11407"/>
                  </a:cubicBezTo>
                  <a:cubicBezTo>
                    <a:pt x="547" y="11738"/>
                    <a:pt x="327" y="12455"/>
                    <a:pt x="563" y="13150"/>
                  </a:cubicBezTo>
                  <a:cubicBezTo>
                    <a:pt x="706" y="13574"/>
                    <a:pt x="927" y="13965"/>
                    <a:pt x="1139" y="14341"/>
                  </a:cubicBezTo>
                  <a:cubicBezTo>
                    <a:pt x="1209" y="14459"/>
                    <a:pt x="1275" y="14578"/>
                    <a:pt x="1338" y="14695"/>
                  </a:cubicBezTo>
                  <a:cubicBezTo>
                    <a:pt x="3447" y="18612"/>
                    <a:pt x="5799" y="22455"/>
                    <a:pt x="8330" y="26116"/>
                  </a:cubicBezTo>
                  <a:cubicBezTo>
                    <a:pt x="9585" y="27932"/>
                    <a:pt x="10920" y="29752"/>
                    <a:pt x="12295" y="31526"/>
                  </a:cubicBezTo>
                  <a:lnTo>
                    <a:pt x="12537" y="31835"/>
                  </a:lnTo>
                  <a:cubicBezTo>
                    <a:pt x="13734" y="33382"/>
                    <a:pt x="14972" y="34980"/>
                    <a:pt x="16532" y="36233"/>
                  </a:cubicBezTo>
                  <a:cubicBezTo>
                    <a:pt x="17719" y="37187"/>
                    <a:pt x="19566" y="38282"/>
                    <a:pt x="21789" y="38282"/>
                  </a:cubicBezTo>
                  <a:cubicBezTo>
                    <a:pt x="21934" y="38282"/>
                    <a:pt x="22084" y="38276"/>
                    <a:pt x="22235" y="38267"/>
                  </a:cubicBezTo>
                  <a:cubicBezTo>
                    <a:pt x="23315" y="38196"/>
                    <a:pt x="24309" y="37859"/>
                    <a:pt x="25111" y="37291"/>
                  </a:cubicBezTo>
                  <a:cubicBezTo>
                    <a:pt x="25833" y="36777"/>
                    <a:pt x="26443" y="36071"/>
                    <a:pt x="26870" y="35251"/>
                  </a:cubicBezTo>
                  <a:cubicBezTo>
                    <a:pt x="27688" y="33684"/>
                    <a:pt x="27912" y="31766"/>
                    <a:pt x="27506" y="29850"/>
                  </a:cubicBezTo>
                  <a:cubicBezTo>
                    <a:pt x="27047" y="27687"/>
                    <a:pt x="25947" y="25807"/>
                    <a:pt x="24763" y="23909"/>
                  </a:cubicBezTo>
                  <a:cubicBezTo>
                    <a:pt x="23907" y="22536"/>
                    <a:pt x="23046" y="21167"/>
                    <a:pt x="22185" y="19796"/>
                  </a:cubicBezTo>
                  <a:lnTo>
                    <a:pt x="20965" y="17857"/>
                  </a:lnTo>
                  <a:cubicBezTo>
                    <a:pt x="20608" y="17289"/>
                    <a:pt x="20252" y="16718"/>
                    <a:pt x="19898" y="16146"/>
                  </a:cubicBezTo>
                  <a:cubicBezTo>
                    <a:pt x="19037" y="14761"/>
                    <a:pt x="18148" y="13329"/>
                    <a:pt x="17231" y="11944"/>
                  </a:cubicBezTo>
                  <a:cubicBezTo>
                    <a:pt x="16525" y="10872"/>
                    <a:pt x="15899" y="10020"/>
                    <a:pt x="15263" y="9264"/>
                  </a:cubicBezTo>
                  <a:lnTo>
                    <a:pt x="15178" y="9163"/>
                  </a:lnTo>
                  <a:cubicBezTo>
                    <a:pt x="14587" y="8457"/>
                    <a:pt x="13775" y="7487"/>
                    <a:pt x="12640" y="7478"/>
                  </a:cubicBezTo>
                  <a:cubicBezTo>
                    <a:pt x="12012" y="7493"/>
                    <a:pt x="11436" y="7867"/>
                    <a:pt x="11213" y="8462"/>
                  </a:cubicBezTo>
                  <a:cubicBezTo>
                    <a:pt x="10986" y="9069"/>
                    <a:pt x="11217" y="9681"/>
                    <a:pt x="11415" y="10088"/>
                  </a:cubicBezTo>
                  <a:cubicBezTo>
                    <a:pt x="11520" y="10308"/>
                    <a:pt x="11648" y="10521"/>
                    <a:pt x="11781" y="10728"/>
                  </a:cubicBezTo>
                  <a:lnTo>
                    <a:pt x="11861" y="10846"/>
                  </a:lnTo>
                  <a:cubicBezTo>
                    <a:pt x="11928" y="10946"/>
                    <a:pt x="11991" y="11040"/>
                    <a:pt x="12027" y="11127"/>
                  </a:cubicBezTo>
                  <a:cubicBezTo>
                    <a:pt x="12101" y="11311"/>
                    <a:pt x="12135" y="11521"/>
                    <a:pt x="12115" y="11685"/>
                  </a:cubicBezTo>
                  <a:cubicBezTo>
                    <a:pt x="12065" y="11642"/>
                    <a:pt x="12013" y="11589"/>
                    <a:pt x="11970" y="11544"/>
                  </a:cubicBezTo>
                  <a:lnTo>
                    <a:pt x="11898" y="11472"/>
                  </a:lnTo>
                  <a:cubicBezTo>
                    <a:pt x="11735" y="11312"/>
                    <a:pt x="11580" y="11148"/>
                    <a:pt x="11425" y="10981"/>
                  </a:cubicBezTo>
                  <a:cubicBezTo>
                    <a:pt x="10897" y="10407"/>
                    <a:pt x="10367" y="9731"/>
                    <a:pt x="9805" y="8916"/>
                  </a:cubicBezTo>
                  <a:cubicBezTo>
                    <a:pt x="9307" y="8192"/>
                    <a:pt x="8829" y="7434"/>
                    <a:pt x="8369" y="6697"/>
                  </a:cubicBezTo>
                  <a:cubicBezTo>
                    <a:pt x="7880" y="5917"/>
                    <a:pt x="7375" y="5110"/>
                    <a:pt x="6837" y="4336"/>
                  </a:cubicBezTo>
                  <a:cubicBezTo>
                    <a:pt x="6245" y="3485"/>
                    <a:pt x="5684" y="2775"/>
                    <a:pt x="5125" y="2170"/>
                  </a:cubicBezTo>
                  <a:cubicBezTo>
                    <a:pt x="4804" y="1820"/>
                    <a:pt x="4470" y="1496"/>
                    <a:pt x="4138" y="1206"/>
                  </a:cubicBezTo>
                  <a:cubicBezTo>
                    <a:pt x="3801" y="912"/>
                    <a:pt x="3384" y="545"/>
                    <a:pt x="2909" y="291"/>
                  </a:cubicBezTo>
                  <a:cubicBezTo>
                    <a:pt x="2554" y="98"/>
                    <a:pt x="2195" y="1"/>
                    <a:pt x="1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9"/>
            <p:cNvSpPr/>
            <p:nvPr/>
          </p:nvSpPr>
          <p:spPr>
            <a:xfrm>
              <a:off x="6834550" y="1369350"/>
              <a:ext cx="92300" cy="117075"/>
            </a:xfrm>
            <a:custGeom>
              <a:avLst/>
              <a:gdLst/>
              <a:ahLst/>
              <a:cxnLst/>
              <a:rect l="l" t="t" r="r" b="b"/>
              <a:pathLst>
                <a:path w="3692" h="4683" extrusionOk="0">
                  <a:moveTo>
                    <a:pt x="879" y="1"/>
                  </a:moveTo>
                  <a:cubicBezTo>
                    <a:pt x="704" y="1"/>
                    <a:pt x="536" y="58"/>
                    <a:pt x="396" y="192"/>
                  </a:cubicBezTo>
                  <a:cubicBezTo>
                    <a:pt x="364" y="182"/>
                    <a:pt x="332" y="177"/>
                    <a:pt x="300" y="177"/>
                  </a:cubicBezTo>
                  <a:cubicBezTo>
                    <a:pt x="276" y="177"/>
                    <a:pt x="252" y="180"/>
                    <a:pt x="229" y="186"/>
                  </a:cubicBezTo>
                  <a:cubicBezTo>
                    <a:pt x="61" y="232"/>
                    <a:pt x="0" y="390"/>
                    <a:pt x="25" y="548"/>
                  </a:cubicBezTo>
                  <a:cubicBezTo>
                    <a:pt x="141" y="1335"/>
                    <a:pt x="409" y="2098"/>
                    <a:pt x="802" y="2788"/>
                  </a:cubicBezTo>
                  <a:cubicBezTo>
                    <a:pt x="997" y="3134"/>
                    <a:pt x="1227" y="3460"/>
                    <a:pt x="1484" y="3764"/>
                  </a:cubicBezTo>
                  <a:cubicBezTo>
                    <a:pt x="1727" y="4054"/>
                    <a:pt x="1996" y="4367"/>
                    <a:pt x="2338" y="4541"/>
                  </a:cubicBezTo>
                  <a:cubicBezTo>
                    <a:pt x="2502" y="4625"/>
                    <a:pt x="2690" y="4683"/>
                    <a:pt x="2871" y="4683"/>
                  </a:cubicBezTo>
                  <a:cubicBezTo>
                    <a:pt x="3050" y="4683"/>
                    <a:pt x="3224" y="4627"/>
                    <a:pt x="3364" y="4486"/>
                  </a:cubicBezTo>
                  <a:cubicBezTo>
                    <a:pt x="3692" y="4158"/>
                    <a:pt x="3565" y="3676"/>
                    <a:pt x="3436" y="3292"/>
                  </a:cubicBezTo>
                  <a:cubicBezTo>
                    <a:pt x="3177" y="2509"/>
                    <a:pt x="2800" y="1768"/>
                    <a:pt x="2312" y="1107"/>
                  </a:cubicBezTo>
                  <a:cubicBezTo>
                    <a:pt x="2060" y="766"/>
                    <a:pt x="1793" y="387"/>
                    <a:pt x="1422" y="166"/>
                  </a:cubicBezTo>
                  <a:cubicBezTo>
                    <a:pt x="1248" y="62"/>
                    <a:pt x="1060" y="1"/>
                    <a:pt x="879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9"/>
            <p:cNvSpPr/>
            <p:nvPr/>
          </p:nvSpPr>
          <p:spPr>
            <a:xfrm>
              <a:off x="6823275" y="1358775"/>
              <a:ext cx="116350" cy="138175"/>
            </a:xfrm>
            <a:custGeom>
              <a:avLst/>
              <a:gdLst/>
              <a:ahLst/>
              <a:cxnLst/>
              <a:rect l="l" t="t" r="r" b="b"/>
              <a:pathLst>
                <a:path w="4654" h="5527" extrusionOk="0">
                  <a:moveTo>
                    <a:pt x="1335" y="844"/>
                  </a:moveTo>
                  <a:cubicBezTo>
                    <a:pt x="1463" y="844"/>
                    <a:pt x="1592" y="909"/>
                    <a:pt x="1657" y="948"/>
                  </a:cubicBezTo>
                  <a:cubicBezTo>
                    <a:pt x="1937" y="1118"/>
                    <a:pt x="2170" y="1430"/>
                    <a:pt x="2391" y="1732"/>
                  </a:cubicBezTo>
                  <a:lnTo>
                    <a:pt x="2425" y="1778"/>
                  </a:lnTo>
                  <a:cubicBezTo>
                    <a:pt x="2880" y="2399"/>
                    <a:pt x="3239" y="3092"/>
                    <a:pt x="3490" y="3844"/>
                  </a:cubicBezTo>
                  <a:cubicBezTo>
                    <a:pt x="3631" y="4267"/>
                    <a:pt x="3639" y="4487"/>
                    <a:pt x="3519" y="4608"/>
                  </a:cubicBezTo>
                  <a:cubicBezTo>
                    <a:pt x="3464" y="4663"/>
                    <a:pt x="3392" y="4682"/>
                    <a:pt x="3318" y="4682"/>
                  </a:cubicBezTo>
                  <a:cubicBezTo>
                    <a:pt x="3181" y="4682"/>
                    <a:pt x="3037" y="4616"/>
                    <a:pt x="2980" y="4587"/>
                  </a:cubicBezTo>
                  <a:cubicBezTo>
                    <a:pt x="2721" y="4456"/>
                    <a:pt x="2491" y="4195"/>
                    <a:pt x="2258" y="3916"/>
                  </a:cubicBezTo>
                  <a:cubicBezTo>
                    <a:pt x="2014" y="3621"/>
                    <a:pt x="1798" y="3314"/>
                    <a:pt x="1619" y="3001"/>
                  </a:cubicBezTo>
                  <a:cubicBezTo>
                    <a:pt x="1280" y="2404"/>
                    <a:pt x="1041" y="1742"/>
                    <a:pt x="920" y="1075"/>
                  </a:cubicBezTo>
                  <a:lnTo>
                    <a:pt x="920" y="1075"/>
                  </a:lnTo>
                  <a:lnTo>
                    <a:pt x="959" y="1085"/>
                  </a:lnTo>
                  <a:lnTo>
                    <a:pt x="1136" y="918"/>
                  </a:lnTo>
                  <a:cubicBezTo>
                    <a:pt x="1195" y="864"/>
                    <a:pt x="1264" y="844"/>
                    <a:pt x="1335" y="844"/>
                  </a:cubicBezTo>
                  <a:close/>
                  <a:moveTo>
                    <a:pt x="1331" y="0"/>
                  </a:moveTo>
                  <a:cubicBezTo>
                    <a:pt x="1112" y="0"/>
                    <a:pt x="904" y="59"/>
                    <a:pt x="722" y="177"/>
                  </a:cubicBezTo>
                  <a:cubicBezTo>
                    <a:pt x="671" y="179"/>
                    <a:pt x="620" y="186"/>
                    <a:pt x="571" y="200"/>
                  </a:cubicBezTo>
                  <a:cubicBezTo>
                    <a:pt x="211" y="299"/>
                    <a:pt x="1" y="642"/>
                    <a:pt x="60" y="1032"/>
                  </a:cubicBezTo>
                  <a:cubicBezTo>
                    <a:pt x="185" y="1866"/>
                    <a:pt x="463" y="2670"/>
                    <a:pt x="887" y="3416"/>
                  </a:cubicBezTo>
                  <a:cubicBezTo>
                    <a:pt x="1089" y="3774"/>
                    <a:pt x="1333" y="4123"/>
                    <a:pt x="1612" y="4456"/>
                  </a:cubicBezTo>
                  <a:cubicBezTo>
                    <a:pt x="1901" y="4803"/>
                    <a:pt x="2196" y="5133"/>
                    <a:pt x="2598" y="5336"/>
                  </a:cubicBezTo>
                  <a:cubicBezTo>
                    <a:pt x="2844" y="5463"/>
                    <a:pt x="3091" y="5526"/>
                    <a:pt x="3321" y="5526"/>
                  </a:cubicBezTo>
                  <a:cubicBezTo>
                    <a:pt x="3625" y="5526"/>
                    <a:pt x="3900" y="5418"/>
                    <a:pt x="4117" y="5200"/>
                  </a:cubicBezTo>
                  <a:cubicBezTo>
                    <a:pt x="4654" y="4663"/>
                    <a:pt x="4398" y="3902"/>
                    <a:pt x="4290" y="3577"/>
                  </a:cubicBezTo>
                  <a:cubicBezTo>
                    <a:pt x="4012" y="2742"/>
                    <a:pt x="3612" y="1968"/>
                    <a:pt x="3106" y="1278"/>
                  </a:cubicBezTo>
                  <a:lnTo>
                    <a:pt x="2765" y="1528"/>
                  </a:lnTo>
                  <a:lnTo>
                    <a:pt x="3071" y="1233"/>
                  </a:lnTo>
                  <a:cubicBezTo>
                    <a:pt x="2812" y="881"/>
                    <a:pt x="2519" y="481"/>
                    <a:pt x="2091" y="226"/>
                  </a:cubicBezTo>
                  <a:cubicBezTo>
                    <a:pt x="1838" y="75"/>
                    <a:pt x="1578" y="0"/>
                    <a:pt x="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9"/>
            <p:cNvSpPr/>
            <p:nvPr/>
          </p:nvSpPr>
          <p:spPr>
            <a:xfrm>
              <a:off x="6849000" y="1114325"/>
              <a:ext cx="75950" cy="100300"/>
            </a:xfrm>
            <a:custGeom>
              <a:avLst/>
              <a:gdLst/>
              <a:ahLst/>
              <a:cxnLst/>
              <a:rect l="l" t="t" r="r" b="b"/>
              <a:pathLst>
                <a:path w="3038" h="4012" extrusionOk="0">
                  <a:moveTo>
                    <a:pt x="742" y="1"/>
                  </a:moveTo>
                  <a:cubicBezTo>
                    <a:pt x="661" y="1"/>
                    <a:pt x="580" y="14"/>
                    <a:pt x="501" y="44"/>
                  </a:cubicBezTo>
                  <a:cubicBezTo>
                    <a:pt x="150" y="179"/>
                    <a:pt x="19" y="553"/>
                    <a:pt x="12" y="903"/>
                  </a:cubicBezTo>
                  <a:cubicBezTo>
                    <a:pt x="1" y="1313"/>
                    <a:pt x="127" y="1748"/>
                    <a:pt x="267" y="2129"/>
                  </a:cubicBezTo>
                  <a:cubicBezTo>
                    <a:pt x="425" y="2566"/>
                    <a:pt x="642" y="2975"/>
                    <a:pt x="920" y="3344"/>
                  </a:cubicBezTo>
                  <a:cubicBezTo>
                    <a:pt x="943" y="3375"/>
                    <a:pt x="970" y="3402"/>
                    <a:pt x="1000" y="3425"/>
                  </a:cubicBezTo>
                  <a:cubicBezTo>
                    <a:pt x="1110" y="3799"/>
                    <a:pt x="1515" y="4012"/>
                    <a:pt x="1911" y="4012"/>
                  </a:cubicBezTo>
                  <a:cubicBezTo>
                    <a:pt x="2060" y="4012"/>
                    <a:pt x="2207" y="3981"/>
                    <a:pt x="2337" y="3918"/>
                  </a:cubicBezTo>
                  <a:cubicBezTo>
                    <a:pt x="3020" y="3586"/>
                    <a:pt x="3038" y="2648"/>
                    <a:pt x="2843" y="2022"/>
                  </a:cubicBezTo>
                  <a:cubicBezTo>
                    <a:pt x="2628" y="1327"/>
                    <a:pt x="2167" y="723"/>
                    <a:pt x="1560" y="323"/>
                  </a:cubicBezTo>
                  <a:cubicBezTo>
                    <a:pt x="1326" y="169"/>
                    <a:pt x="1032" y="1"/>
                    <a:pt x="742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9"/>
            <p:cNvSpPr/>
            <p:nvPr/>
          </p:nvSpPr>
          <p:spPr>
            <a:xfrm>
              <a:off x="6838475" y="1103775"/>
              <a:ext cx="98275" cy="121375"/>
            </a:xfrm>
            <a:custGeom>
              <a:avLst/>
              <a:gdLst/>
              <a:ahLst/>
              <a:cxnLst/>
              <a:rect l="l" t="t" r="r" b="b"/>
              <a:pathLst>
                <a:path w="3931" h="4855" extrusionOk="0">
                  <a:moveTo>
                    <a:pt x="1158" y="846"/>
                  </a:moveTo>
                  <a:cubicBezTo>
                    <a:pt x="1362" y="846"/>
                    <a:pt x="1646" y="1030"/>
                    <a:pt x="1747" y="1098"/>
                  </a:cubicBezTo>
                  <a:cubicBezTo>
                    <a:pt x="2277" y="1449"/>
                    <a:pt x="2673" y="1970"/>
                    <a:pt x="2860" y="2571"/>
                  </a:cubicBezTo>
                  <a:cubicBezTo>
                    <a:pt x="2990" y="2991"/>
                    <a:pt x="3027" y="3741"/>
                    <a:pt x="2571" y="3962"/>
                  </a:cubicBezTo>
                  <a:cubicBezTo>
                    <a:pt x="2502" y="3996"/>
                    <a:pt x="2418" y="4013"/>
                    <a:pt x="2331" y="4013"/>
                  </a:cubicBezTo>
                  <a:cubicBezTo>
                    <a:pt x="2236" y="4013"/>
                    <a:pt x="2138" y="3993"/>
                    <a:pt x="2052" y="3955"/>
                  </a:cubicBezTo>
                  <a:cubicBezTo>
                    <a:pt x="1983" y="3923"/>
                    <a:pt x="1860" y="3854"/>
                    <a:pt x="1824" y="3729"/>
                  </a:cubicBezTo>
                  <a:lnTo>
                    <a:pt x="1785" y="3592"/>
                  </a:lnTo>
                  <a:lnTo>
                    <a:pt x="1675" y="3510"/>
                  </a:lnTo>
                  <a:cubicBezTo>
                    <a:pt x="1430" y="3184"/>
                    <a:pt x="1232" y="2814"/>
                    <a:pt x="1082" y="2408"/>
                  </a:cubicBezTo>
                  <a:cubicBezTo>
                    <a:pt x="977" y="2128"/>
                    <a:pt x="843" y="1712"/>
                    <a:pt x="852" y="1337"/>
                  </a:cubicBezTo>
                  <a:cubicBezTo>
                    <a:pt x="853" y="1243"/>
                    <a:pt x="876" y="935"/>
                    <a:pt x="1070" y="860"/>
                  </a:cubicBezTo>
                  <a:cubicBezTo>
                    <a:pt x="1097" y="851"/>
                    <a:pt x="1126" y="846"/>
                    <a:pt x="1158" y="846"/>
                  </a:cubicBezTo>
                  <a:close/>
                  <a:moveTo>
                    <a:pt x="1165" y="0"/>
                  </a:moveTo>
                  <a:cubicBezTo>
                    <a:pt x="1035" y="0"/>
                    <a:pt x="902" y="22"/>
                    <a:pt x="768" y="73"/>
                  </a:cubicBezTo>
                  <a:cubicBezTo>
                    <a:pt x="308" y="250"/>
                    <a:pt x="25" y="715"/>
                    <a:pt x="10" y="1313"/>
                  </a:cubicBezTo>
                  <a:cubicBezTo>
                    <a:pt x="0" y="1711"/>
                    <a:pt x="91" y="2149"/>
                    <a:pt x="292" y="2699"/>
                  </a:cubicBezTo>
                  <a:cubicBezTo>
                    <a:pt x="470" y="3181"/>
                    <a:pt x="711" y="3624"/>
                    <a:pt x="1004" y="4018"/>
                  </a:cubicBezTo>
                  <a:cubicBezTo>
                    <a:pt x="1023" y="4044"/>
                    <a:pt x="1040" y="4066"/>
                    <a:pt x="1060" y="4087"/>
                  </a:cubicBezTo>
                  <a:cubicBezTo>
                    <a:pt x="1177" y="4365"/>
                    <a:pt x="1404" y="4591"/>
                    <a:pt x="1711" y="4725"/>
                  </a:cubicBezTo>
                  <a:cubicBezTo>
                    <a:pt x="1908" y="4811"/>
                    <a:pt x="2119" y="4854"/>
                    <a:pt x="2329" y="4854"/>
                  </a:cubicBezTo>
                  <a:cubicBezTo>
                    <a:pt x="2545" y="4854"/>
                    <a:pt x="2757" y="4809"/>
                    <a:pt x="2939" y="4717"/>
                  </a:cubicBezTo>
                  <a:cubicBezTo>
                    <a:pt x="3818" y="4292"/>
                    <a:pt x="3931" y="3175"/>
                    <a:pt x="3664" y="2319"/>
                  </a:cubicBezTo>
                  <a:cubicBezTo>
                    <a:pt x="3420" y="1535"/>
                    <a:pt x="2903" y="849"/>
                    <a:pt x="2211" y="393"/>
                  </a:cubicBezTo>
                  <a:cubicBezTo>
                    <a:pt x="1920" y="199"/>
                    <a:pt x="1556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9"/>
            <p:cNvSpPr/>
            <p:nvPr/>
          </p:nvSpPr>
          <p:spPr>
            <a:xfrm>
              <a:off x="7106700" y="1322875"/>
              <a:ext cx="91525" cy="109800"/>
            </a:xfrm>
            <a:custGeom>
              <a:avLst/>
              <a:gdLst/>
              <a:ahLst/>
              <a:cxnLst/>
              <a:rect l="l" t="t" r="r" b="b"/>
              <a:pathLst>
                <a:path w="3661" h="4392" extrusionOk="0">
                  <a:moveTo>
                    <a:pt x="1063" y="1"/>
                  </a:moveTo>
                  <a:cubicBezTo>
                    <a:pt x="971" y="1"/>
                    <a:pt x="881" y="38"/>
                    <a:pt x="824" y="107"/>
                  </a:cubicBezTo>
                  <a:lnTo>
                    <a:pt x="821" y="107"/>
                  </a:lnTo>
                  <a:cubicBezTo>
                    <a:pt x="470" y="202"/>
                    <a:pt x="212" y="491"/>
                    <a:pt x="112" y="835"/>
                  </a:cubicBezTo>
                  <a:cubicBezTo>
                    <a:pt x="1" y="1212"/>
                    <a:pt x="81" y="1626"/>
                    <a:pt x="208" y="1989"/>
                  </a:cubicBezTo>
                  <a:cubicBezTo>
                    <a:pt x="445" y="2685"/>
                    <a:pt x="886" y="3295"/>
                    <a:pt x="1411" y="3806"/>
                  </a:cubicBezTo>
                  <a:cubicBezTo>
                    <a:pt x="1678" y="4066"/>
                    <a:pt x="1980" y="4347"/>
                    <a:pt x="2369" y="4387"/>
                  </a:cubicBezTo>
                  <a:cubicBezTo>
                    <a:pt x="2397" y="4390"/>
                    <a:pt x="2424" y="4391"/>
                    <a:pt x="2451" y="4391"/>
                  </a:cubicBezTo>
                  <a:cubicBezTo>
                    <a:pt x="2782" y="4391"/>
                    <a:pt x="3076" y="4187"/>
                    <a:pt x="3246" y="3908"/>
                  </a:cubicBezTo>
                  <a:cubicBezTo>
                    <a:pt x="3661" y="3230"/>
                    <a:pt x="3232" y="2340"/>
                    <a:pt x="2890" y="1725"/>
                  </a:cubicBezTo>
                  <a:cubicBezTo>
                    <a:pt x="2680" y="1348"/>
                    <a:pt x="2425" y="996"/>
                    <a:pt x="2139" y="677"/>
                  </a:cubicBezTo>
                  <a:cubicBezTo>
                    <a:pt x="1867" y="373"/>
                    <a:pt x="1542" y="93"/>
                    <a:pt x="1132" y="8"/>
                  </a:cubicBezTo>
                  <a:cubicBezTo>
                    <a:pt x="1109" y="3"/>
                    <a:pt x="1086" y="1"/>
                    <a:pt x="106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9"/>
            <p:cNvSpPr/>
            <p:nvPr/>
          </p:nvSpPr>
          <p:spPr>
            <a:xfrm>
              <a:off x="7096425" y="1312375"/>
              <a:ext cx="114825" cy="130825"/>
            </a:xfrm>
            <a:custGeom>
              <a:avLst/>
              <a:gdLst/>
              <a:ahLst/>
              <a:cxnLst/>
              <a:rect l="l" t="t" r="r" b="b"/>
              <a:pathLst>
                <a:path w="4593" h="5233" extrusionOk="0">
                  <a:moveTo>
                    <a:pt x="1512" y="852"/>
                  </a:moveTo>
                  <a:cubicBezTo>
                    <a:pt x="1741" y="917"/>
                    <a:pt x="1973" y="1084"/>
                    <a:pt x="2235" y="1377"/>
                  </a:cubicBezTo>
                  <a:cubicBezTo>
                    <a:pt x="2506" y="1679"/>
                    <a:pt x="2741" y="2006"/>
                    <a:pt x="2931" y="2350"/>
                  </a:cubicBezTo>
                  <a:cubicBezTo>
                    <a:pt x="3249" y="2925"/>
                    <a:pt x="3580" y="3645"/>
                    <a:pt x="3296" y="4111"/>
                  </a:cubicBezTo>
                  <a:cubicBezTo>
                    <a:pt x="3214" y="4246"/>
                    <a:pt x="3049" y="4391"/>
                    <a:pt x="2854" y="4391"/>
                  </a:cubicBezTo>
                  <a:cubicBezTo>
                    <a:pt x="2843" y="4391"/>
                    <a:pt x="2832" y="4391"/>
                    <a:pt x="2822" y="4390"/>
                  </a:cubicBezTo>
                  <a:cubicBezTo>
                    <a:pt x="2583" y="4364"/>
                    <a:pt x="2361" y="4164"/>
                    <a:pt x="2115" y="3925"/>
                  </a:cubicBezTo>
                  <a:cubicBezTo>
                    <a:pt x="1584" y="3409"/>
                    <a:pt x="1215" y="2852"/>
                    <a:pt x="1016" y="2271"/>
                  </a:cubicBezTo>
                  <a:cubicBezTo>
                    <a:pt x="888" y="1897"/>
                    <a:pt x="858" y="1603"/>
                    <a:pt x="925" y="1371"/>
                  </a:cubicBezTo>
                  <a:cubicBezTo>
                    <a:pt x="989" y="1160"/>
                    <a:pt x="1140" y="993"/>
                    <a:pt x="1317" y="938"/>
                  </a:cubicBezTo>
                  <a:lnTo>
                    <a:pt x="1471" y="901"/>
                  </a:lnTo>
                  <a:lnTo>
                    <a:pt x="1512" y="852"/>
                  </a:lnTo>
                  <a:close/>
                  <a:moveTo>
                    <a:pt x="1470" y="0"/>
                  </a:moveTo>
                  <a:cubicBezTo>
                    <a:pt x="1304" y="0"/>
                    <a:pt x="1147" y="55"/>
                    <a:pt x="1020" y="154"/>
                  </a:cubicBezTo>
                  <a:cubicBezTo>
                    <a:pt x="590" y="307"/>
                    <a:pt x="258" y="668"/>
                    <a:pt x="118" y="1137"/>
                  </a:cubicBezTo>
                  <a:cubicBezTo>
                    <a:pt x="0" y="1543"/>
                    <a:pt x="32" y="2004"/>
                    <a:pt x="219" y="2548"/>
                  </a:cubicBezTo>
                  <a:cubicBezTo>
                    <a:pt x="462" y="3253"/>
                    <a:pt x="901" y="3919"/>
                    <a:pt x="1527" y="4529"/>
                  </a:cubicBezTo>
                  <a:cubicBezTo>
                    <a:pt x="1790" y="4785"/>
                    <a:pt x="2187" y="5171"/>
                    <a:pt x="2737" y="5227"/>
                  </a:cubicBezTo>
                  <a:cubicBezTo>
                    <a:pt x="2780" y="5231"/>
                    <a:pt x="2822" y="5233"/>
                    <a:pt x="2863" y="5233"/>
                  </a:cubicBezTo>
                  <a:cubicBezTo>
                    <a:pt x="3319" y="5233"/>
                    <a:pt x="3754" y="4980"/>
                    <a:pt x="4016" y="4549"/>
                  </a:cubicBezTo>
                  <a:cubicBezTo>
                    <a:pt x="4593" y="3603"/>
                    <a:pt x="3944" y="2437"/>
                    <a:pt x="3668" y="1940"/>
                  </a:cubicBezTo>
                  <a:cubicBezTo>
                    <a:pt x="3446" y="1543"/>
                    <a:pt x="3175" y="1164"/>
                    <a:pt x="2863" y="816"/>
                  </a:cubicBezTo>
                  <a:cubicBezTo>
                    <a:pt x="2604" y="528"/>
                    <a:pt x="2196" y="133"/>
                    <a:pt x="1626" y="16"/>
                  </a:cubicBezTo>
                  <a:cubicBezTo>
                    <a:pt x="1574" y="5"/>
                    <a:pt x="1522" y="0"/>
                    <a:pt x="1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9"/>
            <p:cNvSpPr/>
            <p:nvPr/>
          </p:nvSpPr>
          <p:spPr>
            <a:xfrm>
              <a:off x="7311025" y="1922050"/>
              <a:ext cx="257275" cy="253750"/>
            </a:xfrm>
            <a:custGeom>
              <a:avLst/>
              <a:gdLst/>
              <a:ahLst/>
              <a:cxnLst/>
              <a:rect l="l" t="t" r="r" b="b"/>
              <a:pathLst>
                <a:path w="10291" h="10150" extrusionOk="0">
                  <a:moveTo>
                    <a:pt x="5021" y="0"/>
                  </a:moveTo>
                  <a:cubicBezTo>
                    <a:pt x="4267" y="0"/>
                    <a:pt x="3501" y="192"/>
                    <a:pt x="2841" y="559"/>
                  </a:cubicBezTo>
                  <a:cubicBezTo>
                    <a:pt x="2796" y="561"/>
                    <a:pt x="2747" y="573"/>
                    <a:pt x="2698" y="600"/>
                  </a:cubicBezTo>
                  <a:cubicBezTo>
                    <a:pt x="991" y="1541"/>
                    <a:pt x="1" y="3590"/>
                    <a:pt x="224" y="5513"/>
                  </a:cubicBezTo>
                  <a:cubicBezTo>
                    <a:pt x="460" y="7536"/>
                    <a:pt x="1970" y="9212"/>
                    <a:pt x="3870" y="9865"/>
                  </a:cubicBezTo>
                  <a:cubicBezTo>
                    <a:pt x="4400" y="10048"/>
                    <a:pt x="4977" y="10150"/>
                    <a:pt x="5552" y="10150"/>
                  </a:cubicBezTo>
                  <a:cubicBezTo>
                    <a:pt x="6087" y="10150"/>
                    <a:pt x="6620" y="10061"/>
                    <a:pt x="7112" y="9867"/>
                  </a:cubicBezTo>
                  <a:cubicBezTo>
                    <a:pt x="8170" y="9448"/>
                    <a:pt x="8932" y="8572"/>
                    <a:pt x="9378" y="7542"/>
                  </a:cubicBezTo>
                  <a:cubicBezTo>
                    <a:pt x="10290" y="5433"/>
                    <a:pt x="9924" y="2846"/>
                    <a:pt x="8187" y="1268"/>
                  </a:cubicBezTo>
                  <a:cubicBezTo>
                    <a:pt x="7409" y="559"/>
                    <a:pt x="6429" y="101"/>
                    <a:pt x="5377" y="15"/>
                  </a:cubicBezTo>
                  <a:cubicBezTo>
                    <a:pt x="5259" y="5"/>
                    <a:pt x="5140" y="0"/>
                    <a:pt x="50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9"/>
            <p:cNvSpPr/>
            <p:nvPr/>
          </p:nvSpPr>
          <p:spPr>
            <a:xfrm>
              <a:off x="7300000" y="1911525"/>
              <a:ext cx="281000" cy="274800"/>
            </a:xfrm>
            <a:custGeom>
              <a:avLst/>
              <a:gdLst/>
              <a:ahLst/>
              <a:cxnLst/>
              <a:rect l="l" t="t" r="r" b="b"/>
              <a:pathLst>
                <a:path w="11240" h="10992" extrusionOk="0">
                  <a:moveTo>
                    <a:pt x="5460" y="842"/>
                  </a:moveTo>
                  <a:cubicBezTo>
                    <a:pt x="5568" y="842"/>
                    <a:pt x="5676" y="846"/>
                    <a:pt x="5782" y="857"/>
                  </a:cubicBezTo>
                  <a:cubicBezTo>
                    <a:pt x="6707" y="934"/>
                    <a:pt x="7618" y="1339"/>
                    <a:pt x="8345" y="2001"/>
                  </a:cubicBezTo>
                  <a:cubicBezTo>
                    <a:pt x="9862" y="3382"/>
                    <a:pt x="10308" y="5768"/>
                    <a:pt x="9431" y="7798"/>
                  </a:cubicBezTo>
                  <a:cubicBezTo>
                    <a:pt x="8995" y="8806"/>
                    <a:pt x="8273" y="9551"/>
                    <a:pt x="7397" y="9898"/>
                  </a:cubicBezTo>
                  <a:cubicBezTo>
                    <a:pt x="6968" y="10067"/>
                    <a:pt x="6488" y="10151"/>
                    <a:pt x="5989" y="10151"/>
                  </a:cubicBezTo>
                  <a:cubicBezTo>
                    <a:pt x="5482" y="10151"/>
                    <a:pt x="4957" y="10064"/>
                    <a:pt x="4447" y="9889"/>
                  </a:cubicBezTo>
                  <a:cubicBezTo>
                    <a:pt x="2613" y="9258"/>
                    <a:pt x="1291" y="7687"/>
                    <a:pt x="1082" y="5886"/>
                  </a:cubicBezTo>
                  <a:cubicBezTo>
                    <a:pt x="874" y="4087"/>
                    <a:pt x="1804" y="2238"/>
                    <a:pt x="3301" y="1401"/>
                  </a:cubicBezTo>
                  <a:lnTo>
                    <a:pt x="3398" y="1395"/>
                  </a:lnTo>
                  <a:lnTo>
                    <a:pt x="3485" y="1346"/>
                  </a:lnTo>
                  <a:cubicBezTo>
                    <a:pt x="4082" y="1018"/>
                    <a:pt x="4772" y="842"/>
                    <a:pt x="5460" y="842"/>
                  </a:cubicBezTo>
                  <a:close/>
                  <a:moveTo>
                    <a:pt x="5468" y="1"/>
                  </a:moveTo>
                  <a:cubicBezTo>
                    <a:pt x="4663" y="1"/>
                    <a:pt x="3853" y="198"/>
                    <a:pt x="3147" y="574"/>
                  </a:cubicBezTo>
                  <a:cubicBezTo>
                    <a:pt x="3075" y="590"/>
                    <a:pt x="3006" y="616"/>
                    <a:pt x="2937" y="653"/>
                  </a:cubicBezTo>
                  <a:cubicBezTo>
                    <a:pt x="1107" y="1660"/>
                    <a:pt x="0" y="3853"/>
                    <a:pt x="246" y="5983"/>
                  </a:cubicBezTo>
                  <a:cubicBezTo>
                    <a:pt x="492" y="8104"/>
                    <a:pt x="2036" y="9948"/>
                    <a:pt x="4174" y="10684"/>
                  </a:cubicBezTo>
                  <a:cubicBezTo>
                    <a:pt x="4771" y="10889"/>
                    <a:pt x="5390" y="10991"/>
                    <a:pt x="5991" y="10991"/>
                  </a:cubicBezTo>
                  <a:cubicBezTo>
                    <a:pt x="6597" y="10991"/>
                    <a:pt x="7182" y="10888"/>
                    <a:pt x="7707" y="10681"/>
                  </a:cubicBezTo>
                  <a:cubicBezTo>
                    <a:pt x="8793" y="10250"/>
                    <a:pt x="9681" y="9344"/>
                    <a:pt x="10206" y="8130"/>
                  </a:cubicBezTo>
                  <a:cubicBezTo>
                    <a:pt x="11239" y="5736"/>
                    <a:pt x="10720" y="3023"/>
                    <a:pt x="8913" y="1378"/>
                  </a:cubicBezTo>
                  <a:cubicBezTo>
                    <a:pt x="8048" y="591"/>
                    <a:pt x="6962" y="108"/>
                    <a:pt x="5851" y="16"/>
                  </a:cubicBezTo>
                  <a:cubicBezTo>
                    <a:pt x="5724" y="6"/>
                    <a:pt x="5596" y="1"/>
                    <a:pt x="5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1" name="Google Shape;4691;p39"/>
          <p:cNvGrpSpPr/>
          <p:nvPr/>
        </p:nvGrpSpPr>
        <p:grpSpPr>
          <a:xfrm rot="5400000">
            <a:off x="158606" y="3030607"/>
            <a:ext cx="1943923" cy="959156"/>
            <a:chOff x="711481" y="3624919"/>
            <a:chExt cx="1943923" cy="959156"/>
          </a:xfrm>
        </p:grpSpPr>
        <p:sp>
          <p:nvSpPr>
            <p:cNvPr id="4692" name="Google Shape;4692;p39"/>
            <p:cNvSpPr/>
            <p:nvPr/>
          </p:nvSpPr>
          <p:spPr>
            <a:xfrm rot="-3454965" flipH="1">
              <a:off x="775184" y="3734624"/>
              <a:ext cx="499988" cy="419937"/>
            </a:xfrm>
            <a:custGeom>
              <a:avLst/>
              <a:gdLst/>
              <a:ahLst/>
              <a:cxnLst/>
              <a:rect l="l" t="t" r="r" b="b"/>
              <a:pathLst>
                <a:path w="24795" h="23850" extrusionOk="0">
                  <a:moveTo>
                    <a:pt x="18984" y="1"/>
                  </a:moveTo>
                  <a:cubicBezTo>
                    <a:pt x="18795" y="1"/>
                    <a:pt x="18596" y="59"/>
                    <a:pt x="18406" y="191"/>
                  </a:cubicBezTo>
                  <a:cubicBezTo>
                    <a:pt x="16481" y="1526"/>
                    <a:pt x="14717" y="3079"/>
                    <a:pt x="13130" y="4798"/>
                  </a:cubicBezTo>
                  <a:cubicBezTo>
                    <a:pt x="12019" y="4038"/>
                    <a:pt x="10896" y="3302"/>
                    <a:pt x="9753" y="2590"/>
                  </a:cubicBezTo>
                  <a:cubicBezTo>
                    <a:pt x="9122" y="2197"/>
                    <a:pt x="8489" y="1808"/>
                    <a:pt x="7847" y="1433"/>
                  </a:cubicBezTo>
                  <a:cubicBezTo>
                    <a:pt x="7299" y="1111"/>
                    <a:pt x="6731" y="835"/>
                    <a:pt x="6084" y="835"/>
                  </a:cubicBezTo>
                  <a:cubicBezTo>
                    <a:pt x="6071" y="835"/>
                    <a:pt x="6058" y="836"/>
                    <a:pt x="6044" y="836"/>
                  </a:cubicBezTo>
                  <a:cubicBezTo>
                    <a:pt x="5305" y="846"/>
                    <a:pt x="4666" y="1289"/>
                    <a:pt x="4482" y="2021"/>
                  </a:cubicBezTo>
                  <a:cubicBezTo>
                    <a:pt x="4308" y="2716"/>
                    <a:pt x="4637" y="3425"/>
                    <a:pt x="4843" y="4080"/>
                  </a:cubicBezTo>
                  <a:cubicBezTo>
                    <a:pt x="5468" y="6050"/>
                    <a:pt x="6093" y="8018"/>
                    <a:pt x="6718" y="9987"/>
                  </a:cubicBezTo>
                  <a:cubicBezTo>
                    <a:pt x="5971" y="10584"/>
                    <a:pt x="5093" y="11027"/>
                    <a:pt x="4249" y="11481"/>
                  </a:cubicBezTo>
                  <a:cubicBezTo>
                    <a:pt x="2789" y="12260"/>
                    <a:pt x="1314" y="13115"/>
                    <a:pt x="386" y="14533"/>
                  </a:cubicBezTo>
                  <a:cubicBezTo>
                    <a:pt x="1" y="15122"/>
                    <a:pt x="326" y="15926"/>
                    <a:pt x="1048" y="16010"/>
                  </a:cubicBezTo>
                  <a:cubicBezTo>
                    <a:pt x="1816" y="16100"/>
                    <a:pt x="2585" y="16145"/>
                    <a:pt x="3351" y="16145"/>
                  </a:cubicBezTo>
                  <a:cubicBezTo>
                    <a:pt x="5074" y="16145"/>
                    <a:pt x="6787" y="15920"/>
                    <a:pt x="8463" y="15487"/>
                  </a:cubicBezTo>
                  <a:lnTo>
                    <a:pt x="10940" y="23294"/>
                  </a:lnTo>
                  <a:cubicBezTo>
                    <a:pt x="11054" y="23652"/>
                    <a:pt x="11443" y="23849"/>
                    <a:pt x="11812" y="23849"/>
                  </a:cubicBezTo>
                  <a:cubicBezTo>
                    <a:pt x="11938" y="23849"/>
                    <a:pt x="12062" y="23826"/>
                    <a:pt x="12172" y="23778"/>
                  </a:cubicBezTo>
                  <a:cubicBezTo>
                    <a:pt x="12452" y="23656"/>
                    <a:pt x="12615" y="23437"/>
                    <a:pt x="12681" y="23186"/>
                  </a:cubicBezTo>
                  <a:cubicBezTo>
                    <a:pt x="12989" y="23088"/>
                    <a:pt x="13249" y="22846"/>
                    <a:pt x="13308" y="22436"/>
                  </a:cubicBezTo>
                  <a:lnTo>
                    <a:pt x="14592" y="13642"/>
                  </a:lnTo>
                  <a:cubicBezTo>
                    <a:pt x="17459" y="14591"/>
                    <a:pt x="20457" y="15135"/>
                    <a:pt x="23476" y="15231"/>
                  </a:cubicBezTo>
                  <a:cubicBezTo>
                    <a:pt x="23490" y="15232"/>
                    <a:pt x="23505" y="15232"/>
                    <a:pt x="23519" y="15232"/>
                  </a:cubicBezTo>
                  <a:cubicBezTo>
                    <a:pt x="24471" y="15232"/>
                    <a:pt x="24795" y="14162"/>
                    <a:pt x="24122" y="13539"/>
                  </a:cubicBezTo>
                  <a:cubicBezTo>
                    <a:pt x="22195" y="11764"/>
                    <a:pt x="20195" y="10074"/>
                    <a:pt x="18134" y="8461"/>
                  </a:cubicBezTo>
                  <a:cubicBezTo>
                    <a:pt x="18604" y="6032"/>
                    <a:pt x="19178" y="3627"/>
                    <a:pt x="19863" y="1249"/>
                  </a:cubicBezTo>
                  <a:cubicBezTo>
                    <a:pt x="20064" y="567"/>
                    <a:pt x="19574" y="1"/>
                    <a:pt x="18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9"/>
            <p:cNvSpPr/>
            <p:nvPr/>
          </p:nvSpPr>
          <p:spPr>
            <a:xfrm rot="-3454965" flipH="1">
              <a:off x="1805118" y="3922821"/>
              <a:ext cx="332619" cy="279465"/>
            </a:xfrm>
            <a:custGeom>
              <a:avLst/>
              <a:gdLst/>
              <a:ahLst/>
              <a:cxnLst/>
              <a:rect l="l" t="t" r="r" b="b"/>
              <a:pathLst>
                <a:path w="16495" h="15872" extrusionOk="0">
                  <a:moveTo>
                    <a:pt x="12601" y="0"/>
                  </a:moveTo>
                  <a:cubicBezTo>
                    <a:pt x="12475" y="0"/>
                    <a:pt x="12342" y="39"/>
                    <a:pt x="12215" y="127"/>
                  </a:cubicBezTo>
                  <a:cubicBezTo>
                    <a:pt x="10939" y="1014"/>
                    <a:pt x="9766" y="2042"/>
                    <a:pt x="8716" y="3186"/>
                  </a:cubicBezTo>
                  <a:cubicBezTo>
                    <a:pt x="7975" y="2678"/>
                    <a:pt x="7227" y="2185"/>
                    <a:pt x="6466" y="1710"/>
                  </a:cubicBezTo>
                  <a:cubicBezTo>
                    <a:pt x="6046" y="1447"/>
                    <a:pt x="5623" y="1188"/>
                    <a:pt x="5195" y="936"/>
                  </a:cubicBezTo>
                  <a:cubicBezTo>
                    <a:pt x="4830" y="721"/>
                    <a:pt x="4449" y="534"/>
                    <a:pt x="4017" y="534"/>
                  </a:cubicBezTo>
                  <a:cubicBezTo>
                    <a:pt x="4010" y="534"/>
                    <a:pt x="4004" y="535"/>
                    <a:pt x="3997" y="535"/>
                  </a:cubicBezTo>
                  <a:cubicBezTo>
                    <a:pt x="3505" y="540"/>
                    <a:pt x="3079" y="835"/>
                    <a:pt x="2958" y="1320"/>
                  </a:cubicBezTo>
                  <a:cubicBezTo>
                    <a:pt x="2843" y="1783"/>
                    <a:pt x="3065" y="2258"/>
                    <a:pt x="3203" y="2693"/>
                  </a:cubicBezTo>
                  <a:lnTo>
                    <a:pt x="4460" y="6632"/>
                  </a:lnTo>
                  <a:cubicBezTo>
                    <a:pt x="3964" y="7027"/>
                    <a:pt x="3381" y="7322"/>
                    <a:pt x="2820" y="7620"/>
                  </a:cubicBezTo>
                  <a:cubicBezTo>
                    <a:pt x="1851" y="8138"/>
                    <a:pt x="871" y="8705"/>
                    <a:pt x="256" y="9647"/>
                  </a:cubicBezTo>
                  <a:cubicBezTo>
                    <a:pt x="0" y="10037"/>
                    <a:pt x="219" y="10574"/>
                    <a:pt x="698" y="10633"/>
                  </a:cubicBezTo>
                  <a:cubicBezTo>
                    <a:pt x="1221" y="10696"/>
                    <a:pt x="1744" y="10727"/>
                    <a:pt x="2266" y="10727"/>
                  </a:cubicBezTo>
                  <a:cubicBezTo>
                    <a:pt x="3401" y="10727"/>
                    <a:pt x="4529" y="10580"/>
                    <a:pt x="5631" y="10296"/>
                  </a:cubicBezTo>
                  <a:cubicBezTo>
                    <a:pt x="6185" y="12030"/>
                    <a:pt x="6739" y="13765"/>
                    <a:pt x="7293" y="15500"/>
                  </a:cubicBezTo>
                  <a:cubicBezTo>
                    <a:pt x="7369" y="15739"/>
                    <a:pt x="7630" y="15871"/>
                    <a:pt x="7876" y="15871"/>
                  </a:cubicBezTo>
                  <a:cubicBezTo>
                    <a:pt x="7959" y="15871"/>
                    <a:pt x="8041" y="15856"/>
                    <a:pt x="8113" y="15825"/>
                  </a:cubicBezTo>
                  <a:cubicBezTo>
                    <a:pt x="8299" y="15744"/>
                    <a:pt x="8407" y="15598"/>
                    <a:pt x="8450" y="15431"/>
                  </a:cubicBezTo>
                  <a:cubicBezTo>
                    <a:pt x="8654" y="15366"/>
                    <a:pt x="8827" y="15206"/>
                    <a:pt x="8867" y="14933"/>
                  </a:cubicBezTo>
                  <a:cubicBezTo>
                    <a:pt x="9148" y="12982"/>
                    <a:pt x="9427" y="11030"/>
                    <a:pt x="9706" y="9079"/>
                  </a:cubicBezTo>
                  <a:cubicBezTo>
                    <a:pt x="11615" y="9718"/>
                    <a:pt x="13610" y="10085"/>
                    <a:pt x="15619" y="10152"/>
                  </a:cubicBezTo>
                  <a:cubicBezTo>
                    <a:pt x="15630" y="10153"/>
                    <a:pt x="15640" y="10153"/>
                    <a:pt x="15651" y="10153"/>
                  </a:cubicBezTo>
                  <a:cubicBezTo>
                    <a:pt x="16283" y="10153"/>
                    <a:pt x="16495" y="9440"/>
                    <a:pt x="16046" y="9027"/>
                  </a:cubicBezTo>
                  <a:cubicBezTo>
                    <a:pt x="14761" y="7842"/>
                    <a:pt x="13428" y="6712"/>
                    <a:pt x="12054" y="5635"/>
                  </a:cubicBezTo>
                  <a:cubicBezTo>
                    <a:pt x="12363" y="4021"/>
                    <a:pt x="12740" y="2418"/>
                    <a:pt x="13192" y="835"/>
                  </a:cubicBezTo>
                  <a:cubicBezTo>
                    <a:pt x="13322" y="379"/>
                    <a:pt x="12995" y="0"/>
                    <a:pt x="1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9"/>
            <p:cNvSpPr/>
            <p:nvPr/>
          </p:nvSpPr>
          <p:spPr>
            <a:xfrm rot="-3454965" flipH="1">
              <a:off x="1394619" y="4064490"/>
              <a:ext cx="194793" cy="169119"/>
            </a:xfrm>
            <a:custGeom>
              <a:avLst/>
              <a:gdLst/>
              <a:ahLst/>
              <a:cxnLst/>
              <a:rect l="l" t="t" r="r" b="b"/>
              <a:pathLst>
                <a:path w="9660" h="9605" extrusionOk="0">
                  <a:moveTo>
                    <a:pt x="4056" y="0"/>
                  </a:moveTo>
                  <a:cubicBezTo>
                    <a:pt x="3855" y="0"/>
                    <a:pt x="3665" y="91"/>
                    <a:pt x="3542" y="268"/>
                  </a:cubicBezTo>
                  <a:cubicBezTo>
                    <a:pt x="3378" y="506"/>
                    <a:pt x="3401" y="822"/>
                    <a:pt x="3386" y="1100"/>
                  </a:cubicBezTo>
                  <a:cubicBezTo>
                    <a:pt x="3344" y="1934"/>
                    <a:pt x="3303" y="2769"/>
                    <a:pt x="3260" y="3605"/>
                  </a:cubicBezTo>
                  <a:cubicBezTo>
                    <a:pt x="2894" y="3724"/>
                    <a:pt x="2500" y="3767"/>
                    <a:pt x="2117" y="3815"/>
                  </a:cubicBezTo>
                  <a:cubicBezTo>
                    <a:pt x="1456" y="3901"/>
                    <a:pt x="779" y="4013"/>
                    <a:pt x="228" y="4417"/>
                  </a:cubicBezTo>
                  <a:cubicBezTo>
                    <a:pt x="1" y="4584"/>
                    <a:pt x="10" y="4935"/>
                    <a:pt x="270" y="5072"/>
                  </a:cubicBezTo>
                  <a:cubicBezTo>
                    <a:pt x="1169" y="5541"/>
                    <a:pt x="2140" y="5826"/>
                    <a:pt x="3142" y="5935"/>
                  </a:cubicBezTo>
                  <a:cubicBezTo>
                    <a:pt x="3087" y="7037"/>
                    <a:pt x="3029" y="8142"/>
                    <a:pt x="2973" y="9244"/>
                  </a:cubicBezTo>
                  <a:cubicBezTo>
                    <a:pt x="2962" y="9443"/>
                    <a:pt x="3168" y="9604"/>
                    <a:pt x="3350" y="9604"/>
                  </a:cubicBezTo>
                  <a:cubicBezTo>
                    <a:pt x="3357" y="9604"/>
                    <a:pt x="3363" y="9604"/>
                    <a:pt x="3369" y="9604"/>
                  </a:cubicBezTo>
                  <a:cubicBezTo>
                    <a:pt x="3491" y="9598"/>
                    <a:pt x="3585" y="9539"/>
                    <a:pt x="3644" y="9453"/>
                  </a:cubicBezTo>
                  <a:cubicBezTo>
                    <a:pt x="3651" y="9453"/>
                    <a:pt x="3659" y="9453"/>
                    <a:pt x="3667" y="9453"/>
                  </a:cubicBezTo>
                  <a:cubicBezTo>
                    <a:pt x="3789" y="9453"/>
                    <a:pt x="3912" y="9398"/>
                    <a:pt x="3988" y="9259"/>
                  </a:cubicBezTo>
                  <a:cubicBezTo>
                    <a:pt x="4563" y="8210"/>
                    <a:pt x="5140" y="7161"/>
                    <a:pt x="5715" y="6115"/>
                  </a:cubicBezTo>
                  <a:cubicBezTo>
                    <a:pt x="6664" y="6885"/>
                    <a:pt x="7718" y="7519"/>
                    <a:pt x="8843" y="7988"/>
                  </a:cubicBezTo>
                  <a:cubicBezTo>
                    <a:pt x="8903" y="8013"/>
                    <a:pt x="8960" y="8025"/>
                    <a:pt x="9014" y="8025"/>
                  </a:cubicBezTo>
                  <a:cubicBezTo>
                    <a:pt x="9291" y="8025"/>
                    <a:pt x="9467" y="7723"/>
                    <a:pt x="9325" y="7440"/>
                  </a:cubicBezTo>
                  <a:cubicBezTo>
                    <a:pt x="8850" y="6492"/>
                    <a:pt x="8334" y="5567"/>
                    <a:pt x="7784" y="4662"/>
                  </a:cubicBezTo>
                  <a:cubicBezTo>
                    <a:pt x="8305" y="3812"/>
                    <a:pt x="8862" y="2982"/>
                    <a:pt x="9456" y="2180"/>
                  </a:cubicBezTo>
                  <a:cubicBezTo>
                    <a:pt x="9659" y="1908"/>
                    <a:pt x="9472" y="1556"/>
                    <a:pt x="9162" y="1556"/>
                  </a:cubicBezTo>
                  <a:cubicBezTo>
                    <a:pt x="9127" y="1556"/>
                    <a:pt x="9091" y="1561"/>
                    <a:pt x="9053" y="1570"/>
                  </a:cubicBezTo>
                  <a:cubicBezTo>
                    <a:pt x="8138" y="1800"/>
                    <a:pt x="7253" y="2136"/>
                    <a:pt x="6412" y="2559"/>
                  </a:cubicBezTo>
                  <a:cubicBezTo>
                    <a:pt x="6101" y="2113"/>
                    <a:pt x="5780" y="1671"/>
                    <a:pt x="5449" y="1238"/>
                  </a:cubicBezTo>
                  <a:cubicBezTo>
                    <a:pt x="5268" y="999"/>
                    <a:pt x="5082" y="762"/>
                    <a:pt x="4894" y="527"/>
                  </a:cubicBezTo>
                  <a:cubicBezTo>
                    <a:pt x="4729" y="324"/>
                    <a:pt x="4550" y="136"/>
                    <a:pt x="4298" y="44"/>
                  </a:cubicBezTo>
                  <a:cubicBezTo>
                    <a:pt x="4218" y="15"/>
                    <a:pt x="4136" y="0"/>
                    <a:pt x="4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9"/>
            <p:cNvSpPr/>
            <p:nvPr/>
          </p:nvSpPr>
          <p:spPr>
            <a:xfrm rot="-3454965" flipH="1">
              <a:off x="1243100" y="4371783"/>
              <a:ext cx="200076" cy="168503"/>
            </a:xfrm>
            <a:custGeom>
              <a:avLst/>
              <a:gdLst/>
              <a:ahLst/>
              <a:cxnLst/>
              <a:rect l="l" t="t" r="r" b="b"/>
              <a:pathLst>
                <a:path w="9922" h="9570" extrusionOk="0">
                  <a:moveTo>
                    <a:pt x="3185" y="0"/>
                  </a:moveTo>
                  <a:cubicBezTo>
                    <a:pt x="2931" y="0"/>
                    <a:pt x="2701" y="135"/>
                    <a:pt x="2596" y="381"/>
                  </a:cubicBezTo>
                  <a:cubicBezTo>
                    <a:pt x="2482" y="647"/>
                    <a:pt x="2571" y="950"/>
                    <a:pt x="2612" y="1227"/>
                  </a:cubicBezTo>
                  <a:cubicBezTo>
                    <a:pt x="2740" y="2051"/>
                    <a:pt x="2866" y="2878"/>
                    <a:pt x="2993" y="3704"/>
                  </a:cubicBezTo>
                  <a:cubicBezTo>
                    <a:pt x="2659" y="3895"/>
                    <a:pt x="2281" y="4015"/>
                    <a:pt x="1918" y="4141"/>
                  </a:cubicBezTo>
                  <a:cubicBezTo>
                    <a:pt x="1288" y="4359"/>
                    <a:pt x="646" y="4605"/>
                    <a:pt x="190" y="5112"/>
                  </a:cubicBezTo>
                  <a:cubicBezTo>
                    <a:pt x="0" y="5323"/>
                    <a:pt x="80" y="5665"/>
                    <a:pt x="363" y="5745"/>
                  </a:cubicBezTo>
                  <a:cubicBezTo>
                    <a:pt x="1084" y="5950"/>
                    <a:pt x="1822" y="6048"/>
                    <a:pt x="2563" y="6048"/>
                  </a:cubicBezTo>
                  <a:cubicBezTo>
                    <a:pt x="2825" y="6048"/>
                    <a:pt x="3087" y="6036"/>
                    <a:pt x="3350" y="6012"/>
                  </a:cubicBezTo>
                  <a:lnTo>
                    <a:pt x="3852" y="9286"/>
                  </a:lnTo>
                  <a:cubicBezTo>
                    <a:pt x="3877" y="9458"/>
                    <a:pt x="4061" y="9570"/>
                    <a:pt x="4228" y="9570"/>
                  </a:cubicBezTo>
                  <a:cubicBezTo>
                    <a:pt x="4257" y="9570"/>
                    <a:pt x="4285" y="9566"/>
                    <a:pt x="4312" y="9559"/>
                  </a:cubicBezTo>
                  <a:cubicBezTo>
                    <a:pt x="4430" y="9529"/>
                    <a:pt x="4509" y="9452"/>
                    <a:pt x="4551" y="9355"/>
                  </a:cubicBezTo>
                  <a:cubicBezTo>
                    <a:pt x="4679" y="9335"/>
                    <a:pt x="4797" y="9256"/>
                    <a:pt x="4847" y="9096"/>
                  </a:cubicBezTo>
                  <a:cubicBezTo>
                    <a:pt x="5200" y="7954"/>
                    <a:pt x="5552" y="6810"/>
                    <a:pt x="5905" y="5668"/>
                  </a:cubicBezTo>
                  <a:cubicBezTo>
                    <a:pt x="6988" y="6230"/>
                    <a:pt x="8149" y="6639"/>
                    <a:pt x="9345" y="6871"/>
                  </a:cubicBezTo>
                  <a:cubicBezTo>
                    <a:pt x="9377" y="6877"/>
                    <a:pt x="9407" y="6880"/>
                    <a:pt x="9437" y="6880"/>
                  </a:cubicBezTo>
                  <a:cubicBezTo>
                    <a:pt x="9766" y="6880"/>
                    <a:pt x="9921" y="6508"/>
                    <a:pt x="9707" y="6236"/>
                  </a:cubicBezTo>
                  <a:cubicBezTo>
                    <a:pt x="9050" y="5406"/>
                    <a:pt x="8358" y="4602"/>
                    <a:pt x="7637" y="3826"/>
                  </a:cubicBezTo>
                  <a:cubicBezTo>
                    <a:pt x="7975" y="2888"/>
                    <a:pt x="8352" y="1963"/>
                    <a:pt x="8773" y="1058"/>
                  </a:cubicBezTo>
                  <a:cubicBezTo>
                    <a:pt x="8903" y="777"/>
                    <a:pt x="8704" y="497"/>
                    <a:pt x="8437" y="497"/>
                  </a:cubicBezTo>
                  <a:cubicBezTo>
                    <a:pt x="8379" y="497"/>
                    <a:pt x="8317" y="511"/>
                    <a:pt x="8256" y="540"/>
                  </a:cubicBezTo>
                  <a:cubicBezTo>
                    <a:pt x="7407" y="950"/>
                    <a:pt x="6607" y="1457"/>
                    <a:pt x="5869" y="2042"/>
                  </a:cubicBezTo>
                  <a:cubicBezTo>
                    <a:pt x="5473" y="1668"/>
                    <a:pt x="5070" y="1301"/>
                    <a:pt x="4660" y="946"/>
                  </a:cubicBezTo>
                  <a:cubicBezTo>
                    <a:pt x="4434" y="748"/>
                    <a:pt x="4206" y="553"/>
                    <a:pt x="3974" y="363"/>
                  </a:cubicBezTo>
                  <a:cubicBezTo>
                    <a:pt x="3773" y="195"/>
                    <a:pt x="3558" y="48"/>
                    <a:pt x="3292" y="8"/>
                  </a:cubicBezTo>
                  <a:cubicBezTo>
                    <a:pt x="3256" y="3"/>
                    <a:pt x="3221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9"/>
            <p:cNvSpPr/>
            <p:nvPr/>
          </p:nvSpPr>
          <p:spPr>
            <a:xfrm rot="-3454965" flipH="1">
              <a:off x="1279354" y="4244458"/>
              <a:ext cx="105785" cy="85185"/>
            </a:xfrm>
            <a:custGeom>
              <a:avLst/>
              <a:gdLst/>
              <a:ahLst/>
              <a:cxnLst/>
              <a:rect l="l" t="t" r="r" b="b"/>
              <a:pathLst>
                <a:path w="5246" h="4838" extrusionOk="0">
                  <a:moveTo>
                    <a:pt x="2498" y="1"/>
                  </a:moveTo>
                  <a:cubicBezTo>
                    <a:pt x="2395" y="1"/>
                    <a:pt x="2290" y="7"/>
                    <a:pt x="2191" y="27"/>
                  </a:cubicBezTo>
                  <a:cubicBezTo>
                    <a:pt x="2033" y="59"/>
                    <a:pt x="1865" y="100"/>
                    <a:pt x="1716" y="171"/>
                  </a:cubicBezTo>
                  <a:cubicBezTo>
                    <a:pt x="1472" y="286"/>
                    <a:pt x="1364" y="378"/>
                    <a:pt x="1196" y="555"/>
                  </a:cubicBezTo>
                  <a:cubicBezTo>
                    <a:pt x="1151" y="604"/>
                    <a:pt x="1111" y="648"/>
                    <a:pt x="1075" y="692"/>
                  </a:cubicBezTo>
                  <a:cubicBezTo>
                    <a:pt x="975" y="709"/>
                    <a:pt x="881" y="733"/>
                    <a:pt x="796" y="775"/>
                  </a:cubicBezTo>
                  <a:cubicBezTo>
                    <a:pt x="494" y="922"/>
                    <a:pt x="217" y="1166"/>
                    <a:pt x="108" y="1496"/>
                  </a:cubicBezTo>
                  <a:cubicBezTo>
                    <a:pt x="0" y="1821"/>
                    <a:pt x="7" y="2140"/>
                    <a:pt x="131" y="2464"/>
                  </a:cubicBezTo>
                  <a:cubicBezTo>
                    <a:pt x="296" y="2899"/>
                    <a:pt x="514" y="3317"/>
                    <a:pt x="791" y="3691"/>
                  </a:cubicBezTo>
                  <a:cubicBezTo>
                    <a:pt x="958" y="3919"/>
                    <a:pt x="1167" y="4119"/>
                    <a:pt x="1384" y="4294"/>
                  </a:cubicBezTo>
                  <a:cubicBezTo>
                    <a:pt x="1450" y="4349"/>
                    <a:pt x="1522" y="4399"/>
                    <a:pt x="1598" y="4442"/>
                  </a:cubicBezTo>
                  <a:cubicBezTo>
                    <a:pt x="1751" y="4530"/>
                    <a:pt x="1909" y="4625"/>
                    <a:pt x="2076" y="4688"/>
                  </a:cubicBezTo>
                  <a:cubicBezTo>
                    <a:pt x="2344" y="4789"/>
                    <a:pt x="2628" y="4837"/>
                    <a:pt x="2913" y="4837"/>
                  </a:cubicBezTo>
                  <a:cubicBezTo>
                    <a:pt x="3664" y="4837"/>
                    <a:pt x="4417" y="4499"/>
                    <a:pt x="4864" y="3886"/>
                  </a:cubicBezTo>
                  <a:cubicBezTo>
                    <a:pt x="5064" y="3615"/>
                    <a:pt x="5161" y="3323"/>
                    <a:pt x="5224" y="2998"/>
                  </a:cubicBezTo>
                  <a:cubicBezTo>
                    <a:pt x="5246" y="2883"/>
                    <a:pt x="5238" y="2771"/>
                    <a:pt x="5237" y="2653"/>
                  </a:cubicBezTo>
                  <a:cubicBezTo>
                    <a:pt x="5231" y="2396"/>
                    <a:pt x="5187" y="2209"/>
                    <a:pt x="5105" y="1961"/>
                  </a:cubicBezTo>
                  <a:cubicBezTo>
                    <a:pt x="5024" y="1704"/>
                    <a:pt x="4866" y="1467"/>
                    <a:pt x="4712" y="1251"/>
                  </a:cubicBezTo>
                  <a:cubicBezTo>
                    <a:pt x="4585" y="1077"/>
                    <a:pt x="4438" y="932"/>
                    <a:pt x="4283" y="785"/>
                  </a:cubicBezTo>
                  <a:cubicBezTo>
                    <a:pt x="4139" y="651"/>
                    <a:pt x="4001" y="516"/>
                    <a:pt x="3831" y="414"/>
                  </a:cubicBezTo>
                  <a:cubicBezTo>
                    <a:pt x="3628" y="289"/>
                    <a:pt x="3410" y="162"/>
                    <a:pt x="3175" y="102"/>
                  </a:cubicBezTo>
                  <a:cubicBezTo>
                    <a:pt x="3017" y="63"/>
                    <a:pt x="2854" y="11"/>
                    <a:pt x="2688" y="5"/>
                  </a:cubicBezTo>
                  <a:cubicBezTo>
                    <a:pt x="2626" y="3"/>
                    <a:pt x="2562" y="1"/>
                    <a:pt x="2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9"/>
            <p:cNvSpPr/>
            <p:nvPr/>
          </p:nvSpPr>
          <p:spPr>
            <a:xfrm rot="-3454965" flipH="1">
              <a:off x="1314417" y="4088358"/>
              <a:ext cx="57913" cy="45903"/>
            </a:xfrm>
            <a:custGeom>
              <a:avLst/>
              <a:gdLst/>
              <a:ahLst/>
              <a:cxnLst/>
              <a:rect l="l" t="t" r="r" b="b"/>
              <a:pathLst>
                <a:path w="2872" h="2607" extrusionOk="0">
                  <a:moveTo>
                    <a:pt x="1263" y="1"/>
                  </a:moveTo>
                  <a:cubicBezTo>
                    <a:pt x="1147" y="1"/>
                    <a:pt x="1033" y="22"/>
                    <a:pt x="922" y="63"/>
                  </a:cubicBezTo>
                  <a:cubicBezTo>
                    <a:pt x="754" y="98"/>
                    <a:pt x="603" y="171"/>
                    <a:pt x="469" y="289"/>
                  </a:cubicBezTo>
                  <a:cubicBezTo>
                    <a:pt x="328" y="394"/>
                    <a:pt x="223" y="526"/>
                    <a:pt x="154" y="686"/>
                  </a:cubicBezTo>
                  <a:cubicBezTo>
                    <a:pt x="63" y="826"/>
                    <a:pt x="13" y="981"/>
                    <a:pt x="0" y="1152"/>
                  </a:cubicBezTo>
                  <a:cubicBezTo>
                    <a:pt x="2" y="1262"/>
                    <a:pt x="6" y="1371"/>
                    <a:pt x="7" y="1479"/>
                  </a:cubicBezTo>
                  <a:cubicBezTo>
                    <a:pt x="43" y="1708"/>
                    <a:pt x="132" y="1912"/>
                    <a:pt x="276" y="2092"/>
                  </a:cubicBezTo>
                  <a:cubicBezTo>
                    <a:pt x="360" y="2171"/>
                    <a:pt x="445" y="2250"/>
                    <a:pt x="527" y="2328"/>
                  </a:cubicBezTo>
                  <a:cubicBezTo>
                    <a:pt x="711" y="2459"/>
                    <a:pt x="915" y="2536"/>
                    <a:pt x="1140" y="2562"/>
                  </a:cubicBezTo>
                  <a:cubicBezTo>
                    <a:pt x="1247" y="2572"/>
                    <a:pt x="1355" y="2585"/>
                    <a:pt x="1462" y="2595"/>
                  </a:cubicBezTo>
                  <a:cubicBezTo>
                    <a:pt x="1512" y="2603"/>
                    <a:pt x="1561" y="2607"/>
                    <a:pt x="1609" y="2607"/>
                  </a:cubicBezTo>
                  <a:cubicBezTo>
                    <a:pt x="1726" y="2607"/>
                    <a:pt x="1839" y="2585"/>
                    <a:pt x="1950" y="2542"/>
                  </a:cubicBezTo>
                  <a:cubicBezTo>
                    <a:pt x="2118" y="2508"/>
                    <a:pt x="2269" y="2434"/>
                    <a:pt x="2403" y="2318"/>
                  </a:cubicBezTo>
                  <a:cubicBezTo>
                    <a:pt x="2545" y="2211"/>
                    <a:pt x="2649" y="2080"/>
                    <a:pt x="2718" y="1919"/>
                  </a:cubicBezTo>
                  <a:cubicBezTo>
                    <a:pt x="2808" y="1780"/>
                    <a:pt x="2859" y="1624"/>
                    <a:pt x="2872" y="1454"/>
                  </a:cubicBezTo>
                  <a:cubicBezTo>
                    <a:pt x="2870" y="1344"/>
                    <a:pt x="2866" y="1234"/>
                    <a:pt x="2865" y="1126"/>
                  </a:cubicBezTo>
                  <a:cubicBezTo>
                    <a:pt x="2829" y="898"/>
                    <a:pt x="2739" y="693"/>
                    <a:pt x="2595" y="514"/>
                  </a:cubicBezTo>
                  <a:cubicBezTo>
                    <a:pt x="2511" y="437"/>
                    <a:pt x="2429" y="358"/>
                    <a:pt x="2345" y="279"/>
                  </a:cubicBezTo>
                  <a:cubicBezTo>
                    <a:pt x="2162" y="148"/>
                    <a:pt x="1957" y="70"/>
                    <a:pt x="1734" y="46"/>
                  </a:cubicBezTo>
                  <a:cubicBezTo>
                    <a:pt x="1626" y="34"/>
                    <a:pt x="1518" y="23"/>
                    <a:pt x="1410" y="11"/>
                  </a:cubicBezTo>
                  <a:cubicBezTo>
                    <a:pt x="1361" y="4"/>
                    <a:pt x="1312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9"/>
            <p:cNvSpPr/>
            <p:nvPr/>
          </p:nvSpPr>
          <p:spPr>
            <a:xfrm rot="-3454965" flipH="1">
              <a:off x="1220414" y="4125277"/>
              <a:ext cx="56038" cy="47522"/>
            </a:xfrm>
            <a:custGeom>
              <a:avLst/>
              <a:gdLst/>
              <a:ahLst/>
              <a:cxnLst/>
              <a:rect l="l" t="t" r="r" b="b"/>
              <a:pathLst>
                <a:path w="2779" h="2699" extrusionOk="0">
                  <a:moveTo>
                    <a:pt x="1613" y="1"/>
                  </a:moveTo>
                  <a:lnTo>
                    <a:pt x="1287" y="8"/>
                  </a:lnTo>
                  <a:cubicBezTo>
                    <a:pt x="1058" y="44"/>
                    <a:pt x="852" y="133"/>
                    <a:pt x="672" y="280"/>
                  </a:cubicBezTo>
                  <a:lnTo>
                    <a:pt x="495" y="424"/>
                  </a:lnTo>
                  <a:cubicBezTo>
                    <a:pt x="353" y="529"/>
                    <a:pt x="248" y="661"/>
                    <a:pt x="180" y="821"/>
                  </a:cubicBezTo>
                  <a:cubicBezTo>
                    <a:pt x="88" y="961"/>
                    <a:pt x="38" y="1116"/>
                    <a:pt x="25" y="1287"/>
                  </a:cubicBezTo>
                  <a:cubicBezTo>
                    <a:pt x="1" y="1455"/>
                    <a:pt x="18" y="1618"/>
                    <a:pt x="77" y="1773"/>
                  </a:cubicBezTo>
                  <a:cubicBezTo>
                    <a:pt x="111" y="1943"/>
                    <a:pt x="185" y="2094"/>
                    <a:pt x="303" y="2227"/>
                  </a:cubicBezTo>
                  <a:cubicBezTo>
                    <a:pt x="385" y="2306"/>
                    <a:pt x="470" y="2385"/>
                    <a:pt x="552" y="2464"/>
                  </a:cubicBezTo>
                  <a:cubicBezTo>
                    <a:pt x="736" y="2596"/>
                    <a:pt x="940" y="2673"/>
                    <a:pt x="1166" y="2698"/>
                  </a:cubicBezTo>
                  <a:cubicBezTo>
                    <a:pt x="1275" y="2696"/>
                    <a:pt x="1385" y="2693"/>
                    <a:pt x="1492" y="2691"/>
                  </a:cubicBezTo>
                  <a:cubicBezTo>
                    <a:pt x="1721" y="2655"/>
                    <a:pt x="1925" y="2565"/>
                    <a:pt x="2105" y="2421"/>
                  </a:cubicBezTo>
                  <a:lnTo>
                    <a:pt x="2284" y="2277"/>
                  </a:lnTo>
                  <a:cubicBezTo>
                    <a:pt x="2426" y="2170"/>
                    <a:pt x="2530" y="2040"/>
                    <a:pt x="2599" y="1880"/>
                  </a:cubicBezTo>
                  <a:cubicBezTo>
                    <a:pt x="2691" y="1739"/>
                    <a:pt x="2741" y="1585"/>
                    <a:pt x="2753" y="1414"/>
                  </a:cubicBezTo>
                  <a:cubicBezTo>
                    <a:pt x="2779" y="1245"/>
                    <a:pt x="2760" y="1083"/>
                    <a:pt x="2701" y="926"/>
                  </a:cubicBezTo>
                  <a:cubicBezTo>
                    <a:pt x="2668" y="758"/>
                    <a:pt x="2593" y="607"/>
                    <a:pt x="2477" y="474"/>
                  </a:cubicBezTo>
                  <a:cubicBezTo>
                    <a:pt x="2392" y="391"/>
                    <a:pt x="2310" y="313"/>
                    <a:pt x="2226" y="234"/>
                  </a:cubicBezTo>
                  <a:cubicBezTo>
                    <a:pt x="2043" y="103"/>
                    <a:pt x="1838" y="25"/>
                    <a:pt x="1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9"/>
            <p:cNvSpPr/>
            <p:nvPr/>
          </p:nvSpPr>
          <p:spPr>
            <a:xfrm rot="-3454965" flipH="1">
              <a:off x="1212829" y="3869765"/>
              <a:ext cx="126091" cy="99552"/>
            </a:xfrm>
            <a:custGeom>
              <a:avLst/>
              <a:gdLst/>
              <a:ahLst/>
              <a:cxnLst/>
              <a:rect l="l" t="t" r="r" b="b"/>
              <a:pathLst>
                <a:path w="6253" h="5654" extrusionOk="0">
                  <a:moveTo>
                    <a:pt x="2936" y="0"/>
                  </a:moveTo>
                  <a:cubicBezTo>
                    <a:pt x="2913" y="0"/>
                    <a:pt x="2890" y="1"/>
                    <a:pt x="2868" y="1"/>
                  </a:cubicBezTo>
                  <a:cubicBezTo>
                    <a:pt x="2002" y="20"/>
                    <a:pt x="1242" y="377"/>
                    <a:pt x="678" y="1036"/>
                  </a:cubicBezTo>
                  <a:cubicBezTo>
                    <a:pt x="193" y="1604"/>
                    <a:pt x="0" y="2489"/>
                    <a:pt x="157" y="3214"/>
                  </a:cubicBezTo>
                  <a:cubicBezTo>
                    <a:pt x="343" y="4080"/>
                    <a:pt x="879" y="4839"/>
                    <a:pt x="1725" y="5165"/>
                  </a:cubicBezTo>
                  <a:cubicBezTo>
                    <a:pt x="1897" y="5231"/>
                    <a:pt x="2072" y="5268"/>
                    <a:pt x="2249" y="5293"/>
                  </a:cubicBezTo>
                  <a:cubicBezTo>
                    <a:pt x="2677" y="5509"/>
                    <a:pt x="3160" y="5654"/>
                    <a:pt x="3636" y="5654"/>
                  </a:cubicBezTo>
                  <a:cubicBezTo>
                    <a:pt x="3925" y="5654"/>
                    <a:pt x="4211" y="5600"/>
                    <a:pt x="4479" y="5477"/>
                  </a:cubicBezTo>
                  <a:cubicBezTo>
                    <a:pt x="6165" y="4707"/>
                    <a:pt x="6253" y="2237"/>
                    <a:pt x="5092" y="979"/>
                  </a:cubicBezTo>
                  <a:cubicBezTo>
                    <a:pt x="4520" y="363"/>
                    <a:pt x="3775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9"/>
            <p:cNvSpPr/>
            <p:nvPr/>
          </p:nvSpPr>
          <p:spPr>
            <a:xfrm rot="-3454965" flipH="1">
              <a:off x="1394271" y="3940427"/>
              <a:ext cx="69065" cy="61943"/>
            </a:xfrm>
            <a:custGeom>
              <a:avLst/>
              <a:gdLst/>
              <a:ahLst/>
              <a:cxnLst/>
              <a:rect l="l" t="t" r="r" b="b"/>
              <a:pathLst>
                <a:path w="3425" h="3518" extrusionOk="0">
                  <a:moveTo>
                    <a:pt x="1683" y="1"/>
                  </a:moveTo>
                  <a:cubicBezTo>
                    <a:pt x="1595" y="1"/>
                    <a:pt x="1505" y="5"/>
                    <a:pt x="1418" y="9"/>
                  </a:cubicBezTo>
                  <a:cubicBezTo>
                    <a:pt x="1405" y="9"/>
                    <a:pt x="1393" y="11"/>
                    <a:pt x="1382" y="11"/>
                  </a:cubicBezTo>
                  <a:cubicBezTo>
                    <a:pt x="1360" y="12"/>
                    <a:pt x="1338" y="18"/>
                    <a:pt x="1318" y="24"/>
                  </a:cubicBezTo>
                  <a:cubicBezTo>
                    <a:pt x="1192" y="55"/>
                    <a:pt x="1059" y="90"/>
                    <a:pt x="937" y="139"/>
                  </a:cubicBezTo>
                  <a:cubicBezTo>
                    <a:pt x="926" y="143"/>
                    <a:pt x="913" y="147"/>
                    <a:pt x="900" y="153"/>
                  </a:cubicBezTo>
                  <a:cubicBezTo>
                    <a:pt x="853" y="176"/>
                    <a:pt x="740" y="248"/>
                    <a:pt x="741" y="248"/>
                  </a:cubicBezTo>
                  <a:cubicBezTo>
                    <a:pt x="741" y="248"/>
                    <a:pt x="742" y="247"/>
                    <a:pt x="743" y="247"/>
                  </a:cubicBezTo>
                  <a:lnTo>
                    <a:pt x="743" y="247"/>
                  </a:lnTo>
                  <a:cubicBezTo>
                    <a:pt x="704" y="271"/>
                    <a:pt x="631" y="309"/>
                    <a:pt x="580" y="347"/>
                  </a:cubicBezTo>
                  <a:cubicBezTo>
                    <a:pt x="569" y="355"/>
                    <a:pt x="560" y="363"/>
                    <a:pt x="549" y="372"/>
                  </a:cubicBezTo>
                  <a:cubicBezTo>
                    <a:pt x="482" y="437"/>
                    <a:pt x="364" y="559"/>
                    <a:pt x="307" y="629"/>
                  </a:cubicBezTo>
                  <a:cubicBezTo>
                    <a:pt x="303" y="635"/>
                    <a:pt x="297" y="639"/>
                    <a:pt x="294" y="645"/>
                  </a:cubicBezTo>
                  <a:cubicBezTo>
                    <a:pt x="254" y="700"/>
                    <a:pt x="221" y="779"/>
                    <a:pt x="193" y="825"/>
                  </a:cubicBezTo>
                  <a:cubicBezTo>
                    <a:pt x="167" y="873"/>
                    <a:pt x="123" y="944"/>
                    <a:pt x="100" y="1003"/>
                  </a:cubicBezTo>
                  <a:cubicBezTo>
                    <a:pt x="77" y="1065"/>
                    <a:pt x="64" y="1144"/>
                    <a:pt x="51" y="1198"/>
                  </a:cubicBezTo>
                  <a:cubicBezTo>
                    <a:pt x="36" y="1255"/>
                    <a:pt x="15" y="1327"/>
                    <a:pt x="6" y="1392"/>
                  </a:cubicBezTo>
                  <a:cubicBezTo>
                    <a:pt x="5" y="1408"/>
                    <a:pt x="5" y="1422"/>
                    <a:pt x="2" y="1439"/>
                  </a:cubicBezTo>
                  <a:cubicBezTo>
                    <a:pt x="0" y="1514"/>
                    <a:pt x="5" y="1698"/>
                    <a:pt x="9" y="1772"/>
                  </a:cubicBezTo>
                  <a:cubicBezTo>
                    <a:pt x="9" y="1780"/>
                    <a:pt x="9" y="1788"/>
                    <a:pt x="12" y="1796"/>
                  </a:cubicBezTo>
                  <a:cubicBezTo>
                    <a:pt x="21" y="1868"/>
                    <a:pt x="38" y="1943"/>
                    <a:pt x="59" y="2012"/>
                  </a:cubicBezTo>
                  <a:cubicBezTo>
                    <a:pt x="49" y="2118"/>
                    <a:pt x="51" y="2225"/>
                    <a:pt x="67" y="2334"/>
                  </a:cubicBezTo>
                  <a:cubicBezTo>
                    <a:pt x="98" y="2441"/>
                    <a:pt x="128" y="2549"/>
                    <a:pt x="159" y="2655"/>
                  </a:cubicBezTo>
                  <a:cubicBezTo>
                    <a:pt x="254" y="2871"/>
                    <a:pt x="396" y="3046"/>
                    <a:pt x="587" y="3185"/>
                  </a:cubicBezTo>
                  <a:cubicBezTo>
                    <a:pt x="605" y="3199"/>
                    <a:pt x="623" y="3212"/>
                    <a:pt x="641" y="3223"/>
                  </a:cubicBezTo>
                  <a:cubicBezTo>
                    <a:pt x="741" y="3282"/>
                    <a:pt x="849" y="3340"/>
                    <a:pt x="954" y="3392"/>
                  </a:cubicBezTo>
                  <a:cubicBezTo>
                    <a:pt x="966" y="3397"/>
                    <a:pt x="979" y="3405"/>
                    <a:pt x="992" y="3410"/>
                  </a:cubicBezTo>
                  <a:cubicBezTo>
                    <a:pt x="1131" y="3464"/>
                    <a:pt x="1282" y="3500"/>
                    <a:pt x="1435" y="3514"/>
                  </a:cubicBezTo>
                  <a:cubicBezTo>
                    <a:pt x="1459" y="3516"/>
                    <a:pt x="1483" y="3517"/>
                    <a:pt x="1508" y="3517"/>
                  </a:cubicBezTo>
                  <a:cubicBezTo>
                    <a:pt x="1559" y="3517"/>
                    <a:pt x="1612" y="3514"/>
                    <a:pt x="1659" y="3513"/>
                  </a:cubicBezTo>
                  <a:cubicBezTo>
                    <a:pt x="1733" y="3511"/>
                    <a:pt x="1813" y="3514"/>
                    <a:pt x="1889" y="3504"/>
                  </a:cubicBezTo>
                  <a:cubicBezTo>
                    <a:pt x="1911" y="3500"/>
                    <a:pt x="1933" y="3494"/>
                    <a:pt x="1954" y="3490"/>
                  </a:cubicBezTo>
                  <a:cubicBezTo>
                    <a:pt x="2068" y="3461"/>
                    <a:pt x="2186" y="3426"/>
                    <a:pt x="2295" y="3390"/>
                  </a:cubicBezTo>
                  <a:cubicBezTo>
                    <a:pt x="2310" y="3386"/>
                    <a:pt x="2322" y="3382"/>
                    <a:pt x="2335" y="3376"/>
                  </a:cubicBezTo>
                  <a:cubicBezTo>
                    <a:pt x="2357" y="3367"/>
                    <a:pt x="2377" y="3357"/>
                    <a:pt x="2396" y="3347"/>
                  </a:cubicBezTo>
                  <a:cubicBezTo>
                    <a:pt x="2456" y="3314"/>
                    <a:pt x="2514" y="3277"/>
                    <a:pt x="2568" y="3242"/>
                  </a:cubicBezTo>
                  <a:cubicBezTo>
                    <a:pt x="2623" y="3210"/>
                    <a:pt x="2688" y="3174"/>
                    <a:pt x="2744" y="3134"/>
                  </a:cubicBezTo>
                  <a:cubicBezTo>
                    <a:pt x="2871" y="3046"/>
                    <a:pt x="2981" y="2908"/>
                    <a:pt x="3076" y="2800"/>
                  </a:cubicBezTo>
                  <a:cubicBezTo>
                    <a:pt x="3091" y="2785"/>
                    <a:pt x="3104" y="2766"/>
                    <a:pt x="3115" y="2749"/>
                  </a:cubicBezTo>
                  <a:cubicBezTo>
                    <a:pt x="3190" y="2638"/>
                    <a:pt x="3249" y="2518"/>
                    <a:pt x="3305" y="2398"/>
                  </a:cubicBezTo>
                  <a:cubicBezTo>
                    <a:pt x="3314" y="2377"/>
                    <a:pt x="3321" y="2357"/>
                    <a:pt x="3328" y="2336"/>
                  </a:cubicBezTo>
                  <a:cubicBezTo>
                    <a:pt x="3364" y="2212"/>
                    <a:pt x="3400" y="2084"/>
                    <a:pt x="3416" y="1957"/>
                  </a:cubicBezTo>
                  <a:cubicBezTo>
                    <a:pt x="3425" y="1885"/>
                    <a:pt x="3416" y="1799"/>
                    <a:pt x="3416" y="1731"/>
                  </a:cubicBezTo>
                  <a:cubicBezTo>
                    <a:pt x="3414" y="1662"/>
                    <a:pt x="3419" y="1578"/>
                    <a:pt x="3404" y="1504"/>
                  </a:cubicBezTo>
                  <a:cubicBezTo>
                    <a:pt x="3380" y="1376"/>
                    <a:pt x="3340" y="1254"/>
                    <a:pt x="3299" y="1130"/>
                  </a:cubicBezTo>
                  <a:cubicBezTo>
                    <a:pt x="3292" y="1106"/>
                    <a:pt x="3281" y="1083"/>
                    <a:pt x="3271" y="1061"/>
                  </a:cubicBezTo>
                  <a:cubicBezTo>
                    <a:pt x="3265" y="1052"/>
                    <a:pt x="3259" y="1041"/>
                    <a:pt x="3253" y="1032"/>
                  </a:cubicBezTo>
                  <a:cubicBezTo>
                    <a:pt x="3193" y="929"/>
                    <a:pt x="3130" y="818"/>
                    <a:pt x="3063" y="717"/>
                  </a:cubicBezTo>
                  <a:cubicBezTo>
                    <a:pt x="3050" y="698"/>
                    <a:pt x="3036" y="680"/>
                    <a:pt x="3020" y="663"/>
                  </a:cubicBezTo>
                  <a:cubicBezTo>
                    <a:pt x="2974" y="609"/>
                    <a:pt x="2911" y="556"/>
                    <a:pt x="2856" y="506"/>
                  </a:cubicBezTo>
                  <a:cubicBezTo>
                    <a:pt x="2802" y="454"/>
                    <a:pt x="2744" y="392"/>
                    <a:pt x="2681" y="346"/>
                  </a:cubicBezTo>
                  <a:cubicBezTo>
                    <a:pt x="2662" y="333"/>
                    <a:pt x="2645" y="320"/>
                    <a:pt x="2625" y="310"/>
                  </a:cubicBezTo>
                  <a:cubicBezTo>
                    <a:pt x="2524" y="250"/>
                    <a:pt x="2416" y="195"/>
                    <a:pt x="2310" y="140"/>
                  </a:cubicBezTo>
                  <a:cubicBezTo>
                    <a:pt x="2298" y="133"/>
                    <a:pt x="2285" y="127"/>
                    <a:pt x="2272" y="123"/>
                  </a:cubicBezTo>
                  <a:cubicBezTo>
                    <a:pt x="2252" y="113"/>
                    <a:pt x="2230" y="106"/>
                    <a:pt x="2210" y="99"/>
                  </a:cubicBezTo>
                  <a:cubicBezTo>
                    <a:pt x="2150" y="81"/>
                    <a:pt x="2084" y="68"/>
                    <a:pt x="2025" y="54"/>
                  </a:cubicBezTo>
                  <a:cubicBezTo>
                    <a:pt x="1967" y="40"/>
                    <a:pt x="1897" y="19"/>
                    <a:pt x="1833" y="9"/>
                  </a:cubicBezTo>
                  <a:cubicBezTo>
                    <a:pt x="1812" y="5"/>
                    <a:pt x="1790" y="4"/>
                    <a:pt x="1769" y="2"/>
                  </a:cubicBezTo>
                  <a:cubicBezTo>
                    <a:pt x="1740" y="1"/>
                    <a:pt x="1712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9"/>
            <p:cNvSpPr/>
            <p:nvPr/>
          </p:nvSpPr>
          <p:spPr>
            <a:xfrm rot="-3454965" flipH="1">
              <a:off x="1620340" y="4052733"/>
              <a:ext cx="67351" cy="49406"/>
            </a:xfrm>
            <a:custGeom>
              <a:avLst/>
              <a:gdLst/>
              <a:ahLst/>
              <a:cxnLst/>
              <a:rect l="l" t="t" r="r" b="b"/>
              <a:pathLst>
                <a:path w="3340" h="2806" extrusionOk="0">
                  <a:moveTo>
                    <a:pt x="1715" y="0"/>
                  </a:moveTo>
                  <a:cubicBezTo>
                    <a:pt x="1630" y="0"/>
                    <a:pt x="1545" y="3"/>
                    <a:pt x="1460" y="11"/>
                  </a:cubicBezTo>
                  <a:cubicBezTo>
                    <a:pt x="1440" y="12"/>
                    <a:pt x="1419" y="16"/>
                    <a:pt x="1398" y="19"/>
                  </a:cubicBezTo>
                  <a:cubicBezTo>
                    <a:pt x="1273" y="47"/>
                    <a:pt x="1148" y="84"/>
                    <a:pt x="1026" y="126"/>
                  </a:cubicBezTo>
                  <a:cubicBezTo>
                    <a:pt x="1007" y="133"/>
                    <a:pt x="988" y="140"/>
                    <a:pt x="968" y="149"/>
                  </a:cubicBezTo>
                  <a:cubicBezTo>
                    <a:pt x="850" y="206"/>
                    <a:pt x="735" y="284"/>
                    <a:pt x="629" y="354"/>
                  </a:cubicBezTo>
                  <a:cubicBezTo>
                    <a:pt x="613" y="365"/>
                    <a:pt x="597" y="377"/>
                    <a:pt x="580" y="390"/>
                  </a:cubicBezTo>
                  <a:cubicBezTo>
                    <a:pt x="482" y="477"/>
                    <a:pt x="393" y="577"/>
                    <a:pt x="306" y="678"/>
                  </a:cubicBezTo>
                  <a:cubicBezTo>
                    <a:pt x="295" y="693"/>
                    <a:pt x="282" y="710"/>
                    <a:pt x="271" y="726"/>
                  </a:cubicBezTo>
                  <a:cubicBezTo>
                    <a:pt x="204" y="836"/>
                    <a:pt x="140" y="950"/>
                    <a:pt x="89" y="1068"/>
                  </a:cubicBezTo>
                  <a:cubicBezTo>
                    <a:pt x="23" y="1225"/>
                    <a:pt x="0" y="1386"/>
                    <a:pt x="17" y="1551"/>
                  </a:cubicBezTo>
                  <a:cubicBezTo>
                    <a:pt x="7" y="1720"/>
                    <a:pt x="39" y="1881"/>
                    <a:pt x="112" y="2036"/>
                  </a:cubicBezTo>
                  <a:cubicBezTo>
                    <a:pt x="177" y="2200"/>
                    <a:pt x="281" y="2340"/>
                    <a:pt x="417" y="2448"/>
                  </a:cubicBezTo>
                  <a:cubicBezTo>
                    <a:pt x="529" y="2576"/>
                    <a:pt x="669" y="2666"/>
                    <a:pt x="834" y="2722"/>
                  </a:cubicBezTo>
                  <a:cubicBezTo>
                    <a:pt x="940" y="2748"/>
                    <a:pt x="1046" y="2773"/>
                    <a:pt x="1154" y="2799"/>
                  </a:cubicBezTo>
                  <a:cubicBezTo>
                    <a:pt x="1196" y="2803"/>
                    <a:pt x="1237" y="2805"/>
                    <a:pt x="1278" y="2805"/>
                  </a:cubicBezTo>
                  <a:cubicBezTo>
                    <a:pt x="1440" y="2805"/>
                    <a:pt x="1597" y="2772"/>
                    <a:pt x="1749" y="2714"/>
                  </a:cubicBezTo>
                  <a:cubicBezTo>
                    <a:pt x="1806" y="2720"/>
                    <a:pt x="1859" y="2722"/>
                    <a:pt x="1915" y="2728"/>
                  </a:cubicBezTo>
                  <a:cubicBezTo>
                    <a:pt x="2024" y="2727"/>
                    <a:pt x="2134" y="2722"/>
                    <a:pt x="2242" y="2721"/>
                  </a:cubicBezTo>
                  <a:cubicBezTo>
                    <a:pt x="2348" y="2691"/>
                    <a:pt x="2454" y="2659"/>
                    <a:pt x="2562" y="2629"/>
                  </a:cubicBezTo>
                  <a:cubicBezTo>
                    <a:pt x="2662" y="2570"/>
                    <a:pt x="2758" y="2511"/>
                    <a:pt x="2857" y="2451"/>
                  </a:cubicBezTo>
                  <a:cubicBezTo>
                    <a:pt x="3000" y="2346"/>
                    <a:pt x="3103" y="2213"/>
                    <a:pt x="3172" y="2054"/>
                  </a:cubicBezTo>
                  <a:cubicBezTo>
                    <a:pt x="3237" y="1961"/>
                    <a:pt x="3276" y="1859"/>
                    <a:pt x="3289" y="1749"/>
                  </a:cubicBezTo>
                  <a:cubicBezTo>
                    <a:pt x="3328" y="1643"/>
                    <a:pt x="3339" y="1536"/>
                    <a:pt x="3323" y="1425"/>
                  </a:cubicBezTo>
                  <a:cubicBezTo>
                    <a:pt x="3333" y="1313"/>
                    <a:pt x="3318" y="1205"/>
                    <a:pt x="3273" y="1101"/>
                  </a:cubicBezTo>
                  <a:cubicBezTo>
                    <a:pt x="3239" y="931"/>
                    <a:pt x="3165" y="780"/>
                    <a:pt x="3047" y="648"/>
                  </a:cubicBezTo>
                  <a:cubicBezTo>
                    <a:pt x="3037" y="629"/>
                    <a:pt x="3024" y="613"/>
                    <a:pt x="3010" y="599"/>
                  </a:cubicBezTo>
                  <a:cubicBezTo>
                    <a:pt x="2923" y="501"/>
                    <a:pt x="2827" y="411"/>
                    <a:pt x="2723" y="327"/>
                  </a:cubicBezTo>
                  <a:cubicBezTo>
                    <a:pt x="2708" y="314"/>
                    <a:pt x="2692" y="304"/>
                    <a:pt x="2673" y="293"/>
                  </a:cubicBezTo>
                  <a:cubicBezTo>
                    <a:pt x="2568" y="231"/>
                    <a:pt x="2453" y="162"/>
                    <a:pt x="2334" y="113"/>
                  </a:cubicBezTo>
                  <a:cubicBezTo>
                    <a:pt x="2313" y="106"/>
                    <a:pt x="2296" y="98"/>
                    <a:pt x="2276" y="94"/>
                  </a:cubicBezTo>
                  <a:cubicBezTo>
                    <a:pt x="2155" y="61"/>
                    <a:pt x="2030" y="25"/>
                    <a:pt x="1903" y="6"/>
                  </a:cubicBezTo>
                  <a:cubicBezTo>
                    <a:pt x="1885" y="3"/>
                    <a:pt x="1863" y="3"/>
                    <a:pt x="1843" y="2"/>
                  </a:cubicBezTo>
                  <a:cubicBezTo>
                    <a:pt x="1800" y="1"/>
                    <a:pt x="1758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9"/>
            <p:cNvSpPr/>
            <p:nvPr/>
          </p:nvSpPr>
          <p:spPr>
            <a:xfrm rot="-3454965" flipH="1">
              <a:off x="1715478" y="3924706"/>
              <a:ext cx="104434" cy="94605"/>
            </a:xfrm>
            <a:custGeom>
              <a:avLst/>
              <a:gdLst/>
              <a:ahLst/>
              <a:cxnLst/>
              <a:rect l="l" t="t" r="r" b="b"/>
              <a:pathLst>
                <a:path w="5179" h="5373" extrusionOk="0">
                  <a:moveTo>
                    <a:pt x="2636" y="1"/>
                  </a:moveTo>
                  <a:cubicBezTo>
                    <a:pt x="2488" y="1"/>
                    <a:pt x="2339" y="15"/>
                    <a:pt x="2199" y="51"/>
                  </a:cubicBezTo>
                  <a:cubicBezTo>
                    <a:pt x="1860" y="139"/>
                    <a:pt x="1576" y="251"/>
                    <a:pt x="1296" y="474"/>
                  </a:cubicBezTo>
                  <a:cubicBezTo>
                    <a:pt x="1169" y="577"/>
                    <a:pt x="1057" y="706"/>
                    <a:pt x="949" y="827"/>
                  </a:cubicBezTo>
                  <a:cubicBezTo>
                    <a:pt x="906" y="876"/>
                    <a:pt x="867" y="928"/>
                    <a:pt x="832" y="984"/>
                  </a:cubicBezTo>
                  <a:cubicBezTo>
                    <a:pt x="769" y="1084"/>
                    <a:pt x="720" y="1179"/>
                    <a:pt x="676" y="1273"/>
                  </a:cubicBezTo>
                  <a:cubicBezTo>
                    <a:pt x="582" y="1369"/>
                    <a:pt x="494" y="1470"/>
                    <a:pt x="422" y="1582"/>
                  </a:cubicBezTo>
                  <a:cubicBezTo>
                    <a:pt x="307" y="1762"/>
                    <a:pt x="191" y="1961"/>
                    <a:pt x="129" y="2169"/>
                  </a:cubicBezTo>
                  <a:cubicBezTo>
                    <a:pt x="28" y="2513"/>
                    <a:pt x="1" y="2771"/>
                    <a:pt x="19" y="3124"/>
                  </a:cubicBezTo>
                  <a:cubicBezTo>
                    <a:pt x="31" y="3349"/>
                    <a:pt x="100" y="3575"/>
                    <a:pt x="181" y="3781"/>
                  </a:cubicBezTo>
                  <a:cubicBezTo>
                    <a:pt x="205" y="3842"/>
                    <a:pt x="235" y="3900"/>
                    <a:pt x="267" y="3956"/>
                  </a:cubicBezTo>
                  <a:cubicBezTo>
                    <a:pt x="352" y="4101"/>
                    <a:pt x="435" y="4254"/>
                    <a:pt x="540" y="4385"/>
                  </a:cubicBezTo>
                  <a:cubicBezTo>
                    <a:pt x="684" y="4563"/>
                    <a:pt x="858" y="4727"/>
                    <a:pt x="1044" y="4862"/>
                  </a:cubicBezTo>
                  <a:cubicBezTo>
                    <a:pt x="1414" y="5130"/>
                    <a:pt x="1868" y="5304"/>
                    <a:pt x="2321" y="5356"/>
                  </a:cubicBezTo>
                  <a:cubicBezTo>
                    <a:pt x="2418" y="5367"/>
                    <a:pt x="2517" y="5373"/>
                    <a:pt x="2616" y="5373"/>
                  </a:cubicBezTo>
                  <a:cubicBezTo>
                    <a:pt x="2750" y="5373"/>
                    <a:pt x="2885" y="5362"/>
                    <a:pt x="3013" y="5337"/>
                  </a:cubicBezTo>
                  <a:cubicBezTo>
                    <a:pt x="3244" y="5294"/>
                    <a:pt x="3484" y="5225"/>
                    <a:pt x="3694" y="5110"/>
                  </a:cubicBezTo>
                  <a:cubicBezTo>
                    <a:pt x="4121" y="4874"/>
                    <a:pt x="4514" y="4560"/>
                    <a:pt x="4754" y="4124"/>
                  </a:cubicBezTo>
                  <a:cubicBezTo>
                    <a:pt x="4990" y="3701"/>
                    <a:pt x="5177" y="3248"/>
                    <a:pt x="5177" y="2755"/>
                  </a:cubicBezTo>
                  <a:cubicBezTo>
                    <a:pt x="5177" y="2514"/>
                    <a:pt x="5179" y="2277"/>
                    <a:pt x="5115" y="2045"/>
                  </a:cubicBezTo>
                  <a:cubicBezTo>
                    <a:pt x="5071" y="1881"/>
                    <a:pt x="5032" y="1712"/>
                    <a:pt x="4961" y="1555"/>
                  </a:cubicBezTo>
                  <a:cubicBezTo>
                    <a:pt x="4889" y="1395"/>
                    <a:pt x="4790" y="1246"/>
                    <a:pt x="4697" y="1100"/>
                  </a:cubicBezTo>
                  <a:cubicBezTo>
                    <a:pt x="4435" y="693"/>
                    <a:pt x="4019" y="401"/>
                    <a:pt x="3582" y="197"/>
                  </a:cubicBezTo>
                  <a:cubicBezTo>
                    <a:pt x="3367" y="99"/>
                    <a:pt x="3123" y="39"/>
                    <a:pt x="2891" y="14"/>
                  </a:cubicBezTo>
                  <a:cubicBezTo>
                    <a:pt x="2808" y="6"/>
                    <a:pt x="2723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9"/>
            <p:cNvSpPr/>
            <p:nvPr/>
          </p:nvSpPr>
          <p:spPr>
            <a:xfrm rot="-3454965" flipH="1">
              <a:off x="1617773" y="3942725"/>
              <a:ext cx="60797" cy="54953"/>
            </a:xfrm>
            <a:custGeom>
              <a:avLst/>
              <a:gdLst/>
              <a:ahLst/>
              <a:cxnLst/>
              <a:rect l="l" t="t" r="r" b="b"/>
              <a:pathLst>
                <a:path w="3015" h="3121" extrusionOk="0">
                  <a:moveTo>
                    <a:pt x="1456" y="1"/>
                  </a:moveTo>
                  <a:cubicBezTo>
                    <a:pt x="1377" y="1"/>
                    <a:pt x="1298" y="3"/>
                    <a:pt x="1220" y="10"/>
                  </a:cubicBezTo>
                  <a:cubicBezTo>
                    <a:pt x="1209" y="10"/>
                    <a:pt x="1199" y="15"/>
                    <a:pt x="1187" y="16"/>
                  </a:cubicBezTo>
                  <a:cubicBezTo>
                    <a:pt x="1013" y="36"/>
                    <a:pt x="859" y="97"/>
                    <a:pt x="720" y="197"/>
                  </a:cubicBezTo>
                  <a:cubicBezTo>
                    <a:pt x="564" y="275"/>
                    <a:pt x="436" y="389"/>
                    <a:pt x="337" y="538"/>
                  </a:cubicBezTo>
                  <a:cubicBezTo>
                    <a:pt x="233" y="672"/>
                    <a:pt x="166" y="823"/>
                    <a:pt x="141" y="992"/>
                  </a:cubicBezTo>
                  <a:cubicBezTo>
                    <a:pt x="104" y="1108"/>
                    <a:pt x="94" y="1230"/>
                    <a:pt x="101" y="1353"/>
                  </a:cubicBezTo>
                  <a:cubicBezTo>
                    <a:pt x="25" y="1561"/>
                    <a:pt x="0" y="1776"/>
                    <a:pt x="33" y="1996"/>
                  </a:cubicBezTo>
                  <a:cubicBezTo>
                    <a:pt x="64" y="2102"/>
                    <a:pt x="94" y="2209"/>
                    <a:pt x="125" y="2317"/>
                  </a:cubicBezTo>
                  <a:cubicBezTo>
                    <a:pt x="220" y="2532"/>
                    <a:pt x="363" y="2708"/>
                    <a:pt x="553" y="2848"/>
                  </a:cubicBezTo>
                  <a:cubicBezTo>
                    <a:pt x="661" y="2908"/>
                    <a:pt x="770" y="2984"/>
                    <a:pt x="891" y="3024"/>
                  </a:cubicBezTo>
                  <a:cubicBezTo>
                    <a:pt x="897" y="3027"/>
                    <a:pt x="902" y="3029"/>
                    <a:pt x="905" y="3030"/>
                  </a:cubicBezTo>
                  <a:cubicBezTo>
                    <a:pt x="993" y="3056"/>
                    <a:pt x="1141" y="3088"/>
                    <a:pt x="1229" y="3108"/>
                  </a:cubicBezTo>
                  <a:lnTo>
                    <a:pt x="1262" y="3114"/>
                  </a:lnTo>
                  <a:cubicBezTo>
                    <a:pt x="1303" y="3118"/>
                    <a:pt x="1344" y="3120"/>
                    <a:pt x="1385" y="3120"/>
                  </a:cubicBezTo>
                  <a:cubicBezTo>
                    <a:pt x="1470" y="3120"/>
                    <a:pt x="1555" y="3113"/>
                    <a:pt x="1637" y="3108"/>
                  </a:cubicBezTo>
                  <a:cubicBezTo>
                    <a:pt x="1658" y="3106"/>
                    <a:pt x="1676" y="3102"/>
                    <a:pt x="1696" y="3099"/>
                  </a:cubicBezTo>
                  <a:cubicBezTo>
                    <a:pt x="1806" y="3070"/>
                    <a:pt x="1947" y="3042"/>
                    <a:pt x="2063" y="2991"/>
                  </a:cubicBezTo>
                  <a:cubicBezTo>
                    <a:pt x="2072" y="2987"/>
                    <a:pt x="2079" y="2984"/>
                    <a:pt x="2089" y="2978"/>
                  </a:cubicBezTo>
                  <a:cubicBezTo>
                    <a:pt x="2094" y="2977"/>
                    <a:pt x="2098" y="2973"/>
                    <a:pt x="2104" y="2971"/>
                  </a:cubicBezTo>
                  <a:cubicBezTo>
                    <a:pt x="2201" y="2914"/>
                    <a:pt x="2312" y="2849"/>
                    <a:pt x="2407" y="2786"/>
                  </a:cubicBezTo>
                  <a:cubicBezTo>
                    <a:pt x="2422" y="2776"/>
                    <a:pt x="2436" y="2764"/>
                    <a:pt x="2450" y="2751"/>
                  </a:cubicBezTo>
                  <a:lnTo>
                    <a:pt x="2460" y="2741"/>
                  </a:lnTo>
                  <a:cubicBezTo>
                    <a:pt x="2531" y="2671"/>
                    <a:pt x="2636" y="2561"/>
                    <a:pt x="2702" y="2488"/>
                  </a:cubicBezTo>
                  <a:cubicBezTo>
                    <a:pt x="2709" y="2478"/>
                    <a:pt x="2716" y="2471"/>
                    <a:pt x="2722" y="2462"/>
                  </a:cubicBezTo>
                  <a:cubicBezTo>
                    <a:pt x="2727" y="2455"/>
                    <a:pt x="2732" y="2448"/>
                    <a:pt x="2737" y="2439"/>
                  </a:cubicBezTo>
                  <a:cubicBezTo>
                    <a:pt x="2765" y="2389"/>
                    <a:pt x="2797" y="2325"/>
                    <a:pt x="2820" y="2282"/>
                  </a:cubicBezTo>
                  <a:cubicBezTo>
                    <a:pt x="2842" y="2243"/>
                    <a:pt x="2880" y="2179"/>
                    <a:pt x="2904" y="2125"/>
                  </a:cubicBezTo>
                  <a:cubicBezTo>
                    <a:pt x="2906" y="2117"/>
                    <a:pt x="2911" y="2109"/>
                    <a:pt x="2914" y="2101"/>
                  </a:cubicBezTo>
                  <a:cubicBezTo>
                    <a:pt x="2952" y="1989"/>
                    <a:pt x="2974" y="1871"/>
                    <a:pt x="2997" y="1756"/>
                  </a:cubicBezTo>
                  <a:cubicBezTo>
                    <a:pt x="3000" y="1737"/>
                    <a:pt x="3003" y="1720"/>
                    <a:pt x="3003" y="1701"/>
                  </a:cubicBezTo>
                  <a:cubicBezTo>
                    <a:pt x="3003" y="1679"/>
                    <a:pt x="3014" y="1432"/>
                    <a:pt x="2988" y="1320"/>
                  </a:cubicBezTo>
                  <a:cubicBezTo>
                    <a:pt x="2960" y="1197"/>
                    <a:pt x="2932" y="1071"/>
                    <a:pt x="2880" y="956"/>
                  </a:cubicBezTo>
                  <a:cubicBezTo>
                    <a:pt x="2826" y="835"/>
                    <a:pt x="2748" y="723"/>
                    <a:pt x="2675" y="613"/>
                  </a:cubicBezTo>
                  <a:cubicBezTo>
                    <a:pt x="2669" y="592"/>
                    <a:pt x="2657" y="577"/>
                    <a:pt x="2645" y="564"/>
                  </a:cubicBezTo>
                  <a:cubicBezTo>
                    <a:pt x="2552" y="469"/>
                    <a:pt x="2459" y="370"/>
                    <a:pt x="2352" y="291"/>
                  </a:cubicBezTo>
                  <a:cubicBezTo>
                    <a:pt x="2249" y="215"/>
                    <a:pt x="2127" y="161"/>
                    <a:pt x="2013" y="107"/>
                  </a:cubicBezTo>
                  <a:cubicBezTo>
                    <a:pt x="1993" y="97"/>
                    <a:pt x="1974" y="90"/>
                    <a:pt x="1953" y="85"/>
                  </a:cubicBezTo>
                  <a:cubicBezTo>
                    <a:pt x="1917" y="75"/>
                    <a:pt x="1718" y="20"/>
                    <a:pt x="1607" y="3"/>
                  </a:cubicBezTo>
                  <a:cubicBezTo>
                    <a:pt x="1596" y="2"/>
                    <a:pt x="1586" y="2"/>
                    <a:pt x="1574" y="2"/>
                  </a:cubicBezTo>
                  <a:cubicBezTo>
                    <a:pt x="1535" y="1"/>
                    <a:pt x="1495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9"/>
            <p:cNvSpPr/>
            <p:nvPr/>
          </p:nvSpPr>
          <p:spPr>
            <a:xfrm rot="-3454965" flipH="1">
              <a:off x="1519689" y="4305427"/>
              <a:ext cx="68863" cy="58879"/>
            </a:xfrm>
            <a:custGeom>
              <a:avLst/>
              <a:gdLst/>
              <a:ahLst/>
              <a:cxnLst/>
              <a:rect l="l" t="t" r="r" b="b"/>
              <a:pathLst>
                <a:path w="3415" h="3344" extrusionOk="0">
                  <a:moveTo>
                    <a:pt x="1695" y="1"/>
                  </a:moveTo>
                  <a:cubicBezTo>
                    <a:pt x="1613" y="1"/>
                    <a:pt x="1531" y="3"/>
                    <a:pt x="1451" y="14"/>
                  </a:cubicBezTo>
                  <a:cubicBezTo>
                    <a:pt x="1297" y="32"/>
                    <a:pt x="1143" y="80"/>
                    <a:pt x="1001" y="140"/>
                  </a:cubicBezTo>
                  <a:cubicBezTo>
                    <a:pt x="998" y="142"/>
                    <a:pt x="992" y="146"/>
                    <a:pt x="988" y="147"/>
                  </a:cubicBezTo>
                  <a:cubicBezTo>
                    <a:pt x="972" y="155"/>
                    <a:pt x="956" y="155"/>
                    <a:pt x="940" y="162"/>
                  </a:cubicBezTo>
                  <a:cubicBezTo>
                    <a:pt x="842" y="222"/>
                    <a:pt x="743" y="281"/>
                    <a:pt x="645" y="340"/>
                  </a:cubicBezTo>
                  <a:cubicBezTo>
                    <a:pt x="631" y="352"/>
                    <a:pt x="621" y="367"/>
                    <a:pt x="609" y="378"/>
                  </a:cubicBezTo>
                  <a:cubicBezTo>
                    <a:pt x="602" y="383"/>
                    <a:pt x="592" y="389"/>
                    <a:pt x="585" y="396"/>
                  </a:cubicBezTo>
                  <a:cubicBezTo>
                    <a:pt x="483" y="485"/>
                    <a:pt x="389" y="589"/>
                    <a:pt x="303" y="694"/>
                  </a:cubicBezTo>
                  <a:cubicBezTo>
                    <a:pt x="287" y="714"/>
                    <a:pt x="273" y="736"/>
                    <a:pt x="260" y="759"/>
                  </a:cubicBezTo>
                  <a:cubicBezTo>
                    <a:pt x="156" y="894"/>
                    <a:pt x="88" y="1045"/>
                    <a:pt x="64" y="1212"/>
                  </a:cubicBezTo>
                  <a:cubicBezTo>
                    <a:pt x="12" y="1370"/>
                    <a:pt x="1" y="1533"/>
                    <a:pt x="34" y="1700"/>
                  </a:cubicBezTo>
                  <a:cubicBezTo>
                    <a:pt x="52" y="1872"/>
                    <a:pt x="114" y="2029"/>
                    <a:pt x="215" y="2167"/>
                  </a:cubicBezTo>
                  <a:cubicBezTo>
                    <a:pt x="271" y="2279"/>
                    <a:pt x="350" y="2370"/>
                    <a:pt x="441" y="2454"/>
                  </a:cubicBezTo>
                  <a:cubicBezTo>
                    <a:pt x="475" y="2507"/>
                    <a:pt x="511" y="2563"/>
                    <a:pt x="549" y="2615"/>
                  </a:cubicBezTo>
                  <a:cubicBezTo>
                    <a:pt x="575" y="2651"/>
                    <a:pt x="605" y="2684"/>
                    <a:pt x="635" y="2715"/>
                  </a:cubicBezTo>
                  <a:cubicBezTo>
                    <a:pt x="727" y="2806"/>
                    <a:pt x="819" y="2901"/>
                    <a:pt x="919" y="2982"/>
                  </a:cubicBezTo>
                  <a:cubicBezTo>
                    <a:pt x="937" y="2999"/>
                    <a:pt x="959" y="3013"/>
                    <a:pt x="980" y="3028"/>
                  </a:cubicBezTo>
                  <a:cubicBezTo>
                    <a:pt x="1252" y="3194"/>
                    <a:pt x="1497" y="3304"/>
                    <a:pt x="1819" y="3337"/>
                  </a:cubicBezTo>
                  <a:cubicBezTo>
                    <a:pt x="1863" y="3341"/>
                    <a:pt x="1908" y="3343"/>
                    <a:pt x="1953" y="3343"/>
                  </a:cubicBezTo>
                  <a:cubicBezTo>
                    <a:pt x="2254" y="3343"/>
                    <a:pt x="2564" y="3246"/>
                    <a:pt x="2790" y="3045"/>
                  </a:cubicBezTo>
                  <a:cubicBezTo>
                    <a:pt x="2891" y="2956"/>
                    <a:pt x="2983" y="2856"/>
                    <a:pt x="3069" y="2751"/>
                  </a:cubicBezTo>
                  <a:cubicBezTo>
                    <a:pt x="3084" y="2734"/>
                    <a:pt x="3098" y="2714"/>
                    <a:pt x="3108" y="2692"/>
                  </a:cubicBezTo>
                  <a:cubicBezTo>
                    <a:pt x="3173" y="2582"/>
                    <a:pt x="3249" y="2461"/>
                    <a:pt x="3295" y="2334"/>
                  </a:cubicBezTo>
                  <a:cubicBezTo>
                    <a:pt x="3346" y="2195"/>
                    <a:pt x="3383" y="2046"/>
                    <a:pt x="3397" y="1898"/>
                  </a:cubicBezTo>
                  <a:cubicBezTo>
                    <a:pt x="3415" y="1743"/>
                    <a:pt x="3415" y="1579"/>
                    <a:pt x="3383" y="1425"/>
                  </a:cubicBezTo>
                  <a:cubicBezTo>
                    <a:pt x="3359" y="1297"/>
                    <a:pt x="3317" y="1170"/>
                    <a:pt x="3275" y="1047"/>
                  </a:cubicBezTo>
                  <a:cubicBezTo>
                    <a:pt x="3271" y="1026"/>
                    <a:pt x="3261" y="1009"/>
                    <a:pt x="3252" y="990"/>
                  </a:cubicBezTo>
                  <a:cubicBezTo>
                    <a:pt x="3193" y="871"/>
                    <a:pt x="3120" y="757"/>
                    <a:pt x="3043" y="645"/>
                  </a:cubicBezTo>
                  <a:cubicBezTo>
                    <a:pt x="3033" y="621"/>
                    <a:pt x="3015" y="601"/>
                    <a:pt x="2995" y="582"/>
                  </a:cubicBezTo>
                  <a:cubicBezTo>
                    <a:pt x="2749" y="333"/>
                    <a:pt x="2675" y="273"/>
                    <a:pt x="2359" y="123"/>
                  </a:cubicBezTo>
                  <a:cubicBezTo>
                    <a:pt x="2223" y="60"/>
                    <a:pt x="2069" y="35"/>
                    <a:pt x="1923" y="9"/>
                  </a:cubicBezTo>
                  <a:cubicBezTo>
                    <a:pt x="1898" y="6"/>
                    <a:pt x="1871" y="3"/>
                    <a:pt x="1846" y="2"/>
                  </a:cubicBezTo>
                  <a:cubicBezTo>
                    <a:pt x="1797" y="1"/>
                    <a:pt x="1746" y="1"/>
                    <a:pt x="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9"/>
            <p:cNvSpPr/>
            <p:nvPr/>
          </p:nvSpPr>
          <p:spPr>
            <a:xfrm rot="-3454965" flipH="1">
              <a:off x="1606675" y="4203163"/>
              <a:ext cx="133754" cy="114131"/>
            </a:xfrm>
            <a:custGeom>
              <a:avLst/>
              <a:gdLst/>
              <a:ahLst/>
              <a:cxnLst/>
              <a:rect l="l" t="t" r="r" b="b"/>
              <a:pathLst>
                <a:path w="6633" h="6482" extrusionOk="0">
                  <a:moveTo>
                    <a:pt x="3211" y="1"/>
                  </a:moveTo>
                  <a:cubicBezTo>
                    <a:pt x="2817" y="1"/>
                    <a:pt x="2421" y="64"/>
                    <a:pt x="2030" y="194"/>
                  </a:cubicBezTo>
                  <a:cubicBezTo>
                    <a:pt x="1459" y="385"/>
                    <a:pt x="950" y="778"/>
                    <a:pt x="579" y="1250"/>
                  </a:cubicBezTo>
                  <a:cubicBezTo>
                    <a:pt x="144" y="1804"/>
                    <a:pt x="0" y="2497"/>
                    <a:pt x="61" y="3186"/>
                  </a:cubicBezTo>
                  <a:cubicBezTo>
                    <a:pt x="114" y="3778"/>
                    <a:pt x="382" y="4310"/>
                    <a:pt x="694" y="4801"/>
                  </a:cubicBezTo>
                  <a:cubicBezTo>
                    <a:pt x="915" y="5149"/>
                    <a:pt x="1209" y="5481"/>
                    <a:pt x="1546" y="5734"/>
                  </a:cubicBezTo>
                  <a:cubicBezTo>
                    <a:pt x="1849" y="6009"/>
                    <a:pt x="2200" y="6229"/>
                    <a:pt x="2581" y="6346"/>
                  </a:cubicBezTo>
                  <a:cubicBezTo>
                    <a:pt x="2876" y="6436"/>
                    <a:pt x="3179" y="6481"/>
                    <a:pt x="3479" y="6481"/>
                  </a:cubicBezTo>
                  <a:cubicBezTo>
                    <a:pt x="4178" y="6481"/>
                    <a:pt x="4864" y="6239"/>
                    <a:pt x="5410" y="5763"/>
                  </a:cubicBezTo>
                  <a:cubicBezTo>
                    <a:pt x="6106" y="5157"/>
                    <a:pt x="6618" y="4241"/>
                    <a:pt x="6627" y="3301"/>
                  </a:cubicBezTo>
                  <a:cubicBezTo>
                    <a:pt x="6633" y="2782"/>
                    <a:pt x="6559" y="2264"/>
                    <a:pt x="6303" y="1802"/>
                  </a:cubicBezTo>
                  <a:cubicBezTo>
                    <a:pt x="6034" y="1316"/>
                    <a:pt x="5677" y="880"/>
                    <a:pt x="5203" y="584"/>
                  </a:cubicBezTo>
                  <a:cubicBezTo>
                    <a:pt x="4587" y="199"/>
                    <a:pt x="3905" y="1"/>
                    <a:pt x="3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9"/>
            <p:cNvSpPr/>
            <p:nvPr/>
          </p:nvSpPr>
          <p:spPr>
            <a:xfrm rot="-3454965" flipH="1">
              <a:off x="1775535" y="4149157"/>
              <a:ext cx="69004" cy="69408"/>
            </a:xfrm>
            <a:custGeom>
              <a:avLst/>
              <a:gdLst/>
              <a:ahLst/>
              <a:cxnLst/>
              <a:rect l="l" t="t" r="r" b="b"/>
              <a:pathLst>
                <a:path w="3422" h="3942" extrusionOk="0">
                  <a:moveTo>
                    <a:pt x="1788" y="1"/>
                  </a:moveTo>
                  <a:cubicBezTo>
                    <a:pt x="1754" y="1"/>
                    <a:pt x="1721" y="4"/>
                    <a:pt x="1687" y="9"/>
                  </a:cubicBezTo>
                  <a:cubicBezTo>
                    <a:pt x="1658" y="9"/>
                    <a:pt x="1636" y="10"/>
                    <a:pt x="1619" y="10"/>
                  </a:cubicBezTo>
                  <a:cubicBezTo>
                    <a:pt x="1593" y="10"/>
                    <a:pt x="1578" y="9"/>
                    <a:pt x="1567" y="9"/>
                  </a:cubicBezTo>
                  <a:cubicBezTo>
                    <a:pt x="1549" y="9"/>
                    <a:pt x="1540" y="10"/>
                    <a:pt x="1507" y="16"/>
                  </a:cubicBezTo>
                  <a:cubicBezTo>
                    <a:pt x="1412" y="30"/>
                    <a:pt x="1267" y="82"/>
                    <a:pt x="1173" y="111"/>
                  </a:cubicBezTo>
                  <a:cubicBezTo>
                    <a:pt x="1153" y="117"/>
                    <a:pt x="1133" y="124"/>
                    <a:pt x="1113" y="133"/>
                  </a:cubicBezTo>
                  <a:cubicBezTo>
                    <a:pt x="1048" y="161"/>
                    <a:pt x="979" y="212"/>
                    <a:pt x="924" y="243"/>
                  </a:cubicBezTo>
                  <a:cubicBezTo>
                    <a:pt x="871" y="276"/>
                    <a:pt x="795" y="315"/>
                    <a:pt x="739" y="358"/>
                  </a:cubicBezTo>
                  <a:cubicBezTo>
                    <a:pt x="622" y="446"/>
                    <a:pt x="520" y="567"/>
                    <a:pt x="430" y="676"/>
                  </a:cubicBezTo>
                  <a:cubicBezTo>
                    <a:pt x="407" y="707"/>
                    <a:pt x="386" y="737"/>
                    <a:pt x="369" y="767"/>
                  </a:cubicBezTo>
                  <a:cubicBezTo>
                    <a:pt x="307" y="872"/>
                    <a:pt x="245" y="984"/>
                    <a:pt x="195" y="1096"/>
                  </a:cubicBezTo>
                  <a:cubicBezTo>
                    <a:pt x="185" y="1117"/>
                    <a:pt x="178" y="1135"/>
                    <a:pt x="171" y="1155"/>
                  </a:cubicBezTo>
                  <a:cubicBezTo>
                    <a:pt x="133" y="1275"/>
                    <a:pt x="106" y="1400"/>
                    <a:pt x="83" y="1521"/>
                  </a:cubicBezTo>
                  <a:cubicBezTo>
                    <a:pt x="80" y="1541"/>
                    <a:pt x="74" y="1563"/>
                    <a:pt x="73" y="1584"/>
                  </a:cubicBezTo>
                  <a:cubicBezTo>
                    <a:pt x="66" y="1659"/>
                    <a:pt x="74" y="1737"/>
                    <a:pt x="76" y="1814"/>
                  </a:cubicBezTo>
                  <a:cubicBezTo>
                    <a:pt x="22" y="1996"/>
                    <a:pt x="1" y="2178"/>
                    <a:pt x="30" y="2370"/>
                  </a:cubicBezTo>
                  <a:cubicBezTo>
                    <a:pt x="61" y="2495"/>
                    <a:pt x="94" y="2624"/>
                    <a:pt x="137" y="2745"/>
                  </a:cubicBezTo>
                  <a:cubicBezTo>
                    <a:pt x="145" y="2767"/>
                    <a:pt x="153" y="2787"/>
                    <a:pt x="162" y="2806"/>
                  </a:cubicBezTo>
                  <a:cubicBezTo>
                    <a:pt x="221" y="2925"/>
                    <a:pt x="297" y="3040"/>
                    <a:pt x="369" y="3151"/>
                  </a:cubicBezTo>
                  <a:cubicBezTo>
                    <a:pt x="381" y="3170"/>
                    <a:pt x="394" y="3190"/>
                    <a:pt x="407" y="3206"/>
                  </a:cubicBezTo>
                  <a:cubicBezTo>
                    <a:pt x="422" y="3226"/>
                    <a:pt x="440" y="3243"/>
                    <a:pt x="457" y="3263"/>
                  </a:cubicBezTo>
                  <a:cubicBezTo>
                    <a:pt x="548" y="3357"/>
                    <a:pt x="645" y="3450"/>
                    <a:pt x="743" y="3535"/>
                  </a:cubicBezTo>
                  <a:cubicBezTo>
                    <a:pt x="781" y="3568"/>
                    <a:pt x="822" y="3595"/>
                    <a:pt x="867" y="3621"/>
                  </a:cubicBezTo>
                  <a:cubicBezTo>
                    <a:pt x="996" y="3695"/>
                    <a:pt x="1132" y="3781"/>
                    <a:pt x="1275" y="3830"/>
                  </a:cubicBezTo>
                  <a:cubicBezTo>
                    <a:pt x="1297" y="3837"/>
                    <a:pt x="1319" y="3841"/>
                    <a:pt x="1340" y="3847"/>
                  </a:cubicBezTo>
                  <a:cubicBezTo>
                    <a:pt x="1464" y="3880"/>
                    <a:pt x="1589" y="3916"/>
                    <a:pt x="1717" y="3934"/>
                  </a:cubicBezTo>
                  <a:cubicBezTo>
                    <a:pt x="1739" y="3938"/>
                    <a:pt x="1763" y="3939"/>
                    <a:pt x="1783" y="3939"/>
                  </a:cubicBezTo>
                  <a:cubicBezTo>
                    <a:pt x="1820" y="3941"/>
                    <a:pt x="1856" y="3942"/>
                    <a:pt x="1893" y="3942"/>
                  </a:cubicBezTo>
                  <a:cubicBezTo>
                    <a:pt x="1985" y="3942"/>
                    <a:pt x="2079" y="3937"/>
                    <a:pt x="2170" y="3932"/>
                  </a:cubicBezTo>
                  <a:cubicBezTo>
                    <a:pt x="2326" y="3922"/>
                    <a:pt x="2477" y="3859"/>
                    <a:pt x="2622" y="3817"/>
                  </a:cubicBezTo>
                  <a:cubicBezTo>
                    <a:pt x="2838" y="3722"/>
                    <a:pt x="3015" y="3580"/>
                    <a:pt x="3153" y="3390"/>
                  </a:cubicBezTo>
                  <a:cubicBezTo>
                    <a:pt x="3284" y="3206"/>
                    <a:pt x="3362" y="3001"/>
                    <a:pt x="3386" y="2775"/>
                  </a:cubicBezTo>
                  <a:cubicBezTo>
                    <a:pt x="3406" y="2680"/>
                    <a:pt x="3418" y="2584"/>
                    <a:pt x="3418" y="2486"/>
                  </a:cubicBezTo>
                  <a:cubicBezTo>
                    <a:pt x="3419" y="2289"/>
                    <a:pt x="3422" y="2083"/>
                    <a:pt x="3387" y="1888"/>
                  </a:cubicBezTo>
                  <a:cubicBezTo>
                    <a:pt x="3354" y="1689"/>
                    <a:pt x="3294" y="1494"/>
                    <a:pt x="3226" y="1305"/>
                  </a:cubicBezTo>
                  <a:cubicBezTo>
                    <a:pt x="3192" y="1213"/>
                    <a:pt x="3150" y="1125"/>
                    <a:pt x="3100" y="1040"/>
                  </a:cubicBezTo>
                  <a:cubicBezTo>
                    <a:pt x="2998" y="866"/>
                    <a:pt x="2897" y="679"/>
                    <a:pt x="2762" y="527"/>
                  </a:cubicBezTo>
                  <a:cubicBezTo>
                    <a:pt x="2746" y="508"/>
                    <a:pt x="2730" y="492"/>
                    <a:pt x="2714" y="473"/>
                  </a:cubicBezTo>
                  <a:cubicBezTo>
                    <a:pt x="2556" y="311"/>
                    <a:pt x="2396" y="154"/>
                    <a:pt x="2170" y="81"/>
                  </a:cubicBezTo>
                  <a:cubicBezTo>
                    <a:pt x="2117" y="68"/>
                    <a:pt x="2065" y="55"/>
                    <a:pt x="2011" y="42"/>
                  </a:cubicBezTo>
                  <a:cubicBezTo>
                    <a:pt x="1938" y="15"/>
                    <a:pt x="1864" y="1"/>
                    <a:pt x="1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9"/>
            <p:cNvSpPr/>
            <p:nvPr/>
          </p:nvSpPr>
          <p:spPr>
            <a:xfrm rot="-3454965" flipH="1">
              <a:off x="1469963" y="4409133"/>
              <a:ext cx="59265" cy="50938"/>
            </a:xfrm>
            <a:custGeom>
              <a:avLst/>
              <a:gdLst/>
              <a:ahLst/>
              <a:cxnLst/>
              <a:rect l="l" t="t" r="r" b="b"/>
              <a:pathLst>
                <a:path w="2939" h="2893" extrusionOk="0">
                  <a:moveTo>
                    <a:pt x="1560" y="0"/>
                  </a:moveTo>
                  <a:cubicBezTo>
                    <a:pt x="1479" y="0"/>
                    <a:pt x="1376" y="3"/>
                    <a:pt x="1320" y="13"/>
                  </a:cubicBezTo>
                  <a:cubicBezTo>
                    <a:pt x="1201" y="34"/>
                    <a:pt x="1084" y="76"/>
                    <a:pt x="975" y="112"/>
                  </a:cubicBezTo>
                  <a:cubicBezTo>
                    <a:pt x="963" y="116"/>
                    <a:pt x="953" y="119"/>
                    <a:pt x="942" y="125"/>
                  </a:cubicBezTo>
                  <a:cubicBezTo>
                    <a:pt x="818" y="182"/>
                    <a:pt x="702" y="254"/>
                    <a:pt x="594" y="336"/>
                  </a:cubicBezTo>
                  <a:cubicBezTo>
                    <a:pt x="584" y="343"/>
                    <a:pt x="576" y="351"/>
                    <a:pt x="568" y="358"/>
                  </a:cubicBezTo>
                  <a:lnTo>
                    <a:pt x="555" y="371"/>
                  </a:lnTo>
                  <a:cubicBezTo>
                    <a:pt x="493" y="435"/>
                    <a:pt x="375" y="556"/>
                    <a:pt x="316" y="623"/>
                  </a:cubicBezTo>
                  <a:lnTo>
                    <a:pt x="309" y="630"/>
                  </a:lnTo>
                  <a:cubicBezTo>
                    <a:pt x="302" y="637"/>
                    <a:pt x="294" y="646"/>
                    <a:pt x="289" y="656"/>
                  </a:cubicBezTo>
                  <a:cubicBezTo>
                    <a:pt x="221" y="756"/>
                    <a:pt x="169" y="867"/>
                    <a:pt x="116" y="975"/>
                  </a:cubicBezTo>
                  <a:cubicBezTo>
                    <a:pt x="112" y="984"/>
                    <a:pt x="107" y="994"/>
                    <a:pt x="104" y="1002"/>
                  </a:cubicBezTo>
                  <a:lnTo>
                    <a:pt x="99" y="1018"/>
                  </a:lnTo>
                  <a:cubicBezTo>
                    <a:pt x="83" y="1076"/>
                    <a:pt x="34" y="1284"/>
                    <a:pt x="21" y="1340"/>
                  </a:cubicBezTo>
                  <a:cubicBezTo>
                    <a:pt x="21" y="1343"/>
                    <a:pt x="20" y="1346"/>
                    <a:pt x="20" y="1349"/>
                  </a:cubicBezTo>
                  <a:cubicBezTo>
                    <a:pt x="1" y="1466"/>
                    <a:pt x="18" y="1620"/>
                    <a:pt x="25" y="1709"/>
                  </a:cubicBezTo>
                  <a:cubicBezTo>
                    <a:pt x="27" y="1720"/>
                    <a:pt x="28" y="1730"/>
                    <a:pt x="30" y="1739"/>
                  </a:cubicBezTo>
                  <a:cubicBezTo>
                    <a:pt x="29" y="1738"/>
                    <a:pt x="29" y="1737"/>
                    <a:pt x="29" y="1737"/>
                  </a:cubicBezTo>
                  <a:lnTo>
                    <a:pt x="29" y="1737"/>
                  </a:lnTo>
                  <a:cubicBezTo>
                    <a:pt x="28" y="1737"/>
                    <a:pt x="85" y="1998"/>
                    <a:pt x="135" y="2090"/>
                  </a:cubicBezTo>
                  <a:cubicBezTo>
                    <a:pt x="162" y="2139"/>
                    <a:pt x="284" y="2340"/>
                    <a:pt x="315" y="2386"/>
                  </a:cubicBezTo>
                  <a:cubicBezTo>
                    <a:pt x="316" y="2391"/>
                    <a:pt x="317" y="2392"/>
                    <a:pt x="320" y="2396"/>
                  </a:cubicBezTo>
                  <a:cubicBezTo>
                    <a:pt x="323" y="2401"/>
                    <a:pt x="329" y="2406"/>
                    <a:pt x="335" y="2412"/>
                  </a:cubicBezTo>
                  <a:cubicBezTo>
                    <a:pt x="440" y="2555"/>
                    <a:pt x="572" y="2658"/>
                    <a:pt x="730" y="2727"/>
                  </a:cubicBezTo>
                  <a:cubicBezTo>
                    <a:pt x="870" y="2818"/>
                    <a:pt x="1025" y="2868"/>
                    <a:pt x="1195" y="2881"/>
                  </a:cubicBezTo>
                  <a:cubicBezTo>
                    <a:pt x="1245" y="2889"/>
                    <a:pt x="1294" y="2893"/>
                    <a:pt x="1342" y="2893"/>
                  </a:cubicBezTo>
                  <a:cubicBezTo>
                    <a:pt x="1459" y="2893"/>
                    <a:pt x="1572" y="2871"/>
                    <a:pt x="1683" y="2828"/>
                  </a:cubicBezTo>
                  <a:cubicBezTo>
                    <a:pt x="1852" y="2793"/>
                    <a:pt x="2004" y="2720"/>
                    <a:pt x="2136" y="2602"/>
                  </a:cubicBezTo>
                  <a:cubicBezTo>
                    <a:pt x="2173" y="2563"/>
                    <a:pt x="2214" y="2522"/>
                    <a:pt x="2251" y="2483"/>
                  </a:cubicBezTo>
                  <a:cubicBezTo>
                    <a:pt x="2327" y="2444"/>
                    <a:pt x="2399" y="2398"/>
                    <a:pt x="2467" y="2339"/>
                  </a:cubicBezTo>
                  <a:cubicBezTo>
                    <a:pt x="2546" y="2255"/>
                    <a:pt x="2625" y="2171"/>
                    <a:pt x="2704" y="2089"/>
                  </a:cubicBezTo>
                  <a:cubicBezTo>
                    <a:pt x="2835" y="1904"/>
                    <a:pt x="2913" y="1700"/>
                    <a:pt x="2939" y="1477"/>
                  </a:cubicBezTo>
                  <a:cubicBezTo>
                    <a:pt x="2936" y="1368"/>
                    <a:pt x="2933" y="1257"/>
                    <a:pt x="2931" y="1149"/>
                  </a:cubicBezTo>
                  <a:cubicBezTo>
                    <a:pt x="2896" y="922"/>
                    <a:pt x="2805" y="716"/>
                    <a:pt x="2661" y="536"/>
                  </a:cubicBezTo>
                  <a:cubicBezTo>
                    <a:pt x="2656" y="529"/>
                    <a:pt x="2650" y="521"/>
                    <a:pt x="2644" y="515"/>
                  </a:cubicBezTo>
                  <a:lnTo>
                    <a:pt x="2644" y="515"/>
                  </a:lnTo>
                  <a:cubicBezTo>
                    <a:pt x="2644" y="515"/>
                    <a:pt x="2645" y="516"/>
                    <a:pt x="2645" y="516"/>
                  </a:cubicBezTo>
                  <a:cubicBezTo>
                    <a:pt x="2646" y="516"/>
                    <a:pt x="2457" y="313"/>
                    <a:pt x="2368" y="256"/>
                  </a:cubicBezTo>
                  <a:cubicBezTo>
                    <a:pt x="2329" y="231"/>
                    <a:pt x="2224" y="178"/>
                    <a:pt x="2212" y="173"/>
                  </a:cubicBezTo>
                  <a:lnTo>
                    <a:pt x="2212" y="173"/>
                  </a:lnTo>
                  <a:cubicBezTo>
                    <a:pt x="2192" y="162"/>
                    <a:pt x="2105" y="113"/>
                    <a:pt x="2063" y="95"/>
                  </a:cubicBezTo>
                  <a:lnTo>
                    <a:pt x="2051" y="89"/>
                  </a:lnTo>
                  <a:cubicBezTo>
                    <a:pt x="2047" y="87"/>
                    <a:pt x="2041" y="86"/>
                    <a:pt x="2037" y="83"/>
                  </a:cubicBezTo>
                  <a:cubicBezTo>
                    <a:pt x="1992" y="70"/>
                    <a:pt x="1762" y="15"/>
                    <a:pt x="1716" y="5"/>
                  </a:cubicBezTo>
                  <a:cubicBezTo>
                    <a:pt x="1711" y="5"/>
                    <a:pt x="1710" y="4"/>
                    <a:pt x="1706" y="4"/>
                  </a:cubicBezTo>
                  <a:cubicBezTo>
                    <a:pt x="1697" y="2"/>
                    <a:pt x="1687" y="2"/>
                    <a:pt x="1677" y="2"/>
                  </a:cubicBezTo>
                  <a:cubicBezTo>
                    <a:pt x="1692" y="2"/>
                    <a:pt x="1635" y="0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9"/>
            <p:cNvSpPr/>
            <p:nvPr/>
          </p:nvSpPr>
          <p:spPr>
            <a:xfrm rot="-3454965" flipH="1">
              <a:off x="1597385" y="4401852"/>
              <a:ext cx="54748" cy="48033"/>
            </a:xfrm>
            <a:custGeom>
              <a:avLst/>
              <a:gdLst/>
              <a:ahLst/>
              <a:cxnLst/>
              <a:rect l="l" t="t" r="r" b="b"/>
              <a:pathLst>
                <a:path w="2715" h="2728" extrusionOk="0">
                  <a:moveTo>
                    <a:pt x="1471" y="0"/>
                  </a:moveTo>
                  <a:cubicBezTo>
                    <a:pt x="1462" y="0"/>
                    <a:pt x="1152" y="5"/>
                    <a:pt x="1143" y="8"/>
                  </a:cubicBezTo>
                  <a:lnTo>
                    <a:pt x="1139" y="8"/>
                  </a:lnTo>
                  <a:cubicBezTo>
                    <a:pt x="1028" y="23"/>
                    <a:pt x="903" y="68"/>
                    <a:pt x="814" y="101"/>
                  </a:cubicBezTo>
                  <a:cubicBezTo>
                    <a:pt x="701" y="141"/>
                    <a:pt x="599" y="212"/>
                    <a:pt x="506" y="285"/>
                  </a:cubicBezTo>
                  <a:cubicBezTo>
                    <a:pt x="412" y="360"/>
                    <a:pt x="324" y="448"/>
                    <a:pt x="257" y="549"/>
                  </a:cubicBezTo>
                  <a:cubicBezTo>
                    <a:pt x="195" y="644"/>
                    <a:pt x="146" y="749"/>
                    <a:pt x="96" y="851"/>
                  </a:cubicBezTo>
                  <a:lnTo>
                    <a:pt x="90" y="861"/>
                  </a:lnTo>
                  <a:cubicBezTo>
                    <a:pt x="25" y="1018"/>
                    <a:pt x="1" y="1180"/>
                    <a:pt x="18" y="1346"/>
                  </a:cubicBezTo>
                  <a:cubicBezTo>
                    <a:pt x="8" y="1513"/>
                    <a:pt x="40" y="1674"/>
                    <a:pt x="113" y="1829"/>
                  </a:cubicBezTo>
                  <a:cubicBezTo>
                    <a:pt x="168" y="1964"/>
                    <a:pt x="251" y="2075"/>
                    <a:pt x="349" y="2173"/>
                  </a:cubicBezTo>
                  <a:cubicBezTo>
                    <a:pt x="432" y="2291"/>
                    <a:pt x="527" y="2400"/>
                    <a:pt x="648" y="2489"/>
                  </a:cubicBezTo>
                  <a:cubicBezTo>
                    <a:pt x="745" y="2541"/>
                    <a:pt x="844" y="2593"/>
                    <a:pt x="942" y="2645"/>
                  </a:cubicBezTo>
                  <a:cubicBezTo>
                    <a:pt x="1090" y="2701"/>
                    <a:pt x="1241" y="2728"/>
                    <a:pt x="1395" y="2728"/>
                  </a:cubicBezTo>
                  <a:cubicBezTo>
                    <a:pt x="1459" y="2728"/>
                    <a:pt x="1524" y="2723"/>
                    <a:pt x="1589" y="2714"/>
                  </a:cubicBezTo>
                  <a:cubicBezTo>
                    <a:pt x="1592" y="2714"/>
                    <a:pt x="1596" y="2712"/>
                    <a:pt x="1598" y="2712"/>
                  </a:cubicBezTo>
                  <a:lnTo>
                    <a:pt x="1599" y="2712"/>
                  </a:lnTo>
                  <a:cubicBezTo>
                    <a:pt x="1605" y="2710"/>
                    <a:pt x="1913" y="2622"/>
                    <a:pt x="1920" y="2620"/>
                  </a:cubicBezTo>
                  <a:cubicBezTo>
                    <a:pt x="1921" y="2620"/>
                    <a:pt x="1923" y="2619"/>
                    <a:pt x="1924" y="2619"/>
                  </a:cubicBezTo>
                  <a:cubicBezTo>
                    <a:pt x="1927" y="2616"/>
                    <a:pt x="1930" y="2616"/>
                    <a:pt x="1932" y="2615"/>
                  </a:cubicBezTo>
                  <a:cubicBezTo>
                    <a:pt x="2037" y="2563"/>
                    <a:pt x="2137" y="2501"/>
                    <a:pt x="2232" y="2433"/>
                  </a:cubicBezTo>
                  <a:lnTo>
                    <a:pt x="2238" y="2428"/>
                  </a:lnTo>
                  <a:cubicBezTo>
                    <a:pt x="2244" y="2422"/>
                    <a:pt x="2470" y="2183"/>
                    <a:pt x="2475" y="2176"/>
                  </a:cubicBezTo>
                  <a:cubicBezTo>
                    <a:pt x="2475" y="2176"/>
                    <a:pt x="2477" y="2174"/>
                    <a:pt x="2477" y="2173"/>
                  </a:cubicBezTo>
                  <a:cubicBezTo>
                    <a:pt x="2543" y="2079"/>
                    <a:pt x="2605" y="1976"/>
                    <a:pt x="2639" y="1868"/>
                  </a:cubicBezTo>
                  <a:lnTo>
                    <a:pt x="2639" y="1865"/>
                  </a:lnTo>
                  <a:cubicBezTo>
                    <a:pt x="2639" y="1864"/>
                    <a:pt x="2714" y="1547"/>
                    <a:pt x="2714" y="1544"/>
                  </a:cubicBezTo>
                  <a:lnTo>
                    <a:pt x="2714" y="1543"/>
                  </a:lnTo>
                  <a:lnTo>
                    <a:pt x="2714" y="1536"/>
                  </a:lnTo>
                  <a:lnTo>
                    <a:pt x="2714" y="1533"/>
                  </a:lnTo>
                  <a:cubicBezTo>
                    <a:pt x="2714" y="1530"/>
                    <a:pt x="2707" y="1206"/>
                    <a:pt x="2707" y="1203"/>
                  </a:cubicBezTo>
                  <a:lnTo>
                    <a:pt x="2707" y="1202"/>
                  </a:lnTo>
                  <a:lnTo>
                    <a:pt x="2707" y="1195"/>
                  </a:lnTo>
                  <a:cubicBezTo>
                    <a:pt x="2690" y="1079"/>
                    <a:pt x="2648" y="969"/>
                    <a:pt x="2612" y="859"/>
                  </a:cubicBezTo>
                  <a:lnTo>
                    <a:pt x="2606" y="844"/>
                  </a:lnTo>
                  <a:cubicBezTo>
                    <a:pt x="2554" y="736"/>
                    <a:pt x="2483" y="631"/>
                    <a:pt x="2419" y="534"/>
                  </a:cubicBezTo>
                  <a:cubicBezTo>
                    <a:pt x="2416" y="528"/>
                    <a:pt x="2412" y="523"/>
                    <a:pt x="2409" y="520"/>
                  </a:cubicBezTo>
                  <a:cubicBezTo>
                    <a:pt x="2413" y="518"/>
                    <a:pt x="2409" y="514"/>
                    <a:pt x="2405" y="508"/>
                  </a:cubicBezTo>
                  <a:cubicBezTo>
                    <a:pt x="2403" y="507"/>
                    <a:pt x="2402" y="505"/>
                    <a:pt x="2399" y="503"/>
                  </a:cubicBezTo>
                  <a:cubicBezTo>
                    <a:pt x="2360" y="462"/>
                    <a:pt x="2189" y="303"/>
                    <a:pt x="2147" y="265"/>
                  </a:cubicBezTo>
                  <a:lnTo>
                    <a:pt x="2146" y="262"/>
                  </a:lnTo>
                  <a:lnTo>
                    <a:pt x="2143" y="259"/>
                  </a:lnTo>
                  <a:cubicBezTo>
                    <a:pt x="2137" y="255"/>
                    <a:pt x="2133" y="252"/>
                    <a:pt x="2127" y="248"/>
                  </a:cubicBezTo>
                  <a:cubicBezTo>
                    <a:pt x="2126" y="246"/>
                    <a:pt x="2123" y="245"/>
                    <a:pt x="2121" y="245"/>
                  </a:cubicBezTo>
                  <a:cubicBezTo>
                    <a:pt x="2121" y="245"/>
                    <a:pt x="2119" y="245"/>
                    <a:pt x="2119" y="242"/>
                  </a:cubicBezTo>
                  <a:cubicBezTo>
                    <a:pt x="2098" y="232"/>
                    <a:pt x="1844" y="95"/>
                    <a:pt x="1824" y="84"/>
                  </a:cubicBezTo>
                  <a:cubicBezTo>
                    <a:pt x="1822" y="84"/>
                    <a:pt x="1822" y="82"/>
                    <a:pt x="1821" y="82"/>
                  </a:cubicBezTo>
                  <a:cubicBezTo>
                    <a:pt x="1815" y="81"/>
                    <a:pt x="1812" y="80"/>
                    <a:pt x="1806" y="77"/>
                  </a:cubicBezTo>
                  <a:cubicBezTo>
                    <a:pt x="1788" y="72"/>
                    <a:pt x="1504" y="5"/>
                    <a:pt x="1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9"/>
            <p:cNvSpPr/>
            <p:nvPr/>
          </p:nvSpPr>
          <p:spPr>
            <a:xfrm rot="-3454965" flipH="1">
              <a:off x="1508634" y="3852324"/>
              <a:ext cx="66282" cy="56555"/>
            </a:xfrm>
            <a:custGeom>
              <a:avLst/>
              <a:gdLst/>
              <a:ahLst/>
              <a:cxnLst/>
              <a:rect l="l" t="t" r="r" b="b"/>
              <a:pathLst>
                <a:path w="3287" h="3212" extrusionOk="0">
                  <a:moveTo>
                    <a:pt x="1338" y="0"/>
                  </a:moveTo>
                  <a:cubicBezTo>
                    <a:pt x="1273" y="0"/>
                    <a:pt x="1207" y="5"/>
                    <a:pt x="1141" y="15"/>
                  </a:cubicBezTo>
                  <a:cubicBezTo>
                    <a:pt x="1035" y="45"/>
                    <a:pt x="928" y="75"/>
                    <a:pt x="820" y="106"/>
                  </a:cubicBezTo>
                  <a:cubicBezTo>
                    <a:pt x="605" y="202"/>
                    <a:pt x="428" y="343"/>
                    <a:pt x="289" y="534"/>
                  </a:cubicBezTo>
                  <a:cubicBezTo>
                    <a:pt x="284" y="542"/>
                    <a:pt x="281" y="549"/>
                    <a:pt x="278" y="556"/>
                  </a:cubicBezTo>
                  <a:cubicBezTo>
                    <a:pt x="222" y="652"/>
                    <a:pt x="160" y="763"/>
                    <a:pt x="113" y="864"/>
                  </a:cubicBezTo>
                  <a:cubicBezTo>
                    <a:pt x="105" y="880"/>
                    <a:pt x="98" y="894"/>
                    <a:pt x="94" y="911"/>
                  </a:cubicBezTo>
                  <a:cubicBezTo>
                    <a:pt x="77" y="969"/>
                    <a:pt x="64" y="1039"/>
                    <a:pt x="51" y="1090"/>
                  </a:cubicBezTo>
                  <a:cubicBezTo>
                    <a:pt x="38" y="1140"/>
                    <a:pt x="19" y="1209"/>
                    <a:pt x="9" y="1268"/>
                  </a:cubicBezTo>
                  <a:cubicBezTo>
                    <a:pt x="6" y="1284"/>
                    <a:pt x="6" y="1300"/>
                    <a:pt x="5" y="1317"/>
                  </a:cubicBezTo>
                  <a:cubicBezTo>
                    <a:pt x="0" y="1426"/>
                    <a:pt x="5" y="1550"/>
                    <a:pt x="10" y="1659"/>
                  </a:cubicBezTo>
                  <a:cubicBezTo>
                    <a:pt x="10" y="1667"/>
                    <a:pt x="10" y="1674"/>
                    <a:pt x="13" y="1684"/>
                  </a:cubicBezTo>
                  <a:cubicBezTo>
                    <a:pt x="15" y="1700"/>
                    <a:pt x="16" y="1715"/>
                    <a:pt x="20" y="1731"/>
                  </a:cubicBezTo>
                  <a:cubicBezTo>
                    <a:pt x="46" y="1851"/>
                    <a:pt x="82" y="1973"/>
                    <a:pt x="123" y="2088"/>
                  </a:cubicBezTo>
                  <a:cubicBezTo>
                    <a:pt x="128" y="2104"/>
                    <a:pt x="134" y="2120"/>
                    <a:pt x="143" y="2134"/>
                  </a:cubicBezTo>
                  <a:cubicBezTo>
                    <a:pt x="150" y="2149"/>
                    <a:pt x="157" y="2163"/>
                    <a:pt x="164" y="2176"/>
                  </a:cubicBezTo>
                  <a:cubicBezTo>
                    <a:pt x="226" y="2288"/>
                    <a:pt x="292" y="2403"/>
                    <a:pt x="367" y="2507"/>
                  </a:cubicBezTo>
                  <a:cubicBezTo>
                    <a:pt x="387" y="2534"/>
                    <a:pt x="410" y="2559"/>
                    <a:pt x="433" y="2584"/>
                  </a:cubicBezTo>
                  <a:cubicBezTo>
                    <a:pt x="524" y="2674"/>
                    <a:pt x="618" y="2766"/>
                    <a:pt x="714" y="2849"/>
                  </a:cubicBezTo>
                  <a:cubicBezTo>
                    <a:pt x="727" y="2859"/>
                    <a:pt x="741" y="2871"/>
                    <a:pt x="756" y="2881"/>
                  </a:cubicBezTo>
                  <a:cubicBezTo>
                    <a:pt x="769" y="2889"/>
                    <a:pt x="783" y="2900"/>
                    <a:pt x="797" y="2908"/>
                  </a:cubicBezTo>
                  <a:cubicBezTo>
                    <a:pt x="905" y="2971"/>
                    <a:pt x="1016" y="3032"/>
                    <a:pt x="1130" y="3087"/>
                  </a:cubicBezTo>
                  <a:cubicBezTo>
                    <a:pt x="1160" y="3101"/>
                    <a:pt x="1192" y="3111"/>
                    <a:pt x="1223" y="3120"/>
                  </a:cubicBezTo>
                  <a:cubicBezTo>
                    <a:pt x="1340" y="3153"/>
                    <a:pt x="1461" y="3184"/>
                    <a:pt x="1581" y="3205"/>
                  </a:cubicBezTo>
                  <a:cubicBezTo>
                    <a:pt x="1597" y="3209"/>
                    <a:pt x="1613" y="3210"/>
                    <a:pt x="1632" y="3210"/>
                  </a:cubicBezTo>
                  <a:cubicBezTo>
                    <a:pt x="1646" y="3211"/>
                    <a:pt x="1660" y="3211"/>
                    <a:pt x="1675" y="3211"/>
                  </a:cubicBezTo>
                  <a:cubicBezTo>
                    <a:pt x="1724" y="3211"/>
                    <a:pt x="1775" y="3208"/>
                    <a:pt x="1819" y="3206"/>
                  </a:cubicBezTo>
                  <a:cubicBezTo>
                    <a:pt x="1872" y="3205"/>
                    <a:pt x="1941" y="3206"/>
                    <a:pt x="2002" y="3203"/>
                  </a:cubicBezTo>
                  <a:cubicBezTo>
                    <a:pt x="2017" y="3202"/>
                    <a:pt x="2035" y="3200"/>
                    <a:pt x="2050" y="3196"/>
                  </a:cubicBezTo>
                  <a:lnTo>
                    <a:pt x="2072" y="3190"/>
                  </a:lnTo>
                  <a:cubicBezTo>
                    <a:pt x="2180" y="3163"/>
                    <a:pt x="2302" y="3131"/>
                    <a:pt x="2406" y="3094"/>
                  </a:cubicBezTo>
                  <a:cubicBezTo>
                    <a:pt x="2423" y="3088"/>
                    <a:pt x="2437" y="3081"/>
                    <a:pt x="2453" y="3074"/>
                  </a:cubicBezTo>
                  <a:cubicBezTo>
                    <a:pt x="2509" y="3045"/>
                    <a:pt x="2570" y="3003"/>
                    <a:pt x="2617" y="2974"/>
                  </a:cubicBezTo>
                  <a:cubicBezTo>
                    <a:pt x="2663" y="2946"/>
                    <a:pt x="2728" y="2910"/>
                    <a:pt x="2781" y="2874"/>
                  </a:cubicBezTo>
                  <a:cubicBezTo>
                    <a:pt x="2788" y="2868"/>
                    <a:pt x="2793" y="2865"/>
                    <a:pt x="2800" y="2859"/>
                  </a:cubicBezTo>
                  <a:cubicBezTo>
                    <a:pt x="2804" y="2856"/>
                    <a:pt x="2807" y="2853"/>
                    <a:pt x="2810" y="2851"/>
                  </a:cubicBezTo>
                  <a:cubicBezTo>
                    <a:pt x="2812" y="2849"/>
                    <a:pt x="2813" y="2846"/>
                    <a:pt x="2817" y="2845"/>
                  </a:cubicBezTo>
                  <a:cubicBezTo>
                    <a:pt x="2896" y="2763"/>
                    <a:pt x="2976" y="2678"/>
                    <a:pt x="3052" y="2595"/>
                  </a:cubicBezTo>
                  <a:cubicBezTo>
                    <a:pt x="3079" y="2547"/>
                    <a:pt x="3105" y="2498"/>
                    <a:pt x="3131" y="2448"/>
                  </a:cubicBezTo>
                  <a:cubicBezTo>
                    <a:pt x="3196" y="2356"/>
                    <a:pt x="3236" y="2254"/>
                    <a:pt x="3249" y="2141"/>
                  </a:cubicBezTo>
                  <a:cubicBezTo>
                    <a:pt x="3260" y="2088"/>
                    <a:pt x="3273" y="2036"/>
                    <a:pt x="3286" y="1982"/>
                  </a:cubicBezTo>
                  <a:cubicBezTo>
                    <a:pt x="3285" y="1872"/>
                    <a:pt x="3281" y="1763"/>
                    <a:pt x="3279" y="1655"/>
                  </a:cubicBezTo>
                  <a:cubicBezTo>
                    <a:pt x="3278" y="1645"/>
                    <a:pt x="3278" y="1635"/>
                    <a:pt x="3275" y="1626"/>
                  </a:cubicBezTo>
                  <a:cubicBezTo>
                    <a:pt x="3273" y="1621"/>
                    <a:pt x="3273" y="1616"/>
                    <a:pt x="3272" y="1612"/>
                  </a:cubicBezTo>
                  <a:cubicBezTo>
                    <a:pt x="3257" y="1550"/>
                    <a:pt x="3199" y="1347"/>
                    <a:pt x="3178" y="1288"/>
                  </a:cubicBezTo>
                  <a:cubicBezTo>
                    <a:pt x="3174" y="1277"/>
                    <a:pt x="3171" y="1268"/>
                    <a:pt x="3167" y="1257"/>
                  </a:cubicBezTo>
                  <a:cubicBezTo>
                    <a:pt x="3141" y="1200"/>
                    <a:pt x="3092" y="1130"/>
                    <a:pt x="3066" y="1090"/>
                  </a:cubicBezTo>
                  <a:cubicBezTo>
                    <a:pt x="3042" y="1048"/>
                    <a:pt x="3001" y="975"/>
                    <a:pt x="2964" y="924"/>
                  </a:cubicBezTo>
                  <a:cubicBezTo>
                    <a:pt x="2958" y="917"/>
                    <a:pt x="2954" y="910"/>
                    <a:pt x="2947" y="903"/>
                  </a:cubicBezTo>
                  <a:cubicBezTo>
                    <a:pt x="2941" y="900"/>
                    <a:pt x="2940" y="895"/>
                    <a:pt x="2935" y="893"/>
                  </a:cubicBezTo>
                  <a:cubicBezTo>
                    <a:pt x="2865" y="819"/>
                    <a:pt x="2755" y="716"/>
                    <a:pt x="2678" y="649"/>
                  </a:cubicBezTo>
                  <a:cubicBezTo>
                    <a:pt x="2663" y="636"/>
                    <a:pt x="2649" y="626"/>
                    <a:pt x="2633" y="615"/>
                  </a:cubicBezTo>
                  <a:cubicBezTo>
                    <a:pt x="2626" y="609"/>
                    <a:pt x="2617" y="606"/>
                    <a:pt x="2609" y="601"/>
                  </a:cubicBezTo>
                  <a:cubicBezTo>
                    <a:pt x="2505" y="543"/>
                    <a:pt x="2401" y="481"/>
                    <a:pt x="2294" y="434"/>
                  </a:cubicBezTo>
                  <a:cubicBezTo>
                    <a:pt x="2232" y="360"/>
                    <a:pt x="2164" y="296"/>
                    <a:pt x="2081" y="239"/>
                  </a:cubicBezTo>
                  <a:cubicBezTo>
                    <a:pt x="1984" y="188"/>
                    <a:pt x="1885" y="134"/>
                    <a:pt x="1789" y="83"/>
                  </a:cubicBezTo>
                  <a:cubicBezTo>
                    <a:pt x="1641" y="27"/>
                    <a:pt x="1491" y="0"/>
                    <a:pt x="1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9"/>
            <p:cNvSpPr/>
            <p:nvPr/>
          </p:nvSpPr>
          <p:spPr>
            <a:xfrm rot="-3454965" flipH="1">
              <a:off x="1767333" y="4276849"/>
              <a:ext cx="58539" cy="50181"/>
            </a:xfrm>
            <a:custGeom>
              <a:avLst/>
              <a:gdLst/>
              <a:ahLst/>
              <a:cxnLst/>
              <a:rect l="l" t="t" r="r" b="b"/>
              <a:pathLst>
                <a:path w="2903" h="2850" extrusionOk="0">
                  <a:moveTo>
                    <a:pt x="1596" y="1"/>
                  </a:moveTo>
                  <a:cubicBezTo>
                    <a:pt x="1510" y="1"/>
                    <a:pt x="1350" y="3"/>
                    <a:pt x="1265" y="6"/>
                  </a:cubicBezTo>
                  <a:lnTo>
                    <a:pt x="1251" y="6"/>
                  </a:lnTo>
                  <a:cubicBezTo>
                    <a:pt x="1242" y="6"/>
                    <a:pt x="1233" y="9"/>
                    <a:pt x="1226" y="11"/>
                  </a:cubicBezTo>
                  <a:cubicBezTo>
                    <a:pt x="1222" y="11"/>
                    <a:pt x="1219" y="12"/>
                    <a:pt x="1215" y="12"/>
                  </a:cubicBezTo>
                  <a:cubicBezTo>
                    <a:pt x="1213" y="12"/>
                    <a:pt x="1209" y="15"/>
                    <a:pt x="1207" y="15"/>
                  </a:cubicBezTo>
                  <a:cubicBezTo>
                    <a:pt x="1101" y="45"/>
                    <a:pt x="996" y="75"/>
                    <a:pt x="888" y="106"/>
                  </a:cubicBezTo>
                  <a:cubicBezTo>
                    <a:pt x="885" y="106"/>
                    <a:pt x="884" y="106"/>
                    <a:pt x="882" y="108"/>
                  </a:cubicBezTo>
                  <a:lnTo>
                    <a:pt x="855" y="119"/>
                  </a:lnTo>
                  <a:cubicBezTo>
                    <a:pt x="849" y="120"/>
                    <a:pt x="846" y="124"/>
                    <a:pt x="841" y="126"/>
                  </a:cubicBezTo>
                  <a:cubicBezTo>
                    <a:pt x="839" y="126"/>
                    <a:pt x="838" y="127"/>
                    <a:pt x="838" y="127"/>
                  </a:cubicBezTo>
                  <a:cubicBezTo>
                    <a:pt x="787" y="159"/>
                    <a:pt x="737" y="189"/>
                    <a:pt x="688" y="219"/>
                  </a:cubicBezTo>
                  <a:cubicBezTo>
                    <a:pt x="638" y="249"/>
                    <a:pt x="587" y="278"/>
                    <a:pt x="539" y="311"/>
                  </a:cubicBezTo>
                  <a:lnTo>
                    <a:pt x="517" y="327"/>
                  </a:lnTo>
                  <a:lnTo>
                    <a:pt x="507" y="339"/>
                  </a:lnTo>
                  <a:cubicBezTo>
                    <a:pt x="487" y="356"/>
                    <a:pt x="285" y="570"/>
                    <a:pt x="269" y="590"/>
                  </a:cubicBezTo>
                  <a:lnTo>
                    <a:pt x="264" y="595"/>
                  </a:lnTo>
                  <a:cubicBezTo>
                    <a:pt x="258" y="602"/>
                    <a:pt x="252" y="609"/>
                    <a:pt x="249" y="616"/>
                  </a:cubicBezTo>
                  <a:cubicBezTo>
                    <a:pt x="215" y="677"/>
                    <a:pt x="120" y="822"/>
                    <a:pt x="82" y="931"/>
                  </a:cubicBezTo>
                  <a:cubicBezTo>
                    <a:pt x="82" y="933"/>
                    <a:pt x="80" y="936"/>
                    <a:pt x="80" y="937"/>
                  </a:cubicBezTo>
                  <a:cubicBezTo>
                    <a:pt x="65" y="990"/>
                    <a:pt x="54" y="1045"/>
                    <a:pt x="41" y="1101"/>
                  </a:cubicBezTo>
                  <a:lnTo>
                    <a:pt x="3" y="1262"/>
                  </a:lnTo>
                  <a:cubicBezTo>
                    <a:pt x="3" y="1268"/>
                    <a:pt x="0" y="1271"/>
                    <a:pt x="0" y="1277"/>
                  </a:cubicBezTo>
                  <a:lnTo>
                    <a:pt x="0" y="1290"/>
                  </a:lnTo>
                  <a:lnTo>
                    <a:pt x="0" y="1293"/>
                  </a:lnTo>
                  <a:cubicBezTo>
                    <a:pt x="3" y="1403"/>
                    <a:pt x="6" y="1513"/>
                    <a:pt x="8" y="1621"/>
                  </a:cubicBezTo>
                  <a:lnTo>
                    <a:pt x="8" y="1631"/>
                  </a:lnTo>
                  <a:cubicBezTo>
                    <a:pt x="21" y="1743"/>
                    <a:pt x="57" y="1844"/>
                    <a:pt x="104" y="1940"/>
                  </a:cubicBezTo>
                  <a:cubicBezTo>
                    <a:pt x="151" y="2077"/>
                    <a:pt x="213" y="2206"/>
                    <a:pt x="307" y="2321"/>
                  </a:cubicBezTo>
                  <a:cubicBezTo>
                    <a:pt x="310" y="2328"/>
                    <a:pt x="316" y="2334"/>
                    <a:pt x="321" y="2340"/>
                  </a:cubicBezTo>
                  <a:lnTo>
                    <a:pt x="324" y="2343"/>
                  </a:lnTo>
                  <a:cubicBezTo>
                    <a:pt x="339" y="2357"/>
                    <a:pt x="560" y="2569"/>
                    <a:pt x="576" y="2580"/>
                  </a:cubicBezTo>
                  <a:cubicBezTo>
                    <a:pt x="580" y="2584"/>
                    <a:pt x="583" y="2586"/>
                    <a:pt x="587" y="2590"/>
                  </a:cubicBezTo>
                  <a:cubicBezTo>
                    <a:pt x="589" y="2592"/>
                    <a:pt x="593" y="2593"/>
                    <a:pt x="596" y="2595"/>
                  </a:cubicBezTo>
                  <a:cubicBezTo>
                    <a:pt x="667" y="2638"/>
                    <a:pt x="856" y="2736"/>
                    <a:pt x="905" y="2760"/>
                  </a:cubicBezTo>
                  <a:cubicBezTo>
                    <a:pt x="911" y="2763"/>
                    <a:pt x="914" y="2764"/>
                    <a:pt x="918" y="2766"/>
                  </a:cubicBezTo>
                  <a:cubicBezTo>
                    <a:pt x="1028" y="2802"/>
                    <a:pt x="1141" y="2828"/>
                    <a:pt x="1255" y="2846"/>
                  </a:cubicBezTo>
                  <a:cubicBezTo>
                    <a:pt x="1264" y="2849"/>
                    <a:pt x="1271" y="2849"/>
                    <a:pt x="1279" y="2849"/>
                  </a:cubicBezTo>
                  <a:lnTo>
                    <a:pt x="1284" y="2849"/>
                  </a:lnTo>
                  <a:cubicBezTo>
                    <a:pt x="1289" y="2849"/>
                    <a:pt x="1296" y="2849"/>
                    <a:pt x="1304" y="2849"/>
                  </a:cubicBezTo>
                  <a:cubicBezTo>
                    <a:pt x="1382" y="2849"/>
                    <a:pt x="1557" y="2843"/>
                    <a:pt x="1615" y="2842"/>
                  </a:cubicBezTo>
                  <a:lnTo>
                    <a:pt x="1626" y="2842"/>
                  </a:lnTo>
                  <a:cubicBezTo>
                    <a:pt x="1636" y="2842"/>
                    <a:pt x="1643" y="2839"/>
                    <a:pt x="1652" y="2838"/>
                  </a:cubicBezTo>
                  <a:cubicBezTo>
                    <a:pt x="1971" y="2773"/>
                    <a:pt x="2078" y="2715"/>
                    <a:pt x="2348" y="2533"/>
                  </a:cubicBezTo>
                  <a:cubicBezTo>
                    <a:pt x="2356" y="2528"/>
                    <a:pt x="2360" y="2523"/>
                    <a:pt x="2366" y="2518"/>
                  </a:cubicBezTo>
                  <a:cubicBezTo>
                    <a:pt x="2452" y="2445"/>
                    <a:pt x="2619" y="2253"/>
                    <a:pt x="2618" y="2253"/>
                  </a:cubicBezTo>
                  <a:lnTo>
                    <a:pt x="2618" y="2253"/>
                  </a:lnTo>
                  <a:cubicBezTo>
                    <a:pt x="2618" y="2253"/>
                    <a:pt x="2618" y="2253"/>
                    <a:pt x="2617" y="2254"/>
                  </a:cubicBezTo>
                  <a:cubicBezTo>
                    <a:pt x="2629" y="2242"/>
                    <a:pt x="2638" y="2231"/>
                    <a:pt x="2645" y="2216"/>
                  </a:cubicBezTo>
                  <a:cubicBezTo>
                    <a:pt x="2659" y="2190"/>
                    <a:pt x="2790" y="1946"/>
                    <a:pt x="2803" y="1921"/>
                  </a:cubicBezTo>
                  <a:cubicBezTo>
                    <a:pt x="2803" y="1918"/>
                    <a:pt x="2804" y="1917"/>
                    <a:pt x="2804" y="1915"/>
                  </a:cubicBezTo>
                  <a:lnTo>
                    <a:pt x="2810" y="1904"/>
                  </a:lnTo>
                  <a:cubicBezTo>
                    <a:pt x="2812" y="1901"/>
                    <a:pt x="2812" y="1897"/>
                    <a:pt x="2813" y="1895"/>
                  </a:cubicBezTo>
                  <a:cubicBezTo>
                    <a:pt x="2813" y="1894"/>
                    <a:pt x="2813" y="1892"/>
                    <a:pt x="2816" y="1892"/>
                  </a:cubicBezTo>
                  <a:cubicBezTo>
                    <a:pt x="2830" y="1838"/>
                    <a:pt x="2842" y="1785"/>
                    <a:pt x="2855" y="1730"/>
                  </a:cubicBezTo>
                  <a:cubicBezTo>
                    <a:pt x="2868" y="1677"/>
                    <a:pt x="2882" y="1622"/>
                    <a:pt x="2895" y="1569"/>
                  </a:cubicBezTo>
                  <a:cubicBezTo>
                    <a:pt x="2897" y="1562"/>
                    <a:pt x="2897" y="1556"/>
                    <a:pt x="2897" y="1549"/>
                  </a:cubicBezTo>
                  <a:cubicBezTo>
                    <a:pt x="2902" y="1432"/>
                    <a:pt x="2902" y="1314"/>
                    <a:pt x="2889" y="1199"/>
                  </a:cubicBezTo>
                  <a:cubicBezTo>
                    <a:pt x="2882" y="1141"/>
                    <a:pt x="2845" y="1034"/>
                    <a:pt x="2839" y="1018"/>
                  </a:cubicBezTo>
                  <a:cubicBezTo>
                    <a:pt x="2833" y="1000"/>
                    <a:pt x="2810" y="887"/>
                    <a:pt x="2783" y="835"/>
                  </a:cubicBezTo>
                  <a:cubicBezTo>
                    <a:pt x="2781" y="832"/>
                    <a:pt x="2781" y="831"/>
                    <a:pt x="2780" y="829"/>
                  </a:cubicBezTo>
                  <a:cubicBezTo>
                    <a:pt x="2770" y="811"/>
                    <a:pt x="2612" y="550"/>
                    <a:pt x="2600" y="534"/>
                  </a:cubicBezTo>
                  <a:cubicBezTo>
                    <a:pt x="2597" y="530"/>
                    <a:pt x="2594" y="527"/>
                    <a:pt x="2593" y="523"/>
                  </a:cubicBezTo>
                  <a:cubicBezTo>
                    <a:pt x="2589" y="519"/>
                    <a:pt x="2586" y="516"/>
                    <a:pt x="2584" y="513"/>
                  </a:cubicBezTo>
                  <a:cubicBezTo>
                    <a:pt x="2581" y="510"/>
                    <a:pt x="2580" y="508"/>
                    <a:pt x="2579" y="508"/>
                  </a:cubicBezTo>
                  <a:cubicBezTo>
                    <a:pt x="2537" y="468"/>
                    <a:pt x="2495" y="428"/>
                    <a:pt x="2452" y="390"/>
                  </a:cubicBezTo>
                  <a:cubicBezTo>
                    <a:pt x="2410" y="349"/>
                    <a:pt x="2369" y="308"/>
                    <a:pt x="2324" y="270"/>
                  </a:cubicBezTo>
                  <a:cubicBezTo>
                    <a:pt x="2320" y="264"/>
                    <a:pt x="2314" y="261"/>
                    <a:pt x="2307" y="257"/>
                  </a:cubicBezTo>
                  <a:cubicBezTo>
                    <a:pt x="2305" y="255"/>
                    <a:pt x="2302" y="255"/>
                    <a:pt x="2301" y="254"/>
                  </a:cubicBezTo>
                  <a:cubicBezTo>
                    <a:pt x="2256" y="226"/>
                    <a:pt x="2053" y="119"/>
                    <a:pt x="2005" y="96"/>
                  </a:cubicBezTo>
                  <a:cubicBezTo>
                    <a:pt x="2000" y="93"/>
                    <a:pt x="1996" y="91"/>
                    <a:pt x="1992" y="90"/>
                  </a:cubicBezTo>
                  <a:cubicBezTo>
                    <a:pt x="1984" y="87"/>
                    <a:pt x="1977" y="84"/>
                    <a:pt x="1969" y="83"/>
                  </a:cubicBezTo>
                  <a:cubicBezTo>
                    <a:pt x="1922" y="70"/>
                    <a:pt x="1810" y="45"/>
                    <a:pt x="1803" y="43"/>
                  </a:cubicBezTo>
                  <a:lnTo>
                    <a:pt x="1803" y="43"/>
                  </a:lnTo>
                  <a:cubicBezTo>
                    <a:pt x="1786" y="38"/>
                    <a:pt x="1694" y="15"/>
                    <a:pt x="1641" y="3"/>
                  </a:cubicBezTo>
                  <a:cubicBezTo>
                    <a:pt x="1636" y="3"/>
                    <a:pt x="1630" y="2"/>
                    <a:pt x="1626" y="2"/>
                  </a:cubicBezTo>
                  <a:cubicBezTo>
                    <a:pt x="1619" y="1"/>
                    <a:pt x="1610" y="1"/>
                    <a:pt x="1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9"/>
            <p:cNvSpPr/>
            <p:nvPr/>
          </p:nvSpPr>
          <p:spPr>
            <a:xfrm rot="-3454965" flipH="1">
              <a:off x="1032498" y="4081935"/>
              <a:ext cx="113206" cy="104236"/>
            </a:xfrm>
            <a:custGeom>
              <a:avLst/>
              <a:gdLst/>
              <a:ahLst/>
              <a:cxnLst/>
              <a:rect l="l" t="t" r="r" b="b"/>
              <a:pathLst>
                <a:path w="5614" h="5920" extrusionOk="0">
                  <a:moveTo>
                    <a:pt x="2912" y="1"/>
                  </a:moveTo>
                  <a:cubicBezTo>
                    <a:pt x="2434" y="1"/>
                    <a:pt x="1969" y="121"/>
                    <a:pt x="1556" y="340"/>
                  </a:cubicBezTo>
                  <a:cubicBezTo>
                    <a:pt x="1181" y="354"/>
                    <a:pt x="815" y="520"/>
                    <a:pt x="579" y="856"/>
                  </a:cubicBezTo>
                  <a:cubicBezTo>
                    <a:pt x="241" y="1340"/>
                    <a:pt x="81" y="1891"/>
                    <a:pt x="70" y="2449"/>
                  </a:cubicBezTo>
                  <a:cubicBezTo>
                    <a:pt x="1" y="2898"/>
                    <a:pt x="24" y="3361"/>
                    <a:pt x="148" y="3796"/>
                  </a:cubicBezTo>
                  <a:cubicBezTo>
                    <a:pt x="398" y="4666"/>
                    <a:pt x="1018" y="5372"/>
                    <a:pt x="1857" y="5728"/>
                  </a:cubicBezTo>
                  <a:cubicBezTo>
                    <a:pt x="2145" y="5851"/>
                    <a:pt x="2482" y="5919"/>
                    <a:pt x="2810" y="5919"/>
                  </a:cubicBezTo>
                  <a:cubicBezTo>
                    <a:pt x="2966" y="5919"/>
                    <a:pt x="3121" y="5904"/>
                    <a:pt x="3267" y="5872"/>
                  </a:cubicBezTo>
                  <a:cubicBezTo>
                    <a:pt x="3844" y="5745"/>
                    <a:pt x="4328" y="5431"/>
                    <a:pt x="4685" y="4958"/>
                  </a:cubicBezTo>
                  <a:cubicBezTo>
                    <a:pt x="4858" y="4728"/>
                    <a:pt x="4995" y="4440"/>
                    <a:pt x="5077" y="4148"/>
                  </a:cubicBezTo>
                  <a:cubicBezTo>
                    <a:pt x="5576" y="3420"/>
                    <a:pt x="5613" y="2460"/>
                    <a:pt x="5331" y="1648"/>
                  </a:cubicBezTo>
                  <a:cubicBezTo>
                    <a:pt x="5015" y="730"/>
                    <a:pt x="4094" y="91"/>
                    <a:pt x="3146" y="10"/>
                  </a:cubicBezTo>
                  <a:cubicBezTo>
                    <a:pt x="3068" y="4"/>
                    <a:pt x="2989" y="1"/>
                    <a:pt x="2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9"/>
            <p:cNvSpPr/>
            <p:nvPr/>
          </p:nvSpPr>
          <p:spPr>
            <a:xfrm rot="-3454965" flipH="1">
              <a:off x="1167118" y="4209484"/>
              <a:ext cx="66806" cy="57083"/>
            </a:xfrm>
            <a:custGeom>
              <a:avLst/>
              <a:gdLst/>
              <a:ahLst/>
              <a:cxnLst/>
              <a:rect l="l" t="t" r="r" b="b"/>
              <a:pathLst>
                <a:path w="3313" h="3242" extrusionOk="0">
                  <a:moveTo>
                    <a:pt x="1419" y="0"/>
                  </a:moveTo>
                  <a:cubicBezTo>
                    <a:pt x="1215" y="0"/>
                    <a:pt x="1044" y="41"/>
                    <a:pt x="835" y="120"/>
                  </a:cubicBezTo>
                  <a:lnTo>
                    <a:pt x="808" y="130"/>
                  </a:lnTo>
                  <a:lnTo>
                    <a:pt x="661" y="221"/>
                  </a:lnTo>
                  <a:cubicBezTo>
                    <a:pt x="505" y="298"/>
                    <a:pt x="376" y="411"/>
                    <a:pt x="277" y="560"/>
                  </a:cubicBezTo>
                  <a:cubicBezTo>
                    <a:pt x="238" y="622"/>
                    <a:pt x="148" y="796"/>
                    <a:pt x="118" y="861"/>
                  </a:cubicBezTo>
                  <a:cubicBezTo>
                    <a:pt x="109" y="880"/>
                    <a:pt x="102" y="900"/>
                    <a:pt x="95" y="920"/>
                  </a:cubicBezTo>
                  <a:cubicBezTo>
                    <a:pt x="79" y="973"/>
                    <a:pt x="61" y="1058"/>
                    <a:pt x="54" y="1091"/>
                  </a:cubicBezTo>
                  <a:cubicBezTo>
                    <a:pt x="47" y="1120"/>
                    <a:pt x="24" y="1206"/>
                    <a:pt x="15" y="1261"/>
                  </a:cubicBezTo>
                  <a:cubicBezTo>
                    <a:pt x="14" y="1271"/>
                    <a:pt x="11" y="1279"/>
                    <a:pt x="11" y="1290"/>
                  </a:cubicBezTo>
                  <a:cubicBezTo>
                    <a:pt x="1" y="1416"/>
                    <a:pt x="8" y="1544"/>
                    <a:pt x="18" y="1669"/>
                  </a:cubicBezTo>
                  <a:cubicBezTo>
                    <a:pt x="21" y="1688"/>
                    <a:pt x="24" y="1705"/>
                    <a:pt x="28" y="1724"/>
                  </a:cubicBezTo>
                  <a:cubicBezTo>
                    <a:pt x="54" y="1841"/>
                    <a:pt x="87" y="1976"/>
                    <a:pt x="138" y="2092"/>
                  </a:cubicBezTo>
                  <a:cubicBezTo>
                    <a:pt x="191" y="2220"/>
                    <a:pt x="269" y="2343"/>
                    <a:pt x="353" y="2453"/>
                  </a:cubicBezTo>
                  <a:cubicBezTo>
                    <a:pt x="355" y="2459"/>
                    <a:pt x="356" y="2465"/>
                    <a:pt x="359" y="2472"/>
                  </a:cubicBezTo>
                  <a:cubicBezTo>
                    <a:pt x="454" y="2688"/>
                    <a:pt x="597" y="2863"/>
                    <a:pt x="787" y="3002"/>
                  </a:cubicBezTo>
                  <a:cubicBezTo>
                    <a:pt x="884" y="3055"/>
                    <a:pt x="982" y="3107"/>
                    <a:pt x="1080" y="3158"/>
                  </a:cubicBezTo>
                  <a:cubicBezTo>
                    <a:pt x="1228" y="3214"/>
                    <a:pt x="1380" y="3241"/>
                    <a:pt x="1534" y="3241"/>
                  </a:cubicBezTo>
                  <a:cubicBezTo>
                    <a:pt x="1598" y="3241"/>
                    <a:pt x="1662" y="3237"/>
                    <a:pt x="1727" y="3227"/>
                  </a:cubicBezTo>
                  <a:cubicBezTo>
                    <a:pt x="1733" y="3225"/>
                    <a:pt x="1736" y="3225"/>
                    <a:pt x="1742" y="3223"/>
                  </a:cubicBezTo>
                  <a:cubicBezTo>
                    <a:pt x="1808" y="3212"/>
                    <a:pt x="1953" y="3166"/>
                    <a:pt x="2038" y="3140"/>
                  </a:cubicBezTo>
                  <a:cubicBezTo>
                    <a:pt x="2044" y="3137"/>
                    <a:pt x="2047" y="3137"/>
                    <a:pt x="2053" y="3137"/>
                  </a:cubicBezTo>
                  <a:cubicBezTo>
                    <a:pt x="2122" y="3120"/>
                    <a:pt x="2317" y="3079"/>
                    <a:pt x="2427" y="3023"/>
                  </a:cubicBezTo>
                  <a:cubicBezTo>
                    <a:pt x="2727" y="2871"/>
                    <a:pt x="2837" y="2774"/>
                    <a:pt x="3054" y="2517"/>
                  </a:cubicBezTo>
                  <a:cubicBezTo>
                    <a:pt x="3159" y="2382"/>
                    <a:pt x="3225" y="2230"/>
                    <a:pt x="3251" y="2064"/>
                  </a:cubicBezTo>
                  <a:cubicBezTo>
                    <a:pt x="3303" y="1905"/>
                    <a:pt x="3313" y="1744"/>
                    <a:pt x="3281" y="1576"/>
                  </a:cubicBezTo>
                  <a:cubicBezTo>
                    <a:pt x="3261" y="1403"/>
                    <a:pt x="3201" y="1248"/>
                    <a:pt x="3100" y="1108"/>
                  </a:cubicBezTo>
                  <a:cubicBezTo>
                    <a:pt x="3018" y="950"/>
                    <a:pt x="2906" y="823"/>
                    <a:pt x="2758" y="724"/>
                  </a:cubicBezTo>
                  <a:lnTo>
                    <a:pt x="2687" y="687"/>
                  </a:lnTo>
                  <a:cubicBezTo>
                    <a:pt x="2670" y="659"/>
                    <a:pt x="2657" y="631"/>
                    <a:pt x="2637" y="605"/>
                  </a:cubicBezTo>
                  <a:cubicBezTo>
                    <a:pt x="2627" y="590"/>
                    <a:pt x="2614" y="575"/>
                    <a:pt x="2601" y="562"/>
                  </a:cubicBezTo>
                  <a:cubicBezTo>
                    <a:pt x="2520" y="475"/>
                    <a:pt x="2425" y="392"/>
                    <a:pt x="2337" y="313"/>
                  </a:cubicBezTo>
                  <a:cubicBezTo>
                    <a:pt x="2330" y="307"/>
                    <a:pt x="2324" y="301"/>
                    <a:pt x="2317" y="295"/>
                  </a:cubicBezTo>
                  <a:cubicBezTo>
                    <a:pt x="2225" y="222"/>
                    <a:pt x="2015" y="127"/>
                    <a:pt x="1982" y="110"/>
                  </a:cubicBezTo>
                  <a:cubicBezTo>
                    <a:pt x="1858" y="49"/>
                    <a:pt x="1714" y="21"/>
                    <a:pt x="1578" y="8"/>
                  </a:cubicBezTo>
                  <a:cubicBezTo>
                    <a:pt x="1522" y="3"/>
                    <a:pt x="1470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9"/>
            <p:cNvSpPr/>
            <p:nvPr/>
          </p:nvSpPr>
          <p:spPr>
            <a:xfrm rot="-3454965" flipH="1">
              <a:off x="1068776" y="4231934"/>
              <a:ext cx="74126" cy="45410"/>
            </a:xfrm>
            <a:custGeom>
              <a:avLst/>
              <a:gdLst/>
              <a:ahLst/>
              <a:cxnLst/>
              <a:rect l="l" t="t" r="r" b="b"/>
              <a:pathLst>
                <a:path w="3676" h="2579" extrusionOk="0">
                  <a:moveTo>
                    <a:pt x="1805" y="0"/>
                  </a:moveTo>
                  <a:cubicBezTo>
                    <a:pt x="1551" y="0"/>
                    <a:pt x="1286" y="87"/>
                    <a:pt x="1033" y="292"/>
                  </a:cubicBezTo>
                  <a:cubicBezTo>
                    <a:pt x="1" y="1125"/>
                    <a:pt x="837" y="2579"/>
                    <a:pt x="1873" y="2579"/>
                  </a:cubicBezTo>
                  <a:cubicBezTo>
                    <a:pt x="2126" y="2579"/>
                    <a:pt x="2392" y="2492"/>
                    <a:pt x="2644" y="2287"/>
                  </a:cubicBezTo>
                  <a:cubicBezTo>
                    <a:pt x="3675" y="1454"/>
                    <a:pt x="2840" y="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9"/>
            <p:cNvSpPr/>
            <p:nvPr/>
          </p:nvSpPr>
          <p:spPr>
            <a:xfrm rot="-3454965" flipH="1">
              <a:off x="1115879" y="4339346"/>
              <a:ext cx="118206" cy="105539"/>
            </a:xfrm>
            <a:custGeom>
              <a:avLst/>
              <a:gdLst/>
              <a:ahLst/>
              <a:cxnLst/>
              <a:rect l="l" t="t" r="r" b="b"/>
              <a:pathLst>
                <a:path w="5862" h="5994" extrusionOk="0">
                  <a:moveTo>
                    <a:pt x="2818" y="1"/>
                  </a:moveTo>
                  <a:cubicBezTo>
                    <a:pt x="2681" y="1"/>
                    <a:pt x="2543" y="12"/>
                    <a:pt x="2403" y="39"/>
                  </a:cubicBezTo>
                  <a:cubicBezTo>
                    <a:pt x="1957" y="124"/>
                    <a:pt x="1618" y="285"/>
                    <a:pt x="1238" y="526"/>
                  </a:cubicBezTo>
                  <a:cubicBezTo>
                    <a:pt x="596" y="935"/>
                    <a:pt x="202" y="1640"/>
                    <a:pt x="68" y="2374"/>
                  </a:cubicBezTo>
                  <a:cubicBezTo>
                    <a:pt x="44" y="2515"/>
                    <a:pt x="42" y="2654"/>
                    <a:pt x="48" y="2794"/>
                  </a:cubicBezTo>
                  <a:cubicBezTo>
                    <a:pt x="1" y="3159"/>
                    <a:pt x="15" y="3532"/>
                    <a:pt x="110" y="3881"/>
                  </a:cubicBezTo>
                  <a:cubicBezTo>
                    <a:pt x="224" y="4297"/>
                    <a:pt x="356" y="4622"/>
                    <a:pt x="616" y="4978"/>
                  </a:cubicBezTo>
                  <a:cubicBezTo>
                    <a:pt x="832" y="5273"/>
                    <a:pt x="1121" y="5497"/>
                    <a:pt x="1439" y="5668"/>
                  </a:cubicBezTo>
                  <a:cubicBezTo>
                    <a:pt x="1827" y="5876"/>
                    <a:pt x="2272" y="5994"/>
                    <a:pt x="2716" y="5994"/>
                  </a:cubicBezTo>
                  <a:cubicBezTo>
                    <a:pt x="2894" y="5994"/>
                    <a:pt x="3072" y="5974"/>
                    <a:pt x="3246" y="5934"/>
                  </a:cubicBezTo>
                  <a:cubicBezTo>
                    <a:pt x="3813" y="5804"/>
                    <a:pt x="4366" y="5555"/>
                    <a:pt x="4784" y="5143"/>
                  </a:cubicBezTo>
                  <a:cubicBezTo>
                    <a:pt x="4797" y="5130"/>
                    <a:pt x="4807" y="5117"/>
                    <a:pt x="4820" y="5106"/>
                  </a:cubicBezTo>
                  <a:cubicBezTo>
                    <a:pt x="4879" y="5058"/>
                    <a:pt x="4944" y="5021"/>
                    <a:pt x="4999" y="4969"/>
                  </a:cubicBezTo>
                  <a:cubicBezTo>
                    <a:pt x="5335" y="4653"/>
                    <a:pt x="5538" y="4359"/>
                    <a:pt x="5747" y="3952"/>
                  </a:cubicBezTo>
                  <a:cubicBezTo>
                    <a:pt x="5862" y="3728"/>
                    <a:pt x="5843" y="3389"/>
                    <a:pt x="5768" y="3129"/>
                  </a:cubicBezTo>
                  <a:cubicBezTo>
                    <a:pt x="5783" y="2915"/>
                    <a:pt x="5777" y="2696"/>
                    <a:pt x="5738" y="2492"/>
                  </a:cubicBezTo>
                  <a:cubicBezTo>
                    <a:pt x="5649" y="2041"/>
                    <a:pt x="5483" y="1690"/>
                    <a:pt x="5243" y="1308"/>
                  </a:cubicBezTo>
                  <a:cubicBezTo>
                    <a:pt x="5063" y="1017"/>
                    <a:pt x="4810" y="770"/>
                    <a:pt x="4541" y="567"/>
                  </a:cubicBezTo>
                  <a:cubicBezTo>
                    <a:pt x="4279" y="367"/>
                    <a:pt x="3966" y="203"/>
                    <a:pt x="3646" y="121"/>
                  </a:cubicBezTo>
                  <a:cubicBezTo>
                    <a:pt x="3370" y="49"/>
                    <a:pt x="3097" y="1"/>
                    <a:pt x="2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9"/>
            <p:cNvSpPr/>
            <p:nvPr/>
          </p:nvSpPr>
          <p:spPr>
            <a:xfrm rot="-3454965" flipH="1">
              <a:off x="1013973" y="4342668"/>
              <a:ext cx="67472" cy="60094"/>
            </a:xfrm>
            <a:custGeom>
              <a:avLst/>
              <a:gdLst/>
              <a:ahLst/>
              <a:cxnLst/>
              <a:rect l="l" t="t" r="r" b="b"/>
              <a:pathLst>
                <a:path w="3346" h="3413" extrusionOk="0">
                  <a:moveTo>
                    <a:pt x="1643" y="0"/>
                  </a:moveTo>
                  <a:cubicBezTo>
                    <a:pt x="1581" y="0"/>
                    <a:pt x="1519" y="6"/>
                    <a:pt x="1455" y="18"/>
                  </a:cubicBezTo>
                  <a:cubicBezTo>
                    <a:pt x="1280" y="39"/>
                    <a:pt x="1126" y="99"/>
                    <a:pt x="988" y="200"/>
                  </a:cubicBezTo>
                  <a:cubicBezTo>
                    <a:pt x="831" y="277"/>
                    <a:pt x="703" y="391"/>
                    <a:pt x="604" y="541"/>
                  </a:cubicBezTo>
                  <a:cubicBezTo>
                    <a:pt x="552" y="637"/>
                    <a:pt x="500" y="736"/>
                    <a:pt x="448" y="833"/>
                  </a:cubicBezTo>
                  <a:cubicBezTo>
                    <a:pt x="437" y="862"/>
                    <a:pt x="435" y="893"/>
                    <a:pt x="427" y="923"/>
                  </a:cubicBezTo>
                  <a:cubicBezTo>
                    <a:pt x="363" y="990"/>
                    <a:pt x="299" y="1059"/>
                    <a:pt x="235" y="1125"/>
                  </a:cubicBezTo>
                  <a:cubicBezTo>
                    <a:pt x="105" y="1308"/>
                    <a:pt x="27" y="1513"/>
                    <a:pt x="1" y="1738"/>
                  </a:cubicBezTo>
                  <a:lnTo>
                    <a:pt x="8" y="2066"/>
                  </a:lnTo>
                  <a:cubicBezTo>
                    <a:pt x="44" y="2293"/>
                    <a:pt x="135" y="2499"/>
                    <a:pt x="279" y="2679"/>
                  </a:cubicBezTo>
                  <a:cubicBezTo>
                    <a:pt x="292" y="2693"/>
                    <a:pt x="303" y="2707"/>
                    <a:pt x="317" y="2722"/>
                  </a:cubicBezTo>
                  <a:cubicBezTo>
                    <a:pt x="408" y="2812"/>
                    <a:pt x="504" y="2904"/>
                    <a:pt x="601" y="2989"/>
                  </a:cubicBezTo>
                  <a:cubicBezTo>
                    <a:pt x="630" y="3015"/>
                    <a:pt x="658" y="3037"/>
                    <a:pt x="689" y="3056"/>
                  </a:cubicBezTo>
                  <a:cubicBezTo>
                    <a:pt x="704" y="3067"/>
                    <a:pt x="723" y="3076"/>
                    <a:pt x="739" y="3086"/>
                  </a:cubicBezTo>
                  <a:cubicBezTo>
                    <a:pt x="848" y="3148"/>
                    <a:pt x="958" y="3212"/>
                    <a:pt x="1073" y="3264"/>
                  </a:cubicBezTo>
                  <a:cubicBezTo>
                    <a:pt x="1109" y="3280"/>
                    <a:pt x="1145" y="3294"/>
                    <a:pt x="1184" y="3306"/>
                  </a:cubicBezTo>
                  <a:cubicBezTo>
                    <a:pt x="1300" y="3340"/>
                    <a:pt x="1421" y="3365"/>
                    <a:pt x="1540" y="3392"/>
                  </a:cubicBezTo>
                  <a:cubicBezTo>
                    <a:pt x="1560" y="3398"/>
                    <a:pt x="1579" y="3401"/>
                    <a:pt x="1598" y="3404"/>
                  </a:cubicBezTo>
                  <a:cubicBezTo>
                    <a:pt x="1638" y="3408"/>
                    <a:pt x="1676" y="3412"/>
                    <a:pt x="1716" y="3412"/>
                  </a:cubicBezTo>
                  <a:cubicBezTo>
                    <a:pt x="1742" y="3413"/>
                    <a:pt x="1769" y="3413"/>
                    <a:pt x="1796" y="3413"/>
                  </a:cubicBezTo>
                  <a:cubicBezTo>
                    <a:pt x="1893" y="3413"/>
                    <a:pt x="1992" y="3410"/>
                    <a:pt x="2090" y="3404"/>
                  </a:cubicBezTo>
                  <a:cubicBezTo>
                    <a:pt x="2107" y="3401"/>
                    <a:pt x="2123" y="3399"/>
                    <a:pt x="2142" y="3398"/>
                  </a:cubicBezTo>
                  <a:cubicBezTo>
                    <a:pt x="2287" y="3378"/>
                    <a:pt x="2429" y="3325"/>
                    <a:pt x="2569" y="3283"/>
                  </a:cubicBezTo>
                  <a:cubicBezTo>
                    <a:pt x="2785" y="3186"/>
                    <a:pt x="2962" y="3045"/>
                    <a:pt x="3100" y="2854"/>
                  </a:cubicBezTo>
                  <a:cubicBezTo>
                    <a:pt x="3231" y="2671"/>
                    <a:pt x="3308" y="2466"/>
                    <a:pt x="3334" y="2241"/>
                  </a:cubicBezTo>
                  <a:cubicBezTo>
                    <a:pt x="3346" y="2096"/>
                    <a:pt x="3336" y="1945"/>
                    <a:pt x="3329" y="1798"/>
                  </a:cubicBezTo>
                  <a:cubicBezTo>
                    <a:pt x="3327" y="1755"/>
                    <a:pt x="3321" y="1715"/>
                    <a:pt x="3313" y="1673"/>
                  </a:cubicBezTo>
                  <a:cubicBezTo>
                    <a:pt x="3284" y="1528"/>
                    <a:pt x="3238" y="1384"/>
                    <a:pt x="3190" y="1243"/>
                  </a:cubicBezTo>
                  <a:cubicBezTo>
                    <a:pt x="3176" y="1204"/>
                    <a:pt x="3159" y="1164"/>
                    <a:pt x="3142" y="1126"/>
                  </a:cubicBezTo>
                  <a:cubicBezTo>
                    <a:pt x="3133" y="1108"/>
                    <a:pt x="3121" y="1090"/>
                    <a:pt x="3113" y="1074"/>
                  </a:cubicBezTo>
                  <a:cubicBezTo>
                    <a:pt x="3048" y="962"/>
                    <a:pt x="2982" y="847"/>
                    <a:pt x="2910" y="739"/>
                  </a:cubicBezTo>
                  <a:cubicBezTo>
                    <a:pt x="2885" y="703"/>
                    <a:pt x="2860" y="672"/>
                    <a:pt x="2831" y="639"/>
                  </a:cubicBezTo>
                  <a:cubicBezTo>
                    <a:pt x="2822" y="623"/>
                    <a:pt x="2805" y="607"/>
                    <a:pt x="2789" y="591"/>
                  </a:cubicBezTo>
                  <a:cubicBezTo>
                    <a:pt x="2696" y="500"/>
                    <a:pt x="2603" y="407"/>
                    <a:pt x="2506" y="322"/>
                  </a:cubicBezTo>
                  <a:cubicBezTo>
                    <a:pt x="2471" y="293"/>
                    <a:pt x="2435" y="267"/>
                    <a:pt x="2395" y="246"/>
                  </a:cubicBezTo>
                  <a:cubicBezTo>
                    <a:pt x="2261" y="141"/>
                    <a:pt x="2110" y="75"/>
                    <a:pt x="1942" y="49"/>
                  </a:cubicBezTo>
                  <a:cubicBezTo>
                    <a:pt x="1843" y="17"/>
                    <a:pt x="1744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9"/>
            <p:cNvSpPr/>
            <p:nvPr/>
          </p:nvSpPr>
          <p:spPr>
            <a:xfrm rot="-3454965" flipH="1">
              <a:off x="1975016" y="4166188"/>
              <a:ext cx="68056" cy="57030"/>
            </a:xfrm>
            <a:custGeom>
              <a:avLst/>
              <a:gdLst/>
              <a:ahLst/>
              <a:cxnLst/>
              <a:rect l="l" t="t" r="r" b="b"/>
              <a:pathLst>
                <a:path w="3375" h="3239" extrusionOk="0">
                  <a:moveTo>
                    <a:pt x="1891" y="1"/>
                  </a:moveTo>
                  <a:cubicBezTo>
                    <a:pt x="1790" y="1"/>
                    <a:pt x="1688" y="2"/>
                    <a:pt x="1589" y="11"/>
                  </a:cubicBezTo>
                  <a:cubicBezTo>
                    <a:pt x="1564" y="12"/>
                    <a:pt x="1541" y="15"/>
                    <a:pt x="1520" y="19"/>
                  </a:cubicBezTo>
                  <a:cubicBezTo>
                    <a:pt x="1510" y="21"/>
                    <a:pt x="1497" y="25"/>
                    <a:pt x="1485" y="27"/>
                  </a:cubicBezTo>
                  <a:cubicBezTo>
                    <a:pt x="1370" y="57"/>
                    <a:pt x="1252" y="91"/>
                    <a:pt x="1137" y="127"/>
                  </a:cubicBezTo>
                  <a:cubicBezTo>
                    <a:pt x="1115" y="135"/>
                    <a:pt x="1094" y="142"/>
                    <a:pt x="1072" y="152"/>
                  </a:cubicBezTo>
                  <a:cubicBezTo>
                    <a:pt x="1049" y="163"/>
                    <a:pt x="1028" y="173"/>
                    <a:pt x="1006" y="186"/>
                  </a:cubicBezTo>
                  <a:cubicBezTo>
                    <a:pt x="899" y="248"/>
                    <a:pt x="793" y="313"/>
                    <a:pt x="691" y="379"/>
                  </a:cubicBezTo>
                  <a:cubicBezTo>
                    <a:pt x="682" y="386"/>
                    <a:pt x="671" y="392"/>
                    <a:pt x="662" y="399"/>
                  </a:cubicBezTo>
                  <a:cubicBezTo>
                    <a:pt x="642" y="414"/>
                    <a:pt x="622" y="429"/>
                    <a:pt x="605" y="445"/>
                  </a:cubicBezTo>
                  <a:cubicBezTo>
                    <a:pt x="596" y="452"/>
                    <a:pt x="589" y="461"/>
                    <a:pt x="579" y="468"/>
                  </a:cubicBezTo>
                  <a:cubicBezTo>
                    <a:pt x="492" y="558"/>
                    <a:pt x="403" y="647"/>
                    <a:pt x="323" y="740"/>
                  </a:cubicBezTo>
                  <a:cubicBezTo>
                    <a:pt x="308" y="759"/>
                    <a:pt x="294" y="776"/>
                    <a:pt x="281" y="796"/>
                  </a:cubicBezTo>
                  <a:cubicBezTo>
                    <a:pt x="274" y="806"/>
                    <a:pt x="266" y="818"/>
                    <a:pt x="261" y="831"/>
                  </a:cubicBezTo>
                  <a:cubicBezTo>
                    <a:pt x="202" y="934"/>
                    <a:pt x="144" y="1042"/>
                    <a:pt x="90" y="1150"/>
                  </a:cubicBezTo>
                  <a:cubicBezTo>
                    <a:pt x="23" y="1307"/>
                    <a:pt x="0" y="1468"/>
                    <a:pt x="18" y="1634"/>
                  </a:cubicBezTo>
                  <a:cubicBezTo>
                    <a:pt x="8" y="1802"/>
                    <a:pt x="39" y="1963"/>
                    <a:pt x="114" y="2118"/>
                  </a:cubicBezTo>
                  <a:cubicBezTo>
                    <a:pt x="151" y="2213"/>
                    <a:pt x="203" y="2298"/>
                    <a:pt x="266" y="2373"/>
                  </a:cubicBezTo>
                  <a:cubicBezTo>
                    <a:pt x="275" y="2388"/>
                    <a:pt x="287" y="2406"/>
                    <a:pt x="294" y="2418"/>
                  </a:cubicBezTo>
                  <a:cubicBezTo>
                    <a:pt x="324" y="2467"/>
                    <a:pt x="359" y="2533"/>
                    <a:pt x="396" y="2587"/>
                  </a:cubicBezTo>
                  <a:cubicBezTo>
                    <a:pt x="406" y="2602"/>
                    <a:pt x="418" y="2616"/>
                    <a:pt x="430" y="2631"/>
                  </a:cubicBezTo>
                  <a:lnTo>
                    <a:pt x="448" y="2648"/>
                  </a:lnTo>
                  <a:cubicBezTo>
                    <a:pt x="533" y="2733"/>
                    <a:pt x="622" y="2821"/>
                    <a:pt x="714" y="2900"/>
                  </a:cubicBezTo>
                  <a:cubicBezTo>
                    <a:pt x="728" y="2913"/>
                    <a:pt x="743" y="2924"/>
                    <a:pt x="759" y="2934"/>
                  </a:cubicBezTo>
                  <a:cubicBezTo>
                    <a:pt x="766" y="2940"/>
                    <a:pt x="773" y="2943"/>
                    <a:pt x="780" y="2949"/>
                  </a:cubicBezTo>
                  <a:cubicBezTo>
                    <a:pt x="879" y="3008"/>
                    <a:pt x="993" y="3068"/>
                    <a:pt x="1097" y="3117"/>
                  </a:cubicBezTo>
                  <a:cubicBezTo>
                    <a:pt x="1111" y="3124"/>
                    <a:pt x="1128" y="3131"/>
                    <a:pt x="1144" y="3137"/>
                  </a:cubicBezTo>
                  <a:cubicBezTo>
                    <a:pt x="1151" y="3141"/>
                    <a:pt x="1160" y="3143"/>
                    <a:pt x="1167" y="3144"/>
                  </a:cubicBezTo>
                  <a:cubicBezTo>
                    <a:pt x="1278" y="3179"/>
                    <a:pt x="1397" y="3202"/>
                    <a:pt x="1511" y="3228"/>
                  </a:cubicBezTo>
                  <a:cubicBezTo>
                    <a:pt x="1527" y="3231"/>
                    <a:pt x="1544" y="3235"/>
                    <a:pt x="1561" y="3236"/>
                  </a:cubicBezTo>
                  <a:cubicBezTo>
                    <a:pt x="1570" y="3238"/>
                    <a:pt x="1577" y="3238"/>
                    <a:pt x="1586" y="3238"/>
                  </a:cubicBezTo>
                  <a:lnTo>
                    <a:pt x="1603" y="3238"/>
                  </a:lnTo>
                  <a:cubicBezTo>
                    <a:pt x="1623" y="3238"/>
                    <a:pt x="1646" y="3239"/>
                    <a:pt x="1670" y="3239"/>
                  </a:cubicBezTo>
                  <a:cubicBezTo>
                    <a:pt x="1758" y="3239"/>
                    <a:pt x="1867" y="3235"/>
                    <a:pt x="1938" y="3231"/>
                  </a:cubicBezTo>
                  <a:cubicBezTo>
                    <a:pt x="1955" y="3231"/>
                    <a:pt x="1973" y="3229"/>
                    <a:pt x="1989" y="3226"/>
                  </a:cubicBezTo>
                  <a:cubicBezTo>
                    <a:pt x="1999" y="3223"/>
                    <a:pt x="2009" y="3222"/>
                    <a:pt x="2017" y="3219"/>
                  </a:cubicBezTo>
                  <a:cubicBezTo>
                    <a:pt x="2095" y="3199"/>
                    <a:pt x="2266" y="3150"/>
                    <a:pt x="2341" y="3126"/>
                  </a:cubicBezTo>
                  <a:lnTo>
                    <a:pt x="2358" y="3120"/>
                  </a:lnTo>
                  <a:cubicBezTo>
                    <a:pt x="2376" y="3114"/>
                    <a:pt x="2391" y="3105"/>
                    <a:pt x="2409" y="3098"/>
                  </a:cubicBezTo>
                  <a:cubicBezTo>
                    <a:pt x="2462" y="3068"/>
                    <a:pt x="2521" y="3029"/>
                    <a:pt x="2568" y="3000"/>
                  </a:cubicBezTo>
                  <a:cubicBezTo>
                    <a:pt x="2597" y="2985"/>
                    <a:pt x="2675" y="2940"/>
                    <a:pt x="2722" y="2905"/>
                  </a:cubicBezTo>
                  <a:cubicBezTo>
                    <a:pt x="2732" y="2900"/>
                    <a:pt x="2741" y="2892"/>
                    <a:pt x="2750" y="2885"/>
                  </a:cubicBezTo>
                  <a:cubicBezTo>
                    <a:pt x="2757" y="2881"/>
                    <a:pt x="2764" y="2874"/>
                    <a:pt x="2771" y="2867"/>
                  </a:cubicBezTo>
                  <a:lnTo>
                    <a:pt x="2783" y="2855"/>
                  </a:lnTo>
                  <a:cubicBezTo>
                    <a:pt x="2856" y="2782"/>
                    <a:pt x="2957" y="2677"/>
                    <a:pt x="3024" y="2598"/>
                  </a:cubicBezTo>
                  <a:cubicBezTo>
                    <a:pt x="3040" y="2582"/>
                    <a:pt x="3052" y="2566"/>
                    <a:pt x="3063" y="2547"/>
                  </a:cubicBezTo>
                  <a:cubicBezTo>
                    <a:pt x="3095" y="2495"/>
                    <a:pt x="3127" y="2431"/>
                    <a:pt x="3152" y="2380"/>
                  </a:cubicBezTo>
                  <a:cubicBezTo>
                    <a:pt x="3181" y="2326"/>
                    <a:pt x="3217" y="2267"/>
                    <a:pt x="3245" y="2208"/>
                  </a:cubicBezTo>
                  <a:cubicBezTo>
                    <a:pt x="3253" y="2188"/>
                    <a:pt x="3260" y="2167"/>
                    <a:pt x="3266" y="2149"/>
                  </a:cubicBezTo>
                  <a:cubicBezTo>
                    <a:pt x="3302" y="2026"/>
                    <a:pt x="3332" y="1901"/>
                    <a:pt x="3354" y="1776"/>
                  </a:cubicBezTo>
                  <a:cubicBezTo>
                    <a:pt x="3358" y="1754"/>
                    <a:pt x="3360" y="1734"/>
                    <a:pt x="3360" y="1713"/>
                  </a:cubicBezTo>
                  <a:cubicBezTo>
                    <a:pt x="3361" y="1583"/>
                    <a:pt x="3374" y="1405"/>
                    <a:pt x="3338" y="1265"/>
                  </a:cubicBezTo>
                  <a:cubicBezTo>
                    <a:pt x="3309" y="1153"/>
                    <a:pt x="3278" y="1037"/>
                    <a:pt x="3242" y="927"/>
                  </a:cubicBezTo>
                  <a:lnTo>
                    <a:pt x="3230" y="900"/>
                  </a:lnTo>
                  <a:cubicBezTo>
                    <a:pt x="3178" y="778"/>
                    <a:pt x="3095" y="661"/>
                    <a:pt x="3026" y="555"/>
                  </a:cubicBezTo>
                  <a:cubicBezTo>
                    <a:pt x="3014" y="539"/>
                    <a:pt x="3004" y="524"/>
                    <a:pt x="2990" y="510"/>
                  </a:cubicBezTo>
                  <a:cubicBezTo>
                    <a:pt x="2983" y="509"/>
                    <a:pt x="2978" y="504"/>
                    <a:pt x="2977" y="501"/>
                  </a:cubicBezTo>
                  <a:cubicBezTo>
                    <a:pt x="2941" y="464"/>
                    <a:pt x="2764" y="294"/>
                    <a:pt x="2722" y="260"/>
                  </a:cubicBezTo>
                  <a:cubicBezTo>
                    <a:pt x="2521" y="100"/>
                    <a:pt x="2331" y="71"/>
                    <a:pt x="2094" y="18"/>
                  </a:cubicBezTo>
                  <a:cubicBezTo>
                    <a:pt x="2052" y="8"/>
                    <a:pt x="2009" y="1"/>
                    <a:pt x="1966" y="1"/>
                  </a:cubicBezTo>
                  <a:cubicBezTo>
                    <a:pt x="1941" y="1"/>
                    <a:pt x="1916" y="1"/>
                    <a:pt x="1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9"/>
            <p:cNvSpPr/>
            <p:nvPr/>
          </p:nvSpPr>
          <p:spPr>
            <a:xfrm rot="-3454965" flipH="1">
              <a:off x="2127319" y="4006114"/>
              <a:ext cx="61946" cy="55252"/>
            </a:xfrm>
            <a:custGeom>
              <a:avLst/>
              <a:gdLst/>
              <a:ahLst/>
              <a:cxnLst/>
              <a:rect l="l" t="t" r="r" b="b"/>
              <a:pathLst>
                <a:path w="3072" h="3138" extrusionOk="0">
                  <a:moveTo>
                    <a:pt x="1312" y="0"/>
                  </a:moveTo>
                  <a:cubicBezTo>
                    <a:pt x="1136" y="0"/>
                    <a:pt x="967" y="35"/>
                    <a:pt x="805" y="107"/>
                  </a:cubicBezTo>
                  <a:cubicBezTo>
                    <a:pt x="705" y="166"/>
                    <a:pt x="607" y="225"/>
                    <a:pt x="510" y="284"/>
                  </a:cubicBezTo>
                  <a:cubicBezTo>
                    <a:pt x="330" y="431"/>
                    <a:pt x="197" y="612"/>
                    <a:pt x="115" y="828"/>
                  </a:cubicBezTo>
                  <a:cubicBezTo>
                    <a:pt x="104" y="849"/>
                    <a:pt x="97" y="871"/>
                    <a:pt x="92" y="894"/>
                  </a:cubicBezTo>
                  <a:cubicBezTo>
                    <a:pt x="75" y="956"/>
                    <a:pt x="10" y="1160"/>
                    <a:pt x="7" y="1282"/>
                  </a:cubicBezTo>
                  <a:cubicBezTo>
                    <a:pt x="3" y="1412"/>
                    <a:pt x="0" y="1543"/>
                    <a:pt x="18" y="1672"/>
                  </a:cubicBezTo>
                  <a:cubicBezTo>
                    <a:pt x="36" y="1802"/>
                    <a:pt x="89" y="1954"/>
                    <a:pt x="125" y="2062"/>
                  </a:cubicBezTo>
                  <a:cubicBezTo>
                    <a:pt x="133" y="2085"/>
                    <a:pt x="143" y="2107"/>
                    <a:pt x="153" y="2127"/>
                  </a:cubicBezTo>
                  <a:cubicBezTo>
                    <a:pt x="215" y="2249"/>
                    <a:pt x="288" y="2366"/>
                    <a:pt x="366" y="2479"/>
                  </a:cubicBezTo>
                  <a:cubicBezTo>
                    <a:pt x="380" y="2498"/>
                    <a:pt x="394" y="2517"/>
                    <a:pt x="410" y="2534"/>
                  </a:cubicBezTo>
                  <a:cubicBezTo>
                    <a:pt x="504" y="2635"/>
                    <a:pt x="603" y="2731"/>
                    <a:pt x="708" y="2817"/>
                  </a:cubicBezTo>
                  <a:cubicBezTo>
                    <a:pt x="727" y="2832"/>
                    <a:pt x="747" y="2843"/>
                    <a:pt x="766" y="2856"/>
                  </a:cubicBezTo>
                  <a:cubicBezTo>
                    <a:pt x="864" y="2912"/>
                    <a:pt x="999" y="2999"/>
                    <a:pt x="1122" y="3042"/>
                  </a:cubicBezTo>
                  <a:cubicBezTo>
                    <a:pt x="1135" y="3045"/>
                    <a:pt x="1147" y="3049"/>
                    <a:pt x="1158" y="3052"/>
                  </a:cubicBezTo>
                  <a:cubicBezTo>
                    <a:pt x="1269" y="3081"/>
                    <a:pt x="1387" y="3114"/>
                    <a:pt x="1499" y="3134"/>
                  </a:cubicBezTo>
                  <a:cubicBezTo>
                    <a:pt x="1512" y="3135"/>
                    <a:pt x="1525" y="3137"/>
                    <a:pt x="1538" y="3137"/>
                  </a:cubicBezTo>
                  <a:lnTo>
                    <a:pt x="1554" y="3137"/>
                  </a:lnTo>
                  <a:cubicBezTo>
                    <a:pt x="1577" y="3137"/>
                    <a:pt x="1602" y="3137"/>
                    <a:pt x="1628" y="3137"/>
                  </a:cubicBezTo>
                  <a:cubicBezTo>
                    <a:pt x="1717" y="3137"/>
                    <a:pt x="1817" y="3135"/>
                    <a:pt x="1898" y="3130"/>
                  </a:cubicBezTo>
                  <a:cubicBezTo>
                    <a:pt x="1909" y="3130"/>
                    <a:pt x="1921" y="3128"/>
                    <a:pt x="1934" y="3127"/>
                  </a:cubicBezTo>
                  <a:cubicBezTo>
                    <a:pt x="2138" y="3098"/>
                    <a:pt x="2394" y="2993"/>
                    <a:pt x="2550" y="2855"/>
                  </a:cubicBezTo>
                  <a:cubicBezTo>
                    <a:pt x="2590" y="2813"/>
                    <a:pt x="2629" y="2771"/>
                    <a:pt x="2669" y="2728"/>
                  </a:cubicBezTo>
                  <a:cubicBezTo>
                    <a:pt x="2721" y="2692"/>
                    <a:pt x="2763" y="2649"/>
                    <a:pt x="2791" y="2596"/>
                  </a:cubicBezTo>
                  <a:cubicBezTo>
                    <a:pt x="2829" y="2547"/>
                    <a:pt x="2945" y="2345"/>
                    <a:pt x="2978" y="2225"/>
                  </a:cubicBezTo>
                  <a:cubicBezTo>
                    <a:pt x="3010" y="2108"/>
                    <a:pt x="3057" y="1964"/>
                    <a:pt x="3065" y="1833"/>
                  </a:cubicBezTo>
                  <a:cubicBezTo>
                    <a:pt x="3072" y="1717"/>
                    <a:pt x="3063" y="1594"/>
                    <a:pt x="3059" y="1476"/>
                  </a:cubicBezTo>
                  <a:cubicBezTo>
                    <a:pt x="3059" y="1461"/>
                    <a:pt x="3057" y="1443"/>
                    <a:pt x="3056" y="1426"/>
                  </a:cubicBezTo>
                  <a:cubicBezTo>
                    <a:pt x="3036" y="1288"/>
                    <a:pt x="2988" y="1151"/>
                    <a:pt x="2942" y="1022"/>
                  </a:cubicBezTo>
                  <a:cubicBezTo>
                    <a:pt x="2895" y="894"/>
                    <a:pt x="2777" y="728"/>
                    <a:pt x="2725" y="649"/>
                  </a:cubicBezTo>
                  <a:cubicBezTo>
                    <a:pt x="2706" y="625"/>
                    <a:pt x="2686" y="602"/>
                    <a:pt x="2665" y="577"/>
                  </a:cubicBezTo>
                  <a:cubicBezTo>
                    <a:pt x="2604" y="517"/>
                    <a:pt x="2459" y="353"/>
                    <a:pt x="2341" y="287"/>
                  </a:cubicBezTo>
                  <a:cubicBezTo>
                    <a:pt x="2207" y="182"/>
                    <a:pt x="2056" y="115"/>
                    <a:pt x="1888" y="91"/>
                  </a:cubicBezTo>
                  <a:cubicBezTo>
                    <a:pt x="1797" y="59"/>
                    <a:pt x="1705" y="49"/>
                    <a:pt x="1610" y="45"/>
                  </a:cubicBezTo>
                  <a:cubicBezTo>
                    <a:pt x="1557" y="33"/>
                    <a:pt x="1504" y="21"/>
                    <a:pt x="1452" y="8"/>
                  </a:cubicBezTo>
                  <a:cubicBezTo>
                    <a:pt x="1405" y="3"/>
                    <a:pt x="1358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9"/>
            <p:cNvSpPr/>
            <p:nvPr/>
          </p:nvSpPr>
          <p:spPr>
            <a:xfrm rot="-3454965" flipH="1">
              <a:off x="2168857" y="3906157"/>
              <a:ext cx="65858" cy="57576"/>
            </a:xfrm>
            <a:custGeom>
              <a:avLst/>
              <a:gdLst/>
              <a:ahLst/>
              <a:cxnLst/>
              <a:rect l="l" t="t" r="r" b="b"/>
              <a:pathLst>
                <a:path w="3266" h="3270" extrusionOk="0">
                  <a:moveTo>
                    <a:pt x="1446" y="1"/>
                  </a:moveTo>
                  <a:cubicBezTo>
                    <a:pt x="1270" y="1"/>
                    <a:pt x="1101" y="37"/>
                    <a:pt x="939" y="106"/>
                  </a:cubicBezTo>
                  <a:cubicBezTo>
                    <a:pt x="834" y="163"/>
                    <a:pt x="730" y="232"/>
                    <a:pt x="631" y="292"/>
                  </a:cubicBezTo>
                  <a:cubicBezTo>
                    <a:pt x="624" y="296"/>
                    <a:pt x="618" y="301"/>
                    <a:pt x="611" y="305"/>
                  </a:cubicBezTo>
                  <a:cubicBezTo>
                    <a:pt x="596" y="315"/>
                    <a:pt x="583" y="327"/>
                    <a:pt x="572" y="340"/>
                  </a:cubicBezTo>
                  <a:cubicBezTo>
                    <a:pt x="494" y="414"/>
                    <a:pt x="395" y="519"/>
                    <a:pt x="324" y="600"/>
                  </a:cubicBezTo>
                  <a:cubicBezTo>
                    <a:pt x="320" y="606"/>
                    <a:pt x="316" y="610"/>
                    <a:pt x="310" y="616"/>
                  </a:cubicBezTo>
                  <a:cubicBezTo>
                    <a:pt x="300" y="630"/>
                    <a:pt x="291" y="645"/>
                    <a:pt x="281" y="659"/>
                  </a:cubicBezTo>
                  <a:cubicBezTo>
                    <a:pt x="227" y="758"/>
                    <a:pt x="169" y="865"/>
                    <a:pt x="119" y="965"/>
                  </a:cubicBezTo>
                  <a:cubicBezTo>
                    <a:pt x="114" y="973"/>
                    <a:pt x="113" y="980"/>
                    <a:pt x="109" y="984"/>
                  </a:cubicBezTo>
                  <a:cubicBezTo>
                    <a:pt x="104" y="998"/>
                    <a:pt x="99" y="1016"/>
                    <a:pt x="93" y="1032"/>
                  </a:cubicBezTo>
                  <a:cubicBezTo>
                    <a:pt x="63" y="1138"/>
                    <a:pt x="35" y="1257"/>
                    <a:pt x="14" y="1365"/>
                  </a:cubicBezTo>
                  <a:cubicBezTo>
                    <a:pt x="12" y="1375"/>
                    <a:pt x="11" y="1384"/>
                    <a:pt x="8" y="1391"/>
                  </a:cubicBezTo>
                  <a:cubicBezTo>
                    <a:pt x="5" y="1407"/>
                    <a:pt x="5" y="1423"/>
                    <a:pt x="4" y="1442"/>
                  </a:cubicBezTo>
                  <a:lnTo>
                    <a:pt x="4" y="1465"/>
                  </a:lnTo>
                  <a:cubicBezTo>
                    <a:pt x="1" y="1577"/>
                    <a:pt x="5" y="1696"/>
                    <a:pt x="11" y="1808"/>
                  </a:cubicBezTo>
                  <a:cubicBezTo>
                    <a:pt x="11" y="1826"/>
                    <a:pt x="12" y="1844"/>
                    <a:pt x="15" y="1862"/>
                  </a:cubicBezTo>
                  <a:cubicBezTo>
                    <a:pt x="18" y="1877"/>
                    <a:pt x="21" y="1893"/>
                    <a:pt x="25" y="1908"/>
                  </a:cubicBezTo>
                  <a:cubicBezTo>
                    <a:pt x="40" y="1967"/>
                    <a:pt x="58" y="2030"/>
                    <a:pt x="76" y="2085"/>
                  </a:cubicBezTo>
                  <a:cubicBezTo>
                    <a:pt x="91" y="2141"/>
                    <a:pt x="107" y="2207"/>
                    <a:pt x="127" y="2267"/>
                  </a:cubicBezTo>
                  <a:cubicBezTo>
                    <a:pt x="133" y="2283"/>
                    <a:pt x="140" y="2298"/>
                    <a:pt x="147" y="2312"/>
                  </a:cubicBezTo>
                  <a:cubicBezTo>
                    <a:pt x="150" y="2319"/>
                    <a:pt x="155" y="2326"/>
                    <a:pt x="158" y="2332"/>
                  </a:cubicBezTo>
                  <a:cubicBezTo>
                    <a:pt x="215" y="2436"/>
                    <a:pt x="281" y="2542"/>
                    <a:pt x="346" y="2643"/>
                  </a:cubicBezTo>
                  <a:cubicBezTo>
                    <a:pt x="365" y="2670"/>
                    <a:pt x="385" y="2695"/>
                    <a:pt x="408" y="2719"/>
                  </a:cubicBezTo>
                  <a:cubicBezTo>
                    <a:pt x="490" y="2800"/>
                    <a:pt x="581" y="2889"/>
                    <a:pt x="668" y="2965"/>
                  </a:cubicBezTo>
                  <a:cubicBezTo>
                    <a:pt x="674" y="2971"/>
                    <a:pt x="680" y="2974"/>
                    <a:pt x="687" y="2980"/>
                  </a:cubicBezTo>
                  <a:cubicBezTo>
                    <a:pt x="691" y="2985"/>
                    <a:pt x="698" y="2988"/>
                    <a:pt x="704" y="2992"/>
                  </a:cubicBezTo>
                  <a:cubicBezTo>
                    <a:pt x="709" y="2994"/>
                    <a:pt x="713" y="2997"/>
                    <a:pt x="717" y="3000"/>
                  </a:cubicBezTo>
                  <a:cubicBezTo>
                    <a:pt x="804" y="3050"/>
                    <a:pt x="926" y="3113"/>
                    <a:pt x="1018" y="3159"/>
                  </a:cubicBezTo>
                  <a:cubicBezTo>
                    <a:pt x="1029" y="3167"/>
                    <a:pt x="1044" y="3171"/>
                    <a:pt x="1058" y="3177"/>
                  </a:cubicBezTo>
                  <a:cubicBezTo>
                    <a:pt x="1065" y="3179"/>
                    <a:pt x="1073" y="3182"/>
                    <a:pt x="1080" y="3184"/>
                  </a:cubicBezTo>
                  <a:cubicBezTo>
                    <a:pt x="1134" y="3198"/>
                    <a:pt x="1219" y="3218"/>
                    <a:pt x="1248" y="3224"/>
                  </a:cubicBezTo>
                  <a:cubicBezTo>
                    <a:pt x="1287" y="3233"/>
                    <a:pt x="1363" y="3254"/>
                    <a:pt x="1418" y="3263"/>
                  </a:cubicBezTo>
                  <a:cubicBezTo>
                    <a:pt x="1432" y="3267"/>
                    <a:pt x="1449" y="3269"/>
                    <a:pt x="1465" y="3269"/>
                  </a:cubicBezTo>
                  <a:cubicBezTo>
                    <a:pt x="1483" y="3269"/>
                    <a:pt x="1501" y="3269"/>
                    <a:pt x="1520" y="3269"/>
                  </a:cubicBezTo>
                  <a:cubicBezTo>
                    <a:pt x="1615" y="3269"/>
                    <a:pt x="1715" y="3264"/>
                    <a:pt x="1806" y="3261"/>
                  </a:cubicBezTo>
                  <a:cubicBezTo>
                    <a:pt x="1816" y="3261"/>
                    <a:pt x="1824" y="3261"/>
                    <a:pt x="1831" y="3260"/>
                  </a:cubicBezTo>
                  <a:cubicBezTo>
                    <a:pt x="1845" y="3257"/>
                    <a:pt x="1857" y="3256"/>
                    <a:pt x="1871" y="3253"/>
                  </a:cubicBezTo>
                  <a:cubicBezTo>
                    <a:pt x="1982" y="3227"/>
                    <a:pt x="2100" y="3190"/>
                    <a:pt x="2208" y="3155"/>
                  </a:cubicBezTo>
                  <a:cubicBezTo>
                    <a:pt x="2215" y="3154"/>
                    <a:pt x="2222" y="3149"/>
                    <a:pt x="2231" y="3148"/>
                  </a:cubicBezTo>
                  <a:lnTo>
                    <a:pt x="2270" y="3132"/>
                  </a:lnTo>
                  <a:cubicBezTo>
                    <a:pt x="2274" y="3129"/>
                    <a:pt x="2281" y="3125"/>
                    <a:pt x="2287" y="3122"/>
                  </a:cubicBezTo>
                  <a:cubicBezTo>
                    <a:pt x="2392" y="3062"/>
                    <a:pt x="2500" y="2997"/>
                    <a:pt x="2598" y="2931"/>
                  </a:cubicBezTo>
                  <a:cubicBezTo>
                    <a:pt x="2623" y="2915"/>
                    <a:pt x="2645" y="2895"/>
                    <a:pt x="2667" y="2874"/>
                  </a:cubicBezTo>
                  <a:cubicBezTo>
                    <a:pt x="2747" y="2794"/>
                    <a:pt x="2838" y="2699"/>
                    <a:pt x="2913" y="2614"/>
                  </a:cubicBezTo>
                  <a:cubicBezTo>
                    <a:pt x="2918" y="2608"/>
                    <a:pt x="2924" y="2601"/>
                    <a:pt x="2928" y="2594"/>
                  </a:cubicBezTo>
                  <a:cubicBezTo>
                    <a:pt x="2940" y="2581"/>
                    <a:pt x="2949" y="2569"/>
                    <a:pt x="2956" y="2557"/>
                  </a:cubicBezTo>
                  <a:lnTo>
                    <a:pt x="2977" y="2519"/>
                  </a:lnTo>
                  <a:cubicBezTo>
                    <a:pt x="3035" y="2418"/>
                    <a:pt x="3092" y="2313"/>
                    <a:pt x="3143" y="2210"/>
                  </a:cubicBezTo>
                  <a:cubicBezTo>
                    <a:pt x="3147" y="2203"/>
                    <a:pt x="3150" y="2195"/>
                    <a:pt x="3154" y="2185"/>
                  </a:cubicBezTo>
                  <a:cubicBezTo>
                    <a:pt x="3162" y="2171"/>
                    <a:pt x="3166" y="2155"/>
                    <a:pt x="3172" y="2139"/>
                  </a:cubicBezTo>
                  <a:cubicBezTo>
                    <a:pt x="3173" y="2132"/>
                    <a:pt x="3177" y="2124"/>
                    <a:pt x="3179" y="2116"/>
                  </a:cubicBezTo>
                  <a:cubicBezTo>
                    <a:pt x="3208" y="2004"/>
                    <a:pt x="3238" y="1889"/>
                    <a:pt x="3259" y="1775"/>
                  </a:cubicBezTo>
                  <a:cubicBezTo>
                    <a:pt x="3264" y="1760"/>
                    <a:pt x="3265" y="1744"/>
                    <a:pt x="3265" y="1728"/>
                  </a:cubicBezTo>
                  <a:lnTo>
                    <a:pt x="3265" y="1702"/>
                  </a:lnTo>
                  <a:cubicBezTo>
                    <a:pt x="3265" y="1593"/>
                    <a:pt x="3265" y="1466"/>
                    <a:pt x="3258" y="1357"/>
                  </a:cubicBezTo>
                  <a:cubicBezTo>
                    <a:pt x="3256" y="1339"/>
                    <a:pt x="3255" y="1322"/>
                    <a:pt x="3251" y="1306"/>
                  </a:cubicBezTo>
                  <a:cubicBezTo>
                    <a:pt x="3238" y="1247"/>
                    <a:pt x="3215" y="1177"/>
                    <a:pt x="3200" y="1126"/>
                  </a:cubicBezTo>
                  <a:cubicBezTo>
                    <a:pt x="3186" y="1076"/>
                    <a:pt x="3169" y="1004"/>
                    <a:pt x="3149" y="947"/>
                  </a:cubicBezTo>
                  <a:cubicBezTo>
                    <a:pt x="3143" y="931"/>
                    <a:pt x="3136" y="915"/>
                    <a:pt x="3127" y="901"/>
                  </a:cubicBezTo>
                  <a:cubicBezTo>
                    <a:pt x="3126" y="896"/>
                    <a:pt x="3123" y="895"/>
                    <a:pt x="3121" y="891"/>
                  </a:cubicBezTo>
                  <a:cubicBezTo>
                    <a:pt x="3069" y="801"/>
                    <a:pt x="2998" y="675"/>
                    <a:pt x="2940" y="591"/>
                  </a:cubicBezTo>
                  <a:cubicBezTo>
                    <a:pt x="2934" y="584"/>
                    <a:pt x="2928" y="574"/>
                    <a:pt x="2924" y="567"/>
                  </a:cubicBezTo>
                  <a:cubicBezTo>
                    <a:pt x="2812" y="434"/>
                    <a:pt x="2681" y="328"/>
                    <a:pt x="2523" y="260"/>
                  </a:cubicBezTo>
                  <a:cubicBezTo>
                    <a:pt x="2382" y="168"/>
                    <a:pt x="2228" y="118"/>
                    <a:pt x="2057" y="105"/>
                  </a:cubicBezTo>
                  <a:cubicBezTo>
                    <a:pt x="2041" y="103"/>
                    <a:pt x="2026" y="102"/>
                    <a:pt x="2011" y="102"/>
                  </a:cubicBezTo>
                  <a:cubicBezTo>
                    <a:pt x="1989" y="102"/>
                    <a:pt x="1966" y="104"/>
                    <a:pt x="1943" y="104"/>
                  </a:cubicBezTo>
                  <a:cubicBezTo>
                    <a:pt x="1931" y="98"/>
                    <a:pt x="1920" y="89"/>
                    <a:pt x="1906" y="83"/>
                  </a:cubicBezTo>
                  <a:cubicBezTo>
                    <a:pt x="1799" y="59"/>
                    <a:pt x="1694" y="33"/>
                    <a:pt x="1586" y="9"/>
                  </a:cubicBezTo>
                  <a:cubicBezTo>
                    <a:pt x="1539" y="4"/>
                    <a:pt x="1492" y="1"/>
                    <a:pt x="1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9"/>
            <p:cNvSpPr/>
            <p:nvPr/>
          </p:nvSpPr>
          <p:spPr>
            <a:xfrm rot="-3454965" flipH="1">
              <a:off x="2126994" y="4101493"/>
              <a:ext cx="107741" cy="92597"/>
            </a:xfrm>
            <a:custGeom>
              <a:avLst/>
              <a:gdLst/>
              <a:ahLst/>
              <a:cxnLst/>
              <a:rect l="l" t="t" r="r" b="b"/>
              <a:pathLst>
                <a:path w="5343" h="5259" extrusionOk="0">
                  <a:moveTo>
                    <a:pt x="2734" y="0"/>
                  </a:moveTo>
                  <a:cubicBezTo>
                    <a:pt x="2599" y="0"/>
                    <a:pt x="2463" y="13"/>
                    <a:pt x="2327" y="42"/>
                  </a:cubicBezTo>
                  <a:cubicBezTo>
                    <a:pt x="1671" y="178"/>
                    <a:pt x="1113" y="528"/>
                    <a:pt x="702" y="1059"/>
                  </a:cubicBezTo>
                  <a:cubicBezTo>
                    <a:pt x="497" y="1324"/>
                    <a:pt x="353" y="1636"/>
                    <a:pt x="274" y="1964"/>
                  </a:cubicBezTo>
                  <a:cubicBezTo>
                    <a:pt x="227" y="2057"/>
                    <a:pt x="187" y="2152"/>
                    <a:pt x="156" y="2253"/>
                  </a:cubicBezTo>
                  <a:cubicBezTo>
                    <a:pt x="50" y="2607"/>
                    <a:pt x="1" y="2985"/>
                    <a:pt x="90" y="3351"/>
                  </a:cubicBezTo>
                  <a:cubicBezTo>
                    <a:pt x="138" y="3539"/>
                    <a:pt x="185" y="3728"/>
                    <a:pt x="283" y="3899"/>
                  </a:cubicBezTo>
                  <a:cubicBezTo>
                    <a:pt x="382" y="4073"/>
                    <a:pt x="484" y="4260"/>
                    <a:pt x="628" y="4405"/>
                  </a:cubicBezTo>
                  <a:cubicBezTo>
                    <a:pt x="923" y="4704"/>
                    <a:pt x="1214" y="4930"/>
                    <a:pt x="1609" y="5089"/>
                  </a:cubicBezTo>
                  <a:cubicBezTo>
                    <a:pt x="1860" y="5189"/>
                    <a:pt x="2139" y="5253"/>
                    <a:pt x="2408" y="5258"/>
                  </a:cubicBezTo>
                  <a:cubicBezTo>
                    <a:pt x="2434" y="5259"/>
                    <a:pt x="2459" y="5259"/>
                    <a:pt x="2484" y="5259"/>
                  </a:cubicBezTo>
                  <a:cubicBezTo>
                    <a:pt x="2849" y="5259"/>
                    <a:pt x="3123" y="5209"/>
                    <a:pt x="3484" y="5099"/>
                  </a:cubicBezTo>
                  <a:cubicBezTo>
                    <a:pt x="3744" y="5017"/>
                    <a:pt x="3970" y="4876"/>
                    <a:pt x="4199" y="4726"/>
                  </a:cubicBezTo>
                  <a:cubicBezTo>
                    <a:pt x="4424" y="4578"/>
                    <a:pt x="4622" y="4365"/>
                    <a:pt x="4786" y="4156"/>
                  </a:cubicBezTo>
                  <a:cubicBezTo>
                    <a:pt x="4834" y="4093"/>
                    <a:pt x="4875" y="4027"/>
                    <a:pt x="4914" y="3958"/>
                  </a:cubicBezTo>
                  <a:cubicBezTo>
                    <a:pt x="5002" y="3798"/>
                    <a:pt x="5101" y="3635"/>
                    <a:pt x="5156" y="3459"/>
                  </a:cubicBezTo>
                  <a:cubicBezTo>
                    <a:pt x="5343" y="2849"/>
                    <a:pt x="5324" y="2231"/>
                    <a:pt x="5087" y="1636"/>
                  </a:cubicBezTo>
                  <a:cubicBezTo>
                    <a:pt x="4897" y="1164"/>
                    <a:pt x="4521" y="682"/>
                    <a:pt x="4083" y="413"/>
                  </a:cubicBezTo>
                  <a:cubicBezTo>
                    <a:pt x="3674" y="165"/>
                    <a:pt x="3210" y="0"/>
                    <a:pt x="2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9"/>
            <p:cNvSpPr/>
            <p:nvPr/>
          </p:nvSpPr>
          <p:spPr>
            <a:xfrm rot="-3454965" flipH="1">
              <a:off x="2253103" y="3988022"/>
              <a:ext cx="68097" cy="60323"/>
            </a:xfrm>
            <a:custGeom>
              <a:avLst/>
              <a:gdLst/>
              <a:ahLst/>
              <a:cxnLst/>
              <a:rect l="l" t="t" r="r" b="b"/>
              <a:pathLst>
                <a:path w="3377" h="3426" extrusionOk="0">
                  <a:moveTo>
                    <a:pt x="1733" y="1"/>
                  </a:moveTo>
                  <a:cubicBezTo>
                    <a:pt x="1685" y="1"/>
                    <a:pt x="1637" y="4"/>
                    <a:pt x="1594" y="5"/>
                  </a:cubicBezTo>
                  <a:cubicBezTo>
                    <a:pt x="1581" y="5"/>
                    <a:pt x="1567" y="5"/>
                    <a:pt x="1553" y="5"/>
                  </a:cubicBezTo>
                  <a:cubicBezTo>
                    <a:pt x="1543" y="5"/>
                    <a:pt x="1533" y="5"/>
                    <a:pt x="1523" y="5"/>
                  </a:cubicBezTo>
                  <a:cubicBezTo>
                    <a:pt x="1472" y="5"/>
                    <a:pt x="1418" y="6"/>
                    <a:pt x="1370" y="14"/>
                  </a:cubicBezTo>
                  <a:cubicBezTo>
                    <a:pt x="1358" y="17"/>
                    <a:pt x="1346" y="19"/>
                    <a:pt x="1335" y="21"/>
                  </a:cubicBezTo>
                  <a:cubicBezTo>
                    <a:pt x="1298" y="30"/>
                    <a:pt x="1046" y="100"/>
                    <a:pt x="1012" y="114"/>
                  </a:cubicBezTo>
                  <a:cubicBezTo>
                    <a:pt x="1007" y="117"/>
                    <a:pt x="1003" y="117"/>
                    <a:pt x="999" y="119"/>
                  </a:cubicBezTo>
                  <a:cubicBezTo>
                    <a:pt x="902" y="178"/>
                    <a:pt x="803" y="237"/>
                    <a:pt x="704" y="296"/>
                  </a:cubicBezTo>
                  <a:lnTo>
                    <a:pt x="586" y="421"/>
                  </a:lnTo>
                  <a:cubicBezTo>
                    <a:pt x="495" y="494"/>
                    <a:pt x="429" y="583"/>
                    <a:pt x="389" y="691"/>
                  </a:cubicBezTo>
                  <a:cubicBezTo>
                    <a:pt x="343" y="778"/>
                    <a:pt x="324" y="796"/>
                    <a:pt x="302" y="861"/>
                  </a:cubicBezTo>
                  <a:cubicBezTo>
                    <a:pt x="295" y="881"/>
                    <a:pt x="291" y="903"/>
                    <a:pt x="284" y="922"/>
                  </a:cubicBezTo>
                  <a:cubicBezTo>
                    <a:pt x="271" y="960"/>
                    <a:pt x="259" y="998"/>
                    <a:pt x="248" y="1035"/>
                  </a:cubicBezTo>
                  <a:cubicBezTo>
                    <a:pt x="206" y="1166"/>
                    <a:pt x="164" y="1300"/>
                    <a:pt x="123" y="1431"/>
                  </a:cubicBezTo>
                  <a:cubicBezTo>
                    <a:pt x="62" y="1559"/>
                    <a:pt x="18" y="1691"/>
                    <a:pt x="0" y="1838"/>
                  </a:cubicBezTo>
                  <a:cubicBezTo>
                    <a:pt x="3" y="1947"/>
                    <a:pt x="6" y="2057"/>
                    <a:pt x="8" y="2165"/>
                  </a:cubicBezTo>
                  <a:cubicBezTo>
                    <a:pt x="44" y="2393"/>
                    <a:pt x="134" y="2598"/>
                    <a:pt x="278" y="2777"/>
                  </a:cubicBezTo>
                  <a:cubicBezTo>
                    <a:pt x="291" y="2795"/>
                    <a:pt x="302" y="2812"/>
                    <a:pt x="317" y="2826"/>
                  </a:cubicBezTo>
                  <a:cubicBezTo>
                    <a:pt x="400" y="2913"/>
                    <a:pt x="494" y="3000"/>
                    <a:pt x="583" y="3080"/>
                  </a:cubicBezTo>
                  <a:cubicBezTo>
                    <a:pt x="593" y="3087"/>
                    <a:pt x="600" y="3094"/>
                    <a:pt x="609" y="3101"/>
                  </a:cubicBezTo>
                  <a:cubicBezTo>
                    <a:pt x="625" y="3114"/>
                    <a:pt x="641" y="3126"/>
                    <a:pt x="659" y="3136"/>
                  </a:cubicBezTo>
                  <a:cubicBezTo>
                    <a:pt x="769" y="3199"/>
                    <a:pt x="882" y="3271"/>
                    <a:pt x="1003" y="3317"/>
                  </a:cubicBezTo>
                  <a:cubicBezTo>
                    <a:pt x="1022" y="3324"/>
                    <a:pt x="1043" y="3331"/>
                    <a:pt x="1065" y="3337"/>
                  </a:cubicBezTo>
                  <a:cubicBezTo>
                    <a:pt x="1177" y="3366"/>
                    <a:pt x="1291" y="3395"/>
                    <a:pt x="1403" y="3416"/>
                  </a:cubicBezTo>
                  <a:lnTo>
                    <a:pt x="1442" y="3422"/>
                  </a:lnTo>
                  <a:cubicBezTo>
                    <a:pt x="1461" y="3423"/>
                    <a:pt x="1482" y="3425"/>
                    <a:pt x="1504" y="3425"/>
                  </a:cubicBezTo>
                  <a:cubicBezTo>
                    <a:pt x="1529" y="3425"/>
                    <a:pt x="1554" y="3426"/>
                    <a:pt x="1580" y="3426"/>
                  </a:cubicBezTo>
                  <a:cubicBezTo>
                    <a:pt x="1671" y="3426"/>
                    <a:pt x="1764" y="3422"/>
                    <a:pt x="1852" y="3418"/>
                  </a:cubicBezTo>
                  <a:cubicBezTo>
                    <a:pt x="1863" y="3418"/>
                    <a:pt x="1876" y="3416"/>
                    <a:pt x="1889" y="3415"/>
                  </a:cubicBezTo>
                  <a:cubicBezTo>
                    <a:pt x="2039" y="3399"/>
                    <a:pt x="2187" y="3344"/>
                    <a:pt x="2327" y="3295"/>
                  </a:cubicBezTo>
                  <a:cubicBezTo>
                    <a:pt x="2345" y="3288"/>
                    <a:pt x="2366" y="3281"/>
                    <a:pt x="2384" y="3272"/>
                  </a:cubicBezTo>
                  <a:cubicBezTo>
                    <a:pt x="2394" y="3267"/>
                    <a:pt x="2403" y="3262"/>
                    <a:pt x="2413" y="3256"/>
                  </a:cubicBezTo>
                  <a:cubicBezTo>
                    <a:pt x="2515" y="3199"/>
                    <a:pt x="2629" y="3133"/>
                    <a:pt x="2727" y="3065"/>
                  </a:cubicBezTo>
                  <a:cubicBezTo>
                    <a:pt x="2744" y="3055"/>
                    <a:pt x="2761" y="3042"/>
                    <a:pt x="2776" y="3029"/>
                  </a:cubicBezTo>
                  <a:cubicBezTo>
                    <a:pt x="2784" y="3022"/>
                    <a:pt x="2791" y="3015"/>
                    <a:pt x="2799" y="3006"/>
                  </a:cubicBezTo>
                  <a:cubicBezTo>
                    <a:pt x="2883" y="2924"/>
                    <a:pt x="2974" y="2831"/>
                    <a:pt x="3050" y="2740"/>
                  </a:cubicBezTo>
                  <a:cubicBezTo>
                    <a:pt x="3065" y="2724"/>
                    <a:pt x="3078" y="2705"/>
                    <a:pt x="3089" y="2687"/>
                  </a:cubicBezTo>
                  <a:cubicBezTo>
                    <a:pt x="3148" y="2588"/>
                    <a:pt x="3204" y="2480"/>
                    <a:pt x="3256" y="2377"/>
                  </a:cubicBezTo>
                  <a:cubicBezTo>
                    <a:pt x="3262" y="2366"/>
                    <a:pt x="3266" y="2353"/>
                    <a:pt x="3272" y="2343"/>
                  </a:cubicBezTo>
                  <a:cubicBezTo>
                    <a:pt x="3299" y="2277"/>
                    <a:pt x="3312" y="2193"/>
                    <a:pt x="3327" y="2130"/>
                  </a:cubicBezTo>
                  <a:cubicBezTo>
                    <a:pt x="3341" y="2068"/>
                    <a:pt x="3367" y="1986"/>
                    <a:pt x="3373" y="1914"/>
                  </a:cubicBezTo>
                  <a:cubicBezTo>
                    <a:pt x="3373" y="1906"/>
                    <a:pt x="3374" y="1897"/>
                    <a:pt x="3374" y="1890"/>
                  </a:cubicBezTo>
                  <a:cubicBezTo>
                    <a:pt x="3377" y="1780"/>
                    <a:pt x="3374" y="1651"/>
                    <a:pt x="3367" y="1540"/>
                  </a:cubicBezTo>
                  <a:cubicBezTo>
                    <a:pt x="3365" y="1521"/>
                    <a:pt x="3364" y="1501"/>
                    <a:pt x="3360" y="1481"/>
                  </a:cubicBezTo>
                  <a:cubicBezTo>
                    <a:pt x="3358" y="1471"/>
                    <a:pt x="3357" y="1461"/>
                    <a:pt x="3352" y="1452"/>
                  </a:cubicBezTo>
                  <a:cubicBezTo>
                    <a:pt x="3324" y="1343"/>
                    <a:pt x="3292" y="1224"/>
                    <a:pt x="3256" y="1116"/>
                  </a:cubicBezTo>
                  <a:cubicBezTo>
                    <a:pt x="3250" y="1097"/>
                    <a:pt x="3242" y="1078"/>
                    <a:pt x="3235" y="1061"/>
                  </a:cubicBezTo>
                  <a:cubicBezTo>
                    <a:pt x="3226" y="1042"/>
                    <a:pt x="3216" y="1027"/>
                    <a:pt x="3207" y="1011"/>
                  </a:cubicBezTo>
                  <a:cubicBezTo>
                    <a:pt x="3147" y="906"/>
                    <a:pt x="3085" y="798"/>
                    <a:pt x="3017" y="697"/>
                  </a:cubicBezTo>
                  <a:cubicBezTo>
                    <a:pt x="3012" y="688"/>
                    <a:pt x="3004" y="681"/>
                    <a:pt x="2999" y="673"/>
                  </a:cubicBezTo>
                  <a:cubicBezTo>
                    <a:pt x="2991" y="654"/>
                    <a:pt x="2977" y="638"/>
                    <a:pt x="2963" y="624"/>
                  </a:cubicBezTo>
                  <a:cubicBezTo>
                    <a:pt x="2957" y="617"/>
                    <a:pt x="2950" y="611"/>
                    <a:pt x="2942" y="606"/>
                  </a:cubicBezTo>
                  <a:cubicBezTo>
                    <a:pt x="2855" y="522"/>
                    <a:pt x="2767" y="431"/>
                    <a:pt x="2673" y="352"/>
                  </a:cubicBezTo>
                  <a:cubicBezTo>
                    <a:pt x="2601" y="291"/>
                    <a:pt x="2514" y="254"/>
                    <a:pt x="2432" y="208"/>
                  </a:cubicBezTo>
                  <a:cubicBezTo>
                    <a:pt x="2350" y="165"/>
                    <a:pt x="2271" y="113"/>
                    <a:pt x="2180" y="90"/>
                  </a:cubicBezTo>
                  <a:cubicBezTo>
                    <a:pt x="2075" y="63"/>
                    <a:pt x="1953" y="30"/>
                    <a:pt x="1845" y="11"/>
                  </a:cubicBezTo>
                  <a:cubicBezTo>
                    <a:pt x="1833" y="9"/>
                    <a:pt x="1825" y="7"/>
                    <a:pt x="1813" y="5"/>
                  </a:cubicBezTo>
                  <a:cubicBezTo>
                    <a:pt x="1787" y="2"/>
                    <a:pt x="1760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9"/>
            <p:cNvSpPr/>
            <p:nvPr/>
          </p:nvSpPr>
          <p:spPr>
            <a:xfrm rot="-3454965" flipH="1">
              <a:off x="2324555" y="3900224"/>
              <a:ext cx="92456" cy="82420"/>
            </a:xfrm>
            <a:custGeom>
              <a:avLst/>
              <a:gdLst/>
              <a:ahLst/>
              <a:cxnLst/>
              <a:rect l="l" t="t" r="r" b="b"/>
              <a:pathLst>
                <a:path w="4585" h="4681" extrusionOk="0">
                  <a:moveTo>
                    <a:pt x="2161" y="1"/>
                  </a:moveTo>
                  <a:cubicBezTo>
                    <a:pt x="1867" y="1"/>
                    <a:pt x="1605" y="54"/>
                    <a:pt x="1314" y="151"/>
                  </a:cubicBezTo>
                  <a:cubicBezTo>
                    <a:pt x="1137" y="208"/>
                    <a:pt x="979" y="316"/>
                    <a:pt x="825" y="417"/>
                  </a:cubicBezTo>
                  <a:cubicBezTo>
                    <a:pt x="664" y="519"/>
                    <a:pt x="534" y="669"/>
                    <a:pt x="412" y="813"/>
                  </a:cubicBezTo>
                  <a:cubicBezTo>
                    <a:pt x="297" y="946"/>
                    <a:pt x="213" y="1120"/>
                    <a:pt x="144" y="1280"/>
                  </a:cubicBezTo>
                  <a:cubicBezTo>
                    <a:pt x="78" y="1438"/>
                    <a:pt x="42" y="1612"/>
                    <a:pt x="21" y="1781"/>
                  </a:cubicBezTo>
                  <a:cubicBezTo>
                    <a:pt x="0" y="1951"/>
                    <a:pt x="6" y="2130"/>
                    <a:pt x="29" y="2299"/>
                  </a:cubicBezTo>
                  <a:cubicBezTo>
                    <a:pt x="49" y="2435"/>
                    <a:pt x="98" y="2572"/>
                    <a:pt x="139" y="2704"/>
                  </a:cubicBezTo>
                  <a:cubicBezTo>
                    <a:pt x="150" y="2740"/>
                    <a:pt x="163" y="2776"/>
                    <a:pt x="179" y="2809"/>
                  </a:cubicBezTo>
                  <a:cubicBezTo>
                    <a:pt x="193" y="2843"/>
                    <a:pt x="212" y="2873"/>
                    <a:pt x="229" y="2906"/>
                  </a:cubicBezTo>
                  <a:cubicBezTo>
                    <a:pt x="292" y="3217"/>
                    <a:pt x="426" y="3513"/>
                    <a:pt x="605" y="3769"/>
                  </a:cubicBezTo>
                  <a:cubicBezTo>
                    <a:pt x="633" y="3809"/>
                    <a:pt x="667" y="3845"/>
                    <a:pt x="700" y="3881"/>
                  </a:cubicBezTo>
                  <a:cubicBezTo>
                    <a:pt x="812" y="3996"/>
                    <a:pt x="928" y="4114"/>
                    <a:pt x="1056" y="4211"/>
                  </a:cubicBezTo>
                  <a:cubicBezTo>
                    <a:pt x="1098" y="4241"/>
                    <a:pt x="1141" y="4270"/>
                    <a:pt x="1186" y="4296"/>
                  </a:cubicBezTo>
                  <a:cubicBezTo>
                    <a:pt x="1325" y="4376"/>
                    <a:pt x="1469" y="4461"/>
                    <a:pt x="1620" y="4519"/>
                  </a:cubicBezTo>
                  <a:cubicBezTo>
                    <a:pt x="1813" y="4593"/>
                    <a:pt x="2026" y="4644"/>
                    <a:pt x="2232" y="4665"/>
                  </a:cubicBezTo>
                  <a:cubicBezTo>
                    <a:pt x="2320" y="4674"/>
                    <a:pt x="2410" y="4680"/>
                    <a:pt x="2501" y="4680"/>
                  </a:cubicBezTo>
                  <a:cubicBezTo>
                    <a:pt x="2624" y="4680"/>
                    <a:pt x="2747" y="4670"/>
                    <a:pt x="2865" y="4642"/>
                  </a:cubicBezTo>
                  <a:cubicBezTo>
                    <a:pt x="3213" y="4563"/>
                    <a:pt x="3442" y="4468"/>
                    <a:pt x="3735" y="4262"/>
                  </a:cubicBezTo>
                  <a:cubicBezTo>
                    <a:pt x="3778" y="4232"/>
                    <a:pt x="3819" y="4198"/>
                    <a:pt x="3856" y="4160"/>
                  </a:cubicBezTo>
                  <a:cubicBezTo>
                    <a:pt x="3974" y="4042"/>
                    <a:pt x="4105" y="3923"/>
                    <a:pt x="4196" y="3779"/>
                  </a:cubicBezTo>
                  <a:cubicBezTo>
                    <a:pt x="4351" y="3536"/>
                    <a:pt x="4442" y="3323"/>
                    <a:pt x="4508" y="3053"/>
                  </a:cubicBezTo>
                  <a:cubicBezTo>
                    <a:pt x="4575" y="2769"/>
                    <a:pt x="4584" y="2556"/>
                    <a:pt x="4564" y="2253"/>
                  </a:cubicBezTo>
                  <a:cubicBezTo>
                    <a:pt x="4550" y="2031"/>
                    <a:pt x="4478" y="1814"/>
                    <a:pt x="4410" y="1605"/>
                  </a:cubicBezTo>
                  <a:cubicBezTo>
                    <a:pt x="4339" y="1392"/>
                    <a:pt x="4213" y="1201"/>
                    <a:pt x="4092" y="1015"/>
                  </a:cubicBezTo>
                  <a:cubicBezTo>
                    <a:pt x="3961" y="825"/>
                    <a:pt x="3788" y="670"/>
                    <a:pt x="3619" y="519"/>
                  </a:cubicBezTo>
                  <a:cubicBezTo>
                    <a:pt x="3453" y="372"/>
                    <a:pt x="3245" y="266"/>
                    <a:pt x="3048" y="175"/>
                  </a:cubicBezTo>
                  <a:cubicBezTo>
                    <a:pt x="2991" y="151"/>
                    <a:pt x="2935" y="131"/>
                    <a:pt x="2876" y="116"/>
                  </a:cubicBezTo>
                  <a:cubicBezTo>
                    <a:pt x="2709" y="72"/>
                    <a:pt x="2532" y="21"/>
                    <a:pt x="2358" y="8"/>
                  </a:cubicBezTo>
                  <a:cubicBezTo>
                    <a:pt x="2291" y="3"/>
                    <a:pt x="2225" y="1"/>
                    <a:pt x="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9"/>
            <p:cNvSpPr/>
            <p:nvPr/>
          </p:nvSpPr>
          <p:spPr>
            <a:xfrm rot="-3454965" flipH="1">
              <a:off x="2342855" y="4056891"/>
              <a:ext cx="56623" cy="50586"/>
            </a:xfrm>
            <a:custGeom>
              <a:avLst/>
              <a:gdLst/>
              <a:ahLst/>
              <a:cxnLst/>
              <a:rect l="l" t="t" r="r" b="b"/>
              <a:pathLst>
                <a:path w="2808" h="2873" extrusionOk="0">
                  <a:moveTo>
                    <a:pt x="1489" y="1"/>
                  </a:moveTo>
                  <a:cubicBezTo>
                    <a:pt x="1437" y="1"/>
                    <a:pt x="1380" y="7"/>
                    <a:pt x="1363" y="7"/>
                  </a:cubicBezTo>
                  <a:cubicBezTo>
                    <a:pt x="1350" y="7"/>
                    <a:pt x="1317" y="5"/>
                    <a:pt x="1280" y="5"/>
                  </a:cubicBezTo>
                  <a:cubicBezTo>
                    <a:pt x="1243" y="5"/>
                    <a:pt x="1202" y="7"/>
                    <a:pt x="1173" y="14"/>
                  </a:cubicBezTo>
                  <a:cubicBezTo>
                    <a:pt x="1071" y="24"/>
                    <a:pt x="977" y="56"/>
                    <a:pt x="887" y="95"/>
                  </a:cubicBezTo>
                  <a:cubicBezTo>
                    <a:pt x="874" y="99"/>
                    <a:pt x="859" y="103"/>
                    <a:pt x="851" y="106"/>
                  </a:cubicBezTo>
                  <a:cubicBezTo>
                    <a:pt x="849" y="106"/>
                    <a:pt x="845" y="108"/>
                    <a:pt x="843" y="108"/>
                  </a:cubicBezTo>
                  <a:lnTo>
                    <a:pt x="833" y="113"/>
                  </a:lnTo>
                  <a:cubicBezTo>
                    <a:pt x="723" y="165"/>
                    <a:pt x="619" y="230"/>
                    <a:pt x="521" y="302"/>
                  </a:cubicBezTo>
                  <a:cubicBezTo>
                    <a:pt x="426" y="374"/>
                    <a:pt x="327" y="499"/>
                    <a:pt x="272" y="564"/>
                  </a:cubicBezTo>
                  <a:cubicBezTo>
                    <a:pt x="266" y="569"/>
                    <a:pt x="261" y="577"/>
                    <a:pt x="256" y="582"/>
                  </a:cubicBezTo>
                  <a:cubicBezTo>
                    <a:pt x="256" y="584"/>
                    <a:pt x="255" y="585"/>
                    <a:pt x="255" y="585"/>
                  </a:cubicBezTo>
                  <a:cubicBezTo>
                    <a:pt x="236" y="620"/>
                    <a:pt x="113" y="847"/>
                    <a:pt x="97" y="880"/>
                  </a:cubicBezTo>
                  <a:cubicBezTo>
                    <a:pt x="95" y="884"/>
                    <a:pt x="94" y="886"/>
                    <a:pt x="94" y="890"/>
                  </a:cubicBezTo>
                  <a:cubicBezTo>
                    <a:pt x="72" y="943"/>
                    <a:pt x="54" y="1050"/>
                    <a:pt x="48" y="1072"/>
                  </a:cubicBezTo>
                  <a:cubicBezTo>
                    <a:pt x="33" y="1129"/>
                    <a:pt x="5" y="1208"/>
                    <a:pt x="5" y="1276"/>
                  </a:cubicBezTo>
                  <a:cubicBezTo>
                    <a:pt x="5" y="1279"/>
                    <a:pt x="0" y="1518"/>
                    <a:pt x="15" y="1627"/>
                  </a:cubicBezTo>
                  <a:cubicBezTo>
                    <a:pt x="16" y="1635"/>
                    <a:pt x="16" y="1643"/>
                    <a:pt x="20" y="1653"/>
                  </a:cubicBezTo>
                  <a:cubicBezTo>
                    <a:pt x="20" y="1654"/>
                    <a:pt x="20" y="1656"/>
                    <a:pt x="22" y="1657"/>
                  </a:cubicBezTo>
                  <a:cubicBezTo>
                    <a:pt x="39" y="1726"/>
                    <a:pt x="94" y="1912"/>
                    <a:pt x="113" y="1979"/>
                  </a:cubicBezTo>
                  <a:cubicBezTo>
                    <a:pt x="115" y="1984"/>
                    <a:pt x="115" y="1987"/>
                    <a:pt x="117" y="1992"/>
                  </a:cubicBezTo>
                  <a:cubicBezTo>
                    <a:pt x="120" y="1999"/>
                    <a:pt x="123" y="2008"/>
                    <a:pt x="125" y="2015"/>
                  </a:cubicBezTo>
                  <a:lnTo>
                    <a:pt x="131" y="2027"/>
                  </a:lnTo>
                  <a:cubicBezTo>
                    <a:pt x="131" y="2028"/>
                    <a:pt x="133" y="2030"/>
                    <a:pt x="133" y="2031"/>
                  </a:cubicBezTo>
                  <a:cubicBezTo>
                    <a:pt x="163" y="2087"/>
                    <a:pt x="278" y="2274"/>
                    <a:pt x="312" y="2329"/>
                  </a:cubicBezTo>
                  <a:cubicBezTo>
                    <a:pt x="317" y="2336"/>
                    <a:pt x="321" y="2343"/>
                    <a:pt x="327" y="2348"/>
                  </a:cubicBezTo>
                  <a:cubicBezTo>
                    <a:pt x="387" y="2422"/>
                    <a:pt x="563" y="2577"/>
                    <a:pt x="593" y="2602"/>
                  </a:cubicBezTo>
                  <a:lnTo>
                    <a:pt x="593" y="2602"/>
                  </a:lnTo>
                  <a:cubicBezTo>
                    <a:pt x="597" y="2607"/>
                    <a:pt x="601" y="2611"/>
                    <a:pt x="607" y="2614"/>
                  </a:cubicBezTo>
                  <a:cubicBezTo>
                    <a:pt x="859" y="2784"/>
                    <a:pt x="966" y="2805"/>
                    <a:pt x="1256" y="2864"/>
                  </a:cubicBezTo>
                  <a:cubicBezTo>
                    <a:pt x="1263" y="2866"/>
                    <a:pt x="1271" y="2868"/>
                    <a:pt x="1278" y="2868"/>
                  </a:cubicBezTo>
                  <a:cubicBezTo>
                    <a:pt x="1332" y="2870"/>
                    <a:pt x="1386" y="2872"/>
                    <a:pt x="1441" y="2872"/>
                  </a:cubicBezTo>
                  <a:cubicBezTo>
                    <a:pt x="1504" y="2872"/>
                    <a:pt x="1566" y="2869"/>
                    <a:pt x="1627" y="2858"/>
                  </a:cubicBezTo>
                  <a:cubicBezTo>
                    <a:pt x="1744" y="2841"/>
                    <a:pt x="1858" y="2804"/>
                    <a:pt x="1967" y="2762"/>
                  </a:cubicBezTo>
                  <a:cubicBezTo>
                    <a:pt x="1974" y="2761"/>
                    <a:pt x="1981" y="2756"/>
                    <a:pt x="1987" y="2753"/>
                  </a:cubicBezTo>
                  <a:cubicBezTo>
                    <a:pt x="2048" y="2719"/>
                    <a:pt x="2226" y="2617"/>
                    <a:pt x="2289" y="2569"/>
                  </a:cubicBezTo>
                  <a:cubicBezTo>
                    <a:pt x="2292" y="2568"/>
                    <a:pt x="2295" y="2563"/>
                    <a:pt x="2298" y="2562"/>
                  </a:cubicBezTo>
                  <a:lnTo>
                    <a:pt x="2302" y="2559"/>
                  </a:lnTo>
                  <a:cubicBezTo>
                    <a:pt x="2324" y="2538"/>
                    <a:pt x="2519" y="2330"/>
                    <a:pt x="2540" y="2307"/>
                  </a:cubicBezTo>
                  <a:cubicBezTo>
                    <a:pt x="2542" y="2303"/>
                    <a:pt x="2544" y="2302"/>
                    <a:pt x="2547" y="2297"/>
                  </a:cubicBezTo>
                  <a:cubicBezTo>
                    <a:pt x="2616" y="2207"/>
                    <a:pt x="2676" y="2066"/>
                    <a:pt x="2714" y="1988"/>
                  </a:cubicBezTo>
                  <a:cubicBezTo>
                    <a:pt x="2717" y="1981"/>
                    <a:pt x="2721" y="1974"/>
                    <a:pt x="2722" y="1966"/>
                  </a:cubicBezTo>
                  <a:cubicBezTo>
                    <a:pt x="2757" y="1857"/>
                    <a:pt x="2781" y="1743"/>
                    <a:pt x="2803" y="1631"/>
                  </a:cubicBezTo>
                  <a:cubicBezTo>
                    <a:pt x="2806" y="1621"/>
                    <a:pt x="2806" y="1614"/>
                    <a:pt x="2807" y="1605"/>
                  </a:cubicBezTo>
                  <a:lnTo>
                    <a:pt x="2807" y="1592"/>
                  </a:lnTo>
                  <a:cubicBezTo>
                    <a:pt x="2807" y="1526"/>
                    <a:pt x="2803" y="1326"/>
                    <a:pt x="2800" y="1261"/>
                  </a:cubicBezTo>
                  <a:lnTo>
                    <a:pt x="2800" y="1257"/>
                  </a:lnTo>
                  <a:cubicBezTo>
                    <a:pt x="2800" y="1247"/>
                    <a:pt x="2799" y="1240"/>
                    <a:pt x="2796" y="1231"/>
                  </a:cubicBezTo>
                  <a:cubicBezTo>
                    <a:pt x="2774" y="1107"/>
                    <a:pt x="2738" y="984"/>
                    <a:pt x="2691" y="866"/>
                  </a:cubicBezTo>
                  <a:cubicBezTo>
                    <a:pt x="2686" y="857"/>
                    <a:pt x="2683" y="850"/>
                    <a:pt x="2678" y="841"/>
                  </a:cubicBezTo>
                  <a:cubicBezTo>
                    <a:pt x="2619" y="735"/>
                    <a:pt x="2558" y="626"/>
                    <a:pt x="2485" y="526"/>
                  </a:cubicBezTo>
                  <a:cubicBezTo>
                    <a:pt x="2485" y="519"/>
                    <a:pt x="2478" y="512"/>
                    <a:pt x="2473" y="506"/>
                  </a:cubicBezTo>
                  <a:cubicBezTo>
                    <a:pt x="2439" y="473"/>
                    <a:pt x="2258" y="300"/>
                    <a:pt x="2222" y="267"/>
                  </a:cubicBezTo>
                  <a:lnTo>
                    <a:pt x="2216" y="262"/>
                  </a:lnTo>
                  <a:cubicBezTo>
                    <a:pt x="2212" y="260"/>
                    <a:pt x="2209" y="257"/>
                    <a:pt x="2204" y="254"/>
                  </a:cubicBezTo>
                  <a:cubicBezTo>
                    <a:pt x="2201" y="253"/>
                    <a:pt x="2197" y="251"/>
                    <a:pt x="2194" y="247"/>
                  </a:cubicBezTo>
                  <a:cubicBezTo>
                    <a:pt x="2160" y="228"/>
                    <a:pt x="1934" y="106"/>
                    <a:pt x="1899" y="89"/>
                  </a:cubicBezTo>
                  <a:cubicBezTo>
                    <a:pt x="1898" y="87"/>
                    <a:pt x="1895" y="87"/>
                    <a:pt x="1892" y="86"/>
                  </a:cubicBezTo>
                  <a:cubicBezTo>
                    <a:pt x="1888" y="85"/>
                    <a:pt x="1885" y="82"/>
                    <a:pt x="1879" y="82"/>
                  </a:cubicBezTo>
                  <a:cubicBezTo>
                    <a:pt x="1878" y="82"/>
                    <a:pt x="1876" y="82"/>
                    <a:pt x="1873" y="80"/>
                  </a:cubicBezTo>
                  <a:lnTo>
                    <a:pt x="1556" y="5"/>
                  </a:lnTo>
                  <a:lnTo>
                    <a:pt x="1553" y="5"/>
                  </a:lnTo>
                  <a:cubicBezTo>
                    <a:pt x="1535" y="2"/>
                    <a:pt x="1512" y="1"/>
                    <a:pt x="1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9"/>
            <p:cNvSpPr/>
            <p:nvPr/>
          </p:nvSpPr>
          <p:spPr>
            <a:xfrm rot="-3454965" flipH="1">
              <a:off x="2384638" y="4103846"/>
              <a:ext cx="464" cy="247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3" y="0"/>
                  </a:moveTo>
                  <a:cubicBezTo>
                    <a:pt x="9" y="8"/>
                    <a:pt x="0" y="14"/>
                    <a:pt x="0" y="14"/>
                  </a:cubicBezTo>
                  <a:cubicBezTo>
                    <a:pt x="1" y="14"/>
                    <a:pt x="7" y="1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9"/>
            <p:cNvSpPr/>
            <p:nvPr/>
          </p:nvSpPr>
          <p:spPr>
            <a:xfrm rot="-3454965" flipH="1">
              <a:off x="2431188" y="3965595"/>
              <a:ext cx="82091" cy="74867"/>
            </a:xfrm>
            <a:custGeom>
              <a:avLst/>
              <a:gdLst/>
              <a:ahLst/>
              <a:cxnLst/>
              <a:rect l="l" t="t" r="r" b="b"/>
              <a:pathLst>
                <a:path w="4071" h="4252" extrusionOk="0">
                  <a:moveTo>
                    <a:pt x="1919" y="1"/>
                  </a:moveTo>
                  <a:cubicBezTo>
                    <a:pt x="1811" y="1"/>
                    <a:pt x="1703" y="4"/>
                    <a:pt x="1596" y="10"/>
                  </a:cubicBezTo>
                  <a:cubicBezTo>
                    <a:pt x="1584" y="10"/>
                    <a:pt x="1571" y="13"/>
                    <a:pt x="1557" y="14"/>
                  </a:cubicBezTo>
                  <a:cubicBezTo>
                    <a:pt x="1451" y="44"/>
                    <a:pt x="1343" y="75"/>
                    <a:pt x="1236" y="106"/>
                  </a:cubicBezTo>
                  <a:cubicBezTo>
                    <a:pt x="1123" y="149"/>
                    <a:pt x="1022" y="210"/>
                    <a:pt x="937" y="289"/>
                  </a:cubicBezTo>
                  <a:cubicBezTo>
                    <a:pt x="714" y="467"/>
                    <a:pt x="600" y="662"/>
                    <a:pt x="480" y="912"/>
                  </a:cubicBezTo>
                  <a:cubicBezTo>
                    <a:pt x="471" y="929"/>
                    <a:pt x="464" y="949"/>
                    <a:pt x="456" y="969"/>
                  </a:cubicBezTo>
                  <a:cubicBezTo>
                    <a:pt x="444" y="1005"/>
                    <a:pt x="432" y="1050"/>
                    <a:pt x="423" y="1093"/>
                  </a:cubicBezTo>
                  <a:cubicBezTo>
                    <a:pt x="310" y="1214"/>
                    <a:pt x="215" y="1346"/>
                    <a:pt x="154" y="1506"/>
                  </a:cubicBezTo>
                  <a:cubicBezTo>
                    <a:pt x="69" y="1674"/>
                    <a:pt x="26" y="1869"/>
                    <a:pt x="15" y="2056"/>
                  </a:cubicBezTo>
                  <a:cubicBezTo>
                    <a:pt x="3" y="2238"/>
                    <a:pt x="0" y="2438"/>
                    <a:pt x="49" y="2618"/>
                  </a:cubicBezTo>
                  <a:cubicBezTo>
                    <a:pt x="87" y="2755"/>
                    <a:pt x="118" y="2900"/>
                    <a:pt x="176" y="3031"/>
                  </a:cubicBezTo>
                  <a:cubicBezTo>
                    <a:pt x="236" y="3172"/>
                    <a:pt x="327" y="3301"/>
                    <a:pt x="409" y="3430"/>
                  </a:cubicBezTo>
                  <a:cubicBezTo>
                    <a:pt x="433" y="3465"/>
                    <a:pt x="456" y="3499"/>
                    <a:pt x="485" y="3530"/>
                  </a:cubicBezTo>
                  <a:cubicBezTo>
                    <a:pt x="586" y="3645"/>
                    <a:pt x="703" y="3749"/>
                    <a:pt x="818" y="3850"/>
                  </a:cubicBezTo>
                  <a:cubicBezTo>
                    <a:pt x="851" y="3877"/>
                    <a:pt x="882" y="3901"/>
                    <a:pt x="918" y="3923"/>
                  </a:cubicBezTo>
                  <a:cubicBezTo>
                    <a:pt x="1043" y="3999"/>
                    <a:pt x="1177" y="4078"/>
                    <a:pt x="1315" y="4132"/>
                  </a:cubicBezTo>
                  <a:cubicBezTo>
                    <a:pt x="1446" y="4185"/>
                    <a:pt x="1593" y="4209"/>
                    <a:pt x="1730" y="4237"/>
                  </a:cubicBezTo>
                  <a:cubicBezTo>
                    <a:pt x="1774" y="4245"/>
                    <a:pt x="1819" y="4250"/>
                    <a:pt x="1866" y="4251"/>
                  </a:cubicBezTo>
                  <a:cubicBezTo>
                    <a:pt x="1894" y="4251"/>
                    <a:pt x="1920" y="4252"/>
                    <a:pt x="1946" y="4252"/>
                  </a:cubicBezTo>
                  <a:cubicBezTo>
                    <a:pt x="2241" y="4252"/>
                    <a:pt x="2453" y="4220"/>
                    <a:pt x="2748" y="4107"/>
                  </a:cubicBezTo>
                  <a:cubicBezTo>
                    <a:pt x="2790" y="4091"/>
                    <a:pt x="2830" y="4071"/>
                    <a:pt x="2869" y="4050"/>
                  </a:cubicBezTo>
                  <a:cubicBezTo>
                    <a:pt x="3003" y="3973"/>
                    <a:pt x="3147" y="3897"/>
                    <a:pt x="3266" y="3798"/>
                  </a:cubicBezTo>
                  <a:cubicBezTo>
                    <a:pt x="3381" y="3703"/>
                    <a:pt x="3482" y="3583"/>
                    <a:pt x="3583" y="3474"/>
                  </a:cubicBezTo>
                  <a:cubicBezTo>
                    <a:pt x="3616" y="3438"/>
                    <a:pt x="3646" y="3401"/>
                    <a:pt x="3675" y="3360"/>
                  </a:cubicBezTo>
                  <a:cubicBezTo>
                    <a:pt x="3784" y="3199"/>
                    <a:pt x="3889" y="3019"/>
                    <a:pt x="3947" y="2830"/>
                  </a:cubicBezTo>
                  <a:cubicBezTo>
                    <a:pt x="3990" y="2689"/>
                    <a:pt x="4027" y="2542"/>
                    <a:pt x="4049" y="2397"/>
                  </a:cubicBezTo>
                  <a:cubicBezTo>
                    <a:pt x="4070" y="2247"/>
                    <a:pt x="4056" y="2092"/>
                    <a:pt x="4050" y="1942"/>
                  </a:cubicBezTo>
                  <a:cubicBezTo>
                    <a:pt x="4049" y="1894"/>
                    <a:pt x="4043" y="1850"/>
                    <a:pt x="4035" y="1804"/>
                  </a:cubicBezTo>
                  <a:cubicBezTo>
                    <a:pt x="4003" y="1653"/>
                    <a:pt x="3961" y="1497"/>
                    <a:pt x="3904" y="1355"/>
                  </a:cubicBezTo>
                  <a:cubicBezTo>
                    <a:pt x="3885" y="1310"/>
                    <a:pt x="3862" y="1269"/>
                    <a:pt x="3839" y="1228"/>
                  </a:cubicBezTo>
                  <a:cubicBezTo>
                    <a:pt x="3760" y="1095"/>
                    <a:pt x="3686" y="952"/>
                    <a:pt x="3587" y="833"/>
                  </a:cubicBezTo>
                  <a:cubicBezTo>
                    <a:pt x="3485" y="708"/>
                    <a:pt x="3364" y="604"/>
                    <a:pt x="3249" y="502"/>
                  </a:cubicBezTo>
                  <a:cubicBezTo>
                    <a:pt x="3210" y="467"/>
                    <a:pt x="3170" y="434"/>
                    <a:pt x="3127" y="404"/>
                  </a:cubicBezTo>
                  <a:cubicBezTo>
                    <a:pt x="3000" y="319"/>
                    <a:pt x="2859" y="251"/>
                    <a:pt x="2724" y="182"/>
                  </a:cubicBezTo>
                  <a:cubicBezTo>
                    <a:pt x="2676" y="159"/>
                    <a:pt x="2629" y="139"/>
                    <a:pt x="2580" y="123"/>
                  </a:cubicBezTo>
                  <a:cubicBezTo>
                    <a:pt x="2389" y="63"/>
                    <a:pt x="2186" y="5"/>
                    <a:pt x="1983" y="1"/>
                  </a:cubicBezTo>
                  <a:cubicBezTo>
                    <a:pt x="1962" y="1"/>
                    <a:pt x="1940" y="1"/>
                    <a:pt x="1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9"/>
            <p:cNvSpPr/>
            <p:nvPr/>
          </p:nvSpPr>
          <p:spPr>
            <a:xfrm rot="-3454965" flipH="1">
              <a:off x="2585958" y="3952406"/>
              <a:ext cx="59728" cy="55094"/>
            </a:xfrm>
            <a:custGeom>
              <a:avLst/>
              <a:gdLst/>
              <a:ahLst/>
              <a:cxnLst/>
              <a:rect l="l" t="t" r="r" b="b"/>
              <a:pathLst>
                <a:path w="2962" h="3129" extrusionOk="0">
                  <a:moveTo>
                    <a:pt x="1378" y="1"/>
                  </a:moveTo>
                  <a:cubicBezTo>
                    <a:pt x="1274" y="1"/>
                    <a:pt x="1261" y="11"/>
                    <a:pt x="1094" y="59"/>
                  </a:cubicBezTo>
                  <a:cubicBezTo>
                    <a:pt x="1041" y="73"/>
                    <a:pt x="987" y="89"/>
                    <a:pt x="934" y="105"/>
                  </a:cubicBezTo>
                  <a:cubicBezTo>
                    <a:pt x="835" y="165"/>
                    <a:pt x="739" y="224"/>
                    <a:pt x="639" y="283"/>
                  </a:cubicBezTo>
                  <a:cubicBezTo>
                    <a:pt x="599" y="325"/>
                    <a:pt x="560" y="367"/>
                    <a:pt x="520" y="410"/>
                  </a:cubicBezTo>
                  <a:cubicBezTo>
                    <a:pt x="477" y="450"/>
                    <a:pt x="438" y="493"/>
                    <a:pt x="398" y="539"/>
                  </a:cubicBezTo>
                  <a:cubicBezTo>
                    <a:pt x="388" y="551"/>
                    <a:pt x="379" y="562"/>
                    <a:pt x="369" y="577"/>
                  </a:cubicBezTo>
                  <a:cubicBezTo>
                    <a:pt x="366" y="582"/>
                    <a:pt x="362" y="590"/>
                    <a:pt x="359" y="594"/>
                  </a:cubicBezTo>
                  <a:cubicBezTo>
                    <a:pt x="301" y="692"/>
                    <a:pt x="248" y="801"/>
                    <a:pt x="193" y="900"/>
                  </a:cubicBezTo>
                  <a:cubicBezTo>
                    <a:pt x="186" y="915"/>
                    <a:pt x="179" y="928"/>
                    <a:pt x="173" y="942"/>
                  </a:cubicBezTo>
                  <a:cubicBezTo>
                    <a:pt x="167" y="954"/>
                    <a:pt x="163" y="968"/>
                    <a:pt x="159" y="982"/>
                  </a:cubicBezTo>
                  <a:cubicBezTo>
                    <a:pt x="144" y="1037"/>
                    <a:pt x="131" y="1095"/>
                    <a:pt x="120" y="1146"/>
                  </a:cubicBezTo>
                  <a:cubicBezTo>
                    <a:pt x="62" y="1273"/>
                    <a:pt x="18" y="1404"/>
                    <a:pt x="1" y="1546"/>
                  </a:cubicBezTo>
                  <a:cubicBezTo>
                    <a:pt x="3" y="1656"/>
                    <a:pt x="6" y="1765"/>
                    <a:pt x="8" y="1873"/>
                  </a:cubicBezTo>
                  <a:cubicBezTo>
                    <a:pt x="44" y="2102"/>
                    <a:pt x="134" y="2306"/>
                    <a:pt x="278" y="2486"/>
                  </a:cubicBezTo>
                  <a:cubicBezTo>
                    <a:pt x="280" y="2490"/>
                    <a:pt x="284" y="2491"/>
                    <a:pt x="285" y="2493"/>
                  </a:cubicBezTo>
                  <a:cubicBezTo>
                    <a:pt x="310" y="2519"/>
                    <a:pt x="395" y="2599"/>
                    <a:pt x="461" y="2661"/>
                  </a:cubicBezTo>
                  <a:cubicBezTo>
                    <a:pt x="566" y="2795"/>
                    <a:pt x="694" y="2896"/>
                    <a:pt x="846" y="2963"/>
                  </a:cubicBezTo>
                  <a:cubicBezTo>
                    <a:pt x="986" y="3054"/>
                    <a:pt x="1141" y="3104"/>
                    <a:pt x="1313" y="3117"/>
                  </a:cubicBezTo>
                  <a:cubicBezTo>
                    <a:pt x="1362" y="3125"/>
                    <a:pt x="1411" y="3129"/>
                    <a:pt x="1460" y="3129"/>
                  </a:cubicBezTo>
                  <a:cubicBezTo>
                    <a:pt x="1576" y="3129"/>
                    <a:pt x="1689" y="3107"/>
                    <a:pt x="1799" y="3066"/>
                  </a:cubicBezTo>
                  <a:cubicBezTo>
                    <a:pt x="1969" y="3031"/>
                    <a:pt x="2120" y="2958"/>
                    <a:pt x="2252" y="2841"/>
                  </a:cubicBezTo>
                  <a:cubicBezTo>
                    <a:pt x="2292" y="2799"/>
                    <a:pt x="2331" y="2756"/>
                    <a:pt x="2372" y="2714"/>
                  </a:cubicBezTo>
                  <a:cubicBezTo>
                    <a:pt x="2379" y="2709"/>
                    <a:pt x="2387" y="2704"/>
                    <a:pt x="2395" y="2700"/>
                  </a:cubicBezTo>
                  <a:cubicBezTo>
                    <a:pt x="2400" y="2697"/>
                    <a:pt x="2407" y="2691"/>
                    <a:pt x="2413" y="2687"/>
                  </a:cubicBezTo>
                  <a:cubicBezTo>
                    <a:pt x="2418" y="2684"/>
                    <a:pt x="2422" y="2680"/>
                    <a:pt x="2428" y="2676"/>
                  </a:cubicBezTo>
                  <a:lnTo>
                    <a:pt x="2435" y="2668"/>
                  </a:lnTo>
                  <a:cubicBezTo>
                    <a:pt x="2472" y="2630"/>
                    <a:pt x="2638" y="2456"/>
                    <a:pt x="2674" y="2417"/>
                  </a:cubicBezTo>
                  <a:cubicBezTo>
                    <a:pt x="2682" y="2405"/>
                    <a:pt x="2691" y="2397"/>
                    <a:pt x="2698" y="2385"/>
                  </a:cubicBezTo>
                  <a:cubicBezTo>
                    <a:pt x="2701" y="2382"/>
                    <a:pt x="2702" y="2381"/>
                    <a:pt x="2704" y="2376"/>
                  </a:cubicBezTo>
                  <a:cubicBezTo>
                    <a:pt x="2731" y="2330"/>
                    <a:pt x="2839" y="2129"/>
                    <a:pt x="2862" y="2081"/>
                  </a:cubicBezTo>
                  <a:cubicBezTo>
                    <a:pt x="2866" y="2076"/>
                    <a:pt x="2868" y="2071"/>
                    <a:pt x="2869" y="2066"/>
                  </a:cubicBezTo>
                  <a:cubicBezTo>
                    <a:pt x="2871" y="2060"/>
                    <a:pt x="2875" y="2054"/>
                    <a:pt x="2875" y="2050"/>
                  </a:cubicBezTo>
                  <a:cubicBezTo>
                    <a:pt x="2876" y="2045"/>
                    <a:pt x="2876" y="2043"/>
                    <a:pt x="2878" y="2038"/>
                  </a:cubicBezTo>
                  <a:cubicBezTo>
                    <a:pt x="2892" y="1985"/>
                    <a:pt x="2905" y="1930"/>
                    <a:pt x="2917" y="1877"/>
                  </a:cubicBezTo>
                  <a:cubicBezTo>
                    <a:pt x="2931" y="1821"/>
                    <a:pt x="2943" y="1766"/>
                    <a:pt x="2956" y="1712"/>
                  </a:cubicBezTo>
                  <a:cubicBezTo>
                    <a:pt x="2957" y="1700"/>
                    <a:pt x="2960" y="1687"/>
                    <a:pt x="2960" y="1676"/>
                  </a:cubicBezTo>
                  <a:cubicBezTo>
                    <a:pt x="2961" y="1615"/>
                    <a:pt x="2957" y="1543"/>
                    <a:pt x="2956" y="1496"/>
                  </a:cubicBezTo>
                  <a:cubicBezTo>
                    <a:pt x="2954" y="1454"/>
                    <a:pt x="2957" y="1374"/>
                    <a:pt x="2950" y="1313"/>
                  </a:cubicBezTo>
                  <a:cubicBezTo>
                    <a:pt x="2948" y="1302"/>
                    <a:pt x="2947" y="1290"/>
                    <a:pt x="2943" y="1277"/>
                  </a:cubicBezTo>
                  <a:cubicBezTo>
                    <a:pt x="2914" y="1161"/>
                    <a:pt x="2888" y="1038"/>
                    <a:pt x="2841" y="928"/>
                  </a:cubicBezTo>
                  <a:lnTo>
                    <a:pt x="2825" y="895"/>
                  </a:lnTo>
                  <a:cubicBezTo>
                    <a:pt x="2777" y="810"/>
                    <a:pt x="2695" y="679"/>
                    <a:pt x="2643" y="597"/>
                  </a:cubicBezTo>
                  <a:cubicBezTo>
                    <a:pt x="2641" y="594"/>
                    <a:pt x="2639" y="592"/>
                    <a:pt x="2639" y="590"/>
                  </a:cubicBezTo>
                  <a:cubicBezTo>
                    <a:pt x="2636" y="582"/>
                    <a:pt x="2630" y="577"/>
                    <a:pt x="2626" y="569"/>
                  </a:cubicBezTo>
                  <a:cubicBezTo>
                    <a:pt x="2623" y="564"/>
                    <a:pt x="2615" y="555"/>
                    <a:pt x="2607" y="546"/>
                  </a:cubicBezTo>
                  <a:cubicBezTo>
                    <a:pt x="2518" y="456"/>
                    <a:pt x="2430" y="364"/>
                    <a:pt x="2331" y="287"/>
                  </a:cubicBezTo>
                  <a:cubicBezTo>
                    <a:pt x="2323" y="280"/>
                    <a:pt x="2313" y="273"/>
                    <a:pt x="2302" y="267"/>
                  </a:cubicBezTo>
                  <a:cubicBezTo>
                    <a:pt x="2199" y="205"/>
                    <a:pt x="2092" y="139"/>
                    <a:pt x="1979" y="96"/>
                  </a:cubicBezTo>
                  <a:lnTo>
                    <a:pt x="1963" y="90"/>
                  </a:lnTo>
                  <a:cubicBezTo>
                    <a:pt x="1960" y="89"/>
                    <a:pt x="1956" y="89"/>
                    <a:pt x="1954" y="87"/>
                  </a:cubicBezTo>
                  <a:cubicBezTo>
                    <a:pt x="1902" y="73"/>
                    <a:pt x="1687" y="23"/>
                    <a:pt x="1632" y="10"/>
                  </a:cubicBezTo>
                  <a:cubicBezTo>
                    <a:pt x="1619" y="7"/>
                    <a:pt x="1605" y="4"/>
                    <a:pt x="1593" y="4"/>
                  </a:cubicBezTo>
                  <a:lnTo>
                    <a:pt x="1586" y="4"/>
                  </a:lnTo>
                  <a:cubicBezTo>
                    <a:pt x="1486" y="3"/>
                    <a:pt x="1423" y="1"/>
                    <a:pt x="1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9"/>
            <p:cNvSpPr/>
            <p:nvPr/>
          </p:nvSpPr>
          <p:spPr>
            <a:xfrm rot="-3454965" flipH="1">
              <a:off x="917271" y="4218277"/>
              <a:ext cx="109616" cy="95168"/>
            </a:xfrm>
            <a:custGeom>
              <a:avLst/>
              <a:gdLst/>
              <a:ahLst/>
              <a:cxnLst/>
              <a:rect l="l" t="t" r="r" b="b"/>
              <a:pathLst>
                <a:path w="5436" h="5405" extrusionOk="0">
                  <a:moveTo>
                    <a:pt x="2860" y="0"/>
                  </a:moveTo>
                  <a:cubicBezTo>
                    <a:pt x="2524" y="0"/>
                    <a:pt x="2195" y="72"/>
                    <a:pt x="1871" y="174"/>
                  </a:cubicBezTo>
                  <a:cubicBezTo>
                    <a:pt x="1539" y="278"/>
                    <a:pt x="1212" y="466"/>
                    <a:pt x="962" y="708"/>
                  </a:cubicBezTo>
                  <a:cubicBezTo>
                    <a:pt x="799" y="865"/>
                    <a:pt x="632" y="1032"/>
                    <a:pt x="517" y="1229"/>
                  </a:cubicBezTo>
                  <a:cubicBezTo>
                    <a:pt x="329" y="1558"/>
                    <a:pt x="242" y="1787"/>
                    <a:pt x="165" y="2154"/>
                  </a:cubicBezTo>
                  <a:cubicBezTo>
                    <a:pt x="1" y="2931"/>
                    <a:pt x="291" y="3825"/>
                    <a:pt x="798" y="4421"/>
                  </a:cubicBezTo>
                  <a:cubicBezTo>
                    <a:pt x="1309" y="5023"/>
                    <a:pt x="2056" y="5404"/>
                    <a:pt x="2841" y="5404"/>
                  </a:cubicBezTo>
                  <a:cubicBezTo>
                    <a:pt x="2977" y="5404"/>
                    <a:pt x="3114" y="5393"/>
                    <a:pt x="3251" y="5369"/>
                  </a:cubicBezTo>
                  <a:cubicBezTo>
                    <a:pt x="3502" y="5326"/>
                    <a:pt x="3770" y="5253"/>
                    <a:pt x="3999" y="5127"/>
                  </a:cubicBezTo>
                  <a:cubicBezTo>
                    <a:pt x="4358" y="4933"/>
                    <a:pt x="4589" y="4752"/>
                    <a:pt x="4856" y="4448"/>
                  </a:cubicBezTo>
                  <a:cubicBezTo>
                    <a:pt x="5206" y="4053"/>
                    <a:pt x="5353" y="3535"/>
                    <a:pt x="5354" y="3017"/>
                  </a:cubicBezTo>
                  <a:cubicBezTo>
                    <a:pt x="5417" y="2682"/>
                    <a:pt x="5436" y="2335"/>
                    <a:pt x="5353" y="2003"/>
                  </a:cubicBezTo>
                  <a:cubicBezTo>
                    <a:pt x="5299" y="1783"/>
                    <a:pt x="5243" y="1558"/>
                    <a:pt x="5131" y="1361"/>
                  </a:cubicBezTo>
                  <a:cubicBezTo>
                    <a:pt x="4938" y="1020"/>
                    <a:pt x="4781" y="823"/>
                    <a:pt x="4482" y="564"/>
                  </a:cubicBezTo>
                  <a:cubicBezTo>
                    <a:pt x="4135" y="262"/>
                    <a:pt x="3681" y="109"/>
                    <a:pt x="3235" y="32"/>
                  </a:cubicBezTo>
                  <a:cubicBezTo>
                    <a:pt x="3109" y="10"/>
                    <a:pt x="2984" y="0"/>
                    <a:pt x="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9"/>
            <p:cNvSpPr/>
            <p:nvPr/>
          </p:nvSpPr>
          <p:spPr>
            <a:xfrm rot="-3454965" flipH="1">
              <a:off x="839370" y="4186978"/>
              <a:ext cx="64064" cy="53333"/>
            </a:xfrm>
            <a:custGeom>
              <a:avLst/>
              <a:gdLst/>
              <a:ahLst/>
              <a:cxnLst/>
              <a:rect l="l" t="t" r="r" b="b"/>
              <a:pathLst>
                <a:path w="3177" h="3029" extrusionOk="0">
                  <a:moveTo>
                    <a:pt x="1611" y="1"/>
                  </a:moveTo>
                  <a:cubicBezTo>
                    <a:pt x="1565" y="1"/>
                    <a:pt x="1518" y="5"/>
                    <a:pt x="1471" y="6"/>
                  </a:cubicBezTo>
                  <a:cubicBezTo>
                    <a:pt x="1417" y="7"/>
                    <a:pt x="1334" y="4"/>
                    <a:pt x="1270" y="13"/>
                  </a:cubicBezTo>
                  <a:cubicBezTo>
                    <a:pt x="1263" y="14"/>
                    <a:pt x="1255" y="14"/>
                    <a:pt x="1248" y="17"/>
                  </a:cubicBezTo>
                  <a:cubicBezTo>
                    <a:pt x="1244" y="17"/>
                    <a:pt x="1242" y="19"/>
                    <a:pt x="1238" y="19"/>
                  </a:cubicBezTo>
                  <a:cubicBezTo>
                    <a:pt x="1152" y="39"/>
                    <a:pt x="998" y="85"/>
                    <a:pt x="913" y="112"/>
                  </a:cubicBezTo>
                  <a:cubicBezTo>
                    <a:pt x="900" y="115"/>
                    <a:pt x="886" y="121"/>
                    <a:pt x="874" y="127"/>
                  </a:cubicBezTo>
                  <a:cubicBezTo>
                    <a:pt x="868" y="129"/>
                    <a:pt x="863" y="132"/>
                    <a:pt x="855" y="135"/>
                  </a:cubicBezTo>
                  <a:cubicBezTo>
                    <a:pt x="811" y="161"/>
                    <a:pt x="601" y="288"/>
                    <a:pt x="559" y="315"/>
                  </a:cubicBezTo>
                  <a:cubicBezTo>
                    <a:pt x="555" y="316"/>
                    <a:pt x="550" y="321"/>
                    <a:pt x="546" y="322"/>
                  </a:cubicBezTo>
                  <a:cubicBezTo>
                    <a:pt x="536" y="329"/>
                    <a:pt x="525" y="338"/>
                    <a:pt x="516" y="350"/>
                  </a:cubicBezTo>
                  <a:cubicBezTo>
                    <a:pt x="516" y="350"/>
                    <a:pt x="514" y="351"/>
                    <a:pt x="512" y="351"/>
                  </a:cubicBezTo>
                  <a:cubicBezTo>
                    <a:pt x="418" y="424"/>
                    <a:pt x="332" y="511"/>
                    <a:pt x="260" y="610"/>
                  </a:cubicBezTo>
                  <a:cubicBezTo>
                    <a:pt x="251" y="624"/>
                    <a:pt x="244" y="640"/>
                    <a:pt x="235" y="655"/>
                  </a:cubicBezTo>
                  <a:cubicBezTo>
                    <a:pt x="181" y="729"/>
                    <a:pt x="140" y="808"/>
                    <a:pt x="109" y="889"/>
                  </a:cubicBezTo>
                  <a:cubicBezTo>
                    <a:pt x="107" y="895"/>
                    <a:pt x="104" y="898"/>
                    <a:pt x="102" y="903"/>
                  </a:cubicBezTo>
                  <a:cubicBezTo>
                    <a:pt x="93" y="926"/>
                    <a:pt x="91" y="952"/>
                    <a:pt x="84" y="975"/>
                  </a:cubicBezTo>
                  <a:cubicBezTo>
                    <a:pt x="73" y="1011"/>
                    <a:pt x="58" y="1046"/>
                    <a:pt x="54" y="1083"/>
                  </a:cubicBezTo>
                  <a:cubicBezTo>
                    <a:pt x="41" y="1121"/>
                    <a:pt x="40" y="1158"/>
                    <a:pt x="32" y="1197"/>
                  </a:cubicBezTo>
                  <a:cubicBezTo>
                    <a:pt x="30" y="1207"/>
                    <a:pt x="27" y="1216"/>
                    <a:pt x="27" y="1227"/>
                  </a:cubicBezTo>
                  <a:cubicBezTo>
                    <a:pt x="7" y="1341"/>
                    <a:pt x="1" y="1453"/>
                    <a:pt x="22" y="1571"/>
                  </a:cubicBezTo>
                  <a:cubicBezTo>
                    <a:pt x="37" y="1695"/>
                    <a:pt x="79" y="1806"/>
                    <a:pt x="135" y="1912"/>
                  </a:cubicBezTo>
                  <a:lnTo>
                    <a:pt x="135" y="1913"/>
                  </a:lnTo>
                  <a:cubicBezTo>
                    <a:pt x="140" y="1932"/>
                    <a:pt x="145" y="1948"/>
                    <a:pt x="155" y="1967"/>
                  </a:cubicBezTo>
                  <a:cubicBezTo>
                    <a:pt x="162" y="1982"/>
                    <a:pt x="171" y="1998"/>
                    <a:pt x="179" y="2014"/>
                  </a:cubicBezTo>
                  <a:cubicBezTo>
                    <a:pt x="237" y="2115"/>
                    <a:pt x="303" y="2227"/>
                    <a:pt x="366" y="2323"/>
                  </a:cubicBezTo>
                  <a:cubicBezTo>
                    <a:pt x="372" y="2332"/>
                    <a:pt x="379" y="2342"/>
                    <a:pt x="386" y="2352"/>
                  </a:cubicBezTo>
                  <a:cubicBezTo>
                    <a:pt x="396" y="2367"/>
                    <a:pt x="408" y="2380"/>
                    <a:pt x="418" y="2392"/>
                  </a:cubicBezTo>
                  <a:lnTo>
                    <a:pt x="440" y="2414"/>
                  </a:lnTo>
                  <a:cubicBezTo>
                    <a:pt x="525" y="2496"/>
                    <a:pt x="617" y="2587"/>
                    <a:pt x="706" y="2666"/>
                  </a:cubicBezTo>
                  <a:cubicBezTo>
                    <a:pt x="735" y="2690"/>
                    <a:pt x="763" y="2712"/>
                    <a:pt x="796" y="2731"/>
                  </a:cubicBezTo>
                  <a:cubicBezTo>
                    <a:pt x="906" y="2792"/>
                    <a:pt x="1015" y="2856"/>
                    <a:pt x="1130" y="2908"/>
                  </a:cubicBezTo>
                  <a:cubicBezTo>
                    <a:pt x="1149" y="2918"/>
                    <a:pt x="1166" y="2925"/>
                    <a:pt x="1186" y="2929"/>
                  </a:cubicBezTo>
                  <a:cubicBezTo>
                    <a:pt x="1195" y="2932"/>
                    <a:pt x="1202" y="2935"/>
                    <a:pt x="1212" y="2936"/>
                  </a:cubicBezTo>
                  <a:cubicBezTo>
                    <a:pt x="1317" y="2965"/>
                    <a:pt x="1438" y="2994"/>
                    <a:pt x="1547" y="3015"/>
                  </a:cubicBezTo>
                  <a:cubicBezTo>
                    <a:pt x="1568" y="3020"/>
                    <a:pt x="1588" y="3023"/>
                    <a:pt x="1608" y="3026"/>
                  </a:cubicBezTo>
                  <a:cubicBezTo>
                    <a:pt x="1630" y="3028"/>
                    <a:pt x="1652" y="3029"/>
                    <a:pt x="1675" y="3029"/>
                  </a:cubicBezTo>
                  <a:cubicBezTo>
                    <a:pt x="1725" y="3029"/>
                    <a:pt x="1777" y="3025"/>
                    <a:pt x="1824" y="3023"/>
                  </a:cubicBezTo>
                  <a:cubicBezTo>
                    <a:pt x="1836" y="3022"/>
                    <a:pt x="1848" y="3022"/>
                    <a:pt x="1861" y="3022"/>
                  </a:cubicBezTo>
                  <a:cubicBezTo>
                    <a:pt x="1875" y="3022"/>
                    <a:pt x="1890" y="3022"/>
                    <a:pt x="1904" y="3022"/>
                  </a:cubicBezTo>
                  <a:cubicBezTo>
                    <a:pt x="1949" y="3022"/>
                    <a:pt x="1995" y="3022"/>
                    <a:pt x="2037" y="3015"/>
                  </a:cubicBezTo>
                  <a:cubicBezTo>
                    <a:pt x="2100" y="3007"/>
                    <a:pt x="2162" y="2984"/>
                    <a:pt x="2222" y="2965"/>
                  </a:cubicBezTo>
                  <a:cubicBezTo>
                    <a:pt x="2277" y="2951"/>
                    <a:pt x="2329" y="2935"/>
                    <a:pt x="2382" y="2920"/>
                  </a:cubicBezTo>
                  <a:cubicBezTo>
                    <a:pt x="2481" y="2861"/>
                    <a:pt x="2579" y="2803"/>
                    <a:pt x="2677" y="2742"/>
                  </a:cubicBezTo>
                  <a:cubicBezTo>
                    <a:pt x="2687" y="2735"/>
                    <a:pt x="2910" y="2498"/>
                    <a:pt x="2914" y="2489"/>
                  </a:cubicBezTo>
                  <a:cubicBezTo>
                    <a:pt x="2926" y="2474"/>
                    <a:pt x="3064" y="2213"/>
                    <a:pt x="3072" y="2193"/>
                  </a:cubicBezTo>
                  <a:cubicBezTo>
                    <a:pt x="3075" y="2188"/>
                    <a:pt x="3077" y="2187"/>
                    <a:pt x="3077" y="2184"/>
                  </a:cubicBezTo>
                  <a:cubicBezTo>
                    <a:pt x="3080" y="2177"/>
                    <a:pt x="3084" y="2169"/>
                    <a:pt x="3085" y="2159"/>
                  </a:cubicBezTo>
                  <a:lnTo>
                    <a:pt x="3091" y="2144"/>
                  </a:lnTo>
                  <a:cubicBezTo>
                    <a:pt x="3091" y="2141"/>
                    <a:pt x="3093" y="2138"/>
                    <a:pt x="3093" y="2135"/>
                  </a:cubicBezTo>
                  <a:cubicBezTo>
                    <a:pt x="3107" y="2085"/>
                    <a:pt x="3159" y="1863"/>
                    <a:pt x="3170" y="1813"/>
                  </a:cubicBezTo>
                  <a:cubicBezTo>
                    <a:pt x="3173" y="1800"/>
                    <a:pt x="3176" y="1785"/>
                    <a:pt x="3176" y="1774"/>
                  </a:cubicBezTo>
                  <a:lnTo>
                    <a:pt x="3176" y="1757"/>
                  </a:lnTo>
                  <a:cubicBezTo>
                    <a:pt x="3176" y="1705"/>
                    <a:pt x="3172" y="1479"/>
                    <a:pt x="3169" y="1426"/>
                  </a:cubicBezTo>
                  <a:lnTo>
                    <a:pt x="3169" y="1416"/>
                  </a:lnTo>
                  <a:cubicBezTo>
                    <a:pt x="3166" y="1403"/>
                    <a:pt x="3165" y="1393"/>
                    <a:pt x="3163" y="1380"/>
                  </a:cubicBezTo>
                  <a:cubicBezTo>
                    <a:pt x="3136" y="1260"/>
                    <a:pt x="3101" y="1144"/>
                    <a:pt x="3062" y="1030"/>
                  </a:cubicBezTo>
                  <a:cubicBezTo>
                    <a:pt x="3058" y="1019"/>
                    <a:pt x="3054" y="1006"/>
                    <a:pt x="3047" y="993"/>
                  </a:cubicBezTo>
                  <a:cubicBezTo>
                    <a:pt x="3044" y="987"/>
                    <a:pt x="3041" y="983"/>
                    <a:pt x="3036" y="978"/>
                  </a:cubicBezTo>
                  <a:cubicBezTo>
                    <a:pt x="2982" y="878"/>
                    <a:pt x="2914" y="770"/>
                    <a:pt x="2852" y="675"/>
                  </a:cubicBezTo>
                  <a:cubicBezTo>
                    <a:pt x="2845" y="663"/>
                    <a:pt x="2838" y="652"/>
                    <a:pt x="2828" y="640"/>
                  </a:cubicBezTo>
                  <a:cubicBezTo>
                    <a:pt x="2825" y="629"/>
                    <a:pt x="2818" y="619"/>
                    <a:pt x="2809" y="610"/>
                  </a:cubicBezTo>
                  <a:lnTo>
                    <a:pt x="2795" y="596"/>
                  </a:lnTo>
                  <a:cubicBezTo>
                    <a:pt x="2711" y="514"/>
                    <a:pt x="2619" y="426"/>
                    <a:pt x="2533" y="350"/>
                  </a:cubicBezTo>
                  <a:cubicBezTo>
                    <a:pt x="2514" y="331"/>
                    <a:pt x="2493" y="315"/>
                    <a:pt x="2468" y="301"/>
                  </a:cubicBezTo>
                  <a:cubicBezTo>
                    <a:pt x="2464" y="298"/>
                    <a:pt x="2457" y="293"/>
                    <a:pt x="2451" y="291"/>
                  </a:cubicBezTo>
                  <a:cubicBezTo>
                    <a:pt x="2356" y="234"/>
                    <a:pt x="2245" y="178"/>
                    <a:pt x="2147" y="127"/>
                  </a:cubicBezTo>
                  <a:cubicBezTo>
                    <a:pt x="2134" y="119"/>
                    <a:pt x="2121" y="114"/>
                    <a:pt x="2107" y="108"/>
                  </a:cubicBezTo>
                  <a:cubicBezTo>
                    <a:pt x="2097" y="104"/>
                    <a:pt x="2084" y="99"/>
                    <a:pt x="2073" y="96"/>
                  </a:cubicBezTo>
                  <a:cubicBezTo>
                    <a:pt x="2065" y="93"/>
                    <a:pt x="2058" y="92"/>
                    <a:pt x="2054" y="91"/>
                  </a:cubicBezTo>
                  <a:cubicBezTo>
                    <a:pt x="1947" y="60"/>
                    <a:pt x="1828" y="34"/>
                    <a:pt x="1719" y="11"/>
                  </a:cubicBezTo>
                  <a:cubicBezTo>
                    <a:pt x="1683" y="3"/>
                    <a:pt x="1647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8" name="Google Shape;4728;p39"/>
          <p:cNvGrpSpPr/>
          <p:nvPr/>
        </p:nvGrpSpPr>
        <p:grpSpPr>
          <a:xfrm>
            <a:off x="7289763" y="1936275"/>
            <a:ext cx="1447425" cy="1400200"/>
            <a:chOff x="3834875" y="774775"/>
            <a:chExt cx="1447425" cy="1400200"/>
          </a:xfrm>
        </p:grpSpPr>
        <p:sp>
          <p:nvSpPr>
            <p:cNvPr id="4729" name="Google Shape;4729;p39"/>
            <p:cNvSpPr/>
            <p:nvPr/>
          </p:nvSpPr>
          <p:spPr>
            <a:xfrm>
              <a:off x="4058725" y="1104375"/>
              <a:ext cx="916650" cy="883950"/>
            </a:xfrm>
            <a:custGeom>
              <a:avLst/>
              <a:gdLst/>
              <a:ahLst/>
              <a:cxnLst/>
              <a:rect l="l" t="t" r="r" b="b"/>
              <a:pathLst>
                <a:path w="36666" h="35358" extrusionOk="0">
                  <a:moveTo>
                    <a:pt x="7733" y="0"/>
                  </a:moveTo>
                  <a:cubicBezTo>
                    <a:pt x="7515" y="0"/>
                    <a:pt x="7306" y="123"/>
                    <a:pt x="7125" y="253"/>
                  </a:cubicBezTo>
                  <a:cubicBezTo>
                    <a:pt x="7060" y="304"/>
                    <a:pt x="6991" y="353"/>
                    <a:pt x="6924" y="405"/>
                  </a:cubicBezTo>
                  <a:cubicBezTo>
                    <a:pt x="5356" y="1619"/>
                    <a:pt x="4426" y="3501"/>
                    <a:pt x="3770" y="5383"/>
                  </a:cubicBezTo>
                  <a:cubicBezTo>
                    <a:pt x="0" y="16222"/>
                    <a:pt x="5322" y="35358"/>
                    <a:pt x="17724" y="35358"/>
                  </a:cubicBezTo>
                  <a:cubicBezTo>
                    <a:pt x="19734" y="35358"/>
                    <a:pt x="21931" y="34855"/>
                    <a:pt x="24304" y="33732"/>
                  </a:cubicBezTo>
                  <a:cubicBezTo>
                    <a:pt x="31555" y="30304"/>
                    <a:pt x="35726" y="21757"/>
                    <a:pt x="36374" y="14045"/>
                  </a:cubicBezTo>
                  <a:cubicBezTo>
                    <a:pt x="36665" y="10588"/>
                    <a:pt x="36108" y="7012"/>
                    <a:pt x="34439" y="3968"/>
                  </a:cubicBezTo>
                  <a:cubicBezTo>
                    <a:pt x="34183" y="3502"/>
                    <a:pt x="33785" y="2989"/>
                    <a:pt x="33275" y="2989"/>
                  </a:cubicBezTo>
                  <a:cubicBezTo>
                    <a:pt x="33238" y="2989"/>
                    <a:pt x="33200" y="2991"/>
                    <a:pt x="33162" y="2997"/>
                  </a:cubicBezTo>
                  <a:cubicBezTo>
                    <a:pt x="32926" y="3032"/>
                    <a:pt x="32722" y="3176"/>
                    <a:pt x="32536" y="3324"/>
                  </a:cubicBezTo>
                  <a:cubicBezTo>
                    <a:pt x="31548" y="4104"/>
                    <a:pt x="30718" y="5091"/>
                    <a:pt x="29640" y="5741"/>
                  </a:cubicBezTo>
                  <a:cubicBezTo>
                    <a:pt x="28969" y="6146"/>
                    <a:pt x="28232" y="6305"/>
                    <a:pt x="27467" y="6305"/>
                  </a:cubicBezTo>
                  <a:cubicBezTo>
                    <a:pt x="25346" y="6305"/>
                    <a:pt x="23002" y="5085"/>
                    <a:pt x="21184" y="4498"/>
                  </a:cubicBezTo>
                  <a:cubicBezTo>
                    <a:pt x="19902" y="4085"/>
                    <a:pt x="18554" y="3877"/>
                    <a:pt x="17207" y="3877"/>
                  </a:cubicBezTo>
                  <a:cubicBezTo>
                    <a:pt x="15989" y="3877"/>
                    <a:pt x="14771" y="4047"/>
                    <a:pt x="13602" y="4387"/>
                  </a:cubicBezTo>
                  <a:cubicBezTo>
                    <a:pt x="12809" y="4619"/>
                    <a:pt x="11898" y="4959"/>
                    <a:pt x="11091" y="4959"/>
                  </a:cubicBezTo>
                  <a:cubicBezTo>
                    <a:pt x="10317" y="4959"/>
                    <a:pt x="9638" y="4646"/>
                    <a:pt x="9249" y="3621"/>
                  </a:cubicBezTo>
                  <a:cubicBezTo>
                    <a:pt x="8867" y="2620"/>
                    <a:pt x="8931" y="1468"/>
                    <a:pt x="8415" y="528"/>
                  </a:cubicBezTo>
                  <a:cubicBezTo>
                    <a:pt x="8284" y="286"/>
                    <a:pt x="8087" y="45"/>
                    <a:pt x="7814" y="6"/>
                  </a:cubicBezTo>
                  <a:cubicBezTo>
                    <a:pt x="7787" y="2"/>
                    <a:pt x="7760" y="0"/>
                    <a:pt x="773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9"/>
            <p:cNvSpPr/>
            <p:nvPr/>
          </p:nvSpPr>
          <p:spPr>
            <a:xfrm>
              <a:off x="4271350" y="1411225"/>
              <a:ext cx="163550" cy="70400"/>
            </a:xfrm>
            <a:custGeom>
              <a:avLst/>
              <a:gdLst/>
              <a:ahLst/>
              <a:cxnLst/>
              <a:rect l="l" t="t" r="r" b="b"/>
              <a:pathLst>
                <a:path w="6542" h="2816" extrusionOk="0">
                  <a:moveTo>
                    <a:pt x="3130" y="0"/>
                  </a:moveTo>
                  <a:cubicBezTo>
                    <a:pt x="2068" y="0"/>
                    <a:pt x="988" y="456"/>
                    <a:pt x="221" y="1360"/>
                  </a:cubicBezTo>
                  <a:cubicBezTo>
                    <a:pt x="0" y="1623"/>
                    <a:pt x="279" y="1991"/>
                    <a:pt x="561" y="1991"/>
                  </a:cubicBezTo>
                  <a:cubicBezTo>
                    <a:pt x="641" y="1991"/>
                    <a:pt x="721" y="1962"/>
                    <a:pt x="790" y="1892"/>
                  </a:cubicBezTo>
                  <a:cubicBezTo>
                    <a:pt x="1393" y="1287"/>
                    <a:pt x="2102" y="1000"/>
                    <a:pt x="2794" y="1000"/>
                  </a:cubicBezTo>
                  <a:cubicBezTo>
                    <a:pt x="3727" y="1000"/>
                    <a:pt x="4631" y="1523"/>
                    <a:pt x="5204" y="2494"/>
                  </a:cubicBezTo>
                  <a:cubicBezTo>
                    <a:pt x="5337" y="2719"/>
                    <a:pt x="5549" y="2815"/>
                    <a:pt x="5756" y="2815"/>
                  </a:cubicBezTo>
                  <a:cubicBezTo>
                    <a:pt x="6157" y="2815"/>
                    <a:pt x="6541" y="2457"/>
                    <a:pt x="6308" y="1984"/>
                  </a:cubicBezTo>
                  <a:cubicBezTo>
                    <a:pt x="5655" y="657"/>
                    <a:pt x="4405" y="0"/>
                    <a:pt x="3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9"/>
            <p:cNvSpPr/>
            <p:nvPr/>
          </p:nvSpPr>
          <p:spPr>
            <a:xfrm>
              <a:off x="4570450" y="1432175"/>
              <a:ext cx="163750" cy="75375"/>
            </a:xfrm>
            <a:custGeom>
              <a:avLst/>
              <a:gdLst/>
              <a:ahLst/>
              <a:cxnLst/>
              <a:rect l="l" t="t" r="r" b="b"/>
              <a:pathLst>
                <a:path w="6550" h="3015" extrusionOk="0">
                  <a:moveTo>
                    <a:pt x="3611" y="1"/>
                  </a:moveTo>
                  <a:cubicBezTo>
                    <a:pt x="2122" y="1"/>
                    <a:pt x="638" y="914"/>
                    <a:pt x="111" y="2473"/>
                  </a:cubicBezTo>
                  <a:cubicBezTo>
                    <a:pt x="1" y="2800"/>
                    <a:pt x="238" y="3015"/>
                    <a:pt x="491" y="3015"/>
                  </a:cubicBezTo>
                  <a:cubicBezTo>
                    <a:pt x="640" y="3015"/>
                    <a:pt x="794" y="2940"/>
                    <a:pt x="885" y="2769"/>
                  </a:cubicBezTo>
                  <a:cubicBezTo>
                    <a:pt x="1459" y="1689"/>
                    <a:pt x="2360" y="1193"/>
                    <a:pt x="3322" y="1193"/>
                  </a:cubicBezTo>
                  <a:cubicBezTo>
                    <a:pt x="4039" y="1193"/>
                    <a:pt x="4790" y="1469"/>
                    <a:pt x="5465" y="1986"/>
                  </a:cubicBezTo>
                  <a:cubicBezTo>
                    <a:pt x="5565" y="2062"/>
                    <a:pt x="5671" y="2094"/>
                    <a:pt x="5773" y="2094"/>
                  </a:cubicBezTo>
                  <a:cubicBezTo>
                    <a:pt x="6187" y="2094"/>
                    <a:pt x="6550" y="1566"/>
                    <a:pt x="6217" y="1184"/>
                  </a:cubicBezTo>
                  <a:cubicBezTo>
                    <a:pt x="5510" y="372"/>
                    <a:pt x="4559" y="1"/>
                    <a:pt x="3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9"/>
            <p:cNvSpPr/>
            <p:nvPr/>
          </p:nvSpPr>
          <p:spPr>
            <a:xfrm>
              <a:off x="4395125" y="1557725"/>
              <a:ext cx="108925" cy="85450"/>
            </a:xfrm>
            <a:custGeom>
              <a:avLst/>
              <a:gdLst/>
              <a:ahLst/>
              <a:cxnLst/>
              <a:rect l="l" t="t" r="r" b="b"/>
              <a:pathLst>
                <a:path w="4357" h="3418" extrusionOk="0">
                  <a:moveTo>
                    <a:pt x="2216" y="630"/>
                  </a:moveTo>
                  <a:lnTo>
                    <a:pt x="2216" y="630"/>
                  </a:lnTo>
                  <a:cubicBezTo>
                    <a:pt x="2719" y="945"/>
                    <a:pt x="3308" y="1369"/>
                    <a:pt x="3504" y="1937"/>
                  </a:cubicBezTo>
                  <a:cubicBezTo>
                    <a:pt x="3621" y="2280"/>
                    <a:pt x="3430" y="2691"/>
                    <a:pt x="3090" y="2792"/>
                  </a:cubicBezTo>
                  <a:cubicBezTo>
                    <a:pt x="3003" y="2818"/>
                    <a:pt x="2900" y="2828"/>
                    <a:pt x="2790" y="2828"/>
                  </a:cubicBezTo>
                  <a:cubicBezTo>
                    <a:pt x="2517" y="2828"/>
                    <a:pt x="2200" y="2767"/>
                    <a:pt x="1980" y="2729"/>
                  </a:cubicBezTo>
                  <a:cubicBezTo>
                    <a:pt x="1746" y="2688"/>
                    <a:pt x="1103" y="2600"/>
                    <a:pt x="916" y="2412"/>
                  </a:cubicBezTo>
                  <a:cubicBezTo>
                    <a:pt x="688" y="2183"/>
                    <a:pt x="873" y="1920"/>
                    <a:pt x="1010" y="1696"/>
                  </a:cubicBezTo>
                  <a:cubicBezTo>
                    <a:pt x="1302" y="1215"/>
                    <a:pt x="1726" y="879"/>
                    <a:pt x="2216" y="630"/>
                  </a:cubicBezTo>
                  <a:close/>
                  <a:moveTo>
                    <a:pt x="2266" y="0"/>
                  </a:moveTo>
                  <a:cubicBezTo>
                    <a:pt x="2199" y="0"/>
                    <a:pt x="2137" y="29"/>
                    <a:pt x="2087" y="75"/>
                  </a:cubicBezTo>
                  <a:lnTo>
                    <a:pt x="2087" y="75"/>
                  </a:lnTo>
                  <a:cubicBezTo>
                    <a:pt x="1239" y="396"/>
                    <a:pt x="336" y="1200"/>
                    <a:pt x="174" y="2129"/>
                  </a:cubicBezTo>
                  <a:cubicBezTo>
                    <a:pt x="0" y="3119"/>
                    <a:pt x="1594" y="3320"/>
                    <a:pt x="2276" y="3389"/>
                  </a:cubicBezTo>
                  <a:cubicBezTo>
                    <a:pt x="2433" y="3405"/>
                    <a:pt x="2615" y="3418"/>
                    <a:pt x="2804" y="3418"/>
                  </a:cubicBezTo>
                  <a:cubicBezTo>
                    <a:pt x="3530" y="3418"/>
                    <a:pt x="4356" y="3233"/>
                    <a:pt x="4277" y="2360"/>
                  </a:cubicBezTo>
                  <a:cubicBezTo>
                    <a:pt x="4189" y="1377"/>
                    <a:pt x="3209" y="440"/>
                    <a:pt x="2382" y="28"/>
                  </a:cubicBezTo>
                  <a:cubicBezTo>
                    <a:pt x="2342" y="9"/>
                    <a:pt x="2303" y="0"/>
                    <a:pt x="2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9"/>
            <p:cNvSpPr/>
            <p:nvPr/>
          </p:nvSpPr>
          <p:spPr>
            <a:xfrm>
              <a:off x="4315950" y="1629025"/>
              <a:ext cx="149500" cy="84875"/>
            </a:xfrm>
            <a:custGeom>
              <a:avLst/>
              <a:gdLst/>
              <a:ahLst/>
              <a:cxnLst/>
              <a:rect l="l" t="t" r="r" b="b"/>
              <a:pathLst>
                <a:path w="5980" h="3395" extrusionOk="0">
                  <a:moveTo>
                    <a:pt x="4692" y="1"/>
                  </a:moveTo>
                  <a:cubicBezTo>
                    <a:pt x="4584" y="1"/>
                    <a:pt x="4481" y="80"/>
                    <a:pt x="4508" y="215"/>
                  </a:cubicBezTo>
                  <a:cubicBezTo>
                    <a:pt x="4732" y="1315"/>
                    <a:pt x="4387" y="2427"/>
                    <a:pt x="3094" y="2550"/>
                  </a:cubicBezTo>
                  <a:cubicBezTo>
                    <a:pt x="3030" y="2556"/>
                    <a:pt x="2967" y="2559"/>
                    <a:pt x="2906" y="2559"/>
                  </a:cubicBezTo>
                  <a:cubicBezTo>
                    <a:pt x="1766" y="2559"/>
                    <a:pt x="1000" y="1544"/>
                    <a:pt x="737" y="513"/>
                  </a:cubicBezTo>
                  <a:cubicBezTo>
                    <a:pt x="688" y="320"/>
                    <a:pt x="535" y="232"/>
                    <a:pt x="384" y="232"/>
                  </a:cubicBezTo>
                  <a:cubicBezTo>
                    <a:pt x="191" y="232"/>
                    <a:pt x="1" y="377"/>
                    <a:pt x="36" y="635"/>
                  </a:cubicBezTo>
                  <a:cubicBezTo>
                    <a:pt x="239" y="2125"/>
                    <a:pt x="1416" y="3394"/>
                    <a:pt x="2917" y="3394"/>
                  </a:cubicBezTo>
                  <a:cubicBezTo>
                    <a:pt x="3098" y="3394"/>
                    <a:pt x="3283" y="3376"/>
                    <a:pt x="3472" y="3337"/>
                  </a:cubicBezTo>
                  <a:cubicBezTo>
                    <a:pt x="4804" y="3064"/>
                    <a:pt x="5979" y="1198"/>
                    <a:pt x="4841" y="60"/>
                  </a:cubicBezTo>
                  <a:cubicBezTo>
                    <a:pt x="4799" y="20"/>
                    <a:pt x="4745" y="1"/>
                    <a:pt x="4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9"/>
            <p:cNvSpPr/>
            <p:nvPr/>
          </p:nvSpPr>
          <p:spPr>
            <a:xfrm>
              <a:off x="4428825" y="1635875"/>
              <a:ext cx="182575" cy="87925"/>
            </a:xfrm>
            <a:custGeom>
              <a:avLst/>
              <a:gdLst/>
              <a:ahLst/>
              <a:cxnLst/>
              <a:rect l="l" t="t" r="r" b="b"/>
              <a:pathLst>
                <a:path w="7303" h="3517" extrusionOk="0">
                  <a:moveTo>
                    <a:pt x="605" y="1"/>
                  </a:moveTo>
                  <a:cubicBezTo>
                    <a:pt x="525" y="1"/>
                    <a:pt x="449" y="44"/>
                    <a:pt x="419" y="148"/>
                  </a:cubicBezTo>
                  <a:cubicBezTo>
                    <a:pt x="0" y="1582"/>
                    <a:pt x="925" y="2897"/>
                    <a:pt x="2308" y="3352"/>
                  </a:cubicBezTo>
                  <a:cubicBezTo>
                    <a:pt x="2652" y="3465"/>
                    <a:pt x="3000" y="3516"/>
                    <a:pt x="3346" y="3516"/>
                  </a:cubicBezTo>
                  <a:cubicBezTo>
                    <a:pt x="4691" y="3516"/>
                    <a:pt x="6013" y="2751"/>
                    <a:pt x="7004" y="1894"/>
                  </a:cubicBezTo>
                  <a:cubicBezTo>
                    <a:pt x="7302" y="1637"/>
                    <a:pt x="7063" y="1243"/>
                    <a:pt x="6755" y="1243"/>
                  </a:cubicBezTo>
                  <a:cubicBezTo>
                    <a:pt x="6681" y="1243"/>
                    <a:pt x="6604" y="1266"/>
                    <a:pt x="6528" y="1318"/>
                  </a:cubicBezTo>
                  <a:cubicBezTo>
                    <a:pt x="5660" y="1918"/>
                    <a:pt x="4728" y="2532"/>
                    <a:pt x="3646" y="2628"/>
                  </a:cubicBezTo>
                  <a:cubicBezTo>
                    <a:pt x="3566" y="2636"/>
                    <a:pt x="3487" y="2639"/>
                    <a:pt x="3407" y="2639"/>
                  </a:cubicBezTo>
                  <a:cubicBezTo>
                    <a:pt x="2090" y="2639"/>
                    <a:pt x="821" y="1681"/>
                    <a:pt x="864" y="253"/>
                  </a:cubicBezTo>
                  <a:cubicBezTo>
                    <a:pt x="867" y="105"/>
                    <a:pt x="730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9"/>
            <p:cNvSpPr/>
            <p:nvPr/>
          </p:nvSpPr>
          <p:spPr>
            <a:xfrm>
              <a:off x="4678850" y="1547325"/>
              <a:ext cx="101725" cy="31450"/>
            </a:xfrm>
            <a:custGeom>
              <a:avLst/>
              <a:gdLst/>
              <a:ahLst/>
              <a:cxnLst/>
              <a:rect l="l" t="t" r="r" b="b"/>
              <a:pathLst>
                <a:path w="4069" h="1258" extrusionOk="0">
                  <a:moveTo>
                    <a:pt x="2581" y="1"/>
                  </a:moveTo>
                  <a:cubicBezTo>
                    <a:pt x="2037" y="1"/>
                    <a:pt x="1481" y="62"/>
                    <a:pt x="946" y="62"/>
                  </a:cubicBezTo>
                  <a:cubicBezTo>
                    <a:pt x="843" y="62"/>
                    <a:pt x="741" y="60"/>
                    <a:pt x="639" y="54"/>
                  </a:cubicBezTo>
                  <a:cubicBezTo>
                    <a:pt x="632" y="54"/>
                    <a:pt x="626" y="54"/>
                    <a:pt x="619" y="54"/>
                  </a:cubicBezTo>
                  <a:cubicBezTo>
                    <a:pt x="191" y="54"/>
                    <a:pt x="1" y="705"/>
                    <a:pt x="455" y="848"/>
                  </a:cubicBezTo>
                  <a:cubicBezTo>
                    <a:pt x="1078" y="1045"/>
                    <a:pt x="1815" y="1257"/>
                    <a:pt x="2520" y="1257"/>
                  </a:cubicBezTo>
                  <a:cubicBezTo>
                    <a:pt x="2923" y="1257"/>
                    <a:pt x="3316" y="1188"/>
                    <a:pt x="3671" y="1007"/>
                  </a:cubicBezTo>
                  <a:cubicBezTo>
                    <a:pt x="4005" y="836"/>
                    <a:pt x="4068" y="232"/>
                    <a:pt x="3640" y="118"/>
                  </a:cubicBezTo>
                  <a:cubicBezTo>
                    <a:pt x="3299" y="28"/>
                    <a:pt x="2943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9"/>
            <p:cNvSpPr/>
            <p:nvPr/>
          </p:nvSpPr>
          <p:spPr>
            <a:xfrm>
              <a:off x="4201225" y="1497675"/>
              <a:ext cx="83550" cy="49850"/>
            </a:xfrm>
            <a:custGeom>
              <a:avLst/>
              <a:gdLst/>
              <a:ahLst/>
              <a:cxnLst/>
              <a:rect l="l" t="t" r="r" b="b"/>
              <a:pathLst>
                <a:path w="3342" h="1994" extrusionOk="0">
                  <a:moveTo>
                    <a:pt x="722" y="0"/>
                  </a:moveTo>
                  <a:cubicBezTo>
                    <a:pt x="279" y="0"/>
                    <a:pt x="0" y="482"/>
                    <a:pt x="283" y="853"/>
                  </a:cubicBezTo>
                  <a:cubicBezTo>
                    <a:pt x="567" y="1223"/>
                    <a:pt x="1043" y="1368"/>
                    <a:pt x="1458" y="1549"/>
                  </a:cubicBezTo>
                  <a:cubicBezTo>
                    <a:pt x="1873" y="1728"/>
                    <a:pt x="2308" y="1907"/>
                    <a:pt x="2751" y="1988"/>
                  </a:cubicBezTo>
                  <a:cubicBezTo>
                    <a:pt x="2771" y="1992"/>
                    <a:pt x="2790" y="1994"/>
                    <a:pt x="2808" y="1994"/>
                  </a:cubicBezTo>
                  <a:cubicBezTo>
                    <a:pt x="3111" y="1994"/>
                    <a:pt x="3342" y="1554"/>
                    <a:pt x="3104" y="1329"/>
                  </a:cubicBezTo>
                  <a:cubicBezTo>
                    <a:pt x="2777" y="1020"/>
                    <a:pt x="2387" y="776"/>
                    <a:pt x="1999" y="551"/>
                  </a:cubicBezTo>
                  <a:cubicBezTo>
                    <a:pt x="1608" y="322"/>
                    <a:pt x="1202" y="10"/>
                    <a:pt x="736" y="0"/>
                  </a:cubicBezTo>
                  <a:cubicBezTo>
                    <a:pt x="731" y="0"/>
                    <a:pt x="727" y="0"/>
                    <a:pt x="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9"/>
            <p:cNvSpPr/>
            <p:nvPr/>
          </p:nvSpPr>
          <p:spPr>
            <a:xfrm>
              <a:off x="4204350" y="1140850"/>
              <a:ext cx="57800" cy="73725"/>
            </a:xfrm>
            <a:custGeom>
              <a:avLst/>
              <a:gdLst/>
              <a:ahLst/>
              <a:cxnLst/>
              <a:rect l="l" t="t" r="r" b="b"/>
              <a:pathLst>
                <a:path w="2312" h="2949" extrusionOk="0">
                  <a:moveTo>
                    <a:pt x="1415" y="1"/>
                  </a:moveTo>
                  <a:cubicBezTo>
                    <a:pt x="1336" y="1"/>
                    <a:pt x="1261" y="48"/>
                    <a:pt x="1196" y="95"/>
                  </a:cubicBezTo>
                  <a:cubicBezTo>
                    <a:pt x="676" y="479"/>
                    <a:pt x="1" y="1486"/>
                    <a:pt x="262" y="2177"/>
                  </a:cubicBezTo>
                  <a:cubicBezTo>
                    <a:pt x="402" y="2542"/>
                    <a:pt x="1177" y="2949"/>
                    <a:pt x="1731" y="2949"/>
                  </a:cubicBezTo>
                  <a:cubicBezTo>
                    <a:pt x="1917" y="2949"/>
                    <a:pt x="2078" y="2903"/>
                    <a:pt x="2181" y="2794"/>
                  </a:cubicBezTo>
                  <a:cubicBezTo>
                    <a:pt x="2311" y="2656"/>
                    <a:pt x="2307" y="2447"/>
                    <a:pt x="2297" y="2259"/>
                  </a:cubicBezTo>
                  <a:cubicBezTo>
                    <a:pt x="2251" y="1490"/>
                    <a:pt x="2171" y="648"/>
                    <a:pt x="1621" y="111"/>
                  </a:cubicBezTo>
                  <a:cubicBezTo>
                    <a:pt x="1570" y="60"/>
                    <a:pt x="1511" y="12"/>
                    <a:pt x="1440" y="2"/>
                  </a:cubicBezTo>
                  <a:cubicBezTo>
                    <a:pt x="1432" y="1"/>
                    <a:pt x="1423" y="1"/>
                    <a:pt x="1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9"/>
            <p:cNvSpPr/>
            <p:nvPr/>
          </p:nvSpPr>
          <p:spPr>
            <a:xfrm>
              <a:off x="4834175" y="1202750"/>
              <a:ext cx="84600" cy="89900"/>
            </a:xfrm>
            <a:custGeom>
              <a:avLst/>
              <a:gdLst/>
              <a:ahLst/>
              <a:cxnLst/>
              <a:rect l="l" t="t" r="r" b="b"/>
              <a:pathLst>
                <a:path w="3384" h="3596" extrusionOk="0">
                  <a:moveTo>
                    <a:pt x="2302" y="1"/>
                  </a:moveTo>
                  <a:cubicBezTo>
                    <a:pt x="2291" y="1"/>
                    <a:pt x="2280" y="1"/>
                    <a:pt x="2269" y="3"/>
                  </a:cubicBezTo>
                  <a:cubicBezTo>
                    <a:pt x="2144" y="16"/>
                    <a:pt x="2042" y="111"/>
                    <a:pt x="1951" y="203"/>
                  </a:cubicBezTo>
                  <a:cubicBezTo>
                    <a:pt x="1424" y="741"/>
                    <a:pt x="1" y="1947"/>
                    <a:pt x="384" y="2800"/>
                  </a:cubicBezTo>
                  <a:cubicBezTo>
                    <a:pt x="614" y="3310"/>
                    <a:pt x="1305" y="3595"/>
                    <a:pt x="1945" y="3595"/>
                  </a:cubicBezTo>
                  <a:cubicBezTo>
                    <a:pt x="2346" y="3595"/>
                    <a:pt x="2727" y="3484"/>
                    <a:pt x="2963" y="3245"/>
                  </a:cubicBezTo>
                  <a:cubicBezTo>
                    <a:pt x="3344" y="2861"/>
                    <a:pt x="3383" y="2249"/>
                    <a:pt x="3286" y="1716"/>
                  </a:cubicBezTo>
                  <a:cubicBezTo>
                    <a:pt x="3194" y="1218"/>
                    <a:pt x="3003" y="738"/>
                    <a:pt x="2724" y="315"/>
                  </a:cubicBezTo>
                  <a:cubicBezTo>
                    <a:pt x="2624" y="162"/>
                    <a:pt x="2481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9"/>
            <p:cNvSpPr/>
            <p:nvPr/>
          </p:nvSpPr>
          <p:spPr>
            <a:xfrm>
              <a:off x="3940300" y="821025"/>
              <a:ext cx="453800" cy="1052875"/>
            </a:xfrm>
            <a:custGeom>
              <a:avLst/>
              <a:gdLst/>
              <a:ahLst/>
              <a:cxnLst/>
              <a:rect l="l" t="t" r="r" b="b"/>
              <a:pathLst>
                <a:path w="18152" h="42115" extrusionOk="0">
                  <a:moveTo>
                    <a:pt x="17601" y="1"/>
                  </a:moveTo>
                  <a:cubicBezTo>
                    <a:pt x="17572" y="1"/>
                    <a:pt x="17541" y="4"/>
                    <a:pt x="17508" y="12"/>
                  </a:cubicBezTo>
                  <a:cubicBezTo>
                    <a:pt x="13860" y="917"/>
                    <a:pt x="10345" y="4431"/>
                    <a:pt x="7936" y="7179"/>
                  </a:cubicBezTo>
                  <a:cubicBezTo>
                    <a:pt x="5266" y="10228"/>
                    <a:pt x="3261" y="13867"/>
                    <a:pt x="2229" y="17793"/>
                  </a:cubicBezTo>
                  <a:cubicBezTo>
                    <a:pt x="1" y="26269"/>
                    <a:pt x="2197" y="35328"/>
                    <a:pt x="7786" y="42022"/>
                  </a:cubicBezTo>
                  <a:cubicBezTo>
                    <a:pt x="7841" y="42088"/>
                    <a:pt x="7908" y="42115"/>
                    <a:pt x="7973" y="42115"/>
                  </a:cubicBezTo>
                  <a:cubicBezTo>
                    <a:pt x="8160" y="42115"/>
                    <a:pt x="8334" y="41888"/>
                    <a:pt x="8182" y="41694"/>
                  </a:cubicBezTo>
                  <a:cubicBezTo>
                    <a:pt x="3000" y="35023"/>
                    <a:pt x="878" y="26052"/>
                    <a:pt x="3151" y="17842"/>
                  </a:cubicBezTo>
                  <a:cubicBezTo>
                    <a:pt x="4113" y="14363"/>
                    <a:pt x="5857" y="11147"/>
                    <a:pt x="8157" y="8372"/>
                  </a:cubicBezTo>
                  <a:cubicBezTo>
                    <a:pt x="10588" y="5441"/>
                    <a:pt x="14123" y="2123"/>
                    <a:pt x="17751" y="788"/>
                  </a:cubicBezTo>
                  <a:cubicBezTo>
                    <a:pt x="18151" y="641"/>
                    <a:pt x="17989" y="1"/>
                    <a:pt x="17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9"/>
            <p:cNvSpPr/>
            <p:nvPr/>
          </p:nvSpPr>
          <p:spPr>
            <a:xfrm>
              <a:off x="4129325" y="774775"/>
              <a:ext cx="998725" cy="1283800"/>
            </a:xfrm>
            <a:custGeom>
              <a:avLst/>
              <a:gdLst/>
              <a:ahLst/>
              <a:cxnLst/>
              <a:rect l="l" t="t" r="r" b="b"/>
              <a:pathLst>
                <a:path w="39949" h="51352" extrusionOk="0">
                  <a:moveTo>
                    <a:pt x="17423" y="1"/>
                  </a:moveTo>
                  <a:cubicBezTo>
                    <a:pt x="14105" y="1"/>
                    <a:pt x="10822" y="929"/>
                    <a:pt x="8111" y="2963"/>
                  </a:cubicBezTo>
                  <a:cubicBezTo>
                    <a:pt x="7805" y="3193"/>
                    <a:pt x="8051" y="3588"/>
                    <a:pt x="8357" y="3588"/>
                  </a:cubicBezTo>
                  <a:cubicBezTo>
                    <a:pt x="8426" y="3588"/>
                    <a:pt x="8499" y="3567"/>
                    <a:pt x="8569" y="3520"/>
                  </a:cubicBezTo>
                  <a:cubicBezTo>
                    <a:pt x="11209" y="1730"/>
                    <a:pt x="14256" y="904"/>
                    <a:pt x="17328" y="904"/>
                  </a:cubicBezTo>
                  <a:cubicBezTo>
                    <a:pt x="20432" y="904"/>
                    <a:pt x="23560" y="1748"/>
                    <a:pt x="26318" y="3296"/>
                  </a:cubicBezTo>
                  <a:cubicBezTo>
                    <a:pt x="31784" y="6365"/>
                    <a:pt x="35499" y="11890"/>
                    <a:pt x="37458" y="17734"/>
                  </a:cubicBezTo>
                  <a:cubicBezTo>
                    <a:pt x="38692" y="21414"/>
                    <a:pt x="39484" y="24976"/>
                    <a:pt x="38358" y="28795"/>
                  </a:cubicBezTo>
                  <a:cubicBezTo>
                    <a:pt x="37435" y="31929"/>
                    <a:pt x="36205" y="35001"/>
                    <a:pt x="34799" y="37947"/>
                  </a:cubicBezTo>
                  <a:cubicBezTo>
                    <a:pt x="32290" y="43210"/>
                    <a:pt x="29075" y="48715"/>
                    <a:pt x="22948" y="50006"/>
                  </a:cubicBezTo>
                  <a:cubicBezTo>
                    <a:pt x="21138" y="50386"/>
                    <a:pt x="19298" y="50581"/>
                    <a:pt x="17471" y="50581"/>
                  </a:cubicBezTo>
                  <a:cubicBezTo>
                    <a:pt x="11208" y="50581"/>
                    <a:pt x="5097" y="48295"/>
                    <a:pt x="851" y="43389"/>
                  </a:cubicBezTo>
                  <a:cubicBezTo>
                    <a:pt x="766" y="43294"/>
                    <a:pt x="665" y="43254"/>
                    <a:pt x="565" y="43254"/>
                  </a:cubicBezTo>
                  <a:cubicBezTo>
                    <a:pt x="273" y="43254"/>
                    <a:pt x="1" y="43601"/>
                    <a:pt x="242" y="43892"/>
                  </a:cubicBezTo>
                  <a:cubicBezTo>
                    <a:pt x="4489" y="49006"/>
                    <a:pt x="10880" y="51352"/>
                    <a:pt x="17369" y="51352"/>
                  </a:cubicBezTo>
                  <a:cubicBezTo>
                    <a:pt x="18254" y="51352"/>
                    <a:pt x="19141" y="51308"/>
                    <a:pt x="20024" y="51222"/>
                  </a:cubicBezTo>
                  <a:cubicBezTo>
                    <a:pt x="23262" y="50909"/>
                    <a:pt x="26393" y="50238"/>
                    <a:pt x="28930" y="48098"/>
                  </a:cubicBezTo>
                  <a:cubicBezTo>
                    <a:pt x="31258" y="46135"/>
                    <a:pt x="32977" y="43535"/>
                    <a:pt x="34408" y="40877"/>
                  </a:cubicBezTo>
                  <a:cubicBezTo>
                    <a:pt x="36121" y="37688"/>
                    <a:pt x="37510" y="34342"/>
                    <a:pt x="38679" y="30914"/>
                  </a:cubicBezTo>
                  <a:cubicBezTo>
                    <a:pt x="39333" y="28999"/>
                    <a:pt x="39939" y="27042"/>
                    <a:pt x="39943" y="24998"/>
                  </a:cubicBezTo>
                  <a:cubicBezTo>
                    <a:pt x="39949" y="23101"/>
                    <a:pt x="39421" y="21253"/>
                    <a:pt x="38862" y="19454"/>
                  </a:cubicBezTo>
                  <a:cubicBezTo>
                    <a:pt x="36894" y="13148"/>
                    <a:pt x="33412" y="6867"/>
                    <a:pt x="27797" y="3135"/>
                  </a:cubicBezTo>
                  <a:cubicBezTo>
                    <a:pt x="24773" y="1125"/>
                    <a:pt x="21076" y="1"/>
                    <a:pt x="17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9"/>
            <p:cNvSpPr/>
            <p:nvPr/>
          </p:nvSpPr>
          <p:spPr>
            <a:xfrm>
              <a:off x="3911275" y="1165200"/>
              <a:ext cx="131875" cy="293225"/>
            </a:xfrm>
            <a:custGeom>
              <a:avLst/>
              <a:gdLst/>
              <a:ahLst/>
              <a:cxnLst/>
              <a:rect l="l" t="t" r="r" b="b"/>
              <a:pathLst>
                <a:path w="5275" h="11729" extrusionOk="0">
                  <a:moveTo>
                    <a:pt x="4915" y="22"/>
                  </a:moveTo>
                  <a:cubicBezTo>
                    <a:pt x="4911" y="22"/>
                    <a:pt x="4907" y="22"/>
                    <a:pt x="4903" y="22"/>
                  </a:cubicBezTo>
                  <a:cubicBezTo>
                    <a:pt x="4017" y="64"/>
                    <a:pt x="2620" y="1"/>
                    <a:pt x="1977" y="714"/>
                  </a:cubicBezTo>
                  <a:cubicBezTo>
                    <a:pt x="1134" y="1643"/>
                    <a:pt x="867" y="3944"/>
                    <a:pt x="630" y="5176"/>
                  </a:cubicBezTo>
                  <a:cubicBezTo>
                    <a:pt x="236" y="7242"/>
                    <a:pt x="0" y="10648"/>
                    <a:pt x="2302" y="11692"/>
                  </a:cubicBezTo>
                  <a:cubicBezTo>
                    <a:pt x="2357" y="11717"/>
                    <a:pt x="2409" y="11729"/>
                    <a:pt x="2457" y="11729"/>
                  </a:cubicBezTo>
                  <a:cubicBezTo>
                    <a:pt x="2796" y="11729"/>
                    <a:pt x="2944" y="11176"/>
                    <a:pt x="2569" y="10995"/>
                  </a:cubicBezTo>
                  <a:cubicBezTo>
                    <a:pt x="136" y="9818"/>
                    <a:pt x="1273" y="5508"/>
                    <a:pt x="1834" y="3637"/>
                  </a:cubicBezTo>
                  <a:cubicBezTo>
                    <a:pt x="2000" y="3080"/>
                    <a:pt x="2212" y="1672"/>
                    <a:pt x="2634" y="1285"/>
                  </a:cubicBezTo>
                  <a:cubicBezTo>
                    <a:pt x="3104" y="849"/>
                    <a:pt x="4390" y="688"/>
                    <a:pt x="5033" y="433"/>
                  </a:cubicBezTo>
                  <a:cubicBezTo>
                    <a:pt x="5274" y="335"/>
                    <a:pt x="5133" y="22"/>
                    <a:pt x="4915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9"/>
            <p:cNvSpPr/>
            <p:nvPr/>
          </p:nvSpPr>
          <p:spPr>
            <a:xfrm>
              <a:off x="5073425" y="1278075"/>
              <a:ext cx="141350" cy="299350"/>
            </a:xfrm>
            <a:custGeom>
              <a:avLst/>
              <a:gdLst/>
              <a:ahLst/>
              <a:cxnLst/>
              <a:rect l="l" t="t" r="r" b="b"/>
              <a:pathLst>
                <a:path w="5654" h="11974" extrusionOk="0">
                  <a:moveTo>
                    <a:pt x="1361" y="1"/>
                  </a:moveTo>
                  <a:cubicBezTo>
                    <a:pt x="1133" y="1"/>
                    <a:pt x="971" y="354"/>
                    <a:pt x="1204" y="485"/>
                  </a:cubicBezTo>
                  <a:cubicBezTo>
                    <a:pt x="1786" y="810"/>
                    <a:pt x="2574" y="949"/>
                    <a:pt x="3105" y="1297"/>
                  </a:cubicBezTo>
                  <a:cubicBezTo>
                    <a:pt x="4734" y="2365"/>
                    <a:pt x="4416" y="3565"/>
                    <a:pt x="4322" y="5058"/>
                  </a:cubicBezTo>
                  <a:cubicBezTo>
                    <a:pt x="4219" y="6649"/>
                    <a:pt x="4048" y="11081"/>
                    <a:pt x="1622" y="11081"/>
                  </a:cubicBezTo>
                  <a:cubicBezTo>
                    <a:pt x="1388" y="11081"/>
                    <a:pt x="1134" y="11040"/>
                    <a:pt x="857" y="10951"/>
                  </a:cubicBezTo>
                  <a:cubicBezTo>
                    <a:pt x="803" y="10934"/>
                    <a:pt x="752" y="10926"/>
                    <a:pt x="703" y="10926"/>
                  </a:cubicBezTo>
                  <a:cubicBezTo>
                    <a:pt x="226" y="10926"/>
                    <a:pt x="1" y="11672"/>
                    <a:pt x="523" y="11827"/>
                  </a:cubicBezTo>
                  <a:cubicBezTo>
                    <a:pt x="863" y="11927"/>
                    <a:pt x="1177" y="11973"/>
                    <a:pt x="1468" y="11973"/>
                  </a:cubicBezTo>
                  <a:cubicBezTo>
                    <a:pt x="3957" y="11973"/>
                    <a:pt x="4737" y="8588"/>
                    <a:pt x="4998" y="6436"/>
                  </a:cubicBezTo>
                  <a:cubicBezTo>
                    <a:pt x="5153" y="5169"/>
                    <a:pt x="5654" y="3217"/>
                    <a:pt x="5135" y="1982"/>
                  </a:cubicBezTo>
                  <a:cubicBezTo>
                    <a:pt x="4533" y="544"/>
                    <a:pt x="2678" y="551"/>
                    <a:pt x="1455" y="21"/>
                  </a:cubicBezTo>
                  <a:cubicBezTo>
                    <a:pt x="1423" y="7"/>
                    <a:pt x="1392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9"/>
            <p:cNvSpPr/>
            <p:nvPr/>
          </p:nvSpPr>
          <p:spPr>
            <a:xfrm>
              <a:off x="3865500" y="1225100"/>
              <a:ext cx="90075" cy="155775"/>
            </a:xfrm>
            <a:custGeom>
              <a:avLst/>
              <a:gdLst/>
              <a:ahLst/>
              <a:cxnLst/>
              <a:rect l="l" t="t" r="r" b="b"/>
              <a:pathLst>
                <a:path w="3603" h="6231" extrusionOk="0">
                  <a:moveTo>
                    <a:pt x="1549" y="1"/>
                  </a:moveTo>
                  <a:cubicBezTo>
                    <a:pt x="1171" y="1"/>
                    <a:pt x="823" y="53"/>
                    <a:pt x="581" y="208"/>
                  </a:cubicBezTo>
                  <a:cubicBezTo>
                    <a:pt x="1" y="584"/>
                    <a:pt x="51" y="1728"/>
                    <a:pt x="56" y="2300"/>
                  </a:cubicBezTo>
                  <a:cubicBezTo>
                    <a:pt x="70" y="3783"/>
                    <a:pt x="411" y="5637"/>
                    <a:pt x="1980" y="6210"/>
                  </a:cubicBezTo>
                  <a:cubicBezTo>
                    <a:pt x="2017" y="6224"/>
                    <a:pt x="2053" y="6230"/>
                    <a:pt x="2086" y="6230"/>
                  </a:cubicBezTo>
                  <a:cubicBezTo>
                    <a:pt x="2377" y="6230"/>
                    <a:pt x="2516" y="5768"/>
                    <a:pt x="2191" y="5654"/>
                  </a:cubicBezTo>
                  <a:cubicBezTo>
                    <a:pt x="891" y="5205"/>
                    <a:pt x="707" y="3546"/>
                    <a:pt x="722" y="2364"/>
                  </a:cubicBezTo>
                  <a:cubicBezTo>
                    <a:pt x="733" y="1540"/>
                    <a:pt x="896" y="935"/>
                    <a:pt x="1817" y="724"/>
                  </a:cubicBezTo>
                  <a:cubicBezTo>
                    <a:pt x="2028" y="675"/>
                    <a:pt x="2278" y="666"/>
                    <a:pt x="2531" y="666"/>
                  </a:cubicBezTo>
                  <a:cubicBezTo>
                    <a:pt x="2664" y="666"/>
                    <a:pt x="2797" y="669"/>
                    <a:pt x="2926" y="669"/>
                  </a:cubicBezTo>
                  <a:cubicBezTo>
                    <a:pt x="3071" y="669"/>
                    <a:pt x="3210" y="666"/>
                    <a:pt x="3337" y="653"/>
                  </a:cubicBezTo>
                  <a:cubicBezTo>
                    <a:pt x="3603" y="630"/>
                    <a:pt x="3569" y="230"/>
                    <a:pt x="3319" y="200"/>
                  </a:cubicBezTo>
                  <a:cubicBezTo>
                    <a:pt x="2891" y="146"/>
                    <a:pt x="2180" y="1"/>
                    <a:pt x="1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9"/>
            <p:cNvSpPr/>
            <p:nvPr/>
          </p:nvSpPr>
          <p:spPr>
            <a:xfrm>
              <a:off x="5168250" y="1369100"/>
              <a:ext cx="87175" cy="162650"/>
            </a:xfrm>
            <a:custGeom>
              <a:avLst/>
              <a:gdLst/>
              <a:ahLst/>
              <a:cxnLst/>
              <a:rect l="l" t="t" r="r" b="b"/>
              <a:pathLst>
                <a:path w="3487" h="6506" extrusionOk="0">
                  <a:moveTo>
                    <a:pt x="858" y="1"/>
                  </a:moveTo>
                  <a:cubicBezTo>
                    <a:pt x="641" y="1"/>
                    <a:pt x="508" y="278"/>
                    <a:pt x="708" y="430"/>
                  </a:cubicBezTo>
                  <a:cubicBezTo>
                    <a:pt x="1578" y="1095"/>
                    <a:pt x="2703" y="1332"/>
                    <a:pt x="2533" y="2619"/>
                  </a:cubicBezTo>
                  <a:cubicBezTo>
                    <a:pt x="2431" y="3391"/>
                    <a:pt x="1981" y="5731"/>
                    <a:pt x="898" y="5731"/>
                  </a:cubicBezTo>
                  <a:cubicBezTo>
                    <a:pt x="832" y="5731"/>
                    <a:pt x="762" y="5722"/>
                    <a:pt x="691" y="5704"/>
                  </a:cubicBezTo>
                  <a:cubicBezTo>
                    <a:pt x="645" y="5692"/>
                    <a:pt x="602" y="5687"/>
                    <a:pt x="562" y="5687"/>
                  </a:cubicBezTo>
                  <a:cubicBezTo>
                    <a:pt x="118" y="5687"/>
                    <a:pt x="0" y="6348"/>
                    <a:pt x="514" y="6461"/>
                  </a:cubicBezTo>
                  <a:cubicBezTo>
                    <a:pt x="652" y="6491"/>
                    <a:pt x="782" y="6505"/>
                    <a:pt x="906" y="6505"/>
                  </a:cubicBezTo>
                  <a:cubicBezTo>
                    <a:pt x="2372" y="6505"/>
                    <a:pt x="2871" y="4503"/>
                    <a:pt x="3143" y="3323"/>
                  </a:cubicBezTo>
                  <a:cubicBezTo>
                    <a:pt x="3274" y="2746"/>
                    <a:pt x="3486" y="1915"/>
                    <a:pt x="3157" y="1365"/>
                  </a:cubicBezTo>
                  <a:cubicBezTo>
                    <a:pt x="2757" y="702"/>
                    <a:pt x="1644" y="232"/>
                    <a:pt x="935" y="12"/>
                  </a:cubicBezTo>
                  <a:cubicBezTo>
                    <a:pt x="908" y="5"/>
                    <a:pt x="882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9"/>
            <p:cNvSpPr/>
            <p:nvPr/>
          </p:nvSpPr>
          <p:spPr>
            <a:xfrm>
              <a:off x="4107400" y="870125"/>
              <a:ext cx="551875" cy="292775"/>
            </a:xfrm>
            <a:custGeom>
              <a:avLst/>
              <a:gdLst/>
              <a:ahLst/>
              <a:cxnLst/>
              <a:rect l="l" t="t" r="r" b="b"/>
              <a:pathLst>
                <a:path w="22075" h="11711" extrusionOk="0">
                  <a:moveTo>
                    <a:pt x="17289" y="1"/>
                  </a:moveTo>
                  <a:cubicBezTo>
                    <a:pt x="10298" y="1"/>
                    <a:pt x="3475" y="5703"/>
                    <a:pt x="111" y="11335"/>
                  </a:cubicBezTo>
                  <a:cubicBezTo>
                    <a:pt x="1" y="11518"/>
                    <a:pt x="159" y="11711"/>
                    <a:pt x="318" y="11711"/>
                  </a:cubicBezTo>
                  <a:cubicBezTo>
                    <a:pt x="381" y="11711"/>
                    <a:pt x="444" y="11681"/>
                    <a:pt x="491" y="11608"/>
                  </a:cubicBezTo>
                  <a:cubicBezTo>
                    <a:pt x="2719" y="8162"/>
                    <a:pt x="5445" y="5108"/>
                    <a:pt x="9130" y="3192"/>
                  </a:cubicBezTo>
                  <a:cubicBezTo>
                    <a:pt x="11824" y="1789"/>
                    <a:pt x="14536" y="1303"/>
                    <a:pt x="17353" y="1303"/>
                  </a:cubicBezTo>
                  <a:cubicBezTo>
                    <a:pt x="18700" y="1303"/>
                    <a:pt x="20071" y="1414"/>
                    <a:pt x="21476" y="1590"/>
                  </a:cubicBezTo>
                  <a:cubicBezTo>
                    <a:pt x="21495" y="1592"/>
                    <a:pt x="21513" y="1593"/>
                    <a:pt x="21530" y="1593"/>
                  </a:cubicBezTo>
                  <a:cubicBezTo>
                    <a:pt x="21950" y="1593"/>
                    <a:pt x="22074" y="956"/>
                    <a:pt x="21661" y="799"/>
                  </a:cubicBezTo>
                  <a:cubicBezTo>
                    <a:pt x="20216" y="250"/>
                    <a:pt x="18749" y="1"/>
                    <a:pt x="1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9"/>
            <p:cNvSpPr/>
            <p:nvPr/>
          </p:nvSpPr>
          <p:spPr>
            <a:xfrm>
              <a:off x="4699300" y="910800"/>
              <a:ext cx="39175" cy="33625"/>
            </a:xfrm>
            <a:custGeom>
              <a:avLst/>
              <a:gdLst/>
              <a:ahLst/>
              <a:cxnLst/>
              <a:rect l="l" t="t" r="r" b="b"/>
              <a:pathLst>
                <a:path w="1567" h="1345" extrusionOk="0">
                  <a:moveTo>
                    <a:pt x="784" y="1"/>
                  </a:moveTo>
                  <a:cubicBezTo>
                    <a:pt x="694" y="1"/>
                    <a:pt x="600" y="22"/>
                    <a:pt x="508" y="70"/>
                  </a:cubicBezTo>
                  <a:cubicBezTo>
                    <a:pt x="15" y="325"/>
                    <a:pt x="1" y="1081"/>
                    <a:pt x="553" y="1291"/>
                  </a:cubicBezTo>
                  <a:cubicBezTo>
                    <a:pt x="567" y="1296"/>
                    <a:pt x="579" y="1301"/>
                    <a:pt x="593" y="1306"/>
                  </a:cubicBezTo>
                  <a:cubicBezTo>
                    <a:pt x="662" y="1332"/>
                    <a:pt x="734" y="1345"/>
                    <a:pt x="805" y="1345"/>
                  </a:cubicBezTo>
                  <a:cubicBezTo>
                    <a:pt x="1056" y="1345"/>
                    <a:pt x="1301" y="1194"/>
                    <a:pt x="1392" y="950"/>
                  </a:cubicBezTo>
                  <a:cubicBezTo>
                    <a:pt x="1398" y="934"/>
                    <a:pt x="1402" y="922"/>
                    <a:pt x="1407" y="908"/>
                  </a:cubicBezTo>
                  <a:cubicBezTo>
                    <a:pt x="1566" y="476"/>
                    <a:pt x="1210" y="1"/>
                    <a:pt x="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9"/>
            <p:cNvSpPr/>
            <p:nvPr/>
          </p:nvSpPr>
          <p:spPr>
            <a:xfrm>
              <a:off x="4755725" y="961875"/>
              <a:ext cx="31800" cy="21500"/>
            </a:xfrm>
            <a:custGeom>
              <a:avLst/>
              <a:gdLst/>
              <a:ahLst/>
              <a:cxnLst/>
              <a:rect l="l" t="t" r="r" b="b"/>
              <a:pathLst>
                <a:path w="1272" h="860" extrusionOk="0">
                  <a:moveTo>
                    <a:pt x="702" y="1"/>
                  </a:moveTo>
                  <a:cubicBezTo>
                    <a:pt x="652" y="1"/>
                    <a:pt x="598" y="10"/>
                    <a:pt x="542" y="31"/>
                  </a:cubicBezTo>
                  <a:cubicBezTo>
                    <a:pt x="502" y="45"/>
                    <a:pt x="464" y="60"/>
                    <a:pt x="424" y="74"/>
                  </a:cubicBezTo>
                  <a:cubicBezTo>
                    <a:pt x="1" y="233"/>
                    <a:pt x="219" y="859"/>
                    <a:pt x="586" y="859"/>
                  </a:cubicBezTo>
                  <a:cubicBezTo>
                    <a:pt x="642" y="859"/>
                    <a:pt x="702" y="844"/>
                    <a:pt x="763" y="811"/>
                  </a:cubicBezTo>
                  <a:cubicBezTo>
                    <a:pt x="800" y="792"/>
                    <a:pt x="839" y="772"/>
                    <a:pt x="875" y="752"/>
                  </a:cubicBezTo>
                  <a:cubicBezTo>
                    <a:pt x="1272" y="535"/>
                    <a:pt x="1081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9"/>
            <p:cNvSpPr/>
            <p:nvPr/>
          </p:nvSpPr>
          <p:spPr>
            <a:xfrm>
              <a:off x="4795650" y="980275"/>
              <a:ext cx="31250" cy="29650"/>
            </a:xfrm>
            <a:custGeom>
              <a:avLst/>
              <a:gdLst/>
              <a:ahLst/>
              <a:cxnLst/>
              <a:rect l="l" t="t" r="r" b="b"/>
              <a:pathLst>
                <a:path w="1250" h="1186" extrusionOk="0">
                  <a:moveTo>
                    <a:pt x="586" y="0"/>
                  </a:moveTo>
                  <a:cubicBezTo>
                    <a:pt x="513" y="0"/>
                    <a:pt x="442" y="14"/>
                    <a:pt x="380" y="43"/>
                  </a:cubicBezTo>
                  <a:cubicBezTo>
                    <a:pt x="156" y="147"/>
                    <a:pt x="0" y="472"/>
                    <a:pt x="139" y="708"/>
                  </a:cubicBezTo>
                  <a:cubicBezTo>
                    <a:pt x="182" y="780"/>
                    <a:pt x="224" y="852"/>
                    <a:pt x="267" y="925"/>
                  </a:cubicBezTo>
                  <a:cubicBezTo>
                    <a:pt x="375" y="1107"/>
                    <a:pt x="534" y="1186"/>
                    <a:pt x="688" y="1186"/>
                  </a:cubicBezTo>
                  <a:cubicBezTo>
                    <a:pt x="978" y="1186"/>
                    <a:pt x="1250" y="906"/>
                    <a:pt x="1124" y="527"/>
                  </a:cubicBezTo>
                  <a:cubicBezTo>
                    <a:pt x="1098" y="448"/>
                    <a:pt x="1072" y="368"/>
                    <a:pt x="1045" y="286"/>
                  </a:cubicBezTo>
                  <a:cubicBezTo>
                    <a:pt x="984" y="100"/>
                    <a:pt x="780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9"/>
            <p:cNvSpPr/>
            <p:nvPr/>
          </p:nvSpPr>
          <p:spPr>
            <a:xfrm>
              <a:off x="4858175" y="1044650"/>
              <a:ext cx="20575" cy="15350"/>
            </a:xfrm>
            <a:custGeom>
              <a:avLst/>
              <a:gdLst/>
              <a:ahLst/>
              <a:cxnLst/>
              <a:rect l="l" t="t" r="r" b="b"/>
              <a:pathLst>
                <a:path w="823" h="614" extrusionOk="0">
                  <a:moveTo>
                    <a:pt x="406" y="1"/>
                  </a:moveTo>
                  <a:cubicBezTo>
                    <a:pt x="46" y="1"/>
                    <a:pt x="1" y="576"/>
                    <a:pt x="383" y="612"/>
                  </a:cubicBezTo>
                  <a:cubicBezTo>
                    <a:pt x="395" y="613"/>
                    <a:pt x="406" y="614"/>
                    <a:pt x="417" y="614"/>
                  </a:cubicBezTo>
                  <a:cubicBezTo>
                    <a:pt x="778" y="614"/>
                    <a:pt x="822" y="39"/>
                    <a:pt x="441" y="2"/>
                  </a:cubicBezTo>
                  <a:cubicBezTo>
                    <a:pt x="429" y="1"/>
                    <a:pt x="417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9"/>
            <p:cNvSpPr/>
            <p:nvPr/>
          </p:nvSpPr>
          <p:spPr>
            <a:xfrm>
              <a:off x="4876975" y="971300"/>
              <a:ext cx="61150" cy="71275"/>
            </a:xfrm>
            <a:custGeom>
              <a:avLst/>
              <a:gdLst/>
              <a:ahLst/>
              <a:cxnLst/>
              <a:rect l="l" t="t" r="r" b="b"/>
              <a:pathLst>
                <a:path w="2446" h="2851" extrusionOk="0">
                  <a:moveTo>
                    <a:pt x="382" y="1"/>
                  </a:moveTo>
                  <a:cubicBezTo>
                    <a:pt x="162" y="1"/>
                    <a:pt x="0" y="341"/>
                    <a:pt x="215" y="538"/>
                  </a:cubicBezTo>
                  <a:cubicBezTo>
                    <a:pt x="910" y="1177"/>
                    <a:pt x="1371" y="1947"/>
                    <a:pt x="1876" y="2731"/>
                  </a:cubicBezTo>
                  <a:cubicBezTo>
                    <a:pt x="1931" y="2816"/>
                    <a:pt x="2003" y="2851"/>
                    <a:pt x="2076" y="2851"/>
                  </a:cubicBezTo>
                  <a:cubicBezTo>
                    <a:pt x="2258" y="2851"/>
                    <a:pt x="2445" y="2631"/>
                    <a:pt x="2368" y="2424"/>
                  </a:cubicBezTo>
                  <a:cubicBezTo>
                    <a:pt x="2024" y="1494"/>
                    <a:pt x="1293" y="704"/>
                    <a:pt x="550" y="70"/>
                  </a:cubicBezTo>
                  <a:cubicBezTo>
                    <a:pt x="493" y="21"/>
                    <a:pt x="43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9"/>
            <p:cNvSpPr/>
            <p:nvPr/>
          </p:nvSpPr>
          <p:spPr>
            <a:xfrm>
              <a:off x="4973150" y="1128375"/>
              <a:ext cx="6075" cy="4525"/>
            </a:xfrm>
            <a:custGeom>
              <a:avLst/>
              <a:gdLst/>
              <a:ahLst/>
              <a:cxnLst/>
              <a:rect l="l" t="t" r="r" b="b"/>
              <a:pathLst>
                <a:path w="243" h="181" extrusionOk="0">
                  <a:moveTo>
                    <a:pt x="122" y="1"/>
                  </a:moveTo>
                  <a:cubicBezTo>
                    <a:pt x="15" y="1"/>
                    <a:pt x="1" y="169"/>
                    <a:pt x="113" y="180"/>
                  </a:cubicBezTo>
                  <a:cubicBezTo>
                    <a:pt x="116" y="181"/>
                    <a:pt x="119" y="181"/>
                    <a:pt x="122" y="181"/>
                  </a:cubicBezTo>
                  <a:cubicBezTo>
                    <a:pt x="229" y="181"/>
                    <a:pt x="243" y="12"/>
                    <a:pt x="132" y="1"/>
                  </a:cubicBezTo>
                  <a:cubicBezTo>
                    <a:pt x="129" y="1"/>
                    <a:pt x="125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9"/>
            <p:cNvSpPr/>
            <p:nvPr/>
          </p:nvSpPr>
          <p:spPr>
            <a:xfrm>
              <a:off x="4993600" y="1183525"/>
              <a:ext cx="19925" cy="19200"/>
            </a:xfrm>
            <a:custGeom>
              <a:avLst/>
              <a:gdLst/>
              <a:ahLst/>
              <a:cxnLst/>
              <a:rect l="l" t="t" r="r" b="b"/>
              <a:pathLst>
                <a:path w="797" h="768" extrusionOk="0">
                  <a:moveTo>
                    <a:pt x="404" y="0"/>
                  </a:moveTo>
                  <a:cubicBezTo>
                    <a:pt x="203" y="0"/>
                    <a:pt x="1" y="209"/>
                    <a:pt x="166" y="467"/>
                  </a:cubicBezTo>
                  <a:cubicBezTo>
                    <a:pt x="210" y="535"/>
                    <a:pt x="253" y="604"/>
                    <a:pt x="298" y="672"/>
                  </a:cubicBezTo>
                  <a:cubicBezTo>
                    <a:pt x="340" y="739"/>
                    <a:pt x="407" y="767"/>
                    <a:pt x="476" y="767"/>
                  </a:cubicBezTo>
                  <a:cubicBezTo>
                    <a:pt x="629" y="767"/>
                    <a:pt x="796" y="630"/>
                    <a:pt x="748" y="465"/>
                  </a:cubicBezTo>
                  <a:cubicBezTo>
                    <a:pt x="725" y="387"/>
                    <a:pt x="704" y="309"/>
                    <a:pt x="681" y="230"/>
                  </a:cubicBezTo>
                  <a:cubicBezTo>
                    <a:pt x="633" y="67"/>
                    <a:pt x="518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9"/>
            <p:cNvSpPr/>
            <p:nvPr/>
          </p:nvSpPr>
          <p:spPr>
            <a:xfrm>
              <a:off x="5024825" y="1265825"/>
              <a:ext cx="7275" cy="5425"/>
            </a:xfrm>
            <a:custGeom>
              <a:avLst/>
              <a:gdLst/>
              <a:ahLst/>
              <a:cxnLst/>
              <a:rect l="l" t="t" r="r" b="b"/>
              <a:pathLst>
                <a:path w="291" h="217" extrusionOk="0">
                  <a:moveTo>
                    <a:pt x="144" y="0"/>
                  </a:moveTo>
                  <a:cubicBezTo>
                    <a:pt x="16" y="0"/>
                    <a:pt x="1" y="204"/>
                    <a:pt x="135" y="216"/>
                  </a:cubicBezTo>
                  <a:cubicBezTo>
                    <a:pt x="139" y="217"/>
                    <a:pt x="143" y="217"/>
                    <a:pt x="147" y="217"/>
                  </a:cubicBezTo>
                  <a:cubicBezTo>
                    <a:pt x="276" y="217"/>
                    <a:pt x="290" y="14"/>
                    <a:pt x="155" y="1"/>
                  </a:cubicBezTo>
                  <a:cubicBezTo>
                    <a:pt x="151" y="1"/>
                    <a:pt x="147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9"/>
            <p:cNvSpPr/>
            <p:nvPr/>
          </p:nvSpPr>
          <p:spPr>
            <a:xfrm>
              <a:off x="5029425" y="1307900"/>
              <a:ext cx="20325" cy="19450"/>
            </a:xfrm>
            <a:custGeom>
              <a:avLst/>
              <a:gdLst/>
              <a:ahLst/>
              <a:cxnLst/>
              <a:rect l="l" t="t" r="r" b="b"/>
              <a:pathLst>
                <a:path w="813" h="778" extrusionOk="0">
                  <a:moveTo>
                    <a:pt x="429" y="1"/>
                  </a:moveTo>
                  <a:cubicBezTo>
                    <a:pt x="228" y="1"/>
                    <a:pt x="0" y="196"/>
                    <a:pt x="130" y="414"/>
                  </a:cubicBezTo>
                  <a:cubicBezTo>
                    <a:pt x="174" y="487"/>
                    <a:pt x="216" y="559"/>
                    <a:pt x="259" y="631"/>
                  </a:cubicBezTo>
                  <a:cubicBezTo>
                    <a:pt x="319" y="733"/>
                    <a:pt x="409" y="777"/>
                    <a:pt x="495" y="777"/>
                  </a:cubicBezTo>
                  <a:cubicBezTo>
                    <a:pt x="659" y="777"/>
                    <a:pt x="813" y="620"/>
                    <a:pt x="742" y="407"/>
                  </a:cubicBezTo>
                  <a:cubicBezTo>
                    <a:pt x="714" y="328"/>
                    <a:pt x="688" y="248"/>
                    <a:pt x="662" y="167"/>
                  </a:cubicBezTo>
                  <a:cubicBezTo>
                    <a:pt x="623" y="49"/>
                    <a:pt x="52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9"/>
            <p:cNvSpPr/>
            <p:nvPr/>
          </p:nvSpPr>
          <p:spPr>
            <a:xfrm>
              <a:off x="5024500" y="1412725"/>
              <a:ext cx="34425" cy="95750"/>
            </a:xfrm>
            <a:custGeom>
              <a:avLst/>
              <a:gdLst/>
              <a:ahLst/>
              <a:cxnLst/>
              <a:rect l="l" t="t" r="r" b="b"/>
              <a:pathLst>
                <a:path w="1377" h="3830" extrusionOk="0">
                  <a:moveTo>
                    <a:pt x="1003" y="1"/>
                  </a:moveTo>
                  <a:cubicBezTo>
                    <a:pt x="839" y="1"/>
                    <a:pt x="672" y="97"/>
                    <a:pt x="676" y="286"/>
                  </a:cubicBezTo>
                  <a:cubicBezTo>
                    <a:pt x="697" y="1342"/>
                    <a:pt x="478" y="2307"/>
                    <a:pt x="114" y="3294"/>
                  </a:cubicBezTo>
                  <a:cubicBezTo>
                    <a:pt x="0" y="3602"/>
                    <a:pt x="260" y="3830"/>
                    <a:pt x="512" y="3830"/>
                  </a:cubicBezTo>
                  <a:cubicBezTo>
                    <a:pt x="655" y="3830"/>
                    <a:pt x="796" y="3756"/>
                    <a:pt x="863" y="3580"/>
                  </a:cubicBezTo>
                  <a:cubicBezTo>
                    <a:pt x="1272" y="2521"/>
                    <a:pt x="1376" y="1387"/>
                    <a:pt x="1319" y="258"/>
                  </a:cubicBezTo>
                  <a:cubicBezTo>
                    <a:pt x="1310" y="86"/>
                    <a:pt x="1158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9"/>
            <p:cNvSpPr/>
            <p:nvPr/>
          </p:nvSpPr>
          <p:spPr>
            <a:xfrm>
              <a:off x="4039900" y="1287525"/>
              <a:ext cx="47875" cy="257275"/>
            </a:xfrm>
            <a:custGeom>
              <a:avLst/>
              <a:gdLst/>
              <a:ahLst/>
              <a:cxnLst/>
              <a:rect l="l" t="t" r="r" b="b"/>
              <a:pathLst>
                <a:path w="1915" h="10291" extrusionOk="0">
                  <a:moveTo>
                    <a:pt x="1549" y="1"/>
                  </a:moveTo>
                  <a:cubicBezTo>
                    <a:pt x="1445" y="1"/>
                    <a:pt x="1340" y="54"/>
                    <a:pt x="1285" y="180"/>
                  </a:cubicBezTo>
                  <a:cubicBezTo>
                    <a:pt x="0" y="3144"/>
                    <a:pt x="469" y="6720"/>
                    <a:pt x="469" y="9868"/>
                  </a:cubicBezTo>
                  <a:cubicBezTo>
                    <a:pt x="469" y="10139"/>
                    <a:pt x="691" y="10290"/>
                    <a:pt x="900" y="10290"/>
                  </a:cubicBezTo>
                  <a:cubicBezTo>
                    <a:pt x="1077" y="10290"/>
                    <a:pt x="1244" y="10182"/>
                    <a:pt x="1258" y="9945"/>
                  </a:cubicBezTo>
                  <a:cubicBezTo>
                    <a:pt x="1438" y="6655"/>
                    <a:pt x="685" y="3595"/>
                    <a:pt x="1833" y="390"/>
                  </a:cubicBezTo>
                  <a:cubicBezTo>
                    <a:pt x="1914" y="163"/>
                    <a:pt x="1732" y="1"/>
                    <a:pt x="1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9"/>
            <p:cNvSpPr/>
            <p:nvPr/>
          </p:nvSpPr>
          <p:spPr>
            <a:xfrm>
              <a:off x="4079275" y="1642000"/>
              <a:ext cx="3650" cy="2750"/>
            </a:xfrm>
            <a:custGeom>
              <a:avLst/>
              <a:gdLst/>
              <a:ahLst/>
              <a:cxnLst/>
              <a:rect l="l" t="t" r="r" b="b"/>
              <a:pathLst>
                <a:path w="146" h="110" extrusionOk="0">
                  <a:moveTo>
                    <a:pt x="73" y="1"/>
                  </a:moveTo>
                  <a:cubicBezTo>
                    <a:pt x="10" y="1"/>
                    <a:pt x="1" y="104"/>
                    <a:pt x="68" y="109"/>
                  </a:cubicBezTo>
                  <a:cubicBezTo>
                    <a:pt x="70" y="109"/>
                    <a:pt x="73" y="110"/>
                    <a:pt x="75" y="110"/>
                  </a:cubicBezTo>
                  <a:cubicBezTo>
                    <a:pt x="137" y="110"/>
                    <a:pt x="146" y="8"/>
                    <a:pt x="78" y="1"/>
                  </a:cubicBezTo>
                  <a:cubicBezTo>
                    <a:pt x="77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9"/>
            <p:cNvSpPr/>
            <p:nvPr/>
          </p:nvSpPr>
          <p:spPr>
            <a:xfrm>
              <a:off x="4091275" y="1688000"/>
              <a:ext cx="9700" cy="7225"/>
            </a:xfrm>
            <a:custGeom>
              <a:avLst/>
              <a:gdLst/>
              <a:ahLst/>
              <a:cxnLst/>
              <a:rect l="l" t="t" r="r" b="b"/>
              <a:pathLst>
                <a:path w="388" h="289" extrusionOk="0">
                  <a:moveTo>
                    <a:pt x="190" y="1"/>
                  </a:moveTo>
                  <a:cubicBezTo>
                    <a:pt x="22" y="1"/>
                    <a:pt x="0" y="271"/>
                    <a:pt x="181" y="288"/>
                  </a:cubicBezTo>
                  <a:cubicBezTo>
                    <a:pt x="186" y="288"/>
                    <a:pt x="192" y="289"/>
                    <a:pt x="198" y="289"/>
                  </a:cubicBezTo>
                  <a:cubicBezTo>
                    <a:pt x="366" y="289"/>
                    <a:pt x="387" y="18"/>
                    <a:pt x="207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9"/>
            <p:cNvSpPr/>
            <p:nvPr/>
          </p:nvSpPr>
          <p:spPr>
            <a:xfrm>
              <a:off x="4134675" y="1771625"/>
              <a:ext cx="87300" cy="102450"/>
            </a:xfrm>
            <a:custGeom>
              <a:avLst/>
              <a:gdLst/>
              <a:ahLst/>
              <a:cxnLst/>
              <a:rect l="l" t="t" r="r" b="b"/>
              <a:pathLst>
                <a:path w="3492" h="4098" extrusionOk="0">
                  <a:moveTo>
                    <a:pt x="550" y="1"/>
                  </a:moveTo>
                  <a:cubicBezTo>
                    <a:pt x="278" y="1"/>
                    <a:pt x="1" y="259"/>
                    <a:pt x="160" y="572"/>
                  </a:cubicBezTo>
                  <a:cubicBezTo>
                    <a:pt x="833" y="1894"/>
                    <a:pt x="1756" y="3043"/>
                    <a:pt x="2860" y="4030"/>
                  </a:cubicBezTo>
                  <a:cubicBezTo>
                    <a:pt x="2913" y="4077"/>
                    <a:pt x="2972" y="4098"/>
                    <a:pt x="3031" y="4098"/>
                  </a:cubicBezTo>
                  <a:cubicBezTo>
                    <a:pt x="3264" y="4098"/>
                    <a:pt x="3491" y="3775"/>
                    <a:pt x="3288" y="3573"/>
                  </a:cubicBezTo>
                  <a:cubicBezTo>
                    <a:pt x="2298" y="2592"/>
                    <a:pt x="1519" y="1475"/>
                    <a:pt x="904" y="227"/>
                  </a:cubicBezTo>
                  <a:cubicBezTo>
                    <a:pt x="826" y="67"/>
                    <a:pt x="688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9"/>
            <p:cNvSpPr/>
            <p:nvPr/>
          </p:nvSpPr>
          <p:spPr>
            <a:xfrm>
              <a:off x="4250800" y="1916725"/>
              <a:ext cx="17850" cy="13300"/>
            </a:xfrm>
            <a:custGeom>
              <a:avLst/>
              <a:gdLst/>
              <a:ahLst/>
              <a:cxnLst/>
              <a:rect l="l" t="t" r="r" b="b"/>
              <a:pathLst>
                <a:path w="714" h="532" extrusionOk="0">
                  <a:moveTo>
                    <a:pt x="353" y="0"/>
                  </a:moveTo>
                  <a:cubicBezTo>
                    <a:pt x="39" y="0"/>
                    <a:pt x="1" y="500"/>
                    <a:pt x="332" y="530"/>
                  </a:cubicBezTo>
                  <a:cubicBezTo>
                    <a:pt x="342" y="531"/>
                    <a:pt x="352" y="532"/>
                    <a:pt x="362" y="532"/>
                  </a:cubicBezTo>
                  <a:cubicBezTo>
                    <a:pt x="676" y="532"/>
                    <a:pt x="713" y="32"/>
                    <a:pt x="383" y="2"/>
                  </a:cubicBezTo>
                  <a:cubicBezTo>
                    <a:pt x="373" y="1"/>
                    <a:pt x="363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9"/>
            <p:cNvSpPr/>
            <p:nvPr/>
          </p:nvSpPr>
          <p:spPr>
            <a:xfrm>
              <a:off x="4265400" y="1918375"/>
              <a:ext cx="38350" cy="28675"/>
            </a:xfrm>
            <a:custGeom>
              <a:avLst/>
              <a:gdLst/>
              <a:ahLst/>
              <a:cxnLst/>
              <a:rect l="l" t="t" r="r" b="b"/>
              <a:pathLst>
                <a:path w="1534" h="1147" extrusionOk="0">
                  <a:moveTo>
                    <a:pt x="760" y="0"/>
                  </a:moveTo>
                  <a:cubicBezTo>
                    <a:pt x="83" y="0"/>
                    <a:pt x="1" y="1076"/>
                    <a:pt x="712" y="1144"/>
                  </a:cubicBezTo>
                  <a:cubicBezTo>
                    <a:pt x="734" y="1146"/>
                    <a:pt x="755" y="1147"/>
                    <a:pt x="776" y="1147"/>
                  </a:cubicBezTo>
                  <a:cubicBezTo>
                    <a:pt x="1452" y="1147"/>
                    <a:pt x="1533" y="72"/>
                    <a:pt x="823" y="4"/>
                  </a:cubicBezTo>
                  <a:cubicBezTo>
                    <a:pt x="801" y="1"/>
                    <a:pt x="78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9"/>
            <p:cNvSpPr/>
            <p:nvPr/>
          </p:nvSpPr>
          <p:spPr>
            <a:xfrm>
              <a:off x="4200350" y="1930300"/>
              <a:ext cx="609250" cy="244675"/>
            </a:xfrm>
            <a:custGeom>
              <a:avLst/>
              <a:gdLst/>
              <a:ahLst/>
              <a:cxnLst/>
              <a:rect l="l" t="t" r="r" b="b"/>
              <a:pathLst>
                <a:path w="24370" h="9787" extrusionOk="0">
                  <a:moveTo>
                    <a:pt x="585" y="0"/>
                  </a:moveTo>
                  <a:cubicBezTo>
                    <a:pt x="547" y="0"/>
                    <a:pt x="512" y="21"/>
                    <a:pt x="496" y="68"/>
                  </a:cubicBezTo>
                  <a:cubicBezTo>
                    <a:pt x="66" y="1418"/>
                    <a:pt x="1" y="3163"/>
                    <a:pt x="236" y="4559"/>
                  </a:cubicBezTo>
                  <a:cubicBezTo>
                    <a:pt x="449" y="5803"/>
                    <a:pt x="1272" y="6371"/>
                    <a:pt x="2331" y="6973"/>
                  </a:cubicBezTo>
                  <a:cubicBezTo>
                    <a:pt x="5072" y="8532"/>
                    <a:pt x="8190" y="9459"/>
                    <a:pt x="11330" y="9714"/>
                  </a:cubicBezTo>
                  <a:cubicBezTo>
                    <a:pt x="11918" y="9762"/>
                    <a:pt x="12508" y="9786"/>
                    <a:pt x="13099" y="9786"/>
                  </a:cubicBezTo>
                  <a:cubicBezTo>
                    <a:pt x="15559" y="9786"/>
                    <a:pt x="18020" y="9371"/>
                    <a:pt x="20339" y="8540"/>
                  </a:cubicBezTo>
                  <a:cubicBezTo>
                    <a:pt x="23241" y="7501"/>
                    <a:pt x="24370" y="6134"/>
                    <a:pt x="23871" y="2983"/>
                  </a:cubicBezTo>
                  <a:cubicBezTo>
                    <a:pt x="23838" y="2777"/>
                    <a:pt x="23680" y="2684"/>
                    <a:pt x="23518" y="2684"/>
                  </a:cubicBezTo>
                  <a:cubicBezTo>
                    <a:pt x="23307" y="2684"/>
                    <a:pt x="23089" y="2842"/>
                    <a:pt x="23134" y="3111"/>
                  </a:cubicBezTo>
                  <a:cubicBezTo>
                    <a:pt x="23436" y="4864"/>
                    <a:pt x="23289" y="6508"/>
                    <a:pt x="21558" y="7482"/>
                  </a:cubicBezTo>
                  <a:cubicBezTo>
                    <a:pt x="20447" y="8106"/>
                    <a:pt x="19019" y="8424"/>
                    <a:pt x="17791" y="8693"/>
                  </a:cubicBezTo>
                  <a:cubicBezTo>
                    <a:pt x="16289" y="9021"/>
                    <a:pt x="14754" y="9182"/>
                    <a:pt x="13217" y="9182"/>
                  </a:cubicBezTo>
                  <a:cubicBezTo>
                    <a:pt x="12401" y="9182"/>
                    <a:pt x="11584" y="9137"/>
                    <a:pt x="10772" y="9047"/>
                  </a:cubicBezTo>
                  <a:cubicBezTo>
                    <a:pt x="8543" y="8800"/>
                    <a:pt x="6331" y="8207"/>
                    <a:pt x="4301" y="7251"/>
                  </a:cubicBezTo>
                  <a:cubicBezTo>
                    <a:pt x="2366" y="6338"/>
                    <a:pt x="1117" y="5789"/>
                    <a:pt x="915" y="3303"/>
                  </a:cubicBezTo>
                  <a:cubicBezTo>
                    <a:pt x="826" y="2201"/>
                    <a:pt x="1016" y="1165"/>
                    <a:pt x="704" y="89"/>
                  </a:cubicBezTo>
                  <a:cubicBezTo>
                    <a:pt x="689" y="36"/>
                    <a:pt x="63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9"/>
            <p:cNvSpPr/>
            <p:nvPr/>
          </p:nvSpPr>
          <p:spPr>
            <a:xfrm>
              <a:off x="4253800" y="2036475"/>
              <a:ext cx="80675" cy="35250"/>
            </a:xfrm>
            <a:custGeom>
              <a:avLst/>
              <a:gdLst/>
              <a:ahLst/>
              <a:cxnLst/>
              <a:rect l="l" t="t" r="r" b="b"/>
              <a:pathLst>
                <a:path w="3227" h="1410" extrusionOk="0">
                  <a:moveTo>
                    <a:pt x="445" y="1"/>
                  </a:moveTo>
                  <a:cubicBezTo>
                    <a:pt x="142" y="1"/>
                    <a:pt x="0" y="458"/>
                    <a:pt x="330" y="584"/>
                  </a:cubicBezTo>
                  <a:cubicBezTo>
                    <a:pt x="1109" y="874"/>
                    <a:pt x="1887" y="1208"/>
                    <a:pt x="2697" y="1400"/>
                  </a:cubicBezTo>
                  <a:cubicBezTo>
                    <a:pt x="2726" y="1407"/>
                    <a:pt x="2755" y="1410"/>
                    <a:pt x="2782" y="1410"/>
                  </a:cubicBezTo>
                  <a:cubicBezTo>
                    <a:pt x="3087" y="1410"/>
                    <a:pt x="3227" y="1004"/>
                    <a:pt x="2907" y="852"/>
                  </a:cubicBezTo>
                  <a:cubicBezTo>
                    <a:pt x="2154" y="497"/>
                    <a:pt x="1338" y="276"/>
                    <a:pt x="547" y="17"/>
                  </a:cubicBezTo>
                  <a:cubicBezTo>
                    <a:pt x="511" y="6"/>
                    <a:pt x="477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9"/>
            <p:cNvSpPr/>
            <p:nvPr/>
          </p:nvSpPr>
          <p:spPr>
            <a:xfrm>
              <a:off x="4405575" y="2078300"/>
              <a:ext cx="30500" cy="9025"/>
            </a:xfrm>
            <a:custGeom>
              <a:avLst/>
              <a:gdLst/>
              <a:ahLst/>
              <a:cxnLst/>
              <a:rect l="l" t="t" r="r" b="b"/>
              <a:pathLst>
                <a:path w="1220" h="361" extrusionOk="0">
                  <a:moveTo>
                    <a:pt x="195" y="0"/>
                  </a:moveTo>
                  <a:cubicBezTo>
                    <a:pt x="21" y="0"/>
                    <a:pt x="1" y="285"/>
                    <a:pt x="186" y="298"/>
                  </a:cubicBezTo>
                  <a:cubicBezTo>
                    <a:pt x="468" y="319"/>
                    <a:pt x="751" y="338"/>
                    <a:pt x="1033" y="360"/>
                  </a:cubicBezTo>
                  <a:cubicBezTo>
                    <a:pt x="1037" y="360"/>
                    <a:pt x="1041" y="360"/>
                    <a:pt x="1045" y="360"/>
                  </a:cubicBezTo>
                  <a:cubicBezTo>
                    <a:pt x="1202" y="360"/>
                    <a:pt x="1220" y="120"/>
                    <a:pt x="1058" y="100"/>
                  </a:cubicBezTo>
                  <a:cubicBezTo>
                    <a:pt x="776" y="68"/>
                    <a:pt x="494" y="33"/>
                    <a:pt x="214" y="2"/>
                  </a:cubicBezTo>
                  <a:cubicBezTo>
                    <a:pt x="207" y="1"/>
                    <a:pt x="2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9"/>
            <p:cNvSpPr/>
            <p:nvPr/>
          </p:nvSpPr>
          <p:spPr>
            <a:xfrm>
              <a:off x="4484125" y="2092325"/>
              <a:ext cx="8825" cy="6550"/>
            </a:xfrm>
            <a:custGeom>
              <a:avLst/>
              <a:gdLst/>
              <a:ahLst/>
              <a:cxnLst/>
              <a:rect l="l" t="t" r="r" b="b"/>
              <a:pathLst>
                <a:path w="353" h="262" extrusionOk="0">
                  <a:moveTo>
                    <a:pt x="176" y="1"/>
                  </a:moveTo>
                  <a:cubicBezTo>
                    <a:pt x="21" y="1"/>
                    <a:pt x="1" y="246"/>
                    <a:pt x="165" y="261"/>
                  </a:cubicBezTo>
                  <a:cubicBezTo>
                    <a:pt x="170" y="262"/>
                    <a:pt x="175" y="262"/>
                    <a:pt x="180" y="262"/>
                  </a:cubicBezTo>
                  <a:cubicBezTo>
                    <a:pt x="334" y="262"/>
                    <a:pt x="352" y="17"/>
                    <a:pt x="190" y="1"/>
                  </a:cubicBezTo>
                  <a:cubicBezTo>
                    <a:pt x="185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9"/>
            <p:cNvSpPr/>
            <p:nvPr/>
          </p:nvSpPr>
          <p:spPr>
            <a:xfrm>
              <a:off x="4568400" y="2047125"/>
              <a:ext cx="232250" cy="51500"/>
            </a:xfrm>
            <a:custGeom>
              <a:avLst/>
              <a:gdLst/>
              <a:ahLst/>
              <a:cxnLst/>
              <a:rect l="l" t="t" r="r" b="b"/>
              <a:pathLst>
                <a:path w="9290" h="2060" extrusionOk="0">
                  <a:moveTo>
                    <a:pt x="8923" y="1"/>
                  </a:moveTo>
                  <a:cubicBezTo>
                    <a:pt x="8903" y="1"/>
                    <a:pt x="8882" y="3"/>
                    <a:pt x="8860" y="9"/>
                  </a:cubicBezTo>
                  <a:cubicBezTo>
                    <a:pt x="6001" y="728"/>
                    <a:pt x="3256" y="1410"/>
                    <a:pt x="300" y="1598"/>
                  </a:cubicBezTo>
                  <a:cubicBezTo>
                    <a:pt x="1" y="1617"/>
                    <a:pt x="84" y="2059"/>
                    <a:pt x="371" y="2059"/>
                  </a:cubicBezTo>
                  <a:cubicBezTo>
                    <a:pt x="374" y="2059"/>
                    <a:pt x="377" y="2059"/>
                    <a:pt x="380" y="2059"/>
                  </a:cubicBezTo>
                  <a:cubicBezTo>
                    <a:pt x="3290" y="1939"/>
                    <a:pt x="6290" y="1575"/>
                    <a:pt x="9022" y="529"/>
                  </a:cubicBezTo>
                  <a:cubicBezTo>
                    <a:pt x="9289" y="427"/>
                    <a:pt x="9182" y="1"/>
                    <a:pt x="8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9"/>
            <p:cNvSpPr/>
            <p:nvPr/>
          </p:nvSpPr>
          <p:spPr>
            <a:xfrm>
              <a:off x="4780475" y="1851875"/>
              <a:ext cx="115975" cy="86700"/>
            </a:xfrm>
            <a:custGeom>
              <a:avLst/>
              <a:gdLst/>
              <a:ahLst/>
              <a:cxnLst/>
              <a:rect l="l" t="t" r="r" b="b"/>
              <a:pathLst>
                <a:path w="4639" h="3468" extrusionOk="0">
                  <a:moveTo>
                    <a:pt x="4287" y="1"/>
                  </a:moveTo>
                  <a:cubicBezTo>
                    <a:pt x="4222" y="1"/>
                    <a:pt x="4156" y="26"/>
                    <a:pt x="4104" y="87"/>
                  </a:cubicBezTo>
                  <a:cubicBezTo>
                    <a:pt x="3046" y="1313"/>
                    <a:pt x="1749" y="2260"/>
                    <a:pt x="279" y="2938"/>
                  </a:cubicBezTo>
                  <a:cubicBezTo>
                    <a:pt x="0" y="3068"/>
                    <a:pt x="140" y="3467"/>
                    <a:pt x="390" y="3467"/>
                  </a:cubicBezTo>
                  <a:cubicBezTo>
                    <a:pt x="428" y="3467"/>
                    <a:pt x="468" y="3458"/>
                    <a:pt x="509" y="3438"/>
                  </a:cubicBezTo>
                  <a:cubicBezTo>
                    <a:pt x="2042" y="2690"/>
                    <a:pt x="3367" y="1648"/>
                    <a:pt x="4490" y="368"/>
                  </a:cubicBezTo>
                  <a:cubicBezTo>
                    <a:pt x="4638" y="197"/>
                    <a:pt x="446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9"/>
            <p:cNvSpPr/>
            <p:nvPr/>
          </p:nvSpPr>
          <p:spPr>
            <a:xfrm>
              <a:off x="4917000" y="1756800"/>
              <a:ext cx="30975" cy="29125"/>
            </a:xfrm>
            <a:custGeom>
              <a:avLst/>
              <a:gdLst/>
              <a:ahLst/>
              <a:cxnLst/>
              <a:rect l="l" t="t" r="r" b="b"/>
              <a:pathLst>
                <a:path w="1239" h="1165" extrusionOk="0">
                  <a:moveTo>
                    <a:pt x="840" y="1"/>
                  </a:moveTo>
                  <a:cubicBezTo>
                    <a:pt x="762" y="1"/>
                    <a:pt x="681" y="34"/>
                    <a:pt x="618" y="115"/>
                  </a:cubicBezTo>
                  <a:cubicBezTo>
                    <a:pt x="472" y="301"/>
                    <a:pt x="327" y="488"/>
                    <a:pt x="182" y="673"/>
                  </a:cubicBezTo>
                  <a:cubicBezTo>
                    <a:pt x="1" y="901"/>
                    <a:pt x="228" y="1165"/>
                    <a:pt x="453" y="1165"/>
                  </a:cubicBezTo>
                  <a:cubicBezTo>
                    <a:pt x="538" y="1165"/>
                    <a:pt x="622" y="1127"/>
                    <a:pt x="684" y="1037"/>
                  </a:cubicBezTo>
                  <a:cubicBezTo>
                    <a:pt x="819" y="842"/>
                    <a:pt x="952" y="648"/>
                    <a:pt x="1086" y="453"/>
                  </a:cubicBezTo>
                  <a:cubicBezTo>
                    <a:pt x="1239" y="230"/>
                    <a:pt x="104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9"/>
            <p:cNvSpPr/>
            <p:nvPr/>
          </p:nvSpPr>
          <p:spPr>
            <a:xfrm>
              <a:off x="4948675" y="1678975"/>
              <a:ext cx="26025" cy="25725"/>
            </a:xfrm>
            <a:custGeom>
              <a:avLst/>
              <a:gdLst/>
              <a:ahLst/>
              <a:cxnLst/>
              <a:rect l="l" t="t" r="r" b="b"/>
              <a:pathLst>
                <a:path w="1041" h="1029" extrusionOk="0">
                  <a:moveTo>
                    <a:pt x="621" y="0"/>
                  </a:moveTo>
                  <a:cubicBezTo>
                    <a:pt x="497" y="0"/>
                    <a:pt x="371" y="62"/>
                    <a:pt x="302" y="205"/>
                  </a:cubicBezTo>
                  <a:cubicBezTo>
                    <a:pt x="245" y="321"/>
                    <a:pt x="187" y="436"/>
                    <a:pt x="131" y="550"/>
                  </a:cubicBezTo>
                  <a:cubicBezTo>
                    <a:pt x="1" y="817"/>
                    <a:pt x="249" y="1029"/>
                    <a:pt x="486" y="1029"/>
                  </a:cubicBezTo>
                  <a:cubicBezTo>
                    <a:pt x="617" y="1029"/>
                    <a:pt x="745" y="964"/>
                    <a:pt x="804" y="808"/>
                  </a:cubicBezTo>
                  <a:cubicBezTo>
                    <a:pt x="851" y="689"/>
                    <a:pt x="895" y="569"/>
                    <a:pt x="940" y="449"/>
                  </a:cubicBezTo>
                  <a:cubicBezTo>
                    <a:pt x="1041" y="184"/>
                    <a:pt x="834" y="0"/>
                    <a:pt x="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9"/>
            <p:cNvSpPr/>
            <p:nvPr/>
          </p:nvSpPr>
          <p:spPr>
            <a:xfrm>
              <a:off x="4973325" y="1631325"/>
              <a:ext cx="13600" cy="14250"/>
            </a:xfrm>
            <a:custGeom>
              <a:avLst/>
              <a:gdLst/>
              <a:ahLst/>
              <a:cxnLst/>
              <a:rect l="l" t="t" r="r" b="b"/>
              <a:pathLst>
                <a:path w="544" h="570" extrusionOk="0">
                  <a:moveTo>
                    <a:pt x="293" y="1"/>
                  </a:moveTo>
                  <a:cubicBezTo>
                    <a:pt x="205" y="1"/>
                    <a:pt x="118" y="45"/>
                    <a:pt x="91" y="139"/>
                  </a:cubicBezTo>
                  <a:cubicBezTo>
                    <a:pt x="81" y="176"/>
                    <a:pt x="70" y="214"/>
                    <a:pt x="60" y="250"/>
                  </a:cubicBezTo>
                  <a:cubicBezTo>
                    <a:pt x="0" y="456"/>
                    <a:pt x="148" y="570"/>
                    <a:pt x="293" y="570"/>
                  </a:cubicBezTo>
                  <a:cubicBezTo>
                    <a:pt x="419" y="570"/>
                    <a:pt x="543" y="484"/>
                    <a:pt x="526" y="298"/>
                  </a:cubicBezTo>
                  <a:cubicBezTo>
                    <a:pt x="524" y="257"/>
                    <a:pt x="519" y="220"/>
                    <a:pt x="516" y="179"/>
                  </a:cubicBezTo>
                  <a:cubicBezTo>
                    <a:pt x="505" y="64"/>
                    <a:pt x="398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9"/>
            <p:cNvSpPr/>
            <p:nvPr/>
          </p:nvSpPr>
          <p:spPr>
            <a:xfrm>
              <a:off x="4977025" y="1591175"/>
              <a:ext cx="26575" cy="19850"/>
            </a:xfrm>
            <a:custGeom>
              <a:avLst/>
              <a:gdLst/>
              <a:ahLst/>
              <a:cxnLst/>
              <a:rect l="l" t="t" r="r" b="b"/>
              <a:pathLst>
                <a:path w="1063" h="794" extrusionOk="0">
                  <a:moveTo>
                    <a:pt x="524" y="0"/>
                  </a:moveTo>
                  <a:cubicBezTo>
                    <a:pt x="57" y="0"/>
                    <a:pt x="1" y="744"/>
                    <a:pt x="493" y="791"/>
                  </a:cubicBezTo>
                  <a:cubicBezTo>
                    <a:pt x="508" y="793"/>
                    <a:pt x="523" y="793"/>
                    <a:pt x="537" y="793"/>
                  </a:cubicBezTo>
                  <a:cubicBezTo>
                    <a:pt x="1004" y="793"/>
                    <a:pt x="1062" y="49"/>
                    <a:pt x="569" y="2"/>
                  </a:cubicBezTo>
                  <a:cubicBezTo>
                    <a:pt x="554" y="1"/>
                    <a:pt x="539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9"/>
            <p:cNvSpPr/>
            <p:nvPr/>
          </p:nvSpPr>
          <p:spPr>
            <a:xfrm>
              <a:off x="4731575" y="1022650"/>
              <a:ext cx="49850" cy="41950"/>
            </a:xfrm>
            <a:custGeom>
              <a:avLst/>
              <a:gdLst/>
              <a:ahLst/>
              <a:cxnLst/>
              <a:rect l="l" t="t" r="r" b="b"/>
              <a:pathLst>
                <a:path w="1994" h="1678" extrusionOk="0">
                  <a:moveTo>
                    <a:pt x="365" y="0"/>
                  </a:moveTo>
                  <a:cubicBezTo>
                    <a:pt x="158" y="0"/>
                    <a:pt x="1" y="289"/>
                    <a:pt x="217" y="416"/>
                  </a:cubicBezTo>
                  <a:cubicBezTo>
                    <a:pt x="732" y="721"/>
                    <a:pt x="1170" y="1111"/>
                    <a:pt x="1530" y="1592"/>
                  </a:cubicBezTo>
                  <a:cubicBezTo>
                    <a:pt x="1575" y="1652"/>
                    <a:pt x="1631" y="1677"/>
                    <a:pt x="1687" y="1677"/>
                  </a:cubicBezTo>
                  <a:cubicBezTo>
                    <a:pt x="1843" y="1677"/>
                    <a:pt x="1993" y="1481"/>
                    <a:pt x="1871" y="1312"/>
                  </a:cubicBezTo>
                  <a:cubicBezTo>
                    <a:pt x="1498" y="799"/>
                    <a:pt x="1033" y="367"/>
                    <a:pt x="491" y="37"/>
                  </a:cubicBezTo>
                  <a:cubicBezTo>
                    <a:pt x="449" y="11"/>
                    <a:pt x="406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9"/>
            <p:cNvSpPr/>
            <p:nvPr/>
          </p:nvSpPr>
          <p:spPr>
            <a:xfrm>
              <a:off x="4506375" y="955450"/>
              <a:ext cx="40400" cy="21325"/>
            </a:xfrm>
            <a:custGeom>
              <a:avLst/>
              <a:gdLst/>
              <a:ahLst/>
              <a:cxnLst/>
              <a:rect l="l" t="t" r="r" b="b"/>
              <a:pathLst>
                <a:path w="1616" h="853" extrusionOk="0">
                  <a:moveTo>
                    <a:pt x="1196" y="1"/>
                  </a:moveTo>
                  <a:cubicBezTo>
                    <a:pt x="1169" y="1"/>
                    <a:pt x="1141" y="4"/>
                    <a:pt x="1113" y="10"/>
                  </a:cubicBezTo>
                  <a:cubicBezTo>
                    <a:pt x="837" y="74"/>
                    <a:pt x="555" y="127"/>
                    <a:pt x="284" y="211"/>
                  </a:cubicBezTo>
                  <a:cubicBezTo>
                    <a:pt x="1" y="298"/>
                    <a:pt x="6" y="668"/>
                    <a:pt x="304" y="728"/>
                  </a:cubicBezTo>
                  <a:cubicBezTo>
                    <a:pt x="583" y="786"/>
                    <a:pt x="866" y="814"/>
                    <a:pt x="1146" y="850"/>
                  </a:cubicBezTo>
                  <a:cubicBezTo>
                    <a:pt x="1163" y="852"/>
                    <a:pt x="1179" y="853"/>
                    <a:pt x="1194" y="853"/>
                  </a:cubicBezTo>
                  <a:cubicBezTo>
                    <a:pt x="1427" y="853"/>
                    <a:pt x="1615" y="641"/>
                    <a:pt x="1606" y="412"/>
                  </a:cubicBezTo>
                  <a:cubicBezTo>
                    <a:pt x="1598" y="196"/>
                    <a:pt x="141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9"/>
            <p:cNvSpPr/>
            <p:nvPr/>
          </p:nvSpPr>
          <p:spPr>
            <a:xfrm>
              <a:off x="4433700" y="977700"/>
              <a:ext cx="18175" cy="13525"/>
            </a:xfrm>
            <a:custGeom>
              <a:avLst/>
              <a:gdLst/>
              <a:ahLst/>
              <a:cxnLst/>
              <a:rect l="l" t="t" r="r" b="b"/>
              <a:pathLst>
                <a:path w="727" h="541" extrusionOk="0">
                  <a:moveTo>
                    <a:pt x="360" y="0"/>
                  </a:moveTo>
                  <a:cubicBezTo>
                    <a:pt x="41" y="0"/>
                    <a:pt x="1" y="508"/>
                    <a:pt x="337" y="539"/>
                  </a:cubicBezTo>
                  <a:cubicBezTo>
                    <a:pt x="348" y="540"/>
                    <a:pt x="358" y="541"/>
                    <a:pt x="367" y="541"/>
                  </a:cubicBezTo>
                  <a:cubicBezTo>
                    <a:pt x="687" y="541"/>
                    <a:pt x="727" y="32"/>
                    <a:pt x="391" y="2"/>
                  </a:cubicBezTo>
                  <a:cubicBezTo>
                    <a:pt x="380" y="1"/>
                    <a:pt x="370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9"/>
            <p:cNvSpPr/>
            <p:nvPr/>
          </p:nvSpPr>
          <p:spPr>
            <a:xfrm>
              <a:off x="3834875" y="1254975"/>
              <a:ext cx="46450" cy="80750"/>
            </a:xfrm>
            <a:custGeom>
              <a:avLst/>
              <a:gdLst/>
              <a:ahLst/>
              <a:cxnLst/>
              <a:rect l="l" t="t" r="r" b="b"/>
              <a:pathLst>
                <a:path w="1858" h="3230" extrusionOk="0">
                  <a:moveTo>
                    <a:pt x="1485" y="1"/>
                  </a:moveTo>
                  <a:cubicBezTo>
                    <a:pt x="1462" y="1"/>
                    <a:pt x="1438" y="6"/>
                    <a:pt x="1413" y="16"/>
                  </a:cubicBezTo>
                  <a:cubicBezTo>
                    <a:pt x="71" y="594"/>
                    <a:pt x="0" y="2430"/>
                    <a:pt x="1241" y="3182"/>
                  </a:cubicBezTo>
                  <a:cubicBezTo>
                    <a:pt x="1296" y="3215"/>
                    <a:pt x="1351" y="3230"/>
                    <a:pt x="1403" y="3230"/>
                  </a:cubicBezTo>
                  <a:cubicBezTo>
                    <a:pt x="1662" y="3230"/>
                    <a:pt x="1858" y="2877"/>
                    <a:pt x="1590" y="2701"/>
                  </a:cubicBezTo>
                  <a:cubicBezTo>
                    <a:pt x="679" y="2101"/>
                    <a:pt x="737" y="942"/>
                    <a:pt x="1613" y="334"/>
                  </a:cubicBezTo>
                  <a:cubicBezTo>
                    <a:pt x="1771" y="224"/>
                    <a:pt x="1646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9"/>
            <p:cNvSpPr/>
            <p:nvPr/>
          </p:nvSpPr>
          <p:spPr>
            <a:xfrm>
              <a:off x="5228850" y="1428825"/>
              <a:ext cx="53450" cy="83125"/>
            </a:xfrm>
            <a:custGeom>
              <a:avLst/>
              <a:gdLst/>
              <a:ahLst/>
              <a:cxnLst/>
              <a:rect l="l" t="t" r="r" b="b"/>
              <a:pathLst>
                <a:path w="2138" h="3325" extrusionOk="0">
                  <a:moveTo>
                    <a:pt x="859" y="0"/>
                  </a:moveTo>
                  <a:cubicBezTo>
                    <a:pt x="612" y="0"/>
                    <a:pt x="436" y="298"/>
                    <a:pt x="678" y="480"/>
                  </a:cubicBezTo>
                  <a:cubicBezTo>
                    <a:pt x="1067" y="769"/>
                    <a:pt x="1415" y="1090"/>
                    <a:pt x="1393" y="1621"/>
                  </a:cubicBezTo>
                  <a:cubicBezTo>
                    <a:pt x="1372" y="2166"/>
                    <a:pt x="935" y="2569"/>
                    <a:pt x="411" y="2641"/>
                  </a:cubicBezTo>
                  <a:cubicBezTo>
                    <a:pt x="0" y="2697"/>
                    <a:pt x="83" y="3325"/>
                    <a:pt x="458" y="3325"/>
                  </a:cubicBezTo>
                  <a:cubicBezTo>
                    <a:pt x="480" y="3325"/>
                    <a:pt x="503" y="3322"/>
                    <a:pt x="528" y="3318"/>
                  </a:cubicBezTo>
                  <a:cubicBezTo>
                    <a:pt x="1289" y="3166"/>
                    <a:pt x="1955" y="2602"/>
                    <a:pt x="2051" y="1796"/>
                  </a:cubicBezTo>
                  <a:cubicBezTo>
                    <a:pt x="2137" y="1061"/>
                    <a:pt x="1688" y="187"/>
                    <a:pt x="932" y="9"/>
                  </a:cubicBezTo>
                  <a:cubicBezTo>
                    <a:pt x="907" y="3"/>
                    <a:pt x="883" y="0"/>
                    <a:pt x="859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9"/>
            <p:cNvSpPr/>
            <p:nvPr/>
          </p:nvSpPr>
          <p:spPr>
            <a:xfrm>
              <a:off x="4353975" y="1091500"/>
              <a:ext cx="38425" cy="28700"/>
            </a:xfrm>
            <a:custGeom>
              <a:avLst/>
              <a:gdLst/>
              <a:ahLst/>
              <a:cxnLst/>
              <a:rect l="l" t="t" r="r" b="b"/>
              <a:pathLst>
                <a:path w="1537" h="1148" extrusionOk="0">
                  <a:moveTo>
                    <a:pt x="761" y="1"/>
                  </a:moveTo>
                  <a:cubicBezTo>
                    <a:pt x="86" y="1"/>
                    <a:pt x="1" y="1075"/>
                    <a:pt x="714" y="1144"/>
                  </a:cubicBezTo>
                  <a:cubicBezTo>
                    <a:pt x="737" y="1146"/>
                    <a:pt x="758" y="1147"/>
                    <a:pt x="779" y="1147"/>
                  </a:cubicBezTo>
                  <a:cubicBezTo>
                    <a:pt x="1454" y="1147"/>
                    <a:pt x="1536" y="73"/>
                    <a:pt x="824" y="4"/>
                  </a:cubicBezTo>
                  <a:cubicBezTo>
                    <a:pt x="803" y="2"/>
                    <a:pt x="782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9"/>
            <p:cNvSpPr/>
            <p:nvPr/>
          </p:nvSpPr>
          <p:spPr>
            <a:xfrm>
              <a:off x="4651300" y="1111675"/>
              <a:ext cx="29775" cy="13000"/>
            </a:xfrm>
            <a:custGeom>
              <a:avLst/>
              <a:gdLst/>
              <a:ahLst/>
              <a:cxnLst/>
              <a:rect l="l" t="t" r="r" b="b"/>
              <a:pathLst>
                <a:path w="1191" h="520" extrusionOk="0">
                  <a:moveTo>
                    <a:pt x="194" y="0"/>
                  </a:moveTo>
                  <a:cubicBezTo>
                    <a:pt x="65" y="0"/>
                    <a:pt x="0" y="197"/>
                    <a:pt x="141" y="234"/>
                  </a:cubicBezTo>
                  <a:cubicBezTo>
                    <a:pt x="382" y="299"/>
                    <a:pt x="597" y="395"/>
                    <a:pt x="825" y="500"/>
                  </a:cubicBezTo>
                  <a:cubicBezTo>
                    <a:pt x="854" y="513"/>
                    <a:pt x="881" y="519"/>
                    <a:pt x="907" y="519"/>
                  </a:cubicBezTo>
                  <a:cubicBezTo>
                    <a:pt x="1112" y="519"/>
                    <a:pt x="1190" y="132"/>
                    <a:pt x="916" y="107"/>
                  </a:cubicBezTo>
                  <a:cubicBezTo>
                    <a:pt x="681" y="88"/>
                    <a:pt x="458" y="67"/>
                    <a:pt x="227" y="5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9"/>
            <p:cNvSpPr/>
            <p:nvPr/>
          </p:nvSpPr>
          <p:spPr>
            <a:xfrm>
              <a:off x="4739850" y="1137700"/>
              <a:ext cx="38350" cy="28700"/>
            </a:xfrm>
            <a:custGeom>
              <a:avLst/>
              <a:gdLst/>
              <a:ahLst/>
              <a:cxnLst/>
              <a:rect l="l" t="t" r="r" b="b"/>
              <a:pathLst>
                <a:path w="1534" h="1148" extrusionOk="0">
                  <a:moveTo>
                    <a:pt x="759" y="1"/>
                  </a:moveTo>
                  <a:cubicBezTo>
                    <a:pt x="83" y="1"/>
                    <a:pt x="0" y="1075"/>
                    <a:pt x="712" y="1144"/>
                  </a:cubicBezTo>
                  <a:cubicBezTo>
                    <a:pt x="734" y="1146"/>
                    <a:pt x="756" y="1147"/>
                    <a:pt x="777" y="1147"/>
                  </a:cubicBezTo>
                  <a:cubicBezTo>
                    <a:pt x="1452" y="1147"/>
                    <a:pt x="1534" y="73"/>
                    <a:pt x="823" y="4"/>
                  </a:cubicBezTo>
                  <a:cubicBezTo>
                    <a:pt x="801" y="2"/>
                    <a:pt x="780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0" name="Google Shape;4780;p39"/>
          <p:cNvGrpSpPr/>
          <p:nvPr/>
        </p:nvGrpSpPr>
        <p:grpSpPr>
          <a:xfrm>
            <a:off x="7359275" y="931994"/>
            <a:ext cx="511144" cy="713914"/>
            <a:chOff x="5638975" y="3058119"/>
            <a:chExt cx="511144" cy="713914"/>
          </a:xfrm>
        </p:grpSpPr>
        <p:sp>
          <p:nvSpPr>
            <p:cNvPr id="4781" name="Google Shape;4781;p39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9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9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9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9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9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9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9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9" name="Google Shape;4789;p39"/>
          <p:cNvGrpSpPr/>
          <p:nvPr/>
        </p:nvGrpSpPr>
        <p:grpSpPr>
          <a:xfrm>
            <a:off x="8168425" y="3737294"/>
            <a:ext cx="511144" cy="713914"/>
            <a:chOff x="5638975" y="3058119"/>
            <a:chExt cx="511144" cy="713914"/>
          </a:xfrm>
        </p:grpSpPr>
        <p:sp>
          <p:nvSpPr>
            <p:cNvPr id="4790" name="Google Shape;4790;p39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9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9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9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9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9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8" name="Google Shape;4798;p39"/>
          <p:cNvGrpSpPr/>
          <p:nvPr/>
        </p:nvGrpSpPr>
        <p:grpSpPr>
          <a:xfrm>
            <a:off x="7243667" y="262497"/>
            <a:ext cx="1539628" cy="4631113"/>
            <a:chOff x="7344467" y="262497"/>
            <a:chExt cx="1539628" cy="4631113"/>
          </a:xfrm>
        </p:grpSpPr>
        <p:sp>
          <p:nvSpPr>
            <p:cNvPr id="4799" name="Google Shape;4799;p39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9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9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9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9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9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9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9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9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9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9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9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9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9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9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9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9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9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9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9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9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9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9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9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9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9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9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9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9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9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9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9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9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9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9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9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9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9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9"/>
          <p:cNvGrpSpPr/>
          <p:nvPr/>
        </p:nvGrpSpPr>
        <p:grpSpPr>
          <a:xfrm>
            <a:off x="360692" y="262497"/>
            <a:ext cx="1539628" cy="4631113"/>
            <a:chOff x="7344467" y="262497"/>
            <a:chExt cx="1539628" cy="4631113"/>
          </a:xfrm>
        </p:grpSpPr>
        <p:sp>
          <p:nvSpPr>
            <p:cNvPr id="5022" name="Google Shape;5022;p39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9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9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9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9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9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9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9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9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9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9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9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9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9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9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9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9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9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9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9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9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9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9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9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9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9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9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9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9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9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9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9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9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9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9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9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9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9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9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9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9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9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9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9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9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9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9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9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9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9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9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9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9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9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9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9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9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9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9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9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9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9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9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9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9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9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9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9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9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9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9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9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9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9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9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9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9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9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9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9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9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9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9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9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9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9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9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9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9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9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9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9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9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9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9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9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9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9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9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9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9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9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9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9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9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9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9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9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9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9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9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9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9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9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9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9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9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9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9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9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9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9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9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9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9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9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9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9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9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9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9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9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9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9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9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9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9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9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9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9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9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9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9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9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9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9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9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9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9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9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9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9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9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9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9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9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9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9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9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9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9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9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9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9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9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9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9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9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9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9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9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9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9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9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9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9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9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9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9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9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9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9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9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9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9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9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9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9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9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9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9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9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9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9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9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9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9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9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9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9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9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9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9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9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9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9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9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9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9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9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9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9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9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9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9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9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9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9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9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9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9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9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43913727-0081-3C4D-B603-CF46F960E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810" y="800101"/>
            <a:ext cx="715565" cy="717947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88F1B7E-0715-BD74-20A8-A167193C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653" y="1493294"/>
            <a:ext cx="26253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F889C7-EE75-3F2E-8383-99635F845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2343150"/>
            <a:ext cx="715566" cy="715566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2D02D2-7CB2-FAEC-3A03-A5D0B2FAD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771776"/>
            <a:ext cx="716756" cy="716756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64C6FC65-8D9E-6099-6645-729F2F77D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3543300"/>
            <a:ext cx="26253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</a:t>
            </a:r>
            <a:r>
              <a:rPr lang="en-US" alt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540572-B202-DDFF-1F66-149FF7511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425303"/>
            <a:ext cx="715566" cy="717947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239A22-35B0-44A2-FDBC-D7BEC2E8C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281" y="2457450"/>
            <a:ext cx="715566" cy="715566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C1839E-C83A-55B8-5A64-6694915F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044" y="2886076"/>
            <a:ext cx="716756" cy="716756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E93DC275-6489-6C98-8B46-C6701EE5D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723" y="3600450"/>
            <a:ext cx="2625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</a:t>
            </a:r>
            <a:r>
              <a:rPr lang="en-US" alt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31D12D85-7A6F-014A-E1B6-88B2355E67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4650" y="1200150"/>
            <a:ext cx="1257300" cy="1200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48631E29-3DBA-75F4-4F8E-9FB32FDBB5A6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4929188" y="1157288"/>
            <a:ext cx="1257300" cy="134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Administrator\Desktop\Photpho_đỏ.jpg">
            <a:extLst>
              <a:ext uri="{FF2B5EF4-FFF2-40B4-BE49-F238E27FC236}">
                <a16:creationId xmlns:a16="http://schemas.microsoft.com/office/drawing/2014/main" id="{295451EA-5561-0495-C4A2-6A16EA2F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07" y="3084875"/>
            <a:ext cx="1932770" cy="15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80" name="Google Shape;4680;p39"/>
          <p:cNvGrpSpPr/>
          <p:nvPr/>
        </p:nvGrpSpPr>
        <p:grpSpPr>
          <a:xfrm>
            <a:off x="740050" y="732575"/>
            <a:ext cx="781050" cy="1112750"/>
            <a:chOff x="6823275" y="1103775"/>
            <a:chExt cx="781050" cy="1112750"/>
          </a:xfrm>
        </p:grpSpPr>
        <p:sp>
          <p:nvSpPr>
            <p:cNvPr id="4681" name="Google Shape;4681;p39"/>
            <p:cNvSpPr/>
            <p:nvPr/>
          </p:nvSpPr>
          <p:spPr>
            <a:xfrm>
              <a:off x="6917850" y="1270050"/>
              <a:ext cx="675075" cy="936025"/>
            </a:xfrm>
            <a:custGeom>
              <a:avLst/>
              <a:gdLst/>
              <a:ahLst/>
              <a:cxnLst/>
              <a:rect l="l" t="t" r="r" b="b"/>
              <a:pathLst>
                <a:path w="27003" h="37441" extrusionOk="0">
                  <a:moveTo>
                    <a:pt x="1403" y="0"/>
                  </a:moveTo>
                  <a:cubicBezTo>
                    <a:pt x="1212" y="0"/>
                    <a:pt x="1021" y="40"/>
                    <a:pt x="836" y="132"/>
                  </a:cubicBezTo>
                  <a:cubicBezTo>
                    <a:pt x="521" y="289"/>
                    <a:pt x="314" y="590"/>
                    <a:pt x="216" y="921"/>
                  </a:cubicBezTo>
                  <a:cubicBezTo>
                    <a:pt x="0" y="1640"/>
                    <a:pt x="209" y="2462"/>
                    <a:pt x="497" y="3129"/>
                  </a:cubicBezTo>
                  <a:cubicBezTo>
                    <a:pt x="1391" y="5195"/>
                    <a:pt x="2436" y="7205"/>
                    <a:pt x="3580" y="9143"/>
                  </a:cubicBezTo>
                  <a:cubicBezTo>
                    <a:pt x="4659" y="10971"/>
                    <a:pt x="5951" y="12693"/>
                    <a:pt x="6866" y="14611"/>
                  </a:cubicBezTo>
                  <a:cubicBezTo>
                    <a:pt x="7258" y="15431"/>
                    <a:pt x="7565" y="16305"/>
                    <a:pt x="7707" y="17205"/>
                  </a:cubicBezTo>
                  <a:cubicBezTo>
                    <a:pt x="7643" y="17224"/>
                    <a:pt x="7575" y="17233"/>
                    <a:pt x="7507" y="17233"/>
                  </a:cubicBezTo>
                  <a:cubicBezTo>
                    <a:pt x="7223" y="17233"/>
                    <a:pt x="6935" y="17074"/>
                    <a:pt x="6841" y="16794"/>
                  </a:cubicBezTo>
                  <a:cubicBezTo>
                    <a:pt x="6807" y="16690"/>
                    <a:pt x="6733" y="16631"/>
                    <a:pt x="6651" y="16604"/>
                  </a:cubicBezTo>
                  <a:cubicBezTo>
                    <a:pt x="5587" y="14941"/>
                    <a:pt x="4348" y="13385"/>
                    <a:pt x="2951" y="11991"/>
                  </a:cubicBezTo>
                  <a:cubicBezTo>
                    <a:pt x="2581" y="11624"/>
                    <a:pt x="1967" y="11207"/>
                    <a:pt x="1391" y="11207"/>
                  </a:cubicBezTo>
                  <a:cubicBezTo>
                    <a:pt x="1207" y="11207"/>
                    <a:pt x="1026" y="11249"/>
                    <a:pt x="859" y="11350"/>
                  </a:cubicBezTo>
                  <a:cubicBezTo>
                    <a:pt x="429" y="11607"/>
                    <a:pt x="360" y="12155"/>
                    <a:pt x="508" y="12596"/>
                  </a:cubicBezTo>
                  <a:cubicBezTo>
                    <a:pt x="684" y="13112"/>
                    <a:pt x="997" y="13597"/>
                    <a:pt x="1255" y="14076"/>
                  </a:cubicBezTo>
                  <a:cubicBezTo>
                    <a:pt x="3364" y="17995"/>
                    <a:pt x="5692" y="21796"/>
                    <a:pt x="8222" y="25457"/>
                  </a:cubicBezTo>
                  <a:cubicBezTo>
                    <a:pt x="9490" y="27290"/>
                    <a:pt x="10808" y="29087"/>
                    <a:pt x="12173" y="30847"/>
                  </a:cubicBezTo>
                  <a:cubicBezTo>
                    <a:pt x="13440" y="32483"/>
                    <a:pt x="14718" y="34182"/>
                    <a:pt x="16341" y="35486"/>
                  </a:cubicBezTo>
                  <a:cubicBezTo>
                    <a:pt x="17764" y="36628"/>
                    <a:pt x="19501" y="37441"/>
                    <a:pt x="21343" y="37441"/>
                  </a:cubicBezTo>
                  <a:cubicBezTo>
                    <a:pt x="21478" y="37441"/>
                    <a:pt x="21614" y="37436"/>
                    <a:pt x="21750" y="37427"/>
                  </a:cubicBezTo>
                  <a:cubicBezTo>
                    <a:pt x="22697" y="37364"/>
                    <a:pt x="23632" y="37079"/>
                    <a:pt x="24409" y="36528"/>
                  </a:cubicBezTo>
                  <a:cubicBezTo>
                    <a:pt x="25098" y="36040"/>
                    <a:pt x="25649" y="35384"/>
                    <a:pt x="26040" y="34638"/>
                  </a:cubicBezTo>
                  <a:cubicBezTo>
                    <a:pt x="26859" y="33068"/>
                    <a:pt x="27003" y="31224"/>
                    <a:pt x="26639" y="29515"/>
                  </a:cubicBezTo>
                  <a:cubicBezTo>
                    <a:pt x="26191" y="27408"/>
                    <a:pt x="25078" y="25516"/>
                    <a:pt x="23950" y="23711"/>
                  </a:cubicBezTo>
                  <a:cubicBezTo>
                    <a:pt x="22690" y="21690"/>
                    <a:pt x="21418" y="19678"/>
                    <a:pt x="20152" y="17660"/>
                  </a:cubicBezTo>
                  <a:cubicBezTo>
                    <a:pt x="18915" y="15689"/>
                    <a:pt x="17709" y="13696"/>
                    <a:pt x="16426" y="11754"/>
                  </a:cubicBezTo>
                  <a:cubicBezTo>
                    <a:pt x="15823" y="10842"/>
                    <a:pt x="15188" y="9950"/>
                    <a:pt x="14485" y="9114"/>
                  </a:cubicBezTo>
                  <a:cubicBezTo>
                    <a:pt x="13909" y="8431"/>
                    <a:pt x="13171" y="7488"/>
                    <a:pt x="12183" y="7480"/>
                  </a:cubicBezTo>
                  <a:cubicBezTo>
                    <a:pt x="12180" y="7480"/>
                    <a:pt x="12176" y="7480"/>
                    <a:pt x="12173" y="7480"/>
                  </a:cubicBezTo>
                  <a:cubicBezTo>
                    <a:pt x="11717" y="7480"/>
                    <a:pt x="11314" y="7765"/>
                    <a:pt x="11153" y="8192"/>
                  </a:cubicBezTo>
                  <a:cubicBezTo>
                    <a:pt x="10992" y="8619"/>
                    <a:pt x="11151" y="9097"/>
                    <a:pt x="11338" y="9487"/>
                  </a:cubicBezTo>
                  <a:cubicBezTo>
                    <a:pt x="11438" y="9691"/>
                    <a:pt x="11556" y="9888"/>
                    <a:pt x="11679" y="10079"/>
                  </a:cubicBezTo>
                  <a:cubicBezTo>
                    <a:pt x="11779" y="10233"/>
                    <a:pt x="11892" y="10379"/>
                    <a:pt x="11960" y="10547"/>
                  </a:cubicBezTo>
                  <a:cubicBezTo>
                    <a:pt x="12068" y="10812"/>
                    <a:pt x="12118" y="11147"/>
                    <a:pt x="12062" y="11416"/>
                  </a:cubicBezTo>
                  <a:cubicBezTo>
                    <a:pt x="12035" y="11537"/>
                    <a:pt x="11993" y="11637"/>
                    <a:pt x="11934" y="11695"/>
                  </a:cubicBezTo>
                  <a:cubicBezTo>
                    <a:pt x="11908" y="11718"/>
                    <a:pt x="11891" y="11732"/>
                    <a:pt x="11858" y="11745"/>
                  </a:cubicBezTo>
                  <a:cubicBezTo>
                    <a:pt x="11828" y="11757"/>
                    <a:pt x="11799" y="11763"/>
                    <a:pt x="11768" y="11763"/>
                  </a:cubicBezTo>
                  <a:cubicBezTo>
                    <a:pt x="11737" y="11763"/>
                    <a:pt x="11704" y="11757"/>
                    <a:pt x="11664" y="11745"/>
                  </a:cubicBezTo>
                  <a:cubicBezTo>
                    <a:pt x="11456" y="11688"/>
                    <a:pt x="11294" y="11495"/>
                    <a:pt x="11147" y="11351"/>
                  </a:cubicBezTo>
                  <a:cubicBezTo>
                    <a:pt x="10980" y="11187"/>
                    <a:pt x="10819" y="11019"/>
                    <a:pt x="10661" y="10846"/>
                  </a:cubicBezTo>
                  <a:cubicBezTo>
                    <a:pt x="10054" y="10186"/>
                    <a:pt x="9513" y="9471"/>
                    <a:pt x="9004" y="8733"/>
                  </a:cubicBezTo>
                  <a:cubicBezTo>
                    <a:pt x="7973" y="7235"/>
                    <a:pt x="7076" y="5648"/>
                    <a:pt x="6038" y="4156"/>
                  </a:cubicBezTo>
                  <a:cubicBezTo>
                    <a:pt x="5525" y="3417"/>
                    <a:pt x="4974" y="2698"/>
                    <a:pt x="4362" y="2034"/>
                  </a:cubicBezTo>
                  <a:cubicBezTo>
                    <a:pt x="4060" y="1706"/>
                    <a:pt x="3742" y="1394"/>
                    <a:pt x="3407" y="1101"/>
                  </a:cubicBezTo>
                  <a:cubicBezTo>
                    <a:pt x="3052" y="790"/>
                    <a:pt x="2673" y="465"/>
                    <a:pt x="2256" y="239"/>
                  </a:cubicBezTo>
                  <a:cubicBezTo>
                    <a:pt x="1989" y="94"/>
                    <a:pt x="1696" y="0"/>
                    <a:pt x="140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9"/>
            <p:cNvSpPr/>
            <p:nvPr/>
          </p:nvSpPr>
          <p:spPr>
            <a:xfrm>
              <a:off x="6906525" y="1259475"/>
              <a:ext cx="697800" cy="957050"/>
            </a:xfrm>
            <a:custGeom>
              <a:avLst/>
              <a:gdLst/>
              <a:ahLst/>
              <a:cxnLst/>
              <a:rect l="l" t="t" r="r" b="b"/>
              <a:pathLst>
                <a:path w="27912" h="38282" extrusionOk="0">
                  <a:moveTo>
                    <a:pt x="1857" y="846"/>
                  </a:moveTo>
                  <a:cubicBezTo>
                    <a:pt x="2100" y="846"/>
                    <a:pt x="2333" y="937"/>
                    <a:pt x="2511" y="1033"/>
                  </a:cubicBezTo>
                  <a:cubicBezTo>
                    <a:pt x="2900" y="1244"/>
                    <a:pt x="3280" y="1575"/>
                    <a:pt x="3584" y="1842"/>
                  </a:cubicBezTo>
                  <a:cubicBezTo>
                    <a:pt x="3895" y="2113"/>
                    <a:pt x="4204" y="2417"/>
                    <a:pt x="4506" y="2742"/>
                  </a:cubicBezTo>
                  <a:cubicBezTo>
                    <a:pt x="5041" y="3318"/>
                    <a:pt x="5576" y="3998"/>
                    <a:pt x="6146" y="4818"/>
                  </a:cubicBezTo>
                  <a:cubicBezTo>
                    <a:pt x="6674" y="5575"/>
                    <a:pt x="7173" y="6373"/>
                    <a:pt x="7657" y="7146"/>
                  </a:cubicBezTo>
                  <a:cubicBezTo>
                    <a:pt x="8123" y="7887"/>
                    <a:pt x="8603" y="8657"/>
                    <a:pt x="9113" y="9393"/>
                  </a:cubicBezTo>
                  <a:cubicBezTo>
                    <a:pt x="9697" y="10242"/>
                    <a:pt x="10251" y="10948"/>
                    <a:pt x="10805" y="11551"/>
                  </a:cubicBezTo>
                  <a:cubicBezTo>
                    <a:pt x="10969" y="11730"/>
                    <a:pt x="11135" y="11904"/>
                    <a:pt x="11308" y="12073"/>
                  </a:cubicBezTo>
                  <a:lnTo>
                    <a:pt x="11371" y="12135"/>
                  </a:lnTo>
                  <a:cubicBezTo>
                    <a:pt x="11520" y="12289"/>
                    <a:pt x="11724" y="12495"/>
                    <a:pt x="12007" y="12573"/>
                  </a:cubicBezTo>
                  <a:cubicBezTo>
                    <a:pt x="12065" y="12588"/>
                    <a:pt x="12140" y="12604"/>
                    <a:pt x="12227" y="12604"/>
                  </a:cubicBezTo>
                  <a:cubicBezTo>
                    <a:pt x="12297" y="12604"/>
                    <a:pt x="12375" y="12593"/>
                    <a:pt x="12459" y="12563"/>
                  </a:cubicBezTo>
                  <a:cubicBezTo>
                    <a:pt x="12545" y="12530"/>
                    <a:pt x="12616" y="12485"/>
                    <a:pt x="12683" y="12419"/>
                  </a:cubicBezTo>
                  <a:cubicBezTo>
                    <a:pt x="12799" y="12305"/>
                    <a:pt x="12882" y="12140"/>
                    <a:pt x="12928" y="11927"/>
                  </a:cubicBezTo>
                  <a:cubicBezTo>
                    <a:pt x="13000" y="11593"/>
                    <a:pt x="12955" y="11176"/>
                    <a:pt x="12806" y="10810"/>
                  </a:cubicBezTo>
                  <a:cubicBezTo>
                    <a:pt x="12738" y="10643"/>
                    <a:pt x="12642" y="10501"/>
                    <a:pt x="12558" y="10377"/>
                  </a:cubicBezTo>
                  <a:lnTo>
                    <a:pt x="12489" y="10275"/>
                  </a:lnTo>
                  <a:cubicBezTo>
                    <a:pt x="12376" y="10098"/>
                    <a:pt x="12266" y="9918"/>
                    <a:pt x="12174" y="9728"/>
                  </a:cubicBezTo>
                  <a:cubicBezTo>
                    <a:pt x="11973" y="9308"/>
                    <a:pt x="11918" y="8992"/>
                    <a:pt x="12004" y="8764"/>
                  </a:cubicBezTo>
                  <a:cubicBezTo>
                    <a:pt x="12102" y="8501"/>
                    <a:pt x="12354" y="8326"/>
                    <a:pt x="12630" y="8326"/>
                  </a:cubicBezTo>
                  <a:lnTo>
                    <a:pt x="12635" y="8326"/>
                  </a:lnTo>
                  <a:cubicBezTo>
                    <a:pt x="13381" y="8330"/>
                    <a:pt x="14021" y="9095"/>
                    <a:pt x="14534" y="9708"/>
                  </a:cubicBezTo>
                  <a:lnTo>
                    <a:pt x="14619" y="9809"/>
                  </a:lnTo>
                  <a:cubicBezTo>
                    <a:pt x="15234" y="10541"/>
                    <a:pt x="15841" y="11368"/>
                    <a:pt x="16531" y="12412"/>
                  </a:cubicBezTo>
                  <a:cubicBezTo>
                    <a:pt x="17438" y="13787"/>
                    <a:pt x="18325" y="15213"/>
                    <a:pt x="19183" y="16594"/>
                  </a:cubicBezTo>
                  <a:cubicBezTo>
                    <a:pt x="19537" y="17166"/>
                    <a:pt x="19893" y="17738"/>
                    <a:pt x="20251" y="18307"/>
                  </a:cubicBezTo>
                  <a:lnTo>
                    <a:pt x="21471" y="20248"/>
                  </a:lnTo>
                  <a:cubicBezTo>
                    <a:pt x="22331" y="21616"/>
                    <a:pt x="23192" y="22986"/>
                    <a:pt x="24048" y="24357"/>
                  </a:cubicBezTo>
                  <a:cubicBezTo>
                    <a:pt x="25190" y="26188"/>
                    <a:pt x="26250" y="28000"/>
                    <a:pt x="26680" y="30025"/>
                  </a:cubicBezTo>
                  <a:cubicBezTo>
                    <a:pt x="27047" y="31752"/>
                    <a:pt x="26849" y="33469"/>
                    <a:pt x="26122" y="34862"/>
                  </a:cubicBezTo>
                  <a:cubicBezTo>
                    <a:pt x="25755" y="35564"/>
                    <a:pt x="25236" y="36167"/>
                    <a:pt x="24622" y="36604"/>
                  </a:cubicBezTo>
                  <a:cubicBezTo>
                    <a:pt x="23947" y="37082"/>
                    <a:pt x="23101" y="37367"/>
                    <a:pt x="22177" y="37427"/>
                  </a:cubicBezTo>
                  <a:cubicBezTo>
                    <a:pt x="22044" y="37436"/>
                    <a:pt x="21911" y="37441"/>
                    <a:pt x="21781" y="37441"/>
                  </a:cubicBezTo>
                  <a:cubicBezTo>
                    <a:pt x="19798" y="37441"/>
                    <a:pt x="18137" y="36445"/>
                    <a:pt x="17059" y="35579"/>
                  </a:cubicBezTo>
                  <a:cubicBezTo>
                    <a:pt x="15577" y="34389"/>
                    <a:pt x="14368" y="32829"/>
                    <a:pt x="13201" y="31320"/>
                  </a:cubicBezTo>
                  <a:lnTo>
                    <a:pt x="12961" y="31009"/>
                  </a:lnTo>
                  <a:cubicBezTo>
                    <a:pt x="11594" y="29247"/>
                    <a:pt x="10268" y="27440"/>
                    <a:pt x="9022" y="25637"/>
                  </a:cubicBezTo>
                  <a:cubicBezTo>
                    <a:pt x="6509" y="22002"/>
                    <a:pt x="4172" y="18185"/>
                    <a:pt x="2079" y="14296"/>
                  </a:cubicBezTo>
                  <a:cubicBezTo>
                    <a:pt x="2013" y="14171"/>
                    <a:pt x="1942" y="14049"/>
                    <a:pt x="1872" y="13925"/>
                  </a:cubicBezTo>
                  <a:cubicBezTo>
                    <a:pt x="1678" y="13584"/>
                    <a:pt x="1478" y="13229"/>
                    <a:pt x="1360" y="12881"/>
                  </a:cubicBezTo>
                  <a:cubicBezTo>
                    <a:pt x="1272" y="12620"/>
                    <a:pt x="1288" y="12275"/>
                    <a:pt x="1528" y="12131"/>
                  </a:cubicBezTo>
                  <a:cubicBezTo>
                    <a:pt x="1624" y="12075"/>
                    <a:pt x="1732" y="12049"/>
                    <a:pt x="1844" y="12049"/>
                  </a:cubicBezTo>
                  <a:cubicBezTo>
                    <a:pt x="2276" y="12049"/>
                    <a:pt x="2804" y="12407"/>
                    <a:pt x="3108" y="12714"/>
                  </a:cubicBezTo>
                  <a:cubicBezTo>
                    <a:pt x="4460" y="14060"/>
                    <a:pt x="5686" y="15588"/>
                    <a:pt x="6753" y="17256"/>
                  </a:cubicBezTo>
                  <a:lnTo>
                    <a:pt x="6835" y="17385"/>
                  </a:lnTo>
                  <a:lnTo>
                    <a:pt x="6920" y="17412"/>
                  </a:lnTo>
                  <a:cubicBezTo>
                    <a:pt x="7087" y="17819"/>
                    <a:pt x="7508" y="18080"/>
                    <a:pt x="7957" y="18080"/>
                  </a:cubicBezTo>
                  <a:cubicBezTo>
                    <a:pt x="8064" y="18080"/>
                    <a:pt x="8172" y="18065"/>
                    <a:pt x="8280" y="18034"/>
                  </a:cubicBezTo>
                  <a:lnTo>
                    <a:pt x="8638" y="17932"/>
                  </a:lnTo>
                  <a:lnTo>
                    <a:pt x="8580" y="17563"/>
                  </a:lnTo>
                  <a:cubicBezTo>
                    <a:pt x="8444" y="16702"/>
                    <a:pt x="8149" y="15790"/>
                    <a:pt x="7703" y="14854"/>
                  </a:cubicBezTo>
                  <a:cubicBezTo>
                    <a:pt x="7103" y="13600"/>
                    <a:pt x="6343" y="12420"/>
                    <a:pt x="5607" y="11279"/>
                  </a:cubicBezTo>
                  <a:cubicBezTo>
                    <a:pt x="5195" y="10642"/>
                    <a:pt x="4784" y="10003"/>
                    <a:pt x="4398" y="9351"/>
                  </a:cubicBezTo>
                  <a:cubicBezTo>
                    <a:pt x="3211" y="7337"/>
                    <a:pt x="2181" y="5330"/>
                    <a:pt x="1338" y="3384"/>
                  </a:cubicBezTo>
                  <a:cubicBezTo>
                    <a:pt x="1111" y="2860"/>
                    <a:pt x="881" y="2102"/>
                    <a:pt x="1073" y="1463"/>
                  </a:cubicBezTo>
                  <a:cubicBezTo>
                    <a:pt x="1116" y="1319"/>
                    <a:pt x="1226" y="1057"/>
                    <a:pt x="1478" y="932"/>
                  </a:cubicBezTo>
                  <a:cubicBezTo>
                    <a:pt x="1603" y="870"/>
                    <a:pt x="1731" y="846"/>
                    <a:pt x="1857" y="846"/>
                  </a:cubicBezTo>
                  <a:close/>
                  <a:moveTo>
                    <a:pt x="1853" y="1"/>
                  </a:moveTo>
                  <a:cubicBezTo>
                    <a:pt x="1588" y="1"/>
                    <a:pt x="1334" y="59"/>
                    <a:pt x="1101" y="177"/>
                  </a:cubicBezTo>
                  <a:cubicBezTo>
                    <a:pt x="704" y="374"/>
                    <a:pt x="406" y="745"/>
                    <a:pt x="265" y="1220"/>
                  </a:cubicBezTo>
                  <a:cubicBezTo>
                    <a:pt x="0" y="2105"/>
                    <a:pt x="281" y="3067"/>
                    <a:pt x="563" y="3718"/>
                  </a:cubicBezTo>
                  <a:cubicBezTo>
                    <a:pt x="1420" y="5696"/>
                    <a:pt x="2466" y="7736"/>
                    <a:pt x="3670" y="9779"/>
                  </a:cubicBezTo>
                  <a:cubicBezTo>
                    <a:pt x="4060" y="10441"/>
                    <a:pt x="4477" y="11088"/>
                    <a:pt x="4897" y="11735"/>
                  </a:cubicBezTo>
                  <a:cubicBezTo>
                    <a:pt x="5618" y="12852"/>
                    <a:pt x="6365" y="14008"/>
                    <a:pt x="6940" y="15214"/>
                  </a:cubicBezTo>
                  <a:cubicBezTo>
                    <a:pt x="7206" y="15771"/>
                    <a:pt x="7412" y="16313"/>
                    <a:pt x="7559" y="16838"/>
                  </a:cubicBezTo>
                  <a:cubicBezTo>
                    <a:pt x="7511" y="16782"/>
                    <a:pt x="7458" y="16736"/>
                    <a:pt x="7396" y="16699"/>
                  </a:cubicBezTo>
                  <a:cubicBezTo>
                    <a:pt x="6310" y="15018"/>
                    <a:pt x="5067" y="13476"/>
                    <a:pt x="3700" y="12112"/>
                  </a:cubicBezTo>
                  <a:cubicBezTo>
                    <a:pt x="3224" y="11637"/>
                    <a:pt x="2526" y="11203"/>
                    <a:pt x="1845" y="11203"/>
                  </a:cubicBezTo>
                  <a:cubicBezTo>
                    <a:pt x="1589" y="11203"/>
                    <a:pt x="1335" y="11264"/>
                    <a:pt x="1096" y="11407"/>
                  </a:cubicBezTo>
                  <a:cubicBezTo>
                    <a:pt x="547" y="11738"/>
                    <a:pt x="327" y="12455"/>
                    <a:pt x="563" y="13150"/>
                  </a:cubicBezTo>
                  <a:cubicBezTo>
                    <a:pt x="706" y="13574"/>
                    <a:pt x="927" y="13965"/>
                    <a:pt x="1139" y="14341"/>
                  </a:cubicBezTo>
                  <a:cubicBezTo>
                    <a:pt x="1209" y="14459"/>
                    <a:pt x="1275" y="14578"/>
                    <a:pt x="1338" y="14695"/>
                  </a:cubicBezTo>
                  <a:cubicBezTo>
                    <a:pt x="3447" y="18612"/>
                    <a:pt x="5799" y="22455"/>
                    <a:pt x="8330" y="26116"/>
                  </a:cubicBezTo>
                  <a:cubicBezTo>
                    <a:pt x="9585" y="27932"/>
                    <a:pt x="10920" y="29752"/>
                    <a:pt x="12295" y="31526"/>
                  </a:cubicBezTo>
                  <a:lnTo>
                    <a:pt x="12537" y="31835"/>
                  </a:lnTo>
                  <a:cubicBezTo>
                    <a:pt x="13734" y="33382"/>
                    <a:pt x="14972" y="34980"/>
                    <a:pt x="16532" y="36233"/>
                  </a:cubicBezTo>
                  <a:cubicBezTo>
                    <a:pt x="17719" y="37187"/>
                    <a:pt x="19566" y="38282"/>
                    <a:pt x="21789" y="38282"/>
                  </a:cubicBezTo>
                  <a:cubicBezTo>
                    <a:pt x="21934" y="38282"/>
                    <a:pt x="22084" y="38276"/>
                    <a:pt x="22235" y="38267"/>
                  </a:cubicBezTo>
                  <a:cubicBezTo>
                    <a:pt x="23315" y="38196"/>
                    <a:pt x="24309" y="37859"/>
                    <a:pt x="25111" y="37291"/>
                  </a:cubicBezTo>
                  <a:cubicBezTo>
                    <a:pt x="25833" y="36777"/>
                    <a:pt x="26443" y="36071"/>
                    <a:pt x="26870" y="35251"/>
                  </a:cubicBezTo>
                  <a:cubicBezTo>
                    <a:pt x="27688" y="33684"/>
                    <a:pt x="27912" y="31766"/>
                    <a:pt x="27506" y="29850"/>
                  </a:cubicBezTo>
                  <a:cubicBezTo>
                    <a:pt x="27047" y="27687"/>
                    <a:pt x="25947" y="25807"/>
                    <a:pt x="24763" y="23909"/>
                  </a:cubicBezTo>
                  <a:cubicBezTo>
                    <a:pt x="23907" y="22536"/>
                    <a:pt x="23046" y="21167"/>
                    <a:pt x="22185" y="19796"/>
                  </a:cubicBezTo>
                  <a:lnTo>
                    <a:pt x="20965" y="17857"/>
                  </a:lnTo>
                  <a:cubicBezTo>
                    <a:pt x="20608" y="17289"/>
                    <a:pt x="20252" y="16718"/>
                    <a:pt x="19898" y="16146"/>
                  </a:cubicBezTo>
                  <a:cubicBezTo>
                    <a:pt x="19037" y="14761"/>
                    <a:pt x="18148" y="13329"/>
                    <a:pt x="17231" y="11944"/>
                  </a:cubicBezTo>
                  <a:cubicBezTo>
                    <a:pt x="16525" y="10872"/>
                    <a:pt x="15899" y="10020"/>
                    <a:pt x="15263" y="9264"/>
                  </a:cubicBezTo>
                  <a:lnTo>
                    <a:pt x="15178" y="9163"/>
                  </a:lnTo>
                  <a:cubicBezTo>
                    <a:pt x="14587" y="8457"/>
                    <a:pt x="13775" y="7487"/>
                    <a:pt x="12640" y="7478"/>
                  </a:cubicBezTo>
                  <a:cubicBezTo>
                    <a:pt x="12012" y="7493"/>
                    <a:pt x="11436" y="7867"/>
                    <a:pt x="11213" y="8462"/>
                  </a:cubicBezTo>
                  <a:cubicBezTo>
                    <a:pt x="10986" y="9069"/>
                    <a:pt x="11217" y="9681"/>
                    <a:pt x="11415" y="10088"/>
                  </a:cubicBezTo>
                  <a:cubicBezTo>
                    <a:pt x="11520" y="10308"/>
                    <a:pt x="11648" y="10521"/>
                    <a:pt x="11781" y="10728"/>
                  </a:cubicBezTo>
                  <a:lnTo>
                    <a:pt x="11861" y="10846"/>
                  </a:lnTo>
                  <a:cubicBezTo>
                    <a:pt x="11928" y="10946"/>
                    <a:pt x="11991" y="11040"/>
                    <a:pt x="12027" y="11127"/>
                  </a:cubicBezTo>
                  <a:cubicBezTo>
                    <a:pt x="12101" y="11311"/>
                    <a:pt x="12135" y="11521"/>
                    <a:pt x="12115" y="11685"/>
                  </a:cubicBezTo>
                  <a:cubicBezTo>
                    <a:pt x="12065" y="11642"/>
                    <a:pt x="12013" y="11589"/>
                    <a:pt x="11970" y="11544"/>
                  </a:cubicBezTo>
                  <a:lnTo>
                    <a:pt x="11898" y="11472"/>
                  </a:lnTo>
                  <a:cubicBezTo>
                    <a:pt x="11735" y="11312"/>
                    <a:pt x="11580" y="11148"/>
                    <a:pt x="11425" y="10981"/>
                  </a:cubicBezTo>
                  <a:cubicBezTo>
                    <a:pt x="10897" y="10407"/>
                    <a:pt x="10367" y="9731"/>
                    <a:pt x="9805" y="8916"/>
                  </a:cubicBezTo>
                  <a:cubicBezTo>
                    <a:pt x="9307" y="8192"/>
                    <a:pt x="8829" y="7434"/>
                    <a:pt x="8369" y="6697"/>
                  </a:cubicBezTo>
                  <a:cubicBezTo>
                    <a:pt x="7880" y="5917"/>
                    <a:pt x="7375" y="5110"/>
                    <a:pt x="6837" y="4336"/>
                  </a:cubicBezTo>
                  <a:cubicBezTo>
                    <a:pt x="6245" y="3485"/>
                    <a:pt x="5684" y="2775"/>
                    <a:pt x="5125" y="2170"/>
                  </a:cubicBezTo>
                  <a:cubicBezTo>
                    <a:pt x="4804" y="1820"/>
                    <a:pt x="4470" y="1496"/>
                    <a:pt x="4138" y="1206"/>
                  </a:cubicBezTo>
                  <a:cubicBezTo>
                    <a:pt x="3801" y="912"/>
                    <a:pt x="3384" y="545"/>
                    <a:pt x="2909" y="291"/>
                  </a:cubicBezTo>
                  <a:cubicBezTo>
                    <a:pt x="2554" y="98"/>
                    <a:pt x="2195" y="1"/>
                    <a:pt x="1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9"/>
            <p:cNvSpPr/>
            <p:nvPr/>
          </p:nvSpPr>
          <p:spPr>
            <a:xfrm>
              <a:off x="6834550" y="1369350"/>
              <a:ext cx="92300" cy="117075"/>
            </a:xfrm>
            <a:custGeom>
              <a:avLst/>
              <a:gdLst/>
              <a:ahLst/>
              <a:cxnLst/>
              <a:rect l="l" t="t" r="r" b="b"/>
              <a:pathLst>
                <a:path w="3692" h="4683" extrusionOk="0">
                  <a:moveTo>
                    <a:pt x="879" y="1"/>
                  </a:moveTo>
                  <a:cubicBezTo>
                    <a:pt x="704" y="1"/>
                    <a:pt x="536" y="58"/>
                    <a:pt x="396" y="192"/>
                  </a:cubicBezTo>
                  <a:cubicBezTo>
                    <a:pt x="364" y="182"/>
                    <a:pt x="332" y="177"/>
                    <a:pt x="300" y="177"/>
                  </a:cubicBezTo>
                  <a:cubicBezTo>
                    <a:pt x="276" y="177"/>
                    <a:pt x="252" y="180"/>
                    <a:pt x="229" y="186"/>
                  </a:cubicBezTo>
                  <a:cubicBezTo>
                    <a:pt x="61" y="232"/>
                    <a:pt x="0" y="390"/>
                    <a:pt x="25" y="548"/>
                  </a:cubicBezTo>
                  <a:cubicBezTo>
                    <a:pt x="141" y="1335"/>
                    <a:pt x="409" y="2098"/>
                    <a:pt x="802" y="2788"/>
                  </a:cubicBezTo>
                  <a:cubicBezTo>
                    <a:pt x="997" y="3134"/>
                    <a:pt x="1227" y="3460"/>
                    <a:pt x="1484" y="3764"/>
                  </a:cubicBezTo>
                  <a:cubicBezTo>
                    <a:pt x="1727" y="4054"/>
                    <a:pt x="1996" y="4367"/>
                    <a:pt x="2338" y="4541"/>
                  </a:cubicBezTo>
                  <a:cubicBezTo>
                    <a:pt x="2502" y="4625"/>
                    <a:pt x="2690" y="4683"/>
                    <a:pt x="2871" y="4683"/>
                  </a:cubicBezTo>
                  <a:cubicBezTo>
                    <a:pt x="3050" y="4683"/>
                    <a:pt x="3224" y="4627"/>
                    <a:pt x="3364" y="4486"/>
                  </a:cubicBezTo>
                  <a:cubicBezTo>
                    <a:pt x="3692" y="4158"/>
                    <a:pt x="3565" y="3676"/>
                    <a:pt x="3436" y="3292"/>
                  </a:cubicBezTo>
                  <a:cubicBezTo>
                    <a:pt x="3177" y="2509"/>
                    <a:pt x="2800" y="1768"/>
                    <a:pt x="2312" y="1107"/>
                  </a:cubicBezTo>
                  <a:cubicBezTo>
                    <a:pt x="2060" y="766"/>
                    <a:pt x="1793" y="387"/>
                    <a:pt x="1422" y="166"/>
                  </a:cubicBezTo>
                  <a:cubicBezTo>
                    <a:pt x="1248" y="62"/>
                    <a:pt x="1060" y="1"/>
                    <a:pt x="879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9"/>
            <p:cNvSpPr/>
            <p:nvPr/>
          </p:nvSpPr>
          <p:spPr>
            <a:xfrm>
              <a:off x="6823275" y="1358775"/>
              <a:ext cx="116350" cy="138175"/>
            </a:xfrm>
            <a:custGeom>
              <a:avLst/>
              <a:gdLst/>
              <a:ahLst/>
              <a:cxnLst/>
              <a:rect l="l" t="t" r="r" b="b"/>
              <a:pathLst>
                <a:path w="4654" h="5527" extrusionOk="0">
                  <a:moveTo>
                    <a:pt x="1335" y="844"/>
                  </a:moveTo>
                  <a:cubicBezTo>
                    <a:pt x="1463" y="844"/>
                    <a:pt x="1592" y="909"/>
                    <a:pt x="1657" y="948"/>
                  </a:cubicBezTo>
                  <a:cubicBezTo>
                    <a:pt x="1937" y="1118"/>
                    <a:pt x="2170" y="1430"/>
                    <a:pt x="2391" y="1732"/>
                  </a:cubicBezTo>
                  <a:lnTo>
                    <a:pt x="2425" y="1778"/>
                  </a:lnTo>
                  <a:cubicBezTo>
                    <a:pt x="2880" y="2399"/>
                    <a:pt x="3239" y="3092"/>
                    <a:pt x="3490" y="3844"/>
                  </a:cubicBezTo>
                  <a:cubicBezTo>
                    <a:pt x="3631" y="4267"/>
                    <a:pt x="3639" y="4487"/>
                    <a:pt x="3519" y="4608"/>
                  </a:cubicBezTo>
                  <a:cubicBezTo>
                    <a:pt x="3464" y="4663"/>
                    <a:pt x="3392" y="4682"/>
                    <a:pt x="3318" y="4682"/>
                  </a:cubicBezTo>
                  <a:cubicBezTo>
                    <a:pt x="3181" y="4682"/>
                    <a:pt x="3037" y="4616"/>
                    <a:pt x="2980" y="4587"/>
                  </a:cubicBezTo>
                  <a:cubicBezTo>
                    <a:pt x="2721" y="4456"/>
                    <a:pt x="2491" y="4195"/>
                    <a:pt x="2258" y="3916"/>
                  </a:cubicBezTo>
                  <a:cubicBezTo>
                    <a:pt x="2014" y="3621"/>
                    <a:pt x="1798" y="3314"/>
                    <a:pt x="1619" y="3001"/>
                  </a:cubicBezTo>
                  <a:cubicBezTo>
                    <a:pt x="1280" y="2404"/>
                    <a:pt x="1041" y="1742"/>
                    <a:pt x="920" y="1075"/>
                  </a:cubicBezTo>
                  <a:lnTo>
                    <a:pt x="920" y="1075"/>
                  </a:lnTo>
                  <a:lnTo>
                    <a:pt x="959" y="1085"/>
                  </a:lnTo>
                  <a:lnTo>
                    <a:pt x="1136" y="918"/>
                  </a:lnTo>
                  <a:cubicBezTo>
                    <a:pt x="1195" y="864"/>
                    <a:pt x="1264" y="844"/>
                    <a:pt x="1335" y="844"/>
                  </a:cubicBezTo>
                  <a:close/>
                  <a:moveTo>
                    <a:pt x="1331" y="0"/>
                  </a:moveTo>
                  <a:cubicBezTo>
                    <a:pt x="1112" y="0"/>
                    <a:pt x="904" y="59"/>
                    <a:pt x="722" y="177"/>
                  </a:cubicBezTo>
                  <a:cubicBezTo>
                    <a:pt x="671" y="179"/>
                    <a:pt x="620" y="186"/>
                    <a:pt x="571" y="200"/>
                  </a:cubicBezTo>
                  <a:cubicBezTo>
                    <a:pt x="211" y="299"/>
                    <a:pt x="1" y="642"/>
                    <a:pt x="60" y="1032"/>
                  </a:cubicBezTo>
                  <a:cubicBezTo>
                    <a:pt x="185" y="1866"/>
                    <a:pt x="463" y="2670"/>
                    <a:pt x="887" y="3416"/>
                  </a:cubicBezTo>
                  <a:cubicBezTo>
                    <a:pt x="1089" y="3774"/>
                    <a:pt x="1333" y="4123"/>
                    <a:pt x="1612" y="4456"/>
                  </a:cubicBezTo>
                  <a:cubicBezTo>
                    <a:pt x="1901" y="4803"/>
                    <a:pt x="2196" y="5133"/>
                    <a:pt x="2598" y="5336"/>
                  </a:cubicBezTo>
                  <a:cubicBezTo>
                    <a:pt x="2844" y="5463"/>
                    <a:pt x="3091" y="5526"/>
                    <a:pt x="3321" y="5526"/>
                  </a:cubicBezTo>
                  <a:cubicBezTo>
                    <a:pt x="3625" y="5526"/>
                    <a:pt x="3900" y="5418"/>
                    <a:pt x="4117" y="5200"/>
                  </a:cubicBezTo>
                  <a:cubicBezTo>
                    <a:pt x="4654" y="4663"/>
                    <a:pt x="4398" y="3902"/>
                    <a:pt x="4290" y="3577"/>
                  </a:cubicBezTo>
                  <a:cubicBezTo>
                    <a:pt x="4012" y="2742"/>
                    <a:pt x="3612" y="1968"/>
                    <a:pt x="3106" y="1278"/>
                  </a:cubicBezTo>
                  <a:lnTo>
                    <a:pt x="2765" y="1528"/>
                  </a:lnTo>
                  <a:lnTo>
                    <a:pt x="3071" y="1233"/>
                  </a:lnTo>
                  <a:cubicBezTo>
                    <a:pt x="2812" y="881"/>
                    <a:pt x="2519" y="481"/>
                    <a:pt x="2091" y="226"/>
                  </a:cubicBezTo>
                  <a:cubicBezTo>
                    <a:pt x="1838" y="75"/>
                    <a:pt x="1578" y="0"/>
                    <a:pt x="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9"/>
            <p:cNvSpPr/>
            <p:nvPr/>
          </p:nvSpPr>
          <p:spPr>
            <a:xfrm>
              <a:off x="6849000" y="1114325"/>
              <a:ext cx="75950" cy="100300"/>
            </a:xfrm>
            <a:custGeom>
              <a:avLst/>
              <a:gdLst/>
              <a:ahLst/>
              <a:cxnLst/>
              <a:rect l="l" t="t" r="r" b="b"/>
              <a:pathLst>
                <a:path w="3038" h="4012" extrusionOk="0">
                  <a:moveTo>
                    <a:pt x="742" y="1"/>
                  </a:moveTo>
                  <a:cubicBezTo>
                    <a:pt x="661" y="1"/>
                    <a:pt x="580" y="14"/>
                    <a:pt x="501" y="44"/>
                  </a:cubicBezTo>
                  <a:cubicBezTo>
                    <a:pt x="150" y="179"/>
                    <a:pt x="19" y="553"/>
                    <a:pt x="12" y="903"/>
                  </a:cubicBezTo>
                  <a:cubicBezTo>
                    <a:pt x="1" y="1313"/>
                    <a:pt x="127" y="1748"/>
                    <a:pt x="267" y="2129"/>
                  </a:cubicBezTo>
                  <a:cubicBezTo>
                    <a:pt x="425" y="2566"/>
                    <a:pt x="642" y="2975"/>
                    <a:pt x="920" y="3344"/>
                  </a:cubicBezTo>
                  <a:cubicBezTo>
                    <a:pt x="943" y="3375"/>
                    <a:pt x="970" y="3402"/>
                    <a:pt x="1000" y="3425"/>
                  </a:cubicBezTo>
                  <a:cubicBezTo>
                    <a:pt x="1110" y="3799"/>
                    <a:pt x="1515" y="4012"/>
                    <a:pt x="1911" y="4012"/>
                  </a:cubicBezTo>
                  <a:cubicBezTo>
                    <a:pt x="2060" y="4012"/>
                    <a:pt x="2207" y="3981"/>
                    <a:pt x="2337" y="3918"/>
                  </a:cubicBezTo>
                  <a:cubicBezTo>
                    <a:pt x="3020" y="3586"/>
                    <a:pt x="3038" y="2648"/>
                    <a:pt x="2843" y="2022"/>
                  </a:cubicBezTo>
                  <a:cubicBezTo>
                    <a:pt x="2628" y="1327"/>
                    <a:pt x="2167" y="723"/>
                    <a:pt x="1560" y="323"/>
                  </a:cubicBezTo>
                  <a:cubicBezTo>
                    <a:pt x="1326" y="169"/>
                    <a:pt x="1032" y="1"/>
                    <a:pt x="742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9"/>
            <p:cNvSpPr/>
            <p:nvPr/>
          </p:nvSpPr>
          <p:spPr>
            <a:xfrm>
              <a:off x="6838475" y="1103775"/>
              <a:ext cx="98275" cy="121375"/>
            </a:xfrm>
            <a:custGeom>
              <a:avLst/>
              <a:gdLst/>
              <a:ahLst/>
              <a:cxnLst/>
              <a:rect l="l" t="t" r="r" b="b"/>
              <a:pathLst>
                <a:path w="3931" h="4855" extrusionOk="0">
                  <a:moveTo>
                    <a:pt x="1158" y="846"/>
                  </a:moveTo>
                  <a:cubicBezTo>
                    <a:pt x="1362" y="846"/>
                    <a:pt x="1646" y="1030"/>
                    <a:pt x="1747" y="1098"/>
                  </a:cubicBezTo>
                  <a:cubicBezTo>
                    <a:pt x="2277" y="1449"/>
                    <a:pt x="2673" y="1970"/>
                    <a:pt x="2860" y="2571"/>
                  </a:cubicBezTo>
                  <a:cubicBezTo>
                    <a:pt x="2990" y="2991"/>
                    <a:pt x="3027" y="3741"/>
                    <a:pt x="2571" y="3962"/>
                  </a:cubicBezTo>
                  <a:cubicBezTo>
                    <a:pt x="2502" y="3996"/>
                    <a:pt x="2418" y="4013"/>
                    <a:pt x="2331" y="4013"/>
                  </a:cubicBezTo>
                  <a:cubicBezTo>
                    <a:pt x="2236" y="4013"/>
                    <a:pt x="2138" y="3993"/>
                    <a:pt x="2052" y="3955"/>
                  </a:cubicBezTo>
                  <a:cubicBezTo>
                    <a:pt x="1983" y="3923"/>
                    <a:pt x="1860" y="3854"/>
                    <a:pt x="1824" y="3729"/>
                  </a:cubicBezTo>
                  <a:lnTo>
                    <a:pt x="1785" y="3592"/>
                  </a:lnTo>
                  <a:lnTo>
                    <a:pt x="1675" y="3510"/>
                  </a:lnTo>
                  <a:cubicBezTo>
                    <a:pt x="1430" y="3184"/>
                    <a:pt x="1232" y="2814"/>
                    <a:pt x="1082" y="2408"/>
                  </a:cubicBezTo>
                  <a:cubicBezTo>
                    <a:pt x="977" y="2128"/>
                    <a:pt x="843" y="1712"/>
                    <a:pt x="852" y="1337"/>
                  </a:cubicBezTo>
                  <a:cubicBezTo>
                    <a:pt x="853" y="1243"/>
                    <a:pt x="876" y="935"/>
                    <a:pt x="1070" y="860"/>
                  </a:cubicBezTo>
                  <a:cubicBezTo>
                    <a:pt x="1097" y="851"/>
                    <a:pt x="1126" y="846"/>
                    <a:pt x="1158" y="846"/>
                  </a:cubicBezTo>
                  <a:close/>
                  <a:moveTo>
                    <a:pt x="1165" y="0"/>
                  </a:moveTo>
                  <a:cubicBezTo>
                    <a:pt x="1035" y="0"/>
                    <a:pt x="902" y="22"/>
                    <a:pt x="768" y="73"/>
                  </a:cubicBezTo>
                  <a:cubicBezTo>
                    <a:pt x="308" y="250"/>
                    <a:pt x="25" y="715"/>
                    <a:pt x="10" y="1313"/>
                  </a:cubicBezTo>
                  <a:cubicBezTo>
                    <a:pt x="0" y="1711"/>
                    <a:pt x="91" y="2149"/>
                    <a:pt x="292" y="2699"/>
                  </a:cubicBezTo>
                  <a:cubicBezTo>
                    <a:pt x="470" y="3181"/>
                    <a:pt x="711" y="3624"/>
                    <a:pt x="1004" y="4018"/>
                  </a:cubicBezTo>
                  <a:cubicBezTo>
                    <a:pt x="1023" y="4044"/>
                    <a:pt x="1040" y="4066"/>
                    <a:pt x="1060" y="4087"/>
                  </a:cubicBezTo>
                  <a:cubicBezTo>
                    <a:pt x="1177" y="4365"/>
                    <a:pt x="1404" y="4591"/>
                    <a:pt x="1711" y="4725"/>
                  </a:cubicBezTo>
                  <a:cubicBezTo>
                    <a:pt x="1908" y="4811"/>
                    <a:pt x="2119" y="4854"/>
                    <a:pt x="2329" y="4854"/>
                  </a:cubicBezTo>
                  <a:cubicBezTo>
                    <a:pt x="2545" y="4854"/>
                    <a:pt x="2757" y="4809"/>
                    <a:pt x="2939" y="4717"/>
                  </a:cubicBezTo>
                  <a:cubicBezTo>
                    <a:pt x="3818" y="4292"/>
                    <a:pt x="3931" y="3175"/>
                    <a:pt x="3664" y="2319"/>
                  </a:cubicBezTo>
                  <a:cubicBezTo>
                    <a:pt x="3420" y="1535"/>
                    <a:pt x="2903" y="849"/>
                    <a:pt x="2211" y="393"/>
                  </a:cubicBezTo>
                  <a:cubicBezTo>
                    <a:pt x="1920" y="199"/>
                    <a:pt x="1556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9"/>
            <p:cNvSpPr/>
            <p:nvPr/>
          </p:nvSpPr>
          <p:spPr>
            <a:xfrm>
              <a:off x="7106700" y="1322875"/>
              <a:ext cx="91525" cy="109800"/>
            </a:xfrm>
            <a:custGeom>
              <a:avLst/>
              <a:gdLst/>
              <a:ahLst/>
              <a:cxnLst/>
              <a:rect l="l" t="t" r="r" b="b"/>
              <a:pathLst>
                <a:path w="3661" h="4392" extrusionOk="0">
                  <a:moveTo>
                    <a:pt x="1063" y="1"/>
                  </a:moveTo>
                  <a:cubicBezTo>
                    <a:pt x="971" y="1"/>
                    <a:pt x="881" y="38"/>
                    <a:pt x="824" y="107"/>
                  </a:cubicBezTo>
                  <a:lnTo>
                    <a:pt x="821" y="107"/>
                  </a:lnTo>
                  <a:cubicBezTo>
                    <a:pt x="470" y="202"/>
                    <a:pt x="212" y="491"/>
                    <a:pt x="112" y="835"/>
                  </a:cubicBezTo>
                  <a:cubicBezTo>
                    <a:pt x="1" y="1212"/>
                    <a:pt x="81" y="1626"/>
                    <a:pt x="208" y="1989"/>
                  </a:cubicBezTo>
                  <a:cubicBezTo>
                    <a:pt x="445" y="2685"/>
                    <a:pt x="886" y="3295"/>
                    <a:pt x="1411" y="3806"/>
                  </a:cubicBezTo>
                  <a:cubicBezTo>
                    <a:pt x="1678" y="4066"/>
                    <a:pt x="1980" y="4347"/>
                    <a:pt x="2369" y="4387"/>
                  </a:cubicBezTo>
                  <a:cubicBezTo>
                    <a:pt x="2397" y="4390"/>
                    <a:pt x="2424" y="4391"/>
                    <a:pt x="2451" y="4391"/>
                  </a:cubicBezTo>
                  <a:cubicBezTo>
                    <a:pt x="2782" y="4391"/>
                    <a:pt x="3076" y="4187"/>
                    <a:pt x="3246" y="3908"/>
                  </a:cubicBezTo>
                  <a:cubicBezTo>
                    <a:pt x="3661" y="3230"/>
                    <a:pt x="3232" y="2340"/>
                    <a:pt x="2890" y="1725"/>
                  </a:cubicBezTo>
                  <a:cubicBezTo>
                    <a:pt x="2680" y="1348"/>
                    <a:pt x="2425" y="996"/>
                    <a:pt x="2139" y="677"/>
                  </a:cubicBezTo>
                  <a:cubicBezTo>
                    <a:pt x="1867" y="373"/>
                    <a:pt x="1542" y="93"/>
                    <a:pt x="1132" y="8"/>
                  </a:cubicBezTo>
                  <a:cubicBezTo>
                    <a:pt x="1109" y="3"/>
                    <a:pt x="1086" y="1"/>
                    <a:pt x="106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9"/>
            <p:cNvSpPr/>
            <p:nvPr/>
          </p:nvSpPr>
          <p:spPr>
            <a:xfrm>
              <a:off x="7096425" y="1312375"/>
              <a:ext cx="114825" cy="130825"/>
            </a:xfrm>
            <a:custGeom>
              <a:avLst/>
              <a:gdLst/>
              <a:ahLst/>
              <a:cxnLst/>
              <a:rect l="l" t="t" r="r" b="b"/>
              <a:pathLst>
                <a:path w="4593" h="5233" extrusionOk="0">
                  <a:moveTo>
                    <a:pt x="1512" y="852"/>
                  </a:moveTo>
                  <a:cubicBezTo>
                    <a:pt x="1741" y="917"/>
                    <a:pt x="1973" y="1084"/>
                    <a:pt x="2235" y="1377"/>
                  </a:cubicBezTo>
                  <a:cubicBezTo>
                    <a:pt x="2506" y="1679"/>
                    <a:pt x="2741" y="2006"/>
                    <a:pt x="2931" y="2350"/>
                  </a:cubicBezTo>
                  <a:cubicBezTo>
                    <a:pt x="3249" y="2925"/>
                    <a:pt x="3580" y="3645"/>
                    <a:pt x="3296" y="4111"/>
                  </a:cubicBezTo>
                  <a:cubicBezTo>
                    <a:pt x="3214" y="4246"/>
                    <a:pt x="3049" y="4391"/>
                    <a:pt x="2854" y="4391"/>
                  </a:cubicBezTo>
                  <a:cubicBezTo>
                    <a:pt x="2843" y="4391"/>
                    <a:pt x="2832" y="4391"/>
                    <a:pt x="2822" y="4390"/>
                  </a:cubicBezTo>
                  <a:cubicBezTo>
                    <a:pt x="2583" y="4364"/>
                    <a:pt x="2361" y="4164"/>
                    <a:pt x="2115" y="3925"/>
                  </a:cubicBezTo>
                  <a:cubicBezTo>
                    <a:pt x="1584" y="3409"/>
                    <a:pt x="1215" y="2852"/>
                    <a:pt x="1016" y="2271"/>
                  </a:cubicBezTo>
                  <a:cubicBezTo>
                    <a:pt x="888" y="1897"/>
                    <a:pt x="858" y="1603"/>
                    <a:pt x="925" y="1371"/>
                  </a:cubicBezTo>
                  <a:cubicBezTo>
                    <a:pt x="989" y="1160"/>
                    <a:pt x="1140" y="993"/>
                    <a:pt x="1317" y="938"/>
                  </a:cubicBezTo>
                  <a:lnTo>
                    <a:pt x="1471" y="901"/>
                  </a:lnTo>
                  <a:lnTo>
                    <a:pt x="1512" y="852"/>
                  </a:lnTo>
                  <a:close/>
                  <a:moveTo>
                    <a:pt x="1470" y="0"/>
                  </a:moveTo>
                  <a:cubicBezTo>
                    <a:pt x="1304" y="0"/>
                    <a:pt x="1147" y="55"/>
                    <a:pt x="1020" y="154"/>
                  </a:cubicBezTo>
                  <a:cubicBezTo>
                    <a:pt x="590" y="307"/>
                    <a:pt x="258" y="668"/>
                    <a:pt x="118" y="1137"/>
                  </a:cubicBezTo>
                  <a:cubicBezTo>
                    <a:pt x="0" y="1543"/>
                    <a:pt x="32" y="2004"/>
                    <a:pt x="219" y="2548"/>
                  </a:cubicBezTo>
                  <a:cubicBezTo>
                    <a:pt x="462" y="3253"/>
                    <a:pt x="901" y="3919"/>
                    <a:pt x="1527" y="4529"/>
                  </a:cubicBezTo>
                  <a:cubicBezTo>
                    <a:pt x="1790" y="4785"/>
                    <a:pt x="2187" y="5171"/>
                    <a:pt x="2737" y="5227"/>
                  </a:cubicBezTo>
                  <a:cubicBezTo>
                    <a:pt x="2780" y="5231"/>
                    <a:pt x="2822" y="5233"/>
                    <a:pt x="2863" y="5233"/>
                  </a:cubicBezTo>
                  <a:cubicBezTo>
                    <a:pt x="3319" y="5233"/>
                    <a:pt x="3754" y="4980"/>
                    <a:pt x="4016" y="4549"/>
                  </a:cubicBezTo>
                  <a:cubicBezTo>
                    <a:pt x="4593" y="3603"/>
                    <a:pt x="3944" y="2437"/>
                    <a:pt x="3668" y="1940"/>
                  </a:cubicBezTo>
                  <a:cubicBezTo>
                    <a:pt x="3446" y="1543"/>
                    <a:pt x="3175" y="1164"/>
                    <a:pt x="2863" y="816"/>
                  </a:cubicBezTo>
                  <a:cubicBezTo>
                    <a:pt x="2604" y="528"/>
                    <a:pt x="2196" y="133"/>
                    <a:pt x="1626" y="16"/>
                  </a:cubicBezTo>
                  <a:cubicBezTo>
                    <a:pt x="1574" y="5"/>
                    <a:pt x="1522" y="0"/>
                    <a:pt x="1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9"/>
            <p:cNvSpPr/>
            <p:nvPr/>
          </p:nvSpPr>
          <p:spPr>
            <a:xfrm>
              <a:off x="7311025" y="1922050"/>
              <a:ext cx="257275" cy="253750"/>
            </a:xfrm>
            <a:custGeom>
              <a:avLst/>
              <a:gdLst/>
              <a:ahLst/>
              <a:cxnLst/>
              <a:rect l="l" t="t" r="r" b="b"/>
              <a:pathLst>
                <a:path w="10291" h="10150" extrusionOk="0">
                  <a:moveTo>
                    <a:pt x="5021" y="0"/>
                  </a:moveTo>
                  <a:cubicBezTo>
                    <a:pt x="4267" y="0"/>
                    <a:pt x="3501" y="192"/>
                    <a:pt x="2841" y="559"/>
                  </a:cubicBezTo>
                  <a:cubicBezTo>
                    <a:pt x="2796" y="561"/>
                    <a:pt x="2747" y="573"/>
                    <a:pt x="2698" y="600"/>
                  </a:cubicBezTo>
                  <a:cubicBezTo>
                    <a:pt x="991" y="1541"/>
                    <a:pt x="1" y="3590"/>
                    <a:pt x="224" y="5513"/>
                  </a:cubicBezTo>
                  <a:cubicBezTo>
                    <a:pt x="460" y="7536"/>
                    <a:pt x="1970" y="9212"/>
                    <a:pt x="3870" y="9865"/>
                  </a:cubicBezTo>
                  <a:cubicBezTo>
                    <a:pt x="4400" y="10048"/>
                    <a:pt x="4977" y="10150"/>
                    <a:pt x="5552" y="10150"/>
                  </a:cubicBezTo>
                  <a:cubicBezTo>
                    <a:pt x="6087" y="10150"/>
                    <a:pt x="6620" y="10061"/>
                    <a:pt x="7112" y="9867"/>
                  </a:cubicBezTo>
                  <a:cubicBezTo>
                    <a:pt x="8170" y="9448"/>
                    <a:pt x="8932" y="8572"/>
                    <a:pt x="9378" y="7542"/>
                  </a:cubicBezTo>
                  <a:cubicBezTo>
                    <a:pt x="10290" y="5433"/>
                    <a:pt x="9924" y="2846"/>
                    <a:pt x="8187" y="1268"/>
                  </a:cubicBezTo>
                  <a:cubicBezTo>
                    <a:pt x="7409" y="559"/>
                    <a:pt x="6429" y="101"/>
                    <a:pt x="5377" y="15"/>
                  </a:cubicBezTo>
                  <a:cubicBezTo>
                    <a:pt x="5259" y="5"/>
                    <a:pt x="5140" y="0"/>
                    <a:pt x="50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9"/>
            <p:cNvSpPr/>
            <p:nvPr/>
          </p:nvSpPr>
          <p:spPr>
            <a:xfrm>
              <a:off x="7300000" y="1911525"/>
              <a:ext cx="281000" cy="274800"/>
            </a:xfrm>
            <a:custGeom>
              <a:avLst/>
              <a:gdLst/>
              <a:ahLst/>
              <a:cxnLst/>
              <a:rect l="l" t="t" r="r" b="b"/>
              <a:pathLst>
                <a:path w="11240" h="10992" extrusionOk="0">
                  <a:moveTo>
                    <a:pt x="5460" y="842"/>
                  </a:moveTo>
                  <a:cubicBezTo>
                    <a:pt x="5568" y="842"/>
                    <a:pt x="5676" y="846"/>
                    <a:pt x="5782" y="857"/>
                  </a:cubicBezTo>
                  <a:cubicBezTo>
                    <a:pt x="6707" y="934"/>
                    <a:pt x="7618" y="1339"/>
                    <a:pt x="8345" y="2001"/>
                  </a:cubicBezTo>
                  <a:cubicBezTo>
                    <a:pt x="9862" y="3382"/>
                    <a:pt x="10308" y="5768"/>
                    <a:pt x="9431" y="7798"/>
                  </a:cubicBezTo>
                  <a:cubicBezTo>
                    <a:pt x="8995" y="8806"/>
                    <a:pt x="8273" y="9551"/>
                    <a:pt x="7397" y="9898"/>
                  </a:cubicBezTo>
                  <a:cubicBezTo>
                    <a:pt x="6968" y="10067"/>
                    <a:pt x="6488" y="10151"/>
                    <a:pt x="5989" y="10151"/>
                  </a:cubicBezTo>
                  <a:cubicBezTo>
                    <a:pt x="5482" y="10151"/>
                    <a:pt x="4957" y="10064"/>
                    <a:pt x="4447" y="9889"/>
                  </a:cubicBezTo>
                  <a:cubicBezTo>
                    <a:pt x="2613" y="9258"/>
                    <a:pt x="1291" y="7687"/>
                    <a:pt x="1082" y="5886"/>
                  </a:cubicBezTo>
                  <a:cubicBezTo>
                    <a:pt x="874" y="4087"/>
                    <a:pt x="1804" y="2238"/>
                    <a:pt x="3301" y="1401"/>
                  </a:cubicBezTo>
                  <a:lnTo>
                    <a:pt x="3398" y="1395"/>
                  </a:lnTo>
                  <a:lnTo>
                    <a:pt x="3485" y="1346"/>
                  </a:lnTo>
                  <a:cubicBezTo>
                    <a:pt x="4082" y="1018"/>
                    <a:pt x="4772" y="842"/>
                    <a:pt x="5460" y="842"/>
                  </a:cubicBezTo>
                  <a:close/>
                  <a:moveTo>
                    <a:pt x="5468" y="1"/>
                  </a:moveTo>
                  <a:cubicBezTo>
                    <a:pt x="4663" y="1"/>
                    <a:pt x="3853" y="198"/>
                    <a:pt x="3147" y="574"/>
                  </a:cubicBezTo>
                  <a:cubicBezTo>
                    <a:pt x="3075" y="590"/>
                    <a:pt x="3006" y="616"/>
                    <a:pt x="2937" y="653"/>
                  </a:cubicBezTo>
                  <a:cubicBezTo>
                    <a:pt x="1107" y="1660"/>
                    <a:pt x="0" y="3853"/>
                    <a:pt x="246" y="5983"/>
                  </a:cubicBezTo>
                  <a:cubicBezTo>
                    <a:pt x="492" y="8104"/>
                    <a:pt x="2036" y="9948"/>
                    <a:pt x="4174" y="10684"/>
                  </a:cubicBezTo>
                  <a:cubicBezTo>
                    <a:pt x="4771" y="10889"/>
                    <a:pt x="5390" y="10991"/>
                    <a:pt x="5991" y="10991"/>
                  </a:cubicBezTo>
                  <a:cubicBezTo>
                    <a:pt x="6597" y="10991"/>
                    <a:pt x="7182" y="10888"/>
                    <a:pt x="7707" y="10681"/>
                  </a:cubicBezTo>
                  <a:cubicBezTo>
                    <a:pt x="8793" y="10250"/>
                    <a:pt x="9681" y="9344"/>
                    <a:pt x="10206" y="8130"/>
                  </a:cubicBezTo>
                  <a:cubicBezTo>
                    <a:pt x="11239" y="5736"/>
                    <a:pt x="10720" y="3023"/>
                    <a:pt x="8913" y="1378"/>
                  </a:cubicBezTo>
                  <a:cubicBezTo>
                    <a:pt x="8048" y="591"/>
                    <a:pt x="6962" y="108"/>
                    <a:pt x="5851" y="16"/>
                  </a:cubicBezTo>
                  <a:cubicBezTo>
                    <a:pt x="5724" y="6"/>
                    <a:pt x="5596" y="1"/>
                    <a:pt x="5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1" name="Google Shape;4691;p39"/>
          <p:cNvGrpSpPr/>
          <p:nvPr/>
        </p:nvGrpSpPr>
        <p:grpSpPr>
          <a:xfrm rot="5400000">
            <a:off x="158606" y="3030607"/>
            <a:ext cx="1943923" cy="959156"/>
            <a:chOff x="711481" y="3624919"/>
            <a:chExt cx="1943923" cy="959156"/>
          </a:xfrm>
        </p:grpSpPr>
        <p:sp>
          <p:nvSpPr>
            <p:cNvPr id="4692" name="Google Shape;4692;p39"/>
            <p:cNvSpPr/>
            <p:nvPr/>
          </p:nvSpPr>
          <p:spPr>
            <a:xfrm rot="-3454965" flipH="1">
              <a:off x="775184" y="3734624"/>
              <a:ext cx="499988" cy="419937"/>
            </a:xfrm>
            <a:custGeom>
              <a:avLst/>
              <a:gdLst/>
              <a:ahLst/>
              <a:cxnLst/>
              <a:rect l="l" t="t" r="r" b="b"/>
              <a:pathLst>
                <a:path w="24795" h="23850" extrusionOk="0">
                  <a:moveTo>
                    <a:pt x="18984" y="1"/>
                  </a:moveTo>
                  <a:cubicBezTo>
                    <a:pt x="18795" y="1"/>
                    <a:pt x="18596" y="59"/>
                    <a:pt x="18406" y="191"/>
                  </a:cubicBezTo>
                  <a:cubicBezTo>
                    <a:pt x="16481" y="1526"/>
                    <a:pt x="14717" y="3079"/>
                    <a:pt x="13130" y="4798"/>
                  </a:cubicBezTo>
                  <a:cubicBezTo>
                    <a:pt x="12019" y="4038"/>
                    <a:pt x="10896" y="3302"/>
                    <a:pt x="9753" y="2590"/>
                  </a:cubicBezTo>
                  <a:cubicBezTo>
                    <a:pt x="9122" y="2197"/>
                    <a:pt x="8489" y="1808"/>
                    <a:pt x="7847" y="1433"/>
                  </a:cubicBezTo>
                  <a:cubicBezTo>
                    <a:pt x="7299" y="1111"/>
                    <a:pt x="6731" y="835"/>
                    <a:pt x="6084" y="835"/>
                  </a:cubicBezTo>
                  <a:cubicBezTo>
                    <a:pt x="6071" y="835"/>
                    <a:pt x="6058" y="836"/>
                    <a:pt x="6044" y="836"/>
                  </a:cubicBezTo>
                  <a:cubicBezTo>
                    <a:pt x="5305" y="846"/>
                    <a:pt x="4666" y="1289"/>
                    <a:pt x="4482" y="2021"/>
                  </a:cubicBezTo>
                  <a:cubicBezTo>
                    <a:pt x="4308" y="2716"/>
                    <a:pt x="4637" y="3425"/>
                    <a:pt x="4843" y="4080"/>
                  </a:cubicBezTo>
                  <a:cubicBezTo>
                    <a:pt x="5468" y="6050"/>
                    <a:pt x="6093" y="8018"/>
                    <a:pt x="6718" y="9987"/>
                  </a:cubicBezTo>
                  <a:cubicBezTo>
                    <a:pt x="5971" y="10584"/>
                    <a:pt x="5093" y="11027"/>
                    <a:pt x="4249" y="11481"/>
                  </a:cubicBezTo>
                  <a:cubicBezTo>
                    <a:pt x="2789" y="12260"/>
                    <a:pt x="1314" y="13115"/>
                    <a:pt x="386" y="14533"/>
                  </a:cubicBezTo>
                  <a:cubicBezTo>
                    <a:pt x="1" y="15122"/>
                    <a:pt x="326" y="15926"/>
                    <a:pt x="1048" y="16010"/>
                  </a:cubicBezTo>
                  <a:cubicBezTo>
                    <a:pt x="1816" y="16100"/>
                    <a:pt x="2585" y="16145"/>
                    <a:pt x="3351" y="16145"/>
                  </a:cubicBezTo>
                  <a:cubicBezTo>
                    <a:pt x="5074" y="16145"/>
                    <a:pt x="6787" y="15920"/>
                    <a:pt x="8463" y="15487"/>
                  </a:cubicBezTo>
                  <a:lnTo>
                    <a:pt x="10940" y="23294"/>
                  </a:lnTo>
                  <a:cubicBezTo>
                    <a:pt x="11054" y="23652"/>
                    <a:pt x="11443" y="23849"/>
                    <a:pt x="11812" y="23849"/>
                  </a:cubicBezTo>
                  <a:cubicBezTo>
                    <a:pt x="11938" y="23849"/>
                    <a:pt x="12062" y="23826"/>
                    <a:pt x="12172" y="23778"/>
                  </a:cubicBezTo>
                  <a:cubicBezTo>
                    <a:pt x="12452" y="23656"/>
                    <a:pt x="12615" y="23437"/>
                    <a:pt x="12681" y="23186"/>
                  </a:cubicBezTo>
                  <a:cubicBezTo>
                    <a:pt x="12989" y="23088"/>
                    <a:pt x="13249" y="22846"/>
                    <a:pt x="13308" y="22436"/>
                  </a:cubicBezTo>
                  <a:lnTo>
                    <a:pt x="14592" y="13642"/>
                  </a:lnTo>
                  <a:cubicBezTo>
                    <a:pt x="17459" y="14591"/>
                    <a:pt x="20457" y="15135"/>
                    <a:pt x="23476" y="15231"/>
                  </a:cubicBezTo>
                  <a:cubicBezTo>
                    <a:pt x="23490" y="15232"/>
                    <a:pt x="23505" y="15232"/>
                    <a:pt x="23519" y="15232"/>
                  </a:cubicBezTo>
                  <a:cubicBezTo>
                    <a:pt x="24471" y="15232"/>
                    <a:pt x="24795" y="14162"/>
                    <a:pt x="24122" y="13539"/>
                  </a:cubicBezTo>
                  <a:cubicBezTo>
                    <a:pt x="22195" y="11764"/>
                    <a:pt x="20195" y="10074"/>
                    <a:pt x="18134" y="8461"/>
                  </a:cubicBezTo>
                  <a:cubicBezTo>
                    <a:pt x="18604" y="6032"/>
                    <a:pt x="19178" y="3627"/>
                    <a:pt x="19863" y="1249"/>
                  </a:cubicBezTo>
                  <a:cubicBezTo>
                    <a:pt x="20064" y="567"/>
                    <a:pt x="19574" y="1"/>
                    <a:pt x="18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9"/>
            <p:cNvSpPr/>
            <p:nvPr/>
          </p:nvSpPr>
          <p:spPr>
            <a:xfrm rot="-3454965" flipH="1">
              <a:off x="1805118" y="3922821"/>
              <a:ext cx="332619" cy="279465"/>
            </a:xfrm>
            <a:custGeom>
              <a:avLst/>
              <a:gdLst/>
              <a:ahLst/>
              <a:cxnLst/>
              <a:rect l="l" t="t" r="r" b="b"/>
              <a:pathLst>
                <a:path w="16495" h="15872" extrusionOk="0">
                  <a:moveTo>
                    <a:pt x="12601" y="0"/>
                  </a:moveTo>
                  <a:cubicBezTo>
                    <a:pt x="12475" y="0"/>
                    <a:pt x="12342" y="39"/>
                    <a:pt x="12215" y="127"/>
                  </a:cubicBezTo>
                  <a:cubicBezTo>
                    <a:pt x="10939" y="1014"/>
                    <a:pt x="9766" y="2042"/>
                    <a:pt x="8716" y="3186"/>
                  </a:cubicBezTo>
                  <a:cubicBezTo>
                    <a:pt x="7975" y="2678"/>
                    <a:pt x="7227" y="2185"/>
                    <a:pt x="6466" y="1710"/>
                  </a:cubicBezTo>
                  <a:cubicBezTo>
                    <a:pt x="6046" y="1447"/>
                    <a:pt x="5623" y="1188"/>
                    <a:pt x="5195" y="936"/>
                  </a:cubicBezTo>
                  <a:cubicBezTo>
                    <a:pt x="4830" y="721"/>
                    <a:pt x="4449" y="534"/>
                    <a:pt x="4017" y="534"/>
                  </a:cubicBezTo>
                  <a:cubicBezTo>
                    <a:pt x="4010" y="534"/>
                    <a:pt x="4004" y="535"/>
                    <a:pt x="3997" y="535"/>
                  </a:cubicBezTo>
                  <a:cubicBezTo>
                    <a:pt x="3505" y="540"/>
                    <a:pt x="3079" y="835"/>
                    <a:pt x="2958" y="1320"/>
                  </a:cubicBezTo>
                  <a:cubicBezTo>
                    <a:pt x="2843" y="1783"/>
                    <a:pt x="3065" y="2258"/>
                    <a:pt x="3203" y="2693"/>
                  </a:cubicBezTo>
                  <a:lnTo>
                    <a:pt x="4460" y="6632"/>
                  </a:lnTo>
                  <a:cubicBezTo>
                    <a:pt x="3964" y="7027"/>
                    <a:pt x="3381" y="7322"/>
                    <a:pt x="2820" y="7620"/>
                  </a:cubicBezTo>
                  <a:cubicBezTo>
                    <a:pt x="1851" y="8138"/>
                    <a:pt x="871" y="8705"/>
                    <a:pt x="256" y="9647"/>
                  </a:cubicBezTo>
                  <a:cubicBezTo>
                    <a:pt x="0" y="10037"/>
                    <a:pt x="219" y="10574"/>
                    <a:pt x="698" y="10633"/>
                  </a:cubicBezTo>
                  <a:cubicBezTo>
                    <a:pt x="1221" y="10696"/>
                    <a:pt x="1744" y="10727"/>
                    <a:pt x="2266" y="10727"/>
                  </a:cubicBezTo>
                  <a:cubicBezTo>
                    <a:pt x="3401" y="10727"/>
                    <a:pt x="4529" y="10580"/>
                    <a:pt x="5631" y="10296"/>
                  </a:cubicBezTo>
                  <a:cubicBezTo>
                    <a:pt x="6185" y="12030"/>
                    <a:pt x="6739" y="13765"/>
                    <a:pt x="7293" y="15500"/>
                  </a:cubicBezTo>
                  <a:cubicBezTo>
                    <a:pt x="7369" y="15739"/>
                    <a:pt x="7630" y="15871"/>
                    <a:pt x="7876" y="15871"/>
                  </a:cubicBezTo>
                  <a:cubicBezTo>
                    <a:pt x="7959" y="15871"/>
                    <a:pt x="8041" y="15856"/>
                    <a:pt x="8113" y="15825"/>
                  </a:cubicBezTo>
                  <a:cubicBezTo>
                    <a:pt x="8299" y="15744"/>
                    <a:pt x="8407" y="15598"/>
                    <a:pt x="8450" y="15431"/>
                  </a:cubicBezTo>
                  <a:cubicBezTo>
                    <a:pt x="8654" y="15366"/>
                    <a:pt x="8827" y="15206"/>
                    <a:pt x="8867" y="14933"/>
                  </a:cubicBezTo>
                  <a:cubicBezTo>
                    <a:pt x="9148" y="12982"/>
                    <a:pt x="9427" y="11030"/>
                    <a:pt x="9706" y="9079"/>
                  </a:cubicBezTo>
                  <a:cubicBezTo>
                    <a:pt x="11615" y="9718"/>
                    <a:pt x="13610" y="10085"/>
                    <a:pt x="15619" y="10152"/>
                  </a:cubicBezTo>
                  <a:cubicBezTo>
                    <a:pt x="15630" y="10153"/>
                    <a:pt x="15640" y="10153"/>
                    <a:pt x="15651" y="10153"/>
                  </a:cubicBezTo>
                  <a:cubicBezTo>
                    <a:pt x="16283" y="10153"/>
                    <a:pt x="16495" y="9440"/>
                    <a:pt x="16046" y="9027"/>
                  </a:cubicBezTo>
                  <a:cubicBezTo>
                    <a:pt x="14761" y="7842"/>
                    <a:pt x="13428" y="6712"/>
                    <a:pt x="12054" y="5635"/>
                  </a:cubicBezTo>
                  <a:cubicBezTo>
                    <a:pt x="12363" y="4021"/>
                    <a:pt x="12740" y="2418"/>
                    <a:pt x="13192" y="835"/>
                  </a:cubicBezTo>
                  <a:cubicBezTo>
                    <a:pt x="13322" y="379"/>
                    <a:pt x="12995" y="0"/>
                    <a:pt x="1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9"/>
            <p:cNvSpPr/>
            <p:nvPr/>
          </p:nvSpPr>
          <p:spPr>
            <a:xfrm rot="-3454965" flipH="1">
              <a:off x="1394619" y="4064490"/>
              <a:ext cx="194793" cy="169119"/>
            </a:xfrm>
            <a:custGeom>
              <a:avLst/>
              <a:gdLst/>
              <a:ahLst/>
              <a:cxnLst/>
              <a:rect l="l" t="t" r="r" b="b"/>
              <a:pathLst>
                <a:path w="9660" h="9605" extrusionOk="0">
                  <a:moveTo>
                    <a:pt x="4056" y="0"/>
                  </a:moveTo>
                  <a:cubicBezTo>
                    <a:pt x="3855" y="0"/>
                    <a:pt x="3665" y="91"/>
                    <a:pt x="3542" y="268"/>
                  </a:cubicBezTo>
                  <a:cubicBezTo>
                    <a:pt x="3378" y="506"/>
                    <a:pt x="3401" y="822"/>
                    <a:pt x="3386" y="1100"/>
                  </a:cubicBezTo>
                  <a:cubicBezTo>
                    <a:pt x="3344" y="1934"/>
                    <a:pt x="3303" y="2769"/>
                    <a:pt x="3260" y="3605"/>
                  </a:cubicBezTo>
                  <a:cubicBezTo>
                    <a:pt x="2894" y="3724"/>
                    <a:pt x="2500" y="3767"/>
                    <a:pt x="2117" y="3815"/>
                  </a:cubicBezTo>
                  <a:cubicBezTo>
                    <a:pt x="1456" y="3901"/>
                    <a:pt x="779" y="4013"/>
                    <a:pt x="228" y="4417"/>
                  </a:cubicBezTo>
                  <a:cubicBezTo>
                    <a:pt x="1" y="4584"/>
                    <a:pt x="10" y="4935"/>
                    <a:pt x="270" y="5072"/>
                  </a:cubicBezTo>
                  <a:cubicBezTo>
                    <a:pt x="1169" y="5541"/>
                    <a:pt x="2140" y="5826"/>
                    <a:pt x="3142" y="5935"/>
                  </a:cubicBezTo>
                  <a:cubicBezTo>
                    <a:pt x="3087" y="7037"/>
                    <a:pt x="3029" y="8142"/>
                    <a:pt x="2973" y="9244"/>
                  </a:cubicBezTo>
                  <a:cubicBezTo>
                    <a:pt x="2962" y="9443"/>
                    <a:pt x="3168" y="9604"/>
                    <a:pt x="3350" y="9604"/>
                  </a:cubicBezTo>
                  <a:cubicBezTo>
                    <a:pt x="3357" y="9604"/>
                    <a:pt x="3363" y="9604"/>
                    <a:pt x="3369" y="9604"/>
                  </a:cubicBezTo>
                  <a:cubicBezTo>
                    <a:pt x="3491" y="9598"/>
                    <a:pt x="3585" y="9539"/>
                    <a:pt x="3644" y="9453"/>
                  </a:cubicBezTo>
                  <a:cubicBezTo>
                    <a:pt x="3651" y="9453"/>
                    <a:pt x="3659" y="9453"/>
                    <a:pt x="3667" y="9453"/>
                  </a:cubicBezTo>
                  <a:cubicBezTo>
                    <a:pt x="3789" y="9453"/>
                    <a:pt x="3912" y="9398"/>
                    <a:pt x="3988" y="9259"/>
                  </a:cubicBezTo>
                  <a:cubicBezTo>
                    <a:pt x="4563" y="8210"/>
                    <a:pt x="5140" y="7161"/>
                    <a:pt x="5715" y="6115"/>
                  </a:cubicBezTo>
                  <a:cubicBezTo>
                    <a:pt x="6664" y="6885"/>
                    <a:pt x="7718" y="7519"/>
                    <a:pt x="8843" y="7988"/>
                  </a:cubicBezTo>
                  <a:cubicBezTo>
                    <a:pt x="8903" y="8013"/>
                    <a:pt x="8960" y="8025"/>
                    <a:pt x="9014" y="8025"/>
                  </a:cubicBezTo>
                  <a:cubicBezTo>
                    <a:pt x="9291" y="8025"/>
                    <a:pt x="9467" y="7723"/>
                    <a:pt x="9325" y="7440"/>
                  </a:cubicBezTo>
                  <a:cubicBezTo>
                    <a:pt x="8850" y="6492"/>
                    <a:pt x="8334" y="5567"/>
                    <a:pt x="7784" y="4662"/>
                  </a:cubicBezTo>
                  <a:cubicBezTo>
                    <a:pt x="8305" y="3812"/>
                    <a:pt x="8862" y="2982"/>
                    <a:pt x="9456" y="2180"/>
                  </a:cubicBezTo>
                  <a:cubicBezTo>
                    <a:pt x="9659" y="1908"/>
                    <a:pt x="9472" y="1556"/>
                    <a:pt x="9162" y="1556"/>
                  </a:cubicBezTo>
                  <a:cubicBezTo>
                    <a:pt x="9127" y="1556"/>
                    <a:pt x="9091" y="1561"/>
                    <a:pt x="9053" y="1570"/>
                  </a:cubicBezTo>
                  <a:cubicBezTo>
                    <a:pt x="8138" y="1800"/>
                    <a:pt x="7253" y="2136"/>
                    <a:pt x="6412" y="2559"/>
                  </a:cubicBezTo>
                  <a:cubicBezTo>
                    <a:pt x="6101" y="2113"/>
                    <a:pt x="5780" y="1671"/>
                    <a:pt x="5449" y="1238"/>
                  </a:cubicBezTo>
                  <a:cubicBezTo>
                    <a:pt x="5268" y="999"/>
                    <a:pt x="5082" y="762"/>
                    <a:pt x="4894" y="527"/>
                  </a:cubicBezTo>
                  <a:cubicBezTo>
                    <a:pt x="4729" y="324"/>
                    <a:pt x="4550" y="136"/>
                    <a:pt x="4298" y="44"/>
                  </a:cubicBezTo>
                  <a:cubicBezTo>
                    <a:pt x="4218" y="15"/>
                    <a:pt x="4136" y="0"/>
                    <a:pt x="4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9"/>
            <p:cNvSpPr/>
            <p:nvPr/>
          </p:nvSpPr>
          <p:spPr>
            <a:xfrm rot="-3454965" flipH="1">
              <a:off x="1243100" y="4371783"/>
              <a:ext cx="200076" cy="168503"/>
            </a:xfrm>
            <a:custGeom>
              <a:avLst/>
              <a:gdLst/>
              <a:ahLst/>
              <a:cxnLst/>
              <a:rect l="l" t="t" r="r" b="b"/>
              <a:pathLst>
                <a:path w="9922" h="9570" extrusionOk="0">
                  <a:moveTo>
                    <a:pt x="3185" y="0"/>
                  </a:moveTo>
                  <a:cubicBezTo>
                    <a:pt x="2931" y="0"/>
                    <a:pt x="2701" y="135"/>
                    <a:pt x="2596" y="381"/>
                  </a:cubicBezTo>
                  <a:cubicBezTo>
                    <a:pt x="2482" y="647"/>
                    <a:pt x="2571" y="950"/>
                    <a:pt x="2612" y="1227"/>
                  </a:cubicBezTo>
                  <a:cubicBezTo>
                    <a:pt x="2740" y="2051"/>
                    <a:pt x="2866" y="2878"/>
                    <a:pt x="2993" y="3704"/>
                  </a:cubicBezTo>
                  <a:cubicBezTo>
                    <a:pt x="2659" y="3895"/>
                    <a:pt x="2281" y="4015"/>
                    <a:pt x="1918" y="4141"/>
                  </a:cubicBezTo>
                  <a:cubicBezTo>
                    <a:pt x="1288" y="4359"/>
                    <a:pt x="646" y="4605"/>
                    <a:pt x="190" y="5112"/>
                  </a:cubicBezTo>
                  <a:cubicBezTo>
                    <a:pt x="0" y="5323"/>
                    <a:pt x="80" y="5665"/>
                    <a:pt x="363" y="5745"/>
                  </a:cubicBezTo>
                  <a:cubicBezTo>
                    <a:pt x="1084" y="5950"/>
                    <a:pt x="1822" y="6048"/>
                    <a:pt x="2563" y="6048"/>
                  </a:cubicBezTo>
                  <a:cubicBezTo>
                    <a:pt x="2825" y="6048"/>
                    <a:pt x="3087" y="6036"/>
                    <a:pt x="3350" y="6012"/>
                  </a:cubicBezTo>
                  <a:lnTo>
                    <a:pt x="3852" y="9286"/>
                  </a:lnTo>
                  <a:cubicBezTo>
                    <a:pt x="3877" y="9458"/>
                    <a:pt x="4061" y="9570"/>
                    <a:pt x="4228" y="9570"/>
                  </a:cubicBezTo>
                  <a:cubicBezTo>
                    <a:pt x="4257" y="9570"/>
                    <a:pt x="4285" y="9566"/>
                    <a:pt x="4312" y="9559"/>
                  </a:cubicBezTo>
                  <a:cubicBezTo>
                    <a:pt x="4430" y="9529"/>
                    <a:pt x="4509" y="9452"/>
                    <a:pt x="4551" y="9355"/>
                  </a:cubicBezTo>
                  <a:cubicBezTo>
                    <a:pt x="4679" y="9335"/>
                    <a:pt x="4797" y="9256"/>
                    <a:pt x="4847" y="9096"/>
                  </a:cubicBezTo>
                  <a:cubicBezTo>
                    <a:pt x="5200" y="7954"/>
                    <a:pt x="5552" y="6810"/>
                    <a:pt x="5905" y="5668"/>
                  </a:cubicBezTo>
                  <a:cubicBezTo>
                    <a:pt x="6988" y="6230"/>
                    <a:pt x="8149" y="6639"/>
                    <a:pt x="9345" y="6871"/>
                  </a:cubicBezTo>
                  <a:cubicBezTo>
                    <a:pt x="9377" y="6877"/>
                    <a:pt x="9407" y="6880"/>
                    <a:pt x="9437" y="6880"/>
                  </a:cubicBezTo>
                  <a:cubicBezTo>
                    <a:pt x="9766" y="6880"/>
                    <a:pt x="9921" y="6508"/>
                    <a:pt x="9707" y="6236"/>
                  </a:cubicBezTo>
                  <a:cubicBezTo>
                    <a:pt x="9050" y="5406"/>
                    <a:pt x="8358" y="4602"/>
                    <a:pt x="7637" y="3826"/>
                  </a:cubicBezTo>
                  <a:cubicBezTo>
                    <a:pt x="7975" y="2888"/>
                    <a:pt x="8352" y="1963"/>
                    <a:pt x="8773" y="1058"/>
                  </a:cubicBezTo>
                  <a:cubicBezTo>
                    <a:pt x="8903" y="777"/>
                    <a:pt x="8704" y="497"/>
                    <a:pt x="8437" y="497"/>
                  </a:cubicBezTo>
                  <a:cubicBezTo>
                    <a:pt x="8379" y="497"/>
                    <a:pt x="8317" y="511"/>
                    <a:pt x="8256" y="540"/>
                  </a:cubicBezTo>
                  <a:cubicBezTo>
                    <a:pt x="7407" y="950"/>
                    <a:pt x="6607" y="1457"/>
                    <a:pt x="5869" y="2042"/>
                  </a:cubicBezTo>
                  <a:cubicBezTo>
                    <a:pt x="5473" y="1668"/>
                    <a:pt x="5070" y="1301"/>
                    <a:pt x="4660" y="946"/>
                  </a:cubicBezTo>
                  <a:cubicBezTo>
                    <a:pt x="4434" y="748"/>
                    <a:pt x="4206" y="553"/>
                    <a:pt x="3974" y="363"/>
                  </a:cubicBezTo>
                  <a:cubicBezTo>
                    <a:pt x="3773" y="195"/>
                    <a:pt x="3558" y="48"/>
                    <a:pt x="3292" y="8"/>
                  </a:cubicBezTo>
                  <a:cubicBezTo>
                    <a:pt x="3256" y="3"/>
                    <a:pt x="3221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9"/>
            <p:cNvSpPr/>
            <p:nvPr/>
          </p:nvSpPr>
          <p:spPr>
            <a:xfrm rot="-3454965" flipH="1">
              <a:off x="1279354" y="4244458"/>
              <a:ext cx="105785" cy="85185"/>
            </a:xfrm>
            <a:custGeom>
              <a:avLst/>
              <a:gdLst/>
              <a:ahLst/>
              <a:cxnLst/>
              <a:rect l="l" t="t" r="r" b="b"/>
              <a:pathLst>
                <a:path w="5246" h="4838" extrusionOk="0">
                  <a:moveTo>
                    <a:pt x="2498" y="1"/>
                  </a:moveTo>
                  <a:cubicBezTo>
                    <a:pt x="2395" y="1"/>
                    <a:pt x="2290" y="7"/>
                    <a:pt x="2191" y="27"/>
                  </a:cubicBezTo>
                  <a:cubicBezTo>
                    <a:pt x="2033" y="59"/>
                    <a:pt x="1865" y="100"/>
                    <a:pt x="1716" y="171"/>
                  </a:cubicBezTo>
                  <a:cubicBezTo>
                    <a:pt x="1472" y="286"/>
                    <a:pt x="1364" y="378"/>
                    <a:pt x="1196" y="555"/>
                  </a:cubicBezTo>
                  <a:cubicBezTo>
                    <a:pt x="1151" y="604"/>
                    <a:pt x="1111" y="648"/>
                    <a:pt x="1075" y="692"/>
                  </a:cubicBezTo>
                  <a:cubicBezTo>
                    <a:pt x="975" y="709"/>
                    <a:pt x="881" y="733"/>
                    <a:pt x="796" y="775"/>
                  </a:cubicBezTo>
                  <a:cubicBezTo>
                    <a:pt x="494" y="922"/>
                    <a:pt x="217" y="1166"/>
                    <a:pt x="108" y="1496"/>
                  </a:cubicBezTo>
                  <a:cubicBezTo>
                    <a:pt x="0" y="1821"/>
                    <a:pt x="7" y="2140"/>
                    <a:pt x="131" y="2464"/>
                  </a:cubicBezTo>
                  <a:cubicBezTo>
                    <a:pt x="296" y="2899"/>
                    <a:pt x="514" y="3317"/>
                    <a:pt x="791" y="3691"/>
                  </a:cubicBezTo>
                  <a:cubicBezTo>
                    <a:pt x="958" y="3919"/>
                    <a:pt x="1167" y="4119"/>
                    <a:pt x="1384" y="4294"/>
                  </a:cubicBezTo>
                  <a:cubicBezTo>
                    <a:pt x="1450" y="4349"/>
                    <a:pt x="1522" y="4399"/>
                    <a:pt x="1598" y="4442"/>
                  </a:cubicBezTo>
                  <a:cubicBezTo>
                    <a:pt x="1751" y="4530"/>
                    <a:pt x="1909" y="4625"/>
                    <a:pt x="2076" y="4688"/>
                  </a:cubicBezTo>
                  <a:cubicBezTo>
                    <a:pt x="2344" y="4789"/>
                    <a:pt x="2628" y="4837"/>
                    <a:pt x="2913" y="4837"/>
                  </a:cubicBezTo>
                  <a:cubicBezTo>
                    <a:pt x="3664" y="4837"/>
                    <a:pt x="4417" y="4499"/>
                    <a:pt x="4864" y="3886"/>
                  </a:cubicBezTo>
                  <a:cubicBezTo>
                    <a:pt x="5064" y="3615"/>
                    <a:pt x="5161" y="3323"/>
                    <a:pt x="5224" y="2998"/>
                  </a:cubicBezTo>
                  <a:cubicBezTo>
                    <a:pt x="5246" y="2883"/>
                    <a:pt x="5238" y="2771"/>
                    <a:pt x="5237" y="2653"/>
                  </a:cubicBezTo>
                  <a:cubicBezTo>
                    <a:pt x="5231" y="2396"/>
                    <a:pt x="5187" y="2209"/>
                    <a:pt x="5105" y="1961"/>
                  </a:cubicBezTo>
                  <a:cubicBezTo>
                    <a:pt x="5024" y="1704"/>
                    <a:pt x="4866" y="1467"/>
                    <a:pt x="4712" y="1251"/>
                  </a:cubicBezTo>
                  <a:cubicBezTo>
                    <a:pt x="4585" y="1077"/>
                    <a:pt x="4438" y="932"/>
                    <a:pt x="4283" y="785"/>
                  </a:cubicBezTo>
                  <a:cubicBezTo>
                    <a:pt x="4139" y="651"/>
                    <a:pt x="4001" y="516"/>
                    <a:pt x="3831" y="414"/>
                  </a:cubicBezTo>
                  <a:cubicBezTo>
                    <a:pt x="3628" y="289"/>
                    <a:pt x="3410" y="162"/>
                    <a:pt x="3175" y="102"/>
                  </a:cubicBezTo>
                  <a:cubicBezTo>
                    <a:pt x="3017" y="63"/>
                    <a:pt x="2854" y="11"/>
                    <a:pt x="2688" y="5"/>
                  </a:cubicBezTo>
                  <a:cubicBezTo>
                    <a:pt x="2626" y="3"/>
                    <a:pt x="2562" y="1"/>
                    <a:pt x="2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9"/>
            <p:cNvSpPr/>
            <p:nvPr/>
          </p:nvSpPr>
          <p:spPr>
            <a:xfrm rot="-3454965" flipH="1">
              <a:off x="1314417" y="4088358"/>
              <a:ext cx="57913" cy="45903"/>
            </a:xfrm>
            <a:custGeom>
              <a:avLst/>
              <a:gdLst/>
              <a:ahLst/>
              <a:cxnLst/>
              <a:rect l="l" t="t" r="r" b="b"/>
              <a:pathLst>
                <a:path w="2872" h="2607" extrusionOk="0">
                  <a:moveTo>
                    <a:pt x="1263" y="1"/>
                  </a:moveTo>
                  <a:cubicBezTo>
                    <a:pt x="1147" y="1"/>
                    <a:pt x="1033" y="22"/>
                    <a:pt x="922" y="63"/>
                  </a:cubicBezTo>
                  <a:cubicBezTo>
                    <a:pt x="754" y="98"/>
                    <a:pt x="603" y="171"/>
                    <a:pt x="469" y="289"/>
                  </a:cubicBezTo>
                  <a:cubicBezTo>
                    <a:pt x="328" y="394"/>
                    <a:pt x="223" y="526"/>
                    <a:pt x="154" y="686"/>
                  </a:cubicBezTo>
                  <a:cubicBezTo>
                    <a:pt x="63" y="826"/>
                    <a:pt x="13" y="981"/>
                    <a:pt x="0" y="1152"/>
                  </a:cubicBezTo>
                  <a:cubicBezTo>
                    <a:pt x="2" y="1262"/>
                    <a:pt x="6" y="1371"/>
                    <a:pt x="7" y="1479"/>
                  </a:cubicBezTo>
                  <a:cubicBezTo>
                    <a:pt x="43" y="1708"/>
                    <a:pt x="132" y="1912"/>
                    <a:pt x="276" y="2092"/>
                  </a:cubicBezTo>
                  <a:cubicBezTo>
                    <a:pt x="360" y="2171"/>
                    <a:pt x="445" y="2250"/>
                    <a:pt x="527" y="2328"/>
                  </a:cubicBezTo>
                  <a:cubicBezTo>
                    <a:pt x="711" y="2459"/>
                    <a:pt x="915" y="2536"/>
                    <a:pt x="1140" y="2562"/>
                  </a:cubicBezTo>
                  <a:cubicBezTo>
                    <a:pt x="1247" y="2572"/>
                    <a:pt x="1355" y="2585"/>
                    <a:pt x="1462" y="2595"/>
                  </a:cubicBezTo>
                  <a:cubicBezTo>
                    <a:pt x="1512" y="2603"/>
                    <a:pt x="1561" y="2607"/>
                    <a:pt x="1609" y="2607"/>
                  </a:cubicBezTo>
                  <a:cubicBezTo>
                    <a:pt x="1726" y="2607"/>
                    <a:pt x="1839" y="2585"/>
                    <a:pt x="1950" y="2542"/>
                  </a:cubicBezTo>
                  <a:cubicBezTo>
                    <a:pt x="2118" y="2508"/>
                    <a:pt x="2269" y="2434"/>
                    <a:pt x="2403" y="2318"/>
                  </a:cubicBezTo>
                  <a:cubicBezTo>
                    <a:pt x="2545" y="2211"/>
                    <a:pt x="2649" y="2080"/>
                    <a:pt x="2718" y="1919"/>
                  </a:cubicBezTo>
                  <a:cubicBezTo>
                    <a:pt x="2808" y="1780"/>
                    <a:pt x="2859" y="1624"/>
                    <a:pt x="2872" y="1454"/>
                  </a:cubicBezTo>
                  <a:cubicBezTo>
                    <a:pt x="2870" y="1344"/>
                    <a:pt x="2866" y="1234"/>
                    <a:pt x="2865" y="1126"/>
                  </a:cubicBezTo>
                  <a:cubicBezTo>
                    <a:pt x="2829" y="898"/>
                    <a:pt x="2739" y="693"/>
                    <a:pt x="2595" y="514"/>
                  </a:cubicBezTo>
                  <a:cubicBezTo>
                    <a:pt x="2511" y="437"/>
                    <a:pt x="2429" y="358"/>
                    <a:pt x="2345" y="279"/>
                  </a:cubicBezTo>
                  <a:cubicBezTo>
                    <a:pt x="2162" y="148"/>
                    <a:pt x="1957" y="70"/>
                    <a:pt x="1734" y="46"/>
                  </a:cubicBezTo>
                  <a:cubicBezTo>
                    <a:pt x="1626" y="34"/>
                    <a:pt x="1518" y="23"/>
                    <a:pt x="1410" y="11"/>
                  </a:cubicBezTo>
                  <a:cubicBezTo>
                    <a:pt x="1361" y="4"/>
                    <a:pt x="1312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9"/>
            <p:cNvSpPr/>
            <p:nvPr/>
          </p:nvSpPr>
          <p:spPr>
            <a:xfrm rot="-3454965" flipH="1">
              <a:off x="1220414" y="4125277"/>
              <a:ext cx="56038" cy="47522"/>
            </a:xfrm>
            <a:custGeom>
              <a:avLst/>
              <a:gdLst/>
              <a:ahLst/>
              <a:cxnLst/>
              <a:rect l="l" t="t" r="r" b="b"/>
              <a:pathLst>
                <a:path w="2779" h="2699" extrusionOk="0">
                  <a:moveTo>
                    <a:pt x="1613" y="1"/>
                  </a:moveTo>
                  <a:lnTo>
                    <a:pt x="1287" y="8"/>
                  </a:lnTo>
                  <a:cubicBezTo>
                    <a:pt x="1058" y="44"/>
                    <a:pt x="852" y="133"/>
                    <a:pt x="672" y="280"/>
                  </a:cubicBezTo>
                  <a:lnTo>
                    <a:pt x="495" y="424"/>
                  </a:lnTo>
                  <a:cubicBezTo>
                    <a:pt x="353" y="529"/>
                    <a:pt x="248" y="661"/>
                    <a:pt x="180" y="821"/>
                  </a:cubicBezTo>
                  <a:cubicBezTo>
                    <a:pt x="88" y="961"/>
                    <a:pt x="38" y="1116"/>
                    <a:pt x="25" y="1287"/>
                  </a:cubicBezTo>
                  <a:cubicBezTo>
                    <a:pt x="1" y="1455"/>
                    <a:pt x="18" y="1618"/>
                    <a:pt x="77" y="1773"/>
                  </a:cubicBezTo>
                  <a:cubicBezTo>
                    <a:pt x="111" y="1943"/>
                    <a:pt x="185" y="2094"/>
                    <a:pt x="303" y="2227"/>
                  </a:cubicBezTo>
                  <a:cubicBezTo>
                    <a:pt x="385" y="2306"/>
                    <a:pt x="470" y="2385"/>
                    <a:pt x="552" y="2464"/>
                  </a:cubicBezTo>
                  <a:cubicBezTo>
                    <a:pt x="736" y="2596"/>
                    <a:pt x="940" y="2673"/>
                    <a:pt x="1166" y="2698"/>
                  </a:cubicBezTo>
                  <a:cubicBezTo>
                    <a:pt x="1275" y="2696"/>
                    <a:pt x="1385" y="2693"/>
                    <a:pt x="1492" y="2691"/>
                  </a:cubicBezTo>
                  <a:cubicBezTo>
                    <a:pt x="1721" y="2655"/>
                    <a:pt x="1925" y="2565"/>
                    <a:pt x="2105" y="2421"/>
                  </a:cubicBezTo>
                  <a:lnTo>
                    <a:pt x="2284" y="2277"/>
                  </a:lnTo>
                  <a:cubicBezTo>
                    <a:pt x="2426" y="2170"/>
                    <a:pt x="2530" y="2040"/>
                    <a:pt x="2599" y="1880"/>
                  </a:cubicBezTo>
                  <a:cubicBezTo>
                    <a:pt x="2691" y="1739"/>
                    <a:pt x="2741" y="1585"/>
                    <a:pt x="2753" y="1414"/>
                  </a:cubicBezTo>
                  <a:cubicBezTo>
                    <a:pt x="2779" y="1245"/>
                    <a:pt x="2760" y="1083"/>
                    <a:pt x="2701" y="926"/>
                  </a:cubicBezTo>
                  <a:cubicBezTo>
                    <a:pt x="2668" y="758"/>
                    <a:pt x="2593" y="607"/>
                    <a:pt x="2477" y="474"/>
                  </a:cubicBezTo>
                  <a:cubicBezTo>
                    <a:pt x="2392" y="391"/>
                    <a:pt x="2310" y="313"/>
                    <a:pt x="2226" y="234"/>
                  </a:cubicBezTo>
                  <a:cubicBezTo>
                    <a:pt x="2043" y="103"/>
                    <a:pt x="1838" y="25"/>
                    <a:pt x="1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9"/>
            <p:cNvSpPr/>
            <p:nvPr/>
          </p:nvSpPr>
          <p:spPr>
            <a:xfrm rot="-3454965" flipH="1">
              <a:off x="1212829" y="3869765"/>
              <a:ext cx="126091" cy="99552"/>
            </a:xfrm>
            <a:custGeom>
              <a:avLst/>
              <a:gdLst/>
              <a:ahLst/>
              <a:cxnLst/>
              <a:rect l="l" t="t" r="r" b="b"/>
              <a:pathLst>
                <a:path w="6253" h="5654" extrusionOk="0">
                  <a:moveTo>
                    <a:pt x="2936" y="0"/>
                  </a:moveTo>
                  <a:cubicBezTo>
                    <a:pt x="2913" y="0"/>
                    <a:pt x="2890" y="1"/>
                    <a:pt x="2868" y="1"/>
                  </a:cubicBezTo>
                  <a:cubicBezTo>
                    <a:pt x="2002" y="20"/>
                    <a:pt x="1242" y="377"/>
                    <a:pt x="678" y="1036"/>
                  </a:cubicBezTo>
                  <a:cubicBezTo>
                    <a:pt x="193" y="1604"/>
                    <a:pt x="0" y="2489"/>
                    <a:pt x="157" y="3214"/>
                  </a:cubicBezTo>
                  <a:cubicBezTo>
                    <a:pt x="343" y="4080"/>
                    <a:pt x="879" y="4839"/>
                    <a:pt x="1725" y="5165"/>
                  </a:cubicBezTo>
                  <a:cubicBezTo>
                    <a:pt x="1897" y="5231"/>
                    <a:pt x="2072" y="5268"/>
                    <a:pt x="2249" y="5293"/>
                  </a:cubicBezTo>
                  <a:cubicBezTo>
                    <a:pt x="2677" y="5509"/>
                    <a:pt x="3160" y="5654"/>
                    <a:pt x="3636" y="5654"/>
                  </a:cubicBezTo>
                  <a:cubicBezTo>
                    <a:pt x="3925" y="5654"/>
                    <a:pt x="4211" y="5600"/>
                    <a:pt x="4479" y="5477"/>
                  </a:cubicBezTo>
                  <a:cubicBezTo>
                    <a:pt x="6165" y="4707"/>
                    <a:pt x="6253" y="2237"/>
                    <a:pt x="5092" y="979"/>
                  </a:cubicBezTo>
                  <a:cubicBezTo>
                    <a:pt x="4520" y="363"/>
                    <a:pt x="3775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9"/>
            <p:cNvSpPr/>
            <p:nvPr/>
          </p:nvSpPr>
          <p:spPr>
            <a:xfrm rot="-3454965" flipH="1">
              <a:off x="1394271" y="3940427"/>
              <a:ext cx="69065" cy="61943"/>
            </a:xfrm>
            <a:custGeom>
              <a:avLst/>
              <a:gdLst/>
              <a:ahLst/>
              <a:cxnLst/>
              <a:rect l="l" t="t" r="r" b="b"/>
              <a:pathLst>
                <a:path w="3425" h="3518" extrusionOk="0">
                  <a:moveTo>
                    <a:pt x="1683" y="1"/>
                  </a:moveTo>
                  <a:cubicBezTo>
                    <a:pt x="1595" y="1"/>
                    <a:pt x="1505" y="5"/>
                    <a:pt x="1418" y="9"/>
                  </a:cubicBezTo>
                  <a:cubicBezTo>
                    <a:pt x="1405" y="9"/>
                    <a:pt x="1393" y="11"/>
                    <a:pt x="1382" y="11"/>
                  </a:cubicBezTo>
                  <a:cubicBezTo>
                    <a:pt x="1360" y="12"/>
                    <a:pt x="1338" y="18"/>
                    <a:pt x="1318" y="24"/>
                  </a:cubicBezTo>
                  <a:cubicBezTo>
                    <a:pt x="1192" y="55"/>
                    <a:pt x="1059" y="90"/>
                    <a:pt x="937" y="139"/>
                  </a:cubicBezTo>
                  <a:cubicBezTo>
                    <a:pt x="926" y="143"/>
                    <a:pt x="913" y="147"/>
                    <a:pt x="900" y="153"/>
                  </a:cubicBezTo>
                  <a:cubicBezTo>
                    <a:pt x="853" y="176"/>
                    <a:pt x="740" y="248"/>
                    <a:pt x="741" y="248"/>
                  </a:cubicBezTo>
                  <a:cubicBezTo>
                    <a:pt x="741" y="248"/>
                    <a:pt x="742" y="247"/>
                    <a:pt x="743" y="247"/>
                  </a:cubicBezTo>
                  <a:lnTo>
                    <a:pt x="743" y="247"/>
                  </a:lnTo>
                  <a:cubicBezTo>
                    <a:pt x="704" y="271"/>
                    <a:pt x="631" y="309"/>
                    <a:pt x="580" y="347"/>
                  </a:cubicBezTo>
                  <a:cubicBezTo>
                    <a:pt x="569" y="355"/>
                    <a:pt x="560" y="363"/>
                    <a:pt x="549" y="372"/>
                  </a:cubicBezTo>
                  <a:cubicBezTo>
                    <a:pt x="482" y="437"/>
                    <a:pt x="364" y="559"/>
                    <a:pt x="307" y="629"/>
                  </a:cubicBezTo>
                  <a:cubicBezTo>
                    <a:pt x="303" y="635"/>
                    <a:pt x="297" y="639"/>
                    <a:pt x="294" y="645"/>
                  </a:cubicBezTo>
                  <a:cubicBezTo>
                    <a:pt x="254" y="700"/>
                    <a:pt x="221" y="779"/>
                    <a:pt x="193" y="825"/>
                  </a:cubicBezTo>
                  <a:cubicBezTo>
                    <a:pt x="167" y="873"/>
                    <a:pt x="123" y="944"/>
                    <a:pt x="100" y="1003"/>
                  </a:cubicBezTo>
                  <a:cubicBezTo>
                    <a:pt x="77" y="1065"/>
                    <a:pt x="64" y="1144"/>
                    <a:pt x="51" y="1198"/>
                  </a:cubicBezTo>
                  <a:cubicBezTo>
                    <a:pt x="36" y="1255"/>
                    <a:pt x="15" y="1327"/>
                    <a:pt x="6" y="1392"/>
                  </a:cubicBezTo>
                  <a:cubicBezTo>
                    <a:pt x="5" y="1408"/>
                    <a:pt x="5" y="1422"/>
                    <a:pt x="2" y="1439"/>
                  </a:cubicBezTo>
                  <a:cubicBezTo>
                    <a:pt x="0" y="1514"/>
                    <a:pt x="5" y="1698"/>
                    <a:pt x="9" y="1772"/>
                  </a:cubicBezTo>
                  <a:cubicBezTo>
                    <a:pt x="9" y="1780"/>
                    <a:pt x="9" y="1788"/>
                    <a:pt x="12" y="1796"/>
                  </a:cubicBezTo>
                  <a:cubicBezTo>
                    <a:pt x="21" y="1868"/>
                    <a:pt x="38" y="1943"/>
                    <a:pt x="59" y="2012"/>
                  </a:cubicBezTo>
                  <a:cubicBezTo>
                    <a:pt x="49" y="2118"/>
                    <a:pt x="51" y="2225"/>
                    <a:pt x="67" y="2334"/>
                  </a:cubicBezTo>
                  <a:cubicBezTo>
                    <a:pt x="98" y="2441"/>
                    <a:pt x="128" y="2549"/>
                    <a:pt x="159" y="2655"/>
                  </a:cubicBezTo>
                  <a:cubicBezTo>
                    <a:pt x="254" y="2871"/>
                    <a:pt x="396" y="3046"/>
                    <a:pt x="587" y="3185"/>
                  </a:cubicBezTo>
                  <a:cubicBezTo>
                    <a:pt x="605" y="3199"/>
                    <a:pt x="623" y="3212"/>
                    <a:pt x="641" y="3223"/>
                  </a:cubicBezTo>
                  <a:cubicBezTo>
                    <a:pt x="741" y="3282"/>
                    <a:pt x="849" y="3340"/>
                    <a:pt x="954" y="3392"/>
                  </a:cubicBezTo>
                  <a:cubicBezTo>
                    <a:pt x="966" y="3397"/>
                    <a:pt x="979" y="3405"/>
                    <a:pt x="992" y="3410"/>
                  </a:cubicBezTo>
                  <a:cubicBezTo>
                    <a:pt x="1131" y="3464"/>
                    <a:pt x="1282" y="3500"/>
                    <a:pt x="1435" y="3514"/>
                  </a:cubicBezTo>
                  <a:cubicBezTo>
                    <a:pt x="1459" y="3516"/>
                    <a:pt x="1483" y="3517"/>
                    <a:pt x="1508" y="3517"/>
                  </a:cubicBezTo>
                  <a:cubicBezTo>
                    <a:pt x="1559" y="3517"/>
                    <a:pt x="1612" y="3514"/>
                    <a:pt x="1659" y="3513"/>
                  </a:cubicBezTo>
                  <a:cubicBezTo>
                    <a:pt x="1733" y="3511"/>
                    <a:pt x="1813" y="3514"/>
                    <a:pt x="1889" y="3504"/>
                  </a:cubicBezTo>
                  <a:cubicBezTo>
                    <a:pt x="1911" y="3500"/>
                    <a:pt x="1933" y="3494"/>
                    <a:pt x="1954" y="3490"/>
                  </a:cubicBezTo>
                  <a:cubicBezTo>
                    <a:pt x="2068" y="3461"/>
                    <a:pt x="2186" y="3426"/>
                    <a:pt x="2295" y="3390"/>
                  </a:cubicBezTo>
                  <a:cubicBezTo>
                    <a:pt x="2310" y="3386"/>
                    <a:pt x="2322" y="3382"/>
                    <a:pt x="2335" y="3376"/>
                  </a:cubicBezTo>
                  <a:cubicBezTo>
                    <a:pt x="2357" y="3367"/>
                    <a:pt x="2377" y="3357"/>
                    <a:pt x="2396" y="3347"/>
                  </a:cubicBezTo>
                  <a:cubicBezTo>
                    <a:pt x="2456" y="3314"/>
                    <a:pt x="2514" y="3277"/>
                    <a:pt x="2568" y="3242"/>
                  </a:cubicBezTo>
                  <a:cubicBezTo>
                    <a:pt x="2623" y="3210"/>
                    <a:pt x="2688" y="3174"/>
                    <a:pt x="2744" y="3134"/>
                  </a:cubicBezTo>
                  <a:cubicBezTo>
                    <a:pt x="2871" y="3046"/>
                    <a:pt x="2981" y="2908"/>
                    <a:pt x="3076" y="2800"/>
                  </a:cubicBezTo>
                  <a:cubicBezTo>
                    <a:pt x="3091" y="2785"/>
                    <a:pt x="3104" y="2766"/>
                    <a:pt x="3115" y="2749"/>
                  </a:cubicBezTo>
                  <a:cubicBezTo>
                    <a:pt x="3190" y="2638"/>
                    <a:pt x="3249" y="2518"/>
                    <a:pt x="3305" y="2398"/>
                  </a:cubicBezTo>
                  <a:cubicBezTo>
                    <a:pt x="3314" y="2377"/>
                    <a:pt x="3321" y="2357"/>
                    <a:pt x="3328" y="2336"/>
                  </a:cubicBezTo>
                  <a:cubicBezTo>
                    <a:pt x="3364" y="2212"/>
                    <a:pt x="3400" y="2084"/>
                    <a:pt x="3416" y="1957"/>
                  </a:cubicBezTo>
                  <a:cubicBezTo>
                    <a:pt x="3425" y="1885"/>
                    <a:pt x="3416" y="1799"/>
                    <a:pt x="3416" y="1731"/>
                  </a:cubicBezTo>
                  <a:cubicBezTo>
                    <a:pt x="3414" y="1662"/>
                    <a:pt x="3419" y="1578"/>
                    <a:pt x="3404" y="1504"/>
                  </a:cubicBezTo>
                  <a:cubicBezTo>
                    <a:pt x="3380" y="1376"/>
                    <a:pt x="3340" y="1254"/>
                    <a:pt x="3299" y="1130"/>
                  </a:cubicBezTo>
                  <a:cubicBezTo>
                    <a:pt x="3292" y="1106"/>
                    <a:pt x="3281" y="1083"/>
                    <a:pt x="3271" y="1061"/>
                  </a:cubicBezTo>
                  <a:cubicBezTo>
                    <a:pt x="3265" y="1052"/>
                    <a:pt x="3259" y="1041"/>
                    <a:pt x="3253" y="1032"/>
                  </a:cubicBezTo>
                  <a:cubicBezTo>
                    <a:pt x="3193" y="929"/>
                    <a:pt x="3130" y="818"/>
                    <a:pt x="3063" y="717"/>
                  </a:cubicBezTo>
                  <a:cubicBezTo>
                    <a:pt x="3050" y="698"/>
                    <a:pt x="3036" y="680"/>
                    <a:pt x="3020" y="663"/>
                  </a:cubicBezTo>
                  <a:cubicBezTo>
                    <a:pt x="2974" y="609"/>
                    <a:pt x="2911" y="556"/>
                    <a:pt x="2856" y="506"/>
                  </a:cubicBezTo>
                  <a:cubicBezTo>
                    <a:pt x="2802" y="454"/>
                    <a:pt x="2744" y="392"/>
                    <a:pt x="2681" y="346"/>
                  </a:cubicBezTo>
                  <a:cubicBezTo>
                    <a:pt x="2662" y="333"/>
                    <a:pt x="2645" y="320"/>
                    <a:pt x="2625" y="310"/>
                  </a:cubicBezTo>
                  <a:cubicBezTo>
                    <a:pt x="2524" y="250"/>
                    <a:pt x="2416" y="195"/>
                    <a:pt x="2310" y="140"/>
                  </a:cubicBezTo>
                  <a:cubicBezTo>
                    <a:pt x="2298" y="133"/>
                    <a:pt x="2285" y="127"/>
                    <a:pt x="2272" y="123"/>
                  </a:cubicBezTo>
                  <a:cubicBezTo>
                    <a:pt x="2252" y="113"/>
                    <a:pt x="2230" y="106"/>
                    <a:pt x="2210" y="99"/>
                  </a:cubicBezTo>
                  <a:cubicBezTo>
                    <a:pt x="2150" y="81"/>
                    <a:pt x="2084" y="68"/>
                    <a:pt x="2025" y="54"/>
                  </a:cubicBezTo>
                  <a:cubicBezTo>
                    <a:pt x="1967" y="40"/>
                    <a:pt x="1897" y="19"/>
                    <a:pt x="1833" y="9"/>
                  </a:cubicBezTo>
                  <a:cubicBezTo>
                    <a:pt x="1812" y="5"/>
                    <a:pt x="1790" y="4"/>
                    <a:pt x="1769" y="2"/>
                  </a:cubicBezTo>
                  <a:cubicBezTo>
                    <a:pt x="1740" y="1"/>
                    <a:pt x="1712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9"/>
            <p:cNvSpPr/>
            <p:nvPr/>
          </p:nvSpPr>
          <p:spPr>
            <a:xfrm rot="-3454965" flipH="1">
              <a:off x="1620340" y="4052733"/>
              <a:ext cx="67351" cy="49406"/>
            </a:xfrm>
            <a:custGeom>
              <a:avLst/>
              <a:gdLst/>
              <a:ahLst/>
              <a:cxnLst/>
              <a:rect l="l" t="t" r="r" b="b"/>
              <a:pathLst>
                <a:path w="3340" h="2806" extrusionOk="0">
                  <a:moveTo>
                    <a:pt x="1715" y="0"/>
                  </a:moveTo>
                  <a:cubicBezTo>
                    <a:pt x="1630" y="0"/>
                    <a:pt x="1545" y="3"/>
                    <a:pt x="1460" y="11"/>
                  </a:cubicBezTo>
                  <a:cubicBezTo>
                    <a:pt x="1440" y="12"/>
                    <a:pt x="1419" y="16"/>
                    <a:pt x="1398" y="19"/>
                  </a:cubicBezTo>
                  <a:cubicBezTo>
                    <a:pt x="1273" y="47"/>
                    <a:pt x="1148" y="84"/>
                    <a:pt x="1026" y="126"/>
                  </a:cubicBezTo>
                  <a:cubicBezTo>
                    <a:pt x="1007" y="133"/>
                    <a:pt x="988" y="140"/>
                    <a:pt x="968" y="149"/>
                  </a:cubicBezTo>
                  <a:cubicBezTo>
                    <a:pt x="850" y="206"/>
                    <a:pt x="735" y="284"/>
                    <a:pt x="629" y="354"/>
                  </a:cubicBezTo>
                  <a:cubicBezTo>
                    <a:pt x="613" y="365"/>
                    <a:pt x="597" y="377"/>
                    <a:pt x="580" y="390"/>
                  </a:cubicBezTo>
                  <a:cubicBezTo>
                    <a:pt x="482" y="477"/>
                    <a:pt x="393" y="577"/>
                    <a:pt x="306" y="678"/>
                  </a:cubicBezTo>
                  <a:cubicBezTo>
                    <a:pt x="295" y="693"/>
                    <a:pt x="282" y="710"/>
                    <a:pt x="271" y="726"/>
                  </a:cubicBezTo>
                  <a:cubicBezTo>
                    <a:pt x="204" y="836"/>
                    <a:pt x="140" y="950"/>
                    <a:pt x="89" y="1068"/>
                  </a:cubicBezTo>
                  <a:cubicBezTo>
                    <a:pt x="23" y="1225"/>
                    <a:pt x="0" y="1386"/>
                    <a:pt x="17" y="1551"/>
                  </a:cubicBezTo>
                  <a:cubicBezTo>
                    <a:pt x="7" y="1720"/>
                    <a:pt x="39" y="1881"/>
                    <a:pt x="112" y="2036"/>
                  </a:cubicBezTo>
                  <a:cubicBezTo>
                    <a:pt x="177" y="2200"/>
                    <a:pt x="281" y="2340"/>
                    <a:pt x="417" y="2448"/>
                  </a:cubicBezTo>
                  <a:cubicBezTo>
                    <a:pt x="529" y="2576"/>
                    <a:pt x="669" y="2666"/>
                    <a:pt x="834" y="2722"/>
                  </a:cubicBezTo>
                  <a:cubicBezTo>
                    <a:pt x="940" y="2748"/>
                    <a:pt x="1046" y="2773"/>
                    <a:pt x="1154" y="2799"/>
                  </a:cubicBezTo>
                  <a:cubicBezTo>
                    <a:pt x="1196" y="2803"/>
                    <a:pt x="1237" y="2805"/>
                    <a:pt x="1278" y="2805"/>
                  </a:cubicBezTo>
                  <a:cubicBezTo>
                    <a:pt x="1440" y="2805"/>
                    <a:pt x="1597" y="2772"/>
                    <a:pt x="1749" y="2714"/>
                  </a:cubicBezTo>
                  <a:cubicBezTo>
                    <a:pt x="1806" y="2720"/>
                    <a:pt x="1859" y="2722"/>
                    <a:pt x="1915" y="2728"/>
                  </a:cubicBezTo>
                  <a:cubicBezTo>
                    <a:pt x="2024" y="2727"/>
                    <a:pt x="2134" y="2722"/>
                    <a:pt x="2242" y="2721"/>
                  </a:cubicBezTo>
                  <a:cubicBezTo>
                    <a:pt x="2348" y="2691"/>
                    <a:pt x="2454" y="2659"/>
                    <a:pt x="2562" y="2629"/>
                  </a:cubicBezTo>
                  <a:cubicBezTo>
                    <a:pt x="2662" y="2570"/>
                    <a:pt x="2758" y="2511"/>
                    <a:pt x="2857" y="2451"/>
                  </a:cubicBezTo>
                  <a:cubicBezTo>
                    <a:pt x="3000" y="2346"/>
                    <a:pt x="3103" y="2213"/>
                    <a:pt x="3172" y="2054"/>
                  </a:cubicBezTo>
                  <a:cubicBezTo>
                    <a:pt x="3237" y="1961"/>
                    <a:pt x="3276" y="1859"/>
                    <a:pt x="3289" y="1749"/>
                  </a:cubicBezTo>
                  <a:cubicBezTo>
                    <a:pt x="3328" y="1643"/>
                    <a:pt x="3339" y="1536"/>
                    <a:pt x="3323" y="1425"/>
                  </a:cubicBezTo>
                  <a:cubicBezTo>
                    <a:pt x="3333" y="1313"/>
                    <a:pt x="3318" y="1205"/>
                    <a:pt x="3273" y="1101"/>
                  </a:cubicBezTo>
                  <a:cubicBezTo>
                    <a:pt x="3239" y="931"/>
                    <a:pt x="3165" y="780"/>
                    <a:pt x="3047" y="648"/>
                  </a:cubicBezTo>
                  <a:cubicBezTo>
                    <a:pt x="3037" y="629"/>
                    <a:pt x="3024" y="613"/>
                    <a:pt x="3010" y="599"/>
                  </a:cubicBezTo>
                  <a:cubicBezTo>
                    <a:pt x="2923" y="501"/>
                    <a:pt x="2827" y="411"/>
                    <a:pt x="2723" y="327"/>
                  </a:cubicBezTo>
                  <a:cubicBezTo>
                    <a:pt x="2708" y="314"/>
                    <a:pt x="2692" y="304"/>
                    <a:pt x="2673" y="293"/>
                  </a:cubicBezTo>
                  <a:cubicBezTo>
                    <a:pt x="2568" y="231"/>
                    <a:pt x="2453" y="162"/>
                    <a:pt x="2334" y="113"/>
                  </a:cubicBezTo>
                  <a:cubicBezTo>
                    <a:pt x="2313" y="106"/>
                    <a:pt x="2296" y="98"/>
                    <a:pt x="2276" y="94"/>
                  </a:cubicBezTo>
                  <a:cubicBezTo>
                    <a:pt x="2155" y="61"/>
                    <a:pt x="2030" y="25"/>
                    <a:pt x="1903" y="6"/>
                  </a:cubicBezTo>
                  <a:cubicBezTo>
                    <a:pt x="1885" y="3"/>
                    <a:pt x="1863" y="3"/>
                    <a:pt x="1843" y="2"/>
                  </a:cubicBezTo>
                  <a:cubicBezTo>
                    <a:pt x="1800" y="1"/>
                    <a:pt x="1758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9"/>
            <p:cNvSpPr/>
            <p:nvPr/>
          </p:nvSpPr>
          <p:spPr>
            <a:xfrm rot="-3454965" flipH="1">
              <a:off x="1715478" y="3924706"/>
              <a:ext cx="104434" cy="94605"/>
            </a:xfrm>
            <a:custGeom>
              <a:avLst/>
              <a:gdLst/>
              <a:ahLst/>
              <a:cxnLst/>
              <a:rect l="l" t="t" r="r" b="b"/>
              <a:pathLst>
                <a:path w="5179" h="5373" extrusionOk="0">
                  <a:moveTo>
                    <a:pt x="2636" y="1"/>
                  </a:moveTo>
                  <a:cubicBezTo>
                    <a:pt x="2488" y="1"/>
                    <a:pt x="2339" y="15"/>
                    <a:pt x="2199" y="51"/>
                  </a:cubicBezTo>
                  <a:cubicBezTo>
                    <a:pt x="1860" y="139"/>
                    <a:pt x="1576" y="251"/>
                    <a:pt x="1296" y="474"/>
                  </a:cubicBezTo>
                  <a:cubicBezTo>
                    <a:pt x="1169" y="577"/>
                    <a:pt x="1057" y="706"/>
                    <a:pt x="949" y="827"/>
                  </a:cubicBezTo>
                  <a:cubicBezTo>
                    <a:pt x="906" y="876"/>
                    <a:pt x="867" y="928"/>
                    <a:pt x="832" y="984"/>
                  </a:cubicBezTo>
                  <a:cubicBezTo>
                    <a:pt x="769" y="1084"/>
                    <a:pt x="720" y="1179"/>
                    <a:pt x="676" y="1273"/>
                  </a:cubicBezTo>
                  <a:cubicBezTo>
                    <a:pt x="582" y="1369"/>
                    <a:pt x="494" y="1470"/>
                    <a:pt x="422" y="1582"/>
                  </a:cubicBezTo>
                  <a:cubicBezTo>
                    <a:pt x="307" y="1762"/>
                    <a:pt x="191" y="1961"/>
                    <a:pt x="129" y="2169"/>
                  </a:cubicBezTo>
                  <a:cubicBezTo>
                    <a:pt x="28" y="2513"/>
                    <a:pt x="1" y="2771"/>
                    <a:pt x="19" y="3124"/>
                  </a:cubicBezTo>
                  <a:cubicBezTo>
                    <a:pt x="31" y="3349"/>
                    <a:pt x="100" y="3575"/>
                    <a:pt x="181" y="3781"/>
                  </a:cubicBezTo>
                  <a:cubicBezTo>
                    <a:pt x="205" y="3842"/>
                    <a:pt x="235" y="3900"/>
                    <a:pt x="267" y="3956"/>
                  </a:cubicBezTo>
                  <a:cubicBezTo>
                    <a:pt x="352" y="4101"/>
                    <a:pt x="435" y="4254"/>
                    <a:pt x="540" y="4385"/>
                  </a:cubicBezTo>
                  <a:cubicBezTo>
                    <a:pt x="684" y="4563"/>
                    <a:pt x="858" y="4727"/>
                    <a:pt x="1044" y="4862"/>
                  </a:cubicBezTo>
                  <a:cubicBezTo>
                    <a:pt x="1414" y="5130"/>
                    <a:pt x="1868" y="5304"/>
                    <a:pt x="2321" y="5356"/>
                  </a:cubicBezTo>
                  <a:cubicBezTo>
                    <a:pt x="2418" y="5367"/>
                    <a:pt x="2517" y="5373"/>
                    <a:pt x="2616" y="5373"/>
                  </a:cubicBezTo>
                  <a:cubicBezTo>
                    <a:pt x="2750" y="5373"/>
                    <a:pt x="2885" y="5362"/>
                    <a:pt x="3013" y="5337"/>
                  </a:cubicBezTo>
                  <a:cubicBezTo>
                    <a:pt x="3244" y="5294"/>
                    <a:pt x="3484" y="5225"/>
                    <a:pt x="3694" y="5110"/>
                  </a:cubicBezTo>
                  <a:cubicBezTo>
                    <a:pt x="4121" y="4874"/>
                    <a:pt x="4514" y="4560"/>
                    <a:pt x="4754" y="4124"/>
                  </a:cubicBezTo>
                  <a:cubicBezTo>
                    <a:pt x="4990" y="3701"/>
                    <a:pt x="5177" y="3248"/>
                    <a:pt x="5177" y="2755"/>
                  </a:cubicBezTo>
                  <a:cubicBezTo>
                    <a:pt x="5177" y="2514"/>
                    <a:pt x="5179" y="2277"/>
                    <a:pt x="5115" y="2045"/>
                  </a:cubicBezTo>
                  <a:cubicBezTo>
                    <a:pt x="5071" y="1881"/>
                    <a:pt x="5032" y="1712"/>
                    <a:pt x="4961" y="1555"/>
                  </a:cubicBezTo>
                  <a:cubicBezTo>
                    <a:pt x="4889" y="1395"/>
                    <a:pt x="4790" y="1246"/>
                    <a:pt x="4697" y="1100"/>
                  </a:cubicBezTo>
                  <a:cubicBezTo>
                    <a:pt x="4435" y="693"/>
                    <a:pt x="4019" y="401"/>
                    <a:pt x="3582" y="197"/>
                  </a:cubicBezTo>
                  <a:cubicBezTo>
                    <a:pt x="3367" y="99"/>
                    <a:pt x="3123" y="39"/>
                    <a:pt x="2891" y="14"/>
                  </a:cubicBezTo>
                  <a:cubicBezTo>
                    <a:pt x="2808" y="6"/>
                    <a:pt x="2723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9"/>
            <p:cNvSpPr/>
            <p:nvPr/>
          </p:nvSpPr>
          <p:spPr>
            <a:xfrm rot="-3454965" flipH="1">
              <a:off x="1617773" y="3942725"/>
              <a:ext cx="60797" cy="54953"/>
            </a:xfrm>
            <a:custGeom>
              <a:avLst/>
              <a:gdLst/>
              <a:ahLst/>
              <a:cxnLst/>
              <a:rect l="l" t="t" r="r" b="b"/>
              <a:pathLst>
                <a:path w="3015" h="3121" extrusionOk="0">
                  <a:moveTo>
                    <a:pt x="1456" y="1"/>
                  </a:moveTo>
                  <a:cubicBezTo>
                    <a:pt x="1377" y="1"/>
                    <a:pt x="1298" y="3"/>
                    <a:pt x="1220" y="10"/>
                  </a:cubicBezTo>
                  <a:cubicBezTo>
                    <a:pt x="1209" y="10"/>
                    <a:pt x="1199" y="15"/>
                    <a:pt x="1187" y="16"/>
                  </a:cubicBezTo>
                  <a:cubicBezTo>
                    <a:pt x="1013" y="36"/>
                    <a:pt x="859" y="97"/>
                    <a:pt x="720" y="197"/>
                  </a:cubicBezTo>
                  <a:cubicBezTo>
                    <a:pt x="564" y="275"/>
                    <a:pt x="436" y="389"/>
                    <a:pt x="337" y="538"/>
                  </a:cubicBezTo>
                  <a:cubicBezTo>
                    <a:pt x="233" y="672"/>
                    <a:pt x="166" y="823"/>
                    <a:pt x="141" y="992"/>
                  </a:cubicBezTo>
                  <a:cubicBezTo>
                    <a:pt x="104" y="1108"/>
                    <a:pt x="94" y="1230"/>
                    <a:pt x="101" y="1353"/>
                  </a:cubicBezTo>
                  <a:cubicBezTo>
                    <a:pt x="25" y="1561"/>
                    <a:pt x="0" y="1776"/>
                    <a:pt x="33" y="1996"/>
                  </a:cubicBezTo>
                  <a:cubicBezTo>
                    <a:pt x="64" y="2102"/>
                    <a:pt x="94" y="2209"/>
                    <a:pt x="125" y="2317"/>
                  </a:cubicBezTo>
                  <a:cubicBezTo>
                    <a:pt x="220" y="2532"/>
                    <a:pt x="363" y="2708"/>
                    <a:pt x="553" y="2848"/>
                  </a:cubicBezTo>
                  <a:cubicBezTo>
                    <a:pt x="661" y="2908"/>
                    <a:pt x="770" y="2984"/>
                    <a:pt x="891" y="3024"/>
                  </a:cubicBezTo>
                  <a:cubicBezTo>
                    <a:pt x="897" y="3027"/>
                    <a:pt x="902" y="3029"/>
                    <a:pt x="905" y="3030"/>
                  </a:cubicBezTo>
                  <a:cubicBezTo>
                    <a:pt x="993" y="3056"/>
                    <a:pt x="1141" y="3088"/>
                    <a:pt x="1229" y="3108"/>
                  </a:cubicBezTo>
                  <a:lnTo>
                    <a:pt x="1262" y="3114"/>
                  </a:lnTo>
                  <a:cubicBezTo>
                    <a:pt x="1303" y="3118"/>
                    <a:pt x="1344" y="3120"/>
                    <a:pt x="1385" y="3120"/>
                  </a:cubicBezTo>
                  <a:cubicBezTo>
                    <a:pt x="1470" y="3120"/>
                    <a:pt x="1555" y="3113"/>
                    <a:pt x="1637" y="3108"/>
                  </a:cubicBezTo>
                  <a:cubicBezTo>
                    <a:pt x="1658" y="3106"/>
                    <a:pt x="1676" y="3102"/>
                    <a:pt x="1696" y="3099"/>
                  </a:cubicBezTo>
                  <a:cubicBezTo>
                    <a:pt x="1806" y="3070"/>
                    <a:pt x="1947" y="3042"/>
                    <a:pt x="2063" y="2991"/>
                  </a:cubicBezTo>
                  <a:cubicBezTo>
                    <a:pt x="2072" y="2987"/>
                    <a:pt x="2079" y="2984"/>
                    <a:pt x="2089" y="2978"/>
                  </a:cubicBezTo>
                  <a:cubicBezTo>
                    <a:pt x="2094" y="2977"/>
                    <a:pt x="2098" y="2973"/>
                    <a:pt x="2104" y="2971"/>
                  </a:cubicBezTo>
                  <a:cubicBezTo>
                    <a:pt x="2201" y="2914"/>
                    <a:pt x="2312" y="2849"/>
                    <a:pt x="2407" y="2786"/>
                  </a:cubicBezTo>
                  <a:cubicBezTo>
                    <a:pt x="2422" y="2776"/>
                    <a:pt x="2436" y="2764"/>
                    <a:pt x="2450" y="2751"/>
                  </a:cubicBezTo>
                  <a:lnTo>
                    <a:pt x="2460" y="2741"/>
                  </a:lnTo>
                  <a:cubicBezTo>
                    <a:pt x="2531" y="2671"/>
                    <a:pt x="2636" y="2561"/>
                    <a:pt x="2702" y="2488"/>
                  </a:cubicBezTo>
                  <a:cubicBezTo>
                    <a:pt x="2709" y="2478"/>
                    <a:pt x="2716" y="2471"/>
                    <a:pt x="2722" y="2462"/>
                  </a:cubicBezTo>
                  <a:cubicBezTo>
                    <a:pt x="2727" y="2455"/>
                    <a:pt x="2732" y="2448"/>
                    <a:pt x="2737" y="2439"/>
                  </a:cubicBezTo>
                  <a:cubicBezTo>
                    <a:pt x="2765" y="2389"/>
                    <a:pt x="2797" y="2325"/>
                    <a:pt x="2820" y="2282"/>
                  </a:cubicBezTo>
                  <a:cubicBezTo>
                    <a:pt x="2842" y="2243"/>
                    <a:pt x="2880" y="2179"/>
                    <a:pt x="2904" y="2125"/>
                  </a:cubicBezTo>
                  <a:cubicBezTo>
                    <a:pt x="2906" y="2117"/>
                    <a:pt x="2911" y="2109"/>
                    <a:pt x="2914" y="2101"/>
                  </a:cubicBezTo>
                  <a:cubicBezTo>
                    <a:pt x="2952" y="1989"/>
                    <a:pt x="2974" y="1871"/>
                    <a:pt x="2997" y="1756"/>
                  </a:cubicBezTo>
                  <a:cubicBezTo>
                    <a:pt x="3000" y="1737"/>
                    <a:pt x="3003" y="1720"/>
                    <a:pt x="3003" y="1701"/>
                  </a:cubicBezTo>
                  <a:cubicBezTo>
                    <a:pt x="3003" y="1679"/>
                    <a:pt x="3014" y="1432"/>
                    <a:pt x="2988" y="1320"/>
                  </a:cubicBezTo>
                  <a:cubicBezTo>
                    <a:pt x="2960" y="1197"/>
                    <a:pt x="2932" y="1071"/>
                    <a:pt x="2880" y="956"/>
                  </a:cubicBezTo>
                  <a:cubicBezTo>
                    <a:pt x="2826" y="835"/>
                    <a:pt x="2748" y="723"/>
                    <a:pt x="2675" y="613"/>
                  </a:cubicBezTo>
                  <a:cubicBezTo>
                    <a:pt x="2669" y="592"/>
                    <a:pt x="2657" y="577"/>
                    <a:pt x="2645" y="564"/>
                  </a:cubicBezTo>
                  <a:cubicBezTo>
                    <a:pt x="2552" y="469"/>
                    <a:pt x="2459" y="370"/>
                    <a:pt x="2352" y="291"/>
                  </a:cubicBezTo>
                  <a:cubicBezTo>
                    <a:pt x="2249" y="215"/>
                    <a:pt x="2127" y="161"/>
                    <a:pt x="2013" y="107"/>
                  </a:cubicBezTo>
                  <a:cubicBezTo>
                    <a:pt x="1993" y="97"/>
                    <a:pt x="1974" y="90"/>
                    <a:pt x="1953" y="85"/>
                  </a:cubicBezTo>
                  <a:cubicBezTo>
                    <a:pt x="1917" y="75"/>
                    <a:pt x="1718" y="20"/>
                    <a:pt x="1607" y="3"/>
                  </a:cubicBezTo>
                  <a:cubicBezTo>
                    <a:pt x="1596" y="2"/>
                    <a:pt x="1586" y="2"/>
                    <a:pt x="1574" y="2"/>
                  </a:cubicBezTo>
                  <a:cubicBezTo>
                    <a:pt x="1535" y="1"/>
                    <a:pt x="1495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9"/>
            <p:cNvSpPr/>
            <p:nvPr/>
          </p:nvSpPr>
          <p:spPr>
            <a:xfrm rot="-3454965" flipH="1">
              <a:off x="1519689" y="4305427"/>
              <a:ext cx="68863" cy="58879"/>
            </a:xfrm>
            <a:custGeom>
              <a:avLst/>
              <a:gdLst/>
              <a:ahLst/>
              <a:cxnLst/>
              <a:rect l="l" t="t" r="r" b="b"/>
              <a:pathLst>
                <a:path w="3415" h="3344" extrusionOk="0">
                  <a:moveTo>
                    <a:pt x="1695" y="1"/>
                  </a:moveTo>
                  <a:cubicBezTo>
                    <a:pt x="1613" y="1"/>
                    <a:pt x="1531" y="3"/>
                    <a:pt x="1451" y="14"/>
                  </a:cubicBezTo>
                  <a:cubicBezTo>
                    <a:pt x="1297" y="32"/>
                    <a:pt x="1143" y="80"/>
                    <a:pt x="1001" y="140"/>
                  </a:cubicBezTo>
                  <a:cubicBezTo>
                    <a:pt x="998" y="142"/>
                    <a:pt x="992" y="146"/>
                    <a:pt x="988" y="147"/>
                  </a:cubicBezTo>
                  <a:cubicBezTo>
                    <a:pt x="972" y="155"/>
                    <a:pt x="956" y="155"/>
                    <a:pt x="940" y="162"/>
                  </a:cubicBezTo>
                  <a:cubicBezTo>
                    <a:pt x="842" y="222"/>
                    <a:pt x="743" y="281"/>
                    <a:pt x="645" y="340"/>
                  </a:cubicBezTo>
                  <a:cubicBezTo>
                    <a:pt x="631" y="352"/>
                    <a:pt x="621" y="367"/>
                    <a:pt x="609" y="378"/>
                  </a:cubicBezTo>
                  <a:cubicBezTo>
                    <a:pt x="602" y="383"/>
                    <a:pt x="592" y="389"/>
                    <a:pt x="585" y="396"/>
                  </a:cubicBezTo>
                  <a:cubicBezTo>
                    <a:pt x="483" y="485"/>
                    <a:pt x="389" y="589"/>
                    <a:pt x="303" y="694"/>
                  </a:cubicBezTo>
                  <a:cubicBezTo>
                    <a:pt x="287" y="714"/>
                    <a:pt x="273" y="736"/>
                    <a:pt x="260" y="759"/>
                  </a:cubicBezTo>
                  <a:cubicBezTo>
                    <a:pt x="156" y="894"/>
                    <a:pt x="88" y="1045"/>
                    <a:pt x="64" y="1212"/>
                  </a:cubicBezTo>
                  <a:cubicBezTo>
                    <a:pt x="12" y="1370"/>
                    <a:pt x="1" y="1533"/>
                    <a:pt x="34" y="1700"/>
                  </a:cubicBezTo>
                  <a:cubicBezTo>
                    <a:pt x="52" y="1872"/>
                    <a:pt x="114" y="2029"/>
                    <a:pt x="215" y="2167"/>
                  </a:cubicBezTo>
                  <a:cubicBezTo>
                    <a:pt x="271" y="2279"/>
                    <a:pt x="350" y="2370"/>
                    <a:pt x="441" y="2454"/>
                  </a:cubicBezTo>
                  <a:cubicBezTo>
                    <a:pt x="475" y="2507"/>
                    <a:pt x="511" y="2563"/>
                    <a:pt x="549" y="2615"/>
                  </a:cubicBezTo>
                  <a:cubicBezTo>
                    <a:pt x="575" y="2651"/>
                    <a:pt x="605" y="2684"/>
                    <a:pt x="635" y="2715"/>
                  </a:cubicBezTo>
                  <a:cubicBezTo>
                    <a:pt x="727" y="2806"/>
                    <a:pt x="819" y="2901"/>
                    <a:pt x="919" y="2982"/>
                  </a:cubicBezTo>
                  <a:cubicBezTo>
                    <a:pt x="937" y="2999"/>
                    <a:pt x="959" y="3013"/>
                    <a:pt x="980" y="3028"/>
                  </a:cubicBezTo>
                  <a:cubicBezTo>
                    <a:pt x="1252" y="3194"/>
                    <a:pt x="1497" y="3304"/>
                    <a:pt x="1819" y="3337"/>
                  </a:cubicBezTo>
                  <a:cubicBezTo>
                    <a:pt x="1863" y="3341"/>
                    <a:pt x="1908" y="3343"/>
                    <a:pt x="1953" y="3343"/>
                  </a:cubicBezTo>
                  <a:cubicBezTo>
                    <a:pt x="2254" y="3343"/>
                    <a:pt x="2564" y="3246"/>
                    <a:pt x="2790" y="3045"/>
                  </a:cubicBezTo>
                  <a:cubicBezTo>
                    <a:pt x="2891" y="2956"/>
                    <a:pt x="2983" y="2856"/>
                    <a:pt x="3069" y="2751"/>
                  </a:cubicBezTo>
                  <a:cubicBezTo>
                    <a:pt x="3084" y="2734"/>
                    <a:pt x="3098" y="2714"/>
                    <a:pt x="3108" y="2692"/>
                  </a:cubicBezTo>
                  <a:cubicBezTo>
                    <a:pt x="3173" y="2582"/>
                    <a:pt x="3249" y="2461"/>
                    <a:pt x="3295" y="2334"/>
                  </a:cubicBezTo>
                  <a:cubicBezTo>
                    <a:pt x="3346" y="2195"/>
                    <a:pt x="3383" y="2046"/>
                    <a:pt x="3397" y="1898"/>
                  </a:cubicBezTo>
                  <a:cubicBezTo>
                    <a:pt x="3415" y="1743"/>
                    <a:pt x="3415" y="1579"/>
                    <a:pt x="3383" y="1425"/>
                  </a:cubicBezTo>
                  <a:cubicBezTo>
                    <a:pt x="3359" y="1297"/>
                    <a:pt x="3317" y="1170"/>
                    <a:pt x="3275" y="1047"/>
                  </a:cubicBezTo>
                  <a:cubicBezTo>
                    <a:pt x="3271" y="1026"/>
                    <a:pt x="3261" y="1009"/>
                    <a:pt x="3252" y="990"/>
                  </a:cubicBezTo>
                  <a:cubicBezTo>
                    <a:pt x="3193" y="871"/>
                    <a:pt x="3120" y="757"/>
                    <a:pt x="3043" y="645"/>
                  </a:cubicBezTo>
                  <a:cubicBezTo>
                    <a:pt x="3033" y="621"/>
                    <a:pt x="3015" y="601"/>
                    <a:pt x="2995" y="582"/>
                  </a:cubicBezTo>
                  <a:cubicBezTo>
                    <a:pt x="2749" y="333"/>
                    <a:pt x="2675" y="273"/>
                    <a:pt x="2359" y="123"/>
                  </a:cubicBezTo>
                  <a:cubicBezTo>
                    <a:pt x="2223" y="60"/>
                    <a:pt x="2069" y="35"/>
                    <a:pt x="1923" y="9"/>
                  </a:cubicBezTo>
                  <a:cubicBezTo>
                    <a:pt x="1898" y="6"/>
                    <a:pt x="1871" y="3"/>
                    <a:pt x="1846" y="2"/>
                  </a:cubicBezTo>
                  <a:cubicBezTo>
                    <a:pt x="1797" y="1"/>
                    <a:pt x="1746" y="1"/>
                    <a:pt x="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9"/>
            <p:cNvSpPr/>
            <p:nvPr/>
          </p:nvSpPr>
          <p:spPr>
            <a:xfrm rot="-3454965" flipH="1">
              <a:off x="1606675" y="4203163"/>
              <a:ext cx="133754" cy="114131"/>
            </a:xfrm>
            <a:custGeom>
              <a:avLst/>
              <a:gdLst/>
              <a:ahLst/>
              <a:cxnLst/>
              <a:rect l="l" t="t" r="r" b="b"/>
              <a:pathLst>
                <a:path w="6633" h="6482" extrusionOk="0">
                  <a:moveTo>
                    <a:pt x="3211" y="1"/>
                  </a:moveTo>
                  <a:cubicBezTo>
                    <a:pt x="2817" y="1"/>
                    <a:pt x="2421" y="64"/>
                    <a:pt x="2030" y="194"/>
                  </a:cubicBezTo>
                  <a:cubicBezTo>
                    <a:pt x="1459" y="385"/>
                    <a:pt x="950" y="778"/>
                    <a:pt x="579" y="1250"/>
                  </a:cubicBezTo>
                  <a:cubicBezTo>
                    <a:pt x="144" y="1804"/>
                    <a:pt x="0" y="2497"/>
                    <a:pt x="61" y="3186"/>
                  </a:cubicBezTo>
                  <a:cubicBezTo>
                    <a:pt x="114" y="3778"/>
                    <a:pt x="382" y="4310"/>
                    <a:pt x="694" y="4801"/>
                  </a:cubicBezTo>
                  <a:cubicBezTo>
                    <a:pt x="915" y="5149"/>
                    <a:pt x="1209" y="5481"/>
                    <a:pt x="1546" y="5734"/>
                  </a:cubicBezTo>
                  <a:cubicBezTo>
                    <a:pt x="1849" y="6009"/>
                    <a:pt x="2200" y="6229"/>
                    <a:pt x="2581" y="6346"/>
                  </a:cubicBezTo>
                  <a:cubicBezTo>
                    <a:pt x="2876" y="6436"/>
                    <a:pt x="3179" y="6481"/>
                    <a:pt x="3479" y="6481"/>
                  </a:cubicBezTo>
                  <a:cubicBezTo>
                    <a:pt x="4178" y="6481"/>
                    <a:pt x="4864" y="6239"/>
                    <a:pt x="5410" y="5763"/>
                  </a:cubicBezTo>
                  <a:cubicBezTo>
                    <a:pt x="6106" y="5157"/>
                    <a:pt x="6618" y="4241"/>
                    <a:pt x="6627" y="3301"/>
                  </a:cubicBezTo>
                  <a:cubicBezTo>
                    <a:pt x="6633" y="2782"/>
                    <a:pt x="6559" y="2264"/>
                    <a:pt x="6303" y="1802"/>
                  </a:cubicBezTo>
                  <a:cubicBezTo>
                    <a:pt x="6034" y="1316"/>
                    <a:pt x="5677" y="880"/>
                    <a:pt x="5203" y="584"/>
                  </a:cubicBezTo>
                  <a:cubicBezTo>
                    <a:pt x="4587" y="199"/>
                    <a:pt x="3905" y="1"/>
                    <a:pt x="3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9"/>
            <p:cNvSpPr/>
            <p:nvPr/>
          </p:nvSpPr>
          <p:spPr>
            <a:xfrm rot="-3454965" flipH="1">
              <a:off x="1775535" y="4149157"/>
              <a:ext cx="69004" cy="69408"/>
            </a:xfrm>
            <a:custGeom>
              <a:avLst/>
              <a:gdLst/>
              <a:ahLst/>
              <a:cxnLst/>
              <a:rect l="l" t="t" r="r" b="b"/>
              <a:pathLst>
                <a:path w="3422" h="3942" extrusionOk="0">
                  <a:moveTo>
                    <a:pt x="1788" y="1"/>
                  </a:moveTo>
                  <a:cubicBezTo>
                    <a:pt x="1754" y="1"/>
                    <a:pt x="1721" y="4"/>
                    <a:pt x="1687" y="9"/>
                  </a:cubicBezTo>
                  <a:cubicBezTo>
                    <a:pt x="1658" y="9"/>
                    <a:pt x="1636" y="10"/>
                    <a:pt x="1619" y="10"/>
                  </a:cubicBezTo>
                  <a:cubicBezTo>
                    <a:pt x="1593" y="10"/>
                    <a:pt x="1578" y="9"/>
                    <a:pt x="1567" y="9"/>
                  </a:cubicBezTo>
                  <a:cubicBezTo>
                    <a:pt x="1549" y="9"/>
                    <a:pt x="1540" y="10"/>
                    <a:pt x="1507" y="16"/>
                  </a:cubicBezTo>
                  <a:cubicBezTo>
                    <a:pt x="1412" y="30"/>
                    <a:pt x="1267" y="82"/>
                    <a:pt x="1173" y="111"/>
                  </a:cubicBezTo>
                  <a:cubicBezTo>
                    <a:pt x="1153" y="117"/>
                    <a:pt x="1133" y="124"/>
                    <a:pt x="1113" y="133"/>
                  </a:cubicBezTo>
                  <a:cubicBezTo>
                    <a:pt x="1048" y="161"/>
                    <a:pt x="979" y="212"/>
                    <a:pt x="924" y="243"/>
                  </a:cubicBezTo>
                  <a:cubicBezTo>
                    <a:pt x="871" y="276"/>
                    <a:pt x="795" y="315"/>
                    <a:pt x="739" y="358"/>
                  </a:cubicBezTo>
                  <a:cubicBezTo>
                    <a:pt x="622" y="446"/>
                    <a:pt x="520" y="567"/>
                    <a:pt x="430" y="676"/>
                  </a:cubicBezTo>
                  <a:cubicBezTo>
                    <a:pt x="407" y="707"/>
                    <a:pt x="386" y="737"/>
                    <a:pt x="369" y="767"/>
                  </a:cubicBezTo>
                  <a:cubicBezTo>
                    <a:pt x="307" y="872"/>
                    <a:pt x="245" y="984"/>
                    <a:pt x="195" y="1096"/>
                  </a:cubicBezTo>
                  <a:cubicBezTo>
                    <a:pt x="185" y="1117"/>
                    <a:pt x="178" y="1135"/>
                    <a:pt x="171" y="1155"/>
                  </a:cubicBezTo>
                  <a:cubicBezTo>
                    <a:pt x="133" y="1275"/>
                    <a:pt x="106" y="1400"/>
                    <a:pt x="83" y="1521"/>
                  </a:cubicBezTo>
                  <a:cubicBezTo>
                    <a:pt x="80" y="1541"/>
                    <a:pt x="74" y="1563"/>
                    <a:pt x="73" y="1584"/>
                  </a:cubicBezTo>
                  <a:cubicBezTo>
                    <a:pt x="66" y="1659"/>
                    <a:pt x="74" y="1737"/>
                    <a:pt x="76" y="1814"/>
                  </a:cubicBezTo>
                  <a:cubicBezTo>
                    <a:pt x="22" y="1996"/>
                    <a:pt x="1" y="2178"/>
                    <a:pt x="30" y="2370"/>
                  </a:cubicBezTo>
                  <a:cubicBezTo>
                    <a:pt x="61" y="2495"/>
                    <a:pt x="94" y="2624"/>
                    <a:pt x="137" y="2745"/>
                  </a:cubicBezTo>
                  <a:cubicBezTo>
                    <a:pt x="145" y="2767"/>
                    <a:pt x="153" y="2787"/>
                    <a:pt x="162" y="2806"/>
                  </a:cubicBezTo>
                  <a:cubicBezTo>
                    <a:pt x="221" y="2925"/>
                    <a:pt x="297" y="3040"/>
                    <a:pt x="369" y="3151"/>
                  </a:cubicBezTo>
                  <a:cubicBezTo>
                    <a:pt x="381" y="3170"/>
                    <a:pt x="394" y="3190"/>
                    <a:pt x="407" y="3206"/>
                  </a:cubicBezTo>
                  <a:cubicBezTo>
                    <a:pt x="422" y="3226"/>
                    <a:pt x="440" y="3243"/>
                    <a:pt x="457" y="3263"/>
                  </a:cubicBezTo>
                  <a:cubicBezTo>
                    <a:pt x="548" y="3357"/>
                    <a:pt x="645" y="3450"/>
                    <a:pt x="743" y="3535"/>
                  </a:cubicBezTo>
                  <a:cubicBezTo>
                    <a:pt x="781" y="3568"/>
                    <a:pt x="822" y="3595"/>
                    <a:pt x="867" y="3621"/>
                  </a:cubicBezTo>
                  <a:cubicBezTo>
                    <a:pt x="996" y="3695"/>
                    <a:pt x="1132" y="3781"/>
                    <a:pt x="1275" y="3830"/>
                  </a:cubicBezTo>
                  <a:cubicBezTo>
                    <a:pt x="1297" y="3837"/>
                    <a:pt x="1319" y="3841"/>
                    <a:pt x="1340" y="3847"/>
                  </a:cubicBezTo>
                  <a:cubicBezTo>
                    <a:pt x="1464" y="3880"/>
                    <a:pt x="1589" y="3916"/>
                    <a:pt x="1717" y="3934"/>
                  </a:cubicBezTo>
                  <a:cubicBezTo>
                    <a:pt x="1739" y="3938"/>
                    <a:pt x="1763" y="3939"/>
                    <a:pt x="1783" y="3939"/>
                  </a:cubicBezTo>
                  <a:cubicBezTo>
                    <a:pt x="1820" y="3941"/>
                    <a:pt x="1856" y="3942"/>
                    <a:pt x="1893" y="3942"/>
                  </a:cubicBezTo>
                  <a:cubicBezTo>
                    <a:pt x="1985" y="3942"/>
                    <a:pt x="2079" y="3937"/>
                    <a:pt x="2170" y="3932"/>
                  </a:cubicBezTo>
                  <a:cubicBezTo>
                    <a:pt x="2326" y="3922"/>
                    <a:pt x="2477" y="3859"/>
                    <a:pt x="2622" y="3817"/>
                  </a:cubicBezTo>
                  <a:cubicBezTo>
                    <a:pt x="2838" y="3722"/>
                    <a:pt x="3015" y="3580"/>
                    <a:pt x="3153" y="3390"/>
                  </a:cubicBezTo>
                  <a:cubicBezTo>
                    <a:pt x="3284" y="3206"/>
                    <a:pt x="3362" y="3001"/>
                    <a:pt x="3386" y="2775"/>
                  </a:cubicBezTo>
                  <a:cubicBezTo>
                    <a:pt x="3406" y="2680"/>
                    <a:pt x="3418" y="2584"/>
                    <a:pt x="3418" y="2486"/>
                  </a:cubicBezTo>
                  <a:cubicBezTo>
                    <a:pt x="3419" y="2289"/>
                    <a:pt x="3422" y="2083"/>
                    <a:pt x="3387" y="1888"/>
                  </a:cubicBezTo>
                  <a:cubicBezTo>
                    <a:pt x="3354" y="1689"/>
                    <a:pt x="3294" y="1494"/>
                    <a:pt x="3226" y="1305"/>
                  </a:cubicBezTo>
                  <a:cubicBezTo>
                    <a:pt x="3192" y="1213"/>
                    <a:pt x="3150" y="1125"/>
                    <a:pt x="3100" y="1040"/>
                  </a:cubicBezTo>
                  <a:cubicBezTo>
                    <a:pt x="2998" y="866"/>
                    <a:pt x="2897" y="679"/>
                    <a:pt x="2762" y="527"/>
                  </a:cubicBezTo>
                  <a:cubicBezTo>
                    <a:pt x="2746" y="508"/>
                    <a:pt x="2730" y="492"/>
                    <a:pt x="2714" y="473"/>
                  </a:cubicBezTo>
                  <a:cubicBezTo>
                    <a:pt x="2556" y="311"/>
                    <a:pt x="2396" y="154"/>
                    <a:pt x="2170" y="81"/>
                  </a:cubicBezTo>
                  <a:cubicBezTo>
                    <a:pt x="2117" y="68"/>
                    <a:pt x="2065" y="55"/>
                    <a:pt x="2011" y="42"/>
                  </a:cubicBezTo>
                  <a:cubicBezTo>
                    <a:pt x="1938" y="15"/>
                    <a:pt x="1864" y="1"/>
                    <a:pt x="1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9"/>
            <p:cNvSpPr/>
            <p:nvPr/>
          </p:nvSpPr>
          <p:spPr>
            <a:xfrm rot="-3454965" flipH="1">
              <a:off x="1469963" y="4409133"/>
              <a:ext cx="59265" cy="50938"/>
            </a:xfrm>
            <a:custGeom>
              <a:avLst/>
              <a:gdLst/>
              <a:ahLst/>
              <a:cxnLst/>
              <a:rect l="l" t="t" r="r" b="b"/>
              <a:pathLst>
                <a:path w="2939" h="2893" extrusionOk="0">
                  <a:moveTo>
                    <a:pt x="1560" y="0"/>
                  </a:moveTo>
                  <a:cubicBezTo>
                    <a:pt x="1479" y="0"/>
                    <a:pt x="1376" y="3"/>
                    <a:pt x="1320" y="13"/>
                  </a:cubicBezTo>
                  <a:cubicBezTo>
                    <a:pt x="1201" y="34"/>
                    <a:pt x="1084" y="76"/>
                    <a:pt x="975" y="112"/>
                  </a:cubicBezTo>
                  <a:cubicBezTo>
                    <a:pt x="963" y="116"/>
                    <a:pt x="953" y="119"/>
                    <a:pt x="942" y="125"/>
                  </a:cubicBezTo>
                  <a:cubicBezTo>
                    <a:pt x="818" y="182"/>
                    <a:pt x="702" y="254"/>
                    <a:pt x="594" y="336"/>
                  </a:cubicBezTo>
                  <a:cubicBezTo>
                    <a:pt x="584" y="343"/>
                    <a:pt x="576" y="351"/>
                    <a:pt x="568" y="358"/>
                  </a:cubicBezTo>
                  <a:lnTo>
                    <a:pt x="555" y="371"/>
                  </a:lnTo>
                  <a:cubicBezTo>
                    <a:pt x="493" y="435"/>
                    <a:pt x="375" y="556"/>
                    <a:pt x="316" y="623"/>
                  </a:cubicBezTo>
                  <a:lnTo>
                    <a:pt x="309" y="630"/>
                  </a:lnTo>
                  <a:cubicBezTo>
                    <a:pt x="302" y="637"/>
                    <a:pt x="294" y="646"/>
                    <a:pt x="289" y="656"/>
                  </a:cubicBezTo>
                  <a:cubicBezTo>
                    <a:pt x="221" y="756"/>
                    <a:pt x="169" y="867"/>
                    <a:pt x="116" y="975"/>
                  </a:cubicBezTo>
                  <a:cubicBezTo>
                    <a:pt x="112" y="984"/>
                    <a:pt x="107" y="994"/>
                    <a:pt x="104" y="1002"/>
                  </a:cubicBezTo>
                  <a:lnTo>
                    <a:pt x="99" y="1018"/>
                  </a:lnTo>
                  <a:cubicBezTo>
                    <a:pt x="83" y="1076"/>
                    <a:pt x="34" y="1284"/>
                    <a:pt x="21" y="1340"/>
                  </a:cubicBezTo>
                  <a:cubicBezTo>
                    <a:pt x="21" y="1343"/>
                    <a:pt x="20" y="1346"/>
                    <a:pt x="20" y="1349"/>
                  </a:cubicBezTo>
                  <a:cubicBezTo>
                    <a:pt x="1" y="1466"/>
                    <a:pt x="18" y="1620"/>
                    <a:pt x="25" y="1709"/>
                  </a:cubicBezTo>
                  <a:cubicBezTo>
                    <a:pt x="27" y="1720"/>
                    <a:pt x="28" y="1730"/>
                    <a:pt x="30" y="1739"/>
                  </a:cubicBezTo>
                  <a:cubicBezTo>
                    <a:pt x="29" y="1738"/>
                    <a:pt x="29" y="1737"/>
                    <a:pt x="29" y="1737"/>
                  </a:cubicBezTo>
                  <a:lnTo>
                    <a:pt x="29" y="1737"/>
                  </a:lnTo>
                  <a:cubicBezTo>
                    <a:pt x="28" y="1737"/>
                    <a:pt x="85" y="1998"/>
                    <a:pt x="135" y="2090"/>
                  </a:cubicBezTo>
                  <a:cubicBezTo>
                    <a:pt x="162" y="2139"/>
                    <a:pt x="284" y="2340"/>
                    <a:pt x="315" y="2386"/>
                  </a:cubicBezTo>
                  <a:cubicBezTo>
                    <a:pt x="316" y="2391"/>
                    <a:pt x="317" y="2392"/>
                    <a:pt x="320" y="2396"/>
                  </a:cubicBezTo>
                  <a:cubicBezTo>
                    <a:pt x="323" y="2401"/>
                    <a:pt x="329" y="2406"/>
                    <a:pt x="335" y="2412"/>
                  </a:cubicBezTo>
                  <a:cubicBezTo>
                    <a:pt x="440" y="2555"/>
                    <a:pt x="572" y="2658"/>
                    <a:pt x="730" y="2727"/>
                  </a:cubicBezTo>
                  <a:cubicBezTo>
                    <a:pt x="870" y="2818"/>
                    <a:pt x="1025" y="2868"/>
                    <a:pt x="1195" y="2881"/>
                  </a:cubicBezTo>
                  <a:cubicBezTo>
                    <a:pt x="1245" y="2889"/>
                    <a:pt x="1294" y="2893"/>
                    <a:pt x="1342" y="2893"/>
                  </a:cubicBezTo>
                  <a:cubicBezTo>
                    <a:pt x="1459" y="2893"/>
                    <a:pt x="1572" y="2871"/>
                    <a:pt x="1683" y="2828"/>
                  </a:cubicBezTo>
                  <a:cubicBezTo>
                    <a:pt x="1852" y="2793"/>
                    <a:pt x="2004" y="2720"/>
                    <a:pt x="2136" y="2602"/>
                  </a:cubicBezTo>
                  <a:cubicBezTo>
                    <a:pt x="2173" y="2563"/>
                    <a:pt x="2214" y="2522"/>
                    <a:pt x="2251" y="2483"/>
                  </a:cubicBezTo>
                  <a:cubicBezTo>
                    <a:pt x="2327" y="2444"/>
                    <a:pt x="2399" y="2398"/>
                    <a:pt x="2467" y="2339"/>
                  </a:cubicBezTo>
                  <a:cubicBezTo>
                    <a:pt x="2546" y="2255"/>
                    <a:pt x="2625" y="2171"/>
                    <a:pt x="2704" y="2089"/>
                  </a:cubicBezTo>
                  <a:cubicBezTo>
                    <a:pt x="2835" y="1904"/>
                    <a:pt x="2913" y="1700"/>
                    <a:pt x="2939" y="1477"/>
                  </a:cubicBezTo>
                  <a:cubicBezTo>
                    <a:pt x="2936" y="1368"/>
                    <a:pt x="2933" y="1257"/>
                    <a:pt x="2931" y="1149"/>
                  </a:cubicBezTo>
                  <a:cubicBezTo>
                    <a:pt x="2896" y="922"/>
                    <a:pt x="2805" y="716"/>
                    <a:pt x="2661" y="536"/>
                  </a:cubicBezTo>
                  <a:cubicBezTo>
                    <a:pt x="2656" y="529"/>
                    <a:pt x="2650" y="521"/>
                    <a:pt x="2644" y="515"/>
                  </a:cubicBezTo>
                  <a:lnTo>
                    <a:pt x="2644" y="515"/>
                  </a:lnTo>
                  <a:cubicBezTo>
                    <a:pt x="2644" y="515"/>
                    <a:pt x="2645" y="516"/>
                    <a:pt x="2645" y="516"/>
                  </a:cubicBezTo>
                  <a:cubicBezTo>
                    <a:pt x="2646" y="516"/>
                    <a:pt x="2457" y="313"/>
                    <a:pt x="2368" y="256"/>
                  </a:cubicBezTo>
                  <a:cubicBezTo>
                    <a:pt x="2329" y="231"/>
                    <a:pt x="2224" y="178"/>
                    <a:pt x="2212" y="173"/>
                  </a:cubicBezTo>
                  <a:lnTo>
                    <a:pt x="2212" y="173"/>
                  </a:lnTo>
                  <a:cubicBezTo>
                    <a:pt x="2192" y="162"/>
                    <a:pt x="2105" y="113"/>
                    <a:pt x="2063" y="95"/>
                  </a:cubicBezTo>
                  <a:lnTo>
                    <a:pt x="2051" y="89"/>
                  </a:lnTo>
                  <a:cubicBezTo>
                    <a:pt x="2047" y="87"/>
                    <a:pt x="2041" y="86"/>
                    <a:pt x="2037" y="83"/>
                  </a:cubicBezTo>
                  <a:cubicBezTo>
                    <a:pt x="1992" y="70"/>
                    <a:pt x="1762" y="15"/>
                    <a:pt x="1716" y="5"/>
                  </a:cubicBezTo>
                  <a:cubicBezTo>
                    <a:pt x="1711" y="5"/>
                    <a:pt x="1710" y="4"/>
                    <a:pt x="1706" y="4"/>
                  </a:cubicBezTo>
                  <a:cubicBezTo>
                    <a:pt x="1697" y="2"/>
                    <a:pt x="1687" y="2"/>
                    <a:pt x="1677" y="2"/>
                  </a:cubicBezTo>
                  <a:cubicBezTo>
                    <a:pt x="1692" y="2"/>
                    <a:pt x="1635" y="0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9"/>
            <p:cNvSpPr/>
            <p:nvPr/>
          </p:nvSpPr>
          <p:spPr>
            <a:xfrm rot="-3454965" flipH="1">
              <a:off x="1597385" y="4401852"/>
              <a:ext cx="54748" cy="48033"/>
            </a:xfrm>
            <a:custGeom>
              <a:avLst/>
              <a:gdLst/>
              <a:ahLst/>
              <a:cxnLst/>
              <a:rect l="l" t="t" r="r" b="b"/>
              <a:pathLst>
                <a:path w="2715" h="2728" extrusionOk="0">
                  <a:moveTo>
                    <a:pt x="1471" y="0"/>
                  </a:moveTo>
                  <a:cubicBezTo>
                    <a:pt x="1462" y="0"/>
                    <a:pt x="1152" y="5"/>
                    <a:pt x="1143" y="8"/>
                  </a:cubicBezTo>
                  <a:lnTo>
                    <a:pt x="1139" y="8"/>
                  </a:lnTo>
                  <a:cubicBezTo>
                    <a:pt x="1028" y="23"/>
                    <a:pt x="903" y="68"/>
                    <a:pt x="814" y="101"/>
                  </a:cubicBezTo>
                  <a:cubicBezTo>
                    <a:pt x="701" y="141"/>
                    <a:pt x="599" y="212"/>
                    <a:pt x="506" y="285"/>
                  </a:cubicBezTo>
                  <a:cubicBezTo>
                    <a:pt x="412" y="360"/>
                    <a:pt x="324" y="448"/>
                    <a:pt x="257" y="549"/>
                  </a:cubicBezTo>
                  <a:cubicBezTo>
                    <a:pt x="195" y="644"/>
                    <a:pt x="146" y="749"/>
                    <a:pt x="96" y="851"/>
                  </a:cubicBezTo>
                  <a:lnTo>
                    <a:pt x="90" y="861"/>
                  </a:lnTo>
                  <a:cubicBezTo>
                    <a:pt x="25" y="1018"/>
                    <a:pt x="1" y="1180"/>
                    <a:pt x="18" y="1346"/>
                  </a:cubicBezTo>
                  <a:cubicBezTo>
                    <a:pt x="8" y="1513"/>
                    <a:pt x="40" y="1674"/>
                    <a:pt x="113" y="1829"/>
                  </a:cubicBezTo>
                  <a:cubicBezTo>
                    <a:pt x="168" y="1964"/>
                    <a:pt x="251" y="2075"/>
                    <a:pt x="349" y="2173"/>
                  </a:cubicBezTo>
                  <a:cubicBezTo>
                    <a:pt x="432" y="2291"/>
                    <a:pt x="527" y="2400"/>
                    <a:pt x="648" y="2489"/>
                  </a:cubicBezTo>
                  <a:cubicBezTo>
                    <a:pt x="745" y="2541"/>
                    <a:pt x="844" y="2593"/>
                    <a:pt x="942" y="2645"/>
                  </a:cubicBezTo>
                  <a:cubicBezTo>
                    <a:pt x="1090" y="2701"/>
                    <a:pt x="1241" y="2728"/>
                    <a:pt x="1395" y="2728"/>
                  </a:cubicBezTo>
                  <a:cubicBezTo>
                    <a:pt x="1459" y="2728"/>
                    <a:pt x="1524" y="2723"/>
                    <a:pt x="1589" y="2714"/>
                  </a:cubicBezTo>
                  <a:cubicBezTo>
                    <a:pt x="1592" y="2714"/>
                    <a:pt x="1596" y="2712"/>
                    <a:pt x="1598" y="2712"/>
                  </a:cubicBezTo>
                  <a:lnTo>
                    <a:pt x="1599" y="2712"/>
                  </a:lnTo>
                  <a:cubicBezTo>
                    <a:pt x="1605" y="2710"/>
                    <a:pt x="1913" y="2622"/>
                    <a:pt x="1920" y="2620"/>
                  </a:cubicBezTo>
                  <a:cubicBezTo>
                    <a:pt x="1921" y="2620"/>
                    <a:pt x="1923" y="2619"/>
                    <a:pt x="1924" y="2619"/>
                  </a:cubicBezTo>
                  <a:cubicBezTo>
                    <a:pt x="1927" y="2616"/>
                    <a:pt x="1930" y="2616"/>
                    <a:pt x="1932" y="2615"/>
                  </a:cubicBezTo>
                  <a:cubicBezTo>
                    <a:pt x="2037" y="2563"/>
                    <a:pt x="2137" y="2501"/>
                    <a:pt x="2232" y="2433"/>
                  </a:cubicBezTo>
                  <a:lnTo>
                    <a:pt x="2238" y="2428"/>
                  </a:lnTo>
                  <a:cubicBezTo>
                    <a:pt x="2244" y="2422"/>
                    <a:pt x="2470" y="2183"/>
                    <a:pt x="2475" y="2176"/>
                  </a:cubicBezTo>
                  <a:cubicBezTo>
                    <a:pt x="2475" y="2176"/>
                    <a:pt x="2477" y="2174"/>
                    <a:pt x="2477" y="2173"/>
                  </a:cubicBezTo>
                  <a:cubicBezTo>
                    <a:pt x="2543" y="2079"/>
                    <a:pt x="2605" y="1976"/>
                    <a:pt x="2639" y="1868"/>
                  </a:cubicBezTo>
                  <a:lnTo>
                    <a:pt x="2639" y="1865"/>
                  </a:lnTo>
                  <a:cubicBezTo>
                    <a:pt x="2639" y="1864"/>
                    <a:pt x="2714" y="1547"/>
                    <a:pt x="2714" y="1544"/>
                  </a:cubicBezTo>
                  <a:lnTo>
                    <a:pt x="2714" y="1543"/>
                  </a:lnTo>
                  <a:lnTo>
                    <a:pt x="2714" y="1536"/>
                  </a:lnTo>
                  <a:lnTo>
                    <a:pt x="2714" y="1533"/>
                  </a:lnTo>
                  <a:cubicBezTo>
                    <a:pt x="2714" y="1530"/>
                    <a:pt x="2707" y="1206"/>
                    <a:pt x="2707" y="1203"/>
                  </a:cubicBezTo>
                  <a:lnTo>
                    <a:pt x="2707" y="1202"/>
                  </a:lnTo>
                  <a:lnTo>
                    <a:pt x="2707" y="1195"/>
                  </a:lnTo>
                  <a:cubicBezTo>
                    <a:pt x="2690" y="1079"/>
                    <a:pt x="2648" y="969"/>
                    <a:pt x="2612" y="859"/>
                  </a:cubicBezTo>
                  <a:lnTo>
                    <a:pt x="2606" y="844"/>
                  </a:lnTo>
                  <a:cubicBezTo>
                    <a:pt x="2554" y="736"/>
                    <a:pt x="2483" y="631"/>
                    <a:pt x="2419" y="534"/>
                  </a:cubicBezTo>
                  <a:cubicBezTo>
                    <a:pt x="2416" y="528"/>
                    <a:pt x="2412" y="523"/>
                    <a:pt x="2409" y="520"/>
                  </a:cubicBezTo>
                  <a:cubicBezTo>
                    <a:pt x="2413" y="518"/>
                    <a:pt x="2409" y="514"/>
                    <a:pt x="2405" y="508"/>
                  </a:cubicBezTo>
                  <a:cubicBezTo>
                    <a:pt x="2403" y="507"/>
                    <a:pt x="2402" y="505"/>
                    <a:pt x="2399" y="503"/>
                  </a:cubicBezTo>
                  <a:cubicBezTo>
                    <a:pt x="2360" y="462"/>
                    <a:pt x="2189" y="303"/>
                    <a:pt x="2147" y="265"/>
                  </a:cubicBezTo>
                  <a:lnTo>
                    <a:pt x="2146" y="262"/>
                  </a:lnTo>
                  <a:lnTo>
                    <a:pt x="2143" y="259"/>
                  </a:lnTo>
                  <a:cubicBezTo>
                    <a:pt x="2137" y="255"/>
                    <a:pt x="2133" y="252"/>
                    <a:pt x="2127" y="248"/>
                  </a:cubicBezTo>
                  <a:cubicBezTo>
                    <a:pt x="2126" y="246"/>
                    <a:pt x="2123" y="245"/>
                    <a:pt x="2121" y="245"/>
                  </a:cubicBezTo>
                  <a:cubicBezTo>
                    <a:pt x="2121" y="245"/>
                    <a:pt x="2119" y="245"/>
                    <a:pt x="2119" y="242"/>
                  </a:cubicBezTo>
                  <a:cubicBezTo>
                    <a:pt x="2098" y="232"/>
                    <a:pt x="1844" y="95"/>
                    <a:pt x="1824" y="84"/>
                  </a:cubicBezTo>
                  <a:cubicBezTo>
                    <a:pt x="1822" y="84"/>
                    <a:pt x="1822" y="82"/>
                    <a:pt x="1821" y="82"/>
                  </a:cubicBezTo>
                  <a:cubicBezTo>
                    <a:pt x="1815" y="81"/>
                    <a:pt x="1812" y="80"/>
                    <a:pt x="1806" y="77"/>
                  </a:cubicBezTo>
                  <a:cubicBezTo>
                    <a:pt x="1788" y="72"/>
                    <a:pt x="1504" y="5"/>
                    <a:pt x="1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9"/>
            <p:cNvSpPr/>
            <p:nvPr/>
          </p:nvSpPr>
          <p:spPr>
            <a:xfrm rot="-3454965" flipH="1">
              <a:off x="1508634" y="3852324"/>
              <a:ext cx="66282" cy="56555"/>
            </a:xfrm>
            <a:custGeom>
              <a:avLst/>
              <a:gdLst/>
              <a:ahLst/>
              <a:cxnLst/>
              <a:rect l="l" t="t" r="r" b="b"/>
              <a:pathLst>
                <a:path w="3287" h="3212" extrusionOk="0">
                  <a:moveTo>
                    <a:pt x="1338" y="0"/>
                  </a:moveTo>
                  <a:cubicBezTo>
                    <a:pt x="1273" y="0"/>
                    <a:pt x="1207" y="5"/>
                    <a:pt x="1141" y="15"/>
                  </a:cubicBezTo>
                  <a:cubicBezTo>
                    <a:pt x="1035" y="45"/>
                    <a:pt x="928" y="75"/>
                    <a:pt x="820" y="106"/>
                  </a:cubicBezTo>
                  <a:cubicBezTo>
                    <a:pt x="605" y="202"/>
                    <a:pt x="428" y="343"/>
                    <a:pt x="289" y="534"/>
                  </a:cubicBezTo>
                  <a:cubicBezTo>
                    <a:pt x="284" y="542"/>
                    <a:pt x="281" y="549"/>
                    <a:pt x="278" y="556"/>
                  </a:cubicBezTo>
                  <a:cubicBezTo>
                    <a:pt x="222" y="652"/>
                    <a:pt x="160" y="763"/>
                    <a:pt x="113" y="864"/>
                  </a:cubicBezTo>
                  <a:cubicBezTo>
                    <a:pt x="105" y="880"/>
                    <a:pt x="98" y="894"/>
                    <a:pt x="94" y="911"/>
                  </a:cubicBezTo>
                  <a:cubicBezTo>
                    <a:pt x="77" y="969"/>
                    <a:pt x="64" y="1039"/>
                    <a:pt x="51" y="1090"/>
                  </a:cubicBezTo>
                  <a:cubicBezTo>
                    <a:pt x="38" y="1140"/>
                    <a:pt x="19" y="1209"/>
                    <a:pt x="9" y="1268"/>
                  </a:cubicBezTo>
                  <a:cubicBezTo>
                    <a:pt x="6" y="1284"/>
                    <a:pt x="6" y="1300"/>
                    <a:pt x="5" y="1317"/>
                  </a:cubicBezTo>
                  <a:cubicBezTo>
                    <a:pt x="0" y="1426"/>
                    <a:pt x="5" y="1550"/>
                    <a:pt x="10" y="1659"/>
                  </a:cubicBezTo>
                  <a:cubicBezTo>
                    <a:pt x="10" y="1667"/>
                    <a:pt x="10" y="1674"/>
                    <a:pt x="13" y="1684"/>
                  </a:cubicBezTo>
                  <a:cubicBezTo>
                    <a:pt x="15" y="1700"/>
                    <a:pt x="16" y="1715"/>
                    <a:pt x="20" y="1731"/>
                  </a:cubicBezTo>
                  <a:cubicBezTo>
                    <a:pt x="46" y="1851"/>
                    <a:pt x="82" y="1973"/>
                    <a:pt x="123" y="2088"/>
                  </a:cubicBezTo>
                  <a:cubicBezTo>
                    <a:pt x="128" y="2104"/>
                    <a:pt x="134" y="2120"/>
                    <a:pt x="143" y="2134"/>
                  </a:cubicBezTo>
                  <a:cubicBezTo>
                    <a:pt x="150" y="2149"/>
                    <a:pt x="157" y="2163"/>
                    <a:pt x="164" y="2176"/>
                  </a:cubicBezTo>
                  <a:cubicBezTo>
                    <a:pt x="226" y="2288"/>
                    <a:pt x="292" y="2403"/>
                    <a:pt x="367" y="2507"/>
                  </a:cubicBezTo>
                  <a:cubicBezTo>
                    <a:pt x="387" y="2534"/>
                    <a:pt x="410" y="2559"/>
                    <a:pt x="433" y="2584"/>
                  </a:cubicBezTo>
                  <a:cubicBezTo>
                    <a:pt x="524" y="2674"/>
                    <a:pt x="618" y="2766"/>
                    <a:pt x="714" y="2849"/>
                  </a:cubicBezTo>
                  <a:cubicBezTo>
                    <a:pt x="727" y="2859"/>
                    <a:pt x="741" y="2871"/>
                    <a:pt x="756" y="2881"/>
                  </a:cubicBezTo>
                  <a:cubicBezTo>
                    <a:pt x="769" y="2889"/>
                    <a:pt x="783" y="2900"/>
                    <a:pt x="797" y="2908"/>
                  </a:cubicBezTo>
                  <a:cubicBezTo>
                    <a:pt x="905" y="2971"/>
                    <a:pt x="1016" y="3032"/>
                    <a:pt x="1130" y="3087"/>
                  </a:cubicBezTo>
                  <a:cubicBezTo>
                    <a:pt x="1160" y="3101"/>
                    <a:pt x="1192" y="3111"/>
                    <a:pt x="1223" y="3120"/>
                  </a:cubicBezTo>
                  <a:cubicBezTo>
                    <a:pt x="1340" y="3153"/>
                    <a:pt x="1461" y="3184"/>
                    <a:pt x="1581" y="3205"/>
                  </a:cubicBezTo>
                  <a:cubicBezTo>
                    <a:pt x="1597" y="3209"/>
                    <a:pt x="1613" y="3210"/>
                    <a:pt x="1632" y="3210"/>
                  </a:cubicBezTo>
                  <a:cubicBezTo>
                    <a:pt x="1646" y="3211"/>
                    <a:pt x="1660" y="3211"/>
                    <a:pt x="1675" y="3211"/>
                  </a:cubicBezTo>
                  <a:cubicBezTo>
                    <a:pt x="1724" y="3211"/>
                    <a:pt x="1775" y="3208"/>
                    <a:pt x="1819" y="3206"/>
                  </a:cubicBezTo>
                  <a:cubicBezTo>
                    <a:pt x="1872" y="3205"/>
                    <a:pt x="1941" y="3206"/>
                    <a:pt x="2002" y="3203"/>
                  </a:cubicBezTo>
                  <a:cubicBezTo>
                    <a:pt x="2017" y="3202"/>
                    <a:pt x="2035" y="3200"/>
                    <a:pt x="2050" y="3196"/>
                  </a:cubicBezTo>
                  <a:lnTo>
                    <a:pt x="2072" y="3190"/>
                  </a:lnTo>
                  <a:cubicBezTo>
                    <a:pt x="2180" y="3163"/>
                    <a:pt x="2302" y="3131"/>
                    <a:pt x="2406" y="3094"/>
                  </a:cubicBezTo>
                  <a:cubicBezTo>
                    <a:pt x="2423" y="3088"/>
                    <a:pt x="2437" y="3081"/>
                    <a:pt x="2453" y="3074"/>
                  </a:cubicBezTo>
                  <a:cubicBezTo>
                    <a:pt x="2509" y="3045"/>
                    <a:pt x="2570" y="3003"/>
                    <a:pt x="2617" y="2974"/>
                  </a:cubicBezTo>
                  <a:cubicBezTo>
                    <a:pt x="2663" y="2946"/>
                    <a:pt x="2728" y="2910"/>
                    <a:pt x="2781" y="2874"/>
                  </a:cubicBezTo>
                  <a:cubicBezTo>
                    <a:pt x="2788" y="2868"/>
                    <a:pt x="2793" y="2865"/>
                    <a:pt x="2800" y="2859"/>
                  </a:cubicBezTo>
                  <a:cubicBezTo>
                    <a:pt x="2804" y="2856"/>
                    <a:pt x="2807" y="2853"/>
                    <a:pt x="2810" y="2851"/>
                  </a:cubicBezTo>
                  <a:cubicBezTo>
                    <a:pt x="2812" y="2849"/>
                    <a:pt x="2813" y="2846"/>
                    <a:pt x="2817" y="2845"/>
                  </a:cubicBezTo>
                  <a:cubicBezTo>
                    <a:pt x="2896" y="2763"/>
                    <a:pt x="2976" y="2678"/>
                    <a:pt x="3052" y="2595"/>
                  </a:cubicBezTo>
                  <a:cubicBezTo>
                    <a:pt x="3079" y="2547"/>
                    <a:pt x="3105" y="2498"/>
                    <a:pt x="3131" y="2448"/>
                  </a:cubicBezTo>
                  <a:cubicBezTo>
                    <a:pt x="3196" y="2356"/>
                    <a:pt x="3236" y="2254"/>
                    <a:pt x="3249" y="2141"/>
                  </a:cubicBezTo>
                  <a:cubicBezTo>
                    <a:pt x="3260" y="2088"/>
                    <a:pt x="3273" y="2036"/>
                    <a:pt x="3286" y="1982"/>
                  </a:cubicBezTo>
                  <a:cubicBezTo>
                    <a:pt x="3285" y="1872"/>
                    <a:pt x="3281" y="1763"/>
                    <a:pt x="3279" y="1655"/>
                  </a:cubicBezTo>
                  <a:cubicBezTo>
                    <a:pt x="3278" y="1645"/>
                    <a:pt x="3278" y="1635"/>
                    <a:pt x="3275" y="1626"/>
                  </a:cubicBezTo>
                  <a:cubicBezTo>
                    <a:pt x="3273" y="1621"/>
                    <a:pt x="3273" y="1616"/>
                    <a:pt x="3272" y="1612"/>
                  </a:cubicBezTo>
                  <a:cubicBezTo>
                    <a:pt x="3257" y="1550"/>
                    <a:pt x="3199" y="1347"/>
                    <a:pt x="3178" y="1288"/>
                  </a:cubicBezTo>
                  <a:cubicBezTo>
                    <a:pt x="3174" y="1277"/>
                    <a:pt x="3171" y="1268"/>
                    <a:pt x="3167" y="1257"/>
                  </a:cubicBezTo>
                  <a:cubicBezTo>
                    <a:pt x="3141" y="1200"/>
                    <a:pt x="3092" y="1130"/>
                    <a:pt x="3066" y="1090"/>
                  </a:cubicBezTo>
                  <a:cubicBezTo>
                    <a:pt x="3042" y="1048"/>
                    <a:pt x="3001" y="975"/>
                    <a:pt x="2964" y="924"/>
                  </a:cubicBezTo>
                  <a:cubicBezTo>
                    <a:pt x="2958" y="917"/>
                    <a:pt x="2954" y="910"/>
                    <a:pt x="2947" y="903"/>
                  </a:cubicBezTo>
                  <a:cubicBezTo>
                    <a:pt x="2941" y="900"/>
                    <a:pt x="2940" y="895"/>
                    <a:pt x="2935" y="893"/>
                  </a:cubicBezTo>
                  <a:cubicBezTo>
                    <a:pt x="2865" y="819"/>
                    <a:pt x="2755" y="716"/>
                    <a:pt x="2678" y="649"/>
                  </a:cubicBezTo>
                  <a:cubicBezTo>
                    <a:pt x="2663" y="636"/>
                    <a:pt x="2649" y="626"/>
                    <a:pt x="2633" y="615"/>
                  </a:cubicBezTo>
                  <a:cubicBezTo>
                    <a:pt x="2626" y="609"/>
                    <a:pt x="2617" y="606"/>
                    <a:pt x="2609" y="601"/>
                  </a:cubicBezTo>
                  <a:cubicBezTo>
                    <a:pt x="2505" y="543"/>
                    <a:pt x="2401" y="481"/>
                    <a:pt x="2294" y="434"/>
                  </a:cubicBezTo>
                  <a:cubicBezTo>
                    <a:pt x="2232" y="360"/>
                    <a:pt x="2164" y="296"/>
                    <a:pt x="2081" y="239"/>
                  </a:cubicBezTo>
                  <a:cubicBezTo>
                    <a:pt x="1984" y="188"/>
                    <a:pt x="1885" y="134"/>
                    <a:pt x="1789" y="83"/>
                  </a:cubicBezTo>
                  <a:cubicBezTo>
                    <a:pt x="1641" y="27"/>
                    <a:pt x="1491" y="0"/>
                    <a:pt x="1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9"/>
            <p:cNvSpPr/>
            <p:nvPr/>
          </p:nvSpPr>
          <p:spPr>
            <a:xfrm rot="-3454965" flipH="1">
              <a:off x="1767333" y="4276849"/>
              <a:ext cx="58539" cy="50181"/>
            </a:xfrm>
            <a:custGeom>
              <a:avLst/>
              <a:gdLst/>
              <a:ahLst/>
              <a:cxnLst/>
              <a:rect l="l" t="t" r="r" b="b"/>
              <a:pathLst>
                <a:path w="2903" h="2850" extrusionOk="0">
                  <a:moveTo>
                    <a:pt x="1596" y="1"/>
                  </a:moveTo>
                  <a:cubicBezTo>
                    <a:pt x="1510" y="1"/>
                    <a:pt x="1350" y="3"/>
                    <a:pt x="1265" y="6"/>
                  </a:cubicBezTo>
                  <a:lnTo>
                    <a:pt x="1251" y="6"/>
                  </a:lnTo>
                  <a:cubicBezTo>
                    <a:pt x="1242" y="6"/>
                    <a:pt x="1233" y="9"/>
                    <a:pt x="1226" y="11"/>
                  </a:cubicBezTo>
                  <a:cubicBezTo>
                    <a:pt x="1222" y="11"/>
                    <a:pt x="1219" y="12"/>
                    <a:pt x="1215" y="12"/>
                  </a:cubicBezTo>
                  <a:cubicBezTo>
                    <a:pt x="1213" y="12"/>
                    <a:pt x="1209" y="15"/>
                    <a:pt x="1207" y="15"/>
                  </a:cubicBezTo>
                  <a:cubicBezTo>
                    <a:pt x="1101" y="45"/>
                    <a:pt x="996" y="75"/>
                    <a:pt x="888" y="106"/>
                  </a:cubicBezTo>
                  <a:cubicBezTo>
                    <a:pt x="885" y="106"/>
                    <a:pt x="884" y="106"/>
                    <a:pt x="882" y="108"/>
                  </a:cubicBezTo>
                  <a:lnTo>
                    <a:pt x="855" y="119"/>
                  </a:lnTo>
                  <a:cubicBezTo>
                    <a:pt x="849" y="120"/>
                    <a:pt x="846" y="124"/>
                    <a:pt x="841" y="126"/>
                  </a:cubicBezTo>
                  <a:cubicBezTo>
                    <a:pt x="839" y="126"/>
                    <a:pt x="838" y="127"/>
                    <a:pt x="838" y="127"/>
                  </a:cubicBezTo>
                  <a:cubicBezTo>
                    <a:pt x="787" y="159"/>
                    <a:pt x="737" y="189"/>
                    <a:pt x="688" y="219"/>
                  </a:cubicBezTo>
                  <a:cubicBezTo>
                    <a:pt x="638" y="249"/>
                    <a:pt x="587" y="278"/>
                    <a:pt x="539" y="311"/>
                  </a:cubicBezTo>
                  <a:lnTo>
                    <a:pt x="517" y="327"/>
                  </a:lnTo>
                  <a:lnTo>
                    <a:pt x="507" y="339"/>
                  </a:lnTo>
                  <a:cubicBezTo>
                    <a:pt x="487" y="356"/>
                    <a:pt x="285" y="570"/>
                    <a:pt x="269" y="590"/>
                  </a:cubicBezTo>
                  <a:lnTo>
                    <a:pt x="264" y="595"/>
                  </a:lnTo>
                  <a:cubicBezTo>
                    <a:pt x="258" y="602"/>
                    <a:pt x="252" y="609"/>
                    <a:pt x="249" y="616"/>
                  </a:cubicBezTo>
                  <a:cubicBezTo>
                    <a:pt x="215" y="677"/>
                    <a:pt x="120" y="822"/>
                    <a:pt x="82" y="931"/>
                  </a:cubicBezTo>
                  <a:cubicBezTo>
                    <a:pt x="82" y="933"/>
                    <a:pt x="80" y="936"/>
                    <a:pt x="80" y="937"/>
                  </a:cubicBezTo>
                  <a:cubicBezTo>
                    <a:pt x="65" y="990"/>
                    <a:pt x="54" y="1045"/>
                    <a:pt x="41" y="1101"/>
                  </a:cubicBezTo>
                  <a:lnTo>
                    <a:pt x="3" y="1262"/>
                  </a:lnTo>
                  <a:cubicBezTo>
                    <a:pt x="3" y="1268"/>
                    <a:pt x="0" y="1271"/>
                    <a:pt x="0" y="1277"/>
                  </a:cubicBezTo>
                  <a:lnTo>
                    <a:pt x="0" y="1290"/>
                  </a:lnTo>
                  <a:lnTo>
                    <a:pt x="0" y="1293"/>
                  </a:lnTo>
                  <a:cubicBezTo>
                    <a:pt x="3" y="1403"/>
                    <a:pt x="6" y="1513"/>
                    <a:pt x="8" y="1621"/>
                  </a:cubicBezTo>
                  <a:lnTo>
                    <a:pt x="8" y="1631"/>
                  </a:lnTo>
                  <a:cubicBezTo>
                    <a:pt x="21" y="1743"/>
                    <a:pt x="57" y="1844"/>
                    <a:pt x="104" y="1940"/>
                  </a:cubicBezTo>
                  <a:cubicBezTo>
                    <a:pt x="151" y="2077"/>
                    <a:pt x="213" y="2206"/>
                    <a:pt x="307" y="2321"/>
                  </a:cubicBezTo>
                  <a:cubicBezTo>
                    <a:pt x="310" y="2328"/>
                    <a:pt x="316" y="2334"/>
                    <a:pt x="321" y="2340"/>
                  </a:cubicBezTo>
                  <a:lnTo>
                    <a:pt x="324" y="2343"/>
                  </a:lnTo>
                  <a:cubicBezTo>
                    <a:pt x="339" y="2357"/>
                    <a:pt x="560" y="2569"/>
                    <a:pt x="576" y="2580"/>
                  </a:cubicBezTo>
                  <a:cubicBezTo>
                    <a:pt x="580" y="2584"/>
                    <a:pt x="583" y="2586"/>
                    <a:pt x="587" y="2590"/>
                  </a:cubicBezTo>
                  <a:cubicBezTo>
                    <a:pt x="589" y="2592"/>
                    <a:pt x="593" y="2593"/>
                    <a:pt x="596" y="2595"/>
                  </a:cubicBezTo>
                  <a:cubicBezTo>
                    <a:pt x="667" y="2638"/>
                    <a:pt x="856" y="2736"/>
                    <a:pt x="905" y="2760"/>
                  </a:cubicBezTo>
                  <a:cubicBezTo>
                    <a:pt x="911" y="2763"/>
                    <a:pt x="914" y="2764"/>
                    <a:pt x="918" y="2766"/>
                  </a:cubicBezTo>
                  <a:cubicBezTo>
                    <a:pt x="1028" y="2802"/>
                    <a:pt x="1141" y="2828"/>
                    <a:pt x="1255" y="2846"/>
                  </a:cubicBezTo>
                  <a:cubicBezTo>
                    <a:pt x="1264" y="2849"/>
                    <a:pt x="1271" y="2849"/>
                    <a:pt x="1279" y="2849"/>
                  </a:cubicBezTo>
                  <a:lnTo>
                    <a:pt x="1284" y="2849"/>
                  </a:lnTo>
                  <a:cubicBezTo>
                    <a:pt x="1289" y="2849"/>
                    <a:pt x="1296" y="2849"/>
                    <a:pt x="1304" y="2849"/>
                  </a:cubicBezTo>
                  <a:cubicBezTo>
                    <a:pt x="1382" y="2849"/>
                    <a:pt x="1557" y="2843"/>
                    <a:pt x="1615" y="2842"/>
                  </a:cubicBezTo>
                  <a:lnTo>
                    <a:pt x="1626" y="2842"/>
                  </a:lnTo>
                  <a:cubicBezTo>
                    <a:pt x="1636" y="2842"/>
                    <a:pt x="1643" y="2839"/>
                    <a:pt x="1652" y="2838"/>
                  </a:cubicBezTo>
                  <a:cubicBezTo>
                    <a:pt x="1971" y="2773"/>
                    <a:pt x="2078" y="2715"/>
                    <a:pt x="2348" y="2533"/>
                  </a:cubicBezTo>
                  <a:cubicBezTo>
                    <a:pt x="2356" y="2528"/>
                    <a:pt x="2360" y="2523"/>
                    <a:pt x="2366" y="2518"/>
                  </a:cubicBezTo>
                  <a:cubicBezTo>
                    <a:pt x="2452" y="2445"/>
                    <a:pt x="2619" y="2253"/>
                    <a:pt x="2618" y="2253"/>
                  </a:cubicBezTo>
                  <a:lnTo>
                    <a:pt x="2618" y="2253"/>
                  </a:lnTo>
                  <a:cubicBezTo>
                    <a:pt x="2618" y="2253"/>
                    <a:pt x="2618" y="2253"/>
                    <a:pt x="2617" y="2254"/>
                  </a:cubicBezTo>
                  <a:cubicBezTo>
                    <a:pt x="2629" y="2242"/>
                    <a:pt x="2638" y="2231"/>
                    <a:pt x="2645" y="2216"/>
                  </a:cubicBezTo>
                  <a:cubicBezTo>
                    <a:pt x="2659" y="2190"/>
                    <a:pt x="2790" y="1946"/>
                    <a:pt x="2803" y="1921"/>
                  </a:cubicBezTo>
                  <a:cubicBezTo>
                    <a:pt x="2803" y="1918"/>
                    <a:pt x="2804" y="1917"/>
                    <a:pt x="2804" y="1915"/>
                  </a:cubicBezTo>
                  <a:lnTo>
                    <a:pt x="2810" y="1904"/>
                  </a:lnTo>
                  <a:cubicBezTo>
                    <a:pt x="2812" y="1901"/>
                    <a:pt x="2812" y="1897"/>
                    <a:pt x="2813" y="1895"/>
                  </a:cubicBezTo>
                  <a:cubicBezTo>
                    <a:pt x="2813" y="1894"/>
                    <a:pt x="2813" y="1892"/>
                    <a:pt x="2816" y="1892"/>
                  </a:cubicBezTo>
                  <a:cubicBezTo>
                    <a:pt x="2830" y="1838"/>
                    <a:pt x="2842" y="1785"/>
                    <a:pt x="2855" y="1730"/>
                  </a:cubicBezTo>
                  <a:cubicBezTo>
                    <a:pt x="2868" y="1677"/>
                    <a:pt x="2882" y="1622"/>
                    <a:pt x="2895" y="1569"/>
                  </a:cubicBezTo>
                  <a:cubicBezTo>
                    <a:pt x="2897" y="1562"/>
                    <a:pt x="2897" y="1556"/>
                    <a:pt x="2897" y="1549"/>
                  </a:cubicBezTo>
                  <a:cubicBezTo>
                    <a:pt x="2902" y="1432"/>
                    <a:pt x="2902" y="1314"/>
                    <a:pt x="2889" y="1199"/>
                  </a:cubicBezTo>
                  <a:cubicBezTo>
                    <a:pt x="2882" y="1141"/>
                    <a:pt x="2845" y="1034"/>
                    <a:pt x="2839" y="1018"/>
                  </a:cubicBezTo>
                  <a:cubicBezTo>
                    <a:pt x="2833" y="1000"/>
                    <a:pt x="2810" y="887"/>
                    <a:pt x="2783" y="835"/>
                  </a:cubicBezTo>
                  <a:cubicBezTo>
                    <a:pt x="2781" y="832"/>
                    <a:pt x="2781" y="831"/>
                    <a:pt x="2780" y="829"/>
                  </a:cubicBezTo>
                  <a:cubicBezTo>
                    <a:pt x="2770" y="811"/>
                    <a:pt x="2612" y="550"/>
                    <a:pt x="2600" y="534"/>
                  </a:cubicBezTo>
                  <a:cubicBezTo>
                    <a:pt x="2597" y="530"/>
                    <a:pt x="2594" y="527"/>
                    <a:pt x="2593" y="523"/>
                  </a:cubicBezTo>
                  <a:cubicBezTo>
                    <a:pt x="2589" y="519"/>
                    <a:pt x="2586" y="516"/>
                    <a:pt x="2584" y="513"/>
                  </a:cubicBezTo>
                  <a:cubicBezTo>
                    <a:pt x="2581" y="510"/>
                    <a:pt x="2580" y="508"/>
                    <a:pt x="2579" y="508"/>
                  </a:cubicBezTo>
                  <a:cubicBezTo>
                    <a:pt x="2537" y="468"/>
                    <a:pt x="2495" y="428"/>
                    <a:pt x="2452" y="390"/>
                  </a:cubicBezTo>
                  <a:cubicBezTo>
                    <a:pt x="2410" y="349"/>
                    <a:pt x="2369" y="308"/>
                    <a:pt x="2324" y="270"/>
                  </a:cubicBezTo>
                  <a:cubicBezTo>
                    <a:pt x="2320" y="264"/>
                    <a:pt x="2314" y="261"/>
                    <a:pt x="2307" y="257"/>
                  </a:cubicBezTo>
                  <a:cubicBezTo>
                    <a:pt x="2305" y="255"/>
                    <a:pt x="2302" y="255"/>
                    <a:pt x="2301" y="254"/>
                  </a:cubicBezTo>
                  <a:cubicBezTo>
                    <a:pt x="2256" y="226"/>
                    <a:pt x="2053" y="119"/>
                    <a:pt x="2005" y="96"/>
                  </a:cubicBezTo>
                  <a:cubicBezTo>
                    <a:pt x="2000" y="93"/>
                    <a:pt x="1996" y="91"/>
                    <a:pt x="1992" y="90"/>
                  </a:cubicBezTo>
                  <a:cubicBezTo>
                    <a:pt x="1984" y="87"/>
                    <a:pt x="1977" y="84"/>
                    <a:pt x="1969" y="83"/>
                  </a:cubicBezTo>
                  <a:cubicBezTo>
                    <a:pt x="1922" y="70"/>
                    <a:pt x="1810" y="45"/>
                    <a:pt x="1803" y="43"/>
                  </a:cubicBezTo>
                  <a:lnTo>
                    <a:pt x="1803" y="43"/>
                  </a:lnTo>
                  <a:cubicBezTo>
                    <a:pt x="1786" y="38"/>
                    <a:pt x="1694" y="15"/>
                    <a:pt x="1641" y="3"/>
                  </a:cubicBezTo>
                  <a:cubicBezTo>
                    <a:pt x="1636" y="3"/>
                    <a:pt x="1630" y="2"/>
                    <a:pt x="1626" y="2"/>
                  </a:cubicBezTo>
                  <a:cubicBezTo>
                    <a:pt x="1619" y="1"/>
                    <a:pt x="1610" y="1"/>
                    <a:pt x="1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9"/>
            <p:cNvSpPr/>
            <p:nvPr/>
          </p:nvSpPr>
          <p:spPr>
            <a:xfrm rot="-3454965" flipH="1">
              <a:off x="1032498" y="4081935"/>
              <a:ext cx="113206" cy="104236"/>
            </a:xfrm>
            <a:custGeom>
              <a:avLst/>
              <a:gdLst/>
              <a:ahLst/>
              <a:cxnLst/>
              <a:rect l="l" t="t" r="r" b="b"/>
              <a:pathLst>
                <a:path w="5614" h="5920" extrusionOk="0">
                  <a:moveTo>
                    <a:pt x="2912" y="1"/>
                  </a:moveTo>
                  <a:cubicBezTo>
                    <a:pt x="2434" y="1"/>
                    <a:pt x="1969" y="121"/>
                    <a:pt x="1556" y="340"/>
                  </a:cubicBezTo>
                  <a:cubicBezTo>
                    <a:pt x="1181" y="354"/>
                    <a:pt x="815" y="520"/>
                    <a:pt x="579" y="856"/>
                  </a:cubicBezTo>
                  <a:cubicBezTo>
                    <a:pt x="241" y="1340"/>
                    <a:pt x="81" y="1891"/>
                    <a:pt x="70" y="2449"/>
                  </a:cubicBezTo>
                  <a:cubicBezTo>
                    <a:pt x="1" y="2898"/>
                    <a:pt x="24" y="3361"/>
                    <a:pt x="148" y="3796"/>
                  </a:cubicBezTo>
                  <a:cubicBezTo>
                    <a:pt x="398" y="4666"/>
                    <a:pt x="1018" y="5372"/>
                    <a:pt x="1857" y="5728"/>
                  </a:cubicBezTo>
                  <a:cubicBezTo>
                    <a:pt x="2145" y="5851"/>
                    <a:pt x="2482" y="5919"/>
                    <a:pt x="2810" y="5919"/>
                  </a:cubicBezTo>
                  <a:cubicBezTo>
                    <a:pt x="2966" y="5919"/>
                    <a:pt x="3121" y="5904"/>
                    <a:pt x="3267" y="5872"/>
                  </a:cubicBezTo>
                  <a:cubicBezTo>
                    <a:pt x="3844" y="5745"/>
                    <a:pt x="4328" y="5431"/>
                    <a:pt x="4685" y="4958"/>
                  </a:cubicBezTo>
                  <a:cubicBezTo>
                    <a:pt x="4858" y="4728"/>
                    <a:pt x="4995" y="4440"/>
                    <a:pt x="5077" y="4148"/>
                  </a:cubicBezTo>
                  <a:cubicBezTo>
                    <a:pt x="5576" y="3420"/>
                    <a:pt x="5613" y="2460"/>
                    <a:pt x="5331" y="1648"/>
                  </a:cubicBezTo>
                  <a:cubicBezTo>
                    <a:pt x="5015" y="730"/>
                    <a:pt x="4094" y="91"/>
                    <a:pt x="3146" y="10"/>
                  </a:cubicBezTo>
                  <a:cubicBezTo>
                    <a:pt x="3068" y="4"/>
                    <a:pt x="2989" y="1"/>
                    <a:pt x="2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9"/>
            <p:cNvSpPr/>
            <p:nvPr/>
          </p:nvSpPr>
          <p:spPr>
            <a:xfrm rot="-3454965" flipH="1">
              <a:off x="1167118" y="4209484"/>
              <a:ext cx="66806" cy="57083"/>
            </a:xfrm>
            <a:custGeom>
              <a:avLst/>
              <a:gdLst/>
              <a:ahLst/>
              <a:cxnLst/>
              <a:rect l="l" t="t" r="r" b="b"/>
              <a:pathLst>
                <a:path w="3313" h="3242" extrusionOk="0">
                  <a:moveTo>
                    <a:pt x="1419" y="0"/>
                  </a:moveTo>
                  <a:cubicBezTo>
                    <a:pt x="1215" y="0"/>
                    <a:pt x="1044" y="41"/>
                    <a:pt x="835" y="120"/>
                  </a:cubicBezTo>
                  <a:lnTo>
                    <a:pt x="808" y="130"/>
                  </a:lnTo>
                  <a:lnTo>
                    <a:pt x="661" y="221"/>
                  </a:lnTo>
                  <a:cubicBezTo>
                    <a:pt x="505" y="298"/>
                    <a:pt x="376" y="411"/>
                    <a:pt x="277" y="560"/>
                  </a:cubicBezTo>
                  <a:cubicBezTo>
                    <a:pt x="238" y="622"/>
                    <a:pt x="148" y="796"/>
                    <a:pt x="118" y="861"/>
                  </a:cubicBezTo>
                  <a:cubicBezTo>
                    <a:pt x="109" y="880"/>
                    <a:pt x="102" y="900"/>
                    <a:pt x="95" y="920"/>
                  </a:cubicBezTo>
                  <a:cubicBezTo>
                    <a:pt x="79" y="973"/>
                    <a:pt x="61" y="1058"/>
                    <a:pt x="54" y="1091"/>
                  </a:cubicBezTo>
                  <a:cubicBezTo>
                    <a:pt x="47" y="1120"/>
                    <a:pt x="24" y="1206"/>
                    <a:pt x="15" y="1261"/>
                  </a:cubicBezTo>
                  <a:cubicBezTo>
                    <a:pt x="14" y="1271"/>
                    <a:pt x="11" y="1279"/>
                    <a:pt x="11" y="1290"/>
                  </a:cubicBezTo>
                  <a:cubicBezTo>
                    <a:pt x="1" y="1416"/>
                    <a:pt x="8" y="1544"/>
                    <a:pt x="18" y="1669"/>
                  </a:cubicBezTo>
                  <a:cubicBezTo>
                    <a:pt x="21" y="1688"/>
                    <a:pt x="24" y="1705"/>
                    <a:pt x="28" y="1724"/>
                  </a:cubicBezTo>
                  <a:cubicBezTo>
                    <a:pt x="54" y="1841"/>
                    <a:pt x="87" y="1976"/>
                    <a:pt x="138" y="2092"/>
                  </a:cubicBezTo>
                  <a:cubicBezTo>
                    <a:pt x="191" y="2220"/>
                    <a:pt x="269" y="2343"/>
                    <a:pt x="353" y="2453"/>
                  </a:cubicBezTo>
                  <a:cubicBezTo>
                    <a:pt x="355" y="2459"/>
                    <a:pt x="356" y="2465"/>
                    <a:pt x="359" y="2472"/>
                  </a:cubicBezTo>
                  <a:cubicBezTo>
                    <a:pt x="454" y="2688"/>
                    <a:pt x="597" y="2863"/>
                    <a:pt x="787" y="3002"/>
                  </a:cubicBezTo>
                  <a:cubicBezTo>
                    <a:pt x="884" y="3055"/>
                    <a:pt x="982" y="3107"/>
                    <a:pt x="1080" y="3158"/>
                  </a:cubicBezTo>
                  <a:cubicBezTo>
                    <a:pt x="1228" y="3214"/>
                    <a:pt x="1380" y="3241"/>
                    <a:pt x="1534" y="3241"/>
                  </a:cubicBezTo>
                  <a:cubicBezTo>
                    <a:pt x="1598" y="3241"/>
                    <a:pt x="1662" y="3237"/>
                    <a:pt x="1727" y="3227"/>
                  </a:cubicBezTo>
                  <a:cubicBezTo>
                    <a:pt x="1733" y="3225"/>
                    <a:pt x="1736" y="3225"/>
                    <a:pt x="1742" y="3223"/>
                  </a:cubicBezTo>
                  <a:cubicBezTo>
                    <a:pt x="1808" y="3212"/>
                    <a:pt x="1953" y="3166"/>
                    <a:pt x="2038" y="3140"/>
                  </a:cubicBezTo>
                  <a:cubicBezTo>
                    <a:pt x="2044" y="3137"/>
                    <a:pt x="2047" y="3137"/>
                    <a:pt x="2053" y="3137"/>
                  </a:cubicBezTo>
                  <a:cubicBezTo>
                    <a:pt x="2122" y="3120"/>
                    <a:pt x="2317" y="3079"/>
                    <a:pt x="2427" y="3023"/>
                  </a:cubicBezTo>
                  <a:cubicBezTo>
                    <a:pt x="2727" y="2871"/>
                    <a:pt x="2837" y="2774"/>
                    <a:pt x="3054" y="2517"/>
                  </a:cubicBezTo>
                  <a:cubicBezTo>
                    <a:pt x="3159" y="2382"/>
                    <a:pt x="3225" y="2230"/>
                    <a:pt x="3251" y="2064"/>
                  </a:cubicBezTo>
                  <a:cubicBezTo>
                    <a:pt x="3303" y="1905"/>
                    <a:pt x="3313" y="1744"/>
                    <a:pt x="3281" y="1576"/>
                  </a:cubicBezTo>
                  <a:cubicBezTo>
                    <a:pt x="3261" y="1403"/>
                    <a:pt x="3201" y="1248"/>
                    <a:pt x="3100" y="1108"/>
                  </a:cubicBezTo>
                  <a:cubicBezTo>
                    <a:pt x="3018" y="950"/>
                    <a:pt x="2906" y="823"/>
                    <a:pt x="2758" y="724"/>
                  </a:cubicBezTo>
                  <a:lnTo>
                    <a:pt x="2687" y="687"/>
                  </a:lnTo>
                  <a:cubicBezTo>
                    <a:pt x="2670" y="659"/>
                    <a:pt x="2657" y="631"/>
                    <a:pt x="2637" y="605"/>
                  </a:cubicBezTo>
                  <a:cubicBezTo>
                    <a:pt x="2627" y="590"/>
                    <a:pt x="2614" y="575"/>
                    <a:pt x="2601" y="562"/>
                  </a:cubicBezTo>
                  <a:cubicBezTo>
                    <a:pt x="2520" y="475"/>
                    <a:pt x="2425" y="392"/>
                    <a:pt x="2337" y="313"/>
                  </a:cubicBezTo>
                  <a:cubicBezTo>
                    <a:pt x="2330" y="307"/>
                    <a:pt x="2324" y="301"/>
                    <a:pt x="2317" y="295"/>
                  </a:cubicBezTo>
                  <a:cubicBezTo>
                    <a:pt x="2225" y="222"/>
                    <a:pt x="2015" y="127"/>
                    <a:pt x="1982" y="110"/>
                  </a:cubicBezTo>
                  <a:cubicBezTo>
                    <a:pt x="1858" y="49"/>
                    <a:pt x="1714" y="21"/>
                    <a:pt x="1578" y="8"/>
                  </a:cubicBezTo>
                  <a:cubicBezTo>
                    <a:pt x="1522" y="3"/>
                    <a:pt x="1470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9"/>
            <p:cNvSpPr/>
            <p:nvPr/>
          </p:nvSpPr>
          <p:spPr>
            <a:xfrm rot="-3454965" flipH="1">
              <a:off x="1068776" y="4231934"/>
              <a:ext cx="74126" cy="45410"/>
            </a:xfrm>
            <a:custGeom>
              <a:avLst/>
              <a:gdLst/>
              <a:ahLst/>
              <a:cxnLst/>
              <a:rect l="l" t="t" r="r" b="b"/>
              <a:pathLst>
                <a:path w="3676" h="2579" extrusionOk="0">
                  <a:moveTo>
                    <a:pt x="1805" y="0"/>
                  </a:moveTo>
                  <a:cubicBezTo>
                    <a:pt x="1551" y="0"/>
                    <a:pt x="1286" y="87"/>
                    <a:pt x="1033" y="292"/>
                  </a:cubicBezTo>
                  <a:cubicBezTo>
                    <a:pt x="1" y="1125"/>
                    <a:pt x="837" y="2579"/>
                    <a:pt x="1873" y="2579"/>
                  </a:cubicBezTo>
                  <a:cubicBezTo>
                    <a:pt x="2126" y="2579"/>
                    <a:pt x="2392" y="2492"/>
                    <a:pt x="2644" y="2287"/>
                  </a:cubicBezTo>
                  <a:cubicBezTo>
                    <a:pt x="3675" y="1454"/>
                    <a:pt x="2840" y="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9"/>
            <p:cNvSpPr/>
            <p:nvPr/>
          </p:nvSpPr>
          <p:spPr>
            <a:xfrm rot="-3454965" flipH="1">
              <a:off x="1115879" y="4339346"/>
              <a:ext cx="118206" cy="105539"/>
            </a:xfrm>
            <a:custGeom>
              <a:avLst/>
              <a:gdLst/>
              <a:ahLst/>
              <a:cxnLst/>
              <a:rect l="l" t="t" r="r" b="b"/>
              <a:pathLst>
                <a:path w="5862" h="5994" extrusionOk="0">
                  <a:moveTo>
                    <a:pt x="2818" y="1"/>
                  </a:moveTo>
                  <a:cubicBezTo>
                    <a:pt x="2681" y="1"/>
                    <a:pt x="2543" y="12"/>
                    <a:pt x="2403" y="39"/>
                  </a:cubicBezTo>
                  <a:cubicBezTo>
                    <a:pt x="1957" y="124"/>
                    <a:pt x="1618" y="285"/>
                    <a:pt x="1238" y="526"/>
                  </a:cubicBezTo>
                  <a:cubicBezTo>
                    <a:pt x="596" y="935"/>
                    <a:pt x="202" y="1640"/>
                    <a:pt x="68" y="2374"/>
                  </a:cubicBezTo>
                  <a:cubicBezTo>
                    <a:pt x="44" y="2515"/>
                    <a:pt x="42" y="2654"/>
                    <a:pt x="48" y="2794"/>
                  </a:cubicBezTo>
                  <a:cubicBezTo>
                    <a:pt x="1" y="3159"/>
                    <a:pt x="15" y="3532"/>
                    <a:pt x="110" y="3881"/>
                  </a:cubicBezTo>
                  <a:cubicBezTo>
                    <a:pt x="224" y="4297"/>
                    <a:pt x="356" y="4622"/>
                    <a:pt x="616" y="4978"/>
                  </a:cubicBezTo>
                  <a:cubicBezTo>
                    <a:pt x="832" y="5273"/>
                    <a:pt x="1121" y="5497"/>
                    <a:pt x="1439" y="5668"/>
                  </a:cubicBezTo>
                  <a:cubicBezTo>
                    <a:pt x="1827" y="5876"/>
                    <a:pt x="2272" y="5994"/>
                    <a:pt x="2716" y="5994"/>
                  </a:cubicBezTo>
                  <a:cubicBezTo>
                    <a:pt x="2894" y="5994"/>
                    <a:pt x="3072" y="5974"/>
                    <a:pt x="3246" y="5934"/>
                  </a:cubicBezTo>
                  <a:cubicBezTo>
                    <a:pt x="3813" y="5804"/>
                    <a:pt x="4366" y="5555"/>
                    <a:pt x="4784" y="5143"/>
                  </a:cubicBezTo>
                  <a:cubicBezTo>
                    <a:pt x="4797" y="5130"/>
                    <a:pt x="4807" y="5117"/>
                    <a:pt x="4820" y="5106"/>
                  </a:cubicBezTo>
                  <a:cubicBezTo>
                    <a:pt x="4879" y="5058"/>
                    <a:pt x="4944" y="5021"/>
                    <a:pt x="4999" y="4969"/>
                  </a:cubicBezTo>
                  <a:cubicBezTo>
                    <a:pt x="5335" y="4653"/>
                    <a:pt x="5538" y="4359"/>
                    <a:pt x="5747" y="3952"/>
                  </a:cubicBezTo>
                  <a:cubicBezTo>
                    <a:pt x="5862" y="3728"/>
                    <a:pt x="5843" y="3389"/>
                    <a:pt x="5768" y="3129"/>
                  </a:cubicBezTo>
                  <a:cubicBezTo>
                    <a:pt x="5783" y="2915"/>
                    <a:pt x="5777" y="2696"/>
                    <a:pt x="5738" y="2492"/>
                  </a:cubicBezTo>
                  <a:cubicBezTo>
                    <a:pt x="5649" y="2041"/>
                    <a:pt x="5483" y="1690"/>
                    <a:pt x="5243" y="1308"/>
                  </a:cubicBezTo>
                  <a:cubicBezTo>
                    <a:pt x="5063" y="1017"/>
                    <a:pt x="4810" y="770"/>
                    <a:pt x="4541" y="567"/>
                  </a:cubicBezTo>
                  <a:cubicBezTo>
                    <a:pt x="4279" y="367"/>
                    <a:pt x="3966" y="203"/>
                    <a:pt x="3646" y="121"/>
                  </a:cubicBezTo>
                  <a:cubicBezTo>
                    <a:pt x="3370" y="49"/>
                    <a:pt x="3097" y="1"/>
                    <a:pt x="2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9"/>
            <p:cNvSpPr/>
            <p:nvPr/>
          </p:nvSpPr>
          <p:spPr>
            <a:xfrm rot="-3454965" flipH="1">
              <a:off x="1013973" y="4342668"/>
              <a:ext cx="67472" cy="60094"/>
            </a:xfrm>
            <a:custGeom>
              <a:avLst/>
              <a:gdLst/>
              <a:ahLst/>
              <a:cxnLst/>
              <a:rect l="l" t="t" r="r" b="b"/>
              <a:pathLst>
                <a:path w="3346" h="3413" extrusionOk="0">
                  <a:moveTo>
                    <a:pt x="1643" y="0"/>
                  </a:moveTo>
                  <a:cubicBezTo>
                    <a:pt x="1581" y="0"/>
                    <a:pt x="1519" y="6"/>
                    <a:pt x="1455" y="18"/>
                  </a:cubicBezTo>
                  <a:cubicBezTo>
                    <a:pt x="1280" y="39"/>
                    <a:pt x="1126" y="99"/>
                    <a:pt x="988" y="200"/>
                  </a:cubicBezTo>
                  <a:cubicBezTo>
                    <a:pt x="831" y="277"/>
                    <a:pt x="703" y="391"/>
                    <a:pt x="604" y="541"/>
                  </a:cubicBezTo>
                  <a:cubicBezTo>
                    <a:pt x="552" y="637"/>
                    <a:pt x="500" y="736"/>
                    <a:pt x="448" y="833"/>
                  </a:cubicBezTo>
                  <a:cubicBezTo>
                    <a:pt x="437" y="862"/>
                    <a:pt x="435" y="893"/>
                    <a:pt x="427" y="923"/>
                  </a:cubicBezTo>
                  <a:cubicBezTo>
                    <a:pt x="363" y="990"/>
                    <a:pt x="299" y="1059"/>
                    <a:pt x="235" y="1125"/>
                  </a:cubicBezTo>
                  <a:cubicBezTo>
                    <a:pt x="105" y="1308"/>
                    <a:pt x="27" y="1513"/>
                    <a:pt x="1" y="1738"/>
                  </a:cubicBezTo>
                  <a:lnTo>
                    <a:pt x="8" y="2066"/>
                  </a:lnTo>
                  <a:cubicBezTo>
                    <a:pt x="44" y="2293"/>
                    <a:pt x="135" y="2499"/>
                    <a:pt x="279" y="2679"/>
                  </a:cubicBezTo>
                  <a:cubicBezTo>
                    <a:pt x="292" y="2693"/>
                    <a:pt x="303" y="2707"/>
                    <a:pt x="317" y="2722"/>
                  </a:cubicBezTo>
                  <a:cubicBezTo>
                    <a:pt x="408" y="2812"/>
                    <a:pt x="504" y="2904"/>
                    <a:pt x="601" y="2989"/>
                  </a:cubicBezTo>
                  <a:cubicBezTo>
                    <a:pt x="630" y="3015"/>
                    <a:pt x="658" y="3037"/>
                    <a:pt x="689" y="3056"/>
                  </a:cubicBezTo>
                  <a:cubicBezTo>
                    <a:pt x="704" y="3067"/>
                    <a:pt x="723" y="3076"/>
                    <a:pt x="739" y="3086"/>
                  </a:cubicBezTo>
                  <a:cubicBezTo>
                    <a:pt x="848" y="3148"/>
                    <a:pt x="958" y="3212"/>
                    <a:pt x="1073" y="3264"/>
                  </a:cubicBezTo>
                  <a:cubicBezTo>
                    <a:pt x="1109" y="3280"/>
                    <a:pt x="1145" y="3294"/>
                    <a:pt x="1184" y="3306"/>
                  </a:cubicBezTo>
                  <a:cubicBezTo>
                    <a:pt x="1300" y="3340"/>
                    <a:pt x="1421" y="3365"/>
                    <a:pt x="1540" y="3392"/>
                  </a:cubicBezTo>
                  <a:cubicBezTo>
                    <a:pt x="1560" y="3398"/>
                    <a:pt x="1579" y="3401"/>
                    <a:pt x="1598" y="3404"/>
                  </a:cubicBezTo>
                  <a:cubicBezTo>
                    <a:pt x="1638" y="3408"/>
                    <a:pt x="1676" y="3412"/>
                    <a:pt x="1716" y="3412"/>
                  </a:cubicBezTo>
                  <a:cubicBezTo>
                    <a:pt x="1742" y="3413"/>
                    <a:pt x="1769" y="3413"/>
                    <a:pt x="1796" y="3413"/>
                  </a:cubicBezTo>
                  <a:cubicBezTo>
                    <a:pt x="1893" y="3413"/>
                    <a:pt x="1992" y="3410"/>
                    <a:pt x="2090" y="3404"/>
                  </a:cubicBezTo>
                  <a:cubicBezTo>
                    <a:pt x="2107" y="3401"/>
                    <a:pt x="2123" y="3399"/>
                    <a:pt x="2142" y="3398"/>
                  </a:cubicBezTo>
                  <a:cubicBezTo>
                    <a:pt x="2287" y="3378"/>
                    <a:pt x="2429" y="3325"/>
                    <a:pt x="2569" y="3283"/>
                  </a:cubicBezTo>
                  <a:cubicBezTo>
                    <a:pt x="2785" y="3186"/>
                    <a:pt x="2962" y="3045"/>
                    <a:pt x="3100" y="2854"/>
                  </a:cubicBezTo>
                  <a:cubicBezTo>
                    <a:pt x="3231" y="2671"/>
                    <a:pt x="3308" y="2466"/>
                    <a:pt x="3334" y="2241"/>
                  </a:cubicBezTo>
                  <a:cubicBezTo>
                    <a:pt x="3346" y="2096"/>
                    <a:pt x="3336" y="1945"/>
                    <a:pt x="3329" y="1798"/>
                  </a:cubicBezTo>
                  <a:cubicBezTo>
                    <a:pt x="3327" y="1755"/>
                    <a:pt x="3321" y="1715"/>
                    <a:pt x="3313" y="1673"/>
                  </a:cubicBezTo>
                  <a:cubicBezTo>
                    <a:pt x="3284" y="1528"/>
                    <a:pt x="3238" y="1384"/>
                    <a:pt x="3190" y="1243"/>
                  </a:cubicBezTo>
                  <a:cubicBezTo>
                    <a:pt x="3176" y="1204"/>
                    <a:pt x="3159" y="1164"/>
                    <a:pt x="3142" y="1126"/>
                  </a:cubicBezTo>
                  <a:cubicBezTo>
                    <a:pt x="3133" y="1108"/>
                    <a:pt x="3121" y="1090"/>
                    <a:pt x="3113" y="1074"/>
                  </a:cubicBezTo>
                  <a:cubicBezTo>
                    <a:pt x="3048" y="962"/>
                    <a:pt x="2982" y="847"/>
                    <a:pt x="2910" y="739"/>
                  </a:cubicBezTo>
                  <a:cubicBezTo>
                    <a:pt x="2885" y="703"/>
                    <a:pt x="2860" y="672"/>
                    <a:pt x="2831" y="639"/>
                  </a:cubicBezTo>
                  <a:cubicBezTo>
                    <a:pt x="2822" y="623"/>
                    <a:pt x="2805" y="607"/>
                    <a:pt x="2789" y="591"/>
                  </a:cubicBezTo>
                  <a:cubicBezTo>
                    <a:pt x="2696" y="500"/>
                    <a:pt x="2603" y="407"/>
                    <a:pt x="2506" y="322"/>
                  </a:cubicBezTo>
                  <a:cubicBezTo>
                    <a:pt x="2471" y="293"/>
                    <a:pt x="2435" y="267"/>
                    <a:pt x="2395" y="246"/>
                  </a:cubicBezTo>
                  <a:cubicBezTo>
                    <a:pt x="2261" y="141"/>
                    <a:pt x="2110" y="75"/>
                    <a:pt x="1942" y="49"/>
                  </a:cubicBezTo>
                  <a:cubicBezTo>
                    <a:pt x="1843" y="17"/>
                    <a:pt x="1744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9"/>
            <p:cNvSpPr/>
            <p:nvPr/>
          </p:nvSpPr>
          <p:spPr>
            <a:xfrm rot="-3454965" flipH="1">
              <a:off x="1975016" y="4166188"/>
              <a:ext cx="68056" cy="57030"/>
            </a:xfrm>
            <a:custGeom>
              <a:avLst/>
              <a:gdLst/>
              <a:ahLst/>
              <a:cxnLst/>
              <a:rect l="l" t="t" r="r" b="b"/>
              <a:pathLst>
                <a:path w="3375" h="3239" extrusionOk="0">
                  <a:moveTo>
                    <a:pt x="1891" y="1"/>
                  </a:moveTo>
                  <a:cubicBezTo>
                    <a:pt x="1790" y="1"/>
                    <a:pt x="1688" y="2"/>
                    <a:pt x="1589" y="11"/>
                  </a:cubicBezTo>
                  <a:cubicBezTo>
                    <a:pt x="1564" y="12"/>
                    <a:pt x="1541" y="15"/>
                    <a:pt x="1520" y="19"/>
                  </a:cubicBezTo>
                  <a:cubicBezTo>
                    <a:pt x="1510" y="21"/>
                    <a:pt x="1497" y="25"/>
                    <a:pt x="1485" y="27"/>
                  </a:cubicBezTo>
                  <a:cubicBezTo>
                    <a:pt x="1370" y="57"/>
                    <a:pt x="1252" y="91"/>
                    <a:pt x="1137" y="127"/>
                  </a:cubicBezTo>
                  <a:cubicBezTo>
                    <a:pt x="1115" y="135"/>
                    <a:pt x="1094" y="142"/>
                    <a:pt x="1072" y="152"/>
                  </a:cubicBezTo>
                  <a:cubicBezTo>
                    <a:pt x="1049" y="163"/>
                    <a:pt x="1028" y="173"/>
                    <a:pt x="1006" y="186"/>
                  </a:cubicBezTo>
                  <a:cubicBezTo>
                    <a:pt x="899" y="248"/>
                    <a:pt x="793" y="313"/>
                    <a:pt x="691" y="379"/>
                  </a:cubicBezTo>
                  <a:cubicBezTo>
                    <a:pt x="682" y="386"/>
                    <a:pt x="671" y="392"/>
                    <a:pt x="662" y="399"/>
                  </a:cubicBezTo>
                  <a:cubicBezTo>
                    <a:pt x="642" y="414"/>
                    <a:pt x="622" y="429"/>
                    <a:pt x="605" y="445"/>
                  </a:cubicBezTo>
                  <a:cubicBezTo>
                    <a:pt x="596" y="452"/>
                    <a:pt x="589" y="461"/>
                    <a:pt x="579" y="468"/>
                  </a:cubicBezTo>
                  <a:cubicBezTo>
                    <a:pt x="492" y="558"/>
                    <a:pt x="403" y="647"/>
                    <a:pt x="323" y="740"/>
                  </a:cubicBezTo>
                  <a:cubicBezTo>
                    <a:pt x="308" y="759"/>
                    <a:pt x="294" y="776"/>
                    <a:pt x="281" y="796"/>
                  </a:cubicBezTo>
                  <a:cubicBezTo>
                    <a:pt x="274" y="806"/>
                    <a:pt x="266" y="818"/>
                    <a:pt x="261" y="831"/>
                  </a:cubicBezTo>
                  <a:cubicBezTo>
                    <a:pt x="202" y="934"/>
                    <a:pt x="144" y="1042"/>
                    <a:pt x="90" y="1150"/>
                  </a:cubicBezTo>
                  <a:cubicBezTo>
                    <a:pt x="23" y="1307"/>
                    <a:pt x="0" y="1468"/>
                    <a:pt x="18" y="1634"/>
                  </a:cubicBezTo>
                  <a:cubicBezTo>
                    <a:pt x="8" y="1802"/>
                    <a:pt x="39" y="1963"/>
                    <a:pt x="114" y="2118"/>
                  </a:cubicBezTo>
                  <a:cubicBezTo>
                    <a:pt x="151" y="2213"/>
                    <a:pt x="203" y="2298"/>
                    <a:pt x="266" y="2373"/>
                  </a:cubicBezTo>
                  <a:cubicBezTo>
                    <a:pt x="275" y="2388"/>
                    <a:pt x="287" y="2406"/>
                    <a:pt x="294" y="2418"/>
                  </a:cubicBezTo>
                  <a:cubicBezTo>
                    <a:pt x="324" y="2467"/>
                    <a:pt x="359" y="2533"/>
                    <a:pt x="396" y="2587"/>
                  </a:cubicBezTo>
                  <a:cubicBezTo>
                    <a:pt x="406" y="2602"/>
                    <a:pt x="418" y="2616"/>
                    <a:pt x="430" y="2631"/>
                  </a:cubicBezTo>
                  <a:lnTo>
                    <a:pt x="448" y="2648"/>
                  </a:lnTo>
                  <a:cubicBezTo>
                    <a:pt x="533" y="2733"/>
                    <a:pt x="622" y="2821"/>
                    <a:pt x="714" y="2900"/>
                  </a:cubicBezTo>
                  <a:cubicBezTo>
                    <a:pt x="728" y="2913"/>
                    <a:pt x="743" y="2924"/>
                    <a:pt x="759" y="2934"/>
                  </a:cubicBezTo>
                  <a:cubicBezTo>
                    <a:pt x="766" y="2940"/>
                    <a:pt x="773" y="2943"/>
                    <a:pt x="780" y="2949"/>
                  </a:cubicBezTo>
                  <a:cubicBezTo>
                    <a:pt x="879" y="3008"/>
                    <a:pt x="993" y="3068"/>
                    <a:pt x="1097" y="3117"/>
                  </a:cubicBezTo>
                  <a:cubicBezTo>
                    <a:pt x="1111" y="3124"/>
                    <a:pt x="1128" y="3131"/>
                    <a:pt x="1144" y="3137"/>
                  </a:cubicBezTo>
                  <a:cubicBezTo>
                    <a:pt x="1151" y="3141"/>
                    <a:pt x="1160" y="3143"/>
                    <a:pt x="1167" y="3144"/>
                  </a:cubicBezTo>
                  <a:cubicBezTo>
                    <a:pt x="1278" y="3179"/>
                    <a:pt x="1397" y="3202"/>
                    <a:pt x="1511" y="3228"/>
                  </a:cubicBezTo>
                  <a:cubicBezTo>
                    <a:pt x="1527" y="3231"/>
                    <a:pt x="1544" y="3235"/>
                    <a:pt x="1561" y="3236"/>
                  </a:cubicBezTo>
                  <a:cubicBezTo>
                    <a:pt x="1570" y="3238"/>
                    <a:pt x="1577" y="3238"/>
                    <a:pt x="1586" y="3238"/>
                  </a:cubicBezTo>
                  <a:lnTo>
                    <a:pt x="1603" y="3238"/>
                  </a:lnTo>
                  <a:cubicBezTo>
                    <a:pt x="1623" y="3238"/>
                    <a:pt x="1646" y="3239"/>
                    <a:pt x="1670" y="3239"/>
                  </a:cubicBezTo>
                  <a:cubicBezTo>
                    <a:pt x="1758" y="3239"/>
                    <a:pt x="1867" y="3235"/>
                    <a:pt x="1938" y="3231"/>
                  </a:cubicBezTo>
                  <a:cubicBezTo>
                    <a:pt x="1955" y="3231"/>
                    <a:pt x="1973" y="3229"/>
                    <a:pt x="1989" y="3226"/>
                  </a:cubicBezTo>
                  <a:cubicBezTo>
                    <a:pt x="1999" y="3223"/>
                    <a:pt x="2009" y="3222"/>
                    <a:pt x="2017" y="3219"/>
                  </a:cubicBezTo>
                  <a:cubicBezTo>
                    <a:pt x="2095" y="3199"/>
                    <a:pt x="2266" y="3150"/>
                    <a:pt x="2341" y="3126"/>
                  </a:cubicBezTo>
                  <a:lnTo>
                    <a:pt x="2358" y="3120"/>
                  </a:lnTo>
                  <a:cubicBezTo>
                    <a:pt x="2376" y="3114"/>
                    <a:pt x="2391" y="3105"/>
                    <a:pt x="2409" y="3098"/>
                  </a:cubicBezTo>
                  <a:cubicBezTo>
                    <a:pt x="2462" y="3068"/>
                    <a:pt x="2521" y="3029"/>
                    <a:pt x="2568" y="3000"/>
                  </a:cubicBezTo>
                  <a:cubicBezTo>
                    <a:pt x="2597" y="2985"/>
                    <a:pt x="2675" y="2940"/>
                    <a:pt x="2722" y="2905"/>
                  </a:cubicBezTo>
                  <a:cubicBezTo>
                    <a:pt x="2732" y="2900"/>
                    <a:pt x="2741" y="2892"/>
                    <a:pt x="2750" y="2885"/>
                  </a:cubicBezTo>
                  <a:cubicBezTo>
                    <a:pt x="2757" y="2881"/>
                    <a:pt x="2764" y="2874"/>
                    <a:pt x="2771" y="2867"/>
                  </a:cubicBezTo>
                  <a:lnTo>
                    <a:pt x="2783" y="2855"/>
                  </a:lnTo>
                  <a:cubicBezTo>
                    <a:pt x="2856" y="2782"/>
                    <a:pt x="2957" y="2677"/>
                    <a:pt x="3024" y="2598"/>
                  </a:cubicBezTo>
                  <a:cubicBezTo>
                    <a:pt x="3040" y="2582"/>
                    <a:pt x="3052" y="2566"/>
                    <a:pt x="3063" y="2547"/>
                  </a:cubicBezTo>
                  <a:cubicBezTo>
                    <a:pt x="3095" y="2495"/>
                    <a:pt x="3127" y="2431"/>
                    <a:pt x="3152" y="2380"/>
                  </a:cubicBezTo>
                  <a:cubicBezTo>
                    <a:pt x="3181" y="2326"/>
                    <a:pt x="3217" y="2267"/>
                    <a:pt x="3245" y="2208"/>
                  </a:cubicBezTo>
                  <a:cubicBezTo>
                    <a:pt x="3253" y="2188"/>
                    <a:pt x="3260" y="2167"/>
                    <a:pt x="3266" y="2149"/>
                  </a:cubicBezTo>
                  <a:cubicBezTo>
                    <a:pt x="3302" y="2026"/>
                    <a:pt x="3332" y="1901"/>
                    <a:pt x="3354" y="1776"/>
                  </a:cubicBezTo>
                  <a:cubicBezTo>
                    <a:pt x="3358" y="1754"/>
                    <a:pt x="3360" y="1734"/>
                    <a:pt x="3360" y="1713"/>
                  </a:cubicBezTo>
                  <a:cubicBezTo>
                    <a:pt x="3361" y="1583"/>
                    <a:pt x="3374" y="1405"/>
                    <a:pt x="3338" y="1265"/>
                  </a:cubicBezTo>
                  <a:cubicBezTo>
                    <a:pt x="3309" y="1153"/>
                    <a:pt x="3278" y="1037"/>
                    <a:pt x="3242" y="927"/>
                  </a:cubicBezTo>
                  <a:lnTo>
                    <a:pt x="3230" y="900"/>
                  </a:lnTo>
                  <a:cubicBezTo>
                    <a:pt x="3178" y="778"/>
                    <a:pt x="3095" y="661"/>
                    <a:pt x="3026" y="555"/>
                  </a:cubicBezTo>
                  <a:cubicBezTo>
                    <a:pt x="3014" y="539"/>
                    <a:pt x="3004" y="524"/>
                    <a:pt x="2990" y="510"/>
                  </a:cubicBezTo>
                  <a:cubicBezTo>
                    <a:pt x="2983" y="509"/>
                    <a:pt x="2978" y="504"/>
                    <a:pt x="2977" y="501"/>
                  </a:cubicBezTo>
                  <a:cubicBezTo>
                    <a:pt x="2941" y="464"/>
                    <a:pt x="2764" y="294"/>
                    <a:pt x="2722" y="260"/>
                  </a:cubicBezTo>
                  <a:cubicBezTo>
                    <a:pt x="2521" y="100"/>
                    <a:pt x="2331" y="71"/>
                    <a:pt x="2094" y="18"/>
                  </a:cubicBezTo>
                  <a:cubicBezTo>
                    <a:pt x="2052" y="8"/>
                    <a:pt x="2009" y="1"/>
                    <a:pt x="1966" y="1"/>
                  </a:cubicBezTo>
                  <a:cubicBezTo>
                    <a:pt x="1941" y="1"/>
                    <a:pt x="1916" y="1"/>
                    <a:pt x="1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9"/>
            <p:cNvSpPr/>
            <p:nvPr/>
          </p:nvSpPr>
          <p:spPr>
            <a:xfrm rot="-3454965" flipH="1">
              <a:off x="2127319" y="4006114"/>
              <a:ext cx="61946" cy="55252"/>
            </a:xfrm>
            <a:custGeom>
              <a:avLst/>
              <a:gdLst/>
              <a:ahLst/>
              <a:cxnLst/>
              <a:rect l="l" t="t" r="r" b="b"/>
              <a:pathLst>
                <a:path w="3072" h="3138" extrusionOk="0">
                  <a:moveTo>
                    <a:pt x="1312" y="0"/>
                  </a:moveTo>
                  <a:cubicBezTo>
                    <a:pt x="1136" y="0"/>
                    <a:pt x="967" y="35"/>
                    <a:pt x="805" y="107"/>
                  </a:cubicBezTo>
                  <a:cubicBezTo>
                    <a:pt x="705" y="166"/>
                    <a:pt x="607" y="225"/>
                    <a:pt x="510" y="284"/>
                  </a:cubicBezTo>
                  <a:cubicBezTo>
                    <a:pt x="330" y="431"/>
                    <a:pt x="197" y="612"/>
                    <a:pt x="115" y="828"/>
                  </a:cubicBezTo>
                  <a:cubicBezTo>
                    <a:pt x="104" y="849"/>
                    <a:pt x="97" y="871"/>
                    <a:pt x="92" y="894"/>
                  </a:cubicBezTo>
                  <a:cubicBezTo>
                    <a:pt x="75" y="956"/>
                    <a:pt x="10" y="1160"/>
                    <a:pt x="7" y="1282"/>
                  </a:cubicBezTo>
                  <a:cubicBezTo>
                    <a:pt x="3" y="1412"/>
                    <a:pt x="0" y="1543"/>
                    <a:pt x="18" y="1672"/>
                  </a:cubicBezTo>
                  <a:cubicBezTo>
                    <a:pt x="36" y="1802"/>
                    <a:pt x="89" y="1954"/>
                    <a:pt x="125" y="2062"/>
                  </a:cubicBezTo>
                  <a:cubicBezTo>
                    <a:pt x="133" y="2085"/>
                    <a:pt x="143" y="2107"/>
                    <a:pt x="153" y="2127"/>
                  </a:cubicBezTo>
                  <a:cubicBezTo>
                    <a:pt x="215" y="2249"/>
                    <a:pt x="288" y="2366"/>
                    <a:pt x="366" y="2479"/>
                  </a:cubicBezTo>
                  <a:cubicBezTo>
                    <a:pt x="380" y="2498"/>
                    <a:pt x="394" y="2517"/>
                    <a:pt x="410" y="2534"/>
                  </a:cubicBezTo>
                  <a:cubicBezTo>
                    <a:pt x="504" y="2635"/>
                    <a:pt x="603" y="2731"/>
                    <a:pt x="708" y="2817"/>
                  </a:cubicBezTo>
                  <a:cubicBezTo>
                    <a:pt x="727" y="2832"/>
                    <a:pt x="747" y="2843"/>
                    <a:pt x="766" y="2856"/>
                  </a:cubicBezTo>
                  <a:cubicBezTo>
                    <a:pt x="864" y="2912"/>
                    <a:pt x="999" y="2999"/>
                    <a:pt x="1122" y="3042"/>
                  </a:cubicBezTo>
                  <a:cubicBezTo>
                    <a:pt x="1135" y="3045"/>
                    <a:pt x="1147" y="3049"/>
                    <a:pt x="1158" y="3052"/>
                  </a:cubicBezTo>
                  <a:cubicBezTo>
                    <a:pt x="1269" y="3081"/>
                    <a:pt x="1387" y="3114"/>
                    <a:pt x="1499" y="3134"/>
                  </a:cubicBezTo>
                  <a:cubicBezTo>
                    <a:pt x="1512" y="3135"/>
                    <a:pt x="1525" y="3137"/>
                    <a:pt x="1538" y="3137"/>
                  </a:cubicBezTo>
                  <a:lnTo>
                    <a:pt x="1554" y="3137"/>
                  </a:lnTo>
                  <a:cubicBezTo>
                    <a:pt x="1577" y="3137"/>
                    <a:pt x="1602" y="3137"/>
                    <a:pt x="1628" y="3137"/>
                  </a:cubicBezTo>
                  <a:cubicBezTo>
                    <a:pt x="1717" y="3137"/>
                    <a:pt x="1817" y="3135"/>
                    <a:pt x="1898" y="3130"/>
                  </a:cubicBezTo>
                  <a:cubicBezTo>
                    <a:pt x="1909" y="3130"/>
                    <a:pt x="1921" y="3128"/>
                    <a:pt x="1934" y="3127"/>
                  </a:cubicBezTo>
                  <a:cubicBezTo>
                    <a:pt x="2138" y="3098"/>
                    <a:pt x="2394" y="2993"/>
                    <a:pt x="2550" y="2855"/>
                  </a:cubicBezTo>
                  <a:cubicBezTo>
                    <a:pt x="2590" y="2813"/>
                    <a:pt x="2629" y="2771"/>
                    <a:pt x="2669" y="2728"/>
                  </a:cubicBezTo>
                  <a:cubicBezTo>
                    <a:pt x="2721" y="2692"/>
                    <a:pt x="2763" y="2649"/>
                    <a:pt x="2791" y="2596"/>
                  </a:cubicBezTo>
                  <a:cubicBezTo>
                    <a:pt x="2829" y="2547"/>
                    <a:pt x="2945" y="2345"/>
                    <a:pt x="2978" y="2225"/>
                  </a:cubicBezTo>
                  <a:cubicBezTo>
                    <a:pt x="3010" y="2108"/>
                    <a:pt x="3057" y="1964"/>
                    <a:pt x="3065" y="1833"/>
                  </a:cubicBezTo>
                  <a:cubicBezTo>
                    <a:pt x="3072" y="1717"/>
                    <a:pt x="3063" y="1594"/>
                    <a:pt x="3059" y="1476"/>
                  </a:cubicBezTo>
                  <a:cubicBezTo>
                    <a:pt x="3059" y="1461"/>
                    <a:pt x="3057" y="1443"/>
                    <a:pt x="3056" y="1426"/>
                  </a:cubicBezTo>
                  <a:cubicBezTo>
                    <a:pt x="3036" y="1288"/>
                    <a:pt x="2988" y="1151"/>
                    <a:pt x="2942" y="1022"/>
                  </a:cubicBezTo>
                  <a:cubicBezTo>
                    <a:pt x="2895" y="894"/>
                    <a:pt x="2777" y="728"/>
                    <a:pt x="2725" y="649"/>
                  </a:cubicBezTo>
                  <a:cubicBezTo>
                    <a:pt x="2706" y="625"/>
                    <a:pt x="2686" y="602"/>
                    <a:pt x="2665" y="577"/>
                  </a:cubicBezTo>
                  <a:cubicBezTo>
                    <a:pt x="2604" y="517"/>
                    <a:pt x="2459" y="353"/>
                    <a:pt x="2341" y="287"/>
                  </a:cubicBezTo>
                  <a:cubicBezTo>
                    <a:pt x="2207" y="182"/>
                    <a:pt x="2056" y="115"/>
                    <a:pt x="1888" y="91"/>
                  </a:cubicBezTo>
                  <a:cubicBezTo>
                    <a:pt x="1797" y="59"/>
                    <a:pt x="1705" y="49"/>
                    <a:pt x="1610" y="45"/>
                  </a:cubicBezTo>
                  <a:cubicBezTo>
                    <a:pt x="1557" y="33"/>
                    <a:pt x="1504" y="21"/>
                    <a:pt x="1452" y="8"/>
                  </a:cubicBezTo>
                  <a:cubicBezTo>
                    <a:pt x="1405" y="3"/>
                    <a:pt x="1358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9"/>
            <p:cNvSpPr/>
            <p:nvPr/>
          </p:nvSpPr>
          <p:spPr>
            <a:xfrm rot="-3454965" flipH="1">
              <a:off x="2168857" y="3906157"/>
              <a:ext cx="65858" cy="57576"/>
            </a:xfrm>
            <a:custGeom>
              <a:avLst/>
              <a:gdLst/>
              <a:ahLst/>
              <a:cxnLst/>
              <a:rect l="l" t="t" r="r" b="b"/>
              <a:pathLst>
                <a:path w="3266" h="3270" extrusionOk="0">
                  <a:moveTo>
                    <a:pt x="1446" y="1"/>
                  </a:moveTo>
                  <a:cubicBezTo>
                    <a:pt x="1270" y="1"/>
                    <a:pt x="1101" y="37"/>
                    <a:pt x="939" y="106"/>
                  </a:cubicBezTo>
                  <a:cubicBezTo>
                    <a:pt x="834" y="163"/>
                    <a:pt x="730" y="232"/>
                    <a:pt x="631" y="292"/>
                  </a:cubicBezTo>
                  <a:cubicBezTo>
                    <a:pt x="624" y="296"/>
                    <a:pt x="618" y="301"/>
                    <a:pt x="611" y="305"/>
                  </a:cubicBezTo>
                  <a:cubicBezTo>
                    <a:pt x="596" y="315"/>
                    <a:pt x="583" y="327"/>
                    <a:pt x="572" y="340"/>
                  </a:cubicBezTo>
                  <a:cubicBezTo>
                    <a:pt x="494" y="414"/>
                    <a:pt x="395" y="519"/>
                    <a:pt x="324" y="600"/>
                  </a:cubicBezTo>
                  <a:cubicBezTo>
                    <a:pt x="320" y="606"/>
                    <a:pt x="316" y="610"/>
                    <a:pt x="310" y="616"/>
                  </a:cubicBezTo>
                  <a:cubicBezTo>
                    <a:pt x="300" y="630"/>
                    <a:pt x="291" y="645"/>
                    <a:pt x="281" y="659"/>
                  </a:cubicBezTo>
                  <a:cubicBezTo>
                    <a:pt x="227" y="758"/>
                    <a:pt x="169" y="865"/>
                    <a:pt x="119" y="965"/>
                  </a:cubicBezTo>
                  <a:cubicBezTo>
                    <a:pt x="114" y="973"/>
                    <a:pt x="113" y="980"/>
                    <a:pt x="109" y="984"/>
                  </a:cubicBezTo>
                  <a:cubicBezTo>
                    <a:pt x="104" y="998"/>
                    <a:pt x="99" y="1016"/>
                    <a:pt x="93" y="1032"/>
                  </a:cubicBezTo>
                  <a:cubicBezTo>
                    <a:pt x="63" y="1138"/>
                    <a:pt x="35" y="1257"/>
                    <a:pt x="14" y="1365"/>
                  </a:cubicBezTo>
                  <a:cubicBezTo>
                    <a:pt x="12" y="1375"/>
                    <a:pt x="11" y="1384"/>
                    <a:pt x="8" y="1391"/>
                  </a:cubicBezTo>
                  <a:cubicBezTo>
                    <a:pt x="5" y="1407"/>
                    <a:pt x="5" y="1423"/>
                    <a:pt x="4" y="1442"/>
                  </a:cubicBezTo>
                  <a:lnTo>
                    <a:pt x="4" y="1465"/>
                  </a:lnTo>
                  <a:cubicBezTo>
                    <a:pt x="1" y="1577"/>
                    <a:pt x="5" y="1696"/>
                    <a:pt x="11" y="1808"/>
                  </a:cubicBezTo>
                  <a:cubicBezTo>
                    <a:pt x="11" y="1826"/>
                    <a:pt x="12" y="1844"/>
                    <a:pt x="15" y="1862"/>
                  </a:cubicBezTo>
                  <a:cubicBezTo>
                    <a:pt x="18" y="1877"/>
                    <a:pt x="21" y="1893"/>
                    <a:pt x="25" y="1908"/>
                  </a:cubicBezTo>
                  <a:cubicBezTo>
                    <a:pt x="40" y="1967"/>
                    <a:pt x="58" y="2030"/>
                    <a:pt x="76" y="2085"/>
                  </a:cubicBezTo>
                  <a:cubicBezTo>
                    <a:pt x="91" y="2141"/>
                    <a:pt x="107" y="2207"/>
                    <a:pt x="127" y="2267"/>
                  </a:cubicBezTo>
                  <a:cubicBezTo>
                    <a:pt x="133" y="2283"/>
                    <a:pt x="140" y="2298"/>
                    <a:pt x="147" y="2312"/>
                  </a:cubicBezTo>
                  <a:cubicBezTo>
                    <a:pt x="150" y="2319"/>
                    <a:pt x="155" y="2326"/>
                    <a:pt x="158" y="2332"/>
                  </a:cubicBezTo>
                  <a:cubicBezTo>
                    <a:pt x="215" y="2436"/>
                    <a:pt x="281" y="2542"/>
                    <a:pt x="346" y="2643"/>
                  </a:cubicBezTo>
                  <a:cubicBezTo>
                    <a:pt x="365" y="2670"/>
                    <a:pt x="385" y="2695"/>
                    <a:pt x="408" y="2719"/>
                  </a:cubicBezTo>
                  <a:cubicBezTo>
                    <a:pt x="490" y="2800"/>
                    <a:pt x="581" y="2889"/>
                    <a:pt x="668" y="2965"/>
                  </a:cubicBezTo>
                  <a:cubicBezTo>
                    <a:pt x="674" y="2971"/>
                    <a:pt x="680" y="2974"/>
                    <a:pt x="687" y="2980"/>
                  </a:cubicBezTo>
                  <a:cubicBezTo>
                    <a:pt x="691" y="2985"/>
                    <a:pt x="698" y="2988"/>
                    <a:pt x="704" y="2992"/>
                  </a:cubicBezTo>
                  <a:cubicBezTo>
                    <a:pt x="709" y="2994"/>
                    <a:pt x="713" y="2997"/>
                    <a:pt x="717" y="3000"/>
                  </a:cubicBezTo>
                  <a:cubicBezTo>
                    <a:pt x="804" y="3050"/>
                    <a:pt x="926" y="3113"/>
                    <a:pt x="1018" y="3159"/>
                  </a:cubicBezTo>
                  <a:cubicBezTo>
                    <a:pt x="1029" y="3167"/>
                    <a:pt x="1044" y="3171"/>
                    <a:pt x="1058" y="3177"/>
                  </a:cubicBezTo>
                  <a:cubicBezTo>
                    <a:pt x="1065" y="3179"/>
                    <a:pt x="1073" y="3182"/>
                    <a:pt x="1080" y="3184"/>
                  </a:cubicBezTo>
                  <a:cubicBezTo>
                    <a:pt x="1134" y="3198"/>
                    <a:pt x="1219" y="3218"/>
                    <a:pt x="1248" y="3224"/>
                  </a:cubicBezTo>
                  <a:cubicBezTo>
                    <a:pt x="1287" y="3233"/>
                    <a:pt x="1363" y="3254"/>
                    <a:pt x="1418" y="3263"/>
                  </a:cubicBezTo>
                  <a:cubicBezTo>
                    <a:pt x="1432" y="3267"/>
                    <a:pt x="1449" y="3269"/>
                    <a:pt x="1465" y="3269"/>
                  </a:cubicBezTo>
                  <a:cubicBezTo>
                    <a:pt x="1483" y="3269"/>
                    <a:pt x="1501" y="3269"/>
                    <a:pt x="1520" y="3269"/>
                  </a:cubicBezTo>
                  <a:cubicBezTo>
                    <a:pt x="1615" y="3269"/>
                    <a:pt x="1715" y="3264"/>
                    <a:pt x="1806" y="3261"/>
                  </a:cubicBezTo>
                  <a:cubicBezTo>
                    <a:pt x="1816" y="3261"/>
                    <a:pt x="1824" y="3261"/>
                    <a:pt x="1831" y="3260"/>
                  </a:cubicBezTo>
                  <a:cubicBezTo>
                    <a:pt x="1845" y="3257"/>
                    <a:pt x="1857" y="3256"/>
                    <a:pt x="1871" y="3253"/>
                  </a:cubicBezTo>
                  <a:cubicBezTo>
                    <a:pt x="1982" y="3227"/>
                    <a:pt x="2100" y="3190"/>
                    <a:pt x="2208" y="3155"/>
                  </a:cubicBezTo>
                  <a:cubicBezTo>
                    <a:pt x="2215" y="3154"/>
                    <a:pt x="2222" y="3149"/>
                    <a:pt x="2231" y="3148"/>
                  </a:cubicBezTo>
                  <a:lnTo>
                    <a:pt x="2270" y="3132"/>
                  </a:lnTo>
                  <a:cubicBezTo>
                    <a:pt x="2274" y="3129"/>
                    <a:pt x="2281" y="3125"/>
                    <a:pt x="2287" y="3122"/>
                  </a:cubicBezTo>
                  <a:cubicBezTo>
                    <a:pt x="2392" y="3062"/>
                    <a:pt x="2500" y="2997"/>
                    <a:pt x="2598" y="2931"/>
                  </a:cubicBezTo>
                  <a:cubicBezTo>
                    <a:pt x="2623" y="2915"/>
                    <a:pt x="2645" y="2895"/>
                    <a:pt x="2667" y="2874"/>
                  </a:cubicBezTo>
                  <a:cubicBezTo>
                    <a:pt x="2747" y="2794"/>
                    <a:pt x="2838" y="2699"/>
                    <a:pt x="2913" y="2614"/>
                  </a:cubicBezTo>
                  <a:cubicBezTo>
                    <a:pt x="2918" y="2608"/>
                    <a:pt x="2924" y="2601"/>
                    <a:pt x="2928" y="2594"/>
                  </a:cubicBezTo>
                  <a:cubicBezTo>
                    <a:pt x="2940" y="2581"/>
                    <a:pt x="2949" y="2569"/>
                    <a:pt x="2956" y="2557"/>
                  </a:cubicBezTo>
                  <a:lnTo>
                    <a:pt x="2977" y="2519"/>
                  </a:lnTo>
                  <a:cubicBezTo>
                    <a:pt x="3035" y="2418"/>
                    <a:pt x="3092" y="2313"/>
                    <a:pt x="3143" y="2210"/>
                  </a:cubicBezTo>
                  <a:cubicBezTo>
                    <a:pt x="3147" y="2203"/>
                    <a:pt x="3150" y="2195"/>
                    <a:pt x="3154" y="2185"/>
                  </a:cubicBezTo>
                  <a:cubicBezTo>
                    <a:pt x="3162" y="2171"/>
                    <a:pt x="3166" y="2155"/>
                    <a:pt x="3172" y="2139"/>
                  </a:cubicBezTo>
                  <a:cubicBezTo>
                    <a:pt x="3173" y="2132"/>
                    <a:pt x="3177" y="2124"/>
                    <a:pt x="3179" y="2116"/>
                  </a:cubicBezTo>
                  <a:cubicBezTo>
                    <a:pt x="3208" y="2004"/>
                    <a:pt x="3238" y="1889"/>
                    <a:pt x="3259" y="1775"/>
                  </a:cubicBezTo>
                  <a:cubicBezTo>
                    <a:pt x="3264" y="1760"/>
                    <a:pt x="3265" y="1744"/>
                    <a:pt x="3265" y="1728"/>
                  </a:cubicBezTo>
                  <a:lnTo>
                    <a:pt x="3265" y="1702"/>
                  </a:lnTo>
                  <a:cubicBezTo>
                    <a:pt x="3265" y="1593"/>
                    <a:pt x="3265" y="1466"/>
                    <a:pt x="3258" y="1357"/>
                  </a:cubicBezTo>
                  <a:cubicBezTo>
                    <a:pt x="3256" y="1339"/>
                    <a:pt x="3255" y="1322"/>
                    <a:pt x="3251" y="1306"/>
                  </a:cubicBezTo>
                  <a:cubicBezTo>
                    <a:pt x="3238" y="1247"/>
                    <a:pt x="3215" y="1177"/>
                    <a:pt x="3200" y="1126"/>
                  </a:cubicBezTo>
                  <a:cubicBezTo>
                    <a:pt x="3186" y="1076"/>
                    <a:pt x="3169" y="1004"/>
                    <a:pt x="3149" y="947"/>
                  </a:cubicBezTo>
                  <a:cubicBezTo>
                    <a:pt x="3143" y="931"/>
                    <a:pt x="3136" y="915"/>
                    <a:pt x="3127" y="901"/>
                  </a:cubicBezTo>
                  <a:cubicBezTo>
                    <a:pt x="3126" y="896"/>
                    <a:pt x="3123" y="895"/>
                    <a:pt x="3121" y="891"/>
                  </a:cubicBezTo>
                  <a:cubicBezTo>
                    <a:pt x="3069" y="801"/>
                    <a:pt x="2998" y="675"/>
                    <a:pt x="2940" y="591"/>
                  </a:cubicBezTo>
                  <a:cubicBezTo>
                    <a:pt x="2934" y="584"/>
                    <a:pt x="2928" y="574"/>
                    <a:pt x="2924" y="567"/>
                  </a:cubicBezTo>
                  <a:cubicBezTo>
                    <a:pt x="2812" y="434"/>
                    <a:pt x="2681" y="328"/>
                    <a:pt x="2523" y="260"/>
                  </a:cubicBezTo>
                  <a:cubicBezTo>
                    <a:pt x="2382" y="168"/>
                    <a:pt x="2228" y="118"/>
                    <a:pt x="2057" y="105"/>
                  </a:cubicBezTo>
                  <a:cubicBezTo>
                    <a:pt x="2041" y="103"/>
                    <a:pt x="2026" y="102"/>
                    <a:pt x="2011" y="102"/>
                  </a:cubicBezTo>
                  <a:cubicBezTo>
                    <a:pt x="1989" y="102"/>
                    <a:pt x="1966" y="104"/>
                    <a:pt x="1943" y="104"/>
                  </a:cubicBezTo>
                  <a:cubicBezTo>
                    <a:pt x="1931" y="98"/>
                    <a:pt x="1920" y="89"/>
                    <a:pt x="1906" y="83"/>
                  </a:cubicBezTo>
                  <a:cubicBezTo>
                    <a:pt x="1799" y="59"/>
                    <a:pt x="1694" y="33"/>
                    <a:pt x="1586" y="9"/>
                  </a:cubicBezTo>
                  <a:cubicBezTo>
                    <a:pt x="1539" y="4"/>
                    <a:pt x="1492" y="1"/>
                    <a:pt x="1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9"/>
            <p:cNvSpPr/>
            <p:nvPr/>
          </p:nvSpPr>
          <p:spPr>
            <a:xfrm rot="-3454965" flipH="1">
              <a:off x="2126994" y="4101493"/>
              <a:ext cx="107741" cy="92597"/>
            </a:xfrm>
            <a:custGeom>
              <a:avLst/>
              <a:gdLst/>
              <a:ahLst/>
              <a:cxnLst/>
              <a:rect l="l" t="t" r="r" b="b"/>
              <a:pathLst>
                <a:path w="5343" h="5259" extrusionOk="0">
                  <a:moveTo>
                    <a:pt x="2734" y="0"/>
                  </a:moveTo>
                  <a:cubicBezTo>
                    <a:pt x="2599" y="0"/>
                    <a:pt x="2463" y="13"/>
                    <a:pt x="2327" y="42"/>
                  </a:cubicBezTo>
                  <a:cubicBezTo>
                    <a:pt x="1671" y="178"/>
                    <a:pt x="1113" y="528"/>
                    <a:pt x="702" y="1059"/>
                  </a:cubicBezTo>
                  <a:cubicBezTo>
                    <a:pt x="497" y="1324"/>
                    <a:pt x="353" y="1636"/>
                    <a:pt x="274" y="1964"/>
                  </a:cubicBezTo>
                  <a:cubicBezTo>
                    <a:pt x="227" y="2057"/>
                    <a:pt x="187" y="2152"/>
                    <a:pt x="156" y="2253"/>
                  </a:cubicBezTo>
                  <a:cubicBezTo>
                    <a:pt x="50" y="2607"/>
                    <a:pt x="1" y="2985"/>
                    <a:pt x="90" y="3351"/>
                  </a:cubicBezTo>
                  <a:cubicBezTo>
                    <a:pt x="138" y="3539"/>
                    <a:pt x="185" y="3728"/>
                    <a:pt x="283" y="3899"/>
                  </a:cubicBezTo>
                  <a:cubicBezTo>
                    <a:pt x="382" y="4073"/>
                    <a:pt x="484" y="4260"/>
                    <a:pt x="628" y="4405"/>
                  </a:cubicBezTo>
                  <a:cubicBezTo>
                    <a:pt x="923" y="4704"/>
                    <a:pt x="1214" y="4930"/>
                    <a:pt x="1609" y="5089"/>
                  </a:cubicBezTo>
                  <a:cubicBezTo>
                    <a:pt x="1860" y="5189"/>
                    <a:pt x="2139" y="5253"/>
                    <a:pt x="2408" y="5258"/>
                  </a:cubicBezTo>
                  <a:cubicBezTo>
                    <a:pt x="2434" y="5259"/>
                    <a:pt x="2459" y="5259"/>
                    <a:pt x="2484" y="5259"/>
                  </a:cubicBezTo>
                  <a:cubicBezTo>
                    <a:pt x="2849" y="5259"/>
                    <a:pt x="3123" y="5209"/>
                    <a:pt x="3484" y="5099"/>
                  </a:cubicBezTo>
                  <a:cubicBezTo>
                    <a:pt x="3744" y="5017"/>
                    <a:pt x="3970" y="4876"/>
                    <a:pt x="4199" y="4726"/>
                  </a:cubicBezTo>
                  <a:cubicBezTo>
                    <a:pt x="4424" y="4578"/>
                    <a:pt x="4622" y="4365"/>
                    <a:pt x="4786" y="4156"/>
                  </a:cubicBezTo>
                  <a:cubicBezTo>
                    <a:pt x="4834" y="4093"/>
                    <a:pt x="4875" y="4027"/>
                    <a:pt x="4914" y="3958"/>
                  </a:cubicBezTo>
                  <a:cubicBezTo>
                    <a:pt x="5002" y="3798"/>
                    <a:pt x="5101" y="3635"/>
                    <a:pt x="5156" y="3459"/>
                  </a:cubicBezTo>
                  <a:cubicBezTo>
                    <a:pt x="5343" y="2849"/>
                    <a:pt x="5324" y="2231"/>
                    <a:pt x="5087" y="1636"/>
                  </a:cubicBezTo>
                  <a:cubicBezTo>
                    <a:pt x="4897" y="1164"/>
                    <a:pt x="4521" y="682"/>
                    <a:pt x="4083" y="413"/>
                  </a:cubicBezTo>
                  <a:cubicBezTo>
                    <a:pt x="3674" y="165"/>
                    <a:pt x="3210" y="0"/>
                    <a:pt x="2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9"/>
            <p:cNvSpPr/>
            <p:nvPr/>
          </p:nvSpPr>
          <p:spPr>
            <a:xfrm rot="-3454965" flipH="1">
              <a:off x="2253103" y="3988022"/>
              <a:ext cx="68097" cy="60323"/>
            </a:xfrm>
            <a:custGeom>
              <a:avLst/>
              <a:gdLst/>
              <a:ahLst/>
              <a:cxnLst/>
              <a:rect l="l" t="t" r="r" b="b"/>
              <a:pathLst>
                <a:path w="3377" h="3426" extrusionOk="0">
                  <a:moveTo>
                    <a:pt x="1733" y="1"/>
                  </a:moveTo>
                  <a:cubicBezTo>
                    <a:pt x="1685" y="1"/>
                    <a:pt x="1637" y="4"/>
                    <a:pt x="1594" y="5"/>
                  </a:cubicBezTo>
                  <a:cubicBezTo>
                    <a:pt x="1581" y="5"/>
                    <a:pt x="1567" y="5"/>
                    <a:pt x="1553" y="5"/>
                  </a:cubicBezTo>
                  <a:cubicBezTo>
                    <a:pt x="1543" y="5"/>
                    <a:pt x="1533" y="5"/>
                    <a:pt x="1523" y="5"/>
                  </a:cubicBezTo>
                  <a:cubicBezTo>
                    <a:pt x="1472" y="5"/>
                    <a:pt x="1418" y="6"/>
                    <a:pt x="1370" y="14"/>
                  </a:cubicBezTo>
                  <a:cubicBezTo>
                    <a:pt x="1358" y="17"/>
                    <a:pt x="1346" y="19"/>
                    <a:pt x="1335" y="21"/>
                  </a:cubicBezTo>
                  <a:cubicBezTo>
                    <a:pt x="1298" y="30"/>
                    <a:pt x="1046" y="100"/>
                    <a:pt x="1012" y="114"/>
                  </a:cubicBezTo>
                  <a:cubicBezTo>
                    <a:pt x="1007" y="117"/>
                    <a:pt x="1003" y="117"/>
                    <a:pt x="999" y="119"/>
                  </a:cubicBezTo>
                  <a:cubicBezTo>
                    <a:pt x="902" y="178"/>
                    <a:pt x="803" y="237"/>
                    <a:pt x="704" y="296"/>
                  </a:cubicBezTo>
                  <a:lnTo>
                    <a:pt x="586" y="421"/>
                  </a:lnTo>
                  <a:cubicBezTo>
                    <a:pt x="495" y="494"/>
                    <a:pt x="429" y="583"/>
                    <a:pt x="389" y="691"/>
                  </a:cubicBezTo>
                  <a:cubicBezTo>
                    <a:pt x="343" y="778"/>
                    <a:pt x="324" y="796"/>
                    <a:pt x="302" y="861"/>
                  </a:cubicBezTo>
                  <a:cubicBezTo>
                    <a:pt x="295" y="881"/>
                    <a:pt x="291" y="903"/>
                    <a:pt x="284" y="922"/>
                  </a:cubicBezTo>
                  <a:cubicBezTo>
                    <a:pt x="271" y="960"/>
                    <a:pt x="259" y="998"/>
                    <a:pt x="248" y="1035"/>
                  </a:cubicBezTo>
                  <a:cubicBezTo>
                    <a:pt x="206" y="1166"/>
                    <a:pt x="164" y="1300"/>
                    <a:pt x="123" y="1431"/>
                  </a:cubicBezTo>
                  <a:cubicBezTo>
                    <a:pt x="62" y="1559"/>
                    <a:pt x="18" y="1691"/>
                    <a:pt x="0" y="1838"/>
                  </a:cubicBezTo>
                  <a:cubicBezTo>
                    <a:pt x="3" y="1947"/>
                    <a:pt x="6" y="2057"/>
                    <a:pt x="8" y="2165"/>
                  </a:cubicBezTo>
                  <a:cubicBezTo>
                    <a:pt x="44" y="2393"/>
                    <a:pt x="134" y="2598"/>
                    <a:pt x="278" y="2777"/>
                  </a:cubicBezTo>
                  <a:cubicBezTo>
                    <a:pt x="291" y="2795"/>
                    <a:pt x="302" y="2812"/>
                    <a:pt x="317" y="2826"/>
                  </a:cubicBezTo>
                  <a:cubicBezTo>
                    <a:pt x="400" y="2913"/>
                    <a:pt x="494" y="3000"/>
                    <a:pt x="583" y="3080"/>
                  </a:cubicBezTo>
                  <a:cubicBezTo>
                    <a:pt x="593" y="3087"/>
                    <a:pt x="600" y="3094"/>
                    <a:pt x="609" y="3101"/>
                  </a:cubicBezTo>
                  <a:cubicBezTo>
                    <a:pt x="625" y="3114"/>
                    <a:pt x="641" y="3126"/>
                    <a:pt x="659" y="3136"/>
                  </a:cubicBezTo>
                  <a:cubicBezTo>
                    <a:pt x="769" y="3199"/>
                    <a:pt x="882" y="3271"/>
                    <a:pt x="1003" y="3317"/>
                  </a:cubicBezTo>
                  <a:cubicBezTo>
                    <a:pt x="1022" y="3324"/>
                    <a:pt x="1043" y="3331"/>
                    <a:pt x="1065" y="3337"/>
                  </a:cubicBezTo>
                  <a:cubicBezTo>
                    <a:pt x="1177" y="3366"/>
                    <a:pt x="1291" y="3395"/>
                    <a:pt x="1403" y="3416"/>
                  </a:cubicBezTo>
                  <a:lnTo>
                    <a:pt x="1442" y="3422"/>
                  </a:lnTo>
                  <a:cubicBezTo>
                    <a:pt x="1461" y="3423"/>
                    <a:pt x="1482" y="3425"/>
                    <a:pt x="1504" y="3425"/>
                  </a:cubicBezTo>
                  <a:cubicBezTo>
                    <a:pt x="1529" y="3425"/>
                    <a:pt x="1554" y="3426"/>
                    <a:pt x="1580" y="3426"/>
                  </a:cubicBezTo>
                  <a:cubicBezTo>
                    <a:pt x="1671" y="3426"/>
                    <a:pt x="1764" y="3422"/>
                    <a:pt x="1852" y="3418"/>
                  </a:cubicBezTo>
                  <a:cubicBezTo>
                    <a:pt x="1863" y="3418"/>
                    <a:pt x="1876" y="3416"/>
                    <a:pt x="1889" y="3415"/>
                  </a:cubicBezTo>
                  <a:cubicBezTo>
                    <a:pt x="2039" y="3399"/>
                    <a:pt x="2187" y="3344"/>
                    <a:pt x="2327" y="3295"/>
                  </a:cubicBezTo>
                  <a:cubicBezTo>
                    <a:pt x="2345" y="3288"/>
                    <a:pt x="2366" y="3281"/>
                    <a:pt x="2384" y="3272"/>
                  </a:cubicBezTo>
                  <a:cubicBezTo>
                    <a:pt x="2394" y="3267"/>
                    <a:pt x="2403" y="3262"/>
                    <a:pt x="2413" y="3256"/>
                  </a:cubicBezTo>
                  <a:cubicBezTo>
                    <a:pt x="2515" y="3199"/>
                    <a:pt x="2629" y="3133"/>
                    <a:pt x="2727" y="3065"/>
                  </a:cubicBezTo>
                  <a:cubicBezTo>
                    <a:pt x="2744" y="3055"/>
                    <a:pt x="2761" y="3042"/>
                    <a:pt x="2776" y="3029"/>
                  </a:cubicBezTo>
                  <a:cubicBezTo>
                    <a:pt x="2784" y="3022"/>
                    <a:pt x="2791" y="3015"/>
                    <a:pt x="2799" y="3006"/>
                  </a:cubicBezTo>
                  <a:cubicBezTo>
                    <a:pt x="2883" y="2924"/>
                    <a:pt x="2974" y="2831"/>
                    <a:pt x="3050" y="2740"/>
                  </a:cubicBezTo>
                  <a:cubicBezTo>
                    <a:pt x="3065" y="2724"/>
                    <a:pt x="3078" y="2705"/>
                    <a:pt x="3089" y="2687"/>
                  </a:cubicBezTo>
                  <a:cubicBezTo>
                    <a:pt x="3148" y="2588"/>
                    <a:pt x="3204" y="2480"/>
                    <a:pt x="3256" y="2377"/>
                  </a:cubicBezTo>
                  <a:cubicBezTo>
                    <a:pt x="3262" y="2366"/>
                    <a:pt x="3266" y="2353"/>
                    <a:pt x="3272" y="2343"/>
                  </a:cubicBezTo>
                  <a:cubicBezTo>
                    <a:pt x="3299" y="2277"/>
                    <a:pt x="3312" y="2193"/>
                    <a:pt x="3327" y="2130"/>
                  </a:cubicBezTo>
                  <a:cubicBezTo>
                    <a:pt x="3341" y="2068"/>
                    <a:pt x="3367" y="1986"/>
                    <a:pt x="3373" y="1914"/>
                  </a:cubicBezTo>
                  <a:cubicBezTo>
                    <a:pt x="3373" y="1906"/>
                    <a:pt x="3374" y="1897"/>
                    <a:pt x="3374" y="1890"/>
                  </a:cubicBezTo>
                  <a:cubicBezTo>
                    <a:pt x="3377" y="1780"/>
                    <a:pt x="3374" y="1651"/>
                    <a:pt x="3367" y="1540"/>
                  </a:cubicBezTo>
                  <a:cubicBezTo>
                    <a:pt x="3365" y="1521"/>
                    <a:pt x="3364" y="1501"/>
                    <a:pt x="3360" y="1481"/>
                  </a:cubicBezTo>
                  <a:cubicBezTo>
                    <a:pt x="3358" y="1471"/>
                    <a:pt x="3357" y="1461"/>
                    <a:pt x="3352" y="1452"/>
                  </a:cubicBezTo>
                  <a:cubicBezTo>
                    <a:pt x="3324" y="1343"/>
                    <a:pt x="3292" y="1224"/>
                    <a:pt x="3256" y="1116"/>
                  </a:cubicBezTo>
                  <a:cubicBezTo>
                    <a:pt x="3250" y="1097"/>
                    <a:pt x="3242" y="1078"/>
                    <a:pt x="3235" y="1061"/>
                  </a:cubicBezTo>
                  <a:cubicBezTo>
                    <a:pt x="3226" y="1042"/>
                    <a:pt x="3216" y="1027"/>
                    <a:pt x="3207" y="1011"/>
                  </a:cubicBezTo>
                  <a:cubicBezTo>
                    <a:pt x="3147" y="906"/>
                    <a:pt x="3085" y="798"/>
                    <a:pt x="3017" y="697"/>
                  </a:cubicBezTo>
                  <a:cubicBezTo>
                    <a:pt x="3012" y="688"/>
                    <a:pt x="3004" y="681"/>
                    <a:pt x="2999" y="673"/>
                  </a:cubicBezTo>
                  <a:cubicBezTo>
                    <a:pt x="2991" y="654"/>
                    <a:pt x="2977" y="638"/>
                    <a:pt x="2963" y="624"/>
                  </a:cubicBezTo>
                  <a:cubicBezTo>
                    <a:pt x="2957" y="617"/>
                    <a:pt x="2950" y="611"/>
                    <a:pt x="2942" y="606"/>
                  </a:cubicBezTo>
                  <a:cubicBezTo>
                    <a:pt x="2855" y="522"/>
                    <a:pt x="2767" y="431"/>
                    <a:pt x="2673" y="352"/>
                  </a:cubicBezTo>
                  <a:cubicBezTo>
                    <a:pt x="2601" y="291"/>
                    <a:pt x="2514" y="254"/>
                    <a:pt x="2432" y="208"/>
                  </a:cubicBezTo>
                  <a:cubicBezTo>
                    <a:pt x="2350" y="165"/>
                    <a:pt x="2271" y="113"/>
                    <a:pt x="2180" y="90"/>
                  </a:cubicBezTo>
                  <a:cubicBezTo>
                    <a:pt x="2075" y="63"/>
                    <a:pt x="1953" y="30"/>
                    <a:pt x="1845" y="11"/>
                  </a:cubicBezTo>
                  <a:cubicBezTo>
                    <a:pt x="1833" y="9"/>
                    <a:pt x="1825" y="7"/>
                    <a:pt x="1813" y="5"/>
                  </a:cubicBezTo>
                  <a:cubicBezTo>
                    <a:pt x="1787" y="2"/>
                    <a:pt x="1760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9"/>
            <p:cNvSpPr/>
            <p:nvPr/>
          </p:nvSpPr>
          <p:spPr>
            <a:xfrm rot="-3454965" flipH="1">
              <a:off x="2324555" y="3900224"/>
              <a:ext cx="92456" cy="82420"/>
            </a:xfrm>
            <a:custGeom>
              <a:avLst/>
              <a:gdLst/>
              <a:ahLst/>
              <a:cxnLst/>
              <a:rect l="l" t="t" r="r" b="b"/>
              <a:pathLst>
                <a:path w="4585" h="4681" extrusionOk="0">
                  <a:moveTo>
                    <a:pt x="2161" y="1"/>
                  </a:moveTo>
                  <a:cubicBezTo>
                    <a:pt x="1867" y="1"/>
                    <a:pt x="1605" y="54"/>
                    <a:pt x="1314" y="151"/>
                  </a:cubicBezTo>
                  <a:cubicBezTo>
                    <a:pt x="1137" y="208"/>
                    <a:pt x="979" y="316"/>
                    <a:pt x="825" y="417"/>
                  </a:cubicBezTo>
                  <a:cubicBezTo>
                    <a:pt x="664" y="519"/>
                    <a:pt x="534" y="669"/>
                    <a:pt x="412" y="813"/>
                  </a:cubicBezTo>
                  <a:cubicBezTo>
                    <a:pt x="297" y="946"/>
                    <a:pt x="213" y="1120"/>
                    <a:pt x="144" y="1280"/>
                  </a:cubicBezTo>
                  <a:cubicBezTo>
                    <a:pt x="78" y="1438"/>
                    <a:pt x="42" y="1612"/>
                    <a:pt x="21" y="1781"/>
                  </a:cubicBezTo>
                  <a:cubicBezTo>
                    <a:pt x="0" y="1951"/>
                    <a:pt x="6" y="2130"/>
                    <a:pt x="29" y="2299"/>
                  </a:cubicBezTo>
                  <a:cubicBezTo>
                    <a:pt x="49" y="2435"/>
                    <a:pt x="98" y="2572"/>
                    <a:pt x="139" y="2704"/>
                  </a:cubicBezTo>
                  <a:cubicBezTo>
                    <a:pt x="150" y="2740"/>
                    <a:pt x="163" y="2776"/>
                    <a:pt x="179" y="2809"/>
                  </a:cubicBezTo>
                  <a:cubicBezTo>
                    <a:pt x="193" y="2843"/>
                    <a:pt x="212" y="2873"/>
                    <a:pt x="229" y="2906"/>
                  </a:cubicBezTo>
                  <a:cubicBezTo>
                    <a:pt x="292" y="3217"/>
                    <a:pt x="426" y="3513"/>
                    <a:pt x="605" y="3769"/>
                  </a:cubicBezTo>
                  <a:cubicBezTo>
                    <a:pt x="633" y="3809"/>
                    <a:pt x="667" y="3845"/>
                    <a:pt x="700" y="3881"/>
                  </a:cubicBezTo>
                  <a:cubicBezTo>
                    <a:pt x="812" y="3996"/>
                    <a:pt x="928" y="4114"/>
                    <a:pt x="1056" y="4211"/>
                  </a:cubicBezTo>
                  <a:cubicBezTo>
                    <a:pt x="1098" y="4241"/>
                    <a:pt x="1141" y="4270"/>
                    <a:pt x="1186" y="4296"/>
                  </a:cubicBezTo>
                  <a:cubicBezTo>
                    <a:pt x="1325" y="4376"/>
                    <a:pt x="1469" y="4461"/>
                    <a:pt x="1620" y="4519"/>
                  </a:cubicBezTo>
                  <a:cubicBezTo>
                    <a:pt x="1813" y="4593"/>
                    <a:pt x="2026" y="4644"/>
                    <a:pt x="2232" y="4665"/>
                  </a:cubicBezTo>
                  <a:cubicBezTo>
                    <a:pt x="2320" y="4674"/>
                    <a:pt x="2410" y="4680"/>
                    <a:pt x="2501" y="4680"/>
                  </a:cubicBezTo>
                  <a:cubicBezTo>
                    <a:pt x="2624" y="4680"/>
                    <a:pt x="2747" y="4670"/>
                    <a:pt x="2865" y="4642"/>
                  </a:cubicBezTo>
                  <a:cubicBezTo>
                    <a:pt x="3213" y="4563"/>
                    <a:pt x="3442" y="4468"/>
                    <a:pt x="3735" y="4262"/>
                  </a:cubicBezTo>
                  <a:cubicBezTo>
                    <a:pt x="3778" y="4232"/>
                    <a:pt x="3819" y="4198"/>
                    <a:pt x="3856" y="4160"/>
                  </a:cubicBezTo>
                  <a:cubicBezTo>
                    <a:pt x="3974" y="4042"/>
                    <a:pt x="4105" y="3923"/>
                    <a:pt x="4196" y="3779"/>
                  </a:cubicBezTo>
                  <a:cubicBezTo>
                    <a:pt x="4351" y="3536"/>
                    <a:pt x="4442" y="3323"/>
                    <a:pt x="4508" y="3053"/>
                  </a:cubicBezTo>
                  <a:cubicBezTo>
                    <a:pt x="4575" y="2769"/>
                    <a:pt x="4584" y="2556"/>
                    <a:pt x="4564" y="2253"/>
                  </a:cubicBezTo>
                  <a:cubicBezTo>
                    <a:pt x="4550" y="2031"/>
                    <a:pt x="4478" y="1814"/>
                    <a:pt x="4410" y="1605"/>
                  </a:cubicBezTo>
                  <a:cubicBezTo>
                    <a:pt x="4339" y="1392"/>
                    <a:pt x="4213" y="1201"/>
                    <a:pt x="4092" y="1015"/>
                  </a:cubicBezTo>
                  <a:cubicBezTo>
                    <a:pt x="3961" y="825"/>
                    <a:pt x="3788" y="670"/>
                    <a:pt x="3619" y="519"/>
                  </a:cubicBezTo>
                  <a:cubicBezTo>
                    <a:pt x="3453" y="372"/>
                    <a:pt x="3245" y="266"/>
                    <a:pt x="3048" y="175"/>
                  </a:cubicBezTo>
                  <a:cubicBezTo>
                    <a:pt x="2991" y="151"/>
                    <a:pt x="2935" y="131"/>
                    <a:pt x="2876" y="116"/>
                  </a:cubicBezTo>
                  <a:cubicBezTo>
                    <a:pt x="2709" y="72"/>
                    <a:pt x="2532" y="21"/>
                    <a:pt x="2358" y="8"/>
                  </a:cubicBezTo>
                  <a:cubicBezTo>
                    <a:pt x="2291" y="3"/>
                    <a:pt x="2225" y="1"/>
                    <a:pt x="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9"/>
            <p:cNvSpPr/>
            <p:nvPr/>
          </p:nvSpPr>
          <p:spPr>
            <a:xfrm rot="-3454965" flipH="1">
              <a:off x="2342855" y="4056891"/>
              <a:ext cx="56623" cy="50586"/>
            </a:xfrm>
            <a:custGeom>
              <a:avLst/>
              <a:gdLst/>
              <a:ahLst/>
              <a:cxnLst/>
              <a:rect l="l" t="t" r="r" b="b"/>
              <a:pathLst>
                <a:path w="2808" h="2873" extrusionOk="0">
                  <a:moveTo>
                    <a:pt x="1489" y="1"/>
                  </a:moveTo>
                  <a:cubicBezTo>
                    <a:pt x="1437" y="1"/>
                    <a:pt x="1380" y="7"/>
                    <a:pt x="1363" y="7"/>
                  </a:cubicBezTo>
                  <a:cubicBezTo>
                    <a:pt x="1350" y="7"/>
                    <a:pt x="1317" y="5"/>
                    <a:pt x="1280" y="5"/>
                  </a:cubicBezTo>
                  <a:cubicBezTo>
                    <a:pt x="1243" y="5"/>
                    <a:pt x="1202" y="7"/>
                    <a:pt x="1173" y="14"/>
                  </a:cubicBezTo>
                  <a:cubicBezTo>
                    <a:pt x="1071" y="24"/>
                    <a:pt x="977" y="56"/>
                    <a:pt x="887" y="95"/>
                  </a:cubicBezTo>
                  <a:cubicBezTo>
                    <a:pt x="874" y="99"/>
                    <a:pt x="859" y="103"/>
                    <a:pt x="851" y="106"/>
                  </a:cubicBezTo>
                  <a:cubicBezTo>
                    <a:pt x="849" y="106"/>
                    <a:pt x="845" y="108"/>
                    <a:pt x="843" y="108"/>
                  </a:cubicBezTo>
                  <a:lnTo>
                    <a:pt x="833" y="113"/>
                  </a:lnTo>
                  <a:cubicBezTo>
                    <a:pt x="723" y="165"/>
                    <a:pt x="619" y="230"/>
                    <a:pt x="521" y="302"/>
                  </a:cubicBezTo>
                  <a:cubicBezTo>
                    <a:pt x="426" y="374"/>
                    <a:pt x="327" y="499"/>
                    <a:pt x="272" y="564"/>
                  </a:cubicBezTo>
                  <a:cubicBezTo>
                    <a:pt x="266" y="569"/>
                    <a:pt x="261" y="577"/>
                    <a:pt x="256" y="582"/>
                  </a:cubicBezTo>
                  <a:cubicBezTo>
                    <a:pt x="256" y="584"/>
                    <a:pt x="255" y="585"/>
                    <a:pt x="255" y="585"/>
                  </a:cubicBezTo>
                  <a:cubicBezTo>
                    <a:pt x="236" y="620"/>
                    <a:pt x="113" y="847"/>
                    <a:pt x="97" y="880"/>
                  </a:cubicBezTo>
                  <a:cubicBezTo>
                    <a:pt x="95" y="884"/>
                    <a:pt x="94" y="886"/>
                    <a:pt x="94" y="890"/>
                  </a:cubicBezTo>
                  <a:cubicBezTo>
                    <a:pt x="72" y="943"/>
                    <a:pt x="54" y="1050"/>
                    <a:pt x="48" y="1072"/>
                  </a:cubicBezTo>
                  <a:cubicBezTo>
                    <a:pt x="33" y="1129"/>
                    <a:pt x="5" y="1208"/>
                    <a:pt x="5" y="1276"/>
                  </a:cubicBezTo>
                  <a:cubicBezTo>
                    <a:pt x="5" y="1279"/>
                    <a:pt x="0" y="1518"/>
                    <a:pt x="15" y="1627"/>
                  </a:cubicBezTo>
                  <a:cubicBezTo>
                    <a:pt x="16" y="1635"/>
                    <a:pt x="16" y="1643"/>
                    <a:pt x="20" y="1653"/>
                  </a:cubicBezTo>
                  <a:cubicBezTo>
                    <a:pt x="20" y="1654"/>
                    <a:pt x="20" y="1656"/>
                    <a:pt x="22" y="1657"/>
                  </a:cubicBezTo>
                  <a:cubicBezTo>
                    <a:pt x="39" y="1726"/>
                    <a:pt x="94" y="1912"/>
                    <a:pt x="113" y="1979"/>
                  </a:cubicBezTo>
                  <a:cubicBezTo>
                    <a:pt x="115" y="1984"/>
                    <a:pt x="115" y="1987"/>
                    <a:pt x="117" y="1992"/>
                  </a:cubicBezTo>
                  <a:cubicBezTo>
                    <a:pt x="120" y="1999"/>
                    <a:pt x="123" y="2008"/>
                    <a:pt x="125" y="2015"/>
                  </a:cubicBezTo>
                  <a:lnTo>
                    <a:pt x="131" y="2027"/>
                  </a:lnTo>
                  <a:cubicBezTo>
                    <a:pt x="131" y="2028"/>
                    <a:pt x="133" y="2030"/>
                    <a:pt x="133" y="2031"/>
                  </a:cubicBezTo>
                  <a:cubicBezTo>
                    <a:pt x="163" y="2087"/>
                    <a:pt x="278" y="2274"/>
                    <a:pt x="312" y="2329"/>
                  </a:cubicBezTo>
                  <a:cubicBezTo>
                    <a:pt x="317" y="2336"/>
                    <a:pt x="321" y="2343"/>
                    <a:pt x="327" y="2348"/>
                  </a:cubicBezTo>
                  <a:cubicBezTo>
                    <a:pt x="387" y="2422"/>
                    <a:pt x="563" y="2577"/>
                    <a:pt x="593" y="2602"/>
                  </a:cubicBezTo>
                  <a:lnTo>
                    <a:pt x="593" y="2602"/>
                  </a:lnTo>
                  <a:cubicBezTo>
                    <a:pt x="597" y="2607"/>
                    <a:pt x="601" y="2611"/>
                    <a:pt x="607" y="2614"/>
                  </a:cubicBezTo>
                  <a:cubicBezTo>
                    <a:pt x="859" y="2784"/>
                    <a:pt x="966" y="2805"/>
                    <a:pt x="1256" y="2864"/>
                  </a:cubicBezTo>
                  <a:cubicBezTo>
                    <a:pt x="1263" y="2866"/>
                    <a:pt x="1271" y="2868"/>
                    <a:pt x="1278" y="2868"/>
                  </a:cubicBezTo>
                  <a:cubicBezTo>
                    <a:pt x="1332" y="2870"/>
                    <a:pt x="1386" y="2872"/>
                    <a:pt x="1441" y="2872"/>
                  </a:cubicBezTo>
                  <a:cubicBezTo>
                    <a:pt x="1504" y="2872"/>
                    <a:pt x="1566" y="2869"/>
                    <a:pt x="1627" y="2858"/>
                  </a:cubicBezTo>
                  <a:cubicBezTo>
                    <a:pt x="1744" y="2841"/>
                    <a:pt x="1858" y="2804"/>
                    <a:pt x="1967" y="2762"/>
                  </a:cubicBezTo>
                  <a:cubicBezTo>
                    <a:pt x="1974" y="2761"/>
                    <a:pt x="1981" y="2756"/>
                    <a:pt x="1987" y="2753"/>
                  </a:cubicBezTo>
                  <a:cubicBezTo>
                    <a:pt x="2048" y="2719"/>
                    <a:pt x="2226" y="2617"/>
                    <a:pt x="2289" y="2569"/>
                  </a:cubicBezTo>
                  <a:cubicBezTo>
                    <a:pt x="2292" y="2568"/>
                    <a:pt x="2295" y="2563"/>
                    <a:pt x="2298" y="2562"/>
                  </a:cubicBezTo>
                  <a:lnTo>
                    <a:pt x="2302" y="2559"/>
                  </a:lnTo>
                  <a:cubicBezTo>
                    <a:pt x="2324" y="2538"/>
                    <a:pt x="2519" y="2330"/>
                    <a:pt x="2540" y="2307"/>
                  </a:cubicBezTo>
                  <a:cubicBezTo>
                    <a:pt x="2542" y="2303"/>
                    <a:pt x="2544" y="2302"/>
                    <a:pt x="2547" y="2297"/>
                  </a:cubicBezTo>
                  <a:cubicBezTo>
                    <a:pt x="2616" y="2207"/>
                    <a:pt x="2676" y="2066"/>
                    <a:pt x="2714" y="1988"/>
                  </a:cubicBezTo>
                  <a:cubicBezTo>
                    <a:pt x="2717" y="1981"/>
                    <a:pt x="2721" y="1974"/>
                    <a:pt x="2722" y="1966"/>
                  </a:cubicBezTo>
                  <a:cubicBezTo>
                    <a:pt x="2757" y="1857"/>
                    <a:pt x="2781" y="1743"/>
                    <a:pt x="2803" y="1631"/>
                  </a:cubicBezTo>
                  <a:cubicBezTo>
                    <a:pt x="2806" y="1621"/>
                    <a:pt x="2806" y="1614"/>
                    <a:pt x="2807" y="1605"/>
                  </a:cubicBezTo>
                  <a:lnTo>
                    <a:pt x="2807" y="1592"/>
                  </a:lnTo>
                  <a:cubicBezTo>
                    <a:pt x="2807" y="1526"/>
                    <a:pt x="2803" y="1326"/>
                    <a:pt x="2800" y="1261"/>
                  </a:cubicBezTo>
                  <a:lnTo>
                    <a:pt x="2800" y="1257"/>
                  </a:lnTo>
                  <a:cubicBezTo>
                    <a:pt x="2800" y="1247"/>
                    <a:pt x="2799" y="1240"/>
                    <a:pt x="2796" y="1231"/>
                  </a:cubicBezTo>
                  <a:cubicBezTo>
                    <a:pt x="2774" y="1107"/>
                    <a:pt x="2738" y="984"/>
                    <a:pt x="2691" y="866"/>
                  </a:cubicBezTo>
                  <a:cubicBezTo>
                    <a:pt x="2686" y="857"/>
                    <a:pt x="2683" y="850"/>
                    <a:pt x="2678" y="841"/>
                  </a:cubicBezTo>
                  <a:cubicBezTo>
                    <a:pt x="2619" y="735"/>
                    <a:pt x="2558" y="626"/>
                    <a:pt x="2485" y="526"/>
                  </a:cubicBezTo>
                  <a:cubicBezTo>
                    <a:pt x="2485" y="519"/>
                    <a:pt x="2478" y="512"/>
                    <a:pt x="2473" y="506"/>
                  </a:cubicBezTo>
                  <a:cubicBezTo>
                    <a:pt x="2439" y="473"/>
                    <a:pt x="2258" y="300"/>
                    <a:pt x="2222" y="267"/>
                  </a:cubicBezTo>
                  <a:lnTo>
                    <a:pt x="2216" y="262"/>
                  </a:lnTo>
                  <a:cubicBezTo>
                    <a:pt x="2212" y="260"/>
                    <a:pt x="2209" y="257"/>
                    <a:pt x="2204" y="254"/>
                  </a:cubicBezTo>
                  <a:cubicBezTo>
                    <a:pt x="2201" y="253"/>
                    <a:pt x="2197" y="251"/>
                    <a:pt x="2194" y="247"/>
                  </a:cubicBezTo>
                  <a:cubicBezTo>
                    <a:pt x="2160" y="228"/>
                    <a:pt x="1934" y="106"/>
                    <a:pt x="1899" y="89"/>
                  </a:cubicBezTo>
                  <a:cubicBezTo>
                    <a:pt x="1898" y="87"/>
                    <a:pt x="1895" y="87"/>
                    <a:pt x="1892" y="86"/>
                  </a:cubicBezTo>
                  <a:cubicBezTo>
                    <a:pt x="1888" y="85"/>
                    <a:pt x="1885" y="82"/>
                    <a:pt x="1879" y="82"/>
                  </a:cubicBezTo>
                  <a:cubicBezTo>
                    <a:pt x="1878" y="82"/>
                    <a:pt x="1876" y="82"/>
                    <a:pt x="1873" y="80"/>
                  </a:cubicBezTo>
                  <a:lnTo>
                    <a:pt x="1556" y="5"/>
                  </a:lnTo>
                  <a:lnTo>
                    <a:pt x="1553" y="5"/>
                  </a:lnTo>
                  <a:cubicBezTo>
                    <a:pt x="1535" y="2"/>
                    <a:pt x="1512" y="1"/>
                    <a:pt x="1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9"/>
            <p:cNvSpPr/>
            <p:nvPr/>
          </p:nvSpPr>
          <p:spPr>
            <a:xfrm rot="-3454965" flipH="1">
              <a:off x="2384638" y="4103846"/>
              <a:ext cx="464" cy="247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3" y="0"/>
                  </a:moveTo>
                  <a:cubicBezTo>
                    <a:pt x="9" y="8"/>
                    <a:pt x="0" y="14"/>
                    <a:pt x="0" y="14"/>
                  </a:cubicBezTo>
                  <a:cubicBezTo>
                    <a:pt x="1" y="14"/>
                    <a:pt x="7" y="1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9"/>
            <p:cNvSpPr/>
            <p:nvPr/>
          </p:nvSpPr>
          <p:spPr>
            <a:xfrm rot="-3454965" flipH="1">
              <a:off x="2431188" y="3965595"/>
              <a:ext cx="82091" cy="74867"/>
            </a:xfrm>
            <a:custGeom>
              <a:avLst/>
              <a:gdLst/>
              <a:ahLst/>
              <a:cxnLst/>
              <a:rect l="l" t="t" r="r" b="b"/>
              <a:pathLst>
                <a:path w="4071" h="4252" extrusionOk="0">
                  <a:moveTo>
                    <a:pt x="1919" y="1"/>
                  </a:moveTo>
                  <a:cubicBezTo>
                    <a:pt x="1811" y="1"/>
                    <a:pt x="1703" y="4"/>
                    <a:pt x="1596" y="10"/>
                  </a:cubicBezTo>
                  <a:cubicBezTo>
                    <a:pt x="1584" y="10"/>
                    <a:pt x="1571" y="13"/>
                    <a:pt x="1557" y="14"/>
                  </a:cubicBezTo>
                  <a:cubicBezTo>
                    <a:pt x="1451" y="44"/>
                    <a:pt x="1343" y="75"/>
                    <a:pt x="1236" y="106"/>
                  </a:cubicBezTo>
                  <a:cubicBezTo>
                    <a:pt x="1123" y="149"/>
                    <a:pt x="1022" y="210"/>
                    <a:pt x="937" y="289"/>
                  </a:cubicBezTo>
                  <a:cubicBezTo>
                    <a:pt x="714" y="467"/>
                    <a:pt x="600" y="662"/>
                    <a:pt x="480" y="912"/>
                  </a:cubicBezTo>
                  <a:cubicBezTo>
                    <a:pt x="471" y="929"/>
                    <a:pt x="464" y="949"/>
                    <a:pt x="456" y="969"/>
                  </a:cubicBezTo>
                  <a:cubicBezTo>
                    <a:pt x="444" y="1005"/>
                    <a:pt x="432" y="1050"/>
                    <a:pt x="423" y="1093"/>
                  </a:cubicBezTo>
                  <a:cubicBezTo>
                    <a:pt x="310" y="1214"/>
                    <a:pt x="215" y="1346"/>
                    <a:pt x="154" y="1506"/>
                  </a:cubicBezTo>
                  <a:cubicBezTo>
                    <a:pt x="69" y="1674"/>
                    <a:pt x="26" y="1869"/>
                    <a:pt x="15" y="2056"/>
                  </a:cubicBezTo>
                  <a:cubicBezTo>
                    <a:pt x="3" y="2238"/>
                    <a:pt x="0" y="2438"/>
                    <a:pt x="49" y="2618"/>
                  </a:cubicBezTo>
                  <a:cubicBezTo>
                    <a:pt x="87" y="2755"/>
                    <a:pt x="118" y="2900"/>
                    <a:pt x="176" y="3031"/>
                  </a:cubicBezTo>
                  <a:cubicBezTo>
                    <a:pt x="236" y="3172"/>
                    <a:pt x="327" y="3301"/>
                    <a:pt x="409" y="3430"/>
                  </a:cubicBezTo>
                  <a:cubicBezTo>
                    <a:pt x="433" y="3465"/>
                    <a:pt x="456" y="3499"/>
                    <a:pt x="485" y="3530"/>
                  </a:cubicBezTo>
                  <a:cubicBezTo>
                    <a:pt x="586" y="3645"/>
                    <a:pt x="703" y="3749"/>
                    <a:pt x="818" y="3850"/>
                  </a:cubicBezTo>
                  <a:cubicBezTo>
                    <a:pt x="851" y="3877"/>
                    <a:pt x="882" y="3901"/>
                    <a:pt x="918" y="3923"/>
                  </a:cubicBezTo>
                  <a:cubicBezTo>
                    <a:pt x="1043" y="3999"/>
                    <a:pt x="1177" y="4078"/>
                    <a:pt x="1315" y="4132"/>
                  </a:cubicBezTo>
                  <a:cubicBezTo>
                    <a:pt x="1446" y="4185"/>
                    <a:pt x="1593" y="4209"/>
                    <a:pt x="1730" y="4237"/>
                  </a:cubicBezTo>
                  <a:cubicBezTo>
                    <a:pt x="1774" y="4245"/>
                    <a:pt x="1819" y="4250"/>
                    <a:pt x="1866" y="4251"/>
                  </a:cubicBezTo>
                  <a:cubicBezTo>
                    <a:pt x="1894" y="4251"/>
                    <a:pt x="1920" y="4252"/>
                    <a:pt x="1946" y="4252"/>
                  </a:cubicBezTo>
                  <a:cubicBezTo>
                    <a:pt x="2241" y="4252"/>
                    <a:pt x="2453" y="4220"/>
                    <a:pt x="2748" y="4107"/>
                  </a:cubicBezTo>
                  <a:cubicBezTo>
                    <a:pt x="2790" y="4091"/>
                    <a:pt x="2830" y="4071"/>
                    <a:pt x="2869" y="4050"/>
                  </a:cubicBezTo>
                  <a:cubicBezTo>
                    <a:pt x="3003" y="3973"/>
                    <a:pt x="3147" y="3897"/>
                    <a:pt x="3266" y="3798"/>
                  </a:cubicBezTo>
                  <a:cubicBezTo>
                    <a:pt x="3381" y="3703"/>
                    <a:pt x="3482" y="3583"/>
                    <a:pt x="3583" y="3474"/>
                  </a:cubicBezTo>
                  <a:cubicBezTo>
                    <a:pt x="3616" y="3438"/>
                    <a:pt x="3646" y="3401"/>
                    <a:pt x="3675" y="3360"/>
                  </a:cubicBezTo>
                  <a:cubicBezTo>
                    <a:pt x="3784" y="3199"/>
                    <a:pt x="3889" y="3019"/>
                    <a:pt x="3947" y="2830"/>
                  </a:cubicBezTo>
                  <a:cubicBezTo>
                    <a:pt x="3990" y="2689"/>
                    <a:pt x="4027" y="2542"/>
                    <a:pt x="4049" y="2397"/>
                  </a:cubicBezTo>
                  <a:cubicBezTo>
                    <a:pt x="4070" y="2247"/>
                    <a:pt x="4056" y="2092"/>
                    <a:pt x="4050" y="1942"/>
                  </a:cubicBezTo>
                  <a:cubicBezTo>
                    <a:pt x="4049" y="1894"/>
                    <a:pt x="4043" y="1850"/>
                    <a:pt x="4035" y="1804"/>
                  </a:cubicBezTo>
                  <a:cubicBezTo>
                    <a:pt x="4003" y="1653"/>
                    <a:pt x="3961" y="1497"/>
                    <a:pt x="3904" y="1355"/>
                  </a:cubicBezTo>
                  <a:cubicBezTo>
                    <a:pt x="3885" y="1310"/>
                    <a:pt x="3862" y="1269"/>
                    <a:pt x="3839" y="1228"/>
                  </a:cubicBezTo>
                  <a:cubicBezTo>
                    <a:pt x="3760" y="1095"/>
                    <a:pt x="3686" y="952"/>
                    <a:pt x="3587" y="833"/>
                  </a:cubicBezTo>
                  <a:cubicBezTo>
                    <a:pt x="3485" y="708"/>
                    <a:pt x="3364" y="604"/>
                    <a:pt x="3249" y="502"/>
                  </a:cubicBezTo>
                  <a:cubicBezTo>
                    <a:pt x="3210" y="467"/>
                    <a:pt x="3170" y="434"/>
                    <a:pt x="3127" y="404"/>
                  </a:cubicBezTo>
                  <a:cubicBezTo>
                    <a:pt x="3000" y="319"/>
                    <a:pt x="2859" y="251"/>
                    <a:pt x="2724" y="182"/>
                  </a:cubicBezTo>
                  <a:cubicBezTo>
                    <a:pt x="2676" y="159"/>
                    <a:pt x="2629" y="139"/>
                    <a:pt x="2580" y="123"/>
                  </a:cubicBezTo>
                  <a:cubicBezTo>
                    <a:pt x="2389" y="63"/>
                    <a:pt x="2186" y="5"/>
                    <a:pt x="1983" y="1"/>
                  </a:cubicBezTo>
                  <a:cubicBezTo>
                    <a:pt x="1962" y="1"/>
                    <a:pt x="1940" y="1"/>
                    <a:pt x="1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9"/>
            <p:cNvSpPr/>
            <p:nvPr/>
          </p:nvSpPr>
          <p:spPr>
            <a:xfrm rot="-3454965" flipH="1">
              <a:off x="2585958" y="3952406"/>
              <a:ext cx="59728" cy="55094"/>
            </a:xfrm>
            <a:custGeom>
              <a:avLst/>
              <a:gdLst/>
              <a:ahLst/>
              <a:cxnLst/>
              <a:rect l="l" t="t" r="r" b="b"/>
              <a:pathLst>
                <a:path w="2962" h="3129" extrusionOk="0">
                  <a:moveTo>
                    <a:pt x="1378" y="1"/>
                  </a:moveTo>
                  <a:cubicBezTo>
                    <a:pt x="1274" y="1"/>
                    <a:pt x="1261" y="11"/>
                    <a:pt x="1094" y="59"/>
                  </a:cubicBezTo>
                  <a:cubicBezTo>
                    <a:pt x="1041" y="73"/>
                    <a:pt x="987" y="89"/>
                    <a:pt x="934" y="105"/>
                  </a:cubicBezTo>
                  <a:cubicBezTo>
                    <a:pt x="835" y="165"/>
                    <a:pt x="739" y="224"/>
                    <a:pt x="639" y="283"/>
                  </a:cubicBezTo>
                  <a:cubicBezTo>
                    <a:pt x="599" y="325"/>
                    <a:pt x="560" y="367"/>
                    <a:pt x="520" y="410"/>
                  </a:cubicBezTo>
                  <a:cubicBezTo>
                    <a:pt x="477" y="450"/>
                    <a:pt x="438" y="493"/>
                    <a:pt x="398" y="539"/>
                  </a:cubicBezTo>
                  <a:cubicBezTo>
                    <a:pt x="388" y="551"/>
                    <a:pt x="379" y="562"/>
                    <a:pt x="369" y="577"/>
                  </a:cubicBezTo>
                  <a:cubicBezTo>
                    <a:pt x="366" y="582"/>
                    <a:pt x="362" y="590"/>
                    <a:pt x="359" y="594"/>
                  </a:cubicBezTo>
                  <a:cubicBezTo>
                    <a:pt x="301" y="692"/>
                    <a:pt x="248" y="801"/>
                    <a:pt x="193" y="900"/>
                  </a:cubicBezTo>
                  <a:cubicBezTo>
                    <a:pt x="186" y="915"/>
                    <a:pt x="179" y="928"/>
                    <a:pt x="173" y="942"/>
                  </a:cubicBezTo>
                  <a:cubicBezTo>
                    <a:pt x="167" y="954"/>
                    <a:pt x="163" y="968"/>
                    <a:pt x="159" y="982"/>
                  </a:cubicBezTo>
                  <a:cubicBezTo>
                    <a:pt x="144" y="1037"/>
                    <a:pt x="131" y="1095"/>
                    <a:pt x="120" y="1146"/>
                  </a:cubicBezTo>
                  <a:cubicBezTo>
                    <a:pt x="62" y="1273"/>
                    <a:pt x="18" y="1404"/>
                    <a:pt x="1" y="1546"/>
                  </a:cubicBezTo>
                  <a:cubicBezTo>
                    <a:pt x="3" y="1656"/>
                    <a:pt x="6" y="1765"/>
                    <a:pt x="8" y="1873"/>
                  </a:cubicBezTo>
                  <a:cubicBezTo>
                    <a:pt x="44" y="2102"/>
                    <a:pt x="134" y="2306"/>
                    <a:pt x="278" y="2486"/>
                  </a:cubicBezTo>
                  <a:cubicBezTo>
                    <a:pt x="280" y="2490"/>
                    <a:pt x="284" y="2491"/>
                    <a:pt x="285" y="2493"/>
                  </a:cubicBezTo>
                  <a:cubicBezTo>
                    <a:pt x="310" y="2519"/>
                    <a:pt x="395" y="2599"/>
                    <a:pt x="461" y="2661"/>
                  </a:cubicBezTo>
                  <a:cubicBezTo>
                    <a:pt x="566" y="2795"/>
                    <a:pt x="694" y="2896"/>
                    <a:pt x="846" y="2963"/>
                  </a:cubicBezTo>
                  <a:cubicBezTo>
                    <a:pt x="986" y="3054"/>
                    <a:pt x="1141" y="3104"/>
                    <a:pt x="1313" y="3117"/>
                  </a:cubicBezTo>
                  <a:cubicBezTo>
                    <a:pt x="1362" y="3125"/>
                    <a:pt x="1411" y="3129"/>
                    <a:pt x="1460" y="3129"/>
                  </a:cubicBezTo>
                  <a:cubicBezTo>
                    <a:pt x="1576" y="3129"/>
                    <a:pt x="1689" y="3107"/>
                    <a:pt x="1799" y="3066"/>
                  </a:cubicBezTo>
                  <a:cubicBezTo>
                    <a:pt x="1969" y="3031"/>
                    <a:pt x="2120" y="2958"/>
                    <a:pt x="2252" y="2841"/>
                  </a:cubicBezTo>
                  <a:cubicBezTo>
                    <a:pt x="2292" y="2799"/>
                    <a:pt x="2331" y="2756"/>
                    <a:pt x="2372" y="2714"/>
                  </a:cubicBezTo>
                  <a:cubicBezTo>
                    <a:pt x="2379" y="2709"/>
                    <a:pt x="2387" y="2704"/>
                    <a:pt x="2395" y="2700"/>
                  </a:cubicBezTo>
                  <a:cubicBezTo>
                    <a:pt x="2400" y="2697"/>
                    <a:pt x="2407" y="2691"/>
                    <a:pt x="2413" y="2687"/>
                  </a:cubicBezTo>
                  <a:cubicBezTo>
                    <a:pt x="2418" y="2684"/>
                    <a:pt x="2422" y="2680"/>
                    <a:pt x="2428" y="2676"/>
                  </a:cubicBezTo>
                  <a:lnTo>
                    <a:pt x="2435" y="2668"/>
                  </a:lnTo>
                  <a:cubicBezTo>
                    <a:pt x="2472" y="2630"/>
                    <a:pt x="2638" y="2456"/>
                    <a:pt x="2674" y="2417"/>
                  </a:cubicBezTo>
                  <a:cubicBezTo>
                    <a:pt x="2682" y="2405"/>
                    <a:pt x="2691" y="2397"/>
                    <a:pt x="2698" y="2385"/>
                  </a:cubicBezTo>
                  <a:cubicBezTo>
                    <a:pt x="2701" y="2382"/>
                    <a:pt x="2702" y="2381"/>
                    <a:pt x="2704" y="2376"/>
                  </a:cubicBezTo>
                  <a:cubicBezTo>
                    <a:pt x="2731" y="2330"/>
                    <a:pt x="2839" y="2129"/>
                    <a:pt x="2862" y="2081"/>
                  </a:cubicBezTo>
                  <a:cubicBezTo>
                    <a:pt x="2866" y="2076"/>
                    <a:pt x="2868" y="2071"/>
                    <a:pt x="2869" y="2066"/>
                  </a:cubicBezTo>
                  <a:cubicBezTo>
                    <a:pt x="2871" y="2060"/>
                    <a:pt x="2875" y="2054"/>
                    <a:pt x="2875" y="2050"/>
                  </a:cubicBezTo>
                  <a:cubicBezTo>
                    <a:pt x="2876" y="2045"/>
                    <a:pt x="2876" y="2043"/>
                    <a:pt x="2878" y="2038"/>
                  </a:cubicBezTo>
                  <a:cubicBezTo>
                    <a:pt x="2892" y="1985"/>
                    <a:pt x="2905" y="1930"/>
                    <a:pt x="2917" y="1877"/>
                  </a:cubicBezTo>
                  <a:cubicBezTo>
                    <a:pt x="2931" y="1821"/>
                    <a:pt x="2943" y="1766"/>
                    <a:pt x="2956" y="1712"/>
                  </a:cubicBezTo>
                  <a:cubicBezTo>
                    <a:pt x="2957" y="1700"/>
                    <a:pt x="2960" y="1687"/>
                    <a:pt x="2960" y="1676"/>
                  </a:cubicBezTo>
                  <a:cubicBezTo>
                    <a:pt x="2961" y="1615"/>
                    <a:pt x="2957" y="1543"/>
                    <a:pt x="2956" y="1496"/>
                  </a:cubicBezTo>
                  <a:cubicBezTo>
                    <a:pt x="2954" y="1454"/>
                    <a:pt x="2957" y="1374"/>
                    <a:pt x="2950" y="1313"/>
                  </a:cubicBezTo>
                  <a:cubicBezTo>
                    <a:pt x="2948" y="1302"/>
                    <a:pt x="2947" y="1290"/>
                    <a:pt x="2943" y="1277"/>
                  </a:cubicBezTo>
                  <a:cubicBezTo>
                    <a:pt x="2914" y="1161"/>
                    <a:pt x="2888" y="1038"/>
                    <a:pt x="2841" y="928"/>
                  </a:cubicBezTo>
                  <a:lnTo>
                    <a:pt x="2825" y="895"/>
                  </a:lnTo>
                  <a:cubicBezTo>
                    <a:pt x="2777" y="810"/>
                    <a:pt x="2695" y="679"/>
                    <a:pt x="2643" y="597"/>
                  </a:cubicBezTo>
                  <a:cubicBezTo>
                    <a:pt x="2641" y="594"/>
                    <a:pt x="2639" y="592"/>
                    <a:pt x="2639" y="590"/>
                  </a:cubicBezTo>
                  <a:cubicBezTo>
                    <a:pt x="2636" y="582"/>
                    <a:pt x="2630" y="577"/>
                    <a:pt x="2626" y="569"/>
                  </a:cubicBezTo>
                  <a:cubicBezTo>
                    <a:pt x="2623" y="564"/>
                    <a:pt x="2615" y="555"/>
                    <a:pt x="2607" y="546"/>
                  </a:cubicBezTo>
                  <a:cubicBezTo>
                    <a:pt x="2518" y="456"/>
                    <a:pt x="2430" y="364"/>
                    <a:pt x="2331" y="287"/>
                  </a:cubicBezTo>
                  <a:cubicBezTo>
                    <a:pt x="2323" y="280"/>
                    <a:pt x="2313" y="273"/>
                    <a:pt x="2302" y="267"/>
                  </a:cubicBezTo>
                  <a:cubicBezTo>
                    <a:pt x="2199" y="205"/>
                    <a:pt x="2092" y="139"/>
                    <a:pt x="1979" y="96"/>
                  </a:cubicBezTo>
                  <a:lnTo>
                    <a:pt x="1963" y="90"/>
                  </a:lnTo>
                  <a:cubicBezTo>
                    <a:pt x="1960" y="89"/>
                    <a:pt x="1956" y="89"/>
                    <a:pt x="1954" y="87"/>
                  </a:cubicBezTo>
                  <a:cubicBezTo>
                    <a:pt x="1902" y="73"/>
                    <a:pt x="1687" y="23"/>
                    <a:pt x="1632" y="10"/>
                  </a:cubicBezTo>
                  <a:cubicBezTo>
                    <a:pt x="1619" y="7"/>
                    <a:pt x="1605" y="4"/>
                    <a:pt x="1593" y="4"/>
                  </a:cubicBezTo>
                  <a:lnTo>
                    <a:pt x="1586" y="4"/>
                  </a:lnTo>
                  <a:cubicBezTo>
                    <a:pt x="1486" y="3"/>
                    <a:pt x="1423" y="1"/>
                    <a:pt x="1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9"/>
            <p:cNvSpPr/>
            <p:nvPr/>
          </p:nvSpPr>
          <p:spPr>
            <a:xfrm rot="-3454965" flipH="1">
              <a:off x="917271" y="4218277"/>
              <a:ext cx="109616" cy="95168"/>
            </a:xfrm>
            <a:custGeom>
              <a:avLst/>
              <a:gdLst/>
              <a:ahLst/>
              <a:cxnLst/>
              <a:rect l="l" t="t" r="r" b="b"/>
              <a:pathLst>
                <a:path w="5436" h="5405" extrusionOk="0">
                  <a:moveTo>
                    <a:pt x="2860" y="0"/>
                  </a:moveTo>
                  <a:cubicBezTo>
                    <a:pt x="2524" y="0"/>
                    <a:pt x="2195" y="72"/>
                    <a:pt x="1871" y="174"/>
                  </a:cubicBezTo>
                  <a:cubicBezTo>
                    <a:pt x="1539" y="278"/>
                    <a:pt x="1212" y="466"/>
                    <a:pt x="962" y="708"/>
                  </a:cubicBezTo>
                  <a:cubicBezTo>
                    <a:pt x="799" y="865"/>
                    <a:pt x="632" y="1032"/>
                    <a:pt x="517" y="1229"/>
                  </a:cubicBezTo>
                  <a:cubicBezTo>
                    <a:pt x="329" y="1558"/>
                    <a:pt x="242" y="1787"/>
                    <a:pt x="165" y="2154"/>
                  </a:cubicBezTo>
                  <a:cubicBezTo>
                    <a:pt x="1" y="2931"/>
                    <a:pt x="291" y="3825"/>
                    <a:pt x="798" y="4421"/>
                  </a:cubicBezTo>
                  <a:cubicBezTo>
                    <a:pt x="1309" y="5023"/>
                    <a:pt x="2056" y="5404"/>
                    <a:pt x="2841" y="5404"/>
                  </a:cubicBezTo>
                  <a:cubicBezTo>
                    <a:pt x="2977" y="5404"/>
                    <a:pt x="3114" y="5393"/>
                    <a:pt x="3251" y="5369"/>
                  </a:cubicBezTo>
                  <a:cubicBezTo>
                    <a:pt x="3502" y="5326"/>
                    <a:pt x="3770" y="5253"/>
                    <a:pt x="3999" y="5127"/>
                  </a:cubicBezTo>
                  <a:cubicBezTo>
                    <a:pt x="4358" y="4933"/>
                    <a:pt x="4589" y="4752"/>
                    <a:pt x="4856" y="4448"/>
                  </a:cubicBezTo>
                  <a:cubicBezTo>
                    <a:pt x="5206" y="4053"/>
                    <a:pt x="5353" y="3535"/>
                    <a:pt x="5354" y="3017"/>
                  </a:cubicBezTo>
                  <a:cubicBezTo>
                    <a:pt x="5417" y="2682"/>
                    <a:pt x="5436" y="2335"/>
                    <a:pt x="5353" y="2003"/>
                  </a:cubicBezTo>
                  <a:cubicBezTo>
                    <a:pt x="5299" y="1783"/>
                    <a:pt x="5243" y="1558"/>
                    <a:pt x="5131" y="1361"/>
                  </a:cubicBezTo>
                  <a:cubicBezTo>
                    <a:pt x="4938" y="1020"/>
                    <a:pt x="4781" y="823"/>
                    <a:pt x="4482" y="564"/>
                  </a:cubicBezTo>
                  <a:cubicBezTo>
                    <a:pt x="4135" y="262"/>
                    <a:pt x="3681" y="109"/>
                    <a:pt x="3235" y="32"/>
                  </a:cubicBezTo>
                  <a:cubicBezTo>
                    <a:pt x="3109" y="10"/>
                    <a:pt x="2984" y="0"/>
                    <a:pt x="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9"/>
            <p:cNvSpPr/>
            <p:nvPr/>
          </p:nvSpPr>
          <p:spPr>
            <a:xfrm rot="-3454965" flipH="1">
              <a:off x="839370" y="4186978"/>
              <a:ext cx="64064" cy="53333"/>
            </a:xfrm>
            <a:custGeom>
              <a:avLst/>
              <a:gdLst/>
              <a:ahLst/>
              <a:cxnLst/>
              <a:rect l="l" t="t" r="r" b="b"/>
              <a:pathLst>
                <a:path w="3177" h="3029" extrusionOk="0">
                  <a:moveTo>
                    <a:pt x="1611" y="1"/>
                  </a:moveTo>
                  <a:cubicBezTo>
                    <a:pt x="1565" y="1"/>
                    <a:pt x="1518" y="5"/>
                    <a:pt x="1471" y="6"/>
                  </a:cubicBezTo>
                  <a:cubicBezTo>
                    <a:pt x="1417" y="7"/>
                    <a:pt x="1334" y="4"/>
                    <a:pt x="1270" y="13"/>
                  </a:cubicBezTo>
                  <a:cubicBezTo>
                    <a:pt x="1263" y="14"/>
                    <a:pt x="1255" y="14"/>
                    <a:pt x="1248" y="17"/>
                  </a:cubicBezTo>
                  <a:cubicBezTo>
                    <a:pt x="1244" y="17"/>
                    <a:pt x="1242" y="19"/>
                    <a:pt x="1238" y="19"/>
                  </a:cubicBezTo>
                  <a:cubicBezTo>
                    <a:pt x="1152" y="39"/>
                    <a:pt x="998" y="85"/>
                    <a:pt x="913" y="112"/>
                  </a:cubicBezTo>
                  <a:cubicBezTo>
                    <a:pt x="900" y="115"/>
                    <a:pt x="886" y="121"/>
                    <a:pt x="874" y="127"/>
                  </a:cubicBezTo>
                  <a:cubicBezTo>
                    <a:pt x="868" y="129"/>
                    <a:pt x="863" y="132"/>
                    <a:pt x="855" y="135"/>
                  </a:cubicBezTo>
                  <a:cubicBezTo>
                    <a:pt x="811" y="161"/>
                    <a:pt x="601" y="288"/>
                    <a:pt x="559" y="315"/>
                  </a:cubicBezTo>
                  <a:cubicBezTo>
                    <a:pt x="555" y="316"/>
                    <a:pt x="550" y="321"/>
                    <a:pt x="546" y="322"/>
                  </a:cubicBezTo>
                  <a:cubicBezTo>
                    <a:pt x="536" y="329"/>
                    <a:pt x="525" y="338"/>
                    <a:pt x="516" y="350"/>
                  </a:cubicBezTo>
                  <a:cubicBezTo>
                    <a:pt x="516" y="350"/>
                    <a:pt x="514" y="351"/>
                    <a:pt x="512" y="351"/>
                  </a:cubicBezTo>
                  <a:cubicBezTo>
                    <a:pt x="418" y="424"/>
                    <a:pt x="332" y="511"/>
                    <a:pt x="260" y="610"/>
                  </a:cubicBezTo>
                  <a:cubicBezTo>
                    <a:pt x="251" y="624"/>
                    <a:pt x="244" y="640"/>
                    <a:pt x="235" y="655"/>
                  </a:cubicBezTo>
                  <a:cubicBezTo>
                    <a:pt x="181" y="729"/>
                    <a:pt x="140" y="808"/>
                    <a:pt x="109" y="889"/>
                  </a:cubicBezTo>
                  <a:cubicBezTo>
                    <a:pt x="107" y="895"/>
                    <a:pt x="104" y="898"/>
                    <a:pt x="102" y="903"/>
                  </a:cubicBezTo>
                  <a:cubicBezTo>
                    <a:pt x="93" y="926"/>
                    <a:pt x="91" y="952"/>
                    <a:pt x="84" y="975"/>
                  </a:cubicBezTo>
                  <a:cubicBezTo>
                    <a:pt x="73" y="1011"/>
                    <a:pt x="58" y="1046"/>
                    <a:pt x="54" y="1083"/>
                  </a:cubicBezTo>
                  <a:cubicBezTo>
                    <a:pt x="41" y="1121"/>
                    <a:pt x="40" y="1158"/>
                    <a:pt x="32" y="1197"/>
                  </a:cubicBezTo>
                  <a:cubicBezTo>
                    <a:pt x="30" y="1207"/>
                    <a:pt x="27" y="1216"/>
                    <a:pt x="27" y="1227"/>
                  </a:cubicBezTo>
                  <a:cubicBezTo>
                    <a:pt x="7" y="1341"/>
                    <a:pt x="1" y="1453"/>
                    <a:pt x="22" y="1571"/>
                  </a:cubicBezTo>
                  <a:cubicBezTo>
                    <a:pt x="37" y="1695"/>
                    <a:pt x="79" y="1806"/>
                    <a:pt x="135" y="1912"/>
                  </a:cubicBezTo>
                  <a:lnTo>
                    <a:pt x="135" y="1913"/>
                  </a:lnTo>
                  <a:cubicBezTo>
                    <a:pt x="140" y="1932"/>
                    <a:pt x="145" y="1948"/>
                    <a:pt x="155" y="1967"/>
                  </a:cubicBezTo>
                  <a:cubicBezTo>
                    <a:pt x="162" y="1982"/>
                    <a:pt x="171" y="1998"/>
                    <a:pt x="179" y="2014"/>
                  </a:cubicBezTo>
                  <a:cubicBezTo>
                    <a:pt x="237" y="2115"/>
                    <a:pt x="303" y="2227"/>
                    <a:pt x="366" y="2323"/>
                  </a:cubicBezTo>
                  <a:cubicBezTo>
                    <a:pt x="372" y="2332"/>
                    <a:pt x="379" y="2342"/>
                    <a:pt x="386" y="2352"/>
                  </a:cubicBezTo>
                  <a:cubicBezTo>
                    <a:pt x="396" y="2367"/>
                    <a:pt x="408" y="2380"/>
                    <a:pt x="418" y="2392"/>
                  </a:cubicBezTo>
                  <a:lnTo>
                    <a:pt x="440" y="2414"/>
                  </a:lnTo>
                  <a:cubicBezTo>
                    <a:pt x="525" y="2496"/>
                    <a:pt x="617" y="2587"/>
                    <a:pt x="706" y="2666"/>
                  </a:cubicBezTo>
                  <a:cubicBezTo>
                    <a:pt x="735" y="2690"/>
                    <a:pt x="763" y="2712"/>
                    <a:pt x="796" y="2731"/>
                  </a:cubicBezTo>
                  <a:cubicBezTo>
                    <a:pt x="906" y="2792"/>
                    <a:pt x="1015" y="2856"/>
                    <a:pt x="1130" y="2908"/>
                  </a:cubicBezTo>
                  <a:cubicBezTo>
                    <a:pt x="1149" y="2918"/>
                    <a:pt x="1166" y="2925"/>
                    <a:pt x="1186" y="2929"/>
                  </a:cubicBezTo>
                  <a:cubicBezTo>
                    <a:pt x="1195" y="2932"/>
                    <a:pt x="1202" y="2935"/>
                    <a:pt x="1212" y="2936"/>
                  </a:cubicBezTo>
                  <a:cubicBezTo>
                    <a:pt x="1317" y="2965"/>
                    <a:pt x="1438" y="2994"/>
                    <a:pt x="1547" y="3015"/>
                  </a:cubicBezTo>
                  <a:cubicBezTo>
                    <a:pt x="1568" y="3020"/>
                    <a:pt x="1588" y="3023"/>
                    <a:pt x="1608" y="3026"/>
                  </a:cubicBezTo>
                  <a:cubicBezTo>
                    <a:pt x="1630" y="3028"/>
                    <a:pt x="1652" y="3029"/>
                    <a:pt x="1675" y="3029"/>
                  </a:cubicBezTo>
                  <a:cubicBezTo>
                    <a:pt x="1725" y="3029"/>
                    <a:pt x="1777" y="3025"/>
                    <a:pt x="1824" y="3023"/>
                  </a:cubicBezTo>
                  <a:cubicBezTo>
                    <a:pt x="1836" y="3022"/>
                    <a:pt x="1848" y="3022"/>
                    <a:pt x="1861" y="3022"/>
                  </a:cubicBezTo>
                  <a:cubicBezTo>
                    <a:pt x="1875" y="3022"/>
                    <a:pt x="1890" y="3022"/>
                    <a:pt x="1904" y="3022"/>
                  </a:cubicBezTo>
                  <a:cubicBezTo>
                    <a:pt x="1949" y="3022"/>
                    <a:pt x="1995" y="3022"/>
                    <a:pt x="2037" y="3015"/>
                  </a:cubicBezTo>
                  <a:cubicBezTo>
                    <a:pt x="2100" y="3007"/>
                    <a:pt x="2162" y="2984"/>
                    <a:pt x="2222" y="2965"/>
                  </a:cubicBezTo>
                  <a:cubicBezTo>
                    <a:pt x="2277" y="2951"/>
                    <a:pt x="2329" y="2935"/>
                    <a:pt x="2382" y="2920"/>
                  </a:cubicBezTo>
                  <a:cubicBezTo>
                    <a:pt x="2481" y="2861"/>
                    <a:pt x="2579" y="2803"/>
                    <a:pt x="2677" y="2742"/>
                  </a:cubicBezTo>
                  <a:cubicBezTo>
                    <a:pt x="2687" y="2735"/>
                    <a:pt x="2910" y="2498"/>
                    <a:pt x="2914" y="2489"/>
                  </a:cubicBezTo>
                  <a:cubicBezTo>
                    <a:pt x="2926" y="2474"/>
                    <a:pt x="3064" y="2213"/>
                    <a:pt x="3072" y="2193"/>
                  </a:cubicBezTo>
                  <a:cubicBezTo>
                    <a:pt x="3075" y="2188"/>
                    <a:pt x="3077" y="2187"/>
                    <a:pt x="3077" y="2184"/>
                  </a:cubicBezTo>
                  <a:cubicBezTo>
                    <a:pt x="3080" y="2177"/>
                    <a:pt x="3084" y="2169"/>
                    <a:pt x="3085" y="2159"/>
                  </a:cubicBezTo>
                  <a:lnTo>
                    <a:pt x="3091" y="2144"/>
                  </a:lnTo>
                  <a:cubicBezTo>
                    <a:pt x="3091" y="2141"/>
                    <a:pt x="3093" y="2138"/>
                    <a:pt x="3093" y="2135"/>
                  </a:cubicBezTo>
                  <a:cubicBezTo>
                    <a:pt x="3107" y="2085"/>
                    <a:pt x="3159" y="1863"/>
                    <a:pt x="3170" y="1813"/>
                  </a:cubicBezTo>
                  <a:cubicBezTo>
                    <a:pt x="3173" y="1800"/>
                    <a:pt x="3176" y="1785"/>
                    <a:pt x="3176" y="1774"/>
                  </a:cubicBezTo>
                  <a:lnTo>
                    <a:pt x="3176" y="1757"/>
                  </a:lnTo>
                  <a:cubicBezTo>
                    <a:pt x="3176" y="1705"/>
                    <a:pt x="3172" y="1479"/>
                    <a:pt x="3169" y="1426"/>
                  </a:cubicBezTo>
                  <a:lnTo>
                    <a:pt x="3169" y="1416"/>
                  </a:lnTo>
                  <a:cubicBezTo>
                    <a:pt x="3166" y="1403"/>
                    <a:pt x="3165" y="1393"/>
                    <a:pt x="3163" y="1380"/>
                  </a:cubicBezTo>
                  <a:cubicBezTo>
                    <a:pt x="3136" y="1260"/>
                    <a:pt x="3101" y="1144"/>
                    <a:pt x="3062" y="1030"/>
                  </a:cubicBezTo>
                  <a:cubicBezTo>
                    <a:pt x="3058" y="1019"/>
                    <a:pt x="3054" y="1006"/>
                    <a:pt x="3047" y="993"/>
                  </a:cubicBezTo>
                  <a:cubicBezTo>
                    <a:pt x="3044" y="987"/>
                    <a:pt x="3041" y="983"/>
                    <a:pt x="3036" y="978"/>
                  </a:cubicBezTo>
                  <a:cubicBezTo>
                    <a:pt x="2982" y="878"/>
                    <a:pt x="2914" y="770"/>
                    <a:pt x="2852" y="675"/>
                  </a:cubicBezTo>
                  <a:cubicBezTo>
                    <a:pt x="2845" y="663"/>
                    <a:pt x="2838" y="652"/>
                    <a:pt x="2828" y="640"/>
                  </a:cubicBezTo>
                  <a:cubicBezTo>
                    <a:pt x="2825" y="629"/>
                    <a:pt x="2818" y="619"/>
                    <a:pt x="2809" y="610"/>
                  </a:cubicBezTo>
                  <a:lnTo>
                    <a:pt x="2795" y="596"/>
                  </a:lnTo>
                  <a:cubicBezTo>
                    <a:pt x="2711" y="514"/>
                    <a:pt x="2619" y="426"/>
                    <a:pt x="2533" y="350"/>
                  </a:cubicBezTo>
                  <a:cubicBezTo>
                    <a:pt x="2514" y="331"/>
                    <a:pt x="2493" y="315"/>
                    <a:pt x="2468" y="301"/>
                  </a:cubicBezTo>
                  <a:cubicBezTo>
                    <a:pt x="2464" y="298"/>
                    <a:pt x="2457" y="293"/>
                    <a:pt x="2451" y="291"/>
                  </a:cubicBezTo>
                  <a:cubicBezTo>
                    <a:pt x="2356" y="234"/>
                    <a:pt x="2245" y="178"/>
                    <a:pt x="2147" y="127"/>
                  </a:cubicBezTo>
                  <a:cubicBezTo>
                    <a:pt x="2134" y="119"/>
                    <a:pt x="2121" y="114"/>
                    <a:pt x="2107" y="108"/>
                  </a:cubicBezTo>
                  <a:cubicBezTo>
                    <a:pt x="2097" y="104"/>
                    <a:pt x="2084" y="99"/>
                    <a:pt x="2073" y="96"/>
                  </a:cubicBezTo>
                  <a:cubicBezTo>
                    <a:pt x="2065" y="93"/>
                    <a:pt x="2058" y="92"/>
                    <a:pt x="2054" y="91"/>
                  </a:cubicBezTo>
                  <a:cubicBezTo>
                    <a:pt x="1947" y="60"/>
                    <a:pt x="1828" y="34"/>
                    <a:pt x="1719" y="11"/>
                  </a:cubicBezTo>
                  <a:cubicBezTo>
                    <a:pt x="1683" y="3"/>
                    <a:pt x="1647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8" name="Google Shape;4728;p39"/>
          <p:cNvGrpSpPr/>
          <p:nvPr/>
        </p:nvGrpSpPr>
        <p:grpSpPr>
          <a:xfrm>
            <a:off x="7289763" y="1936275"/>
            <a:ext cx="1447425" cy="1400200"/>
            <a:chOff x="3834875" y="774775"/>
            <a:chExt cx="1447425" cy="1400200"/>
          </a:xfrm>
        </p:grpSpPr>
        <p:sp>
          <p:nvSpPr>
            <p:cNvPr id="4729" name="Google Shape;4729;p39"/>
            <p:cNvSpPr/>
            <p:nvPr/>
          </p:nvSpPr>
          <p:spPr>
            <a:xfrm>
              <a:off x="4058725" y="1104375"/>
              <a:ext cx="916650" cy="883950"/>
            </a:xfrm>
            <a:custGeom>
              <a:avLst/>
              <a:gdLst/>
              <a:ahLst/>
              <a:cxnLst/>
              <a:rect l="l" t="t" r="r" b="b"/>
              <a:pathLst>
                <a:path w="36666" h="35358" extrusionOk="0">
                  <a:moveTo>
                    <a:pt x="7733" y="0"/>
                  </a:moveTo>
                  <a:cubicBezTo>
                    <a:pt x="7515" y="0"/>
                    <a:pt x="7306" y="123"/>
                    <a:pt x="7125" y="253"/>
                  </a:cubicBezTo>
                  <a:cubicBezTo>
                    <a:pt x="7060" y="304"/>
                    <a:pt x="6991" y="353"/>
                    <a:pt x="6924" y="405"/>
                  </a:cubicBezTo>
                  <a:cubicBezTo>
                    <a:pt x="5356" y="1619"/>
                    <a:pt x="4426" y="3501"/>
                    <a:pt x="3770" y="5383"/>
                  </a:cubicBezTo>
                  <a:cubicBezTo>
                    <a:pt x="0" y="16222"/>
                    <a:pt x="5322" y="35358"/>
                    <a:pt x="17724" y="35358"/>
                  </a:cubicBezTo>
                  <a:cubicBezTo>
                    <a:pt x="19734" y="35358"/>
                    <a:pt x="21931" y="34855"/>
                    <a:pt x="24304" y="33732"/>
                  </a:cubicBezTo>
                  <a:cubicBezTo>
                    <a:pt x="31555" y="30304"/>
                    <a:pt x="35726" y="21757"/>
                    <a:pt x="36374" y="14045"/>
                  </a:cubicBezTo>
                  <a:cubicBezTo>
                    <a:pt x="36665" y="10588"/>
                    <a:pt x="36108" y="7012"/>
                    <a:pt x="34439" y="3968"/>
                  </a:cubicBezTo>
                  <a:cubicBezTo>
                    <a:pt x="34183" y="3502"/>
                    <a:pt x="33785" y="2989"/>
                    <a:pt x="33275" y="2989"/>
                  </a:cubicBezTo>
                  <a:cubicBezTo>
                    <a:pt x="33238" y="2989"/>
                    <a:pt x="33200" y="2991"/>
                    <a:pt x="33162" y="2997"/>
                  </a:cubicBezTo>
                  <a:cubicBezTo>
                    <a:pt x="32926" y="3032"/>
                    <a:pt x="32722" y="3176"/>
                    <a:pt x="32536" y="3324"/>
                  </a:cubicBezTo>
                  <a:cubicBezTo>
                    <a:pt x="31548" y="4104"/>
                    <a:pt x="30718" y="5091"/>
                    <a:pt x="29640" y="5741"/>
                  </a:cubicBezTo>
                  <a:cubicBezTo>
                    <a:pt x="28969" y="6146"/>
                    <a:pt x="28232" y="6305"/>
                    <a:pt x="27467" y="6305"/>
                  </a:cubicBezTo>
                  <a:cubicBezTo>
                    <a:pt x="25346" y="6305"/>
                    <a:pt x="23002" y="5085"/>
                    <a:pt x="21184" y="4498"/>
                  </a:cubicBezTo>
                  <a:cubicBezTo>
                    <a:pt x="19902" y="4085"/>
                    <a:pt x="18554" y="3877"/>
                    <a:pt x="17207" y="3877"/>
                  </a:cubicBezTo>
                  <a:cubicBezTo>
                    <a:pt x="15989" y="3877"/>
                    <a:pt x="14771" y="4047"/>
                    <a:pt x="13602" y="4387"/>
                  </a:cubicBezTo>
                  <a:cubicBezTo>
                    <a:pt x="12809" y="4619"/>
                    <a:pt x="11898" y="4959"/>
                    <a:pt x="11091" y="4959"/>
                  </a:cubicBezTo>
                  <a:cubicBezTo>
                    <a:pt x="10317" y="4959"/>
                    <a:pt x="9638" y="4646"/>
                    <a:pt x="9249" y="3621"/>
                  </a:cubicBezTo>
                  <a:cubicBezTo>
                    <a:pt x="8867" y="2620"/>
                    <a:pt x="8931" y="1468"/>
                    <a:pt x="8415" y="528"/>
                  </a:cubicBezTo>
                  <a:cubicBezTo>
                    <a:pt x="8284" y="286"/>
                    <a:pt x="8087" y="45"/>
                    <a:pt x="7814" y="6"/>
                  </a:cubicBezTo>
                  <a:cubicBezTo>
                    <a:pt x="7787" y="2"/>
                    <a:pt x="7760" y="0"/>
                    <a:pt x="773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9"/>
            <p:cNvSpPr/>
            <p:nvPr/>
          </p:nvSpPr>
          <p:spPr>
            <a:xfrm>
              <a:off x="4271350" y="1411225"/>
              <a:ext cx="163550" cy="70400"/>
            </a:xfrm>
            <a:custGeom>
              <a:avLst/>
              <a:gdLst/>
              <a:ahLst/>
              <a:cxnLst/>
              <a:rect l="l" t="t" r="r" b="b"/>
              <a:pathLst>
                <a:path w="6542" h="2816" extrusionOk="0">
                  <a:moveTo>
                    <a:pt x="3130" y="0"/>
                  </a:moveTo>
                  <a:cubicBezTo>
                    <a:pt x="2068" y="0"/>
                    <a:pt x="988" y="456"/>
                    <a:pt x="221" y="1360"/>
                  </a:cubicBezTo>
                  <a:cubicBezTo>
                    <a:pt x="0" y="1623"/>
                    <a:pt x="279" y="1991"/>
                    <a:pt x="561" y="1991"/>
                  </a:cubicBezTo>
                  <a:cubicBezTo>
                    <a:pt x="641" y="1991"/>
                    <a:pt x="721" y="1962"/>
                    <a:pt x="790" y="1892"/>
                  </a:cubicBezTo>
                  <a:cubicBezTo>
                    <a:pt x="1393" y="1287"/>
                    <a:pt x="2102" y="1000"/>
                    <a:pt x="2794" y="1000"/>
                  </a:cubicBezTo>
                  <a:cubicBezTo>
                    <a:pt x="3727" y="1000"/>
                    <a:pt x="4631" y="1523"/>
                    <a:pt x="5204" y="2494"/>
                  </a:cubicBezTo>
                  <a:cubicBezTo>
                    <a:pt x="5337" y="2719"/>
                    <a:pt x="5549" y="2815"/>
                    <a:pt x="5756" y="2815"/>
                  </a:cubicBezTo>
                  <a:cubicBezTo>
                    <a:pt x="6157" y="2815"/>
                    <a:pt x="6541" y="2457"/>
                    <a:pt x="6308" y="1984"/>
                  </a:cubicBezTo>
                  <a:cubicBezTo>
                    <a:pt x="5655" y="657"/>
                    <a:pt x="4405" y="0"/>
                    <a:pt x="3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9"/>
            <p:cNvSpPr/>
            <p:nvPr/>
          </p:nvSpPr>
          <p:spPr>
            <a:xfrm>
              <a:off x="4570450" y="1432175"/>
              <a:ext cx="163750" cy="75375"/>
            </a:xfrm>
            <a:custGeom>
              <a:avLst/>
              <a:gdLst/>
              <a:ahLst/>
              <a:cxnLst/>
              <a:rect l="l" t="t" r="r" b="b"/>
              <a:pathLst>
                <a:path w="6550" h="3015" extrusionOk="0">
                  <a:moveTo>
                    <a:pt x="3611" y="1"/>
                  </a:moveTo>
                  <a:cubicBezTo>
                    <a:pt x="2122" y="1"/>
                    <a:pt x="638" y="914"/>
                    <a:pt x="111" y="2473"/>
                  </a:cubicBezTo>
                  <a:cubicBezTo>
                    <a:pt x="1" y="2800"/>
                    <a:pt x="238" y="3015"/>
                    <a:pt x="491" y="3015"/>
                  </a:cubicBezTo>
                  <a:cubicBezTo>
                    <a:pt x="640" y="3015"/>
                    <a:pt x="794" y="2940"/>
                    <a:pt x="885" y="2769"/>
                  </a:cubicBezTo>
                  <a:cubicBezTo>
                    <a:pt x="1459" y="1689"/>
                    <a:pt x="2360" y="1193"/>
                    <a:pt x="3322" y="1193"/>
                  </a:cubicBezTo>
                  <a:cubicBezTo>
                    <a:pt x="4039" y="1193"/>
                    <a:pt x="4790" y="1469"/>
                    <a:pt x="5465" y="1986"/>
                  </a:cubicBezTo>
                  <a:cubicBezTo>
                    <a:pt x="5565" y="2062"/>
                    <a:pt x="5671" y="2094"/>
                    <a:pt x="5773" y="2094"/>
                  </a:cubicBezTo>
                  <a:cubicBezTo>
                    <a:pt x="6187" y="2094"/>
                    <a:pt x="6550" y="1566"/>
                    <a:pt x="6217" y="1184"/>
                  </a:cubicBezTo>
                  <a:cubicBezTo>
                    <a:pt x="5510" y="372"/>
                    <a:pt x="4559" y="1"/>
                    <a:pt x="3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9"/>
            <p:cNvSpPr/>
            <p:nvPr/>
          </p:nvSpPr>
          <p:spPr>
            <a:xfrm>
              <a:off x="4395125" y="1557725"/>
              <a:ext cx="108925" cy="85450"/>
            </a:xfrm>
            <a:custGeom>
              <a:avLst/>
              <a:gdLst/>
              <a:ahLst/>
              <a:cxnLst/>
              <a:rect l="l" t="t" r="r" b="b"/>
              <a:pathLst>
                <a:path w="4357" h="3418" extrusionOk="0">
                  <a:moveTo>
                    <a:pt x="2216" y="630"/>
                  </a:moveTo>
                  <a:lnTo>
                    <a:pt x="2216" y="630"/>
                  </a:lnTo>
                  <a:cubicBezTo>
                    <a:pt x="2719" y="945"/>
                    <a:pt x="3308" y="1369"/>
                    <a:pt x="3504" y="1937"/>
                  </a:cubicBezTo>
                  <a:cubicBezTo>
                    <a:pt x="3621" y="2280"/>
                    <a:pt x="3430" y="2691"/>
                    <a:pt x="3090" y="2792"/>
                  </a:cubicBezTo>
                  <a:cubicBezTo>
                    <a:pt x="3003" y="2818"/>
                    <a:pt x="2900" y="2828"/>
                    <a:pt x="2790" y="2828"/>
                  </a:cubicBezTo>
                  <a:cubicBezTo>
                    <a:pt x="2517" y="2828"/>
                    <a:pt x="2200" y="2767"/>
                    <a:pt x="1980" y="2729"/>
                  </a:cubicBezTo>
                  <a:cubicBezTo>
                    <a:pt x="1746" y="2688"/>
                    <a:pt x="1103" y="2600"/>
                    <a:pt x="916" y="2412"/>
                  </a:cubicBezTo>
                  <a:cubicBezTo>
                    <a:pt x="688" y="2183"/>
                    <a:pt x="873" y="1920"/>
                    <a:pt x="1010" y="1696"/>
                  </a:cubicBezTo>
                  <a:cubicBezTo>
                    <a:pt x="1302" y="1215"/>
                    <a:pt x="1726" y="879"/>
                    <a:pt x="2216" y="630"/>
                  </a:cubicBezTo>
                  <a:close/>
                  <a:moveTo>
                    <a:pt x="2266" y="0"/>
                  </a:moveTo>
                  <a:cubicBezTo>
                    <a:pt x="2199" y="0"/>
                    <a:pt x="2137" y="29"/>
                    <a:pt x="2087" y="75"/>
                  </a:cubicBezTo>
                  <a:lnTo>
                    <a:pt x="2087" y="75"/>
                  </a:lnTo>
                  <a:cubicBezTo>
                    <a:pt x="1239" y="396"/>
                    <a:pt x="336" y="1200"/>
                    <a:pt x="174" y="2129"/>
                  </a:cubicBezTo>
                  <a:cubicBezTo>
                    <a:pt x="0" y="3119"/>
                    <a:pt x="1594" y="3320"/>
                    <a:pt x="2276" y="3389"/>
                  </a:cubicBezTo>
                  <a:cubicBezTo>
                    <a:pt x="2433" y="3405"/>
                    <a:pt x="2615" y="3418"/>
                    <a:pt x="2804" y="3418"/>
                  </a:cubicBezTo>
                  <a:cubicBezTo>
                    <a:pt x="3530" y="3418"/>
                    <a:pt x="4356" y="3233"/>
                    <a:pt x="4277" y="2360"/>
                  </a:cubicBezTo>
                  <a:cubicBezTo>
                    <a:pt x="4189" y="1377"/>
                    <a:pt x="3209" y="440"/>
                    <a:pt x="2382" y="28"/>
                  </a:cubicBezTo>
                  <a:cubicBezTo>
                    <a:pt x="2342" y="9"/>
                    <a:pt x="2303" y="0"/>
                    <a:pt x="2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9"/>
            <p:cNvSpPr/>
            <p:nvPr/>
          </p:nvSpPr>
          <p:spPr>
            <a:xfrm>
              <a:off x="4315950" y="1629025"/>
              <a:ext cx="149500" cy="84875"/>
            </a:xfrm>
            <a:custGeom>
              <a:avLst/>
              <a:gdLst/>
              <a:ahLst/>
              <a:cxnLst/>
              <a:rect l="l" t="t" r="r" b="b"/>
              <a:pathLst>
                <a:path w="5980" h="3395" extrusionOk="0">
                  <a:moveTo>
                    <a:pt x="4692" y="1"/>
                  </a:moveTo>
                  <a:cubicBezTo>
                    <a:pt x="4584" y="1"/>
                    <a:pt x="4481" y="80"/>
                    <a:pt x="4508" y="215"/>
                  </a:cubicBezTo>
                  <a:cubicBezTo>
                    <a:pt x="4732" y="1315"/>
                    <a:pt x="4387" y="2427"/>
                    <a:pt x="3094" y="2550"/>
                  </a:cubicBezTo>
                  <a:cubicBezTo>
                    <a:pt x="3030" y="2556"/>
                    <a:pt x="2967" y="2559"/>
                    <a:pt x="2906" y="2559"/>
                  </a:cubicBezTo>
                  <a:cubicBezTo>
                    <a:pt x="1766" y="2559"/>
                    <a:pt x="1000" y="1544"/>
                    <a:pt x="737" y="513"/>
                  </a:cubicBezTo>
                  <a:cubicBezTo>
                    <a:pt x="688" y="320"/>
                    <a:pt x="535" y="232"/>
                    <a:pt x="384" y="232"/>
                  </a:cubicBezTo>
                  <a:cubicBezTo>
                    <a:pt x="191" y="232"/>
                    <a:pt x="1" y="377"/>
                    <a:pt x="36" y="635"/>
                  </a:cubicBezTo>
                  <a:cubicBezTo>
                    <a:pt x="239" y="2125"/>
                    <a:pt x="1416" y="3394"/>
                    <a:pt x="2917" y="3394"/>
                  </a:cubicBezTo>
                  <a:cubicBezTo>
                    <a:pt x="3098" y="3394"/>
                    <a:pt x="3283" y="3376"/>
                    <a:pt x="3472" y="3337"/>
                  </a:cubicBezTo>
                  <a:cubicBezTo>
                    <a:pt x="4804" y="3064"/>
                    <a:pt x="5979" y="1198"/>
                    <a:pt x="4841" y="60"/>
                  </a:cubicBezTo>
                  <a:cubicBezTo>
                    <a:pt x="4799" y="20"/>
                    <a:pt x="4745" y="1"/>
                    <a:pt x="4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9"/>
            <p:cNvSpPr/>
            <p:nvPr/>
          </p:nvSpPr>
          <p:spPr>
            <a:xfrm>
              <a:off x="4428825" y="1635875"/>
              <a:ext cx="182575" cy="87925"/>
            </a:xfrm>
            <a:custGeom>
              <a:avLst/>
              <a:gdLst/>
              <a:ahLst/>
              <a:cxnLst/>
              <a:rect l="l" t="t" r="r" b="b"/>
              <a:pathLst>
                <a:path w="7303" h="3517" extrusionOk="0">
                  <a:moveTo>
                    <a:pt x="605" y="1"/>
                  </a:moveTo>
                  <a:cubicBezTo>
                    <a:pt x="525" y="1"/>
                    <a:pt x="449" y="44"/>
                    <a:pt x="419" y="148"/>
                  </a:cubicBezTo>
                  <a:cubicBezTo>
                    <a:pt x="0" y="1582"/>
                    <a:pt x="925" y="2897"/>
                    <a:pt x="2308" y="3352"/>
                  </a:cubicBezTo>
                  <a:cubicBezTo>
                    <a:pt x="2652" y="3465"/>
                    <a:pt x="3000" y="3516"/>
                    <a:pt x="3346" y="3516"/>
                  </a:cubicBezTo>
                  <a:cubicBezTo>
                    <a:pt x="4691" y="3516"/>
                    <a:pt x="6013" y="2751"/>
                    <a:pt x="7004" y="1894"/>
                  </a:cubicBezTo>
                  <a:cubicBezTo>
                    <a:pt x="7302" y="1637"/>
                    <a:pt x="7063" y="1243"/>
                    <a:pt x="6755" y="1243"/>
                  </a:cubicBezTo>
                  <a:cubicBezTo>
                    <a:pt x="6681" y="1243"/>
                    <a:pt x="6604" y="1266"/>
                    <a:pt x="6528" y="1318"/>
                  </a:cubicBezTo>
                  <a:cubicBezTo>
                    <a:pt x="5660" y="1918"/>
                    <a:pt x="4728" y="2532"/>
                    <a:pt x="3646" y="2628"/>
                  </a:cubicBezTo>
                  <a:cubicBezTo>
                    <a:pt x="3566" y="2636"/>
                    <a:pt x="3487" y="2639"/>
                    <a:pt x="3407" y="2639"/>
                  </a:cubicBezTo>
                  <a:cubicBezTo>
                    <a:pt x="2090" y="2639"/>
                    <a:pt x="821" y="1681"/>
                    <a:pt x="864" y="253"/>
                  </a:cubicBezTo>
                  <a:cubicBezTo>
                    <a:pt x="867" y="105"/>
                    <a:pt x="730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9"/>
            <p:cNvSpPr/>
            <p:nvPr/>
          </p:nvSpPr>
          <p:spPr>
            <a:xfrm>
              <a:off x="4678850" y="1547325"/>
              <a:ext cx="101725" cy="31450"/>
            </a:xfrm>
            <a:custGeom>
              <a:avLst/>
              <a:gdLst/>
              <a:ahLst/>
              <a:cxnLst/>
              <a:rect l="l" t="t" r="r" b="b"/>
              <a:pathLst>
                <a:path w="4069" h="1258" extrusionOk="0">
                  <a:moveTo>
                    <a:pt x="2581" y="1"/>
                  </a:moveTo>
                  <a:cubicBezTo>
                    <a:pt x="2037" y="1"/>
                    <a:pt x="1481" y="62"/>
                    <a:pt x="946" y="62"/>
                  </a:cubicBezTo>
                  <a:cubicBezTo>
                    <a:pt x="843" y="62"/>
                    <a:pt x="741" y="60"/>
                    <a:pt x="639" y="54"/>
                  </a:cubicBezTo>
                  <a:cubicBezTo>
                    <a:pt x="632" y="54"/>
                    <a:pt x="626" y="54"/>
                    <a:pt x="619" y="54"/>
                  </a:cubicBezTo>
                  <a:cubicBezTo>
                    <a:pt x="191" y="54"/>
                    <a:pt x="1" y="705"/>
                    <a:pt x="455" y="848"/>
                  </a:cubicBezTo>
                  <a:cubicBezTo>
                    <a:pt x="1078" y="1045"/>
                    <a:pt x="1815" y="1257"/>
                    <a:pt x="2520" y="1257"/>
                  </a:cubicBezTo>
                  <a:cubicBezTo>
                    <a:pt x="2923" y="1257"/>
                    <a:pt x="3316" y="1188"/>
                    <a:pt x="3671" y="1007"/>
                  </a:cubicBezTo>
                  <a:cubicBezTo>
                    <a:pt x="4005" y="836"/>
                    <a:pt x="4068" y="232"/>
                    <a:pt x="3640" y="118"/>
                  </a:cubicBezTo>
                  <a:cubicBezTo>
                    <a:pt x="3299" y="28"/>
                    <a:pt x="2943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9"/>
            <p:cNvSpPr/>
            <p:nvPr/>
          </p:nvSpPr>
          <p:spPr>
            <a:xfrm>
              <a:off x="4201225" y="1497675"/>
              <a:ext cx="83550" cy="49850"/>
            </a:xfrm>
            <a:custGeom>
              <a:avLst/>
              <a:gdLst/>
              <a:ahLst/>
              <a:cxnLst/>
              <a:rect l="l" t="t" r="r" b="b"/>
              <a:pathLst>
                <a:path w="3342" h="1994" extrusionOk="0">
                  <a:moveTo>
                    <a:pt x="722" y="0"/>
                  </a:moveTo>
                  <a:cubicBezTo>
                    <a:pt x="279" y="0"/>
                    <a:pt x="0" y="482"/>
                    <a:pt x="283" y="853"/>
                  </a:cubicBezTo>
                  <a:cubicBezTo>
                    <a:pt x="567" y="1223"/>
                    <a:pt x="1043" y="1368"/>
                    <a:pt x="1458" y="1549"/>
                  </a:cubicBezTo>
                  <a:cubicBezTo>
                    <a:pt x="1873" y="1728"/>
                    <a:pt x="2308" y="1907"/>
                    <a:pt x="2751" y="1988"/>
                  </a:cubicBezTo>
                  <a:cubicBezTo>
                    <a:pt x="2771" y="1992"/>
                    <a:pt x="2790" y="1994"/>
                    <a:pt x="2808" y="1994"/>
                  </a:cubicBezTo>
                  <a:cubicBezTo>
                    <a:pt x="3111" y="1994"/>
                    <a:pt x="3342" y="1554"/>
                    <a:pt x="3104" y="1329"/>
                  </a:cubicBezTo>
                  <a:cubicBezTo>
                    <a:pt x="2777" y="1020"/>
                    <a:pt x="2387" y="776"/>
                    <a:pt x="1999" y="551"/>
                  </a:cubicBezTo>
                  <a:cubicBezTo>
                    <a:pt x="1608" y="322"/>
                    <a:pt x="1202" y="10"/>
                    <a:pt x="736" y="0"/>
                  </a:cubicBezTo>
                  <a:cubicBezTo>
                    <a:pt x="731" y="0"/>
                    <a:pt x="727" y="0"/>
                    <a:pt x="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9"/>
            <p:cNvSpPr/>
            <p:nvPr/>
          </p:nvSpPr>
          <p:spPr>
            <a:xfrm>
              <a:off x="4204350" y="1140850"/>
              <a:ext cx="57800" cy="73725"/>
            </a:xfrm>
            <a:custGeom>
              <a:avLst/>
              <a:gdLst/>
              <a:ahLst/>
              <a:cxnLst/>
              <a:rect l="l" t="t" r="r" b="b"/>
              <a:pathLst>
                <a:path w="2312" h="2949" extrusionOk="0">
                  <a:moveTo>
                    <a:pt x="1415" y="1"/>
                  </a:moveTo>
                  <a:cubicBezTo>
                    <a:pt x="1336" y="1"/>
                    <a:pt x="1261" y="48"/>
                    <a:pt x="1196" y="95"/>
                  </a:cubicBezTo>
                  <a:cubicBezTo>
                    <a:pt x="676" y="479"/>
                    <a:pt x="1" y="1486"/>
                    <a:pt x="262" y="2177"/>
                  </a:cubicBezTo>
                  <a:cubicBezTo>
                    <a:pt x="402" y="2542"/>
                    <a:pt x="1177" y="2949"/>
                    <a:pt x="1731" y="2949"/>
                  </a:cubicBezTo>
                  <a:cubicBezTo>
                    <a:pt x="1917" y="2949"/>
                    <a:pt x="2078" y="2903"/>
                    <a:pt x="2181" y="2794"/>
                  </a:cubicBezTo>
                  <a:cubicBezTo>
                    <a:pt x="2311" y="2656"/>
                    <a:pt x="2307" y="2447"/>
                    <a:pt x="2297" y="2259"/>
                  </a:cubicBezTo>
                  <a:cubicBezTo>
                    <a:pt x="2251" y="1490"/>
                    <a:pt x="2171" y="648"/>
                    <a:pt x="1621" y="111"/>
                  </a:cubicBezTo>
                  <a:cubicBezTo>
                    <a:pt x="1570" y="60"/>
                    <a:pt x="1511" y="12"/>
                    <a:pt x="1440" y="2"/>
                  </a:cubicBezTo>
                  <a:cubicBezTo>
                    <a:pt x="1432" y="1"/>
                    <a:pt x="1423" y="1"/>
                    <a:pt x="1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9"/>
            <p:cNvSpPr/>
            <p:nvPr/>
          </p:nvSpPr>
          <p:spPr>
            <a:xfrm>
              <a:off x="4834175" y="1202750"/>
              <a:ext cx="84600" cy="89900"/>
            </a:xfrm>
            <a:custGeom>
              <a:avLst/>
              <a:gdLst/>
              <a:ahLst/>
              <a:cxnLst/>
              <a:rect l="l" t="t" r="r" b="b"/>
              <a:pathLst>
                <a:path w="3384" h="3596" extrusionOk="0">
                  <a:moveTo>
                    <a:pt x="2302" y="1"/>
                  </a:moveTo>
                  <a:cubicBezTo>
                    <a:pt x="2291" y="1"/>
                    <a:pt x="2280" y="1"/>
                    <a:pt x="2269" y="3"/>
                  </a:cubicBezTo>
                  <a:cubicBezTo>
                    <a:pt x="2144" y="16"/>
                    <a:pt x="2042" y="111"/>
                    <a:pt x="1951" y="203"/>
                  </a:cubicBezTo>
                  <a:cubicBezTo>
                    <a:pt x="1424" y="741"/>
                    <a:pt x="1" y="1947"/>
                    <a:pt x="384" y="2800"/>
                  </a:cubicBezTo>
                  <a:cubicBezTo>
                    <a:pt x="614" y="3310"/>
                    <a:pt x="1305" y="3595"/>
                    <a:pt x="1945" y="3595"/>
                  </a:cubicBezTo>
                  <a:cubicBezTo>
                    <a:pt x="2346" y="3595"/>
                    <a:pt x="2727" y="3484"/>
                    <a:pt x="2963" y="3245"/>
                  </a:cubicBezTo>
                  <a:cubicBezTo>
                    <a:pt x="3344" y="2861"/>
                    <a:pt x="3383" y="2249"/>
                    <a:pt x="3286" y="1716"/>
                  </a:cubicBezTo>
                  <a:cubicBezTo>
                    <a:pt x="3194" y="1218"/>
                    <a:pt x="3003" y="738"/>
                    <a:pt x="2724" y="315"/>
                  </a:cubicBezTo>
                  <a:cubicBezTo>
                    <a:pt x="2624" y="162"/>
                    <a:pt x="2481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9"/>
            <p:cNvSpPr/>
            <p:nvPr/>
          </p:nvSpPr>
          <p:spPr>
            <a:xfrm>
              <a:off x="3940300" y="821025"/>
              <a:ext cx="453800" cy="1052875"/>
            </a:xfrm>
            <a:custGeom>
              <a:avLst/>
              <a:gdLst/>
              <a:ahLst/>
              <a:cxnLst/>
              <a:rect l="l" t="t" r="r" b="b"/>
              <a:pathLst>
                <a:path w="18152" h="42115" extrusionOk="0">
                  <a:moveTo>
                    <a:pt x="17601" y="1"/>
                  </a:moveTo>
                  <a:cubicBezTo>
                    <a:pt x="17572" y="1"/>
                    <a:pt x="17541" y="4"/>
                    <a:pt x="17508" y="12"/>
                  </a:cubicBezTo>
                  <a:cubicBezTo>
                    <a:pt x="13860" y="917"/>
                    <a:pt x="10345" y="4431"/>
                    <a:pt x="7936" y="7179"/>
                  </a:cubicBezTo>
                  <a:cubicBezTo>
                    <a:pt x="5266" y="10228"/>
                    <a:pt x="3261" y="13867"/>
                    <a:pt x="2229" y="17793"/>
                  </a:cubicBezTo>
                  <a:cubicBezTo>
                    <a:pt x="1" y="26269"/>
                    <a:pt x="2197" y="35328"/>
                    <a:pt x="7786" y="42022"/>
                  </a:cubicBezTo>
                  <a:cubicBezTo>
                    <a:pt x="7841" y="42088"/>
                    <a:pt x="7908" y="42115"/>
                    <a:pt x="7973" y="42115"/>
                  </a:cubicBezTo>
                  <a:cubicBezTo>
                    <a:pt x="8160" y="42115"/>
                    <a:pt x="8334" y="41888"/>
                    <a:pt x="8182" y="41694"/>
                  </a:cubicBezTo>
                  <a:cubicBezTo>
                    <a:pt x="3000" y="35023"/>
                    <a:pt x="878" y="26052"/>
                    <a:pt x="3151" y="17842"/>
                  </a:cubicBezTo>
                  <a:cubicBezTo>
                    <a:pt x="4113" y="14363"/>
                    <a:pt x="5857" y="11147"/>
                    <a:pt x="8157" y="8372"/>
                  </a:cubicBezTo>
                  <a:cubicBezTo>
                    <a:pt x="10588" y="5441"/>
                    <a:pt x="14123" y="2123"/>
                    <a:pt x="17751" y="788"/>
                  </a:cubicBezTo>
                  <a:cubicBezTo>
                    <a:pt x="18151" y="641"/>
                    <a:pt x="17989" y="1"/>
                    <a:pt x="17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9"/>
            <p:cNvSpPr/>
            <p:nvPr/>
          </p:nvSpPr>
          <p:spPr>
            <a:xfrm>
              <a:off x="4129325" y="774775"/>
              <a:ext cx="998725" cy="1283800"/>
            </a:xfrm>
            <a:custGeom>
              <a:avLst/>
              <a:gdLst/>
              <a:ahLst/>
              <a:cxnLst/>
              <a:rect l="l" t="t" r="r" b="b"/>
              <a:pathLst>
                <a:path w="39949" h="51352" extrusionOk="0">
                  <a:moveTo>
                    <a:pt x="17423" y="1"/>
                  </a:moveTo>
                  <a:cubicBezTo>
                    <a:pt x="14105" y="1"/>
                    <a:pt x="10822" y="929"/>
                    <a:pt x="8111" y="2963"/>
                  </a:cubicBezTo>
                  <a:cubicBezTo>
                    <a:pt x="7805" y="3193"/>
                    <a:pt x="8051" y="3588"/>
                    <a:pt x="8357" y="3588"/>
                  </a:cubicBezTo>
                  <a:cubicBezTo>
                    <a:pt x="8426" y="3588"/>
                    <a:pt x="8499" y="3567"/>
                    <a:pt x="8569" y="3520"/>
                  </a:cubicBezTo>
                  <a:cubicBezTo>
                    <a:pt x="11209" y="1730"/>
                    <a:pt x="14256" y="904"/>
                    <a:pt x="17328" y="904"/>
                  </a:cubicBezTo>
                  <a:cubicBezTo>
                    <a:pt x="20432" y="904"/>
                    <a:pt x="23560" y="1748"/>
                    <a:pt x="26318" y="3296"/>
                  </a:cubicBezTo>
                  <a:cubicBezTo>
                    <a:pt x="31784" y="6365"/>
                    <a:pt x="35499" y="11890"/>
                    <a:pt x="37458" y="17734"/>
                  </a:cubicBezTo>
                  <a:cubicBezTo>
                    <a:pt x="38692" y="21414"/>
                    <a:pt x="39484" y="24976"/>
                    <a:pt x="38358" y="28795"/>
                  </a:cubicBezTo>
                  <a:cubicBezTo>
                    <a:pt x="37435" y="31929"/>
                    <a:pt x="36205" y="35001"/>
                    <a:pt x="34799" y="37947"/>
                  </a:cubicBezTo>
                  <a:cubicBezTo>
                    <a:pt x="32290" y="43210"/>
                    <a:pt x="29075" y="48715"/>
                    <a:pt x="22948" y="50006"/>
                  </a:cubicBezTo>
                  <a:cubicBezTo>
                    <a:pt x="21138" y="50386"/>
                    <a:pt x="19298" y="50581"/>
                    <a:pt x="17471" y="50581"/>
                  </a:cubicBezTo>
                  <a:cubicBezTo>
                    <a:pt x="11208" y="50581"/>
                    <a:pt x="5097" y="48295"/>
                    <a:pt x="851" y="43389"/>
                  </a:cubicBezTo>
                  <a:cubicBezTo>
                    <a:pt x="766" y="43294"/>
                    <a:pt x="665" y="43254"/>
                    <a:pt x="565" y="43254"/>
                  </a:cubicBezTo>
                  <a:cubicBezTo>
                    <a:pt x="273" y="43254"/>
                    <a:pt x="1" y="43601"/>
                    <a:pt x="242" y="43892"/>
                  </a:cubicBezTo>
                  <a:cubicBezTo>
                    <a:pt x="4489" y="49006"/>
                    <a:pt x="10880" y="51352"/>
                    <a:pt x="17369" y="51352"/>
                  </a:cubicBezTo>
                  <a:cubicBezTo>
                    <a:pt x="18254" y="51352"/>
                    <a:pt x="19141" y="51308"/>
                    <a:pt x="20024" y="51222"/>
                  </a:cubicBezTo>
                  <a:cubicBezTo>
                    <a:pt x="23262" y="50909"/>
                    <a:pt x="26393" y="50238"/>
                    <a:pt x="28930" y="48098"/>
                  </a:cubicBezTo>
                  <a:cubicBezTo>
                    <a:pt x="31258" y="46135"/>
                    <a:pt x="32977" y="43535"/>
                    <a:pt x="34408" y="40877"/>
                  </a:cubicBezTo>
                  <a:cubicBezTo>
                    <a:pt x="36121" y="37688"/>
                    <a:pt x="37510" y="34342"/>
                    <a:pt x="38679" y="30914"/>
                  </a:cubicBezTo>
                  <a:cubicBezTo>
                    <a:pt x="39333" y="28999"/>
                    <a:pt x="39939" y="27042"/>
                    <a:pt x="39943" y="24998"/>
                  </a:cubicBezTo>
                  <a:cubicBezTo>
                    <a:pt x="39949" y="23101"/>
                    <a:pt x="39421" y="21253"/>
                    <a:pt x="38862" y="19454"/>
                  </a:cubicBezTo>
                  <a:cubicBezTo>
                    <a:pt x="36894" y="13148"/>
                    <a:pt x="33412" y="6867"/>
                    <a:pt x="27797" y="3135"/>
                  </a:cubicBezTo>
                  <a:cubicBezTo>
                    <a:pt x="24773" y="1125"/>
                    <a:pt x="21076" y="1"/>
                    <a:pt x="17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9"/>
            <p:cNvSpPr/>
            <p:nvPr/>
          </p:nvSpPr>
          <p:spPr>
            <a:xfrm>
              <a:off x="3911275" y="1165200"/>
              <a:ext cx="131875" cy="293225"/>
            </a:xfrm>
            <a:custGeom>
              <a:avLst/>
              <a:gdLst/>
              <a:ahLst/>
              <a:cxnLst/>
              <a:rect l="l" t="t" r="r" b="b"/>
              <a:pathLst>
                <a:path w="5275" h="11729" extrusionOk="0">
                  <a:moveTo>
                    <a:pt x="4915" y="22"/>
                  </a:moveTo>
                  <a:cubicBezTo>
                    <a:pt x="4911" y="22"/>
                    <a:pt x="4907" y="22"/>
                    <a:pt x="4903" y="22"/>
                  </a:cubicBezTo>
                  <a:cubicBezTo>
                    <a:pt x="4017" y="64"/>
                    <a:pt x="2620" y="1"/>
                    <a:pt x="1977" y="714"/>
                  </a:cubicBezTo>
                  <a:cubicBezTo>
                    <a:pt x="1134" y="1643"/>
                    <a:pt x="867" y="3944"/>
                    <a:pt x="630" y="5176"/>
                  </a:cubicBezTo>
                  <a:cubicBezTo>
                    <a:pt x="236" y="7242"/>
                    <a:pt x="0" y="10648"/>
                    <a:pt x="2302" y="11692"/>
                  </a:cubicBezTo>
                  <a:cubicBezTo>
                    <a:pt x="2357" y="11717"/>
                    <a:pt x="2409" y="11729"/>
                    <a:pt x="2457" y="11729"/>
                  </a:cubicBezTo>
                  <a:cubicBezTo>
                    <a:pt x="2796" y="11729"/>
                    <a:pt x="2944" y="11176"/>
                    <a:pt x="2569" y="10995"/>
                  </a:cubicBezTo>
                  <a:cubicBezTo>
                    <a:pt x="136" y="9818"/>
                    <a:pt x="1273" y="5508"/>
                    <a:pt x="1834" y="3637"/>
                  </a:cubicBezTo>
                  <a:cubicBezTo>
                    <a:pt x="2000" y="3080"/>
                    <a:pt x="2212" y="1672"/>
                    <a:pt x="2634" y="1285"/>
                  </a:cubicBezTo>
                  <a:cubicBezTo>
                    <a:pt x="3104" y="849"/>
                    <a:pt x="4390" y="688"/>
                    <a:pt x="5033" y="433"/>
                  </a:cubicBezTo>
                  <a:cubicBezTo>
                    <a:pt x="5274" y="335"/>
                    <a:pt x="5133" y="22"/>
                    <a:pt x="4915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9"/>
            <p:cNvSpPr/>
            <p:nvPr/>
          </p:nvSpPr>
          <p:spPr>
            <a:xfrm>
              <a:off x="5073425" y="1278075"/>
              <a:ext cx="141350" cy="299350"/>
            </a:xfrm>
            <a:custGeom>
              <a:avLst/>
              <a:gdLst/>
              <a:ahLst/>
              <a:cxnLst/>
              <a:rect l="l" t="t" r="r" b="b"/>
              <a:pathLst>
                <a:path w="5654" h="11974" extrusionOk="0">
                  <a:moveTo>
                    <a:pt x="1361" y="1"/>
                  </a:moveTo>
                  <a:cubicBezTo>
                    <a:pt x="1133" y="1"/>
                    <a:pt x="971" y="354"/>
                    <a:pt x="1204" y="485"/>
                  </a:cubicBezTo>
                  <a:cubicBezTo>
                    <a:pt x="1786" y="810"/>
                    <a:pt x="2574" y="949"/>
                    <a:pt x="3105" y="1297"/>
                  </a:cubicBezTo>
                  <a:cubicBezTo>
                    <a:pt x="4734" y="2365"/>
                    <a:pt x="4416" y="3565"/>
                    <a:pt x="4322" y="5058"/>
                  </a:cubicBezTo>
                  <a:cubicBezTo>
                    <a:pt x="4219" y="6649"/>
                    <a:pt x="4048" y="11081"/>
                    <a:pt x="1622" y="11081"/>
                  </a:cubicBezTo>
                  <a:cubicBezTo>
                    <a:pt x="1388" y="11081"/>
                    <a:pt x="1134" y="11040"/>
                    <a:pt x="857" y="10951"/>
                  </a:cubicBezTo>
                  <a:cubicBezTo>
                    <a:pt x="803" y="10934"/>
                    <a:pt x="752" y="10926"/>
                    <a:pt x="703" y="10926"/>
                  </a:cubicBezTo>
                  <a:cubicBezTo>
                    <a:pt x="226" y="10926"/>
                    <a:pt x="1" y="11672"/>
                    <a:pt x="523" y="11827"/>
                  </a:cubicBezTo>
                  <a:cubicBezTo>
                    <a:pt x="863" y="11927"/>
                    <a:pt x="1177" y="11973"/>
                    <a:pt x="1468" y="11973"/>
                  </a:cubicBezTo>
                  <a:cubicBezTo>
                    <a:pt x="3957" y="11973"/>
                    <a:pt x="4737" y="8588"/>
                    <a:pt x="4998" y="6436"/>
                  </a:cubicBezTo>
                  <a:cubicBezTo>
                    <a:pt x="5153" y="5169"/>
                    <a:pt x="5654" y="3217"/>
                    <a:pt x="5135" y="1982"/>
                  </a:cubicBezTo>
                  <a:cubicBezTo>
                    <a:pt x="4533" y="544"/>
                    <a:pt x="2678" y="551"/>
                    <a:pt x="1455" y="21"/>
                  </a:cubicBezTo>
                  <a:cubicBezTo>
                    <a:pt x="1423" y="7"/>
                    <a:pt x="1392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9"/>
            <p:cNvSpPr/>
            <p:nvPr/>
          </p:nvSpPr>
          <p:spPr>
            <a:xfrm>
              <a:off x="3865500" y="1225100"/>
              <a:ext cx="90075" cy="155775"/>
            </a:xfrm>
            <a:custGeom>
              <a:avLst/>
              <a:gdLst/>
              <a:ahLst/>
              <a:cxnLst/>
              <a:rect l="l" t="t" r="r" b="b"/>
              <a:pathLst>
                <a:path w="3603" h="6231" extrusionOk="0">
                  <a:moveTo>
                    <a:pt x="1549" y="1"/>
                  </a:moveTo>
                  <a:cubicBezTo>
                    <a:pt x="1171" y="1"/>
                    <a:pt x="823" y="53"/>
                    <a:pt x="581" y="208"/>
                  </a:cubicBezTo>
                  <a:cubicBezTo>
                    <a:pt x="1" y="584"/>
                    <a:pt x="51" y="1728"/>
                    <a:pt x="56" y="2300"/>
                  </a:cubicBezTo>
                  <a:cubicBezTo>
                    <a:pt x="70" y="3783"/>
                    <a:pt x="411" y="5637"/>
                    <a:pt x="1980" y="6210"/>
                  </a:cubicBezTo>
                  <a:cubicBezTo>
                    <a:pt x="2017" y="6224"/>
                    <a:pt x="2053" y="6230"/>
                    <a:pt x="2086" y="6230"/>
                  </a:cubicBezTo>
                  <a:cubicBezTo>
                    <a:pt x="2377" y="6230"/>
                    <a:pt x="2516" y="5768"/>
                    <a:pt x="2191" y="5654"/>
                  </a:cubicBezTo>
                  <a:cubicBezTo>
                    <a:pt x="891" y="5205"/>
                    <a:pt x="707" y="3546"/>
                    <a:pt x="722" y="2364"/>
                  </a:cubicBezTo>
                  <a:cubicBezTo>
                    <a:pt x="733" y="1540"/>
                    <a:pt x="896" y="935"/>
                    <a:pt x="1817" y="724"/>
                  </a:cubicBezTo>
                  <a:cubicBezTo>
                    <a:pt x="2028" y="675"/>
                    <a:pt x="2278" y="666"/>
                    <a:pt x="2531" y="666"/>
                  </a:cubicBezTo>
                  <a:cubicBezTo>
                    <a:pt x="2664" y="666"/>
                    <a:pt x="2797" y="669"/>
                    <a:pt x="2926" y="669"/>
                  </a:cubicBezTo>
                  <a:cubicBezTo>
                    <a:pt x="3071" y="669"/>
                    <a:pt x="3210" y="666"/>
                    <a:pt x="3337" y="653"/>
                  </a:cubicBezTo>
                  <a:cubicBezTo>
                    <a:pt x="3603" y="630"/>
                    <a:pt x="3569" y="230"/>
                    <a:pt x="3319" y="200"/>
                  </a:cubicBezTo>
                  <a:cubicBezTo>
                    <a:pt x="2891" y="146"/>
                    <a:pt x="2180" y="1"/>
                    <a:pt x="1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9"/>
            <p:cNvSpPr/>
            <p:nvPr/>
          </p:nvSpPr>
          <p:spPr>
            <a:xfrm>
              <a:off x="5168250" y="1369100"/>
              <a:ext cx="87175" cy="162650"/>
            </a:xfrm>
            <a:custGeom>
              <a:avLst/>
              <a:gdLst/>
              <a:ahLst/>
              <a:cxnLst/>
              <a:rect l="l" t="t" r="r" b="b"/>
              <a:pathLst>
                <a:path w="3487" h="6506" extrusionOk="0">
                  <a:moveTo>
                    <a:pt x="858" y="1"/>
                  </a:moveTo>
                  <a:cubicBezTo>
                    <a:pt x="641" y="1"/>
                    <a:pt x="508" y="278"/>
                    <a:pt x="708" y="430"/>
                  </a:cubicBezTo>
                  <a:cubicBezTo>
                    <a:pt x="1578" y="1095"/>
                    <a:pt x="2703" y="1332"/>
                    <a:pt x="2533" y="2619"/>
                  </a:cubicBezTo>
                  <a:cubicBezTo>
                    <a:pt x="2431" y="3391"/>
                    <a:pt x="1981" y="5731"/>
                    <a:pt x="898" y="5731"/>
                  </a:cubicBezTo>
                  <a:cubicBezTo>
                    <a:pt x="832" y="5731"/>
                    <a:pt x="762" y="5722"/>
                    <a:pt x="691" y="5704"/>
                  </a:cubicBezTo>
                  <a:cubicBezTo>
                    <a:pt x="645" y="5692"/>
                    <a:pt x="602" y="5687"/>
                    <a:pt x="562" y="5687"/>
                  </a:cubicBezTo>
                  <a:cubicBezTo>
                    <a:pt x="118" y="5687"/>
                    <a:pt x="0" y="6348"/>
                    <a:pt x="514" y="6461"/>
                  </a:cubicBezTo>
                  <a:cubicBezTo>
                    <a:pt x="652" y="6491"/>
                    <a:pt x="782" y="6505"/>
                    <a:pt x="906" y="6505"/>
                  </a:cubicBezTo>
                  <a:cubicBezTo>
                    <a:pt x="2372" y="6505"/>
                    <a:pt x="2871" y="4503"/>
                    <a:pt x="3143" y="3323"/>
                  </a:cubicBezTo>
                  <a:cubicBezTo>
                    <a:pt x="3274" y="2746"/>
                    <a:pt x="3486" y="1915"/>
                    <a:pt x="3157" y="1365"/>
                  </a:cubicBezTo>
                  <a:cubicBezTo>
                    <a:pt x="2757" y="702"/>
                    <a:pt x="1644" y="232"/>
                    <a:pt x="935" y="12"/>
                  </a:cubicBezTo>
                  <a:cubicBezTo>
                    <a:pt x="908" y="5"/>
                    <a:pt x="882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9"/>
            <p:cNvSpPr/>
            <p:nvPr/>
          </p:nvSpPr>
          <p:spPr>
            <a:xfrm>
              <a:off x="4107400" y="870125"/>
              <a:ext cx="551875" cy="292775"/>
            </a:xfrm>
            <a:custGeom>
              <a:avLst/>
              <a:gdLst/>
              <a:ahLst/>
              <a:cxnLst/>
              <a:rect l="l" t="t" r="r" b="b"/>
              <a:pathLst>
                <a:path w="22075" h="11711" extrusionOk="0">
                  <a:moveTo>
                    <a:pt x="17289" y="1"/>
                  </a:moveTo>
                  <a:cubicBezTo>
                    <a:pt x="10298" y="1"/>
                    <a:pt x="3475" y="5703"/>
                    <a:pt x="111" y="11335"/>
                  </a:cubicBezTo>
                  <a:cubicBezTo>
                    <a:pt x="1" y="11518"/>
                    <a:pt x="159" y="11711"/>
                    <a:pt x="318" y="11711"/>
                  </a:cubicBezTo>
                  <a:cubicBezTo>
                    <a:pt x="381" y="11711"/>
                    <a:pt x="444" y="11681"/>
                    <a:pt x="491" y="11608"/>
                  </a:cubicBezTo>
                  <a:cubicBezTo>
                    <a:pt x="2719" y="8162"/>
                    <a:pt x="5445" y="5108"/>
                    <a:pt x="9130" y="3192"/>
                  </a:cubicBezTo>
                  <a:cubicBezTo>
                    <a:pt x="11824" y="1789"/>
                    <a:pt x="14536" y="1303"/>
                    <a:pt x="17353" y="1303"/>
                  </a:cubicBezTo>
                  <a:cubicBezTo>
                    <a:pt x="18700" y="1303"/>
                    <a:pt x="20071" y="1414"/>
                    <a:pt x="21476" y="1590"/>
                  </a:cubicBezTo>
                  <a:cubicBezTo>
                    <a:pt x="21495" y="1592"/>
                    <a:pt x="21513" y="1593"/>
                    <a:pt x="21530" y="1593"/>
                  </a:cubicBezTo>
                  <a:cubicBezTo>
                    <a:pt x="21950" y="1593"/>
                    <a:pt x="22074" y="956"/>
                    <a:pt x="21661" y="799"/>
                  </a:cubicBezTo>
                  <a:cubicBezTo>
                    <a:pt x="20216" y="250"/>
                    <a:pt x="18749" y="1"/>
                    <a:pt x="1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9"/>
            <p:cNvSpPr/>
            <p:nvPr/>
          </p:nvSpPr>
          <p:spPr>
            <a:xfrm>
              <a:off x="4699300" y="910800"/>
              <a:ext cx="39175" cy="33625"/>
            </a:xfrm>
            <a:custGeom>
              <a:avLst/>
              <a:gdLst/>
              <a:ahLst/>
              <a:cxnLst/>
              <a:rect l="l" t="t" r="r" b="b"/>
              <a:pathLst>
                <a:path w="1567" h="1345" extrusionOk="0">
                  <a:moveTo>
                    <a:pt x="784" y="1"/>
                  </a:moveTo>
                  <a:cubicBezTo>
                    <a:pt x="694" y="1"/>
                    <a:pt x="600" y="22"/>
                    <a:pt x="508" y="70"/>
                  </a:cubicBezTo>
                  <a:cubicBezTo>
                    <a:pt x="15" y="325"/>
                    <a:pt x="1" y="1081"/>
                    <a:pt x="553" y="1291"/>
                  </a:cubicBezTo>
                  <a:cubicBezTo>
                    <a:pt x="567" y="1296"/>
                    <a:pt x="579" y="1301"/>
                    <a:pt x="593" y="1306"/>
                  </a:cubicBezTo>
                  <a:cubicBezTo>
                    <a:pt x="662" y="1332"/>
                    <a:pt x="734" y="1345"/>
                    <a:pt x="805" y="1345"/>
                  </a:cubicBezTo>
                  <a:cubicBezTo>
                    <a:pt x="1056" y="1345"/>
                    <a:pt x="1301" y="1194"/>
                    <a:pt x="1392" y="950"/>
                  </a:cubicBezTo>
                  <a:cubicBezTo>
                    <a:pt x="1398" y="934"/>
                    <a:pt x="1402" y="922"/>
                    <a:pt x="1407" y="908"/>
                  </a:cubicBezTo>
                  <a:cubicBezTo>
                    <a:pt x="1566" y="476"/>
                    <a:pt x="1210" y="1"/>
                    <a:pt x="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9"/>
            <p:cNvSpPr/>
            <p:nvPr/>
          </p:nvSpPr>
          <p:spPr>
            <a:xfrm>
              <a:off x="4755725" y="961875"/>
              <a:ext cx="31800" cy="21500"/>
            </a:xfrm>
            <a:custGeom>
              <a:avLst/>
              <a:gdLst/>
              <a:ahLst/>
              <a:cxnLst/>
              <a:rect l="l" t="t" r="r" b="b"/>
              <a:pathLst>
                <a:path w="1272" h="860" extrusionOk="0">
                  <a:moveTo>
                    <a:pt x="702" y="1"/>
                  </a:moveTo>
                  <a:cubicBezTo>
                    <a:pt x="652" y="1"/>
                    <a:pt x="598" y="10"/>
                    <a:pt x="542" y="31"/>
                  </a:cubicBezTo>
                  <a:cubicBezTo>
                    <a:pt x="502" y="45"/>
                    <a:pt x="464" y="60"/>
                    <a:pt x="424" y="74"/>
                  </a:cubicBezTo>
                  <a:cubicBezTo>
                    <a:pt x="1" y="233"/>
                    <a:pt x="219" y="859"/>
                    <a:pt x="586" y="859"/>
                  </a:cubicBezTo>
                  <a:cubicBezTo>
                    <a:pt x="642" y="859"/>
                    <a:pt x="702" y="844"/>
                    <a:pt x="763" y="811"/>
                  </a:cubicBezTo>
                  <a:cubicBezTo>
                    <a:pt x="800" y="792"/>
                    <a:pt x="839" y="772"/>
                    <a:pt x="875" y="752"/>
                  </a:cubicBezTo>
                  <a:cubicBezTo>
                    <a:pt x="1272" y="535"/>
                    <a:pt x="1081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9"/>
            <p:cNvSpPr/>
            <p:nvPr/>
          </p:nvSpPr>
          <p:spPr>
            <a:xfrm>
              <a:off x="4795650" y="980275"/>
              <a:ext cx="31250" cy="29650"/>
            </a:xfrm>
            <a:custGeom>
              <a:avLst/>
              <a:gdLst/>
              <a:ahLst/>
              <a:cxnLst/>
              <a:rect l="l" t="t" r="r" b="b"/>
              <a:pathLst>
                <a:path w="1250" h="1186" extrusionOk="0">
                  <a:moveTo>
                    <a:pt x="586" y="0"/>
                  </a:moveTo>
                  <a:cubicBezTo>
                    <a:pt x="513" y="0"/>
                    <a:pt x="442" y="14"/>
                    <a:pt x="380" y="43"/>
                  </a:cubicBezTo>
                  <a:cubicBezTo>
                    <a:pt x="156" y="147"/>
                    <a:pt x="0" y="472"/>
                    <a:pt x="139" y="708"/>
                  </a:cubicBezTo>
                  <a:cubicBezTo>
                    <a:pt x="182" y="780"/>
                    <a:pt x="224" y="852"/>
                    <a:pt x="267" y="925"/>
                  </a:cubicBezTo>
                  <a:cubicBezTo>
                    <a:pt x="375" y="1107"/>
                    <a:pt x="534" y="1186"/>
                    <a:pt x="688" y="1186"/>
                  </a:cubicBezTo>
                  <a:cubicBezTo>
                    <a:pt x="978" y="1186"/>
                    <a:pt x="1250" y="906"/>
                    <a:pt x="1124" y="527"/>
                  </a:cubicBezTo>
                  <a:cubicBezTo>
                    <a:pt x="1098" y="448"/>
                    <a:pt x="1072" y="368"/>
                    <a:pt x="1045" y="286"/>
                  </a:cubicBezTo>
                  <a:cubicBezTo>
                    <a:pt x="984" y="100"/>
                    <a:pt x="780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9"/>
            <p:cNvSpPr/>
            <p:nvPr/>
          </p:nvSpPr>
          <p:spPr>
            <a:xfrm>
              <a:off x="4858175" y="1044650"/>
              <a:ext cx="20575" cy="15350"/>
            </a:xfrm>
            <a:custGeom>
              <a:avLst/>
              <a:gdLst/>
              <a:ahLst/>
              <a:cxnLst/>
              <a:rect l="l" t="t" r="r" b="b"/>
              <a:pathLst>
                <a:path w="823" h="614" extrusionOk="0">
                  <a:moveTo>
                    <a:pt x="406" y="1"/>
                  </a:moveTo>
                  <a:cubicBezTo>
                    <a:pt x="46" y="1"/>
                    <a:pt x="1" y="576"/>
                    <a:pt x="383" y="612"/>
                  </a:cubicBezTo>
                  <a:cubicBezTo>
                    <a:pt x="395" y="613"/>
                    <a:pt x="406" y="614"/>
                    <a:pt x="417" y="614"/>
                  </a:cubicBezTo>
                  <a:cubicBezTo>
                    <a:pt x="778" y="614"/>
                    <a:pt x="822" y="39"/>
                    <a:pt x="441" y="2"/>
                  </a:cubicBezTo>
                  <a:cubicBezTo>
                    <a:pt x="429" y="1"/>
                    <a:pt x="417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9"/>
            <p:cNvSpPr/>
            <p:nvPr/>
          </p:nvSpPr>
          <p:spPr>
            <a:xfrm>
              <a:off x="4876975" y="971300"/>
              <a:ext cx="61150" cy="71275"/>
            </a:xfrm>
            <a:custGeom>
              <a:avLst/>
              <a:gdLst/>
              <a:ahLst/>
              <a:cxnLst/>
              <a:rect l="l" t="t" r="r" b="b"/>
              <a:pathLst>
                <a:path w="2446" h="2851" extrusionOk="0">
                  <a:moveTo>
                    <a:pt x="382" y="1"/>
                  </a:moveTo>
                  <a:cubicBezTo>
                    <a:pt x="162" y="1"/>
                    <a:pt x="0" y="341"/>
                    <a:pt x="215" y="538"/>
                  </a:cubicBezTo>
                  <a:cubicBezTo>
                    <a:pt x="910" y="1177"/>
                    <a:pt x="1371" y="1947"/>
                    <a:pt x="1876" y="2731"/>
                  </a:cubicBezTo>
                  <a:cubicBezTo>
                    <a:pt x="1931" y="2816"/>
                    <a:pt x="2003" y="2851"/>
                    <a:pt x="2076" y="2851"/>
                  </a:cubicBezTo>
                  <a:cubicBezTo>
                    <a:pt x="2258" y="2851"/>
                    <a:pt x="2445" y="2631"/>
                    <a:pt x="2368" y="2424"/>
                  </a:cubicBezTo>
                  <a:cubicBezTo>
                    <a:pt x="2024" y="1494"/>
                    <a:pt x="1293" y="704"/>
                    <a:pt x="550" y="70"/>
                  </a:cubicBezTo>
                  <a:cubicBezTo>
                    <a:pt x="493" y="21"/>
                    <a:pt x="43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9"/>
            <p:cNvSpPr/>
            <p:nvPr/>
          </p:nvSpPr>
          <p:spPr>
            <a:xfrm>
              <a:off x="4973150" y="1128375"/>
              <a:ext cx="6075" cy="4525"/>
            </a:xfrm>
            <a:custGeom>
              <a:avLst/>
              <a:gdLst/>
              <a:ahLst/>
              <a:cxnLst/>
              <a:rect l="l" t="t" r="r" b="b"/>
              <a:pathLst>
                <a:path w="243" h="181" extrusionOk="0">
                  <a:moveTo>
                    <a:pt x="122" y="1"/>
                  </a:moveTo>
                  <a:cubicBezTo>
                    <a:pt x="15" y="1"/>
                    <a:pt x="1" y="169"/>
                    <a:pt x="113" y="180"/>
                  </a:cubicBezTo>
                  <a:cubicBezTo>
                    <a:pt x="116" y="181"/>
                    <a:pt x="119" y="181"/>
                    <a:pt x="122" y="181"/>
                  </a:cubicBezTo>
                  <a:cubicBezTo>
                    <a:pt x="229" y="181"/>
                    <a:pt x="243" y="12"/>
                    <a:pt x="132" y="1"/>
                  </a:cubicBezTo>
                  <a:cubicBezTo>
                    <a:pt x="129" y="1"/>
                    <a:pt x="125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9"/>
            <p:cNvSpPr/>
            <p:nvPr/>
          </p:nvSpPr>
          <p:spPr>
            <a:xfrm>
              <a:off x="4993600" y="1183525"/>
              <a:ext cx="19925" cy="19200"/>
            </a:xfrm>
            <a:custGeom>
              <a:avLst/>
              <a:gdLst/>
              <a:ahLst/>
              <a:cxnLst/>
              <a:rect l="l" t="t" r="r" b="b"/>
              <a:pathLst>
                <a:path w="797" h="768" extrusionOk="0">
                  <a:moveTo>
                    <a:pt x="404" y="0"/>
                  </a:moveTo>
                  <a:cubicBezTo>
                    <a:pt x="203" y="0"/>
                    <a:pt x="1" y="209"/>
                    <a:pt x="166" y="467"/>
                  </a:cubicBezTo>
                  <a:cubicBezTo>
                    <a:pt x="210" y="535"/>
                    <a:pt x="253" y="604"/>
                    <a:pt x="298" y="672"/>
                  </a:cubicBezTo>
                  <a:cubicBezTo>
                    <a:pt x="340" y="739"/>
                    <a:pt x="407" y="767"/>
                    <a:pt x="476" y="767"/>
                  </a:cubicBezTo>
                  <a:cubicBezTo>
                    <a:pt x="629" y="767"/>
                    <a:pt x="796" y="630"/>
                    <a:pt x="748" y="465"/>
                  </a:cubicBezTo>
                  <a:cubicBezTo>
                    <a:pt x="725" y="387"/>
                    <a:pt x="704" y="309"/>
                    <a:pt x="681" y="230"/>
                  </a:cubicBezTo>
                  <a:cubicBezTo>
                    <a:pt x="633" y="67"/>
                    <a:pt x="518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9"/>
            <p:cNvSpPr/>
            <p:nvPr/>
          </p:nvSpPr>
          <p:spPr>
            <a:xfrm>
              <a:off x="5024825" y="1265825"/>
              <a:ext cx="7275" cy="5425"/>
            </a:xfrm>
            <a:custGeom>
              <a:avLst/>
              <a:gdLst/>
              <a:ahLst/>
              <a:cxnLst/>
              <a:rect l="l" t="t" r="r" b="b"/>
              <a:pathLst>
                <a:path w="291" h="217" extrusionOk="0">
                  <a:moveTo>
                    <a:pt x="144" y="0"/>
                  </a:moveTo>
                  <a:cubicBezTo>
                    <a:pt x="16" y="0"/>
                    <a:pt x="1" y="204"/>
                    <a:pt x="135" y="216"/>
                  </a:cubicBezTo>
                  <a:cubicBezTo>
                    <a:pt x="139" y="217"/>
                    <a:pt x="143" y="217"/>
                    <a:pt x="147" y="217"/>
                  </a:cubicBezTo>
                  <a:cubicBezTo>
                    <a:pt x="276" y="217"/>
                    <a:pt x="290" y="14"/>
                    <a:pt x="155" y="1"/>
                  </a:cubicBezTo>
                  <a:cubicBezTo>
                    <a:pt x="151" y="1"/>
                    <a:pt x="147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9"/>
            <p:cNvSpPr/>
            <p:nvPr/>
          </p:nvSpPr>
          <p:spPr>
            <a:xfrm>
              <a:off x="5029425" y="1307900"/>
              <a:ext cx="20325" cy="19450"/>
            </a:xfrm>
            <a:custGeom>
              <a:avLst/>
              <a:gdLst/>
              <a:ahLst/>
              <a:cxnLst/>
              <a:rect l="l" t="t" r="r" b="b"/>
              <a:pathLst>
                <a:path w="813" h="778" extrusionOk="0">
                  <a:moveTo>
                    <a:pt x="429" y="1"/>
                  </a:moveTo>
                  <a:cubicBezTo>
                    <a:pt x="228" y="1"/>
                    <a:pt x="0" y="196"/>
                    <a:pt x="130" y="414"/>
                  </a:cubicBezTo>
                  <a:cubicBezTo>
                    <a:pt x="174" y="487"/>
                    <a:pt x="216" y="559"/>
                    <a:pt x="259" y="631"/>
                  </a:cubicBezTo>
                  <a:cubicBezTo>
                    <a:pt x="319" y="733"/>
                    <a:pt x="409" y="777"/>
                    <a:pt x="495" y="777"/>
                  </a:cubicBezTo>
                  <a:cubicBezTo>
                    <a:pt x="659" y="777"/>
                    <a:pt x="813" y="620"/>
                    <a:pt x="742" y="407"/>
                  </a:cubicBezTo>
                  <a:cubicBezTo>
                    <a:pt x="714" y="328"/>
                    <a:pt x="688" y="248"/>
                    <a:pt x="662" y="167"/>
                  </a:cubicBezTo>
                  <a:cubicBezTo>
                    <a:pt x="623" y="49"/>
                    <a:pt x="52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9"/>
            <p:cNvSpPr/>
            <p:nvPr/>
          </p:nvSpPr>
          <p:spPr>
            <a:xfrm>
              <a:off x="5024500" y="1412725"/>
              <a:ext cx="34425" cy="95750"/>
            </a:xfrm>
            <a:custGeom>
              <a:avLst/>
              <a:gdLst/>
              <a:ahLst/>
              <a:cxnLst/>
              <a:rect l="l" t="t" r="r" b="b"/>
              <a:pathLst>
                <a:path w="1377" h="3830" extrusionOk="0">
                  <a:moveTo>
                    <a:pt x="1003" y="1"/>
                  </a:moveTo>
                  <a:cubicBezTo>
                    <a:pt x="839" y="1"/>
                    <a:pt x="672" y="97"/>
                    <a:pt x="676" y="286"/>
                  </a:cubicBezTo>
                  <a:cubicBezTo>
                    <a:pt x="697" y="1342"/>
                    <a:pt x="478" y="2307"/>
                    <a:pt x="114" y="3294"/>
                  </a:cubicBezTo>
                  <a:cubicBezTo>
                    <a:pt x="0" y="3602"/>
                    <a:pt x="260" y="3830"/>
                    <a:pt x="512" y="3830"/>
                  </a:cubicBezTo>
                  <a:cubicBezTo>
                    <a:pt x="655" y="3830"/>
                    <a:pt x="796" y="3756"/>
                    <a:pt x="863" y="3580"/>
                  </a:cubicBezTo>
                  <a:cubicBezTo>
                    <a:pt x="1272" y="2521"/>
                    <a:pt x="1376" y="1387"/>
                    <a:pt x="1319" y="258"/>
                  </a:cubicBezTo>
                  <a:cubicBezTo>
                    <a:pt x="1310" y="86"/>
                    <a:pt x="1158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9"/>
            <p:cNvSpPr/>
            <p:nvPr/>
          </p:nvSpPr>
          <p:spPr>
            <a:xfrm>
              <a:off x="4039900" y="1287525"/>
              <a:ext cx="47875" cy="257275"/>
            </a:xfrm>
            <a:custGeom>
              <a:avLst/>
              <a:gdLst/>
              <a:ahLst/>
              <a:cxnLst/>
              <a:rect l="l" t="t" r="r" b="b"/>
              <a:pathLst>
                <a:path w="1915" h="10291" extrusionOk="0">
                  <a:moveTo>
                    <a:pt x="1549" y="1"/>
                  </a:moveTo>
                  <a:cubicBezTo>
                    <a:pt x="1445" y="1"/>
                    <a:pt x="1340" y="54"/>
                    <a:pt x="1285" y="180"/>
                  </a:cubicBezTo>
                  <a:cubicBezTo>
                    <a:pt x="0" y="3144"/>
                    <a:pt x="469" y="6720"/>
                    <a:pt x="469" y="9868"/>
                  </a:cubicBezTo>
                  <a:cubicBezTo>
                    <a:pt x="469" y="10139"/>
                    <a:pt x="691" y="10290"/>
                    <a:pt x="900" y="10290"/>
                  </a:cubicBezTo>
                  <a:cubicBezTo>
                    <a:pt x="1077" y="10290"/>
                    <a:pt x="1244" y="10182"/>
                    <a:pt x="1258" y="9945"/>
                  </a:cubicBezTo>
                  <a:cubicBezTo>
                    <a:pt x="1438" y="6655"/>
                    <a:pt x="685" y="3595"/>
                    <a:pt x="1833" y="390"/>
                  </a:cubicBezTo>
                  <a:cubicBezTo>
                    <a:pt x="1914" y="163"/>
                    <a:pt x="1732" y="1"/>
                    <a:pt x="1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9"/>
            <p:cNvSpPr/>
            <p:nvPr/>
          </p:nvSpPr>
          <p:spPr>
            <a:xfrm>
              <a:off x="4079275" y="1642000"/>
              <a:ext cx="3650" cy="2750"/>
            </a:xfrm>
            <a:custGeom>
              <a:avLst/>
              <a:gdLst/>
              <a:ahLst/>
              <a:cxnLst/>
              <a:rect l="l" t="t" r="r" b="b"/>
              <a:pathLst>
                <a:path w="146" h="110" extrusionOk="0">
                  <a:moveTo>
                    <a:pt x="73" y="1"/>
                  </a:moveTo>
                  <a:cubicBezTo>
                    <a:pt x="10" y="1"/>
                    <a:pt x="1" y="104"/>
                    <a:pt x="68" y="109"/>
                  </a:cubicBezTo>
                  <a:cubicBezTo>
                    <a:pt x="70" y="109"/>
                    <a:pt x="73" y="110"/>
                    <a:pt x="75" y="110"/>
                  </a:cubicBezTo>
                  <a:cubicBezTo>
                    <a:pt x="137" y="110"/>
                    <a:pt x="146" y="8"/>
                    <a:pt x="78" y="1"/>
                  </a:cubicBezTo>
                  <a:cubicBezTo>
                    <a:pt x="77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9"/>
            <p:cNvSpPr/>
            <p:nvPr/>
          </p:nvSpPr>
          <p:spPr>
            <a:xfrm>
              <a:off x="4091275" y="1688000"/>
              <a:ext cx="9700" cy="7225"/>
            </a:xfrm>
            <a:custGeom>
              <a:avLst/>
              <a:gdLst/>
              <a:ahLst/>
              <a:cxnLst/>
              <a:rect l="l" t="t" r="r" b="b"/>
              <a:pathLst>
                <a:path w="388" h="289" extrusionOk="0">
                  <a:moveTo>
                    <a:pt x="190" y="1"/>
                  </a:moveTo>
                  <a:cubicBezTo>
                    <a:pt x="22" y="1"/>
                    <a:pt x="0" y="271"/>
                    <a:pt x="181" y="288"/>
                  </a:cubicBezTo>
                  <a:cubicBezTo>
                    <a:pt x="186" y="288"/>
                    <a:pt x="192" y="289"/>
                    <a:pt x="198" y="289"/>
                  </a:cubicBezTo>
                  <a:cubicBezTo>
                    <a:pt x="366" y="289"/>
                    <a:pt x="387" y="18"/>
                    <a:pt x="207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9"/>
            <p:cNvSpPr/>
            <p:nvPr/>
          </p:nvSpPr>
          <p:spPr>
            <a:xfrm>
              <a:off x="4134675" y="1771625"/>
              <a:ext cx="87300" cy="102450"/>
            </a:xfrm>
            <a:custGeom>
              <a:avLst/>
              <a:gdLst/>
              <a:ahLst/>
              <a:cxnLst/>
              <a:rect l="l" t="t" r="r" b="b"/>
              <a:pathLst>
                <a:path w="3492" h="4098" extrusionOk="0">
                  <a:moveTo>
                    <a:pt x="550" y="1"/>
                  </a:moveTo>
                  <a:cubicBezTo>
                    <a:pt x="278" y="1"/>
                    <a:pt x="1" y="259"/>
                    <a:pt x="160" y="572"/>
                  </a:cubicBezTo>
                  <a:cubicBezTo>
                    <a:pt x="833" y="1894"/>
                    <a:pt x="1756" y="3043"/>
                    <a:pt x="2860" y="4030"/>
                  </a:cubicBezTo>
                  <a:cubicBezTo>
                    <a:pt x="2913" y="4077"/>
                    <a:pt x="2972" y="4098"/>
                    <a:pt x="3031" y="4098"/>
                  </a:cubicBezTo>
                  <a:cubicBezTo>
                    <a:pt x="3264" y="4098"/>
                    <a:pt x="3491" y="3775"/>
                    <a:pt x="3288" y="3573"/>
                  </a:cubicBezTo>
                  <a:cubicBezTo>
                    <a:pt x="2298" y="2592"/>
                    <a:pt x="1519" y="1475"/>
                    <a:pt x="904" y="227"/>
                  </a:cubicBezTo>
                  <a:cubicBezTo>
                    <a:pt x="826" y="67"/>
                    <a:pt x="688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9"/>
            <p:cNvSpPr/>
            <p:nvPr/>
          </p:nvSpPr>
          <p:spPr>
            <a:xfrm>
              <a:off x="4250800" y="1916725"/>
              <a:ext cx="17850" cy="13300"/>
            </a:xfrm>
            <a:custGeom>
              <a:avLst/>
              <a:gdLst/>
              <a:ahLst/>
              <a:cxnLst/>
              <a:rect l="l" t="t" r="r" b="b"/>
              <a:pathLst>
                <a:path w="714" h="532" extrusionOk="0">
                  <a:moveTo>
                    <a:pt x="353" y="0"/>
                  </a:moveTo>
                  <a:cubicBezTo>
                    <a:pt x="39" y="0"/>
                    <a:pt x="1" y="500"/>
                    <a:pt x="332" y="530"/>
                  </a:cubicBezTo>
                  <a:cubicBezTo>
                    <a:pt x="342" y="531"/>
                    <a:pt x="352" y="532"/>
                    <a:pt x="362" y="532"/>
                  </a:cubicBezTo>
                  <a:cubicBezTo>
                    <a:pt x="676" y="532"/>
                    <a:pt x="713" y="32"/>
                    <a:pt x="383" y="2"/>
                  </a:cubicBezTo>
                  <a:cubicBezTo>
                    <a:pt x="373" y="1"/>
                    <a:pt x="363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9"/>
            <p:cNvSpPr/>
            <p:nvPr/>
          </p:nvSpPr>
          <p:spPr>
            <a:xfrm>
              <a:off x="4265400" y="1918375"/>
              <a:ext cx="38350" cy="28675"/>
            </a:xfrm>
            <a:custGeom>
              <a:avLst/>
              <a:gdLst/>
              <a:ahLst/>
              <a:cxnLst/>
              <a:rect l="l" t="t" r="r" b="b"/>
              <a:pathLst>
                <a:path w="1534" h="1147" extrusionOk="0">
                  <a:moveTo>
                    <a:pt x="760" y="0"/>
                  </a:moveTo>
                  <a:cubicBezTo>
                    <a:pt x="83" y="0"/>
                    <a:pt x="1" y="1076"/>
                    <a:pt x="712" y="1144"/>
                  </a:cubicBezTo>
                  <a:cubicBezTo>
                    <a:pt x="734" y="1146"/>
                    <a:pt x="755" y="1147"/>
                    <a:pt x="776" y="1147"/>
                  </a:cubicBezTo>
                  <a:cubicBezTo>
                    <a:pt x="1452" y="1147"/>
                    <a:pt x="1533" y="72"/>
                    <a:pt x="823" y="4"/>
                  </a:cubicBezTo>
                  <a:cubicBezTo>
                    <a:pt x="801" y="1"/>
                    <a:pt x="78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9"/>
            <p:cNvSpPr/>
            <p:nvPr/>
          </p:nvSpPr>
          <p:spPr>
            <a:xfrm>
              <a:off x="4200350" y="1930300"/>
              <a:ext cx="609250" cy="244675"/>
            </a:xfrm>
            <a:custGeom>
              <a:avLst/>
              <a:gdLst/>
              <a:ahLst/>
              <a:cxnLst/>
              <a:rect l="l" t="t" r="r" b="b"/>
              <a:pathLst>
                <a:path w="24370" h="9787" extrusionOk="0">
                  <a:moveTo>
                    <a:pt x="585" y="0"/>
                  </a:moveTo>
                  <a:cubicBezTo>
                    <a:pt x="547" y="0"/>
                    <a:pt x="512" y="21"/>
                    <a:pt x="496" y="68"/>
                  </a:cubicBezTo>
                  <a:cubicBezTo>
                    <a:pt x="66" y="1418"/>
                    <a:pt x="1" y="3163"/>
                    <a:pt x="236" y="4559"/>
                  </a:cubicBezTo>
                  <a:cubicBezTo>
                    <a:pt x="449" y="5803"/>
                    <a:pt x="1272" y="6371"/>
                    <a:pt x="2331" y="6973"/>
                  </a:cubicBezTo>
                  <a:cubicBezTo>
                    <a:pt x="5072" y="8532"/>
                    <a:pt x="8190" y="9459"/>
                    <a:pt x="11330" y="9714"/>
                  </a:cubicBezTo>
                  <a:cubicBezTo>
                    <a:pt x="11918" y="9762"/>
                    <a:pt x="12508" y="9786"/>
                    <a:pt x="13099" y="9786"/>
                  </a:cubicBezTo>
                  <a:cubicBezTo>
                    <a:pt x="15559" y="9786"/>
                    <a:pt x="18020" y="9371"/>
                    <a:pt x="20339" y="8540"/>
                  </a:cubicBezTo>
                  <a:cubicBezTo>
                    <a:pt x="23241" y="7501"/>
                    <a:pt x="24370" y="6134"/>
                    <a:pt x="23871" y="2983"/>
                  </a:cubicBezTo>
                  <a:cubicBezTo>
                    <a:pt x="23838" y="2777"/>
                    <a:pt x="23680" y="2684"/>
                    <a:pt x="23518" y="2684"/>
                  </a:cubicBezTo>
                  <a:cubicBezTo>
                    <a:pt x="23307" y="2684"/>
                    <a:pt x="23089" y="2842"/>
                    <a:pt x="23134" y="3111"/>
                  </a:cubicBezTo>
                  <a:cubicBezTo>
                    <a:pt x="23436" y="4864"/>
                    <a:pt x="23289" y="6508"/>
                    <a:pt x="21558" y="7482"/>
                  </a:cubicBezTo>
                  <a:cubicBezTo>
                    <a:pt x="20447" y="8106"/>
                    <a:pt x="19019" y="8424"/>
                    <a:pt x="17791" y="8693"/>
                  </a:cubicBezTo>
                  <a:cubicBezTo>
                    <a:pt x="16289" y="9021"/>
                    <a:pt x="14754" y="9182"/>
                    <a:pt x="13217" y="9182"/>
                  </a:cubicBezTo>
                  <a:cubicBezTo>
                    <a:pt x="12401" y="9182"/>
                    <a:pt x="11584" y="9137"/>
                    <a:pt x="10772" y="9047"/>
                  </a:cubicBezTo>
                  <a:cubicBezTo>
                    <a:pt x="8543" y="8800"/>
                    <a:pt x="6331" y="8207"/>
                    <a:pt x="4301" y="7251"/>
                  </a:cubicBezTo>
                  <a:cubicBezTo>
                    <a:pt x="2366" y="6338"/>
                    <a:pt x="1117" y="5789"/>
                    <a:pt x="915" y="3303"/>
                  </a:cubicBezTo>
                  <a:cubicBezTo>
                    <a:pt x="826" y="2201"/>
                    <a:pt x="1016" y="1165"/>
                    <a:pt x="704" y="89"/>
                  </a:cubicBezTo>
                  <a:cubicBezTo>
                    <a:pt x="689" y="36"/>
                    <a:pt x="63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9"/>
            <p:cNvSpPr/>
            <p:nvPr/>
          </p:nvSpPr>
          <p:spPr>
            <a:xfrm>
              <a:off x="4253800" y="2036475"/>
              <a:ext cx="80675" cy="35250"/>
            </a:xfrm>
            <a:custGeom>
              <a:avLst/>
              <a:gdLst/>
              <a:ahLst/>
              <a:cxnLst/>
              <a:rect l="l" t="t" r="r" b="b"/>
              <a:pathLst>
                <a:path w="3227" h="1410" extrusionOk="0">
                  <a:moveTo>
                    <a:pt x="445" y="1"/>
                  </a:moveTo>
                  <a:cubicBezTo>
                    <a:pt x="142" y="1"/>
                    <a:pt x="0" y="458"/>
                    <a:pt x="330" y="584"/>
                  </a:cubicBezTo>
                  <a:cubicBezTo>
                    <a:pt x="1109" y="874"/>
                    <a:pt x="1887" y="1208"/>
                    <a:pt x="2697" y="1400"/>
                  </a:cubicBezTo>
                  <a:cubicBezTo>
                    <a:pt x="2726" y="1407"/>
                    <a:pt x="2755" y="1410"/>
                    <a:pt x="2782" y="1410"/>
                  </a:cubicBezTo>
                  <a:cubicBezTo>
                    <a:pt x="3087" y="1410"/>
                    <a:pt x="3227" y="1004"/>
                    <a:pt x="2907" y="852"/>
                  </a:cubicBezTo>
                  <a:cubicBezTo>
                    <a:pt x="2154" y="497"/>
                    <a:pt x="1338" y="276"/>
                    <a:pt x="547" y="17"/>
                  </a:cubicBezTo>
                  <a:cubicBezTo>
                    <a:pt x="511" y="6"/>
                    <a:pt x="477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9"/>
            <p:cNvSpPr/>
            <p:nvPr/>
          </p:nvSpPr>
          <p:spPr>
            <a:xfrm>
              <a:off x="4405575" y="2078300"/>
              <a:ext cx="30500" cy="9025"/>
            </a:xfrm>
            <a:custGeom>
              <a:avLst/>
              <a:gdLst/>
              <a:ahLst/>
              <a:cxnLst/>
              <a:rect l="l" t="t" r="r" b="b"/>
              <a:pathLst>
                <a:path w="1220" h="361" extrusionOk="0">
                  <a:moveTo>
                    <a:pt x="195" y="0"/>
                  </a:moveTo>
                  <a:cubicBezTo>
                    <a:pt x="21" y="0"/>
                    <a:pt x="1" y="285"/>
                    <a:pt x="186" y="298"/>
                  </a:cubicBezTo>
                  <a:cubicBezTo>
                    <a:pt x="468" y="319"/>
                    <a:pt x="751" y="338"/>
                    <a:pt x="1033" y="360"/>
                  </a:cubicBezTo>
                  <a:cubicBezTo>
                    <a:pt x="1037" y="360"/>
                    <a:pt x="1041" y="360"/>
                    <a:pt x="1045" y="360"/>
                  </a:cubicBezTo>
                  <a:cubicBezTo>
                    <a:pt x="1202" y="360"/>
                    <a:pt x="1220" y="120"/>
                    <a:pt x="1058" y="100"/>
                  </a:cubicBezTo>
                  <a:cubicBezTo>
                    <a:pt x="776" y="68"/>
                    <a:pt x="494" y="33"/>
                    <a:pt x="214" y="2"/>
                  </a:cubicBezTo>
                  <a:cubicBezTo>
                    <a:pt x="207" y="1"/>
                    <a:pt x="2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9"/>
            <p:cNvSpPr/>
            <p:nvPr/>
          </p:nvSpPr>
          <p:spPr>
            <a:xfrm>
              <a:off x="4484125" y="2092325"/>
              <a:ext cx="8825" cy="6550"/>
            </a:xfrm>
            <a:custGeom>
              <a:avLst/>
              <a:gdLst/>
              <a:ahLst/>
              <a:cxnLst/>
              <a:rect l="l" t="t" r="r" b="b"/>
              <a:pathLst>
                <a:path w="353" h="262" extrusionOk="0">
                  <a:moveTo>
                    <a:pt x="176" y="1"/>
                  </a:moveTo>
                  <a:cubicBezTo>
                    <a:pt x="21" y="1"/>
                    <a:pt x="1" y="246"/>
                    <a:pt x="165" y="261"/>
                  </a:cubicBezTo>
                  <a:cubicBezTo>
                    <a:pt x="170" y="262"/>
                    <a:pt x="175" y="262"/>
                    <a:pt x="180" y="262"/>
                  </a:cubicBezTo>
                  <a:cubicBezTo>
                    <a:pt x="334" y="262"/>
                    <a:pt x="352" y="17"/>
                    <a:pt x="190" y="1"/>
                  </a:cubicBezTo>
                  <a:cubicBezTo>
                    <a:pt x="185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9"/>
            <p:cNvSpPr/>
            <p:nvPr/>
          </p:nvSpPr>
          <p:spPr>
            <a:xfrm>
              <a:off x="4568400" y="2047125"/>
              <a:ext cx="232250" cy="51500"/>
            </a:xfrm>
            <a:custGeom>
              <a:avLst/>
              <a:gdLst/>
              <a:ahLst/>
              <a:cxnLst/>
              <a:rect l="l" t="t" r="r" b="b"/>
              <a:pathLst>
                <a:path w="9290" h="2060" extrusionOk="0">
                  <a:moveTo>
                    <a:pt x="8923" y="1"/>
                  </a:moveTo>
                  <a:cubicBezTo>
                    <a:pt x="8903" y="1"/>
                    <a:pt x="8882" y="3"/>
                    <a:pt x="8860" y="9"/>
                  </a:cubicBezTo>
                  <a:cubicBezTo>
                    <a:pt x="6001" y="728"/>
                    <a:pt x="3256" y="1410"/>
                    <a:pt x="300" y="1598"/>
                  </a:cubicBezTo>
                  <a:cubicBezTo>
                    <a:pt x="1" y="1617"/>
                    <a:pt x="84" y="2059"/>
                    <a:pt x="371" y="2059"/>
                  </a:cubicBezTo>
                  <a:cubicBezTo>
                    <a:pt x="374" y="2059"/>
                    <a:pt x="377" y="2059"/>
                    <a:pt x="380" y="2059"/>
                  </a:cubicBezTo>
                  <a:cubicBezTo>
                    <a:pt x="3290" y="1939"/>
                    <a:pt x="6290" y="1575"/>
                    <a:pt x="9022" y="529"/>
                  </a:cubicBezTo>
                  <a:cubicBezTo>
                    <a:pt x="9289" y="427"/>
                    <a:pt x="9182" y="1"/>
                    <a:pt x="8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9"/>
            <p:cNvSpPr/>
            <p:nvPr/>
          </p:nvSpPr>
          <p:spPr>
            <a:xfrm>
              <a:off x="4780475" y="1851875"/>
              <a:ext cx="115975" cy="86700"/>
            </a:xfrm>
            <a:custGeom>
              <a:avLst/>
              <a:gdLst/>
              <a:ahLst/>
              <a:cxnLst/>
              <a:rect l="l" t="t" r="r" b="b"/>
              <a:pathLst>
                <a:path w="4639" h="3468" extrusionOk="0">
                  <a:moveTo>
                    <a:pt x="4287" y="1"/>
                  </a:moveTo>
                  <a:cubicBezTo>
                    <a:pt x="4222" y="1"/>
                    <a:pt x="4156" y="26"/>
                    <a:pt x="4104" y="87"/>
                  </a:cubicBezTo>
                  <a:cubicBezTo>
                    <a:pt x="3046" y="1313"/>
                    <a:pt x="1749" y="2260"/>
                    <a:pt x="279" y="2938"/>
                  </a:cubicBezTo>
                  <a:cubicBezTo>
                    <a:pt x="0" y="3068"/>
                    <a:pt x="140" y="3467"/>
                    <a:pt x="390" y="3467"/>
                  </a:cubicBezTo>
                  <a:cubicBezTo>
                    <a:pt x="428" y="3467"/>
                    <a:pt x="468" y="3458"/>
                    <a:pt x="509" y="3438"/>
                  </a:cubicBezTo>
                  <a:cubicBezTo>
                    <a:pt x="2042" y="2690"/>
                    <a:pt x="3367" y="1648"/>
                    <a:pt x="4490" y="368"/>
                  </a:cubicBezTo>
                  <a:cubicBezTo>
                    <a:pt x="4638" y="197"/>
                    <a:pt x="446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9"/>
            <p:cNvSpPr/>
            <p:nvPr/>
          </p:nvSpPr>
          <p:spPr>
            <a:xfrm>
              <a:off x="4917000" y="1756800"/>
              <a:ext cx="30975" cy="29125"/>
            </a:xfrm>
            <a:custGeom>
              <a:avLst/>
              <a:gdLst/>
              <a:ahLst/>
              <a:cxnLst/>
              <a:rect l="l" t="t" r="r" b="b"/>
              <a:pathLst>
                <a:path w="1239" h="1165" extrusionOk="0">
                  <a:moveTo>
                    <a:pt x="840" y="1"/>
                  </a:moveTo>
                  <a:cubicBezTo>
                    <a:pt x="762" y="1"/>
                    <a:pt x="681" y="34"/>
                    <a:pt x="618" y="115"/>
                  </a:cubicBezTo>
                  <a:cubicBezTo>
                    <a:pt x="472" y="301"/>
                    <a:pt x="327" y="488"/>
                    <a:pt x="182" y="673"/>
                  </a:cubicBezTo>
                  <a:cubicBezTo>
                    <a:pt x="1" y="901"/>
                    <a:pt x="228" y="1165"/>
                    <a:pt x="453" y="1165"/>
                  </a:cubicBezTo>
                  <a:cubicBezTo>
                    <a:pt x="538" y="1165"/>
                    <a:pt x="622" y="1127"/>
                    <a:pt x="684" y="1037"/>
                  </a:cubicBezTo>
                  <a:cubicBezTo>
                    <a:pt x="819" y="842"/>
                    <a:pt x="952" y="648"/>
                    <a:pt x="1086" y="453"/>
                  </a:cubicBezTo>
                  <a:cubicBezTo>
                    <a:pt x="1239" y="230"/>
                    <a:pt x="104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9"/>
            <p:cNvSpPr/>
            <p:nvPr/>
          </p:nvSpPr>
          <p:spPr>
            <a:xfrm>
              <a:off x="4948675" y="1678975"/>
              <a:ext cx="26025" cy="25725"/>
            </a:xfrm>
            <a:custGeom>
              <a:avLst/>
              <a:gdLst/>
              <a:ahLst/>
              <a:cxnLst/>
              <a:rect l="l" t="t" r="r" b="b"/>
              <a:pathLst>
                <a:path w="1041" h="1029" extrusionOk="0">
                  <a:moveTo>
                    <a:pt x="621" y="0"/>
                  </a:moveTo>
                  <a:cubicBezTo>
                    <a:pt x="497" y="0"/>
                    <a:pt x="371" y="62"/>
                    <a:pt x="302" y="205"/>
                  </a:cubicBezTo>
                  <a:cubicBezTo>
                    <a:pt x="245" y="321"/>
                    <a:pt x="187" y="436"/>
                    <a:pt x="131" y="550"/>
                  </a:cubicBezTo>
                  <a:cubicBezTo>
                    <a:pt x="1" y="817"/>
                    <a:pt x="249" y="1029"/>
                    <a:pt x="486" y="1029"/>
                  </a:cubicBezTo>
                  <a:cubicBezTo>
                    <a:pt x="617" y="1029"/>
                    <a:pt x="745" y="964"/>
                    <a:pt x="804" y="808"/>
                  </a:cubicBezTo>
                  <a:cubicBezTo>
                    <a:pt x="851" y="689"/>
                    <a:pt x="895" y="569"/>
                    <a:pt x="940" y="449"/>
                  </a:cubicBezTo>
                  <a:cubicBezTo>
                    <a:pt x="1041" y="184"/>
                    <a:pt x="834" y="0"/>
                    <a:pt x="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9"/>
            <p:cNvSpPr/>
            <p:nvPr/>
          </p:nvSpPr>
          <p:spPr>
            <a:xfrm>
              <a:off x="4973325" y="1631325"/>
              <a:ext cx="13600" cy="14250"/>
            </a:xfrm>
            <a:custGeom>
              <a:avLst/>
              <a:gdLst/>
              <a:ahLst/>
              <a:cxnLst/>
              <a:rect l="l" t="t" r="r" b="b"/>
              <a:pathLst>
                <a:path w="544" h="570" extrusionOk="0">
                  <a:moveTo>
                    <a:pt x="293" y="1"/>
                  </a:moveTo>
                  <a:cubicBezTo>
                    <a:pt x="205" y="1"/>
                    <a:pt x="118" y="45"/>
                    <a:pt x="91" y="139"/>
                  </a:cubicBezTo>
                  <a:cubicBezTo>
                    <a:pt x="81" y="176"/>
                    <a:pt x="70" y="214"/>
                    <a:pt x="60" y="250"/>
                  </a:cubicBezTo>
                  <a:cubicBezTo>
                    <a:pt x="0" y="456"/>
                    <a:pt x="148" y="570"/>
                    <a:pt x="293" y="570"/>
                  </a:cubicBezTo>
                  <a:cubicBezTo>
                    <a:pt x="419" y="570"/>
                    <a:pt x="543" y="484"/>
                    <a:pt x="526" y="298"/>
                  </a:cubicBezTo>
                  <a:cubicBezTo>
                    <a:pt x="524" y="257"/>
                    <a:pt x="519" y="220"/>
                    <a:pt x="516" y="179"/>
                  </a:cubicBezTo>
                  <a:cubicBezTo>
                    <a:pt x="505" y="64"/>
                    <a:pt x="398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9"/>
            <p:cNvSpPr/>
            <p:nvPr/>
          </p:nvSpPr>
          <p:spPr>
            <a:xfrm>
              <a:off x="4977025" y="1591175"/>
              <a:ext cx="26575" cy="19850"/>
            </a:xfrm>
            <a:custGeom>
              <a:avLst/>
              <a:gdLst/>
              <a:ahLst/>
              <a:cxnLst/>
              <a:rect l="l" t="t" r="r" b="b"/>
              <a:pathLst>
                <a:path w="1063" h="794" extrusionOk="0">
                  <a:moveTo>
                    <a:pt x="524" y="0"/>
                  </a:moveTo>
                  <a:cubicBezTo>
                    <a:pt x="57" y="0"/>
                    <a:pt x="1" y="744"/>
                    <a:pt x="493" y="791"/>
                  </a:cubicBezTo>
                  <a:cubicBezTo>
                    <a:pt x="508" y="793"/>
                    <a:pt x="523" y="793"/>
                    <a:pt x="537" y="793"/>
                  </a:cubicBezTo>
                  <a:cubicBezTo>
                    <a:pt x="1004" y="793"/>
                    <a:pt x="1062" y="49"/>
                    <a:pt x="569" y="2"/>
                  </a:cubicBezTo>
                  <a:cubicBezTo>
                    <a:pt x="554" y="1"/>
                    <a:pt x="539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9"/>
            <p:cNvSpPr/>
            <p:nvPr/>
          </p:nvSpPr>
          <p:spPr>
            <a:xfrm>
              <a:off x="4731575" y="1022650"/>
              <a:ext cx="49850" cy="41950"/>
            </a:xfrm>
            <a:custGeom>
              <a:avLst/>
              <a:gdLst/>
              <a:ahLst/>
              <a:cxnLst/>
              <a:rect l="l" t="t" r="r" b="b"/>
              <a:pathLst>
                <a:path w="1994" h="1678" extrusionOk="0">
                  <a:moveTo>
                    <a:pt x="365" y="0"/>
                  </a:moveTo>
                  <a:cubicBezTo>
                    <a:pt x="158" y="0"/>
                    <a:pt x="1" y="289"/>
                    <a:pt x="217" y="416"/>
                  </a:cubicBezTo>
                  <a:cubicBezTo>
                    <a:pt x="732" y="721"/>
                    <a:pt x="1170" y="1111"/>
                    <a:pt x="1530" y="1592"/>
                  </a:cubicBezTo>
                  <a:cubicBezTo>
                    <a:pt x="1575" y="1652"/>
                    <a:pt x="1631" y="1677"/>
                    <a:pt x="1687" y="1677"/>
                  </a:cubicBezTo>
                  <a:cubicBezTo>
                    <a:pt x="1843" y="1677"/>
                    <a:pt x="1993" y="1481"/>
                    <a:pt x="1871" y="1312"/>
                  </a:cubicBezTo>
                  <a:cubicBezTo>
                    <a:pt x="1498" y="799"/>
                    <a:pt x="1033" y="367"/>
                    <a:pt x="491" y="37"/>
                  </a:cubicBezTo>
                  <a:cubicBezTo>
                    <a:pt x="449" y="11"/>
                    <a:pt x="406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9"/>
            <p:cNvSpPr/>
            <p:nvPr/>
          </p:nvSpPr>
          <p:spPr>
            <a:xfrm>
              <a:off x="4506375" y="955450"/>
              <a:ext cx="40400" cy="21325"/>
            </a:xfrm>
            <a:custGeom>
              <a:avLst/>
              <a:gdLst/>
              <a:ahLst/>
              <a:cxnLst/>
              <a:rect l="l" t="t" r="r" b="b"/>
              <a:pathLst>
                <a:path w="1616" h="853" extrusionOk="0">
                  <a:moveTo>
                    <a:pt x="1196" y="1"/>
                  </a:moveTo>
                  <a:cubicBezTo>
                    <a:pt x="1169" y="1"/>
                    <a:pt x="1141" y="4"/>
                    <a:pt x="1113" y="10"/>
                  </a:cubicBezTo>
                  <a:cubicBezTo>
                    <a:pt x="837" y="74"/>
                    <a:pt x="555" y="127"/>
                    <a:pt x="284" y="211"/>
                  </a:cubicBezTo>
                  <a:cubicBezTo>
                    <a:pt x="1" y="298"/>
                    <a:pt x="6" y="668"/>
                    <a:pt x="304" y="728"/>
                  </a:cubicBezTo>
                  <a:cubicBezTo>
                    <a:pt x="583" y="786"/>
                    <a:pt x="866" y="814"/>
                    <a:pt x="1146" y="850"/>
                  </a:cubicBezTo>
                  <a:cubicBezTo>
                    <a:pt x="1163" y="852"/>
                    <a:pt x="1179" y="853"/>
                    <a:pt x="1194" y="853"/>
                  </a:cubicBezTo>
                  <a:cubicBezTo>
                    <a:pt x="1427" y="853"/>
                    <a:pt x="1615" y="641"/>
                    <a:pt x="1606" y="412"/>
                  </a:cubicBezTo>
                  <a:cubicBezTo>
                    <a:pt x="1598" y="196"/>
                    <a:pt x="141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9"/>
            <p:cNvSpPr/>
            <p:nvPr/>
          </p:nvSpPr>
          <p:spPr>
            <a:xfrm>
              <a:off x="4433700" y="977700"/>
              <a:ext cx="18175" cy="13525"/>
            </a:xfrm>
            <a:custGeom>
              <a:avLst/>
              <a:gdLst/>
              <a:ahLst/>
              <a:cxnLst/>
              <a:rect l="l" t="t" r="r" b="b"/>
              <a:pathLst>
                <a:path w="727" h="541" extrusionOk="0">
                  <a:moveTo>
                    <a:pt x="360" y="0"/>
                  </a:moveTo>
                  <a:cubicBezTo>
                    <a:pt x="41" y="0"/>
                    <a:pt x="1" y="508"/>
                    <a:pt x="337" y="539"/>
                  </a:cubicBezTo>
                  <a:cubicBezTo>
                    <a:pt x="348" y="540"/>
                    <a:pt x="358" y="541"/>
                    <a:pt x="367" y="541"/>
                  </a:cubicBezTo>
                  <a:cubicBezTo>
                    <a:pt x="687" y="541"/>
                    <a:pt x="727" y="32"/>
                    <a:pt x="391" y="2"/>
                  </a:cubicBezTo>
                  <a:cubicBezTo>
                    <a:pt x="380" y="1"/>
                    <a:pt x="370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9"/>
            <p:cNvSpPr/>
            <p:nvPr/>
          </p:nvSpPr>
          <p:spPr>
            <a:xfrm>
              <a:off x="3834875" y="1254975"/>
              <a:ext cx="46450" cy="80750"/>
            </a:xfrm>
            <a:custGeom>
              <a:avLst/>
              <a:gdLst/>
              <a:ahLst/>
              <a:cxnLst/>
              <a:rect l="l" t="t" r="r" b="b"/>
              <a:pathLst>
                <a:path w="1858" h="3230" extrusionOk="0">
                  <a:moveTo>
                    <a:pt x="1485" y="1"/>
                  </a:moveTo>
                  <a:cubicBezTo>
                    <a:pt x="1462" y="1"/>
                    <a:pt x="1438" y="6"/>
                    <a:pt x="1413" y="16"/>
                  </a:cubicBezTo>
                  <a:cubicBezTo>
                    <a:pt x="71" y="594"/>
                    <a:pt x="0" y="2430"/>
                    <a:pt x="1241" y="3182"/>
                  </a:cubicBezTo>
                  <a:cubicBezTo>
                    <a:pt x="1296" y="3215"/>
                    <a:pt x="1351" y="3230"/>
                    <a:pt x="1403" y="3230"/>
                  </a:cubicBezTo>
                  <a:cubicBezTo>
                    <a:pt x="1662" y="3230"/>
                    <a:pt x="1858" y="2877"/>
                    <a:pt x="1590" y="2701"/>
                  </a:cubicBezTo>
                  <a:cubicBezTo>
                    <a:pt x="679" y="2101"/>
                    <a:pt x="737" y="942"/>
                    <a:pt x="1613" y="334"/>
                  </a:cubicBezTo>
                  <a:cubicBezTo>
                    <a:pt x="1771" y="224"/>
                    <a:pt x="1646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9"/>
            <p:cNvSpPr/>
            <p:nvPr/>
          </p:nvSpPr>
          <p:spPr>
            <a:xfrm>
              <a:off x="5228850" y="1428825"/>
              <a:ext cx="53450" cy="83125"/>
            </a:xfrm>
            <a:custGeom>
              <a:avLst/>
              <a:gdLst/>
              <a:ahLst/>
              <a:cxnLst/>
              <a:rect l="l" t="t" r="r" b="b"/>
              <a:pathLst>
                <a:path w="2138" h="3325" extrusionOk="0">
                  <a:moveTo>
                    <a:pt x="859" y="0"/>
                  </a:moveTo>
                  <a:cubicBezTo>
                    <a:pt x="612" y="0"/>
                    <a:pt x="436" y="298"/>
                    <a:pt x="678" y="480"/>
                  </a:cubicBezTo>
                  <a:cubicBezTo>
                    <a:pt x="1067" y="769"/>
                    <a:pt x="1415" y="1090"/>
                    <a:pt x="1393" y="1621"/>
                  </a:cubicBezTo>
                  <a:cubicBezTo>
                    <a:pt x="1372" y="2166"/>
                    <a:pt x="935" y="2569"/>
                    <a:pt x="411" y="2641"/>
                  </a:cubicBezTo>
                  <a:cubicBezTo>
                    <a:pt x="0" y="2697"/>
                    <a:pt x="83" y="3325"/>
                    <a:pt x="458" y="3325"/>
                  </a:cubicBezTo>
                  <a:cubicBezTo>
                    <a:pt x="480" y="3325"/>
                    <a:pt x="503" y="3322"/>
                    <a:pt x="528" y="3318"/>
                  </a:cubicBezTo>
                  <a:cubicBezTo>
                    <a:pt x="1289" y="3166"/>
                    <a:pt x="1955" y="2602"/>
                    <a:pt x="2051" y="1796"/>
                  </a:cubicBezTo>
                  <a:cubicBezTo>
                    <a:pt x="2137" y="1061"/>
                    <a:pt x="1688" y="187"/>
                    <a:pt x="932" y="9"/>
                  </a:cubicBezTo>
                  <a:cubicBezTo>
                    <a:pt x="907" y="3"/>
                    <a:pt x="883" y="0"/>
                    <a:pt x="859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9"/>
            <p:cNvSpPr/>
            <p:nvPr/>
          </p:nvSpPr>
          <p:spPr>
            <a:xfrm>
              <a:off x="4353975" y="1091500"/>
              <a:ext cx="38425" cy="28700"/>
            </a:xfrm>
            <a:custGeom>
              <a:avLst/>
              <a:gdLst/>
              <a:ahLst/>
              <a:cxnLst/>
              <a:rect l="l" t="t" r="r" b="b"/>
              <a:pathLst>
                <a:path w="1537" h="1148" extrusionOk="0">
                  <a:moveTo>
                    <a:pt x="761" y="1"/>
                  </a:moveTo>
                  <a:cubicBezTo>
                    <a:pt x="86" y="1"/>
                    <a:pt x="1" y="1075"/>
                    <a:pt x="714" y="1144"/>
                  </a:cubicBezTo>
                  <a:cubicBezTo>
                    <a:pt x="737" y="1146"/>
                    <a:pt x="758" y="1147"/>
                    <a:pt x="779" y="1147"/>
                  </a:cubicBezTo>
                  <a:cubicBezTo>
                    <a:pt x="1454" y="1147"/>
                    <a:pt x="1536" y="73"/>
                    <a:pt x="824" y="4"/>
                  </a:cubicBezTo>
                  <a:cubicBezTo>
                    <a:pt x="803" y="2"/>
                    <a:pt x="782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9"/>
            <p:cNvSpPr/>
            <p:nvPr/>
          </p:nvSpPr>
          <p:spPr>
            <a:xfrm>
              <a:off x="4651300" y="1111675"/>
              <a:ext cx="29775" cy="13000"/>
            </a:xfrm>
            <a:custGeom>
              <a:avLst/>
              <a:gdLst/>
              <a:ahLst/>
              <a:cxnLst/>
              <a:rect l="l" t="t" r="r" b="b"/>
              <a:pathLst>
                <a:path w="1191" h="520" extrusionOk="0">
                  <a:moveTo>
                    <a:pt x="194" y="0"/>
                  </a:moveTo>
                  <a:cubicBezTo>
                    <a:pt x="65" y="0"/>
                    <a:pt x="0" y="197"/>
                    <a:pt x="141" y="234"/>
                  </a:cubicBezTo>
                  <a:cubicBezTo>
                    <a:pt x="382" y="299"/>
                    <a:pt x="597" y="395"/>
                    <a:pt x="825" y="500"/>
                  </a:cubicBezTo>
                  <a:cubicBezTo>
                    <a:pt x="854" y="513"/>
                    <a:pt x="881" y="519"/>
                    <a:pt x="907" y="519"/>
                  </a:cubicBezTo>
                  <a:cubicBezTo>
                    <a:pt x="1112" y="519"/>
                    <a:pt x="1190" y="132"/>
                    <a:pt x="916" y="107"/>
                  </a:cubicBezTo>
                  <a:cubicBezTo>
                    <a:pt x="681" y="88"/>
                    <a:pt x="458" y="67"/>
                    <a:pt x="227" y="5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9"/>
            <p:cNvSpPr/>
            <p:nvPr/>
          </p:nvSpPr>
          <p:spPr>
            <a:xfrm>
              <a:off x="4739850" y="1137700"/>
              <a:ext cx="38350" cy="28700"/>
            </a:xfrm>
            <a:custGeom>
              <a:avLst/>
              <a:gdLst/>
              <a:ahLst/>
              <a:cxnLst/>
              <a:rect l="l" t="t" r="r" b="b"/>
              <a:pathLst>
                <a:path w="1534" h="1148" extrusionOk="0">
                  <a:moveTo>
                    <a:pt x="759" y="1"/>
                  </a:moveTo>
                  <a:cubicBezTo>
                    <a:pt x="83" y="1"/>
                    <a:pt x="0" y="1075"/>
                    <a:pt x="712" y="1144"/>
                  </a:cubicBezTo>
                  <a:cubicBezTo>
                    <a:pt x="734" y="1146"/>
                    <a:pt x="756" y="1147"/>
                    <a:pt x="777" y="1147"/>
                  </a:cubicBezTo>
                  <a:cubicBezTo>
                    <a:pt x="1452" y="1147"/>
                    <a:pt x="1534" y="73"/>
                    <a:pt x="823" y="4"/>
                  </a:cubicBezTo>
                  <a:cubicBezTo>
                    <a:pt x="801" y="2"/>
                    <a:pt x="780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0" name="Google Shape;4780;p39"/>
          <p:cNvGrpSpPr/>
          <p:nvPr/>
        </p:nvGrpSpPr>
        <p:grpSpPr>
          <a:xfrm>
            <a:off x="7359275" y="931994"/>
            <a:ext cx="511144" cy="713914"/>
            <a:chOff x="5638975" y="3058119"/>
            <a:chExt cx="511144" cy="713914"/>
          </a:xfrm>
        </p:grpSpPr>
        <p:sp>
          <p:nvSpPr>
            <p:cNvPr id="4781" name="Google Shape;4781;p39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9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9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9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9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9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9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9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9" name="Google Shape;4789;p39"/>
          <p:cNvGrpSpPr/>
          <p:nvPr/>
        </p:nvGrpSpPr>
        <p:grpSpPr>
          <a:xfrm>
            <a:off x="8168425" y="3737294"/>
            <a:ext cx="511144" cy="713914"/>
            <a:chOff x="5638975" y="3058119"/>
            <a:chExt cx="511144" cy="713914"/>
          </a:xfrm>
        </p:grpSpPr>
        <p:sp>
          <p:nvSpPr>
            <p:cNvPr id="4790" name="Google Shape;4790;p39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9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9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9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9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9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8" name="Google Shape;4798;p39"/>
          <p:cNvGrpSpPr/>
          <p:nvPr/>
        </p:nvGrpSpPr>
        <p:grpSpPr>
          <a:xfrm>
            <a:off x="7243667" y="262497"/>
            <a:ext cx="1539628" cy="4631113"/>
            <a:chOff x="7344467" y="262497"/>
            <a:chExt cx="1539628" cy="4631113"/>
          </a:xfrm>
        </p:grpSpPr>
        <p:sp>
          <p:nvSpPr>
            <p:cNvPr id="4799" name="Google Shape;4799;p39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9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9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9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9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9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9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9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9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9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9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9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9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9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9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9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9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9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9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9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9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9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9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9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9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9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9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9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9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9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9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9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9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9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9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9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9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9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9"/>
          <p:cNvGrpSpPr/>
          <p:nvPr/>
        </p:nvGrpSpPr>
        <p:grpSpPr>
          <a:xfrm>
            <a:off x="384499" y="286368"/>
            <a:ext cx="1539628" cy="4631113"/>
            <a:chOff x="7344467" y="262497"/>
            <a:chExt cx="1539628" cy="4631113"/>
          </a:xfrm>
        </p:grpSpPr>
        <p:sp>
          <p:nvSpPr>
            <p:cNvPr id="5022" name="Google Shape;5022;p39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9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9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9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9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9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9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9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9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9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9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9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9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9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9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9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9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9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9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9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9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9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9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9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9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9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9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9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9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9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9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9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9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9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9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9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9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9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9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9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9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9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9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9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9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9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9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9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9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9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9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9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9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9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9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9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9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9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9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9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9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9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9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9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9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9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9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9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9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9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9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9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9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9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9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9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9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9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9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9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9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9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9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9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9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9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9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9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9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9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9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9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9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9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9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9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9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9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9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9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9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9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9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9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9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9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9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9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9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9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9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9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9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9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9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9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9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9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9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9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9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9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9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9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9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9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9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9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9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9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9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9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9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9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9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9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9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9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9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9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9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9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9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9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9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9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9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9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9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9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9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9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9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9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9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9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9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9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9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9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9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9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9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9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9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9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9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9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9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9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9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9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9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9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9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9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9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9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9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9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9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9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9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9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9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9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9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9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9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9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9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9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9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9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9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9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9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9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9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9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9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9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9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9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9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9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9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9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9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9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9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9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9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9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9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9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9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9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9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9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9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9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22">
            <a:extLst>
              <a:ext uri="{FF2B5EF4-FFF2-40B4-BE49-F238E27FC236}">
                <a16:creationId xmlns:a16="http://schemas.microsoft.com/office/drawing/2014/main" id="{E90E708B-748F-2517-C042-50A8B2BA4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462" y="1617524"/>
            <a:ext cx="2251583" cy="1077728"/>
          </a:xfrm>
          <a:prstGeom prst="cloudCallout">
            <a:avLst>
              <a:gd name="adj1" fmla="val -8495"/>
              <a:gd name="adj2" fmla="val 74056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Photpho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3">
            <a:extLst>
              <a:ext uri="{FF2B5EF4-FFF2-40B4-BE49-F238E27FC236}">
                <a16:creationId xmlns:a16="http://schemas.microsoft.com/office/drawing/2014/main" id="{392C67DD-284B-D20E-F119-0D90F898E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544" y="1513235"/>
            <a:ext cx="2316956" cy="1163241"/>
          </a:xfrm>
          <a:prstGeom prst="cloudCallout">
            <a:avLst>
              <a:gd name="adj1" fmla="val -949"/>
              <a:gd name="adj2" fmla="val 79056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Photpho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vi-VN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15">
            <a:extLst>
              <a:ext uri="{FF2B5EF4-FFF2-40B4-BE49-F238E27FC236}">
                <a16:creationId xmlns:a16="http://schemas.microsoft.com/office/drawing/2014/main" id="{B88EB476-B155-5022-8BCE-021A5D534B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58921" y="1200151"/>
            <a:ext cx="1213029" cy="313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16">
            <a:extLst>
              <a:ext uri="{FF2B5EF4-FFF2-40B4-BE49-F238E27FC236}">
                <a16:creationId xmlns:a16="http://schemas.microsoft.com/office/drawing/2014/main" id="{2A136021-F4D1-39B0-76E0-A59402A1789C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515369" y="571106"/>
            <a:ext cx="417374" cy="16754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3BF7A333-EB1C-8F89-ECD2-15F994F7B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557" y="652123"/>
            <a:ext cx="53150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7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7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Photpho</a:t>
            </a:r>
            <a:endParaRPr lang="en-US" altLang="en-US" sz="27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2_95052.jpg">
            <a:extLst>
              <a:ext uri="{FF2B5EF4-FFF2-40B4-BE49-F238E27FC236}">
                <a16:creationId xmlns:a16="http://schemas.microsoft.com/office/drawing/2014/main" id="{AEC8EC23-C5B8-B7B6-7FAD-9766F0C9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183" y="3146776"/>
            <a:ext cx="2710670" cy="15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1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39"/>
          <p:cNvSpPr txBox="1">
            <a:spLocks noGrp="1"/>
          </p:cNvSpPr>
          <p:nvPr>
            <p:ph type="title"/>
          </p:nvPr>
        </p:nvSpPr>
        <p:spPr>
          <a:xfrm>
            <a:off x="2391899" y="2363100"/>
            <a:ext cx="4693269" cy="12545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BoosterNextFYBlack" panose="02000A03000000020004" pitchFamily="2" charset="0"/>
              </a:rPr>
              <a:t>Cacbon có những dạng thù hình nào ?</a:t>
            </a:r>
            <a:endParaRPr dirty="0">
              <a:latin typeface="#9Slide03 BoosterNextFYBlack" panose="02000A03000000020004" pitchFamily="2" charset="0"/>
            </a:endParaRPr>
          </a:p>
        </p:txBody>
      </p:sp>
      <p:sp>
        <p:nvSpPr>
          <p:cNvPr id="4678" name="Google Shape;4678;p39"/>
          <p:cNvSpPr txBox="1">
            <a:spLocks noGrp="1"/>
          </p:cNvSpPr>
          <p:nvPr>
            <p:ph type="title" idx="2"/>
          </p:nvPr>
        </p:nvSpPr>
        <p:spPr>
          <a:xfrm>
            <a:off x="3705475" y="1179725"/>
            <a:ext cx="1733100" cy="105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680" name="Google Shape;4680;p39"/>
          <p:cNvGrpSpPr/>
          <p:nvPr/>
        </p:nvGrpSpPr>
        <p:grpSpPr>
          <a:xfrm>
            <a:off x="740050" y="732575"/>
            <a:ext cx="781050" cy="1112750"/>
            <a:chOff x="6823275" y="1103775"/>
            <a:chExt cx="781050" cy="1112750"/>
          </a:xfrm>
        </p:grpSpPr>
        <p:sp>
          <p:nvSpPr>
            <p:cNvPr id="4681" name="Google Shape;4681;p39"/>
            <p:cNvSpPr/>
            <p:nvPr/>
          </p:nvSpPr>
          <p:spPr>
            <a:xfrm>
              <a:off x="6917850" y="1270050"/>
              <a:ext cx="675075" cy="936025"/>
            </a:xfrm>
            <a:custGeom>
              <a:avLst/>
              <a:gdLst/>
              <a:ahLst/>
              <a:cxnLst/>
              <a:rect l="l" t="t" r="r" b="b"/>
              <a:pathLst>
                <a:path w="27003" h="37441" extrusionOk="0">
                  <a:moveTo>
                    <a:pt x="1403" y="0"/>
                  </a:moveTo>
                  <a:cubicBezTo>
                    <a:pt x="1212" y="0"/>
                    <a:pt x="1021" y="40"/>
                    <a:pt x="836" y="132"/>
                  </a:cubicBezTo>
                  <a:cubicBezTo>
                    <a:pt x="521" y="289"/>
                    <a:pt x="314" y="590"/>
                    <a:pt x="216" y="921"/>
                  </a:cubicBezTo>
                  <a:cubicBezTo>
                    <a:pt x="0" y="1640"/>
                    <a:pt x="209" y="2462"/>
                    <a:pt x="497" y="3129"/>
                  </a:cubicBezTo>
                  <a:cubicBezTo>
                    <a:pt x="1391" y="5195"/>
                    <a:pt x="2436" y="7205"/>
                    <a:pt x="3580" y="9143"/>
                  </a:cubicBezTo>
                  <a:cubicBezTo>
                    <a:pt x="4659" y="10971"/>
                    <a:pt x="5951" y="12693"/>
                    <a:pt x="6866" y="14611"/>
                  </a:cubicBezTo>
                  <a:cubicBezTo>
                    <a:pt x="7258" y="15431"/>
                    <a:pt x="7565" y="16305"/>
                    <a:pt x="7707" y="17205"/>
                  </a:cubicBezTo>
                  <a:cubicBezTo>
                    <a:pt x="7643" y="17224"/>
                    <a:pt x="7575" y="17233"/>
                    <a:pt x="7507" y="17233"/>
                  </a:cubicBezTo>
                  <a:cubicBezTo>
                    <a:pt x="7223" y="17233"/>
                    <a:pt x="6935" y="17074"/>
                    <a:pt x="6841" y="16794"/>
                  </a:cubicBezTo>
                  <a:cubicBezTo>
                    <a:pt x="6807" y="16690"/>
                    <a:pt x="6733" y="16631"/>
                    <a:pt x="6651" y="16604"/>
                  </a:cubicBezTo>
                  <a:cubicBezTo>
                    <a:pt x="5587" y="14941"/>
                    <a:pt x="4348" y="13385"/>
                    <a:pt x="2951" y="11991"/>
                  </a:cubicBezTo>
                  <a:cubicBezTo>
                    <a:pt x="2581" y="11624"/>
                    <a:pt x="1967" y="11207"/>
                    <a:pt x="1391" y="11207"/>
                  </a:cubicBezTo>
                  <a:cubicBezTo>
                    <a:pt x="1207" y="11207"/>
                    <a:pt x="1026" y="11249"/>
                    <a:pt x="859" y="11350"/>
                  </a:cubicBezTo>
                  <a:cubicBezTo>
                    <a:pt x="429" y="11607"/>
                    <a:pt x="360" y="12155"/>
                    <a:pt x="508" y="12596"/>
                  </a:cubicBezTo>
                  <a:cubicBezTo>
                    <a:pt x="684" y="13112"/>
                    <a:pt x="997" y="13597"/>
                    <a:pt x="1255" y="14076"/>
                  </a:cubicBezTo>
                  <a:cubicBezTo>
                    <a:pt x="3364" y="17995"/>
                    <a:pt x="5692" y="21796"/>
                    <a:pt x="8222" y="25457"/>
                  </a:cubicBezTo>
                  <a:cubicBezTo>
                    <a:pt x="9490" y="27290"/>
                    <a:pt x="10808" y="29087"/>
                    <a:pt x="12173" y="30847"/>
                  </a:cubicBezTo>
                  <a:cubicBezTo>
                    <a:pt x="13440" y="32483"/>
                    <a:pt x="14718" y="34182"/>
                    <a:pt x="16341" y="35486"/>
                  </a:cubicBezTo>
                  <a:cubicBezTo>
                    <a:pt x="17764" y="36628"/>
                    <a:pt x="19501" y="37441"/>
                    <a:pt x="21343" y="37441"/>
                  </a:cubicBezTo>
                  <a:cubicBezTo>
                    <a:pt x="21478" y="37441"/>
                    <a:pt x="21614" y="37436"/>
                    <a:pt x="21750" y="37427"/>
                  </a:cubicBezTo>
                  <a:cubicBezTo>
                    <a:pt x="22697" y="37364"/>
                    <a:pt x="23632" y="37079"/>
                    <a:pt x="24409" y="36528"/>
                  </a:cubicBezTo>
                  <a:cubicBezTo>
                    <a:pt x="25098" y="36040"/>
                    <a:pt x="25649" y="35384"/>
                    <a:pt x="26040" y="34638"/>
                  </a:cubicBezTo>
                  <a:cubicBezTo>
                    <a:pt x="26859" y="33068"/>
                    <a:pt x="27003" y="31224"/>
                    <a:pt x="26639" y="29515"/>
                  </a:cubicBezTo>
                  <a:cubicBezTo>
                    <a:pt x="26191" y="27408"/>
                    <a:pt x="25078" y="25516"/>
                    <a:pt x="23950" y="23711"/>
                  </a:cubicBezTo>
                  <a:cubicBezTo>
                    <a:pt x="22690" y="21690"/>
                    <a:pt x="21418" y="19678"/>
                    <a:pt x="20152" y="17660"/>
                  </a:cubicBezTo>
                  <a:cubicBezTo>
                    <a:pt x="18915" y="15689"/>
                    <a:pt x="17709" y="13696"/>
                    <a:pt x="16426" y="11754"/>
                  </a:cubicBezTo>
                  <a:cubicBezTo>
                    <a:pt x="15823" y="10842"/>
                    <a:pt x="15188" y="9950"/>
                    <a:pt x="14485" y="9114"/>
                  </a:cubicBezTo>
                  <a:cubicBezTo>
                    <a:pt x="13909" y="8431"/>
                    <a:pt x="13171" y="7488"/>
                    <a:pt x="12183" y="7480"/>
                  </a:cubicBezTo>
                  <a:cubicBezTo>
                    <a:pt x="12180" y="7480"/>
                    <a:pt x="12176" y="7480"/>
                    <a:pt x="12173" y="7480"/>
                  </a:cubicBezTo>
                  <a:cubicBezTo>
                    <a:pt x="11717" y="7480"/>
                    <a:pt x="11314" y="7765"/>
                    <a:pt x="11153" y="8192"/>
                  </a:cubicBezTo>
                  <a:cubicBezTo>
                    <a:pt x="10992" y="8619"/>
                    <a:pt x="11151" y="9097"/>
                    <a:pt x="11338" y="9487"/>
                  </a:cubicBezTo>
                  <a:cubicBezTo>
                    <a:pt x="11438" y="9691"/>
                    <a:pt x="11556" y="9888"/>
                    <a:pt x="11679" y="10079"/>
                  </a:cubicBezTo>
                  <a:cubicBezTo>
                    <a:pt x="11779" y="10233"/>
                    <a:pt x="11892" y="10379"/>
                    <a:pt x="11960" y="10547"/>
                  </a:cubicBezTo>
                  <a:cubicBezTo>
                    <a:pt x="12068" y="10812"/>
                    <a:pt x="12118" y="11147"/>
                    <a:pt x="12062" y="11416"/>
                  </a:cubicBezTo>
                  <a:cubicBezTo>
                    <a:pt x="12035" y="11537"/>
                    <a:pt x="11993" y="11637"/>
                    <a:pt x="11934" y="11695"/>
                  </a:cubicBezTo>
                  <a:cubicBezTo>
                    <a:pt x="11908" y="11718"/>
                    <a:pt x="11891" y="11732"/>
                    <a:pt x="11858" y="11745"/>
                  </a:cubicBezTo>
                  <a:cubicBezTo>
                    <a:pt x="11828" y="11757"/>
                    <a:pt x="11799" y="11763"/>
                    <a:pt x="11768" y="11763"/>
                  </a:cubicBezTo>
                  <a:cubicBezTo>
                    <a:pt x="11737" y="11763"/>
                    <a:pt x="11704" y="11757"/>
                    <a:pt x="11664" y="11745"/>
                  </a:cubicBezTo>
                  <a:cubicBezTo>
                    <a:pt x="11456" y="11688"/>
                    <a:pt x="11294" y="11495"/>
                    <a:pt x="11147" y="11351"/>
                  </a:cubicBezTo>
                  <a:cubicBezTo>
                    <a:pt x="10980" y="11187"/>
                    <a:pt x="10819" y="11019"/>
                    <a:pt x="10661" y="10846"/>
                  </a:cubicBezTo>
                  <a:cubicBezTo>
                    <a:pt x="10054" y="10186"/>
                    <a:pt x="9513" y="9471"/>
                    <a:pt x="9004" y="8733"/>
                  </a:cubicBezTo>
                  <a:cubicBezTo>
                    <a:pt x="7973" y="7235"/>
                    <a:pt x="7076" y="5648"/>
                    <a:pt x="6038" y="4156"/>
                  </a:cubicBezTo>
                  <a:cubicBezTo>
                    <a:pt x="5525" y="3417"/>
                    <a:pt x="4974" y="2698"/>
                    <a:pt x="4362" y="2034"/>
                  </a:cubicBezTo>
                  <a:cubicBezTo>
                    <a:pt x="4060" y="1706"/>
                    <a:pt x="3742" y="1394"/>
                    <a:pt x="3407" y="1101"/>
                  </a:cubicBezTo>
                  <a:cubicBezTo>
                    <a:pt x="3052" y="790"/>
                    <a:pt x="2673" y="465"/>
                    <a:pt x="2256" y="239"/>
                  </a:cubicBezTo>
                  <a:cubicBezTo>
                    <a:pt x="1989" y="94"/>
                    <a:pt x="1696" y="0"/>
                    <a:pt x="140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9"/>
            <p:cNvSpPr/>
            <p:nvPr/>
          </p:nvSpPr>
          <p:spPr>
            <a:xfrm>
              <a:off x="6906525" y="1259475"/>
              <a:ext cx="697800" cy="957050"/>
            </a:xfrm>
            <a:custGeom>
              <a:avLst/>
              <a:gdLst/>
              <a:ahLst/>
              <a:cxnLst/>
              <a:rect l="l" t="t" r="r" b="b"/>
              <a:pathLst>
                <a:path w="27912" h="38282" extrusionOk="0">
                  <a:moveTo>
                    <a:pt x="1857" y="846"/>
                  </a:moveTo>
                  <a:cubicBezTo>
                    <a:pt x="2100" y="846"/>
                    <a:pt x="2333" y="937"/>
                    <a:pt x="2511" y="1033"/>
                  </a:cubicBezTo>
                  <a:cubicBezTo>
                    <a:pt x="2900" y="1244"/>
                    <a:pt x="3280" y="1575"/>
                    <a:pt x="3584" y="1842"/>
                  </a:cubicBezTo>
                  <a:cubicBezTo>
                    <a:pt x="3895" y="2113"/>
                    <a:pt x="4204" y="2417"/>
                    <a:pt x="4506" y="2742"/>
                  </a:cubicBezTo>
                  <a:cubicBezTo>
                    <a:pt x="5041" y="3318"/>
                    <a:pt x="5576" y="3998"/>
                    <a:pt x="6146" y="4818"/>
                  </a:cubicBezTo>
                  <a:cubicBezTo>
                    <a:pt x="6674" y="5575"/>
                    <a:pt x="7173" y="6373"/>
                    <a:pt x="7657" y="7146"/>
                  </a:cubicBezTo>
                  <a:cubicBezTo>
                    <a:pt x="8123" y="7887"/>
                    <a:pt x="8603" y="8657"/>
                    <a:pt x="9113" y="9393"/>
                  </a:cubicBezTo>
                  <a:cubicBezTo>
                    <a:pt x="9697" y="10242"/>
                    <a:pt x="10251" y="10948"/>
                    <a:pt x="10805" y="11551"/>
                  </a:cubicBezTo>
                  <a:cubicBezTo>
                    <a:pt x="10969" y="11730"/>
                    <a:pt x="11135" y="11904"/>
                    <a:pt x="11308" y="12073"/>
                  </a:cubicBezTo>
                  <a:lnTo>
                    <a:pt x="11371" y="12135"/>
                  </a:lnTo>
                  <a:cubicBezTo>
                    <a:pt x="11520" y="12289"/>
                    <a:pt x="11724" y="12495"/>
                    <a:pt x="12007" y="12573"/>
                  </a:cubicBezTo>
                  <a:cubicBezTo>
                    <a:pt x="12065" y="12588"/>
                    <a:pt x="12140" y="12604"/>
                    <a:pt x="12227" y="12604"/>
                  </a:cubicBezTo>
                  <a:cubicBezTo>
                    <a:pt x="12297" y="12604"/>
                    <a:pt x="12375" y="12593"/>
                    <a:pt x="12459" y="12563"/>
                  </a:cubicBezTo>
                  <a:cubicBezTo>
                    <a:pt x="12545" y="12530"/>
                    <a:pt x="12616" y="12485"/>
                    <a:pt x="12683" y="12419"/>
                  </a:cubicBezTo>
                  <a:cubicBezTo>
                    <a:pt x="12799" y="12305"/>
                    <a:pt x="12882" y="12140"/>
                    <a:pt x="12928" y="11927"/>
                  </a:cubicBezTo>
                  <a:cubicBezTo>
                    <a:pt x="13000" y="11593"/>
                    <a:pt x="12955" y="11176"/>
                    <a:pt x="12806" y="10810"/>
                  </a:cubicBezTo>
                  <a:cubicBezTo>
                    <a:pt x="12738" y="10643"/>
                    <a:pt x="12642" y="10501"/>
                    <a:pt x="12558" y="10377"/>
                  </a:cubicBezTo>
                  <a:lnTo>
                    <a:pt x="12489" y="10275"/>
                  </a:lnTo>
                  <a:cubicBezTo>
                    <a:pt x="12376" y="10098"/>
                    <a:pt x="12266" y="9918"/>
                    <a:pt x="12174" y="9728"/>
                  </a:cubicBezTo>
                  <a:cubicBezTo>
                    <a:pt x="11973" y="9308"/>
                    <a:pt x="11918" y="8992"/>
                    <a:pt x="12004" y="8764"/>
                  </a:cubicBezTo>
                  <a:cubicBezTo>
                    <a:pt x="12102" y="8501"/>
                    <a:pt x="12354" y="8326"/>
                    <a:pt x="12630" y="8326"/>
                  </a:cubicBezTo>
                  <a:lnTo>
                    <a:pt x="12635" y="8326"/>
                  </a:lnTo>
                  <a:cubicBezTo>
                    <a:pt x="13381" y="8330"/>
                    <a:pt x="14021" y="9095"/>
                    <a:pt x="14534" y="9708"/>
                  </a:cubicBezTo>
                  <a:lnTo>
                    <a:pt x="14619" y="9809"/>
                  </a:lnTo>
                  <a:cubicBezTo>
                    <a:pt x="15234" y="10541"/>
                    <a:pt x="15841" y="11368"/>
                    <a:pt x="16531" y="12412"/>
                  </a:cubicBezTo>
                  <a:cubicBezTo>
                    <a:pt x="17438" y="13787"/>
                    <a:pt x="18325" y="15213"/>
                    <a:pt x="19183" y="16594"/>
                  </a:cubicBezTo>
                  <a:cubicBezTo>
                    <a:pt x="19537" y="17166"/>
                    <a:pt x="19893" y="17738"/>
                    <a:pt x="20251" y="18307"/>
                  </a:cubicBezTo>
                  <a:lnTo>
                    <a:pt x="21471" y="20248"/>
                  </a:lnTo>
                  <a:cubicBezTo>
                    <a:pt x="22331" y="21616"/>
                    <a:pt x="23192" y="22986"/>
                    <a:pt x="24048" y="24357"/>
                  </a:cubicBezTo>
                  <a:cubicBezTo>
                    <a:pt x="25190" y="26188"/>
                    <a:pt x="26250" y="28000"/>
                    <a:pt x="26680" y="30025"/>
                  </a:cubicBezTo>
                  <a:cubicBezTo>
                    <a:pt x="27047" y="31752"/>
                    <a:pt x="26849" y="33469"/>
                    <a:pt x="26122" y="34862"/>
                  </a:cubicBezTo>
                  <a:cubicBezTo>
                    <a:pt x="25755" y="35564"/>
                    <a:pt x="25236" y="36167"/>
                    <a:pt x="24622" y="36604"/>
                  </a:cubicBezTo>
                  <a:cubicBezTo>
                    <a:pt x="23947" y="37082"/>
                    <a:pt x="23101" y="37367"/>
                    <a:pt x="22177" y="37427"/>
                  </a:cubicBezTo>
                  <a:cubicBezTo>
                    <a:pt x="22044" y="37436"/>
                    <a:pt x="21911" y="37441"/>
                    <a:pt x="21781" y="37441"/>
                  </a:cubicBezTo>
                  <a:cubicBezTo>
                    <a:pt x="19798" y="37441"/>
                    <a:pt x="18137" y="36445"/>
                    <a:pt x="17059" y="35579"/>
                  </a:cubicBezTo>
                  <a:cubicBezTo>
                    <a:pt x="15577" y="34389"/>
                    <a:pt x="14368" y="32829"/>
                    <a:pt x="13201" y="31320"/>
                  </a:cubicBezTo>
                  <a:lnTo>
                    <a:pt x="12961" y="31009"/>
                  </a:lnTo>
                  <a:cubicBezTo>
                    <a:pt x="11594" y="29247"/>
                    <a:pt x="10268" y="27440"/>
                    <a:pt x="9022" y="25637"/>
                  </a:cubicBezTo>
                  <a:cubicBezTo>
                    <a:pt x="6509" y="22002"/>
                    <a:pt x="4172" y="18185"/>
                    <a:pt x="2079" y="14296"/>
                  </a:cubicBezTo>
                  <a:cubicBezTo>
                    <a:pt x="2013" y="14171"/>
                    <a:pt x="1942" y="14049"/>
                    <a:pt x="1872" y="13925"/>
                  </a:cubicBezTo>
                  <a:cubicBezTo>
                    <a:pt x="1678" y="13584"/>
                    <a:pt x="1478" y="13229"/>
                    <a:pt x="1360" y="12881"/>
                  </a:cubicBezTo>
                  <a:cubicBezTo>
                    <a:pt x="1272" y="12620"/>
                    <a:pt x="1288" y="12275"/>
                    <a:pt x="1528" y="12131"/>
                  </a:cubicBezTo>
                  <a:cubicBezTo>
                    <a:pt x="1624" y="12075"/>
                    <a:pt x="1732" y="12049"/>
                    <a:pt x="1844" y="12049"/>
                  </a:cubicBezTo>
                  <a:cubicBezTo>
                    <a:pt x="2276" y="12049"/>
                    <a:pt x="2804" y="12407"/>
                    <a:pt x="3108" y="12714"/>
                  </a:cubicBezTo>
                  <a:cubicBezTo>
                    <a:pt x="4460" y="14060"/>
                    <a:pt x="5686" y="15588"/>
                    <a:pt x="6753" y="17256"/>
                  </a:cubicBezTo>
                  <a:lnTo>
                    <a:pt x="6835" y="17385"/>
                  </a:lnTo>
                  <a:lnTo>
                    <a:pt x="6920" y="17412"/>
                  </a:lnTo>
                  <a:cubicBezTo>
                    <a:pt x="7087" y="17819"/>
                    <a:pt x="7508" y="18080"/>
                    <a:pt x="7957" y="18080"/>
                  </a:cubicBezTo>
                  <a:cubicBezTo>
                    <a:pt x="8064" y="18080"/>
                    <a:pt x="8172" y="18065"/>
                    <a:pt x="8280" y="18034"/>
                  </a:cubicBezTo>
                  <a:lnTo>
                    <a:pt x="8638" y="17932"/>
                  </a:lnTo>
                  <a:lnTo>
                    <a:pt x="8580" y="17563"/>
                  </a:lnTo>
                  <a:cubicBezTo>
                    <a:pt x="8444" y="16702"/>
                    <a:pt x="8149" y="15790"/>
                    <a:pt x="7703" y="14854"/>
                  </a:cubicBezTo>
                  <a:cubicBezTo>
                    <a:pt x="7103" y="13600"/>
                    <a:pt x="6343" y="12420"/>
                    <a:pt x="5607" y="11279"/>
                  </a:cubicBezTo>
                  <a:cubicBezTo>
                    <a:pt x="5195" y="10642"/>
                    <a:pt x="4784" y="10003"/>
                    <a:pt x="4398" y="9351"/>
                  </a:cubicBezTo>
                  <a:cubicBezTo>
                    <a:pt x="3211" y="7337"/>
                    <a:pt x="2181" y="5330"/>
                    <a:pt x="1338" y="3384"/>
                  </a:cubicBezTo>
                  <a:cubicBezTo>
                    <a:pt x="1111" y="2860"/>
                    <a:pt x="881" y="2102"/>
                    <a:pt x="1073" y="1463"/>
                  </a:cubicBezTo>
                  <a:cubicBezTo>
                    <a:pt x="1116" y="1319"/>
                    <a:pt x="1226" y="1057"/>
                    <a:pt x="1478" y="932"/>
                  </a:cubicBezTo>
                  <a:cubicBezTo>
                    <a:pt x="1603" y="870"/>
                    <a:pt x="1731" y="846"/>
                    <a:pt x="1857" y="846"/>
                  </a:cubicBezTo>
                  <a:close/>
                  <a:moveTo>
                    <a:pt x="1853" y="1"/>
                  </a:moveTo>
                  <a:cubicBezTo>
                    <a:pt x="1588" y="1"/>
                    <a:pt x="1334" y="59"/>
                    <a:pt x="1101" y="177"/>
                  </a:cubicBezTo>
                  <a:cubicBezTo>
                    <a:pt x="704" y="374"/>
                    <a:pt x="406" y="745"/>
                    <a:pt x="265" y="1220"/>
                  </a:cubicBezTo>
                  <a:cubicBezTo>
                    <a:pt x="0" y="2105"/>
                    <a:pt x="281" y="3067"/>
                    <a:pt x="563" y="3718"/>
                  </a:cubicBezTo>
                  <a:cubicBezTo>
                    <a:pt x="1420" y="5696"/>
                    <a:pt x="2466" y="7736"/>
                    <a:pt x="3670" y="9779"/>
                  </a:cubicBezTo>
                  <a:cubicBezTo>
                    <a:pt x="4060" y="10441"/>
                    <a:pt x="4477" y="11088"/>
                    <a:pt x="4897" y="11735"/>
                  </a:cubicBezTo>
                  <a:cubicBezTo>
                    <a:pt x="5618" y="12852"/>
                    <a:pt x="6365" y="14008"/>
                    <a:pt x="6940" y="15214"/>
                  </a:cubicBezTo>
                  <a:cubicBezTo>
                    <a:pt x="7206" y="15771"/>
                    <a:pt x="7412" y="16313"/>
                    <a:pt x="7559" y="16838"/>
                  </a:cubicBezTo>
                  <a:cubicBezTo>
                    <a:pt x="7511" y="16782"/>
                    <a:pt x="7458" y="16736"/>
                    <a:pt x="7396" y="16699"/>
                  </a:cubicBezTo>
                  <a:cubicBezTo>
                    <a:pt x="6310" y="15018"/>
                    <a:pt x="5067" y="13476"/>
                    <a:pt x="3700" y="12112"/>
                  </a:cubicBezTo>
                  <a:cubicBezTo>
                    <a:pt x="3224" y="11637"/>
                    <a:pt x="2526" y="11203"/>
                    <a:pt x="1845" y="11203"/>
                  </a:cubicBezTo>
                  <a:cubicBezTo>
                    <a:pt x="1589" y="11203"/>
                    <a:pt x="1335" y="11264"/>
                    <a:pt x="1096" y="11407"/>
                  </a:cubicBezTo>
                  <a:cubicBezTo>
                    <a:pt x="547" y="11738"/>
                    <a:pt x="327" y="12455"/>
                    <a:pt x="563" y="13150"/>
                  </a:cubicBezTo>
                  <a:cubicBezTo>
                    <a:pt x="706" y="13574"/>
                    <a:pt x="927" y="13965"/>
                    <a:pt x="1139" y="14341"/>
                  </a:cubicBezTo>
                  <a:cubicBezTo>
                    <a:pt x="1209" y="14459"/>
                    <a:pt x="1275" y="14578"/>
                    <a:pt x="1338" y="14695"/>
                  </a:cubicBezTo>
                  <a:cubicBezTo>
                    <a:pt x="3447" y="18612"/>
                    <a:pt x="5799" y="22455"/>
                    <a:pt x="8330" y="26116"/>
                  </a:cubicBezTo>
                  <a:cubicBezTo>
                    <a:pt x="9585" y="27932"/>
                    <a:pt x="10920" y="29752"/>
                    <a:pt x="12295" y="31526"/>
                  </a:cubicBezTo>
                  <a:lnTo>
                    <a:pt x="12537" y="31835"/>
                  </a:lnTo>
                  <a:cubicBezTo>
                    <a:pt x="13734" y="33382"/>
                    <a:pt x="14972" y="34980"/>
                    <a:pt x="16532" y="36233"/>
                  </a:cubicBezTo>
                  <a:cubicBezTo>
                    <a:pt x="17719" y="37187"/>
                    <a:pt x="19566" y="38282"/>
                    <a:pt x="21789" y="38282"/>
                  </a:cubicBezTo>
                  <a:cubicBezTo>
                    <a:pt x="21934" y="38282"/>
                    <a:pt x="22084" y="38276"/>
                    <a:pt x="22235" y="38267"/>
                  </a:cubicBezTo>
                  <a:cubicBezTo>
                    <a:pt x="23315" y="38196"/>
                    <a:pt x="24309" y="37859"/>
                    <a:pt x="25111" y="37291"/>
                  </a:cubicBezTo>
                  <a:cubicBezTo>
                    <a:pt x="25833" y="36777"/>
                    <a:pt x="26443" y="36071"/>
                    <a:pt x="26870" y="35251"/>
                  </a:cubicBezTo>
                  <a:cubicBezTo>
                    <a:pt x="27688" y="33684"/>
                    <a:pt x="27912" y="31766"/>
                    <a:pt x="27506" y="29850"/>
                  </a:cubicBezTo>
                  <a:cubicBezTo>
                    <a:pt x="27047" y="27687"/>
                    <a:pt x="25947" y="25807"/>
                    <a:pt x="24763" y="23909"/>
                  </a:cubicBezTo>
                  <a:cubicBezTo>
                    <a:pt x="23907" y="22536"/>
                    <a:pt x="23046" y="21167"/>
                    <a:pt x="22185" y="19796"/>
                  </a:cubicBezTo>
                  <a:lnTo>
                    <a:pt x="20965" y="17857"/>
                  </a:lnTo>
                  <a:cubicBezTo>
                    <a:pt x="20608" y="17289"/>
                    <a:pt x="20252" y="16718"/>
                    <a:pt x="19898" y="16146"/>
                  </a:cubicBezTo>
                  <a:cubicBezTo>
                    <a:pt x="19037" y="14761"/>
                    <a:pt x="18148" y="13329"/>
                    <a:pt x="17231" y="11944"/>
                  </a:cubicBezTo>
                  <a:cubicBezTo>
                    <a:pt x="16525" y="10872"/>
                    <a:pt x="15899" y="10020"/>
                    <a:pt x="15263" y="9264"/>
                  </a:cubicBezTo>
                  <a:lnTo>
                    <a:pt x="15178" y="9163"/>
                  </a:lnTo>
                  <a:cubicBezTo>
                    <a:pt x="14587" y="8457"/>
                    <a:pt x="13775" y="7487"/>
                    <a:pt x="12640" y="7478"/>
                  </a:cubicBezTo>
                  <a:cubicBezTo>
                    <a:pt x="12012" y="7493"/>
                    <a:pt x="11436" y="7867"/>
                    <a:pt x="11213" y="8462"/>
                  </a:cubicBezTo>
                  <a:cubicBezTo>
                    <a:pt x="10986" y="9069"/>
                    <a:pt x="11217" y="9681"/>
                    <a:pt x="11415" y="10088"/>
                  </a:cubicBezTo>
                  <a:cubicBezTo>
                    <a:pt x="11520" y="10308"/>
                    <a:pt x="11648" y="10521"/>
                    <a:pt x="11781" y="10728"/>
                  </a:cubicBezTo>
                  <a:lnTo>
                    <a:pt x="11861" y="10846"/>
                  </a:lnTo>
                  <a:cubicBezTo>
                    <a:pt x="11928" y="10946"/>
                    <a:pt x="11991" y="11040"/>
                    <a:pt x="12027" y="11127"/>
                  </a:cubicBezTo>
                  <a:cubicBezTo>
                    <a:pt x="12101" y="11311"/>
                    <a:pt x="12135" y="11521"/>
                    <a:pt x="12115" y="11685"/>
                  </a:cubicBezTo>
                  <a:cubicBezTo>
                    <a:pt x="12065" y="11642"/>
                    <a:pt x="12013" y="11589"/>
                    <a:pt x="11970" y="11544"/>
                  </a:cubicBezTo>
                  <a:lnTo>
                    <a:pt x="11898" y="11472"/>
                  </a:lnTo>
                  <a:cubicBezTo>
                    <a:pt x="11735" y="11312"/>
                    <a:pt x="11580" y="11148"/>
                    <a:pt x="11425" y="10981"/>
                  </a:cubicBezTo>
                  <a:cubicBezTo>
                    <a:pt x="10897" y="10407"/>
                    <a:pt x="10367" y="9731"/>
                    <a:pt x="9805" y="8916"/>
                  </a:cubicBezTo>
                  <a:cubicBezTo>
                    <a:pt x="9307" y="8192"/>
                    <a:pt x="8829" y="7434"/>
                    <a:pt x="8369" y="6697"/>
                  </a:cubicBezTo>
                  <a:cubicBezTo>
                    <a:pt x="7880" y="5917"/>
                    <a:pt x="7375" y="5110"/>
                    <a:pt x="6837" y="4336"/>
                  </a:cubicBezTo>
                  <a:cubicBezTo>
                    <a:pt x="6245" y="3485"/>
                    <a:pt x="5684" y="2775"/>
                    <a:pt x="5125" y="2170"/>
                  </a:cubicBezTo>
                  <a:cubicBezTo>
                    <a:pt x="4804" y="1820"/>
                    <a:pt x="4470" y="1496"/>
                    <a:pt x="4138" y="1206"/>
                  </a:cubicBezTo>
                  <a:cubicBezTo>
                    <a:pt x="3801" y="912"/>
                    <a:pt x="3384" y="545"/>
                    <a:pt x="2909" y="291"/>
                  </a:cubicBezTo>
                  <a:cubicBezTo>
                    <a:pt x="2554" y="98"/>
                    <a:pt x="2195" y="1"/>
                    <a:pt x="1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9"/>
            <p:cNvSpPr/>
            <p:nvPr/>
          </p:nvSpPr>
          <p:spPr>
            <a:xfrm>
              <a:off x="6834550" y="1369350"/>
              <a:ext cx="92300" cy="117075"/>
            </a:xfrm>
            <a:custGeom>
              <a:avLst/>
              <a:gdLst/>
              <a:ahLst/>
              <a:cxnLst/>
              <a:rect l="l" t="t" r="r" b="b"/>
              <a:pathLst>
                <a:path w="3692" h="4683" extrusionOk="0">
                  <a:moveTo>
                    <a:pt x="879" y="1"/>
                  </a:moveTo>
                  <a:cubicBezTo>
                    <a:pt x="704" y="1"/>
                    <a:pt x="536" y="58"/>
                    <a:pt x="396" y="192"/>
                  </a:cubicBezTo>
                  <a:cubicBezTo>
                    <a:pt x="364" y="182"/>
                    <a:pt x="332" y="177"/>
                    <a:pt x="300" y="177"/>
                  </a:cubicBezTo>
                  <a:cubicBezTo>
                    <a:pt x="276" y="177"/>
                    <a:pt x="252" y="180"/>
                    <a:pt x="229" y="186"/>
                  </a:cubicBezTo>
                  <a:cubicBezTo>
                    <a:pt x="61" y="232"/>
                    <a:pt x="0" y="390"/>
                    <a:pt x="25" y="548"/>
                  </a:cubicBezTo>
                  <a:cubicBezTo>
                    <a:pt x="141" y="1335"/>
                    <a:pt x="409" y="2098"/>
                    <a:pt x="802" y="2788"/>
                  </a:cubicBezTo>
                  <a:cubicBezTo>
                    <a:pt x="997" y="3134"/>
                    <a:pt x="1227" y="3460"/>
                    <a:pt x="1484" y="3764"/>
                  </a:cubicBezTo>
                  <a:cubicBezTo>
                    <a:pt x="1727" y="4054"/>
                    <a:pt x="1996" y="4367"/>
                    <a:pt x="2338" y="4541"/>
                  </a:cubicBezTo>
                  <a:cubicBezTo>
                    <a:pt x="2502" y="4625"/>
                    <a:pt x="2690" y="4683"/>
                    <a:pt x="2871" y="4683"/>
                  </a:cubicBezTo>
                  <a:cubicBezTo>
                    <a:pt x="3050" y="4683"/>
                    <a:pt x="3224" y="4627"/>
                    <a:pt x="3364" y="4486"/>
                  </a:cubicBezTo>
                  <a:cubicBezTo>
                    <a:pt x="3692" y="4158"/>
                    <a:pt x="3565" y="3676"/>
                    <a:pt x="3436" y="3292"/>
                  </a:cubicBezTo>
                  <a:cubicBezTo>
                    <a:pt x="3177" y="2509"/>
                    <a:pt x="2800" y="1768"/>
                    <a:pt x="2312" y="1107"/>
                  </a:cubicBezTo>
                  <a:cubicBezTo>
                    <a:pt x="2060" y="766"/>
                    <a:pt x="1793" y="387"/>
                    <a:pt x="1422" y="166"/>
                  </a:cubicBezTo>
                  <a:cubicBezTo>
                    <a:pt x="1248" y="62"/>
                    <a:pt x="1060" y="1"/>
                    <a:pt x="879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9"/>
            <p:cNvSpPr/>
            <p:nvPr/>
          </p:nvSpPr>
          <p:spPr>
            <a:xfrm>
              <a:off x="6823275" y="1358775"/>
              <a:ext cx="116350" cy="138175"/>
            </a:xfrm>
            <a:custGeom>
              <a:avLst/>
              <a:gdLst/>
              <a:ahLst/>
              <a:cxnLst/>
              <a:rect l="l" t="t" r="r" b="b"/>
              <a:pathLst>
                <a:path w="4654" h="5527" extrusionOk="0">
                  <a:moveTo>
                    <a:pt x="1335" y="844"/>
                  </a:moveTo>
                  <a:cubicBezTo>
                    <a:pt x="1463" y="844"/>
                    <a:pt x="1592" y="909"/>
                    <a:pt x="1657" y="948"/>
                  </a:cubicBezTo>
                  <a:cubicBezTo>
                    <a:pt x="1937" y="1118"/>
                    <a:pt x="2170" y="1430"/>
                    <a:pt x="2391" y="1732"/>
                  </a:cubicBezTo>
                  <a:lnTo>
                    <a:pt x="2425" y="1778"/>
                  </a:lnTo>
                  <a:cubicBezTo>
                    <a:pt x="2880" y="2399"/>
                    <a:pt x="3239" y="3092"/>
                    <a:pt x="3490" y="3844"/>
                  </a:cubicBezTo>
                  <a:cubicBezTo>
                    <a:pt x="3631" y="4267"/>
                    <a:pt x="3639" y="4487"/>
                    <a:pt x="3519" y="4608"/>
                  </a:cubicBezTo>
                  <a:cubicBezTo>
                    <a:pt x="3464" y="4663"/>
                    <a:pt x="3392" y="4682"/>
                    <a:pt x="3318" y="4682"/>
                  </a:cubicBezTo>
                  <a:cubicBezTo>
                    <a:pt x="3181" y="4682"/>
                    <a:pt x="3037" y="4616"/>
                    <a:pt x="2980" y="4587"/>
                  </a:cubicBezTo>
                  <a:cubicBezTo>
                    <a:pt x="2721" y="4456"/>
                    <a:pt x="2491" y="4195"/>
                    <a:pt x="2258" y="3916"/>
                  </a:cubicBezTo>
                  <a:cubicBezTo>
                    <a:pt x="2014" y="3621"/>
                    <a:pt x="1798" y="3314"/>
                    <a:pt x="1619" y="3001"/>
                  </a:cubicBezTo>
                  <a:cubicBezTo>
                    <a:pt x="1280" y="2404"/>
                    <a:pt x="1041" y="1742"/>
                    <a:pt x="920" y="1075"/>
                  </a:cubicBezTo>
                  <a:lnTo>
                    <a:pt x="920" y="1075"/>
                  </a:lnTo>
                  <a:lnTo>
                    <a:pt x="959" y="1085"/>
                  </a:lnTo>
                  <a:lnTo>
                    <a:pt x="1136" y="918"/>
                  </a:lnTo>
                  <a:cubicBezTo>
                    <a:pt x="1195" y="864"/>
                    <a:pt x="1264" y="844"/>
                    <a:pt x="1335" y="844"/>
                  </a:cubicBezTo>
                  <a:close/>
                  <a:moveTo>
                    <a:pt x="1331" y="0"/>
                  </a:moveTo>
                  <a:cubicBezTo>
                    <a:pt x="1112" y="0"/>
                    <a:pt x="904" y="59"/>
                    <a:pt x="722" y="177"/>
                  </a:cubicBezTo>
                  <a:cubicBezTo>
                    <a:pt x="671" y="179"/>
                    <a:pt x="620" y="186"/>
                    <a:pt x="571" y="200"/>
                  </a:cubicBezTo>
                  <a:cubicBezTo>
                    <a:pt x="211" y="299"/>
                    <a:pt x="1" y="642"/>
                    <a:pt x="60" y="1032"/>
                  </a:cubicBezTo>
                  <a:cubicBezTo>
                    <a:pt x="185" y="1866"/>
                    <a:pt x="463" y="2670"/>
                    <a:pt x="887" y="3416"/>
                  </a:cubicBezTo>
                  <a:cubicBezTo>
                    <a:pt x="1089" y="3774"/>
                    <a:pt x="1333" y="4123"/>
                    <a:pt x="1612" y="4456"/>
                  </a:cubicBezTo>
                  <a:cubicBezTo>
                    <a:pt x="1901" y="4803"/>
                    <a:pt x="2196" y="5133"/>
                    <a:pt x="2598" y="5336"/>
                  </a:cubicBezTo>
                  <a:cubicBezTo>
                    <a:pt x="2844" y="5463"/>
                    <a:pt x="3091" y="5526"/>
                    <a:pt x="3321" y="5526"/>
                  </a:cubicBezTo>
                  <a:cubicBezTo>
                    <a:pt x="3625" y="5526"/>
                    <a:pt x="3900" y="5418"/>
                    <a:pt x="4117" y="5200"/>
                  </a:cubicBezTo>
                  <a:cubicBezTo>
                    <a:pt x="4654" y="4663"/>
                    <a:pt x="4398" y="3902"/>
                    <a:pt x="4290" y="3577"/>
                  </a:cubicBezTo>
                  <a:cubicBezTo>
                    <a:pt x="4012" y="2742"/>
                    <a:pt x="3612" y="1968"/>
                    <a:pt x="3106" y="1278"/>
                  </a:cubicBezTo>
                  <a:lnTo>
                    <a:pt x="2765" y="1528"/>
                  </a:lnTo>
                  <a:lnTo>
                    <a:pt x="3071" y="1233"/>
                  </a:lnTo>
                  <a:cubicBezTo>
                    <a:pt x="2812" y="881"/>
                    <a:pt x="2519" y="481"/>
                    <a:pt x="2091" y="226"/>
                  </a:cubicBezTo>
                  <a:cubicBezTo>
                    <a:pt x="1838" y="75"/>
                    <a:pt x="1578" y="0"/>
                    <a:pt x="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9"/>
            <p:cNvSpPr/>
            <p:nvPr/>
          </p:nvSpPr>
          <p:spPr>
            <a:xfrm>
              <a:off x="6849000" y="1114325"/>
              <a:ext cx="75950" cy="100300"/>
            </a:xfrm>
            <a:custGeom>
              <a:avLst/>
              <a:gdLst/>
              <a:ahLst/>
              <a:cxnLst/>
              <a:rect l="l" t="t" r="r" b="b"/>
              <a:pathLst>
                <a:path w="3038" h="4012" extrusionOk="0">
                  <a:moveTo>
                    <a:pt x="742" y="1"/>
                  </a:moveTo>
                  <a:cubicBezTo>
                    <a:pt x="661" y="1"/>
                    <a:pt x="580" y="14"/>
                    <a:pt x="501" y="44"/>
                  </a:cubicBezTo>
                  <a:cubicBezTo>
                    <a:pt x="150" y="179"/>
                    <a:pt x="19" y="553"/>
                    <a:pt x="12" y="903"/>
                  </a:cubicBezTo>
                  <a:cubicBezTo>
                    <a:pt x="1" y="1313"/>
                    <a:pt x="127" y="1748"/>
                    <a:pt x="267" y="2129"/>
                  </a:cubicBezTo>
                  <a:cubicBezTo>
                    <a:pt x="425" y="2566"/>
                    <a:pt x="642" y="2975"/>
                    <a:pt x="920" y="3344"/>
                  </a:cubicBezTo>
                  <a:cubicBezTo>
                    <a:pt x="943" y="3375"/>
                    <a:pt x="970" y="3402"/>
                    <a:pt x="1000" y="3425"/>
                  </a:cubicBezTo>
                  <a:cubicBezTo>
                    <a:pt x="1110" y="3799"/>
                    <a:pt x="1515" y="4012"/>
                    <a:pt x="1911" y="4012"/>
                  </a:cubicBezTo>
                  <a:cubicBezTo>
                    <a:pt x="2060" y="4012"/>
                    <a:pt x="2207" y="3981"/>
                    <a:pt x="2337" y="3918"/>
                  </a:cubicBezTo>
                  <a:cubicBezTo>
                    <a:pt x="3020" y="3586"/>
                    <a:pt x="3038" y="2648"/>
                    <a:pt x="2843" y="2022"/>
                  </a:cubicBezTo>
                  <a:cubicBezTo>
                    <a:pt x="2628" y="1327"/>
                    <a:pt x="2167" y="723"/>
                    <a:pt x="1560" y="323"/>
                  </a:cubicBezTo>
                  <a:cubicBezTo>
                    <a:pt x="1326" y="169"/>
                    <a:pt x="1032" y="1"/>
                    <a:pt x="742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9"/>
            <p:cNvSpPr/>
            <p:nvPr/>
          </p:nvSpPr>
          <p:spPr>
            <a:xfrm>
              <a:off x="6838475" y="1103775"/>
              <a:ext cx="98275" cy="121375"/>
            </a:xfrm>
            <a:custGeom>
              <a:avLst/>
              <a:gdLst/>
              <a:ahLst/>
              <a:cxnLst/>
              <a:rect l="l" t="t" r="r" b="b"/>
              <a:pathLst>
                <a:path w="3931" h="4855" extrusionOk="0">
                  <a:moveTo>
                    <a:pt x="1158" y="846"/>
                  </a:moveTo>
                  <a:cubicBezTo>
                    <a:pt x="1362" y="846"/>
                    <a:pt x="1646" y="1030"/>
                    <a:pt x="1747" y="1098"/>
                  </a:cubicBezTo>
                  <a:cubicBezTo>
                    <a:pt x="2277" y="1449"/>
                    <a:pt x="2673" y="1970"/>
                    <a:pt x="2860" y="2571"/>
                  </a:cubicBezTo>
                  <a:cubicBezTo>
                    <a:pt x="2990" y="2991"/>
                    <a:pt x="3027" y="3741"/>
                    <a:pt x="2571" y="3962"/>
                  </a:cubicBezTo>
                  <a:cubicBezTo>
                    <a:pt x="2502" y="3996"/>
                    <a:pt x="2418" y="4013"/>
                    <a:pt x="2331" y="4013"/>
                  </a:cubicBezTo>
                  <a:cubicBezTo>
                    <a:pt x="2236" y="4013"/>
                    <a:pt x="2138" y="3993"/>
                    <a:pt x="2052" y="3955"/>
                  </a:cubicBezTo>
                  <a:cubicBezTo>
                    <a:pt x="1983" y="3923"/>
                    <a:pt x="1860" y="3854"/>
                    <a:pt x="1824" y="3729"/>
                  </a:cubicBezTo>
                  <a:lnTo>
                    <a:pt x="1785" y="3592"/>
                  </a:lnTo>
                  <a:lnTo>
                    <a:pt x="1675" y="3510"/>
                  </a:lnTo>
                  <a:cubicBezTo>
                    <a:pt x="1430" y="3184"/>
                    <a:pt x="1232" y="2814"/>
                    <a:pt x="1082" y="2408"/>
                  </a:cubicBezTo>
                  <a:cubicBezTo>
                    <a:pt x="977" y="2128"/>
                    <a:pt x="843" y="1712"/>
                    <a:pt x="852" y="1337"/>
                  </a:cubicBezTo>
                  <a:cubicBezTo>
                    <a:pt x="853" y="1243"/>
                    <a:pt x="876" y="935"/>
                    <a:pt x="1070" y="860"/>
                  </a:cubicBezTo>
                  <a:cubicBezTo>
                    <a:pt x="1097" y="851"/>
                    <a:pt x="1126" y="846"/>
                    <a:pt x="1158" y="846"/>
                  </a:cubicBezTo>
                  <a:close/>
                  <a:moveTo>
                    <a:pt x="1165" y="0"/>
                  </a:moveTo>
                  <a:cubicBezTo>
                    <a:pt x="1035" y="0"/>
                    <a:pt x="902" y="22"/>
                    <a:pt x="768" y="73"/>
                  </a:cubicBezTo>
                  <a:cubicBezTo>
                    <a:pt x="308" y="250"/>
                    <a:pt x="25" y="715"/>
                    <a:pt x="10" y="1313"/>
                  </a:cubicBezTo>
                  <a:cubicBezTo>
                    <a:pt x="0" y="1711"/>
                    <a:pt x="91" y="2149"/>
                    <a:pt x="292" y="2699"/>
                  </a:cubicBezTo>
                  <a:cubicBezTo>
                    <a:pt x="470" y="3181"/>
                    <a:pt x="711" y="3624"/>
                    <a:pt x="1004" y="4018"/>
                  </a:cubicBezTo>
                  <a:cubicBezTo>
                    <a:pt x="1023" y="4044"/>
                    <a:pt x="1040" y="4066"/>
                    <a:pt x="1060" y="4087"/>
                  </a:cubicBezTo>
                  <a:cubicBezTo>
                    <a:pt x="1177" y="4365"/>
                    <a:pt x="1404" y="4591"/>
                    <a:pt x="1711" y="4725"/>
                  </a:cubicBezTo>
                  <a:cubicBezTo>
                    <a:pt x="1908" y="4811"/>
                    <a:pt x="2119" y="4854"/>
                    <a:pt x="2329" y="4854"/>
                  </a:cubicBezTo>
                  <a:cubicBezTo>
                    <a:pt x="2545" y="4854"/>
                    <a:pt x="2757" y="4809"/>
                    <a:pt x="2939" y="4717"/>
                  </a:cubicBezTo>
                  <a:cubicBezTo>
                    <a:pt x="3818" y="4292"/>
                    <a:pt x="3931" y="3175"/>
                    <a:pt x="3664" y="2319"/>
                  </a:cubicBezTo>
                  <a:cubicBezTo>
                    <a:pt x="3420" y="1535"/>
                    <a:pt x="2903" y="849"/>
                    <a:pt x="2211" y="393"/>
                  </a:cubicBezTo>
                  <a:cubicBezTo>
                    <a:pt x="1920" y="199"/>
                    <a:pt x="1556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9"/>
            <p:cNvSpPr/>
            <p:nvPr/>
          </p:nvSpPr>
          <p:spPr>
            <a:xfrm>
              <a:off x="7106700" y="1322875"/>
              <a:ext cx="91525" cy="109800"/>
            </a:xfrm>
            <a:custGeom>
              <a:avLst/>
              <a:gdLst/>
              <a:ahLst/>
              <a:cxnLst/>
              <a:rect l="l" t="t" r="r" b="b"/>
              <a:pathLst>
                <a:path w="3661" h="4392" extrusionOk="0">
                  <a:moveTo>
                    <a:pt x="1063" y="1"/>
                  </a:moveTo>
                  <a:cubicBezTo>
                    <a:pt x="971" y="1"/>
                    <a:pt x="881" y="38"/>
                    <a:pt x="824" y="107"/>
                  </a:cubicBezTo>
                  <a:lnTo>
                    <a:pt x="821" y="107"/>
                  </a:lnTo>
                  <a:cubicBezTo>
                    <a:pt x="470" y="202"/>
                    <a:pt x="212" y="491"/>
                    <a:pt x="112" y="835"/>
                  </a:cubicBezTo>
                  <a:cubicBezTo>
                    <a:pt x="1" y="1212"/>
                    <a:pt x="81" y="1626"/>
                    <a:pt x="208" y="1989"/>
                  </a:cubicBezTo>
                  <a:cubicBezTo>
                    <a:pt x="445" y="2685"/>
                    <a:pt x="886" y="3295"/>
                    <a:pt x="1411" y="3806"/>
                  </a:cubicBezTo>
                  <a:cubicBezTo>
                    <a:pt x="1678" y="4066"/>
                    <a:pt x="1980" y="4347"/>
                    <a:pt x="2369" y="4387"/>
                  </a:cubicBezTo>
                  <a:cubicBezTo>
                    <a:pt x="2397" y="4390"/>
                    <a:pt x="2424" y="4391"/>
                    <a:pt x="2451" y="4391"/>
                  </a:cubicBezTo>
                  <a:cubicBezTo>
                    <a:pt x="2782" y="4391"/>
                    <a:pt x="3076" y="4187"/>
                    <a:pt x="3246" y="3908"/>
                  </a:cubicBezTo>
                  <a:cubicBezTo>
                    <a:pt x="3661" y="3230"/>
                    <a:pt x="3232" y="2340"/>
                    <a:pt x="2890" y="1725"/>
                  </a:cubicBezTo>
                  <a:cubicBezTo>
                    <a:pt x="2680" y="1348"/>
                    <a:pt x="2425" y="996"/>
                    <a:pt x="2139" y="677"/>
                  </a:cubicBezTo>
                  <a:cubicBezTo>
                    <a:pt x="1867" y="373"/>
                    <a:pt x="1542" y="93"/>
                    <a:pt x="1132" y="8"/>
                  </a:cubicBezTo>
                  <a:cubicBezTo>
                    <a:pt x="1109" y="3"/>
                    <a:pt x="1086" y="1"/>
                    <a:pt x="106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9"/>
            <p:cNvSpPr/>
            <p:nvPr/>
          </p:nvSpPr>
          <p:spPr>
            <a:xfrm>
              <a:off x="7096425" y="1312375"/>
              <a:ext cx="114825" cy="130825"/>
            </a:xfrm>
            <a:custGeom>
              <a:avLst/>
              <a:gdLst/>
              <a:ahLst/>
              <a:cxnLst/>
              <a:rect l="l" t="t" r="r" b="b"/>
              <a:pathLst>
                <a:path w="4593" h="5233" extrusionOk="0">
                  <a:moveTo>
                    <a:pt x="1512" y="852"/>
                  </a:moveTo>
                  <a:cubicBezTo>
                    <a:pt x="1741" y="917"/>
                    <a:pt x="1973" y="1084"/>
                    <a:pt x="2235" y="1377"/>
                  </a:cubicBezTo>
                  <a:cubicBezTo>
                    <a:pt x="2506" y="1679"/>
                    <a:pt x="2741" y="2006"/>
                    <a:pt x="2931" y="2350"/>
                  </a:cubicBezTo>
                  <a:cubicBezTo>
                    <a:pt x="3249" y="2925"/>
                    <a:pt x="3580" y="3645"/>
                    <a:pt x="3296" y="4111"/>
                  </a:cubicBezTo>
                  <a:cubicBezTo>
                    <a:pt x="3214" y="4246"/>
                    <a:pt x="3049" y="4391"/>
                    <a:pt x="2854" y="4391"/>
                  </a:cubicBezTo>
                  <a:cubicBezTo>
                    <a:pt x="2843" y="4391"/>
                    <a:pt x="2832" y="4391"/>
                    <a:pt x="2822" y="4390"/>
                  </a:cubicBezTo>
                  <a:cubicBezTo>
                    <a:pt x="2583" y="4364"/>
                    <a:pt x="2361" y="4164"/>
                    <a:pt x="2115" y="3925"/>
                  </a:cubicBezTo>
                  <a:cubicBezTo>
                    <a:pt x="1584" y="3409"/>
                    <a:pt x="1215" y="2852"/>
                    <a:pt x="1016" y="2271"/>
                  </a:cubicBezTo>
                  <a:cubicBezTo>
                    <a:pt x="888" y="1897"/>
                    <a:pt x="858" y="1603"/>
                    <a:pt x="925" y="1371"/>
                  </a:cubicBezTo>
                  <a:cubicBezTo>
                    <a:pt x="989" y="1160"/>
                    <a:pt x="1140" y="993"/>
                    <a:pt x="1317" y="938"/>
                  </a:cubicBezTo>
                  <a:lnTo>
                    <a:pt x="1471" y="901"/>
                  </a:lnTo>
                  <a:lnTo>
                    <a:pt x="1512" y="852"/>
                  </a:lnTo>
                  <a:close/>
                  <a:moveTo>
                    <a:pt x="1470" y="0"/>
                  </a:moveTo>
                  <a:cubicBezTo>
                    <a:pt x="1304" y="0"/>
                    <a:pt x="1147" y="55"/>
                    <a:pt x="1020" y="154"/>
                  </a:cubicBezTo>
                  <a:cubicBezTo>
                    <a:pt x="590" y="307"/>
                    <a:pt x="258" y="668"/>
                    <a:pt x="118" y="1137"/>
                  </a:cubicBezTo>
                  <a:cubicBezTo>
                    <a:pt x="0" y="1543"/>
                    <a:pt x="32" y="2004"/>
                    <a:pt x="219" y="2548"/>
                  </a:cubicBezTo>
                  <a:cubicBezTo>
                    <a:pt x="462" y="3253"/>
                    <a:pt x="901" y="3919"/>
                    <a:pt x="1527" y="4529"/>
                  </a:cubicBezTo>
                  <a:cubicBezTo>
                    <a:pt x="1790" y="4785"/>
                    <a:pt x="2187" y="5171"/>
                    <a:pt x="2737" y="5227"/>
                  </a:cubicBezTo>
                  <a:cubicBezTo>
                    <a:pt x="2780" y="5231"/>
                    <a:pt x="2822" y="5233"/>
                    <a:pt x="2863" y="5233"/>
                  </a:cubicBezTo>
                  <a:cubicBezTo>
                    <a:pt x="3319" y="5233"/>
                    <a:pt x="3754" y="4980"/>
                    <a:pt x="4016" y="4549"/>
                  </a:cubicBezTo>
                  <a:cubicBezTo>
                    <a:pt x="4593" y="3603"/>
                    <a:pt x="3944" y="2437"/>
                    <a:pt x="3668" y="1940"/>
                  </a:cubicBezTo>
                  <a:cubicBezTo>
                    <a:pt x="3446" y="1543"/>
                    <a:pt x="3175" y="1164"/>
                    <a:pt x="2863" y="816"/>
                  </a:cubicBezTo>
                  <a:cubicBezTo>
                    <a:pt x="2604" y="528"/>
                    <a:pt x="2196" y="133"/>
                    <a:pt x="1626" y="16"/>
                  </a:cubicBezTo>
                  <a:cubicBezTo>
                    <a:pt x="1574" y="5"/>
                    <a:pt x="1522" y="0"/>
                    <a:pt x="1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9"/>
            <p:cNvSpPr/>
            <p:nvPr/>
          </p:nvSpPr>
          <p:spPr>
            <a:xfrm>
              <a:off x="7311025" y="1922050"/>
              <a:ext cx="257275" cy="253750"/>
            </a:xfrm>
            <a:custGeom>
              <a:avLst/>
              <a:gdLst/>
              <a:ahLst/>
              <a:cxnLst/>
              <a:rect l="l" t="t" r="r" b="b"/>
              <a:pathLst>
                <a:path w="10291" h="10150" extrusionOk="0">
                  <a:moveTo>
                    <a:pt x="5021" y="0"/>
                  </a:moveTo>
                  <a:cubicBezTo>
                    <a:pt x="4267" y="0"/>
                    <a:pt x="3501" y="192"/>
                    <a:pt x="2841" y="559"/>
                  </a:cubicBezTo>
                  <a:cubicBezTo>
                    <a:pt x="2796" y="561"/>
                    <a:pt x="2747" y="573"/>
                    <a:pt x="2698" y="600"/>
                  </a:cubicBezTo>
                  <a:cubicBezTo>
                    <a:pt x="991" y="1541"/>
                    <a:pt x="1" y="3590"/>
                    <a:pt x="224" y="5513"/>
                  </a:cubicBezTo>
                  <a:cubicBezTo>
                    <a:pt x="460" y="7536"/>
                    <a:pt x="1970" y="9212"/>
                    <a:pt x="3870" y="9865"/>
                  </a:cubicBezTo>
                  <a:cubicBezTo>
                    <a:pt x="4400" y="10048"/>
                    <a:pt x="4977" y="10150"/>
                    <a:pt x="5552" y="10150"/>
                  </a:cubicBezTo>
                  <a:cubicBezTo>
                    <a:pt x="6087" y="10150"/>
                    <a:pt x="6620" y="10061"/>
                    <a:pt x="7112" y="9867"/>
                  </a:cubicBezTo>
                  <a:cubicBezTo>
                    <a:pt x="8170" y="9448"/>
                    <a:pt x="8932" y="8572"/>
                    <a:pt x="9378" y="7542"/>
                  </a:cubicBezTo>
                  <a:cubicBezTo>
                    <a:pt x="10290" y="5433"/>
                    <a:pt x="9924" y="2846"/>
                    <a:pt x="8187" y="1268"/>
                  </a:cubicBezTo>
                  <a:cubicBezTo>
                    <a:pt x="7409" y="559"/>
                    <a:pt x="6429" y="101"/>
                    <a:pt x="5377" y="15"/>
                  </a:cubicBezTo>
                  <a:cubicBezTo>
                    <a:pt x="5259" y="5"/>
                    <a:pt x="5140" y="0"/>
                    <a:pt x="50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9"/>
            <p:cNvSpPr/>
            <p:nvPr/>
          </p:nvSpPr>
          <p:spPr>
            <a:xfrm>
              <a:off x="7300000" y="1911525"/>
              <a:ext cx="281000" cy="274800"/>
            </a:xfrm>
            <a:custGeom>
              <a:avLst/>
              <a:gdLst/>
              <a:ahLst/>
              <a:cxnLst/>
              <a:rect l="l" t="t" r="r" b="b"/>
              <a:pathLst>
                <a:path w="11240" h="10992" extrusionOk="0">
                  <a:moveTo>
                    <a:pt x="5460" y="842"/>
                  </a:moveTo>
                  <a:cubicBezTo>
                    <a:pt x="5568" y="842"/>
                    <a:pt x="5676" y="846"/>
                    <a:pt x="5782" y="857"/>
                  </a:cubicBezTo>
                  <a:cubicBezTo>
                    <a:pt x="6707" y="934"/>
                    <a:pt x="7618" y="1339"/>
                    <a:pt x="8345" y="2001"/>
                  </a:cubicBezTo>
                  <a:cubicBezTo>
                    <a:pt x="9862" y="3382"/>
                    <a:pt x="10308" y="5768"/>
                    <a:pt x="9431" y="7798"/>
                  </a:cubicBezTo>
                  <a:cubicBezTo>
                    <a:pt x="8995" y="8806"/>
                    <a:pt x="8273" y="9551"/>
                    <a:pt x="7397" y="9898"/>
                  </a:cubicBezTo>
                  <a:cubicBezTo>
                    <a:pt x="6968" y="10067"/>
                    <a:pt x="6488" y="10151"/>
                    <a:pt x="5989" y="10151"/>
                  </a:cubicBezTo>
                  <a:cubicBezTo>
                    <a:pt x="5482" y="10151"/>
                    <a:pt x="4957" y="10064"/>
                    <a:pt x="4447" y="9889"/>
                  </a:cubicBezTo>
                  <a:cubicBezTo>
                    <a:pt x="2613" y="9258"/>
                    <a:pt x="1291" y="7687"/>
                    <a:pt x="1082" y="5886"/>
                  </a:cubicBezTo>
                  <a:cubicBezTo>
                    <a:pt x="874" y="4087"/>
                    <a:pt x="1804" y="2238"/>
                    <a:pt x="3301" y="1401"/>
                  </a:cubicBezTo>
                  <a:lnTo>
                    <a:pt x="3398" y="1395"/>
                  </a:lnTo>
                  <a:lnTo>
                    <a:pt x="3485" y="1346"/>
                  </a:lnTo>
                  <a:cubicBezTo>
                    <a:pt x="4082" y="1018"/>
                    <a:pt x="4772" y="842"/>
                    <a:pt x="5460" y="842"/>
                  </a:cubicBezTo>
                  <a:close/>
                  <a:moveTo>
                    <a:pt x="5468" y="1"/>
                  </a:moveTo>
                  <a:cubicBezTo>
                    <a:pt x="4663" y="1"/>
                    <a:pt x="3853" y="198"/>
                    <a:pt x="3147" y="574"/>
                  </a:cubicBezTo>
                  <a:cubicBezTo>
                    <a:pt x="3075" y="590"/>
                    <a:pt x="3006" y="616"/>
                    <a:pt x="2937" y="653"/>
                  </a:cubicBezTo>
                  <a:cubicBezTo>
                    <a:pt x="1107" y="1660"/>
                    <a:pt x="0" y="3853"/>
                    <a:pt x="246" y="5983"/>
                  </a:cubicBezTo>
                  <a:cubicBezTo>
                    <a:pt x="492" y="8104"/>
                    <a:pt x="2036" y="9948"/>
                    <a:pt x="4174" y="10684"/>
                  </a:cubicBezTo>
                  <a:cubicBezTo>
                    <a:pt x="4771" y="10889"/>
                    <a:pt x="5390" y="10991"/>
                    <a:pt x="5991" y="10991"/>
                  </a:cubicBezTo>
                  <a:cubicBezTo>
                    <a:pt x="6597" y="10991"/>
                    <a:pt x="7182" y="10888"/>
                    <a:pt x="7707" y="10681"/>
                  </a:cubicBezTo>
                  <a:cubicBezTo>
                    <a:pt x="8793" y="10250"/>
                    <a:pt x="9681" y="9344"/>
                    <a:pt x="10206" y="8130"/>
                  </a:cubicBezTo>
                  <a:cubicBezTo>
                    <a:pt x="11239" y="5736"/>
                    <a:pt x="10720" y="3023"/>
                    <a:pt x="8913" y="1378"/>
                  </a:cubicBezTo>
                  <a:cubicBezTo>
                    <a:pt x="8048" y="591"/>
                    <a:pt x="6962" y="108"/>
                    <a:pt x="5851" y="16"/>
                  </a:cubicBezTo>
                  <a:cubicBezTo>
                    <a:pt x="5724" y="6"/>
                    <a:pt x="5596" y="1"/>
                    <a:pt x="5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1" name="Google Shape;4691;p39"/>
          <p:cNvGrpSpPr/>
          <p:nvPr/>
        </p:nvGrpSpPr>
        <p:grpSpPr>
          <a:xfrm rot="5400000">
            <a:off x="158606" y="3030607"/>
            <a:ext cx="1943923" cy="959156"/>
            <a:chOff x="711481" y="3624919"/>
            <a:chExt cx="1943923" cy="959156"/>
          </a:xfrm>
        </p:grpSpPr>
        <p:sp>
          <p:nvSpPr>
            <p:cNvPr id="4692" name="Google Shape;4692;p39"/>
            <p:cNvSpPr/>
            <p:nvPr/>
          </p:nvSpPr>
          <p:spPr>
            <a:xfrm rot="-3454965" flipH="1">
              <a:off x="775184" y="3734624"/>
              <a:ext cx="499988" cy="419937"/>
            </a:xfrm>
            <a:custGeom>
              <a:avLst/>
              <a:gdLst/>
              <a:ahLst/>
              <a:cxnLst/>
              <a:rect l="l" t="t" r="r" b="b"/>
              <a:pathLst>
                <a:path w="24795" h="23850" extrusionOk="0">
                  <a:moveTo>
                    <a:pt x="18984" y="1"/>
                  </a:moveTo>
                  <a:cubicBezTo>
                    <a:pt x="18795" y="1"/>
                    <a:pt x="18596" y="59"/>
                    <a:pt x="18406" y="191"/>
                  </a:cubicBezTo>
                  <a:cubicBezTo>
                    <a:pt x="16481" y="1526"/>
                    <a:pt x="14717" y="3079"/>
                    <a:pt x="13130" y="4798"/>
                  </a:cubicBezTo>
                  <a:cubicBezTo>
                    <a:pt x="12019" y="4038"/>
                    <a:pt x="10896" y="3302"/>
                    <a:pt x="9753" y="2590"/>
                  </a:cubicBezTo>
                  <a:cubicBezTo>
                    <a:pt x="9122" y="2197"/>
                    <a:pt x="8489" y="1808"/>
                    <a:pt x="7847" y="1433"/>
                  </a:cubicBezTo>
                  <a:cubicBezTo>
                    <a:pt x="7299" y="1111"/>
                    <a:pt x="6731" y="835"/>
                    <a:pt x="6084" y="835"/>
                  </a:cubicBezTo>
                  <a:cubicBezTo>
                    <a:pt x="6071" y="835"/>
                    <a:pt x="6058" y="836"/>
                    <a:pt x="6044" y="836"/>
                  </a:cubicBezTo>
                  <a:cubicBezTo>
                    <a:pt x="5305" y="846"/>
                    <a:pt x="4666" y="1289"/>
                    <a:pt x="4482" y="2021"/>
                  </a:cubicBezTo>
                  <a:cubicBezTo>
                    <a:pt x="4308" y="2716"/>
                    <a:pt x="4637" y="3425"/>
                    <a:pt x="4843" y="4080"/>
                  </a:cubicBezTo>
                  <a:cubicBezTo>
                    <a:pt x="5468" y="6050"/>
                    <a:pt x="6093" y="8018"/>
                    <a:pt x="6718" y="9987"/>
                  </a:cubicBezTo>
                  <a:cubicBezTo>
                    <a:pt x="5971" y="10584"/>
                    <a:pt x="5093" y="11027"/>
                    <a:pt x="4249" y="11481"/>
                  </a:cubicBezTo>
                  <a:cubicBezTo>
                    <a:pt x="2789" y="12260"/>
                    <a:pt x="1314" y="13115"/>
                    <a:pt x="386" y="14533"/>
                  </a:cubicBezTo>
                  <a:cubicBezTo>
                    <a:pt x="1" y="15122"/>
                    <a:pt x="326" y="15926"/>
                    <a:pt x="1048" y="16010"/>
                  </a:cubicBezTo>
                  <a:cubicBezTo>
                    <a:pt x="1816" y="16100"/>
                    <a:pt x="2585" y="16145"/>
                    <a:pt x="3351" y="16145"/>
                  </a:cubicBezTo>
                  <a:cubicBezTo>
                    <a:pt x="5074" y="16145"/>
                    <a:pt x="6787" y="15920"/>
                    <a:pt x="8463" y="15487"/>
                  </a:cubicBezTo>
                  <a:lnTo>
                    <a:pt x="10940" y="23294"/>
                  </a:lnTo>
                  <a:cubicBezTo>
                    <a:pt x="11054" y="23652"/>
                    <a:pt x="11443" y="23849"/>
                    <a:pt x="11812" y="23849"/>
                  </a:cubicBezTo>
                  <a:cubicBezTo>
                    <a:pt x="11938" y="23849"/>
                    <a:pt x="12062" y="23826"/>
                    <a:pt x="12172" y="23778"/>
                  </a:cubicBezTo>
                  <a:cubicBezTo>
                    <a:pt x="12452" y="23656"/>
                    <a:pt x="12615" y="23437"/>
                    <a:pt x="12681" y="23186"/>
                  </a:cubicBezTo>
                  <a:cubicBezTo>
                    <a:pt x="12989" y="23088"/>
                    <a:pt x="13249" y="22846"/>
                    <a:pt x="13308" y="22436"/>
                  </a:cubicBezTo>
                  <a:lnTo>
                    <a:pt x="14592" y="13642"/>
                  </a:lnTo>
                  <a:cubicBezTo>
                    <a:pt x="17459" y="14591"/>
                    <a:pt x="20457" y="15135"/>
                    <a:pt x="23476" y="15231"/>
                  </a:cubicBezTo>
                  <a:cubicBezTo>
                    <a:pt x="23490" y="15232"/>
                    <a:pt x="23505" y="15232"/>
                    <a:pt x="23519" y="15232"/>
                  </a:cubicBezTo>
                  <a:cubicBezTo>
                    <a:pt x="24471" y="15232"/>
                    <a:pt x="24795" y="14162"/>
                    <a:pt x="24122" y="13539"/>
                  </a:cubicBezTo>
                  <a:cubicBezTo>
                    <a:pt x="22195" y="11764"/>
                    <a:pt x="20195" y="10074"/>
                    <a:pt x="18134" y="8461"/>
                  </a:cubicBezTo>
                  <a:cubicBezTo>
                    <a:pt x="18604" y="6032"/>
                    <a:pt x="19178" y="3627"/>
                    <a:pt x="19863" y="1249"/>
                  </a:cubicBezTo>
                  <a:cubicBezTo>
                    <a:pt x="20064" y="567"/>
                    <a:pt x="19574" y="1"/>
                    <a:pt x="18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9"/>
            <p:cNvSpPr/>
            <p:nvPr/>
          </p:nvSpPr>
          <p:spPr>
            <a:xfrm rot="-3454965" flipH="1">
              <a:off x="1805118" y="3922821"/>
              <a:ext cx="332619" cy="279465"/>
            </a:xfrm>
            <a:custGeom>
              <a:avLst/>
              <a:gdLst/>
              <a:ahLst/>
              <a:cxnLst/>
              <a:rect l="l" t="t" r="r" b="b"/>
              <a:pathLst>
                <a:path w="16495" h="15872" extrusionOk="0">
                  <a:moveTo>
                    <a:pt x="12601" y="0"/>
                  </a:moveTo>
                  <a:cubicBezTo>
                    <a:pt x="12475" y="0"/>
                    <a:pt x="12342" y="39"/>
                    <a:pt x="12215" y="127"/>
                  </a:cubicBezTo>
                  <a:cubicBezTo>
                    <a:pt x="10939" y="1014"/>
                    <a:pt x="9766" y="2042"/>
                    <a:pt x="8716" y="3186"/>
                  </a:cubicBezTo>
                  <a:cubicBezTo>
                    <a:pt x="7975" y="2678"/>
                    <a:pt x="7227" y="2185"/>
                    <a:pt x="6466" y="1710"/>
                  </a:cubicBezTo>
                  <a:cubicBezTo>
                    <a:pt x="6046" y="1447"/>
                    <a:pt x="5623" y="1188"/>
                    <a:pt x="5195" y="936"/>
                  </a:cubicBezTo>
                  <a:cubicBezTo>
                    <a:pt x="4830" y="721"/>
                    <a:pt x="4449" y="534"/>
                    <a:pt x="4017" y="534"/>
                  </a:cubicBezTo>
                  <a:cubicBezTo>
                    <a:pt x="4010" y="534"/>
                    <a:pt x="4004" y="535"/>
                    <a:pt x="3997" y="535"/>
                  </a:cubicBezTo>
                  <a:cubicBezTo>
                    <a:pt x="3505" y="540"/>
                    <a:pt x="3079" y="835"/>
                    <a:pt x="2958" y="1320"/>
                  </a:cubicBezTo>
                  <a:cubicBezTo>
                    <a:pt x="2843" y="1783"/>
                    <a:pt x="3065" y="2258"/>
                    <a:pt x="3203" y="2693"/>
                  </a:cubicBezTo>
                  <a:lnTo>
                    <a:pt x="4460" y="6632"/>
                  </a:lnTo>
                  <a:cubicBezTo>
                    <a:pt x="3964" y="7027"/>
                    <a:pt x="3381" y="7322"/>
                    <a:pt x="2820" y="7620"/>
                  </a:cubicBezTo>
                  <a:cubicBezTo>
                    <a:pt x="1851" y="8138"/>
                    <a:pt x="871" y="8705"/>
                    <a:pt x="256" y="9647"/>
                  </a:cubicBezTo>
                  <a:cubicBezTo>
                    <a:pt x="0" y="10037"/>
                    <a:pt x="219" y="10574"/>
                    <a:pt x="698" y="10633"/>
                  </a:cubicBezTo>
                  <a:cubicBezTo>
                    <a:pt x="1221" y="10696"/>
                    <a:pt x="1744" y="10727"/>
                    <a:pt x="2266" y="10727"/>
                  </a:cubicBezTo>
                  <a:cubicBezTo>
                    <a:pt x="3401" y="10727"/>
                    <a:pt x="4529" y="10580"/>
                    <a:pt x="5631" y="10296"/>
                  </a:cubicBezTo>
                  <a:cubicBezTo>
                    <a:pt x="6185" y="12030"/>
                    <a:pt x="6739" y="13765"/>
                    <a:pt x="7293" y="15500"/>
                  </a:cubicBezTo>
                  <a:cubicBezTo>
                    <a:pt x="7369" y="15739"/>
                    <a:pt x="7630" y="15871"/>
                    <a:pt x="7876" y="15871"/>
                  </a:cubicBezTo>
                  <a:cubicBezTo>
                    <a:pt x="7959" y="15871"/>
                    <a:pt x="8041" y="15856"/>
                    <a:pt x="8113" y="15825"/>
                  </a:cubicBezTo>
                  <a:cubicBezTo>
                    <a:pt x="8299" y="15744"/>
                    <a:pt x="8407" y="15598"/>
                    <a:pt x="8450" y="15431"/>
                  </a:cubicBezTo>
                  <a:cubicBezTo>
                    <a:pt x="8654" y="15366"/>
                    <a:pt x="8827" y="15206"/>
                    <a:pt x="8867" y="14933"/>
                  </a:cubicBezTo>
                  <a:cubicBezTo>
                    <a:pt x="9148" y="12982"/>
                    <a:pt x="9427" y="11030"/>
                    <a:pt x="9706" y="9079"/>
                  </a:cubicBezTo>
                  <a:cubicBezTo>
                    <a:pt x="11615" y="9718"/>
                    <a:pt x="13610" y="10085"/>
                    <a:pt x="15619" y="10152"/>
                  </a:cubicBezTo>
                  <a:cubicBezTo>
                    <a:pt x="15630" y="10153"/>
                    <a:pt x="15640" y="10153"/>
                    <a:pt x="15651" y="10153"/>
                  </a:cubicBezTo>
                  <a:cubicBezTo>
                    <a:pt x="16283" y="10153"/>
                    <a:pt x="16495" y="9440"/>
                    <a:pt x="16046" y="9027"/>
                  </a:cubicBezTo>
                  <a:cubicBezTo>
                    <a:pt x="14761" y="7842"/>
                    <a:pt x="13428" y="6712"/>
                    <a:pt x="12054" y="5635"/>
                  </a:cubicBezTo>
                  <a:cubicBezTo>
                    <a:pt x="12363" y="4021"/>
                    <a:pt x="12740" y="2418"/>
                    <a:pt x="13192" y="835"/>
                  </a:cubicBezTo>
                  <a:cubicBezTo>
                    <a:pt x="13322" y="379"/>
                    <a:pt x="12995" y="0"/>
                    <a:pt x="1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9"/>
            <p:cNvSpPr/>
            <p:nvPr/>
          </p:nvSpPr>
          <p:spPr>
            <a:xfrm rot="-3454965" flipH="1">
              <a:off x="1394619" y="4064490"/>
              <a:ext cx="194793" cy="169119"/>
            </a:xfrm>
            <a:custGeom>
              <a:avLst/>
              <a:gdLst/>
              <a:ahLst/>
              <a:cxnLst/>
              <a:rect l="l" t="t" r="r" b="b"/>
              <a:pathLst>
                <a:path w="9660" h="9605" extrusionOk="0">
                  <a:moveTo>
                    <a:pt x="4056" y="0"/>
                  </a:moveTo>
                  <a:cubicBezTo>
                    <a:pt x="3855" y="0"/>
                    <a:pt x="3665" y="91"/>
                    <a:pt x="3542" y="268"/>
                  </a:cubicBezTo>
                  <a:cubicBezTo>
                    <a:pt x="3378" y="506"/>
                    <a:pt x="3401" y="822"/>
                    <a:pt x="3386" y="1100"/>
                  </a:cubicBezTo>
                  <a:cubicBezTo>
                    <a:pt x="3344" y="1934"/>
                    <a:pt x="3303" y="2769"/>
                    <a:pt x="3260" y="3605"/>
                  </a:cubicBezTo>
                  <a:cubicBezTo>
                    <a:pt x="2894" y="3724"/>
                    <a:pt x="2500" y="3767"/>
                    <a:pt x="2117" y="3815"/>
                  </a:cubicBezTo>
                  <a:cubicBezTo>
                    <a:pt x="1456" y="3901"/>
                    <a:pt x="779" y="4013"/>
                    <a:pt x="228" y="4417"/>
                  </a:cubicBezTo>
                  <a:cubicBezTo>
                    <a:pt x="1" y="4584"/>
                    <a:pt x="10" y="4935"/>
                    <a:pt x="270" y="5072"/>
                  </a:cubicBezTo>
                  <a:cubicBezTo>
                    <a:pt x="1169" y="5541"/>
                    <a:pt x="2140" y="5826"/>
                    <a:pt x="3142" y="5935"/>
                  </a:cubicBezTo>
                  <a:cubicBezTo>
                    <a:pt x="3087" y="7037"/>
                    <a:pt x="3029" y="8142"/>
                    <a:pt x="2973" y="9244"/>
                  </a:cubicBezTo>
                  <a:cubicBezTo>
                    <a:pt x="2962" y="9443"/>
                    <a:pt x="3168" y="9604"/>
                    <a:pt x="3350" y="9604"/>
                  </a:cubicBezTo>
                  <a:cubicBezTo>
                    <a:pt x="3357" y="9604"/>
                    <a:pt x="3363" y="9604"/>
                    <a:pt x="3369" y="9604"/>
                  </a:cubicBezTo>
                  <a:cubicBezTo>
                    <a:pt x="3491" y="9598"/>
                    <a:pt x="3585" y="9539"/>
                    <a:pt x="3644" y="9453"/>
                  </a:cubicBezTo>
                  <a:cubicBezTo>
                    <a:pt x="3651" y="9453"/>
                    <a:pt x="3659" y="9453"/>
                    <a:pt x="3667" y="9453"/>
                  </a:cubicBezTo>
                  <a:cubicBezTo>
                    <a:pt x="3789" y="9453"/>
                    <a:pt x="3912" y="9398"/>
                    <a:pt x="3988" y="9259"/>
                  </a:cubicBezTo>
                  <a:cubicBezTo>
                    <a:pt x="4563" y="8210"/>
                    <a:pt x="5140" y="7161"/>
                    <a:pt x="5715" y="6115"/>
                  </a:cubicBezTo>
                  <a:cubicBezTo>
                    <a:pt x="6664" y="6885"/>
                    <a:pt x="7718" y="7519"/>
                    <a:pt x="8843" y="7988"/>
                  </a:cubicBezTo>
                  <a:cubicBezTo>
                    <a:pt x="8903" y="8013"/>
                    <a:pt x="8960" y="8025"/>
                    <a:pt x="9014" y="8025"/>
                  </a:cubicBezTo>
                  <a:cubicBezTo>
                    <a:pt x="9291" y="8025"/>
                    <a:pt x="9467" y="7723"/>
                    <a:pt x="9325" y="7440"/>
                  </a:cubicBezTo>
                  <a:cubicBezTo>
                    <a:pt x="8850" y="6492"/>
                    <a:pt x="8334" y="5567"/>
                    <a:pt x="7784" y="4662"/>
                  </a:cubicBezTo>
                  <a:cubicBezTo>
                    <a:pt x="8305" y="3812"/>
                    <a:pt x="8862" y="2982"/>
                    <a:pt x="9456" y="2180"/>
                  </a:cubicBezTo>
                  <a:cubicBezTo>
                    <a:pt x="9659" y="1908"/>
                    <a:pt x="9472" y="1556"/>
                    <a:pt x="9162" y="1556"/>
                  </a:cubicBezTo>
                  <a:cubicBezTo>
                    <a:pt x="9127" y="1556"/>
                    <a:pt x="9091" y="1561"/>
                    <a:pt x="9053" y="1570"/>
                  </a:cubicBezTo>
                  <a:cubicBezTo>
                    <a:pt x="8138" y="1800"/>
                    <a:pt x="7253" y="2136"/>
                    <a:pt x="6412" y="2559"/>
                  </a:cubicBezTo>
                  <a:cubicBezTo>
                    <a:pt x="6101" y="2113"/>
                    <a:pt x="5780" y="1671"/>
                    <a:pt x="5449" y="1238"/>
                  </a:cubicBezTo>
                  <a:cubicBezTo>
                    <a:pt x="5268" y="999"/>
                    <a:pt x="5082" y="762"/>
                    <a:pt x="4894" y="527"/>
                  </a:cubicBezTo>
                  <a:cubicBezTo>
                    <a:pt x="4729" y="324"/>
                    <a:pt x="4550" y="136"/>
                    <a:pt x="4298" y="44"/>
                  </a:cubicBezTo>
                  <a:cubicBezTo>
                    <a:pt x="4218" y="15"/>
                    <a:pt x="4136" y="0"/>
                    <a:pt x="4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9"/>
            <p:cNvSpPr/>
            <p:nvPr/>
          </p:nvSpPr>
          <p:spPr>
            <a:xfrm rot="-3454965" flipH="1">
              <a:off x="1243100" y="4371783"/>
              <a:ext cx="200076" cy="168503"/>
            </a:xfrm>
            <a:custGeom>
              <a:avLst/>
              <a:gdLst/>
              <a:ahLst/>
              <a:cxnLst/>
              <a:rect l="l" t="t" r="r" b="b"/>
              <a:pathLst>
                <a:path w="9922" h="9570" extrusionOk="0">
                  <a:moveTo>
                    <a:pt x="3185" y="0"/>
                  </a:moveTo>
                  <a:cubicBezTo>
                    <a:pt x="2931" y="0"/>
                    <a:pt x="2701" y="135"/>
                    <a:pt x="2596" y="381"/>
                  </a:cubicBezTo>
                  <a:cubicBezTo>
                    <a:pt x="2482" y="647"/>
                    <a:pt x="2571" y="950"/>
                    <a:pt x="2612" y="1227"/>
                  </a:cubicBezTo>
                  <a:cubicBezTo>
                    <a:pt x="2740" y="2051"/>
                    <a:pt x="2866" y="2878"/>
                    <a:pt x="2993" y="3704"/>
                  </a:cubicBezTo>
                  <a:cubicBezTo>
                    <a:pt x="2659" y="3895"/>
                    <a:pt x="2281" y="4015"/>
                    <a:pt x="1918" y="4141"/>
                  </a:cubicBezTo>
                  <a:cubicBezTo>
                    <a:pt x="1288" y="4359"/>
                    <a:pt x="646" y="4605"/>
                    <a:pt x="190" y="5112"/>
                  </a:cubicBezTo>
                  <a:cubicBezTo>
                    <a:pt x="0" y="5323"/>
                    <a:pt x="80" y="5665"/>
                    <a:pt x="363" y="5745"/>
                  </a:cubicBezTo>
                  <a:cubicBezTo>
                    <a:pt x="1084" y="5950"/>
                    <a:pt x="1822" y="6048"/>
                    <a:pt x="2563" y="6048"/>
                  </a:cubicBezTo>
                  <a:cubicBezTo>
                    <a:pt x="2825" y="6048"/>
                    <a:pt x="3087" y="6036"/>
                    <a:pt x="3350" y="6012"/>
                  </a:cubicBezTo>
                  <a:lnTo>
                    <a:pt x="3852" y="9286"/>
                  </a:lnTo>
                  <a:cubicBezTo>
                    <a:pt x="3877" y="9458"/>
                    <a:pt x="4061" y="9570"/>
                    <a:pt x="4228" y="9570"/>
                  </a:cubicBezTo>
                  <a:cubicBezTo>
                    <a:pt x="4257" y="9570"/>
                    <a:pt x="4285" y="9566"/>
                    <a:pt x="4312" y="9559"/>
                  </a:cubicBezTo>
                  <a:cubicBezTo>
                    <a:pt x="4430" y="9529"/>
                    <a:pt x="4509" y="9452"/>
                    <a:pt x="4551" y="9355"/>
                  </a:cubicBezTo>
                  <a:cubicBezTo>
                    <a:pt x="4679" y="9335"/>
                    <a:pt x="4797" y="9256"/>
                    <a:pt x="4847" y="9096"/>
                  </a:cubicBezTo>
                  <a:cubicBezTo>
                    <a:pt x="5200" y="7954"/>
                    <a:pt x="5552" y="6810"/>
                    <a:pt x="5905" y="5668"/>
                  </a:cubicBezTo>
                  <a:cubicBezTo>
                    <a:pt x="6988" y="6230"/>
                    <a:pt x="8149" y="6639"/>
                    <a:pt x="9345" y="6871"/>
                  </a:cubicBezTo>
                  <a:cubicBezTo>
                    <a:pt x="9377" y="6877"/>
                    <a:pt x="9407" y="6880"/>
                    <a:pt x="9437" y="6880"/>
                  </a:cubicBezTo>
                  <a:cubicBezTo>
                    <a:pt x="9766" y="6880"/>
                    <a:pt x="9921" y="6508"/>
                    <a:pt x="9707" y="6236"/>
                  </a:cubicBezTo>
                  <a:cubicBezTo>
                    <a:pt x="9050" y="5406"/>
                    <a:pt x="8358" y="4602"/>
                    <a:pt x="7637" y="3826"/>
                  </a:cubicBezTo>
                  <a:cubicBezTo>
                    <a:pt x="7975" y="2888"/>
                    <a:pt x="8352" y="1963"/>
                    <a:pt x="8773" y="1058"/>
                  </a:cubicBezTo>
                  <a:cubicBezTo>
                    <a:pt x="8903" y="777"/>
                    <a:pt x="8704" y="497"/>
                    <a:pt x="8437" y="497"/>
                  </a:cubicBezTo>
                  <a:cubicBezTo>
                    <a:pt x="8379" y="497"/>
                    <a:pt x="8317" y="511"/>
                    <a:pt x="8256" y="540"/>
                  </a:cubicBezTo>
                  <a:cubicBezTo>
                    <a:pt x="7407" y="950"/>
                    <a:pt x="6607" y="1457"/>
                    <a:pt x="5869" y="2042"/>
                  </a:cubicBezTo>
                  <a:cubicBezTo>
                    <a:pt x="5473" y="1668"/>
                    <a:pt x="5070" y="1301"/>
                    <a:pt x="4660" y="946"/>
                  </a:cubicBezTo>
                  <a:cubicBezTo>
                    <a:pt x="4434" y="748"/>
                    <a:pt x="4206" y="553"/>
                    <a:pt x="3974" y="363"/>
                  </a:cubicBezTo>
                  <a:cubicBezTo>
                    <a:pt x="3773" y="195"/>
                    <a:pt x="3558" y="48"/>
                    <a:pt x="3292" y="8"/>
                  </a:cubicBezTo>
                  <a:cubicBezTo>
                    <a:pt x="3256" y="3"/>
                    <a:pt x="3221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9"/>
            <p:cNvSpPr/>
            <p:nvPr/>
          </p:nvSpPr>
          <p:spPr>
            <a:xfrm rot="-3454965" flipH="1">
              <a:off x="1279354" y="4244458"/>
              <a:ext cx="105785" cy="85185"/>
            </a:xfrm>
            <a:custGeom>
              <a:avLst/>
              <a:gdLst/>
              <a:ahLst/>
              <a:cxnLst/>
              <a:rect l="l" t="t" r="r" b="b"/>
              <a:pathLst>
                <a:path w="5246" h="4838" extrusionOk="0">
                  <a:moveTo>
                    <a:pt x="2498" y="1"/>
                  </a:moveTo>
                  <a:cubicBezTo>
                    <a:pt x="2395" y="1"/>
                    <a:pt x="2290" y="7"/>
                    <a:pt x="2191" y="27"/>
                  </a:cubicBezTo>
                  <a:cubicBezTo>
                    <a:pt x="2033" y="59"/>
                    <a:pt x="1865" y="100"/>
                    <a:pt x="1716" y="171"/>
                  </a:cubicBezTo>
                  <a:cubicBezTo>
                    <a:pt x="1472" y="286"/>
                    <a:pt x="1364" y="378"/>
                    <a:pt x="1196" y="555"/>
                  </a:cubicBezTo>
                  <a:cubicBezTo>
                    <a:pt x="1151" y="604"/>
                    <a:pt x="1111" y="648"/>
                    <a:pt x="1075" y="692"/>
                  </a:cubicBezTo>
                  <a:cubicBezTo>
                    <a:pt x="975" y="709"/>
                    <a:pt x="881" y="733"/>
                    <a:pt x="796" y="775"/>
                  </a:cubicBezTo>
                  <a:cubicBezTo>
                    <a:pt x="494" y="922"/>
                    <a:pt x="217" y="1166"/>
                    <a:pt x="108" y="1496"/>
                  </a:cubicBezTo>
                  <a:cubicBezTo>
                    <a:pt x="0" y="1821"/>
                    <a:pt x="7" y="2140"/>
                    <a:pt x="131" y="2464"/>
                  </a:cubicBezTo>
                  <a:cubicBezTo>
                    <a:pt x="296" y="2899"/>
                    <a:pt x="514" y="3317"/>
                    <a:pt x="791" y="3691"/>
                  </a:cubicBezTo>
                  <a:cubicBezTo>
                    <a:pt x="958" y="3919"/>
                    <a:pt x="1167" y="4119"/>
                    <a:pt x="1384" y="4294"/>
                  </a:cubicBezTo>
                  <a:cubicBezTo>
                    <a:pt x="1450" y="4349"/>
                    <a:pt x="1522" y="4399"/>
                    <a:pt x="1598" y="4442"/>
                  </a:cubicBezTo>
                  <a:cubicBezTo>
                    <a:pt x="1751" y="4530"/>
                    <a:pt x="1909" y="4625"/>
                    <a:pt x="2076" y="4688"/>
                  </a:cubicBezTo>
                  <a:cubicBezTo>
                    <a:pt x="2344" y="4789"/>
                    <a:pt x="2628" y="4837"/>
                    <a:pt x="2913" y="4837"/>
                  </a:cubicBezTo>
                  <a:cubicBezTo>
                    <a:pt x="3664" y="4837"/>
                    <a:pt x="4417" y="4499"/>
                    <a:pt x="4864" y="3886"/>
                  </a:cubicBezTo>
                  <a:cubicBezTo>
                    <a:pt x="5064" y="3615"/>
                    <a:pt x="5161" y="3323"/>
                    <a:pt x="5224" y="2998"/>
                  </a:cubicBezTo>
                  <a:cubicBezTo>
                    <a:pt x="5246" y="2883"/>
                    <a:pt x="5238" y="2771"/>
                    <a:pt x="5237" y="2653"/>
                  </a:cubicBezTo>
                  <a:cubicBezTo>
                    <a:pt x="5231" y="2396"/>
                    <a:pt x="5187" y="2209"/>
                    <a:pt x="5105" y="1961"/>
                  </a:cubicBezTo>
                  <a:cubicBezTo>
                    <a:pt x="5024" y="1704"/>
                    <a:pt x="4866" y="1467"/>
                    <a:pt x="4712" y="1251"/>
                  </a:cubicBezTo>
                  <a:cubicBezTo>
                    <a:pt x="4585" y="1077"/>
                    <a:pt x="4438" y="932"/>
                    <a:pt x="4283" y="785"/>
                  </a:cubicBezTo>
                  <a:cubicBezTo>
                    <a:pt x="4139" y="651"/>
                    <a:pt x="4001" y="516"/>
                    <a:pt x="3831" y="414"/>
                  </a:cubicBezTo>
                  <a:cubicBezTo>
                    <a:pt x="3628" y="289"/>
                    <a:pt x="3410" y="162"/>
                    <a:pt x="3175" y="102"/>
                  </a:cubicBezTo>
                  <a:cubicBezTo>
                    <a:pt x="3017" y="63"/>
                    <a:pt x="2854" y="11"/>
                    <a:pt x="2688" y="5"/>
                  </a:cubicBezTo>
                  <a:cubicBezTo>
                    <a:pt x="2626" y="3"/>
                    <a:pt x="2562" y="1"/>
                    <a:pt x="2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9"/>
            <p:cNvSpPr/>
            <p:nvPr/>
          </p:nvSpPr>
          <p:spPr>
            <a:xfrm rot="-3454965" flipH="1">
              <a:off x="1314417" y="4088358"/>
              <a:ext cx="57913" cy="45903"/>
            </a:xfrm>
            <a:custGeom>
              <a:avLst/>
              <a:gdLst/>
              <a:ahLst/>
              <a:cxnLst/>
              <a:rect l="l" t="t" r="r" b="b"/>
              <a:pathLst>
                <a:path w="2872" h="2607" extrusionOk="0">
                  <a:moveTo>
                    <a:pt x="1263" y="1"/>
                  </a:moveTo>
                  <a:cubicBezTo>
                    <a:pt x="1147" y="1"/>
                    <a:pt x="1033" y="22"/>
                    <a:pt x="922" y="63"/>
                  </a:cubicBezTo>
                  <a:cubicBezTo>
                    <a:pt x="754" y="98"/>
                    <a:pt x="603" y="171"/>
                    <a:pt x="469" y="289"/>
                  </a:cubicBezTo>
                  <a:cubicBezTo>
                    <a:pt x="328" y="394"/>
                    <a:pt x="223" y="526"/>
                    <a:pt x="154" y="686"/>
                  </a:cubicBezTo>
                  <a:cubicBezTo>
                    <a:pt x="63" y="826"/>
                    <a:pt x="13" y="981"/>
                    <a:pt x="0" y="1152"/>
                  </a:cubicBezTo>
                  <a:cubicBezTo>
                    <a:pt x="2" y="1262"/>
                    <a:pt x="6" y="1371"/>
                    <a:pt x="7" y="1479"/>
                  </a:cubicBezTo>
                  <a:cubicBezTo>
                    <a:pt x="43" y="1708"/>
                    <a:pt x="132" y="1912"/>
                    <a:pt x="276" y="2092"/>
                  </a:cubicBezTo>
                  <a:cubicBezTo>
                    <a:pt x="360" y="2171"/>
                    <a:pt x="445" y="2250"/>
                    <a:pt x="527" y="2328"/>
                  </a:cubicBezTo>
                  <a:cubicBezTo>
                    <a:pt x="711" y="2459"/>
                    <a:pt x="915" y="2536"/>
                    <a:pt x="1140" y="2562"/>
                  </a:cubicBezTo>
                  <a:cubicBezTo>
                    <a:pt x="1247" y="2572"/>
                    <a:pt x="1355" y="2585"/>
                    <a:pt x="1462" y="2595"/>
                  </a:cubicBezTo>
                  <a:cubicBezTo>
                    <a:pt x="1512" y="2603"/>
                    <a:pt x="1561" y="2607"/>
                    <a:pt x="1609" y="2607"/>
                  </a:cubicBezTo>
                  <a:cubicBezTo>
                    <a:pt x="1726" y="2607"/>
                    <a:pt x="1839" y="2585"/>
                    <a:pt x="1950" y="2542"/>
                  </a:cubicBezTo>
                  <a:cubicBezTo>
                    <a:pt x="2118" y="2508"/>
                    <a:pt x="2269" y="2434"/>
                    <a:pt x="2403" y="2318"/>
                  </a:cubicBezTo>
                  <a:cubicBezTo>
                    <a:pt x="2545" y="2211"/>
                    <a:pt x="2649" y="2080"/>
                    <a:pt x="2718" y="1919"/>
                  </a:cubicBezTo>
                  <a:cubicBezTo>
                    <a:pt x="2808" y="1780"/>
                    <a:pt x="2859" y="1624"/>
                    <a:pt x="2872" y="1454"/>
                  </a:cubicBezTo>
                  <a:cubicBezTo>
                    <a:pt x="2870" y="1344"/>
                    <a:pt x="2866" y="1234"/>
                    <a:pt x="2865" y="1126"/>
                  </a:cubicBezTo>
                  <a:cubicBezTo>
                    <a:pt x="2829" y="898"/>
                    <a:pt x="2739" y="693"/>
                    <a:pt x="2595" y="514"/>
                  </a:cubicBezTo>
                  <a:cubicBezTo>
                    <a:pt x="2511" y="437"/>
                    <a:pt x="2429" y="358"/>
                    <a:pt x="2345" y="279"/>
                  </a:cubicBezTo>
                  <a:cubicBezTo>
                    <a:pt x="2162" y="148"/>
                    <a:pt x="1957" y="70"/>
                    <a:pt x="1734" y="46"/>
                  </a:cubicBezTo>
                  <a:cubicBezTo>
                    <a:pt x="1626" y="34"/>
                    <a:pt x="1518" y="23"/>
                    <a:pt x="1410" y="11"/>
                  </a:cubicBezTo>
                  <a:cubicBezTo>
                    <a:pt x="1361" y="4"/>
                    <a:pt x="1312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9"/>
            <p:cNvSpPr/>
            <p:nvPr/>
          </p:nvSpPr>
          <p:spPr>
            <a:xfrm rot="-3454965" flipH="1">
              <a:off x="1220414" y="4125277"/>
              <a:ext cx="56038" cy="47522"/>
            </a:xfrm>
            <a:custGeom>
              <a:avLst/>
              <a:gdLst/>
              <a:ahLst/>
              <a:cxnLst/>
              <a:rect l="l" t="t" r="r" b="b"/>
              <a:pathLst>
                <a:path w="2779" h="2699" extrusionOk="0">
                  <a:moveTo>
                    <a:pt x="1613" y="1"/>
                  </a:moveTo>
                  <a:lnTo>
                    <a:pt x="1287" y="8"/>
                  </a:lnTo>
                  <a:cubicBezTo>
                    <a:pt x="1058" y="44"/>
                    <a:pt x="852" y="133"/>
                    <a:pt x="672" y="280"/>
                  </a:cubicBezTo>
                  <a:lnTo>
                    <a:pt x="495" y="424"/>
                  </a:lnTo>
                  <a:cubicBezTo>
                    <a:pt x="353" y="529"/>
                    <a:pt x="248" y="661"/>
                    <a:pt x="180" y="821"/>
                  </a:cubicBezTo>
                  <a:cubicBezTo>
                    <a:pt x="88" y="961"/>
                    <a:pt x="38" y="1116"/>
                    <a:pt x="25" y="1287"/>
                  </a:cubicBezTo>
                  <a:cubicBezTo>
                    <a:pt x="1" y="1455"/>
                    <a:pt x="18" y="1618"/>
                    <a:pt x="77" y="1773"/>
                  </a:cubicBezTo>
                  <a:cubicBezTo>
                    <a:pt x="111" y="1943"/>
                    <a:pt x="185" y="2094"/>
                    <a:pt x="303" y="2227"/>
                  </a:cubicBezTo>
                  <a:cubicBezTo>
                    <a:pt x="385" y="2306"/>
                    <a:pt x="470" y="2385"/>
                    <a:pt x="552" y="2464"/>
                  </a:cubicBezTo>
                  <a:cubicBezTo>
                    <a:pt x="736" y="2596"/>
                    <a:pt x="940" y="2673"/>
                    <a:pt x="1166" y="2698"/>
                  </a:cubicBezTo>
                  <a:cubicBezTo>
                    <a:pt x="1275" y="2696"/>
                    <a:pt x="1385" y="2693"/>
                    <a:pt x="1492" y="2691"/>
                  </a:cubicBezTo>
                  <a:cubicBezTo>
                    <a:pt x="1721" y="2655"/>
                    <a:pt x="1925" y="2565"/>
                    <a:pt x="2105" y="2421"/>
                  </a:cubicBezTo>
                  <a:lnTo>
                    <a:pt x="2284" y="2277"/>
                  </a:lnTo>
                  <a:cubicBezTo>
                    <a:pt x="2426" y="2170"/>
                    <a:pt x="2530" y="2040"/>
                    <a:pt x="2599" y="1880"/>
                  </a:cubicBezTo>
                  <a:cubicBezTo>
                    <a:pt x="2691" y="1739"/>
                    <a:pt x="2741" y="1585"/>
                    <a:pt x="2753" y="1414"/>
                  </a:cubicBezTo>
                  <a:cubicBezTo>
                    <a:pt x="2779" y="1245"/>
                    <a:pt x="2760" y="1083"/>
                    <a:pt x="2701" y="926"/>
                  </a:cubicBezTo>
                  <a:cubicBezTo>
                    <a:pt x="2668" y="758"/>
                    <a:pt x="2593" y="607"/>
                    <a:pt x="2477" y="474"/>
                  </a:cubicBezTo>
                  <a:cubicBezTo>
                    <a:pt x="2392" y="391"/>
                    <a:pt x="2310" y="313"/>
                    <a:pt x="2226" y="234"/>
                  </a:cubicBezTo>
                  <a:cubicBezTo>
                    <a:pt x="2043" y="103"/>
                    <a:pt x="1838" y="25"/>
                    <a:pt x="1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9"/>
            <p:cNvSpPr/>
            <p:nvPr/>
          </p:nvSpPr>
          <p:spPr>
            <a:xfrm rot="-3454965" flipH="1">
              <a:off x="1212829" y="3869765"/>
              <a:ext cx="126091" cy="99552"/>
            </a:xfrm>
            <a:custGeom>
              <a:avLst/>
              <a:gdLst/>
              <a:ahLst/>
              <a:cxnLst/>
              <a:rect l="l" t="t" r="r" b="b"/>
              <a:pathLst>
                <a:path w="6253" h="5654" extrusionOk="0">
                  <a:moveTo>
                    <a:pt x="2936" y="0"/>
                  </a:moveTo>
                  <a:cubicBezTo>
                    <a:pt x="2913" y="0"/>
                    <a:pt x="2890" y="1"/>
                    <a:pt x="2868" y="1"/>
                  </a:cubicBezTo>
                  <a:cubicBezTo>
                    <a:pt x="2002" y="20"/>
                    <a:pt x="1242" y="377"/>
                    <a:pt x="678" y="1036"/>
                  </a:cubicBezTo>
                  <a:cubicBezTo>
                    <a:pt x="193" y="1604"/>
                    <a:pt x="0" y="2489"/>
                    <a:pt x="157" y="3214"/>
                  </a:cubicBezTo>
                  <a:cubicBezTo>
                    <a:pt x="343" y="4080"/>
                    <a:pt x="879" y="4839"/>
                    <a:pt x="1725" y="5165"/>
                  </a:cubicBezTo>
                  <a:cubicBezTo>
                    <a:pt x="1897" y="5231"/>
                    <a:pt x="2072" y="5268"/>
                    <a:pt x="2249" y="5293"/>
                  </a:cubicBezTo>
                  <a:cubicBezTo>
                    <a:pt x="2677" y="5509"/>
                    <a:pt x="3160" y="5654"/>
                    <a:pt x="3636" y="5654"/>
                  </a:cubicBezTo>
                  <a:cubicBezTo>
                    <a:pt x="3925" y="5654"/>
                    <a:pt x="4211" y="5600"/>
                    <a:pt x="4479" y="5477"/>
                  </a:cubicBezTo>
                  <a:cubicBezTo>
                    <a:pt x="6165" y="4707"/>
                    <a:pt x="6253" y="2237"/>
                    <a:pt x="5092" y="979"/>
                  </a:cubicBezTo>
                  <a:cubicBezTo>
                    <a:pt x="4520" y="363"/>
                    <a:pt x="3775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9"/>
            <p:cNvSpPr/>
            <p:nvPr/>
          </p:nvSpPr>
          <p:spPr>
            <a:xfrm rot="-3454965" flipH="1">
              <a:off x="1394271" y="3940427"/>
              <a:ext cx="69065" cy="61943"/>
            </a:xfrm>
            <a:custGeom>
              <a:avLst/>
              <a:gdLst/>
              <a:ahLst/>
              <a:cxnLst/>
              <a:rect l="l" t="t" r="r" b="b"/>
              <a:pathLst>
                <a:path w="3425" h="3518" extrusionOk="0">
                  <a:moveTo>
                    <a:pt x="1683" y="1"/>
                  </a:moveTo>
                  <a:cubicBezTo>
                    <a:pt x="1595" y="1"/>
                    <a:pt x="1505" y="5"/>
                    <a:pt x="1418" y="9"/>
                  </a:cubicBezTo>
                  <a:cubicBezTo>
                    <a:pt x="1405" y="9"/>
                    <a:pt x="1393" y="11"/>
                    <a:pt x="1382" y="11"/>
                  </a:cubicBezTo>
                  <a:cubicBezTo>
                    <a:pt x="1360" y="12"/>
                    <a:pt x="1338" y="18"/>
                    <a:pt x="1318" y="24"/>
                  </a:cubicBezTo>
                  <a:cubicBezTo>
                    <a:pt x="1192" y="55"/>
                    <a:pt x="1059" y="90"/>
                    <a:pt x="937" y="139"/>
                  </a:cubicBezTo>
                  <a:cubicBezTo>
                    <a:pt x="926" y="143"/>
                    <a:pt x="913" y="147"/>
                    <a:pt x="900" y="153"/>
                  </a:cubicBezTo>
                  <a:cubicBezTo>
                    <a:pt x="853" y="176"/>
                    <a:pt x="740" y="248"/>
                    <a:pt x="741" y="248"/>
                  </a:cubicBezTo>
                  <a:cubicBezTo>
                    <a:pt x="741" y="248"/>
                    <a:pt x="742" y="247"/>
                    <a:pt x="743" y="247"/>
                  </a:cubicBezTo>
                  <a:lnTo>
                    <a:pt x="743" y="247"/>
                  </a:lnTo>
                  <a:cubicBezTo>
                    <a:pt x="704" y="271"/>
                    <a:pt x="631" y="309"/>
                    <a:pt x="580" y="347"/>
                  </a:cubicBezTo>
                  <a:cubicBezTo>
                    <a:pt x="569" y="355"/>
                    <a:pt x="560" y="363"/>
                    <a:pt x="549" y="372"/>
                  </a:cubicBezTo>
                  <a:cubicBezTo>
                    <a:pt x="482" y="437"/>
                    <a:pt x="364" y="559"/>
                    <a:pt x="307" y="629"/>
                  </a:cubicBezTo>
                  <a:cubicBezTo>
                    <a:pt x="303" y="635"/>
                    <a:pt x="297" y="639"/>
                    <a:pt x="294" y="645"/>
                  </a:cubicBezTo>
                  <a:cubicBezTo>
                    <a:pt x="254" y="700"/>
                    <a:pt x="221" y="779"/>
                    <a:pt x="193" y="825"/>
                  </a:cubicBezTo>
                  <a:cubicBezTo>
                    <a:pt x="167" y="873"/>
                    <a:pt x="123" y="944"/>
                    <a:pt x="100" y="1003"/>
                  </a:cubicBezTo>
                  <a:cubicBezTo>
                    <a:pt x="77" y="1065"/>
                    <a:pt x="64" y="1144"/>
                    <a:pt x="51" y="1198"/>
                  </a:cubicBezTo>
                  <a:cubicBezTo>
                    <a:pt x="36" y="1255"/>
                    <a:pt x="15" y="1327"/>
                    <a:pt x="6" y="1392"/>
                  </a:cubicBezTo>
                  <a:cubicBezTo>
                    <a:pt x="5" y="1408"/>
                    <a:pt x="5" y="1422"/>
                    <a:pt x="2" y="1439"/>
                  </a:cubicBezTo>
                  <a:cubicBezTo>
                    <a:pt x="0" y="1514"/>
                    <a:pt x="5" y="1698"/>
                    <a:pt x="9" y="1772"/>
                  </a:cubicBezTo>
                  <a:cubicBezTo>
                    <a:pt x="9" y="1780"/>
                    <a:pt x="9" y="1788"/>
                    <a:pt x="12" y="1796"/>
                  </a:cubicBezTo>
                  <a:cubicBezTo>
                    <a:pt x="21" y="1868"/>
                    <a:pt x="38" y="1943"/>
                    <a:pt x="59" y="2012"/>
                  </a:cubicBezTo>
                  <a:cubicBezTo>
                    <a:pt x="49" y="2118"/>
                    <a:pt x="51" y="2225"/>
                    <a:pt x="67" y="2334"/>
                  </a:cubicBezTo>
                  <a:cubicBezTo>
                    <a:pt x="98" y="2441"/>
                    <a:pt x="128" y="2549"/>
                    <a:pt x="159" y="2655"/>
                  </a:cubicBezTo>
                  <a:cubicBezTo>
                    <a:pt x="254" y="2871"/>
                    <a:pt x="396" y="3046"/>
                    <a:pt x="587" y="3185"/>
                  </a:cubicBezTo>
                  <a:cubicBezTo>
                    <a:pt x="605" y="3199"/>
                    <a:pt x="623" y="3212"/>
                    <a:pt x="641" y="3223"/>
                  </a:cubicBezTo>
                  <a:cubicBezTo>
                    <a:pt x="741" y="3282"/>
                    <a:pt x="849" y="3340"/>
                    <a:pt x="954" y="3392"/>
                  </a:cubicBezTo>
                  <a:cubicBezTo>
                    <a:pt x="966" y="3397"/>
                    <a:pt x="979" y="3405"/>
                    <a:pt x="992" y="3410"/>
                  </a:cubicBezTo>
                  <a:cubicBezTo>
                    <a:pt x="1131" y="3464"/>
                    <a:pt x="1282" y="3500"/>
                    <a:pt x="1435" y="3514"/>
                  </a:cubicBezTo>
                  <a:cubicBezTo>
                    <a:pt x="1459" y="3516"/>
                    <a:pt x="1483" y="3517"/>
                    <a:pt x="1508" y="3517"/>
                  </a:cubicBezTo>
                  <a:cubicBezTo>
                    <a:pt x="1559" y="3517"/>
                    <a:pt x="1612" y="3514"/>
                    <a:pt x="1659" y="3513"/>
                  </a:cubicBezTo>
                  <a:cubicBezTo>
                    <a:pt x="1733" y="3511"/>
                    <a:pt x="1813" y="3514"/>
                    <a:pt x="1889" y="3504"/>
                  </a:cubicBezTo>
                  <a:cubicBezTo>
                    <a:pt x="1911" y="3500"/>
                    <a:pt x="1933" y="3494"/>
                    <a:pt x="1954" y="3490"/>
                  </a:cubicBezTo>
                  <a:cubicBezTo>
                    <a:pt x="2068" y="3461"/>
                    <a:pt x="2186" y="3426"/>
                    <a:pt x="2295" y="3390"/>
                  </a:cubicBezTo>
                  <a:cubicBezTo>
                    <a:pt x="2310" y="3386"/>
                    <a:pt x="2322" y="3382"/>
                    <a:pt x="2335" y="3376"/>
                  </a:cubicBezTo>
                  <a:cubicBezTo>
                    <a:pt x="2357" y="3367"/>
                    <a:pt x="2377" y="3357"/>
                    <a:pt x="2396" y="3347"/>
                  </a:cubicBezTo>
                  <a:cubicBezTo>
                    <a:pt x="2456" y="3314"/>
                    <a:pt x="2514" y="3277"/>
                    <a:pt x="2568" y="3242"/>
                  </a:cubicBezTo>
                  <a:cubicBezTo>
                    <a:pt x="2623" y="3210"/>
                    <a:pt x="2688" y="3174"/>
                    <a:pt x="2744" y="3134"/>
                  </a:cubicBezTo>
                  <a:cubicBezTo>
                    <a:pt x="2871" y="3046"/>
                    <a:pt x="2981" y="2908"/>
                    <a:pt x="3076" y="2800"/>
                  </a:cubicBezTo>
                  <a:cubicBezTo>
                    <a:pt x="3091" y="2785"/>
                    <a:pt x="3104" y="2766"/>
                    <a:pt x="3115" y="2749"/>
                  </a:cubicBezTo>
                  <a:cubicBezTo>
                    <a:pt x="3190" y="2638"/>
                    <a:pt x="3249" y="2518"/>
                    <a:pt x="3305" y="2398"/>
                  </a:cubicBezTo>
                  <a:cubicBezTo>
                    <a:pt x="3314" y="2377"/>
                    <a:pt x="3321" y="2357"/>
                    <a:pt x="3328" y="2336"/>
                  </a:cubicBezTo>
                  <a:cubicBezTo>
                    <a:pt x="3364" y="2212"/>
                    <a:pt x="3400" y="2084"/>
                    <a:pt x="3416" y="1957"/>
                  </a:cubicBezTo>
                  <a:cubicBezTo>
                    <a:pt x="3425" y="1885"/>
                    <a:pt x="3416" y="1799"/>
                    <a:pt x="3416" y="1731"/>
                  </a:cubicBezTo>
                  <a:cubicBezTo>
                    <a:pt x="3414" y="1662"/>
                    <a:pt x="3419" y="1578"/>
                    <a:pt x="3404" y="1504"/>
                  </a:cubicBezTo>
                  <a:cubicBezTo>
                    <a:pt x="3380" y="1376"/>
                    <a:pt x="3340" y="1254"/>
                    <a:pt x="3299" y="1130"/>
                  </a:cubicBezTo>
                  <a:cubicBezTo>
                    <a:pt x="3292" y="1106"/>
                    <a:pt x="3281" y="1083"/>
                    <a:pt x="3271" y="1061"/>
                  </a:cubicBezTo>
                  <a:cubicBezTo>
                    <a:pt x="3265" y="1052"/>
                    <a:pt x="3259" y="1041"/>
                    <a:pt x="3253" y="1032"/>
                  </a:cubicBezTo>
                  <a:cubicBezTo>
                    <a:pt x="3193" y="929"/>
                    <a:pt x="3130" y="818"/>
                    <a:pt x="3063" y="717"/>
                  </a:cubicBezTo>
                  <a:cubicBezTo>
                    <a:pt x="3050" y="698"/>
                    <a:pt x="3036" y="680"/>
                    <a:pt x="3020" y="663"/>
                  </a:cubicBezTo>
                  <a:cubicBezTo>
                    <a:pt x="2974" y="609"/>
                    <a:pt x="2911" y="556"/>
                    <a:pt x="2856" y="506"/>
                  </a:cubicBezTo>
                  <a:cubicBezTo>
                    <a:pt x="2802" y="454"/>
                    <a:pt x="2744" y="392"/>
                    <a:pt x="2681" y="346"/>
                  </a:cubicBezTo>
                  <a:cubicBezTo>
                    <a:pt x="2662" y="333"/>
                    <a:pt x="2645" y="320"/>
                    <a:pt x="2625" y="310"/>
                  </a:cubicBezTo>
                  <a:cubicBezTo>
                    <a:pt x="2524" y="250"/>
                    <a:pt x="2416" y="195"/>
                    <a:pt x="2310" y="140"/>
                  </a:cubicBezTo>
                  <a:cubicBezTo>
                    <a:pt x="2298" y="133"/>
                    <a:pt x="2285" y="127"/>
                    <a:pt x="2272" y="123"/>
                  </a:cubicBezTo>
                  <a:cubicBezTo>
                    <a:pt x="2252" y="113"/>
                    <a:pt x="2230" y="106"/>
                    <a:pt x="2210" y="99"/>
                  </a:cubicBezTo>
                  <a:cubicBezTo>
                    <a:pt x="2150" y="81"/>
                    <a:pt x="2084" y="68"/>
                    <a:pt x="2025" y="54"/>
                  </a:cubicBezTo>
                  <a:cubicBezTo>
                    <a:pt x="1967" y="40"/>
                    <a:pt x="1897" y="19"/>
                    <a:pt x="1833" y="9"/>
                  </a:cubicBezTo>
                  <a:cubicBezTo>
                    <a:pt x="1812" y="5"/>
                    <a:pt x="1790" y="4"/>
                    <a:pt x="1769" y="2"/>
                  </a:cubicBezTo>
                  <a:cubicBezTo>
                    <a:pt x="1740" y="1"/>
                    <a:pt x="1712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9"/>
            <p:cNvSpPr/>
            <p:nvPr/>
          </p:nvSpPr>
          <p:spPr>
            <a:xfrm rot="-3454965" flipH="1">
              <a:off x="1620340" y="4052733"/>
              <a:ext cx="67351" cy="49406"/>
            </a:xfrm>
            <a:custGeom>
              <a:avLst/>
              <a:gdLst/>
              <a:ahLst/>
              <a:cxnLst/>
              <a:rect l="l" t="t" r="r" b="b"/>
              <a:pathLst>
                <a:path w="3340" h="2806" extrusionOk="0">
                  <a:moveTo>
                    <a:pt x="1715" y="0"/>
                  </a:moveTo>
                  <a:cubicBezTo>
                    <a:pt x="1630" y="0"/>
                    <a:pt x="1545" y="3"/>
                    <a:pt x="1460" y="11"/>
                  </a:cubicBezTo>
                  <a:cubicBezTo>
                    <a:pt x="1440" y="12"/>
                    <a:pt x="1419" y="16"/>
                    <a:pt x="1398" y="19"/>
                  </a:cubicBezTo>
                  <a:cubicBezTo>
                    <a:pt x="1273" y="47"/>
                    <a:pt x="1148" y="84"/>
                    <a:pt x="1026" y="126"/>
                  </a:cubicBezTo>
                  <a:cubicBezTo>
                    <a:pt x="1007" y="133"/>
                    <a:pt x="988" y="140"/>
                    <a:pt x="968" y="149"/>
                  </a:cubicBezTo>
                  <a:cubicBezTo>
                    <a:pt x="850" y="206"/>
                    <a:pt x="735" y="284"/>
                    <a:pt x="629" y="354"/>
                  </a:cubicBezTo>
                  <a:cubicBezTo>
                    <a:pt x="613" y="365"/>
                    <a:pt x="597" y="377"/>
                    <a:pt x="580" y="390"/>
                  </a:cubicBezTo>
                  <a:cubicBezTo>
                    <a:pt x="482" y="477"/>
                    <a:pt x="393" y="577"/>
                    <a:pt x="306" y="678"/>
                  </a:cubicBezTo>
                  <a:cubicBezTo>
                    <a:pt x="295" y="693"/>
                    <a:pt x="282" y="710"/>
                    <a:pt x="271" y="726"/>
                  </a:cubicBezTo>
                  <a:cubicBezTo>
                    <a:pt x="204" y="836"/>
                    <a:pt x="140" y="950"/>
                    <a:pt x="89" y="1068"/>
                  </a:cubicBezTo>
                  <a:cubicBezTo>
                    <a:pt x="23" y="1225"/>
                    <a:pt x="0" y="1386"/>
                    <a:pt x="17" y="1551"/>
                  </a:cubicBezTo>
                  <a:cubicBezTo>
                    <a:pt x="7" y="1720"/>
                    <a:pt x="39" y="1881"/>
                    <a:pt x="112" y="2036"/>
                  </a:cubicBezTo>
                  <a:cubicBezTo>
                    <a:pt x="177" y="2200"/>
                    <a:pt x="281" y="2340"/>
                    <a:pt x="417" y="2448"/>
                  </a:cubicBezTo>
                  <a:cubicBezTo>
                    <a:pt x="529" y="2576"/>
                    <a:pt x="669" y="2666"/>
                    <a:pt x="834" y="2722"/>
                  </a:cubicBezTo>
                  <a:cubicBezTo>
                    <a:pt x="940" y="2748"/>
                    <a:pt x="1046" y="2773"/>
                    <a:pt x="1154" y="2799"/>
                  </a:cubicBezTo>
                  <a:cubicBezTo>
                    <a:pt x="1196" y="2803"/>
                    <a:pt x="1237" y="2805"/>
                    <a:pt x="1278" y="2805"/>
                  </a:cubicBezTo>
                  <a:cubicBezTo>
                    <a:pt x="1440" y="2805"/>
                    <a:pt x="1597" y="2772"/>
                    <a:pt x="1749" y="2714"/>
                  </a:cubicBezTo>
                  <a:cubicBezTo>
                    <a:pt x="1806" y="2720"/>
                    <a:pt x="1859" y="2722"/>
                    <a:pt x="1915" y="2728"/>
                  </a:cubicBezTo>
                  <a:cubicBezTo>
                    <a:pt x="2024" y="2727"/>
                    <a:pt x="2134" y="2722"/>
                    <a:pt x="2242" y="2721"/>
                  </a:cubicBezTo>
                  <a:cubicBezTo>
                    <a:pt x="2348" y="2691"/>
                    <a:pt x="2454" y="2659"/>
                    <a:pt x="2562" y="2629"/>
                  </a:cubicBezTo>
                  <a:cubicBezTo>
                    <a:pt x="2662" y="2570"/>
                    <a:pt x="2758" y="2511"/>
                    <a:pt x="2857" y="2451"/>
                  </a:cubicBezTo>
                  <a:cubicBezTo>
                    <a:pt x="3000" y="2346"/>
                    <a:pt x="3103" y="2213"/>
                    <a:pt x="3172" y="2054"/>
                  </a:cubicBezTo>
                  <a:cubicBezTo>
                    <a:pt x="3237" y="1961"/>
                    <a:pt x="3276" y="1859"/>
                    <a:pt x="3289" y="1749"/>
                  </a:cubicBezTo>
                  <a:cubicBezTo>
                    <a:pt x="3328" y="1643"/>
                    <a:pt x="3339" y="1536"/>
                    <a:pt x="3323" y="1425"/>
                  </a:cubicBezTo>
                  <a:cubicBezTo>
                    <a:pt x="3333" y="1313"/>
                    <a:pt x="3318" y="1205"/>
                    <a:pt x="3273" y="1101"/>
                  </a:cubicBezTo>
                  <a:cubicBezTo>
                    <a:pt x="3239" y="931"/>
                    <a:pt x="3165" y="780"/>
                    <a:pt x="3047" y="648"/>
                  </a:cubicBezTo>
                  <a:cubicBezTo>
                    <a:pt x="3037" y="629"/>
                    <a:pt x="3024" y="613"/>
                    <a:pt x="3010" y="599"/>
                  </a:cubicBezTo>
                  <a:cubicBezTo>
                    <a:pt x="2923" y="501"/>
                    <a:pt x="2827" y="411"/>
                    <a:pt x="2723" y="327"/>
                  </a:cubicBezTo>
                  <a:cubicBezTo>
                    <a:pt x="2708" y="314"/>
                    <a:pt x="2692" y="304"/>
                    <a:pt x="2673" y="293"/>
                  </a:cubicBezTo>
                  <a:cubicBezTo>
                    <a:pt x="2568" y="231"/>
                    <a:pt x="2453" y="162"/>
                    <a:pt x="2334" y="113"/>
                  </a:cubicBezTo>
                  <a:cubicBezTo>
                    <a:pt x="2313" y="106"/>
                    <a:pt x="2296" y="98"/>
                    <a:pt x="2276" y="94"/>
                  </a:cubicBezTo>
                  <a:cubicBezTo>
                    <a:pt x="2155" y="61"/>
                    <a:pt x="2030" y="25"/>
                    <a:pt x="1903" y="6"/>
                  </a:cubicBezTo>
                  <a:cubicBezTo>
                    <a:pt x="1885" y="3"/>
                    <a:pt x="1863" y="3"/>
                    <a:pt x="1843" y="2"/>
                  </a:cubicBezTo>
                  <a:cubicBezTo>
                    <a:pt x="1800" y="1"/>
                    <a:pt x="1758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9"/>
            <p:cNvSpPr/>
            <p:nvPr/>
          </p:nvSpPr>
          <p:spPr>
            <a:xfrm rot="-3454965" flipH="1">
              <a:off x="1715478" y="3924706"/>
              <a:ext cx="104434" cy="94605"/>
            </a:xfrm>
            <a:custGeom>
              <a:avLst/>
              <a:gdLst/>
              <a:ahLst/>
              <a:cxnLst/>
              <a:rect l="l" t="t" r="r" b="b"/>
              <a:pathLst>
                <a:path w="5179" h="5373" extrusionOk="0">
                  <a:moveTo>
                    <a:pt x="2636" y="1"/>
                  </a:moveTo>
                  <a:cubicBezTo>
                    <a:pt x="2488" y="1"/>
                    <a:pt x="2339" y="15"/>
                    <a:pt x="2199" y="51"/>
                  </a:cubicBezTo>
                  <a:cubicBezTo>
                    <a:pt x="1860" y="139"/>
                    <a:pt x="1576" y="251"/>
                    <a:pt x="1296" y="474"/>
                  </a:cubicBezTo>
                  <a:cubicBezTo>
                    <a:pt x="1169" y="577"/>
                    <a:pt x="1057" y="706"/>
                    <a:pt x="949" y="827"/>
                  </a:cubicBezTo>
                  <a:cubicBezTo>
                    <a:pt x="906" y="876"/>
                    <a:pt x="867" y="928"/>
                    <a:pt x="832" y="984"/>
                  </a:cubicBezTo>
                  <a:cubicBezTo>
                    <a:pt x="769" y="1084"/>
                    <a:pt x="720" y="1179"/>
                    <a:pt x="676" y="1273"/>
                  </a:cubicBezTo>
                  <a:cubicBezTo>
                    <a:pt x="582" y="1369"/>
                    <a:pt x="494" y="1470"/>
                    <a:pt x="422" y="1582"/>
                  </a:cubicBezTo>
                  <a:cubicBezTo>
                    <a:pt x="307" y="1762"/>
                    <a:pt x="191" y="1961"/>
                    <a:pt x="129" y="2169"/>
                  </a:cubicBezTo>
                  <a:cubicBezTo>
                    <a:pt x="28" y="2513"/>
                    <a:pt x="1" y="2771"/>
                    <a:pt x="19" y="3124"/>
                  </a:cubicBezTo>
                  <a:cubicBezTo>
                    <a:pt x="31" y="3349"/>
                    <a:pt x="100" y="3575"/>
                    <a:pt x="181" y="3781"/>
                  </a:cubicBezTo>
                  <a:cubicBezTo>
                    <a:pt x="205" y="3842"/>
                    <a:pt x="235" y="3900"/>
                    <a:pt x="267" y="3956"/>
                  </a:cubicBezTo>
                  <a:cubicBezTo>
                    <a:pt x="352" y="4101"/>
                    <a:pt x="435" y="4254"/>
                    <a:pt x="540" y="4385"/>
                  </a:cubicBezTo>
                  <a:cubicBezTo>
                    <a:pt x="684" y="4563"/>
                    <a:pt x="858" y="4727"/>
                    <a:pt x="1044" y="4862"/>
                  </a:cubicBezTo>
                  <a:cubicBezTo>
                    <a:pt x="1414" y="5130"/>
                    <a:pt x="1868" y="5304"/>
                    <a:pt x="2321" y="5356"/>
                  </a:cubicBezTo>
                  <a:cubicBezTo>
                    <a:pt x="2418" y="5367"/>
                    <a:pt x="2517" y="5373"/>
                    <a:pt x="2616" y="5373"/>
                  </a:cubicBezTo>
                  <a:cubicBezTo>
                    <a:pt x="2750" y="5373"/>
                    <a:pt x="2885" y="5362"/>
                    <a:pt x="3013" y="5337"/>
                  </a:cubicBezTo>
                  <a:cubicBezTo>
                    <a:pt x="3244" y="5294"/>
                    <a:pt x="3484" y="5225"/>
                    <a:pt x="3694" y="5110"/>
                  </a:cubicBezTo>
                  <a:cubicBezTo>
                    <a:pt x="4121" y="4874"/>
                    <a:pt x="4514" y="4560"/>
                    <a:pt x="4754" y="4124"/>
                  </a:cubicBezTo>
                  <a:cubicBezTo>
                    <a:pt x="4990" y="3701"/>
                    <a:pt x="5177" y="3248"/>
                    <a:pt x="5177" y="2755"/>
                  </a:cubicBezTo>
                  <a:cubicBezTo>
                    <a:pt x="5177" y="2514"/>
                    <a:pt x="5179" y="2277"/>
                    <a:pt x="5115" y="2045"/>
                  </a:cubicBezTo>
                  <a:cubicBezTo>
                    <a:pt x="5071" y="1881"/>
                    <a:pt x="5032" y="1712"/>
                    <a:pt x="4961" y="1555"/>
                  </a:cubicBezTo>
                  <a:cubicBezTo>
                    <a:pt x="4889" y="1395"/>
                    <a:pt x="4790" y="1246"/>
                    <a:pt x="4697" y="1100"/>
                  </a:cubicBezTo>
                  <a:cubicBezTo>
                    <a:pt x="4435" y="693"/>
                    <a:pt x="4019" y="401"/>
                    <a:pt x="3582" y="197"/>
                  </a:cubicBezTo>
                  <a:cubicBezTo>
                    <a:pt x="3367" y="99"/>
                    <a:pt x="3123" y="39"/>
                    <a:pt x="2891" y="14"/>
                  </a:cubicBezTo>
                  <a:cubicBezTo>
                    <a:pt x="2808" y="6"/>
                    <a:pt x="2723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9"/>
            <p:cNvSpPr/>
            <p:nvPr/>
          </p:nvSpPr>
          <p:spPr>
            <a:xfrm rot="-3454965" flipH="1">
              <a:off x="1617773" y="3942725"/>
              <a:ext cx="60797" cy="54953"/>
            </a:xfrm>
            <a:custGeom>
              <a:avLst/>
              <a:gdLst/>
              <a:ahLst/>
              <a:cxnLst/>
              <a:rect l="l" t="t" r="r" b="b"/>
              <a:pathLst>
                <a:path w="3015" h="3121" extrusionOk="0">
                  <a:moveTo>
                    <a:pt x="1456" y="1"/>
                  </a:moveTo>
                  <a:cubicBezTo>
                    <a:pt x="1377" y="1"/>
                    <a:pt x="1298" y="3"/>
                    <a:pt x="1220" y="10"/>
                  </a:cubicBezTo>
                  <a:cubicBezTo>
                    <a:pt x="1209" y="10"/>
                    <a:pt x="1199" y="15"/>
                    <a:pt x="1187" y="16"/>
                  </a:cubicBezTo>
                  <a:cubicBezTo>
                    <a:pt x="1013" y="36"/>
                    <a:pt x="859" y="97"/>
                    <a:pt x="720" y="197"/>
                  </a:cubicBezTo>
                  <a:cubicBezTo>
                    <a:pt x="564" y="275"/>
                    <a:pt x="436" y="389"/>
                    <a:pt x="337" y="538"/>
                  </a:cubicBezTo>
                  <a:cubicBezTo>
                    <a:pt x="233" y="672"/>
                    <a:pt x="166" y="823"/>
                    <a:pt x="141" y="992"/>
                  </a:cubicBezTo>
                  <a:cubicBezTo>
                    <a:pt x="104" y="1108"/>
                    <a:pt x="94" y="1230"/>
                    <a:pt x="101" y="1353"/>
                  </a:cubicBezTo>
                  <a:cubicBezTo>
                    <a:pt x="25" y="1561"/>
                    <a:pt x="0" y="1776"/>
                    <a:pt x="33" y="1996"/>
                  </a:cubicBezTo>
                  <a:cubicBezTo>
                    <a:pt x="64" y="2102"/>
                    <a:pt x="94" y="2209"/>
                    <a:pt x="125" y="2317"/>
                  </a:cubicBezTo>
                  <a:cubicBezTo>
                    <a:pt x="220" y="2532"/>
                    <a:pt x="363" y="2708"/>
                    <a:pt x="553" y="2848"/>
                  </a:cubicBezTo>
                  <a:cubicBezTo>
                    <a:pt x="661" y="2908"/>
                    <a:pt x="770" y="2984"/>
                    <a:pt x="891" y="3024"/>
                  </a:cubicBezTo>
                  <a:cubicBezTo>
                    <a:pt x="897" y="3027"/>
                    <a:pt x="902" y="3029"/>
                    <a:pt x="905" y="3030"/>
                  </a:cubicBezTo>
                  <a:cubicBezTo>
                    <a:pt x="993" y="3056"/>
                    <a:pt x="1141" y="3088"/>
                    <a:pt x="1229" y="3108"/>
                  </a:cubicBezTo>
                  <a:lnTo>
                    <a:pt x="1262" y="3114"/>
                  </a:lnTo>
                  <a:cubicBezTo>
                    <a:pt x="1303" y="3118"/>
                    <a:pt x="1344" y="3120"/>
                    <a:pt x="1385" y="3120"/>
                  </a:cubicBezTo>
                  <a:cubicBezTo>
                    <a:pt x="1470" y="3120"/>
                    <a:pt x="1555" y="3113"/>
                    <a:pt x="1637" y="3108"/>
                  </a:cubicBezTo>
                  <a:cubicBezTo>
                    <a:pt x="1658" y="3106"/>
                    <a:pt x="1676" y="3102"/>
                    <a:pt x="1696" y="3099"/>
                  </a:cubicBezTo>
                  <a:cubicBezTo>
                    <a:pt x="1806" y="3070"/>
                    <a:pt x="1947" y="3042"/>
                    <a:pt x="2063" y="2991"/>
                  </a:cubicBezTo>
                  <a:cubicBezTo>
                    <a:pt x="2072" y="2987"/>
                    <a:pt x="2079" y="2984"/>
                    <a:pt x="2089" y="2978"/>
                  </a:cubicBezTo>
                  <a:cubicBezTo>
                    <a:pt x="2094" y="2977"/>
                    <a:pt x="2098" y="2973"/>
                    <a:pt x="2104" y="2971"/>
                  </a:cubicBezTo>
                  <a:cubicBezTo>
                    <a:pt x="2201" y="2914"/>
                    <a:pt x="2312" y="2849"/>
                    <a:pt x="2407" y="2786"/>
                  </a:cubicBezTo>
                  <a:cubicBezTo>
                    <a:pt x="2422" y="2776"/>
                    <a:pt x="2436" y="2764"/>
                    <a:pt x="2450" y="2751"/>
                  </a:cubicBezTo>
                  <a:lnTo>
                    <a:pt x="2460" y="2741"/>
                  </a:lnTo>
                  <a:cubicBezTo>
                    <a:pt x="2531" y="2671"/>
                    <a:pt x="2636" y="2561"/>
                    <a:pt x="2702" y="2488"/>
                  </a:cubicBezTo>
                  <a:cubicBezTo>
                    <a:pt x="2709" y="2478"/>
                    <a:pt x="2716" y="2471"/>
                    <a:pt x="2722" y="2462"/>
                  </a:cubicBezTo>
                  <a:cubicBezTo>
                    <a:pt x="2727" y="2455"/>
                    <a:pt x="2732" y="2448"/>
                    <a:pt x="2737" y="2439"/>
                  </a:cubicBezTo>
                  <a:cubicBezTo>
                    <a:pt x="2765" y="2389"/>
                    <a:pt x="2797" y="2325"/>
                    <a:pt x="2820" y="2282"/>
                  </a:cubicBezTo>
                  <a:cubicBezTo>
                    <a:pt x="2842" y="2243"/>
                    <a:pt x="2880" y="2179"/>
                    <a:pt x="2904" y="2125"/>
                  </a:cubicBezTo>
                  <a:cubicBezTo>
                    <a:pt x="2906" y="2117"/>
                    <a:pt x="2911" y="2109"/>
                    <a:pt x="2914" y="2101"/>
                  </a:cubicBezTo>
                  <a:cubicBezTo>
                    <a:pt x="2952" y="1989"/>
                    <a:pt x="2974" y="1871"/>
                    <a:pt x="2997" y="1756"/>
                  </a:cubicBezTo>
                  <a:cubicBezTo>
                    <a:pt x="3000" y="1737"/>
                    <a:pt x="3003" y="1720"/>
                    <a:pt x="3003" y="1701"/>
                  </a:cubicBezTo>
                  <a:cubicBezTo>
                    <a:pt x="3003" y="1679"/>
                    <a:pt x="3014" y="1432"/>
                    <a:pt x="2988" y="1320"/>
                  </a:cubicBezTo>
                  <a:cubicBezTo>
                    <a:pt x="2960" y="1197"/>
                    <a:pt x="2932" y="1071"/>
                    <a:pt x="2880" y="956"/>
                  </a:cubicBezTo>
                  <a:cubicBezTo>
                    <a:pt x="2826" y="835"/>
                    <a:pt x="2748" y="723"/>
                    <a:pt x="2675" y="613"/>
                  </a:cubicBezTo>
                  <a:cubicBezTo>
                    <a:pt x="2669" y="592"/>
                    <a:pt x="2657" y="577"/>
                    <a:pt x="2645" y="564"/>
                  </a:cubicBezTo>
                  <a:cubicBezTo>
                    <a:pt x="2552" y="469"/>
                    <a:pt x="2459" y="370"/>
                    <a:pt x="2352" y="291"/>
                  </a:cubicBezTo>
                  <a:cubicBezTo>
                    <a:pt x="2249" y="215"/>
                    <a:pt x="2127" y="161"/>
                    <a:pt x="2013" y="107"/>
                  </a:cubicBezTo>
                  <a:cubicBezTo>
                    <a:pt x="1993" y="97"/>
                    <a:pt x="1974" y="90"/>
                    <a:pt x="1953" y="85"/>
                  </a:cubicBezTo>
                  <a:cubicBezTo>
                    <a:pt x="1917" y="75"/>
                    <a:pt x="1718" y="20"/>
                    <a:pt x="1607" y="3"/>
                  </a:cubicBezTo>
                  <a:cubicBezTo>
                    <a:pt x="1596" y="2"/>
                    <a:pt x="1586" y="2"/>
                    <a:pt x="1574" y="2"/>
                  </a:cubicBezTo>
                  <a:cubicBezTo>
                    <a:pt x="1535" y="1"/>
                    <a:pt x="1495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9"/>
            <p:cNvSpPr/>
            <p:nvPr/>
          </p:nvSpPr>
          <p:spPr>
            <a:xfrm rot="-3454965" flipH="1">
              <a:off x="1519689" y="4305427"/>
              <a:ext cx="68863" cy="58879"/>
            </a:xfrm>
            <a:custGeom>
              <a:avLst/>
              <a:gdLst/>
              <a:ahLst/>
              <a:cxnLst/>
              <a:rect l="l" t="t" r="r" b="b"/>
              <a:pathLst>
                <a:path w="3415" h="3344" extrusionOk="0">
                  <a:moveTo>
                    <a:pt x="1695" y="1"/>
                  </a:moveTo>
                  <a:cubicBezTo>
                    <a:pt x="1613" y="1"/>
                    <a:pt x="1531" y="3"/>
                    <a:pt x="1451" y="14"/>
                  </a:cubicBezTo>
                  <a:cubicBezTo>
                    <a:pt x="1297" y="32"/>
                    <a:pt x="1143" y="80"/>
                    <a:pt x="1001" y="140"/>
                  </a:cubicBezTo>
                  <a:cubicBezTo>
                    <a:pt x="998" y="142"/>
                    <a:pt x="992" y="146"/>
                    <a:pt x="988" y="147"/>
                  </a:cubicBezTo>
                  <a:cubicBezTo>
                    <a:pt x="972" y="155"/>
                    <a:pt x="956" y="155"/>
                    <a:pt x="940" y="162"/>
                  </a:cubicBezTo>
                  <a:cubicBezTo>
                    <a:pt x="842" y="222"/>
                    <a:pt x="743" y="281"/>
                    <a:pt x="645" y="340"/>
                  </a:cubicBezTo>
                  <a:cubicBezTo>
                    <a:pt x="631" y="352"/>
                    <a:pt x="621" y="367"/>
                    <a:pt x="609" y="378"/>
                  </a:cubicBezTo>
                  <a:cubicBezTo>
                    <a:pt x="602" y="383"/>
                    <a:pt x="592" y="389"/>
                    <a:pt x="585" y="396"/>
                  </a:cubicBezTo>
                  <a:cubicBezTo>
                    <a:pt x="483" y="485"/>
                    <a:pt x="389" y="589"/>
                    <a:pt x="303" y="694"/>
                  </a:cubicBezTo>
                  <a:cubicBezTo>
                    <a:pt x="287" y="714"/>
                    <a:pt x="273" y="736"/>
                    <a:pt x="260" y="759"/>
                  </a:cubicBezTo>
                  <a:cubicBezTo>
                    <a:pt x="156" y="894"/>
                    <a:pt x="88" y="1045"/>
                    <a:pt x="64" y="1212"/>
                  </a:cubicBezTo>
                  <a:cubicBezTo>
                    <a:pt x="12" y="1370"/>
                    <a:pt x="1" y="1533"/>
                    <a:pt x="34" y="1700"/>
                  </a:cubicBezTo>
                  <a:cubicBezTo>
                    <a:pt x="52" y="1872"/>
                    <a:pt x="114" y="2029"/>
                    <a:pt x="215" y="2167"/>
                  </a:cubicBezTo>
                  <a:cubicBezTo>
                    <a:pt x="271" y="2279"/>
                    <a:pt x="350" y="2370"/>
                    <a:pt x="441" y="2454"/>
                  </a:cubicBezTo>
                  <a:cubicBezTo>
                    <a:pt x="475" y="2507"/>
                    <a:pt x="511" y="2563"/>
                    <a:pt x="549" y="2615"/>
                  </a:cubicBezTo>
                  <a:cubicBezTo>
                    <a:pt x="575" y="2651"/>
                    <a:pt x="605" y="2684"/>
                    <a:pt x="635" y="2715"/>
                  </a:cubicBezTo>
                  <a:cubicBezTo>
                    <a:pt x="727" y="2806"/>
                    <a:pt x="819" y="2901"/>
                    <a:pt x="919" y="2982"/>
                  </a:cubicBezTo>
                  <a:cubicBezTo>
                    <a:pt x="937" y="2999"/>
                    <a:pt x="959" y="3013"/>
                    <a:pt x="980" y="3028"/>
                  </a:cubicBezTo>
                  <a:cubicBezTo>
                    <a:pt x="1252" y="3194"/>
                    <a:pt x="1497" y="3304"/>
                    <a:pt x="1819" y="3337"/>
                  </a:cubicBezTo>
                  <a:cubicBezTo>
                    <a:pt x="1863" y="3341"/>
                    <a:pt x="1908" y="3343"/>
                    <a:pt x="1953" y="3343"/>
                  </a:cubicBezTo>
                  <a:cubicBezTo>
                    <a:pt x="2254" y="3343"/>
                    <a:pt x="2564" y="3246"/>
                    <a:pt x="2790" y="3045"/>
                  </a:cubicBezTo>
                  <a:cubicBezTo>
                    <a:pt x="2891" y="2956"/>
                    <a:pt x="2983" y="2856"/>
                    <a:pt x="3069" y="2751"/>
                  </a:cubicBezTo>
                  <a:cubicBezTo>
                    <a:pt x="3084" y="2734"/>
                    <a:pt x="3098" y="2714"/>
                    <a:pt x="3108" y="2692"/>
                  </a:cubicBezTo>
                  <a:cubicBezTo>
                    <a:pt x="3173" y="2582"/>
                    <a:pt x="3249" y="2461"/>
                    <a:pt x="3295" y="2334"/>
                  </a:cubicBezTo>
                  <a:cubicBezTo>
                    <a:pt x="3346" y="2195"/>
                    <a:pt x="3383" y="2046"/>
                    <a:pt x="3397" y="1898"/>
                  </a:cubicBezTo>
                  <a:cubicBezTo>
                    <a:pt x="3415" y="1743"/>
                    <a:pt x="3415" y="1579"/>
                    <a:pt x="3383" y="1425"/>
                  </a:cubicBezTo>
                  <a:cubicBezTo>
                    <a:pt x="3359" y="1297"/>
                    <a:pt x="3317" y="1170"/>
                    <a:pt x="3275" y="1047"/>
                  </a:cubicBezTo>
                  <a:cubicBezTo>
                    <a:pt x="3271" y="1026"/>
                    <a:pt x="3261" y="1009"/>
                    <a:pt x="3252" y="990"/>
                  </a:cubicBezTo>
                  <a:cubicBezTo>
                    <a:pt x="3193" y="871"/>
                    <a:pt x="3120" y="757"/>
                    <a:pt x="3043" y="645"/>
                  </a:cubicBezTo>
                  <a:cubicBezTo>
                    <a:pt x="3033" y="621"/>
                    <a:pt x="3015" y="601"/>
                    <a:pt x="2995" y="582"/>
                  </a:cubicBezTo>
                  <a:cubicBezTo>
                    <a:pt x="2749" y="333"/>
                    <a:pt x="2675" y="273"/>
                    <a:pt x="2359" y="123"/>
                  </a:cubicBezTo>
                  <a:cubicBezTo>
                    <a:pt x="2223" y="60"/>
                    <a:pt x="2069" y="35"/>
                    <a:pt x="1923" y="9"/>
                  </a:cubicBezTo>
                  <a:cubicBezTo>
                    <a:pt x="1898" y="6"/>
                    <a:pt x="1871" y="3"/>
                    <a:pt x="1846" y="2"/>
                  </a:cubicBezTo>
                  <a:cubicBezTo>
                    <a:pt x="1797" y="1"/>
                    <a:pt x="1746" y="1"/>
                    <a:pt x="1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9"/>
            <p:cNvSpPr/>
            <p:nvPr/>
          </p:nvSpPr>
          <p:spPr>
            <a:xfrm rot="-3454965" flipH="1">
              <a:off x="1606675" y="4203163"/>
              <a:ext cx="133754" cy="114131"/>
            </a:xfrm>
            <a:custGeom>
              <a:avLst/>
              <a:gdLst/>
              <a:ahLst/>
              <a:cxnLst/>
              <a:rect l="l" t="t" r="r" b="b"/>
              <a:pathLst>
                <a:path w="6633" h="6482" extrusionOk="0">
                  <a:moveTo>
                    <a:pt x="3211" y="1"/>
                  </a:moveTo>
                  <a:cubicBezTo>
                    <a:pt x="2817" y="1"/>
                    <a:pt x="2421" y="64"/>
                    <a:pt x="2030" y="194"/>
                  </a:cubicBezTo>
                  <a:cubicBezTo>
                    <a:pt x="1459" y="385"/>
                    <a:pt x="950" y="778"/>
                    <a:pt x="579" y="1250"/>
                  </a:cubicBezTo>
                  <a:cubicBezTo>
                    <a:pt x="144" y="1804"/>
                    <a:pt x="0" y="2497"/>
                    <a:pt x="61" y="3186"/>
                  </a:cubicBezTo>
                  <a:cubicBezTo>
                    <a:pt x="114" y="3778"/>
                    <a:pt x="382" y="4310"/>
                    <a:pt x="694" y="4801"/>
                  </a:cubicBezTo>
                  <a:cubicBezTo>
                    <a:pt x="915" y="5149"/>
                    <a:pt x="1209" y="5481"/>
                    <a:pt x="1546" y="5734"/>
                  </a:cubicBezTo>
                  <a:cubicBezTo>
                    <a:pt x="1849" y="6009"/>
                    <a:pt x="2200" y="6229"/>
                    <a:pt x="2581" y="6346"/>
                  </a:cubicBezTo>
                  <a:cubicBezTo>
                    <a:pt x="2876" y="6436"/>
                    <a:pt x="3179" y="6481"/>
                    <a:pt x="3479" y="6481"/>
                  </a:cubicBezTo>
                  <a:cubicBezTo>
                    <a:pt x="4178" y="6481"/>
                    <a:pt x="4864" y="6239"/>
                    <a:pt x="5410" y="5763"/>
                  </a:cubicBezTo>
                  <a:cubicBezTo>
                    <a:pt x="6106" y="5157"/>
                    <a:pt x="6618" y="4241"/>
                    <a:pt x="6627" y="3301"/>
                  </a:cubicBezTo>
                  <a:cubicBezTo>
                    <a:pt x="6633" y="2782"/>
                    <a:pt x="6559" y="2264"/>
                    <a:pt x="6303" y="1802"/>
                  </a:cubicBezTo>
                  <a:cubicBezTo>
                    <a:pt x="6034" y="1316"/>
                    <a:pt x="5677" y="880"/>
                    <a:pt x="5203" y="584"/>
                  </a:cubicBezTo>
                  <a:cubicBezTo>
                    <a:pt x="4587" y="199"/>
                    <a:pt x="3905" y="1"/>
                    <a:pt x="3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9"/>
            <p:cNvSpPr/>
            <p:nvPr/>
          </p:nvSpPr>
          <p:spPr>
            <a:xfrm rot="-3454965" flipH="1">
              <a:off x="1775535" y="4149157"/>
              <a:ext cx="69004" cy="69408"/>
            </a:xfrm>
            <a:custGeom>
              <a:avLst/>
              <a:gdLst/>
              <a:ahLst/>
              <a:cxnLst/>
              <a:rect l="l" t="t" r="r" b="b"/>
              <a:pathLst>
                <a:path w="3422" h="3942" extrusionOk="0">
                  <a:moveTo>
                    <a:pt x="1788" y="1"/>
                  </a:moveTo>
                  <a:cubicBezTo>
                    <a:pt x="1754" y="1"/>
                    <a:pt x="1721" y="4"/>
                    <a:pt x="1687" y="9"/>
                  </a:cubicBezTo>
                  <a:cubicBezTo>
                    <a:pt x="1658" y="9"/>
                    <a:pt x="1636" y="10"/>
                    <a:pt x="1619" y="10"/>
                  </a:cubicBezTo>
                  <a:cubicBezTo>
                    <a:pt x="1593" y="10"/>
                    <a:pt x="1578" y="9"/>
                    <a:pt x="1567" y="9"/>
                  </a:cubicBezTo>
                  <a:cubicBezTo>
                    <a:pt x="1549" y="9"/>
                    <a:pt x="1540" y="10"/>
                    <a:pt x="1507" y="16"/>
                  </a:cubicBezTo>
                  <a:cubicBezTo>
                    <a:pt x="1412" y="30"/>
                    <a:pt x="1267" y="82"/>
                    <a:pt x="1173" y="111"/>
                  </a:cubicBezTo>
                  <a:cubicBezTo>
                    <a:pt x="1153" y="117"/>
                    <a:pt x="1133" y="124"/>
                    <a:pt x="1113" y="133"/>
                  </a:cubicBezTo>
                  <a:cubicBezTo>
                    <a:pt x="1048" y="161"/>
                    <a:pt x="979" y="212"/>
                    <a:pt x="924" y="243"/>
                  </a:cubicBezTo>
                  <a:cubicBezTo>
                    <a:pt x="871" y="276"/>
                    <a:pt x="795" y="315"/>
                    <a:pt x="739" y="358"/>
                  </a:cubicBezTo>
                  <a:cubicBezTo>
                    <a:pt x="622" y="446"/>
                    <a:pt x="520" y="567"/>
                    <a:pt x="430" y="676"/>
                  </a:cubicBezTo>
                  <a:cubicBezTo>
                    <a:pt x="407" y="707"/>
                    <a:pt x="386" y="737"/>
                    <a:pt x="369" y="767"/>
                  </a:cubicBezTo>
                  <a:cubicBezTo>
                    <a:pt x="307" y="872"/>
                    <a:pt x="245" y="984"/>
                    <a:pt x="195" y="1096"/>
                  </a:cubicBezTo>
                  <a:cubicBezTo>
                    <a:pt x="185" y="1117"/>
                    <a:pt x="178" y="1135"/>
                    <a:pt x="171" y="1155"/>
                  </a:cubicBezTo>
                  <a:cubicBezTo>
                    <a:pt x="133" y="1275"/>
                    <a:pt x="106" y="1400"/>
                    <a:pt x="83" y="1521"/>
                  </a:cubicBezTo>
                  <a:cubicBezTo>
                    <a:pt x="80" y="1541"/>
                    <a:pt x="74" y="1563"/>
                    <a:pt x="73" y="1584"/>
                  </a:cubicBezTo>
                  <a:cubicBezTo>
                    <a:pt x="66" y="1659"/>
                    <a:pt x="74" y="1737"/>
                    <a:pt x="76" y="1814"/>
                  </a:cubicBezTo>
                  <a:cubicBezTo>
                    <a:pt x="22" y="1996"/>
                    <a:pt x="1" y="2178"/>
                    <a:pt x="30" y="2370"/>
                  </a:cubicBezTo>
                  <a:cubicBezTo>
                    <a:pt x="61" y="2495"/>
                    <a:pt x="94" y="2624"/>
                    <a:pt x="137" y="2745"/>
                  </a:cubicBezTo>
                  <a:cubicBezTo>
                    <a:pt x="145" y="2767"/>
                    <a:pt x="153" y="2787"/>
                    <a:pt x="162" y="2806"/>
                  </a:cubicBezTo>
                  <a:cubicBezTo>
                    <a:pt x="221" y="2925"/>
                    <a:pt x="297" y="3040"/>
                    <a:pt x="369" y="3151"/>
                  </a:cubicBezTo>
                  <a:cubicBezTo>
                    <a:pt x="381" y="3170"/>
                    <a:pt x="394" y="3190"/>
                    <a:pt x="407" y="3206"/>
                  </a:cubicBezTo>
                  <a:cubicBezTo>
                    <a:pt x="422" y="3226"/>
                    <a:pt x="440" y="3243"/>
                    <a:pt x="457" y="3263"/>
                  </a:cubicBezTo>
                  <a:cubicBezTo>
                    <a:pt x="548" y="3357"/>
                    <a:pt x="645" y="3450"/>
                    <a:pt x="743" y="3535"/>
                  </a:cubicBezTo>
                  <a:cubicBezTo>
                    <a:pt x="781" y="3568"/>
                    <a:pt x="822" y="3595"/>
                    <a:pt x="867" y="3621"/>
                  </a:cubicBezTo>
                  <a:cubicBezTo>
                    <a:pt x="996" y="3695"/>
                    <a:pt x="1132" y="3781"/>
                    <a:pt x="1275" y="3830"/>
                  </a:cubicBezTo>
                  <a:cubicBezTo>
                    <a:pt x="1297" y="3837"/>
                    <a:pt x="1319" y="3841"/>
                    <a:pt x="1340" y="3847"/>
                  </a:cubicBezTo>
                  <a:cubicBezTo>
                    <a:pt x="1464" y="3880"/>
                    <a:pt x="1589" y="3916"/>
                    <a:pt x="1717" y="3934"/>
                  </a:cubicBezTo>
                  <a:cubicBezTo>
                    <a:pt x="1739" y="3938"/>
                    <a:pt x="1763" y="3939"/>
                    <a:pt x="1783" y="3939"/>
                  </a:cubicBezTo>
                  <a:cubicBezTo>
                    <a:pt x="1820" y="3941"/>
                    <a:pt x="1856" y="3942"/>
                    <a:pt x="1893" y="3942"/>
                  </a:cubicBezTo>
                  <a:cubicBezTo>
                    <a:pt x="1985" y="3942"/>
                    <a:pt x="2079" y="3937"/>
                    <a:pt x="2170" y="3932"/>
                  </a:cubicBezTo>
                  <a:cubicBezTo>
                    <a:pt x="2326" y="3922"/>
                    <a:pt x="2477" y="3859"/>
                    <a:pt x="2622" y="3817"/>
                  </a:cubicBezTo>
                  <a:cubicBezTo>
                    <a:pt x="2838" y="3722"/>
                    <a:pt x="3015" y="3580"/>
                    <a:pt x="3153" y="3390"/>
                  </a:cubicBezTo>
                  <a:cubicBezTo>
                    <a:pt x="3284" y="3206"/>
                    <a:pt x="3362" y="3001"/>
                    <a:pt x="3386" y="2775"/>
                  </a:cubicBezTo>
                  <a:cubicBezTo>
                    <a:pt x="3406" y="2680"/>
                    <a:pt x="3418" y="2584"/>
                    <a:pt x="3418" y="2486"/>
                  </a:cubicBezTo>
                  <a:cubicBezTo>
                    <a:pt x="3419" y="2289"/>
                    <a:pt x="3422" y="2083"/>
                    <a:pt x="3387" y="1888"/>
                  </a:cubicBezTo>
                  <a:cubicBezTo>
                    <a:pt x="3354" y="1689"/>
                    <a:pt x="3294" y="1494"/>
                    <a:pt x="3226" y="1305"/>
                  </a:cubicBezTo>
                  <a:cubicBezTo>
                    <a:pt x="3192" y="1213"/>
                    <a:pt x="3150" y="1125"/>
                    <a:pt x="3100" y="1040"/>
                  </a:cubicBezTo>
                  <a:cubicBezTo>
                    <a:pt x="2998" y="866"/>
                    <a:pt x="2897" y="679"/>
                    <a:pt x="2762" y="527"/>
                  </a:cubicBezTo>
                  <a:cubicBezTo>
                    <a:pt x="2746" y="508"/>
                    <a:pt x="2730" y="492"/>
                    <a:pt x="2714" y="473"/>
                  </a:cubicBezTo>
                  <a:cubicBezTo>
                    <a:pt x="2556" y="311"/>
                    <a:pt x="2396" y="154"/>
                    <a:pt x="2170" y="81"/>
                  </a:cubicBezTo>
                  <a:cubicBezTo>
                    <a:pt x="2117" y="68"/>
                    <a:pt x="2065" y="55"/>
                    <a:pt x="2011" y="42"/>
                  </a:cubicBezTo>
                  <a:cubicBezTo>
                    <a:pt x="1938" y="15"/>
                    <a:pt x="1864" y="1"/>
                    <a:pt x="1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9"/>
            <p:cNvSpPr/>
            <p:nvPr/>
          </p:nvSpPr>
          <p:spPr>
            <a:xfrm rot="-3454965" flipH="1">
              <a:off x="1469963" y="4409133"/>
              <a:ext cx="59265" cy="50938"/>
            </a:xfrm>
            <a:custGeom>
              <a:avLst/>
              <a:gdLst/>
              <a:ahLst/>
              <a:cxnLst/>
              <a:rect l="l" t="t" r="r" b="b"/>
              <a:pathLst>
                <a:path w="2939" h="2893" extrusionOk="0">
                  <a:moveTo>
                    <a:pt x="1560" y="0"/>
                  </a:moveTo>
                  <a:cubicBezTo>
                    <a:pt x="1479" y="0"/>
                    <a:pt x="1376" y="3"/>
                    <a:pt x="1320" y="13"/>
                  </a:cubicBezTo>
                  <a:cubicBezTo>
                    <a:pt x="1201" y="34"/>
                    <a:pt x="1084" y="76"/>
                    <a:pt x="975" y="112"/>
                  </a:cubicBezTo>
                  <a:cubicBezTo>
                    <a:pt x="963" y="116"/>
                    <a:pt x="953" y="119"/>
                    <a:pt x="942" y="125"/>
                  </a:cubicBezTo>
                  <a:cubicBezTo>
                    <a:pt x="818" y="182"/>
                    <a:pt x="702" y="254"/>
                    <a:pt x="594" y="336"/>
                  </a:cubicBezTo>
                  <a:cubicBezTo>
                    <a:pt x="584" y="343"/>
                    <a:pt x="576" y="351"/>
                    <a:pt x="568" y="358"/>
                  </a:cubicBezTo>
                  <a:lnTo>
                    <a:pt x="555" y="371"/>
                  </a:lnTo>
                  <a:cubicBezTo>
                    <a:pt x="493" y="435"/>
                    <a:pt x="375" y="556"/>
                    <a:pt x="316" y="623"/>
                  </a:cubicBezTo>
                  <a:lnTo>
                    <a:pt x="309" y="630"/>
                  </a:lnTo>
                  <a:cubicBezTo>
                    <a:pt x="302" y="637"/>
                    <a:pt x="294" y="646"/>
                    <a:pt x="289" y="656"/>
                  </a:cubicBezTo>
                  <a:cubicBezTo>
                    <a:pt x="221" y="756"/>
                    <a:pt x="169" y="867"/>
                    <a:pt x="116" y="975"/>
                  </a:cubicBezTo>
                  <a:cubicBezTo>
                    <a:pt x="112" y="984"/>
                    <a:pt x="107" y="994"/>
                    <a:pt x="104" y="1002"/>
                  </a:cubicBezTo>
                  <a:lnTo>
                    <a:pt x="99" y="1018"/>
                  </a:lnTo>
                  <a:cubicBezTo>
                    <a:pt x="83" y="1076"/>
                    <a:pt x="34" y="1284"/>
                    <a:pt x="21" y="1340"/>
                  </a:cubicBezTo>
                  <a:cubicBezTo>
                    <a:pt x="21" y="1343"/>
                    <a:pt x="20" y="1346"/>
                    <a:pt x="20" y="1349"/>
                  </a:cubicBezTo>
                  <a:cubicBezTo>
                    <a:pt x="1" y="1466"/>
                    <a:pt x="18" y="1620"/>
                    <a:pt x="25" y="1709"/>
                  </a:cubicBezTo>
                  <a:cubicBezTo>
                    <a:pt x="27" y="1720"/>
                    <a:pt x="28" y="1730"/>
                    <a:pt x="30" y="1739"/>
                  </a:cubicBezTo>
                  <a:cubicBezTo>
                    <a:pt x="29" y="1738"/>
                    <a:pt x="29" y="1737"/>
                    <a:pt x="29" y="1737"/>
                  </a:cubicBezTo>
                  <a:lnTo>
                    <a:pt x="29" y="1737"/>
                  </a:lnTo>
                  <a:cubicBezTo>
                    <a:pt x="28" y="1737"/>
                    <a:pt x="85" y="1998"/>
                    <a:pt x="135" y="2090"/>
                  </a:cubicBezTo>
                  <a:cubicBezTo>
                    <a:pt x="162" y="2139"/>
                    <a:pt x="284" y="2340"/>
                    <a:pt x="315" y="2386"/>
                  </a:cubicBezTo>
                  <a:cubicBezTo>
                    <a:pt x="316" y="2391"/>
                    <a:pt x="317" y="2392"/>
                    <a:pt x="320" y="2396"/>
                  </a:cubicBezTo>
                  <a:cubicBezTo>
                    <a:pt x="323" y="2401"/>
                    <a:pt x="329" y="2406"/>
                    <a:pt x="335" y="2412"/>
                  </a:cubicBezTo>
                  <a:cubicBezTo>
                    <a:pt x="440" y="2555"/>
                    <a:pt x="572" y="2658"/>
                    <a:pt x="730" y="2727"/>
                  </a:cubicBezTo>
                  <a:cubicBezTo>
                    <a:pt x="870" y="2818"/>
                    <a:pt x="1025" y="2868"/>
                    <a:pt x="1195" y="2881"/>
                  </a:cubicBezTo>
                  <a:cubicBezTo>
                    <a:pt x="1245" y="2889"/>
                    <a:pt x="1294" y="2893"/>
                    <a:pt x="1342" y="2893"/>
                  </a:cubicBezTo>
                  <a:cubicBezTo>
                    <a:pt x="1459" y="2893"/>
                    <a:pt x="1572" y="2871"/>
                    <a:pt x="1683" y="2828"/>
                  </a:cubicBezTo>
                  <a:cubicBezTo>
                    <a:pt x="1852" y="2793"/>
                    <a:pt x="2004" y="2720"/>
                    <a:pt x="2136" y="2602"/>
                  </a:cubicBezTo>
                  <a:cubicBezTo>
                    <a:pt x="2173" y="2563"/>
                    <a:pt x="2214" y="2522"/>
                    <a:pt x="2251" y="2483"/>
                  </a:cubicBezTo>
                  <a:cubicBezTo>
                    <a:pt x="2327" y="2444"/>
                    <a:pt x="2399" y="2398"/>
                    <a:pt x="2467" y="2339"/>
                  </a:cubicBezTo>
                  <a:cubicBezTo>
                    <a:pt x="2546" y="2255"/>
                    <a:pt x="2625" y="2171"/>
                    <a:pt x="2704" y="2089"/>
                  </a:cubicBezTo>
                  <a:cubicBezTo>
                    <a:pt x="2835" y="1904"/>
                    <a:pt x="2913" y="1700"/>
                    <a:pt x="2939" y="1477"/>
                  </a:cubicBezTo>
                  <a:cubicBezTo>
                    <a:pt x="2936" y="1368"/>
                    <a:pt x="2933" y="1257"/>
                    <a:pt x="2931" y="1149"/>
                  </a:cubicBezTo>
                  <a:cubicBezTo>
                    <a:pt x="2896" y="922"/>
                    <a:pt x="2805" y="716"/>
                    <a:pt x="2661" y="536"/>
                  </a:cubicBezTo>
                  <a:cubicBezTo>
                    <a:pt x="2656" y="529"/>
                    <a:pt x="2650" y="521"/>
                    <a:pt x="2644" y="515"/>
                  </a:cubicBezTo>
                  <a:lnTo>
                    <a:pt x="2644" y="515"/>
                  </a:lnTo>
                  <a:cubicBezTo>
                    <a:pt x="2644" y="515"/>
                    <a:pt x="2645" y="516"/>
                    <a:pt x="2645" y="516"/>
                  </a:cubicBezTo>
                  <a:cubicBezTo>
                    <a:pt x="2646" y="516"/>
                    <a:pt x="2457" y="313"/>
                    <a:pt x="2368" y="256"/>
                  </a:cubicBezTo>
                  <a:cubicBezTo>
                    <a:pt x="2329" y="231"/>
                    <a:pt x="2224" y="178"/>
                    <a:pt x="2212" y="173"/>
                  </a:cubicBezTo>
                  <a:lnTo>
                    <a:pt x="2212" y="173"/>
                  </a:lnTo>
                  <a:cubicBezTo>
                    <a:pt x="2192" y="162"/>
                    <a:pt x="2105" y="113"/>
                    <a:pt x="2063" y="95"/>
                  </a:cubicBezTo>
                  <a:lnTo>
                    <a:pt x="2051" y="89"/>
                  </a:lnTo>
                  <a:cubicBezTo>
                    <a:pt x="2047" y="87"/>
                    <a:pt x="2041" y="86"/>
                    <a:pt x="2037" y="83"/>
                  </a:cubicBezTo>
                  <a:cubicBezTo>
                    <a:pt x="1992" y="70"/>
                    <a:pt x="1762" y="15"/>
                    <a:pt x="1716" y="5"/>
                  </a:cubicBezTo>
                  <a:cubicBezTo>
                    <a:pt x="1711" y="5"/>
                    <a:pt x="1710" y="4"/>
                    <a:pt x="1706" y="4"/>
                  </a:cubicBezTo>
                  <a:cubicBezTo>
                    <a:pt x="1697" y="2"/>
                    <a:pt x="1687" y="2"/>
                    <a:pt x="1677" y="2"/>
                  </a:cubicBezTo>
                  <a:cubicBezTo>
                    <a:pt x="1692" y="2"/>
                    <a:pt x="1635" y="0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9"/>
            <p:cNvSpPr/>
            <p:nvPr/>
          </p:nvSpPr>
          <p:spPr>
            <a:xfrm rot="-3454965" flipH="1">
              <a:off x="1597385" y="4401852"/>
              <a:ext cx="54748" cy="48033"/>
            </a:xfrm>
            <a:custGeom>
              <a:avLst/>
              <a:gdLst/>
              <a:ahLst/>
              <a:cxnLst/>
              <a:rect l="l" t="t" r="r" b="b"/>
              <a:pathLst>
                <a:path w="2715" h="2728" extrusionOk="0">
                  <a:moveTo>
                    <a:pt x="1471" y="0"/>
                  </a:moveTo>
                  <a:cubicBezTo>
                    <a:pt x="1462" y="0"/>
                    <a:pt x="1152" y="5"/>
                    <a:pt x="1143" y="8"/>
                  </a:cubicBezTo>
                  <a:lnTo>
                    <a:pt x="1139" y="8"/>
                  </a:lnTo>
                  <a:cubicBezTo>
                    <a:pt x="1028" y="23"/>
                    <a:pt x="903" y="68"/>
                    <a:pt x="814" y="101"/>
                  </a:cubicBezTo>
                  <a:cubicBezTo>
                    <a:pt x="701" y="141"/>
                    <a:pt x="599" y="212"/>
                    <a:pt x="506" y="285"/>
                  </a:cubicBezTo>
                  <a:cubicBezTo>
                    <a:pt x="412" y="360"/>
                    <a:pt x="324" y="448"/>
                    <a:pt x="257" y="549"/>
                  </a:cubicBezTo>
                  <a:cubicBezTo>
                    <a:pt x="195" y="644"/>
                    <a:pt x="146" y="749"/>
                    <a:pt x="96" y="851"/>
                  </a:cubicBezTo>
                  <a:lnTo>
                    <a:pt x="90" y="861"/>
                  </a:lnTo>
                  <a:cubicBezTo>
                    <a:pt x="25" y="1018"/>
                    <a:pt x="1" y="1180"/>
                    <a:pt x="18" y="1346"/>
                  </a:cubicBezTo>
                  <a:cubicBezTo>
                    <a:pt x="8" y="1513"/>
                    <a:pt x="40" y="1674"/>
                    <a:pt x="113" y="1829"/>
                  </a:cubicBezTo>
                  <a:cubicBezTo>
                    <a:pt x="168" y="1964"/>
                    <a:pt x="251" y="2075"/>
                    <a:pt x="349" y="2173"/>
                  </a:cubicBezTo>
                  <a:cubicBezTo>
                    <a:pt x="432" y="2291"/>
                    <a:pt x="527" y="2400"/>
                    <a:pt x="648" y="2489"/>
                  </a:cubicBezTo>
                  <a:cubicBezTo>
                    <a:pt x="745" y="2541"/>
                    <a:pt x="844" y="2593"/>
                    <a:pt x="942" y="2645"/>
                  </a:cubicBezTo>
                  <a:cubicBezTo>
                    <a:pt x="1090" y="2701"/>
                    <a:pt x="1241" y="2728"/>
                    <a:pt x="1395" y="2728"/>
                  </a:cubicBezTo>
                  <a:cubicBezTo>
                    <a:pt x="1459" y="2728"/>
                    <a:pt x="1524" y="2723"/>
                    <a:pt x="1589" y="2714"/>
                  </a:cubicBezTo>
                  <a:cubicBezTo>
                    <a:pt x="1592" y="2714"/>
                    <a:pt x="1596" y="2712"/>
                    <a:pt x="1598" y="2712"/>
                  </a:cubicBezTo>
                  <a:lnTo>
                    <a:pt x="1599" y="2712"/>
                  </a:lnTo>
                  <a:cubicBezTo>
                    <a:pt x="1605" y="2710"/>
                    <a:pt x="1913" y="2622"/>
                    <a:pt x="1920" y="2620"/>
                  </a:cubicBezTo>
                  <a:cubicBezTo>
                    <a:pt x="1921" y="2620"/>
                    <a:pt x="1923" y="2619"/>
                    <a:pt x="1924" y="2619"/>
                  </a:cubicBezTo>
                  <a:cubicBezTo>
                    <a:pt x="1927" y="2616"/>
                    <a:pt x="1930" y="2616"/>
                    <a:pt x="1932" y="2615"/>
                  </a:cubicBezTo>
                  <a:cubicBezTo>
                    <a:pt x="2037" y="2563"/>
                    <a:pt x="2137" y="2501"/>
                    <a:pt x="2232" y="2433"/>
                  </a:cubicBezTo>
                  <a:lnTo>
                    <a:pt x="2238" y="2428"/>
                  </a:lnTo>
                  <a:cubicBezTo>
                    <a:pt x="2244" y="2422"/>
                    <a:pt x="2470" y="2183"/>
                    <a:pt x="2475" y="2176"/>
                  </a:cubicBezTo>
                  <a:cubicBezTo>
                    <a:pt x="2475" y="2176"/>
                    <a:pt x="2477" y="2174"/>
                    <a:pt x="2477" y="2173"/>
                  </a:cubicBezTo>
                  <a:cubicBezTo>
                    <a:pt x="2543" y="2079"/>
                    <a:pt x="2605" y="1976"/>
                    <a:pt x="2639" y="1868"/>
                  </a:cubicBezTo>
                  <a:lnTo>
                    <a:pt x="2639" y="1865"/>
                  </a:lnTo>
                  <a:cubicBezTo>
                    <a:pt x="2639" y="1864"/>
                    <a:pt x="2714" y="1547"/>
                    <a:pt x="2714" y="1544"/>
                  </a:cubicBezTo>
                  <a:lnTo>
                    <a:pt x="2714" y="1543"/>
                  </a:lnTo>
                  <a:lnTo>
                    <a:pt x="2714" y="1536"/>
                  </a:lnTo>
                  <a:lnTo>
                    <a:pt x="2714" y="1533"/>
                  </a:lnTo>
                  <a:cubicBezTo>
                    <a:pt x="2714" y="1530"/>
                    <a:pt x="2707" y="1206"/>
                    <a:pt x="2707" y="1203"/>
                  </a:cubicBezTo>
                  <a:lnTo>
                    <a:pt x="2707" y="1202"/>
                  </a:lnTo>
                  <a:lnTo>
                    <a:pt x="2707" y="1195"/>
                  </a:lnTo>
                  <a:cubicBezTo>
                    <a:pt x="2690" y="1079"/>
                    <a:pt x="2648" y="969"/>
                    <a:pt x="2612" y="859"/>
                  </a:cubicBezTo>
                  <a:lnTo>
                    <a:pt x="2606" y="844"/>
                  </a:lnTo>
                  <a:cubicBezTo>
                    <a:pt x="2554" y="736"/>
                    <a:pt x="2483" y="631"/>
                    <a:pt x="2419" y="534"/>
                  </a:cubicBezTo>
                  <a:cubicBezTo>
                    <a:pt x="2416" y="528"/>
                    <a:pt x="2412" y="523"/>
                    <a:pt x="2409" y="520"/>
                  </a:cubicBezTo>
                  <a:cubicBezTo>
                    <a:pt x="2413" y="518"/>
                    <a:pt x="2409" y="514"/>
                    <a:pt x="2405" y="508"/>
                  </a:cubicBezTo>
                  <a:cubicBezTo>
                    <a:pt x="2403" y="507"/>
                    <a:pt x="2402" y="505"/>
                    <a:pt x="2399" y="503"/>
                  </a:cubicBezTo>
                  <a:cubicBezTo>
                    <a:pt x="2360" y="462"/>
                    <a:pt x="2189" y="303"/>
                    <a:pt x="2147" y="265"/>
                  </a:cubicBezTo>
                  <a:lnTo>
                    <a:pt x="2146" y="262"/>
                  </a:lnTo>
                  <a:lnTo>
                    <a:pt x="2143" y="259"/>
                  </a:lnTo>
                  <a:cubicBezTo>
                    <a:pt x="2137" y="255"/>
                    <a:pt x="2133" y="252"/>
                    <a:pt x="2127" y="248"/>
                  </a:cubicBezTo>
                  <a:cubicBezTo>
                    <a:pt x="2126" y="246"/>
                    <a:pt x="2123" y="245"/>
                    <a:pt x="2121" y="245"/>
                  </a:cubicBezTo>
                  <a:cubicBezTo>
                    <a:pt x="2121" y="245"/>
                    <a:pt x="2119" y="245"/>
                    <a:pt x="2119" y="242"/>
                  </a:cubicBezTo>
                  <a:cubicBezTo>
                    <a:pt x="2098" y="232"/>
                    <a:pt x="1844" y="95"/>
                    <a:pt x="1824" y="84"/>
                  </a:cubicBezTo>
                  <a:cubicBezTo>
                    <a:pt x="1822" y="84"/>
                    <a:pt x="1822" y="82"/>
                    <a:pt x="1821" y="82"/>
                  </a:cubicBezTo>
                  <a:cubicBezTo>
                    <a:pt x="1815" y="81"/>
                    <a:pt x="1812" y="80"/>
                    <a:pt x="1806" y="77"/>
                  </a:cubicBezTo>
                  <a:cubicBezTo>
                    <a:pt x="1788" y="72"/>
                    <a:pt x="1504" y="5"/>
                    <a:pt x="1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9"/>
            <p:cNvSpPr/>
            <p:nvPr/>
          </p:nvSpPr>
          <p:spPr>
            <a:xfrm rot="-3454965" flipH="1">
              <a:off x="1508634" y="3852324"/>
              <a:ext cx="66282" cy="56555"/>
            </a:xfrm>
            <a:custGeom>
              <a:avLst/>
              <a:gdLst/>
              <a:ahLst/>
              <a:cxnLst/>
              <a:rect l="l" t="t" r="r" b="b"/>
              <a:pathLst>
                <a:path w="3287" h="3212" extrusionOk="0">
                  <a:moveTo>
                    <a:pt x="1338" y="0"/>
                  </a:moveTo>
                  <a:cubicBezTo>
                    <a:pt x="1273" y="0"/>
                    <a:pt x="1207" y="5"/>
                    <a:pt x="1141" y="15"/>
                  </a:cubicBezTo>
                  <a:cubicBezTo>
                    <a:pt x="1035" y="45"/>
                    <a:pt x="928" y="75"/>
                    <a:pt x="820" y="106"/>
                  </a:cubicBezTo>
                  <a:cubicBezTo>
                    <a:pt x="605" y="202"/>
                    <a:pt x="428" y="343"/>
                    <a:pt x="289" y="534"/>
                  </a:cubicBezTo>
                  <a:cubicBezTo>
                    <a:pt x="284" y="542"/>
                    <a:pt x="281" y="549"/>
                    <a:pt x="278" y="556"/>
                  </a:cubicBezTo>
                  <a:cubicBezTo>
                    <a:pt x="222" y="652"/>
                    <a:pt x="160" y="763"/>
                    <a:pt x="113" y="864"/>
                  </a:cubicBezTo>
                  <a:cubicBezTo>
                    <a:pt x="105" y="880"/>
                    <a:pt x="98" y="894"/>
                    <a:pt x="94" y="911"/>
                  </a:cubicBezTo>
                  <a:cubicBezTo>
                    <a:pt x="77" y="969"/>
                    <a:pt x="64" y="1039"/>
                    <a:pt x="51" y="1090"/>
                  </a:cubicBezTo>
                  <a:cubicBezTo>
                    <a:pt x="38" y="1140"/>
                    <a:pt x="19" y="1209"/>
                    <a:pt x="9" y="1268"/>
                  </a:cubicBezTo>
                  <a:cubicBezTo>
                    <a:pt x="6" y="1284"/>
                    <a:pt x="6" y="1300"/>
                    <a:pt x="5" y="1317"/>
                  </a:cubicBezTo>
                  <a:cubicBezTo>
                    <a:pt x="0" y="1426"/>
                    <a:pt x="5" y="1550"/>
                    <a:pt x="10" y="1659"/>
                  </a:cubicBezTo>
                  <a:cubicBezTo>
                    <a:pt x="10" y="1667"/>
                    <a:pt x="10" y="1674"/>
                    <a:pt x="13" y="1684"/>
                  </a:cubicBezTo>
                  <a:cubicBezTo>
                    <a:pt x="15" y="1700"/>
                    <a:pt x="16" y="1715"/>
                    <a:pt x="20" y="1731"/>
                  </a:cubicBezTo>
                  <a:cubicBezTo>
                    <a:pt x="46" y="1851"/>
                    <a:pt x="82" y="1973"/>
                    <a:pt x="123" y="2088"/>
                  </a:cubicBezTo>
                  <a:cubicBezTo>
                    <a:pt x="128" y="2104"/>
                    <a:pt x="134" y="2120"/>
                    <a:pt x="143" y="2134"/>
                  </a:cubicBezTo>
                  <a:cubicBezTo>
                    <a:pt x="150" y="2149"/>
                    <a:pt x="157" y="2163"/>
                    <a:pt x="164" y="2176"/>
                  </a:cubicBezTo>
                  <a:cubicBezTo>
                    <a:pt x="226" y="2288"/>
                    <a:pt x="292" y="2403"/>
                    <a:pt x="367" y="2507"/>
                  </a:cubicBezTo>
                  <a:cubicBezTo>
                    <a:pt x="387" y="2534"/>
                    <a:pt x="410" y="2559"/>
                    <a:pt x="433" y="2584"/>
                  </a:cubicBezTo>
                  <a:cubicBezTo>
                    <a:pt x="524" y="2674"/>
                    <a:pt x="618" y="2766"/>
                    <a:pt x="714" y="2849"/>
                  </a:cubicBezTo>
                  <a:cubicBezTo>
                    <a:pt x="727" y="2859"/>
                    <a:pt x="741" y="2871"/>
                    <a:pt x="756" y="2881"/>
                  </a:cubicBezTo>
                  <a:cubicBezTo>
                    <a:pt x="769" y="2889"/>
                    <a:pt x="783" y="2900"/>
                    <a:pt x="797" y="2908"/>
                  </a:cubicBezTo>
                  <a:cubicBezTo>
                    <a:pt x="905" y="2971"/>
                    <a:pt x="1016" y="3032"/>
                    <a:pt x="1130" y="3087"/>
                  </a:cubicBezTo>
                  <a:cubicBezTo>
                    <a:pt x="1160" y="3101"/>
                    <a:pt x="1192" y="3111"/>
                    <a:pt x="1223" y="3120"/>
                  </a:cubicBezTo>
                  <a:cubicBezTo>
                    <a:pt x="1340" y="3153"/>
                    <a:pt x="1461" y="3184"/>
                    <a:pt x="1581" y="3205"/>
                  </a:cubicBezTo>
                  <a:cubicBezTo>
                    <a:pt x="1597" y="3209"/>
                    <a:pt x="1613" y="3210"/>
                    <a:pt x="1632" y="3210"/>
                  </a:cubicBezTo>
                  <a:cubicBezTo>
                    <a:pt x="1646" y="3211"/>
                    <a:pt x="1660" y="3211"/>
                    <a:pt x="1675" y="3211"/>
                  </a:cubicBezTo>
                  <a:cubicBezTo>
                    <a:pt x="1724" y="3211"/>
                    <a:pt x="1775" y="3208"/>
                    <a:pt x="1819" y="3206"/>
                  </a:cubicBezTo>
                  <a:cubicBezTo>
                    <a:pt x="1872" y="3205"/>
                    <a:pt x="1941" y="3206"/>
                    <a:pt x="2002" y="3203"/>
                  </a:cubicBezTo>
                  <a:cubicBezTo>
                    <a:pt x="2017" y="3202"/>
                    <a:pt x="2035" y="3200"/>
                    <a:pt x="2050" y="3196"/>
                  </a:cubicBezTo>
                  <a:lnTo>
                    <a:pt x="2072" y="3190"/>
                  </a:lnTo>
                  <a:cubicBezTo>
                    <a:pt x="2180" y="3163"/>
                    <a:pt x="2302" y="3131"/>
                    <a:pt x="2406" y="3094"/>
                  </a:cubicBezTo>
                  <a:cubicBezTo>
                    <a:pt x="2423" y="3088"/>
                    <a:pt x="2437" y="3081"/>
                    <a:pt x="2453" y="3074"/>
                  </a:cubicBezTo>
                  <a:cubicBezTo>
                    <a:pt x="2509" y="3045"/>
                    <a:pt x="2570" y="3003"/>
                    <a:pt x="2617" y="2974"/>
                  </a:cubicBezTo>
                  <a:cubicBezTo>
                    <a:pt x="2663" y="2946"/>
                    <a:pt x="2728" y="2910"/>
                    <a:pt x="2781" y="2874"/>
                  </a:cubicBezTo>
                  <a:cubicBezTo>
                    <a:pt x="2788" y="2868"/>
                    <a:pt x="2793" y="2865"/>
                    <a:pt x="2800" y="2859"/>
                  </a:cubicBezTo>
                  <a:cubicBezTo>
                    <a:pt x="2804" y="2856"/>
                    <a:pt x="2807" y="2853"/>
                    <a:pt x="2810" y="2851"/>
                  </a:cubicBezTo>
                  <a:cubicBezTo>
                    <a:pt x="2812" y="2849"/>
                    <a:pt x="2813" y="2846"/>
                    <a:pt x="2817" y="2845"/>
                  </a:cubicBezTo>
                  <a:cubicBezTo>
                    <a:pt x="2896" y="2763"/>
                    <a:pt x="2976" y="2678"/>
                    <a:pt x="3052" y="2595"/>
                  </a:cubicBezTo>
                  <a:cubicBezTo>
                    <a:pt x="3079" y="2547"/>
                    <a:pt x="3105" y="2498"/>
                    <a:pt x="3131" y="2448"/>
                  </a:cubicBezTo>
                  <a:cubicBezTo>
                    <a:pt x="3196" y="2356"/>
                    <a:pt x="3236" y="2254"/>
                    <a:pt x="3249" y="2141"/>
                  </a:cubicBezTo>
                  <a:cubicBezTo>
                    <a:pt x="3260" y="2088"/>
                    <a:pt x="3273" y="2036"/>
                    <a:pt x="3286" y="1982"/>
                  </a:cubicBezTo>
                  <a:cubicBezTo>
                    <a:pt x="3285" y="1872"/>
                    <a:pt x="3281" y="1763"/>
                    <a:pt x="3279" y="1655"/>
                  </a:cubicBezTo>
                  <a:cubicBezTo>
                    <a:pt x="3278" y="1645"/>
                    <a:pt x="3278" y="1635"/>
                    <a:pt x="3275" y="1626"/>
                  </a:cubicBezTo>
                  <a:cubicBezTo>
                    <a:pt x="3273" y="1621"/>
                    <a:pt x="3273" y="1616"/>
                    <a:pt x="3272" y="1612"/>
                  </a:cubicBezTo>
                  <a:cubicBezTo>
                    <a:pt x="3257" y="1550"/>
                    <a:pt x="3199" y="1347"/>
                    <a:pt x="3178" y="1288"/>
                  </a:cubicBezTo>
                  <a:cubicBezTo>
                    <a:pt x="3174" y="1277"/>
                    <a:pt x="3171" y="1268"/>
                    <a:pt x="3167" y="1257"/>
                  </a:cubicBezTo>
                  <a:cubicBezTo>
                    <a:pt x="3141" y="1200"/>
                    <a:pt x="3092" y="1130"/>
                    <a:pt x="3066" y="1090"/>
                  </a:cubicBezTo>
                  <a:cubicBezTo>
                    <a:pt x="3042" y="1048"/>
                    <a:pt x="3001" y="975"/>
                    <a:pt x="2964" y="924"/>
                  </a:cubicBezTo>
                  <a:cubicBezTo>
                    <a:pt x="2958" y="917"/>
                    <a:pt x="2954" y="910"/>
                    <a:pt x="2947" y="903"/>
                  </a:cubicBezTo>
                  <a:cubicBezTo>
                    <a:pt x="2941" y="900"/>
                    <a:pt x="2940" y="895"/>
                    <a:pt x="2935" y="893"/>
                  </a:cubicBezTo>
                  <a:cubicBezTo>
                    <a:pt x="2865" y="819"/>
                    <a:pt x="2755" y="716"/>
                    <a:pt x="2678" y="649"/>
                  </a:cubicBezTo>
                  <a:cubicBezTo>
                    <a:pt x="2663" y="636"/>
                    <a:pt x="2649" y="626"/>
                    <a:pt x="2633" y="615"/>
                  </a:cubicBezTo>
                  <a:cubicBezTo>
                    <a:pt x="2626" y="609"/>
                    <a:pt x="2617" y="606"/>
                    <a:pt x="2609" y="601"/>
                  </a:cubicBezTo>
                  <a:cubicBezTo>
                    <a:pt x="2505" y="543"/>
                    <a:pt x="2401" y="481"/>
                    <a:pt x="2294" y="434"/>
                  </a:cubicBezTo>
                  <a:cubicBezTo>
                    <a:pt x="2232" y="360"/>
                    <a:pt x="2164" y="296"/>
                    <a:pt x="2081" y="239"/>
                  </a:cubicBezTo>
                  <a:cubicBezTo>
                    <a:pt x="1984" y="188"/>
                    <a:pt x="1885" y="134"/>
                    <a:pt x="1789" y="83"/>
                  </a:cubicBezTo>
                  <a:cubicBezTo>
                    <a:pt x="1641" y="27"/>
                    <a:pt x="1491" y="0"/>
                    <a:pt x="1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9"/>
            <p:cNvSpPr/>
            <p:nvPr/>
          </p:nvSpPr>
          <p:spPr>
            <a:xfrm rot="-3454965" flipH="1">
              <a:off x="1767333" y="4276849"/>
              <a:ext cx="58539" cy="50181"/>
            </a:xfrm>
            <a:custGeom>
              <a:avLst/>
              <a:gdLst/>
              <a:ahLst/>
              <a:cxnLst/>
              <a:rect l="l" t="t" r="r" b="b"/>
              <a:pathLst>
                <a:path w="2903" h="2850" extrusionOk="0">
                  <a:moveTo>
                    <a:pt x="1596" y="1"/>
                  </a:moveTo>
                  <a:cubicBezTo>
                    <a:pt x="1510" y="1"/>
                    <a:pt x="1350" y="3"/>
                    <a:pt x="1265" y="6"/>
                  </a:cubicBezTo>
                  <a:lnTo>
                    <a:pt x="1251" y="6"/>
                  </a:lnTo>
                  <a:cubicBezTo>
                    <a:pt x="1242" y="6"/>
                    <a:pt x="1233" y="9"/>
                    <a:pt x="1226" y="11"/>
                  </a:cubicBezTo>
                  <a:cubicBezTo>
                    <a:pt x="1222" y="11"/>
                    <a:pt x="1219" y="12"/>
                    <a:pt x="1215" y="12"/>
                  </a:cubicBezTo>
                  <a:cubicBezTo>
                    <a:pt x="1213" y="12"/>
                    <a:pt x="1209" y="15"/>
                    <a:pt x="1207" y="15"/>
                  </a:cubicBezTo>
                  <a:cubicBezTo>
                    <a:pt x="1101" y="45"/>
                    <a:pt x="996" y="75"/>
                    <a:pt x="888" y="106"/>
                  </a:cubicBezTo>
                  <a:cubicBezTo>
                    <a:pt x="885" y="106"/>
                    <a:pt x="884" y="106"/>
                    <a:pt x="882" y="108"/>
                  </a:cubicBezTo>
                  <a:lnTo>
                    <a:pt x="855" y="119"/>
                  </a:lnTo>
                  <a:cubicBezTo>
                    <a:pt x="849" y="120"/>
                    <a:pt x="846" y="124"/>
                    <a:pt x="841" y="126"/>
                  </a:cubicBezTo>
                  <a:cubicBezTo>
                    <a:pt x="839" y="126"/>
                    <a:pt x="838" y="127"/>
                    <a:pt x="838" y="127"/>
                  </a:cubicBezTo>
                  <a:cubicBezTo>
                    <a:pt x="787" y="159"/>
                    <a:pt x="737" y="189"/>
                    <a:pt x="688" y="219"/>
                  </a:cubicBezTo>
                  <a:cubicBezTo>
                    <a:pt x="638" y="249"/>
                    <a:pt x="587" y="278"/>
                    <a:pt x="539" y="311"/>
                  </a:cubicBezTo>
                  <a:lnTo>
                    <a:pt x="517" y="327"/>
                  </a:lnTo>
                  <a:lnTo>
                    <a:pt x="507" y="339"/>
                  </a:lnTo>
                  <a:cubicBezTo>
                    <a:pt x="487" y="356"/>
                    <a:pt x="285" y="570"/>
                    <a:pt x="269" y="590"/>
                  </a:cubicBezTo>
                  <a:lnTo>
                    <a:pt x="264" y="595"/>
                  </a:lnTo>
                  <a:cubicBezTo>
                    <a:pt x="258" y="602"/>
                    <a:pt x="252" y="609"/>
                    <a:pt x="249" y="616"/>
                  </a:cubicBezTo>
                  <a:cubicBezTo>
                    <a:pt x="215" y="677"/>
                    <a:pt x="120" y="822"/>
                    <a:pt x="82" y="931"/>
                  </a:cubicBezTo>
                  <a:cubicBezTo>
                    <a:pt x="82" y="933"/>
                    <a:pt x="80" y="936"/>
                    <a:pt x="80" y="937"/>
                  </a:cubicBezTo>
                  <a:cubicBezTo>
                    <a:pt x="65" y="990"/>
                    <a:pt x="54" y="1045"/>
                    <a:pt x="41" y="1101"/>
                  </a:cubicBezTo>
                  <a:lnTo>
                    <a:pt x="3" y="1262"/>
                  </a:lnTo>
                  <a:cubicBezTo>
                    <a:pt x="3" y="1268"/>
                    <a:pt x="0" y="1271"/>
                    <a:pt x="0" y="1277"/>
                  </a:cubicBezTo>
                  <a:lnTo>
                    <a:pt x="0" y="1290"/>
                  </a:lnTo>
                  <a:lnTo>
                    <a:pt x="0" y="1293"/>
                  </a:lnTo>
                  <a:cubicBezTo>
                    <a:pt x="3" y="1403"/>
                    <a:pt x="6" y="1513"/>
                    <a:pt x="8" y="1621"/>
                  </a:cubicBezTo>
                  <a:lnTo>
                    <a:pt x="8" y="1631"/>
                  </a:lnTo>
                  <a:cubicBezTo>
                    <a:pt x="21" y="1743"/>
                    <a:pt x="57" y="1844"/>
                    <a:pt x="104" y="1940"/>
                  </a:cubicBezTo>
                  <a:cubicBezTo>
                    <a:pt x="151" y="2077"/>
                    <a:pt x="213" y="2206"/>
                    <a:pt x="307" y="2321"/>
                  </a:cubicBezTo>
                  <a:cubicBezTo>
                    <a:pt x="310" y="2328"/>
                    <a:pt x="316" y="2334"/>
                    <a:pt x="321" y="2340"/>
                  </a:cubicBezTo>
                  <a:lnTo>
                    <a:pt x="324" y="2343"/>
                  </a:lnTo>
                  <a:cubicBezTo>
                    <a:pt x="339" y="2357"/>
                    <a:pt x="560" y="2569"/>
                    <a:pt x="576" y="2580"/>
                  </a:cubicBezTo>
                  <a:cubicBezTo>
                    <a:pt x="580" y="2584"/>
                    <a:pt x="583" y="2586"/>
                    <a:pt x="587" y="2590"/>
                  </a:cubicBezTo>
                  <a:cubicBezTo>
                    <a:pt x="589" y="2592"/>
                    <a:pt x="593" y="2593"/>
                    <a:pt x="596" y="2595"/>
                  </a:cubicBezTo>
                  <a:cubicBezTo>
                    <a:pt x="667" y="2638"/>
                    <a:pt x="856" y="2736"/>
                    <a:pt x="905" y="2760"/>
                  </a:cubicBezTo>
                  <a:cubicBezTo>
                    <a:pt x="911" y="2763"/>
                    <a:pt x="914" y="2764"/>
                    <a:pt x="918" y="2766"/>
                  </a:cubicBezTo>
                  <a:cubicBezTo>
                    <a:pt x="1028" y="2802"/>
                    <a:pt x="1141" y="2828"/>
                    <a:pt x="1255" y="2846"/>
                  </a:cubicBezTo>
                  <a:cubicBezTo>
                    <a:pt x="1264" y="2849"/>
                    <a:pt x="1271" y="2849"/>
                    <a:pt x="1279" y="2849"/>
                  </a:cubicBezTo>
                  <a:lnTo>
                    <a:pt x="1284" y="2849"/>
                  </a:lnTo>
                  <a:cubicBezTo>
                    <a:pt x="1289" y="2849"/>
                    <a:pt x="1296" y="2849"/>
                    <a:pt x="1304" y="2849"/>
                  </a:cubicBezTo>
                  <a:cubicBezTo>
                    <a:pt x="1382" y="2849"/>
                    <a:pt x="1557" y="2843"/>
                    <a:pt x="1615" y="2842"/>
                  </a:cubicBezTo>
                  <a:lnTo>
                    <a:pt x="1626" y="2842"/>
                  </a:lnTo>
                  <a:cubicBezTo>
                    <a:pt x="1636" y="2842"/>
                    <a:pt x="1643" y="2839"/>
                    <a:pt x="1652" y="2838"/>
                  </a:cubicBezTo>
                  <a:cubicBezTo>
                    <a:pt x="1971" y="2773"/>
                    <a:pt x="2078" y="2715"/>
                    <a:pt x="2348" y="2533"/>
                  </a:cubicBezTo>
                  <a:cubicBezTo>
                    <a:pt x="2356" y="2528"/>
                    <a:pt x="2360" y="2523"/>
                    <a:pt x="2366" y="2518"/>
                  </a:cubicBezTo>
                  <a:cubicBezTo>
                    <a:pt x="2452" y="2445"/>
                    <a:pt x="2619" y="2253"/>
                    <a:pt x="2618" y="2253"/>
                  </a:cubicBezTo>
                  <a:lnTo>
                    <a:pt x="2618" y="2253"/>
                  </a:lnTo>
                  <a:cubicBezTo>
                    <a:pt x="2618" y="2253"/>
                    <a:pt x="2618" y="2253"/>
                    <a:pt x="2617" y="2254"/>
                  </a:cubicBezTo>
                  <a:cubicBezTo>
                    <a:pt x="2629" y="2242"/>
                    <a:pt x="2638" y="2231"/>
                    <a:pt x="2645" y="2216"/>
                  </a:cubicBezTo>
                  <a:cubicBezTo>
                    <a:pt x="2659" y="2190"/>
                    <a:pt x="2790" y="1946"/>
                    <a:pt x="2803" y="1921"/>
                  </a:cubicBezTo>
                  <a:cubicBezTo>
                    <a:pt x="2803" y="1918"/>
                    <a:pt x="2804" y="1917"/>
                    <a:pt x="2804" y="1915"/>
                  </a:cubicBezTo>
                  <a:lnTo>
                    <a:pt x="2810" y="1904"/>
                  </a:lnTo>
                  <a:cubicBezTo>
                    <a:pt x="2812" y="1901"/>
                    <a:pt x="2812" y="1897"/>
                    <a:pt x="2813" y="1895"/>
                  </a:cubicBezTo>
                  <a:cubicBezTo>
                    <a:pt x="2813" y="1894"/>
                    <a:pt x="2813" y="1892"/>
                    <a:pt x="2816" y="1892"/>
                  </a:cubicBezTo>
                  <a:cubicBezTo>
                    <a:pt x="2830" y="1838"/>
                    <a:pt x="2842" y="1785"/>
                    <a:pt x="2855" y="1730"/>
                  </a:cubicBezTo>
                  <a:cubicBezTo>
                    <a:pt x="2868" y="1677"/>
                    <a:pt x="2882" y="1622"/>
                    <a:pt x="2895" y="1569"/>
                  </a:cubicBezTo>
                  <a:cubicBezTo>
                    <a:pt x="2897" y="1562"/>
                    <a:pt x="2897" y="1556"/>
                    <a:pt x="2897" y="1549"/>
                  </a:cubicBezTo>
                  <a:cubicBezTo>
                    <a:pt x="2902" y="1432"/>
                    <a:pt x="2902" y="1314"/>
                    <a:pt x="2889" y="1199"/>
                  </a:cubicBezTo>
                  <a:cubicBezTo>
                    <a:pt x="2882" y="1141"/>
                    <a:pt x="2845" y="1034"/>
                    <a:pt x="2839" y="1018"/>
                  </a:cubicBezTo>
                  <a:cubicBezTo>
                    <a:pt x="2833" y="1000"/>
                    <a:pt x="2810" y="887"/>
                    <a:pt x="2783" y="835"/>
                  </a:cubicBezTo>
                  <a:cubicBezTo>
                    <a:pt x="2781" y="832"/>
                    <a:pt x="2781" y="831"/>
                    <a:pt x="2780" y="829"/>
                  </a:cubicBezTo>
                  <a:cubicBezTo>
                    <a:pt x="2770" y="811"/>
                    <a:pt x="2612" y="550"/>
                    <a:pt x="2600" y="534"/>
                  </a:cubicBezTo>
                  <a:cubicBezTo>
                    <a:pt x="2597" y="530"/>
                    <a:pt x="2594" y="527"/>
                    <a:pt x="2593" y="523"/>
                  </a:cubicBezTo>
                  <a:cubicBezTo>
                    <a:pt x="2589" y="519"/>
                    <a:pt x="2586" y="516"/>
                    <a:pt x="2584" y="513"/>
                  </a:cubicBezTo>
                  <a:cubicBezTo>
                    <a:pt x="2581" y="510"/>
                    <a:pt x="2580" y="508"/>
                    <a:pt x="2579" y="508"/>
                  </a:cubicBezTo>
                  <a:cubicBezTo>
                    <a:pt x="2537" y="468"/>
                    <a:pt x="2495" y="428"/>
                    <a:pt x="2452" y="390"/>
                  </a:cubicBezTo>
                  <a:cubicBezTo>
                    <a:pt x="2410" y="349"/>
                    <a:pt x="2369" y="308"/>
                    <a:pt x="2324" y="270"/>
                  </a:cubicBezTo>
                  <a:cubicBezTo>
                    <a:pt x="2320" y="264"/>
                    <a:pt x="2314" y="261"/>
                    <a:pt x="2307" y="257"/>
                  </a:cubicBezTo>
                  <a:cubicBezTo>
                    <a:pt x="2305" y="255"/>
                    <a:pt x="2302" y="255"/>
                    <a:pt x="2301" y="254"/>
                  </a:cubicBezTo>
                  <a:cubicBezTo>
                    <a:pt x="2256" y="226"/>
                    <a:pt x="2053" y="119"/>
                    <a:pt x="2005" y="96"/>
                  </a:cubicBezTo>
                  <a:cubicBezTo>
                    <a:pt x="2000" y="93"/>
                    <a:pt x="1996" y="91"/>
                    <a:pt x="1992" y="90"/>
                  </a:cubicBezTo>
                  <a:cubicBezTo>
                    <a:pt x="1984" y="87"/>
                    <a:pt x="1977" y="84"/>
                    <a:pt x="1969" y="83"/>
                  </a:cubicBezTo>
                  <a:cubicBezTo>
                    <a:pt x="1922" y="70"/>
                    <a:pt x="1810" y="45"/>
                    <a:pt x="1803" y="43"/>
                  </a:cubicBezTo>
                  <a:lnTo>
                    <a:pt x="1803" y="43"/>
                  </a:lnTo>
                  <a:cubicBezTo>
                    <a:pt x="1786" y="38"/>
                    <a:pt x="1694" y="15"/>
                    <a:pt x="1641" y="3"/>
                  </a:cubicBezTo>
                  <a:cubicBezTo>
                    <a:pt x="1636" y="3"/>
                    <a:pt x="1630" y="2"/>
                    <a:pt x="1626" y="2"/>
                  </a:cubicBezTo>
                  <a:cubicBezTo>
                    <a:pt x="1619" y="1"/>
                    <a:pt x="1610" y="1"/>
                    <a:pt x="1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9"/>
            <p:cNvSpPr/>
            <p:nvPr/>
          </p:nvSpPr>
          <p:spPr>
            <a:xfrm rot="-3454965" flipH="1">
              <a:off x="1032498" y="4081935"/>
              <a:ext cx="113206" cy="104236"/>
            </a:xfrm>
            <a:custGeom>
              <a:avLst/>
              <a:gdLst/>
              <a:ahLst/>
              <a:cxnLst/>
              <a:rect l="l" t="t" r="r" b="b"/>
              <a:pathLst>
                <a:path w="5614" h="5920" extrusionOk="0">
                  <a:moveTo>
                    <a:pt x="2912" y="1"/>
                  </a:moveTo>
                  <a:cubicBezTo>
                    <a:pt x="2434" y="1"/>
                    <a:pt x="1969" y="121"/>
                    <a:pt x="1556" y="340"/>
                  </a:cubicBezTo>
                  <a:cubicBezTo>
                    <a:pt x="1181" y="354"/>
                    <a:pt x="815" y="520"/>
                    <a:pt x="579" y="856"/>
                  </a:cubicBezTo>
                  <a:cubicBezTo>
                    <a:pt x="241" y="1340"/>
                    <a:pt x="81" y="1891"/>
                    <a:pt x="70" y="2449"/>
                  </a:cubicBezTo>
                  <a:cubicBezTo>
                    <a:pt x="1" y="2898"/>
                    <a:pt x="24" y="3361"/>
                    <a:pt x="148" y="3796"/>
                  </a:cubicBezTo>
                  <a:cubicBezTo>
                    <a:pt x="398" y="4666"/>
                    <a:pt x="1018" y="5372"/>
                    <a:pt x="1857" y="5728"/>
                  </a:cubicBezTo>
                  <a:cubicBezTo>
                    <a:pt x="2145" y="5851"/>
                    <a:pt x="2482" y="5919"/>
                    <a:pt x="2810" y="5919"/>
                  </a:cubicBezTo>
                  <a:cubicBezTo>
                    <a:pt x="2966" y="5919"/>
                    <a:pt x="3121" y="5904"/>
                    <a:pt x="3267" y="5872"/>
                  </a:cubicBezTo>
                  <a:cubicBezTo>
                    <a:pt x="3844" y="5745"/>
                    <a:pt x="4328" y="5431"/>
                    <a:pt x="4685" y="4958"/>
                  </a:cubicBezTo>
                  <a:cubicBezTo>
                    <a:pt x="4858" y="4728"/>
                    <a:pt x="4995" y="4440"/>
                    <a:pt x="5077" y="4148"/>
                  </a:cubicBezTo>
                  <a:cubicBezTo>
                    <a:pt x="5576" y="3420"/>
                    <a:pt x="5613" y="2460"/>
                    <a:pt x="5331" y="1648"/>
                  </a:cubicBezTo>
                  <a:cubicBezTo>
                    <a:pt x="5015" y="730"/>
                    <a:pt x="4094" y="91"/>
                    <a:pt x="3146" y="10"/>
                  </a:cubicBezTo>
                  <a:cubicBezTo>
                    <a:pt x="3068" y="4"/>
                    <a:pt x="2989" y="1"/>
                    <a:pt x="2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9"/>
            <p:cNvSpPr/>
            <p:nvPr/>
          </p:nvSpPr>
          <p:spPr>
            <a:xfrm rot="-3454965" flipH="1">
              <a:off x="1167118" y="4209484"/>
              <a:ext cx="66806" cy="57083"/>
            </a:xfrm>
            <a:custGeom>
              <a:avLst/>
              <a:gdLst/>
              <a:ahLst/>
              <a:cxnLst/>
              <a:rect l="l" t="t" r="r" b="b"/>
              <a:pathLst>
                <a:path w="3313" h="3242" extrusionOk="0">
                  <a:moveTo>
                    <a:pt x="1419" y="0"/>
                  </a:moveTo>
                  <a:cubicBezTo>
                    <a:pt x="1215" y="0"/>
                    <a:pt x="1044" y="41"/>
                    <a:pt x="835" y="120"/>
                  </a:cubicBezTo>
                  <a:lnTo>
                    <a:pt x="808" y="130"/>
                  </a:lnTo>
                  <a:lnTo>
                    <a:pt x="661" y="221"/>
                  </a:lnTo>
                  <a:cubicBezTo>
                    <a:pt x="505" y="298"/>
                    <a:pt x="376" y="411"/>
                    <a:pt x="277" y="560"/>
                  </a:cubicBezTo>
                  <a:cubicBezTo>
                    <a:pt x="238" y="622"/>
                    <a:pt x="148" y="796"/>
                    <a:pt x="118" y="861"/>
                  </a:cubicBezTo>
                  <a:cubicBezTo>
                    <a:pt x="109" y="880"/>
                    <a:pt x="102" y="900"/>
                    <a:pt x="95" y="920"/>
                  </a:cubicBezTo>
                  <a:cubicBezTo>
                    <a:pt x="79" y="973"/>
                    <a:pt x="61" y="1058"/>
                    <a:pt x="54" y="1091"/>
                  </a:cubicBezTo>
                  <a:cubicBezTo>
                    <a:pt x="47" y="1120"/>
                    <a:pt x="24" y="1206"/>
                    <a:pt x="15" y="1261"/>
                  </a:cubicBezTo>
                  <a:cubicBezTo>
                    <a:pt x="14" y="1271"/>
                    <a:pt x="11" y="1279"/>
                    <a:pt x="11" y="1290"/>
                  </a:cubicBezTo>
                  <a:cubicBezTo>
                    <a:pt x="1" y="1416"/>
                    <a:pt x="8" y="1544"/>
                    <a:pt x="18" y="1669"/>
                  </a:cubicBezTo>
                  <a:cubicBezTo>
                    <a:pt x="21" y="1688"/>
                    <a:pt x="24" y="1705"/>
                    <a:pt x="28" y="1724"/>
                  </a:cubicBezTo>
                  <a:cubicBezTo>
                    <a:pt x="54" y="1841"/>
                    <a:pt x="87" y="1976"/>
                    <a:pt x="138" y="2092"/>
                  </a:cubicBezTo>
                  <a:cubicBezTo>
                    <a:pt x="191" y="2220"/>
                    <a:pt x="269" y="2343"/>
                    <a:pt x="353" y="2453"/>
                  </a:cubicBezTo>
                  <a:cubicBezTo>
                    <a:pt x="355" y="2459"/>
                    <a:pt x="356" y="2465"/>
                    <a:pt x="359" y="2472"/>
                  </a:cubicBezTo>
                  <a:cubicBezTo>
                    <a:pt x="454" y="2688"/>
                    <a:pt x="597" y="2863"/>
                    <a:pt x="787" y="3002"/>
                  </a:cubicBezTo>
                  <a:cubicBezTo>
                    <a:pt x="884" y="3055"/>
                    <a:pt x="982" y="3107"/>
                    <a:pt x="1080" y="3158"/>
                  </a:cubicBezTo>
                  <a:cubicBezTo>
                    <a:pt x="1228" y="3214"/>
                    <a:pt x="1380" y="3241"/>
                    <a:pt x="1534" y="3241"/>
                  </a:cubicBezTo>
                  <a:cubicBezTo>
                    <a:pt x="1598" y="3241"/>
                    <a:pt x="1662" y="3237"/>
                    <a:pt x="1727" y="3227"/>
                  </a:cubicBezTo>
                  <a:cubicBezTo>
                    <a:pt x="1733" y="3225"/>
                    <a:pt x="1736" y="3225"/>
                    <a:pt x="1742" y="3223"/>
                  </a:cubicBezTo>
                  <a:cubicBezTo>
                    <a:pt x="1808" y="3212"/>
                    <a:pt x="1953" y="3166"/>
                    <a:pt x="2038" y="3140"/>
                  </a:cubicBezTo>
                  <a:cubicBezTo>
                    <a:pt x="2044" y="3137"/>
                    <a:pt x="2047" y="3137"/>
                    <a:pt x="2053" y="3137"/>
                  </a:cubicBezTo>
                  <a:cubicBezTo>
                    <a:pt x="2122" y="3120"/>
                    <a:pt x="2317" y="3079"/>
                    <a:pt x="2427" y="3023"/>
                  </a:cubicBezTo>
                  <a:cubicBezTo>
                    <a:pt x="2727" y="2871"/>
                    <a:pt x="2837" y="2774"/>
                    <a:pt x="3054" y="2517"/>
                  </a:cubicBezTo>
                  <a:cubicBezTo>
                    <a:pt x="3159" y="2382"/>
                    <a:pt x="3225" y="2230"/>
                    <a:pt x="3251" y="2064"/>
                  </a:cubicBezTo>
                  <a:cubicBezTo>
                    <a:pt x="3303" y="1905"/>
                    <a:pt x="3313" y="1744"/>
                    <a:pt x="3281" y="1576"/>
                  </a:cubicBezTo>
                  <a:cubicBezTo>
                    <a:pt x="3261" y="1403"/>
                    <a:pt x="3201" y="1248"/>
                    <a:pt x="3100" y="1108"/>
                  </a:cubicBezTo>
                  <a:cubicBezTo>
                    <a:pt x="3018" y="950"/>
                    <a:pt x="2906" y="823"/>
                    <a:pt x="2758" y="724"/>
                  </a:cubicBezTo>
                  <a:lnTo>
                    <a:pt x="2687" y="687"/>
                  </a:lnTo>
                  <a:cubicBezTo>
                    <a:pt x="2670" y="659"/>
                    <a:pt x="2657" y="631"/>
                    <a:pt x="2637" y="605"/>
                  </a:cubicBezTo>
                  <a:cubicBezTo>
                    <a:pt x="2627" y="590"/>
                    <a:pt x="2614" y="575"/>
                    <a:pt x="2601" y="562"/>
                  </a:cubicBezTo>
                  <a:cubicBezTo>
                    <a:pt x="2520" y="475"/>
                    <a:pt x="2425" y="392"/>
                    <a:pt x="2337" y="313"/>
                  </a:cubicBezTo>
                  <a:cubicBezTo>
                    <a:pt x="2330" y="307"/>
                    <a:pt x="2324" y="301"/>
                    <a:pt x="2317" y="295"/>
                  </a:cubicBezTo>
                  <a:cubicBezTo>
                    <a:pt x="2225" y="222"/>
                    <a:pt x="2015" y="127"/>
                    <a:pt x="1982" y="110"/>
                  </a:cubicBezTo>
                  <a:cubicBezTo>
                    <a:pt x="1858" y="49"/>
                    <a:pt x="1714" y="21"/>
                    <a:pt x="1578" y="8"/>
                  </a:cubicBezTo>
                  <a:cubicBezTo>
                    <a:pt x="1522" y="3"/>
                    <a:pt x="1470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9"/>
            <p:cNvSpPr/>
            <p:nvPr/>
          </p:nvSpPr>
          <p:spPr>
            <a:xfrm rot="-3454965" flipH="1">
              <a:off x="1068776" y="4231934"/>
              <a:ext cx="74126" cy="45410"/>
            </a:xfrm>
            <a:custGeom>
              <a:avLst/>
              <a:gdLst/>
              <a:ahLst/>
              <a:cxnLst/>
              <a:rect l="l" t="t" r="r" b="b"/>
              <a:pathLst>
                <a:path w="3676" h="2579" extrusionOk="0">
                  <a:moveTo>
                    <a:pt x="1805" y="0"/>
                  </a:moveTo>
                  <a:cubicBezTo>
                    <a:pt x="1551" y="0"/>
                    <a:pt x="1286" y="87"/>
                    <a:pt x="1033" y="292"/>
                  </a:cubicBezTo>
                  <a:cubicBezTo>
                    <a:pt x="1" y="1125"/>
                    <a:pt x="837" y="2579"/>
                    <a:pt x="1873" y="2579"/>
                  </a:cubicBezTo>
                  <a:cubicBezTo>
                    <a:pt x="2126" y="2579"/>
                    <a:pt x="2392" y="2492"/>
                    <a:pt x="2644" y="2287"/>
                  </a:cubicBezTo>
                  <a:cubicBezTo>
                    <a:pt x="3675" y="1454"/>
                    <a:pt x="2840" y="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9"/>
            <p:cNvSpPr/>
            <p:nvPr/>
          </p:nvSpPr>
          <p:spPr>
            <a:xfrm rot="-3454965" flipH="1">
              <a:off x="1115879" y="4339346"/>
              <a:ext cx="118206" cy="105539"/>
            </a:xfrm>
            <a:custGeom>
              <a:avLst/>
              <a:gdLst/>
              <a:ahLst/>
              <a:cxnLst/>
              <a:rect l="l" t="t" r="r" b="b"/>
              <a:pathLst>
                <a:path w="5862" h="5994" extrusionOk="0">
                  <a:moveTo>
                    <a:pt x="2818" y="1"/>
                  </a:moveTo>
                  <a:cubicBezTo>
                    <a:pt x="2681" y="1"/>
                    <a:pt x="2543" y="12"/>
                    <a:pt x="2403" y="39"/>
                  </a:cubicBezTo>
                  <a:cubicBezTo>
                    <a:pt x="1957" y="124"/>
                    <a:pt x="1618" y="285"/>
                    <a:pt x="1238" y="526"/>
                  </a:cubicBezTo>
                  <a:cubicBezTo>
                    <a:pt x="596" y="935"/>
                    <a:pt x="202" y="1640"/>
                    <a:pt x="68" y="2374"/>
                  </a:cubicBezTo>
                  <a:cubicBezTo>
                    <a:pt x="44" y="2515"/>
                    <a:pt x="42" y="2654"/>
                    <a:pt x="48" y="2794"/>
                  </a:cubicBezTo>
                  <a:cubicBezTo>
                    <a:pt x="1" y="3159"/>
                    <a:pt x="15" y="3532"/>
                    <a:pt x="110" y="3881"/>
                  </a:cubicBezTo>
                  <a:cubicBezTo>
                    <a:pt x="224" y="4297"/>
                    <a:pt x="356" y="4622"/>
                    <a:pt x="616" y="4978"/>
                  </a:cubicBezTo>
                  <a:cubicBezTo>
                    <a:pt x="832" y="5273"/>
                    <a:pt x="1121" y="5497"/>
                    <a:pt x="1439" y="5668"/>
                  </a:cubicBezTo>
                  <a:cubicBezTo>
                    <a:pt x="1827" y="5876"/>
                    <a:pt x="2272" y="5994"/>
                    <a:pt x="2716" y="5994"/>
                  </a:cubicBezTo>
                  <a:cubicBezTo>
                    <a:pt x="2894" y="5994"/>
                    <a:pt x="3072" y="5974"/>
                    <a:pt x="3246" y="5934"/>
                  </a:cubicBezTo>
                  <a:cubicBezTo>
                    <a:pt x="3813" y="5804"/>
                    <a:pt x="4366" y="5555"/>
                    <a:pt x="4784" y="5143"/>
                  </a:cubicBezTo>
                  <a:cubicBezTo>
                    <a:pt x="4797" y="5130"/>
                    <a:pt x="4807" y="5117"/>
                    <a:pt x="4820" y="5106"/>
                  </a:cubicBezTo>
                  <a:cubicBezTo>
                    <a:pt x="4879" y="5058"/>
                    <a:pt x="4944" y="5021"/>
                    <a:pt x="4999" y="4969"/>
                  </a:cubicBezTo>
                  <a:cubicBezTo>
                    <a:pt x="5335" y="4653"/>
                    <a:pt x="5538" y="4359"/>
                    <a:pt x="5747" y="3952"/>
                  </a:cubicBezTo>
                  <a:cubicBezTo>
                    <a:pt x="5862" y="3728"/>
                    <a:pt x="5843" y="3389"/>
                    <a:pt x="5768" y="3129"/>
                  </a:cubicBezTo>
                  <a:cubicBezTo>
                    <a:pt x="5783" y="2915"/>
                    <a:pt x="5777" y="2696"/>
                    <a:pt x="5738" y="2492"/>
                  </a:cubicBezTo>
                  <a:cubicBezTo>
                    <a:pt x="5649" y="2041"/>
                    <a:pt x="5483" y="1690"/>
                    <a:pt x="5243" y="1308"/>
                  </a:cubicBezTo>
                  <a:cubicBezTo>
                    <a:pt x="5063" y="1017"/>
                    <a:pt x="4810" y="770"/>
                    <a:pt x="4541" y="567"/>
                  </a:cubicBezTo>
                  <a:cubicBezTo>
                    <a:pt x="4279" y="367"/>
                    <a:pt x="3966" y="203"/>
                    <a:pt x="3646" y="121"/>
                  </a:cubicBezTo>
                  <a:cubicBezTo>
                    <a:pt x="3370" y="49"/>
                    <a:pt x="3097" y="1"/>
                    <a:pt x="2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9"/>
            <p:cNvSpPr/>
            <p:nvPr/>
          </p:nvSpPr>
          <p:spPr>
            <a:xfrm rot="-3454965" flipH="1">
              <a:off x="1013973" y="4342668"/>
              <a:ext cx="67472" cy="60094"/>
            </a:xfrm>
            <a:custGeom>
              <a:avLst/>
              <a:gdLst/>
              <a:ahLst/>
              <a:cxnLst/>
              <a:rect l="l" t="t" r="r" b="b"/>
              <a:pathLst>
                <a:path w="3346" h="3413" extrusionOk="0">
                  <a:moveTo>
                    <a:pt x="1643" y="0"/>
                  </a:moveTo>
                  <a:cubicBezTo>
                    <a:pt x="1581" y="0"/>
                    <a:pt x="1519" y="6"/>
                    <a:pt x="1455" y="18"/>
                  </a:cubicBezTo>
                  <a:cubicBezTo>
                    <a:pt x="1280" y="39"/>
                    <a:pt x="1126" y="99"/>
                    <a:pt x="988" y="200"/>
                  </a:cubicBezTo>
                  <a:cubicBezTo>
                    <a:pt x="831" y="277"/>
                    <a:pt x="703" y="391"/>
                    <a:pt x="604" y="541"/>
                  </a:cubicBezTo>
                  <a:cubicBezTo>
                    <a:pt x="552" y="637"/>
                    <a:pt x="500" y="736"/>
                    <a:pt x="448" y="833"/>
                  </a:cubicBezTo>
                  <a:cubicBezTo>
                    <a:pt x="437" y="862"/>
                    <a:pt x="435" y="893"/>
                    <a:pt x="427" y="923"/>
                  </a:cubicBezTo>
                  <a:cubicBezTo>
                    <a:pt x="363" y="990"/>
                    <a:pt x="299" y="1059"/>
                    <a:pt x="235" y="1125"/>
                  </a:cubicBezTo>
                  <a:cubicBezTo>
                    <a:pt x="105" y="1308"/>
                    <a:pt x="27" y="1513"/>
                    <a:pt x="1" y="1738"/>
                  </a:cubicBezTo>
                  <a:lnTo>
                    <a:pt x="8" y="2066"/>
                  </a:lnTo>
                  <a:cubicBezTo>
                    <a:pt x="44" y="2293"/>
                    <a:pt x="135" y="2499"/>
                    <a:pt x="279" y="2679"/>
                  </a:cubicBezTo>
                  <a:cubicBezTo>
                    <a:pt x="292" y="2693"/>
                    <a:pt x="303" y="2707"/>
                    <a:pt x="317" y="2722"/>
                  </a:cubicBezTo>
                  <a:cubicBezTo>
                    <a:pt x="408" y="2812"/>
                    <a:pt x="504" y="2904"/>
                    <a:pt x="601" y="2989"/>
                  </a:cubicBezTo>
                  <a:cubicBezTo>
                    <a:pt x="630" y="3015"/>
                    <a:pt x="658" y="3037"/>
                    <a:pt x="689" y="3056"/>
                  </a:cubicBezTo>
                  <a:cubicBezTo>
                    <a:pt x="704" y="3067"/>
                    <a:pt x="723" y="3076"/>
                    <a:pt x="739" y="3086"/>
                  </a:cubicBezTo>
                  <a:cubicBezTo>
                    <a:pt x="848" y="3148"/>
                    <a:pt x="958" y="3212"/>
                    <a:pt x="1073" y="3264"/>
                  </a:cubicBezTo>
                  <a:cubicBezTo>
                    <a:pt x="1109" y="3280"/>
                    <a:pt x="1145" y="3294"/>
                    <a:pt x="1184" y="3306"/>
                  </a:cubicBezTo>
                  <a:cubicBezTo>
                    <a:pt x="1300" y="3340"/>
                    <a:pt x="1421" y="3365"/>
                    <a:pt x="1540" y="3392"/>
                  </a:cubicBezTo>
                  <a:cubicBezTo>
                    <a:pt x="1560" y="3398"/>
                    <a:pt x="1579" y="3401"/>
                    <a:pt x="1598" y="3404"/>
                  </a:cubicBezTo>
                  <a:cubicBezTo>
                    <a:pt x="1638" y="3408"/>
                    <a:pt x="1676" y="3412"/>
                    <a:pt x="1716" y="3412"/>
                  </a:cubicBezTo>
                  <a:cubicBezTo>
                    <a:pt x="1742" y="3413"/>
                    <a:pt x="1769" y="3413"/>
                    <a:pt x="1796" y="3413"/>
                  </a:cubicBezTo>
                  <a:cubicBezTo>
                    <a:pt x="1893" y="3413"/>
                    <a:pt x="1992" y="3410"/>
                    <a:pt x="2090" y="3404"/>
                  </a:cubicBezTo>
                  <a:cubicBezTo>
                    <a:pt x="2107" y="3401"/>
                    <a:pt x="2123" y="3399"/>
                    <a:pt x="2142" y="3398"/>
                  </a:cubicBezTo>
                  <a:cubicBezTo>
                    <a:pt x="2287" y="3378"/>
                    <a:pt x="2429" y="3325"/>
                    <a:pt x="2569" y="3283"/>
                  </a:cubicBezTo>
                  <a:cubicBezTo>
                    <a:pt x="2785" y="3186"/>
                    <a:pt x="2962" y="3045"/>
                    <a:pt x="3100" y="2854"/>
                  </a:cubicBezTo>
                  <a:cubicBezTo>
                    <a:pt x="3231" y="2671"/>
                    <a:pt x="3308" y="2466"/>
                    <a:pt x="3334" y="2241"/>
                  </a:cubicBezTo>
                  <a:cubicBezTo>
                    <a:pt x="3346" y="2096"/>
                    <a:pt x="3336" y="1945"/>
                    <a:pt x="3329" y="1798"/>
                  </a:cubicBezTo>
                  <a:cubicBezTo>
                    <a:pt x="3327" y="1755"/>
                    <a:pt x="3321" y="1715"/>
                    <a:pt x="3313" y="1673"/>
                  </a:cubicBezTo>
                  <a:cubicBezTo>
                    <a:pt x="3284" y="1528"/>
                    <a:pt x="3238" y="1384"/>
                    <a:pt x="3190" y="1243"/>
                  </a:cubicBezTo>
                  <a:cubicBezTo>
                    <a:pt x="3176" y="1204"/>
                    <a:pt x="3159" y="1164"/>
                    <a:pt x="3142" y="1126"/>
                  </a:cubicBezTo>
                  <a:cubicBezTo>
                    <a:pt x="3133" y="1108"/>
                    <a:pt x="3121" y="1090"/>
                    <a:pt x="3113" y="1074"/>
                  </a:cubicBezTo>
                  <a:cubicBezTo>
                    <a:pt x="3048" y="962"/>
                    <a:pt x="2982" y="847"/>
                    <a:pt x="2910" y="739"/>
                  </a:cubicBezTo>
                  <a:cubicBezTo>
                    <a:pt x="2885" y="703"/>
                    <a:pt x="2860" y="672"/>
                    <a:pt x="2831" y="639"/>
                  </a:cubicBezTo>
                  <a:cubicBezTo>
                    <a:pt x="2822" y="623"/>
                    <a:pt x="2805" y="607"/>
                    <a:pt x="2789" y="591"/>
                  </a:cubicBezTo>
                  <a:cubicBezTo>
                    <a:pt x="2696" y="500"/>
                    <a:pt x="2603" y="407"/>
                    <a:pt x="2506" y="322"/>
                  </a:cubicBezTo>
                  <a:cubicBezTo>
                    <a:pt x="2471" y="293"/>
                    <a:pt x="2435" y="267"/>
                    <a:pt x="2395" y="246"/>
                  </a:cubicBezTo>
                  <a:cubicBezTo>
                    <a:pt x="2261" y="141"/>
                    <a:pt x="2110" y="75"/>
                    <a:pt x="1942" y="49"/>
                  </a:cubicBezTo>
                  <a:cubicBezTo>
                    <a:pt x="1843" y="17"/>
                    <a:pt x="1744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9"/>
            <p:cNvSpPr/>
            <p:nvPr/>
          </p:nvSpPr>
          <p:spPr>
            <a:xfrm rot="-3454965" flipH="1">
              <a:off x="1975016" y="4166188"/>
              <a:ext cx="68056" cy="57030"/>
            </a:xfrm>
            <a:custGeom>
              <a:avLst/>
              <a:gdLst/>
              <a:ahLst/>
              <a:cxnLst/>
              <a:rect l="l" t="t" r="r" b="b"/>
              <a:pathLst>
                <a:path w="3375" h="3239" extrusionOk="0">
                  <a:moveTo>
                    <a:pt x="1891" y="1"/>
                  </a:moveTo>
                  <a:cubicBezTo>
                    <a:pt x="1790" y="1"/>
                    <a:pt x="1688" y="2"/>
                    <a:pt x="1589" y="11"/>
                  </a:cubicBezTo>
                  <a:cubicBezTo>
                    <a:pt x="1564" y="12"/>
                    <a:pt x="1541" y="15"/>
                    <a:pt x="1520" y="19"/>
                  </a:cubicBezTo>
                  <a:cubicBezTo>
                    <a:pt x="1510" y="21"/>
                    <a:pt x="1497" y="25"/>
                    <a:pt x="1485" y="27"/>
                  </a:cubicBezTo>
                  <a:cubicBezTo>
                    <a:pt x="1370" y="57"/>
                    <a:pt x="1252" y="91"/>
                    <a:pt x="1137" y="127"/>
                  </a:cubicBezTo>
                  <a:cubicBezTo>
                    <a:pt x="1115" y="135"/>
                    <a:pt x="1094" y="142"/>
                    <a:pt x="1072" y="152"/>
                  </a:cubicBezTo>
                  <a:cubicBezTo>
                    <a:pt x="1049" y="163"/>
                    <a:pt x="1028" y="173"/>
                    <a:pt x="1006" y="186"/>
                  </a:cubicBezTo>
                  <a:cubicBezTo>
                    <a:pt x="899" y="248"/>
                    <a:pt x="793" y="313"/>
                    <a:pt x="691" y="379"/>
                  </a:cubicBezTo>
                  <a:cubicBezTo>
                    <a:pt x="682" y="386"/>
                    <a:pt x="671" y="392"/>
                    <a:pt x="662" y="399"/>
                  </a:cubicBezTo>
                  <a:cubicBezTo>
                    <a:pt x="642" y="414"/>
                    <a:pt x="622" y="429"/>
                    <a:pt x="605" y="445"/>
                  </a:cubicBezTo>
                  <a:cubicBezTo>
                    <a:pt x="596" y="452"/>
                    <a:pt x="589" y="461"/>
                    <a:pt x="579" y="468"/>
                  </a:cubicBezTo>
                  <a:cubicBezTo>
                    <a:pt x="492" y="558"/>
                    <a:pt x="403" y="647"/>
                    <a:pt x="323" y="740"/>
                  </a:cubicBezTo>
                  <a:cubicBezTo>
                    <a:pt x="308" y="759"/>
                    <a:pt x="294" y="776"/>
                    <a:pt x="281" y="796"/>
                  </a:cubicBezTo>
                  <a:cubicBezTo>
                    <a:pt x="274" y="806"/>
                    <a:pt x="266" y="818"/>
                    <a:pt x="261" y="831"/>
                  </a:cubicBezTo>
                  <a:cubicBezTo>
                    <a:pt x="202" y="934"/>
                    <a:pt x="144" y="1042"/>
                    <a:pt x="90" y="1150"/>
                  </a:cubicBezTo>
                  <a:cubicBezTo>
                    <a:pt x="23" y="1307"/>
                    <a:pt x="0" y="1468"/>
                    <a:pt x="18" y="1634"/>
                  </a:cubicBezTo>
                  <a:cubicBezTo>
                    <a:pt x="8" y="1802"/>
                    <a:pt x="39" y="1963"/>
                    <a:pt x="114" y="2118"/>
                  </a:cubicBezTo>
                  <a:cubicBezTo>
                    <a:pt x="151" y="2213"/>
                    <a:pt x="203" y="2298"/>
                    <a:pt x="266" y="2373"/>
                  </a:cubicBezTo>
                  <a:cubicBezTo>
                    <a:pt x="275" y="2388"/>
                    <a:pt x="287" y="2406"/>
                    <a:pt x="294" y="2418"/>
                  </a:cubicBezTo>
                  <a:cubicBezTo>
                    <a:pt x="324" y="2467"/>
                    <a:pt x="359" y="2533"/>
                    <a:pt x="396" y="2587"/>
                  </a:cubicBezTo>
                  <a:cubicBezTo>
                    <a:pt x="406" y="2602"/>
                    <a:pt x="418" y="2616"/>
                    <a:pt x="430" y="2631"/>
                  </a:cubicBezTo>
                  <a:lnTo>
                    <a:pt x="448" y="2648"/>
                  </a:lnTo>
                  <a:cubicBezTo>
                    <a:pt x="533" y="2733"/>
                    <a:pt x="622" y="2821"/>
                    <a:pt x="714" y="2900"/>
                  </a:cubicBezTo>
                  <a:cubicBezTo>
                    <a:pt x="728" y="2913"/>
                    <a:pt x="743" y="2924"/>
                    <a:pt x="759" y="2934"/>
                  </a:cubicBezTo>
                  <a:cubicBezTo>
                    <a:pt x="766" y="2940"/>
                    <a:pt x="773" y="2943"/>
                    <a:pt x="780" y="2949"/>
                  </a:cubicBezTo>
                  <a:cubicBezTo>
                    <a:pt x="879" y="3008"/>
                    <a:pt x="993" y="3068"/>
                    <a:pt x="1097" y="3117"/>
                  </a:cubicBezTo>
                  <a:cubicBezTo>
                    <a:pt x="1111" y="3124"/>
                    <a:pt x="1128" y="3131"/>
                    <a:pt x="1144" y="3137"/>
                  </a:cubicBezTo>
                  <a:cubicBezTo>
                    <a:pt x="1151" y="3141"/>
                    <a:pt x="1160" y="3143"/>
                    <a:pt x="1167" y="3144"/>
                  </a:cubicBezTo>
                  <a:cubicBezTo>
                    <a:pt x="1278" y="3179"/>
                    <a:pt x="1397" y="3202"/>
                    <a:pt x="1511" y="3228"/>
                  </a:cubicBezTo>
                  <a:cubicBezTo>
                    <a:pt x="1527" y="3231"/>
                    <a:pt x="1544" y="3235"/>
                    <a:pt x="1561" y="3236"/>
                  </a:cubicBezTo>
                  <a:cubicBezTo>
                    <a:pt x="1570" y="3238"/>
                    <a:pt x="1577" y="3238"/>
                    <a:pt x="1586" y="3238"/>
                  </a:cubicBezTo>
                  <a:lnTo>
                    <a:pt x="1603" y="3238"/>
                  </a:lnTo>
                  <a:cubicBezTo>
                    <a:pt x="1623" y="3238"/>
                    <a:pt x="1646" y="3239"/>
                    <a:pt x="1670" y="3239"/>
                  </a:cubicBezTo>
                  <a:cubicBezTo>
                    <a:pt x="1758" y="3239"/>
                    <a:pt x="1867" y="3235"/>
                    <a:pt x="1938" y="3231"/>
                  </a:cubicBezTo>
                  <a:cubicBezTo>
                    <a:pt x="1955" y="3231"/>
                    <a:pt x="1973" y="3229"/>
                    <a:pt x="1989" y="3226"/>
                  </a:cubicBezTo>
                  <a:cubicBezTo>
                    <a:pt x="1999" y="3223"/>
                    <a:pt x="2009" y="3222"/>
                    <a:pt x="2017" y="3219"/>
                  </a:cubicBezTo>
                  <a:cubicBezTo>
                    <a:pt x="2095" y="3199"/>
                    <a:pt x="2266" y="3150"/>
                    <a:pt x="2341" y="3126"/>
                  </a:cubicBezTo>
                  <a:lnTo>
                    <a:pt x="2358" y="3120"/>
                  </a:lnTo>
                  <a:cubicBezTo>
                    <a:pt x="2376" y="3114"/>
                    <a:pt x="2391" y="3105"/>
                    <a:pt x="2409" y="3098"/>
                  </a:cubicBezTo>
                  <a:cubicBezTo>
                    <a:pt x="2462" y="3068"/>
                    <a:pt x="2521" y="3029"/>
                    <a:pt x="2568" y="3000"/>
                  </a:cubicBezTo>
                  <a:cubicBezTo>
                    <a:pt x="2597" y="2985"/>
                    <a:pt x="2675" y="2940"/>
                    <a:pt x="2722" y="2905"/>
                  </a:cubicBezTo>
                  <a:cubicBezTo>
                    <a:pt x="2732" y="2900"/>
                    <a:pt x="2741" y="2892"/>
                    <a:pt x="2750" y="2885"/>
                  </a:cubicBezTo>
                  <a:cubicBezTo>
                    <a:pt x="2757" y="2881"/>
                    <a:pt x="2764" y="2874"/>
                    <a:pt x="2771" y="2867"/>
                  </a:cubicBezTo>
                  <a:lnTo>
                    <a:pt x="2783" y="2855"/>
                  </a:lnTo>
                  <a:cubicBezTo>
                    <a:pt x="2856" y="2782"/>
                    <a:pt x="2957" y="2677"/>
                    <a:pt x="3024" y="2598"/>
                  </a:cubicBezTo>
                  <a:cubicBezTo>
                    <a:pt x="3040" y="2582"/>
                    <a:pt x="3052" y="2566"/>
                    <a:pt x="3063" y="2547"/>
                  </a:cubicBezTo>
                  <a:cubicBezTo>
                    <a:pt x="3095" y="2495"/>
                    <a:pt x="3127" y="2431"/>
                    <a:pt x="3152" y="2380"/>
                  </a:cubicBezTo>
                  <a:cubicBezTo>
                    <a:pt x="3181" y="2326"/>
                    <a:pt x="3217" y="2267"/>
                    <a:pt x="3245" y="2208"/>
                  </a:cubicBezTo>
                  <a:cubicBezTo>
                    <a:pt x="3253" y="2188"/>
                    <a:pt x="3260" y="2167"/>
                    <a:pt x="3266" y="2149"/>
                  </a:cubicBezTo>
                  <a:cubicBezTo>
                    <a:pt x="3302" y="2026"/>
                    <a:pt x="3332" y="1901"/>
                    <a:pt x="3354" y="1776"/>
                  </a:cubicBezTo>
                  <a:cubicBezTo>
                    <a:pt x="3358" y="1754"/>
                    <a:pt x="3360" y="1734"/>
                    <a:pt x="3360" y="1713"/>
                  </a:cubicBezTo>
                  <a:cubicBezTo>
                    <a:pt x="3361" y="1583"/>
                    <a:pt x="3374" y="1405"/>
                    <a:pt x="3338" y="1265"/>
                  </a:cubicBezTo>
                  <a:cubicBezTo>
                    <a:pt x="3309" y="1153"/>
                    <a:pt x="3278" y="1037"/>
                    <a:pt x="3242" y="927"/>
                  </a:cubicBezTo>
                  <a:lnTo>
                    <a:pt x="3230" y="900"/>
                  </a:lnTo>
                  <a:cubicBezTo>
                    <a:pt x="3178" y="778"/>
                    <a:pt x="3095" y="661"/>
                    <a:pt x="3026" y="555"/>
                  </a:cubicBezTo>
                  <a:cubicBezTo>
                    <a:pt x="3014" y="539"/>
                    <a:pt x="3004" y="524"/>
                    <a:pt x="2990" y="510"/>
                  </a:cubicBezTo>
                  <a:cubicBezTo>
                    <a:pt x="2983" y="509"/>
                    <a:pt x="2978" y="504"/>
                    <a:pt x="2977" y="501"/>
                  </a:cubicBezTo>
                  <a:cubicBezTo>
                    <a:pt x="2941" y="464"/>
                    <a:pt x="2764" y="294"/>
                    <a:pt x="2722" y="260"/>
                  </a:cubicBezTo>
                  <a:cubicBezTo>
                    <a:pt x="2521" y="100"/>
                    <a:pt x="2331" y="71"/>
                    <a:pt x="2094" y="18"/>
                  </a:cubicBezTo>
                  <a:cubicBezTo>
                    <a:pt x="2052" y="8"/>
                    <a:pt x="2009" y="1"/>
                    <a:pt x="1966" y="1"/>
                  </a:cubicBezTo>
                  <a:cubicBezTo>
                    <a:pt x="1941" y="1"/>
                    <a:pt x="1916" y="1"/>
                    <a:pt x="1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9"/>
            <p:cNvSpPr/>
            <p:nvPr/>
          </p:nvSpPr>
          <p:spPr>
            <a:xfrm rot="-3454965" flipH="1">
              <a:off x="2127319" y="4006114"/>
              <a:ext cx="61946" cy="55252"/>
            </a:xfrm>
            <a:custGeom>
              <a:avLst/>
              <a:gdLst/>
              <a:ahLst/>
              <a:cxnLst/>
              <a:rect l="l" t="t" r="r" b="b"/>
              <a:pathLst>
                <a:path w="3072" h="3138" extrusionOk="0">
                  <a:moveTo>
                    <a:pt x="1312" y="0"/>
                  </a:moveTo>
                  <a:cubicBezTo>
                    <a:pt x="1136" y="0"/>
                    <a:pt x="967" y="35"/>
                    <a:pt x="805" y="107"/>
                  </a:cubicBezTo>
                  <a:cubicBezTo>
                    <a:pt x="705" y="166"/>
                    <a:pt x="607" y="225"/>
                    <a:pt x="510" y="284"/>
                  </a:cubicBezTo>
                  <a:cubicBezTo>
                    <a:pt x="330" y="431"/>
                    <a:pt x="197" y="612"/>
                    <a:pt x="115" y="828"/>
                  </a:cubicBezTo>
                  <a:cubicBezTo>
                    <a:pt x="104" y="849"/>
                    <a:pt x="97" y="871"/>
                    <a:pt x="92" y="894"/>
                  </a:cubicBezTo>
                  <a:cubicBezTo>
                    <a:pt x="75" y="956"/>
                    <a:pt x="10" y="1160"/>
                    <a:pt x="7" y="1282"/>
                  </a:cubicBezTo>
                  <a:cubicBezTo>
                    <a:pt x="3" y="1412"/>
                    <a:pt x="0" y="1543"/>
                    <a:pt x="18" y="1672"/>
                  </a:cubicBezTo>
                  <a:cubicBezTo>
                    <a:pt x="36" y="1802"/>
                    <a:pt x="89" y="1954"/>
                    <a:pt x="125" y="2062"/>
                  </a:cubicBezTo>
                  <a:cubicBezTo>
                    <a:pt x="133" y="2085"/>
                    <a:pt x="143" y="2107"/>
                    <a:pt x="153" y="2127"/>
                  </a:cubicBezTo>
                  <a:cubicBezTo>
                    <a:pt x="215" y="2249"/>
                    <a:pt x="288" y="2366"/>
                    <a:pt x="366" y="2479"/>
                  </a:cubicBezTo>
                  <a:cubicBezTo>
                    <a:pt x="380" y="2498"/>
                    <a:pt x="394" y="2517"/>
                    <a:pt x="410" y="2534"/>
                  </a:cubicBezTo>
                  <a:cubicBezTo>
                    <a:pt x="504" y="2635"/>
                    <a:pt x="603" y="2731"/>
                    <a:pt x="708" y="2817"/>
                  </a:cubicBezTo>
                  <a:cubicBezTo>
                    <a:pt x="727" y="2832"/>
                    <a:pt x="747" y="2843"/>
                    <a:pt x="766" y="2856"/>
                  </a:cubicBezTo>
                  <a:cubicBezTo>
                    <a:pt x="864" y="2912"/>
                    <a:pt x="999" y="2999"/>
                    <a:pt x="1122" y="3042"/>
                  </a:cubicBezTo>
                  <a:cubicBezTo>
                    <a:pt x="1135" y="3045"/>
                    <a:pt x="1147" y="3049"/>
                    <a:pt x="1158" y="3052"/>
                  </a:cubicBezTo>
                  <a:cubicBezTo>
                    <a:pt x="1269" y="3081"/>
                    <a:pt x="1387" y="3114"/>
                    <a:pt x="1499" y="3134"/>
                  </a:cubicBezTo>
                  <a:cubicBezTo>
                    <a:pt x="1512" y="3135"/>
                    <a:pt x="1525" y="3137"/>
                    <a:pt x="1538" y="3137"/>
                  </a:cubicBezTo>
                  <a:lnTo>
                    <a:pt x="1554" y="3137"/>
                  </a:lnTo>
                  <a:cubicBezTo>
                    <a:pt x="1577" y="3137"/>
                    <a:pt x="1602" y="3137"/>
                    <a:pt x="1628" y="3137"/>
                  </a:cubicBezTo>
                  <a:cubicBezTo>
                    <a:pt x="1717" y="3137"/>
                    <a:pt x="1817" y="3135"/>
                    <a:pt x="1898" y="3130"/>
                  </a:cubicBezTo>
                  <a:cubicBezTo>
                    <a:pt x="1909" y="3130"/>
                    <a:pt x="1921" y="3128"/>
                    <a:pt x="1934" y="3127"/>
                  </a:cubicBezTo>
                  <a:cubicBezTo>
                    <a:pt x="2138" y="3098"/>
                    <a:pt x="2394" y="2993"/>
                    <a:pt x="2550" y="2855"/>
                  </a:cubicBezTo>
                  <a:cubicBezTo>
                    <a:pt x="2590" y="2813"/>
                    <a:pt x="2629" y="2771"/>
                    <a:pt x="2669" y="2728"/>
                  </a:cubicBezTo>
                  <a:cubicBezTo>
                    <a:pt x="2721" y="2692"/>
                    <a:pt x="2763" y="2649"/>
                    <a:pt x="2791" y="2596"/>
                  </a:cubicBezTo>
                  <a:cubicBezTo>
                    <a:pt x="2829" y="2547"/>
                    <a:pt x="2945" y="2345"/>
                    <a:pt x="2978" y="2225"/>
                  </a:cubicBezTo>
                  <a:cubicBezTo>
                    <a:pt x="3010" y="2108"/>
                    <a:pt x="3057" y="1964"/>
                    <a:pt x="3065" y="1833"/>
                  </a:cubicBezTo>
                  <a:cubicBezTo>
                    <a:pt x="3072" y="1717"/>
                    <a:pt x="3063" y="1594"/>
                    <a:pt x="3059" y="1476"/>
                  </a:cubicBezTo>
                  <a:cubicBezTo>
                    <a:pt x="3059" y="1461"/>
                    <a:pt x="3057" y="1443"/>
                    <a:pt x="3056" y="1426"/>
                  </a:cubicBezTo>
                  <a:cubicBezTo>
                    <a:pt x="3036" y="1288"/>
                    <a:pt x="2988" y="1151"/>
                    <a:pt x="2942" y="1022"/>
                  </a:cubicBezTo>
                  <a:cubicBezTo>
                    <a:pt x="2895" y="894"/>
                    <a:pt x="2777" y="728"/>
                    <a:pt x="2725" y="649"/>
                  </a:cubicBezTo>
                  <a:cubicBezTo>
                    <a:pt x="2706" y="625"/>
                    <a:pt x="2686" y="602"/>
                    <a:pt x="2665" y="577"/>
                  </a:cubicBezTo>
                  <a:cubicBezTo>
                    <a:pt x="2604" y="517"/>
                    <a:pt x="2459" y="353"/>
                    <a:pt x="2341" y="287"/>
                  </a:cubicBezTo>
                  <a:cubicBezTo>
                    <a:pt x="2207" y="182"/>
                    <a:pt x="2056" y="115"/>
                    <a:pt x="1888" y="91"/>
                  </a:cubicBezTo>
                  <a:cubicBezTo>
                    <a:pt x="1797" y="59"/>
                    <a:pt x="1705" y="49"/>
                    <a:pt x="1610" y="45"/>
                  </a:cubicBezTo>
                  <a:cubicBezTo>
                    <a:pt x="1557" y="33"/>
                    <a:pt x="1504" y="21"/>
                    <a:pt x="1452" y="8"/>
                  </a:cubicBezTo>
                  <a:cubicBezTo>
                    <a:pt x="1405" y="3"/>
                    <a:pt x="1358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9"/>
            <p:cNvSpPr/>
            <p:nvPr/>
          </p:nvSpPr>
          <p:spPr>
            <a:xfrm rot="-3454965" flipH="1">
              <a:off x="2168857" y="3906157"/>
              <a:ext cx="65858" cy="57576"/>
            </a:xfrm>
            <a:custGeom>
              <a:avLst/>
              <a:gdLst/>
              <a:ahLst/>
              <a:cxnLst/>
              <a:rect l="l" t="t" r="r" b="b"/>
              <a:pathLst>
                <a:path w="3266" h="3270" extrusionOk="0">
                  <a:moveTo>
                    <a:pt x="1446" y="1"/>
                  </a:moveTo>
                  <a:cubicBezTo>
                    <a:pt x="1270" y="1"/>
                    <a:pt x="1101" y="37"/>
                    <a:pt x="939" y="106"/>
                  </a:cubicBezTo>
                  <a:cubicBezTo>
                    <a:pt x="834" y="163"/>
                    <a:pt x="730" y="232"/>
                    <a:pt x="631" y="292"/>
                  </a:cubicBezTo>
                  <a:cubicBezTo>
                    <a:pt x="624" y="296"/>
                    <a:pt x="618" y="301"/>
                    <a:pt x="611" y="305"/>
                  </a:cubicBezTo>
                  <a:cubicBezTo>
                    <a:pt x="596" y="315"/>
                    <a:pt x="583" y="327"/>
                    <a:pt x="572" y="340"/>
                  </a:cubicBezTo>
                  <a:cubicBezTo>
                    <a:pt x="494" y="414"/>
                    <a:pt x="395" y="519"/>
                    <a:pt x="324" y="600"/>
                  </a:cubicBezTo>
                  <a:cubicBezTo>
                    <a:pt x="320" y="606"/>
                    <a:pt x="316" y="610"/>
                    <a:pt x="310" y="616"/>
                  </a:cubicBezTo>
                  <a:cubicBezTo>
                    <a:pt x="300" y="630"/>
                    <a:pt x="291" y="645"/>
                    <a:pt x="281" y="659"/>
                  </a:cubicBezTo>
                  <a:cubicBezTo>
                    <a:pt x="227" y="758"/>
                    <a:pt x="169" y="865"/>
                    <a:pt x="119" y="965"/>
                  </a:cubicBezTo>
                  <a:cubicBezTo>
                    <a:pt x="114" y="973"/>
                    <a:pt x="113" y="980"/>
                    <a:pt x="109" y="984"/>
                  </a:cubicBezTo>
                  <a:cubicBezTo>
                    <a:pt x="104" y="998"/>
                    <a:pt x="99" y="1016"/>
                    <a:pt x="93" y="1032"/>
                  </a:cubicBezTo>
                  <a:cubicBezTo>
                    <a:pt x="63" y="1138"/>
                    <a:pt x="35" y="1257"/>
                    <a:pt x="14" y="1365"/>
                  </a:cubicBezTo>
                  <a:cubicBezTo>
                    <a:pt x="12" y="1375"/>
                    <a:pt x="11" y="1384"/>
                    <a:pt x="8" y="1391"/>
                  </a:cubicBezTo>
                  <a:cubicBezTo>
                    <a:pt x="5" y="1407"/>
                    <a:pt x="5" y="1423"/>
                    <a:pt x="4" y="1442"/>
                  </a:cubicBezTo>
                  <a:lnTo>
                    <a:pt x="4" y="1465"/>
                  </a:lnTo>
                  <a:cubicBezTo>
                    <a:pt x="1" y="1577"/>
                    <a:pt x="5" y="1696"/>
                    <a:pt x="11" y="1808"/>
                  </a:cubicBezTo>
                  <a:cubicBezTo>
                    <a:pt x="11" y="1826"/>
                    <a:pt x="12" y="1844"/>
                    <a:pt x="15" y="1862"/>
                  </a:cubicBezTo>
                  <a:cubicBezTo>
                    <a:pt x="18" y="1877"/>
                    <a:pt x="21" y="1893"/>
                    <a:pt x="25" y="1908"/>
                  </a:cubicBezTo>
                  <a:cubicBezTo>
                    <a:pt x="40" y="1967"/>
                    <a:pt x="58" y="2030"/>
                    <a:pt x="76" y="2085"/>
                  </a:cubicBezTo>
                  <a:cubicBezTo>
                    <a:pt x="91" y="2141"/>
                    <a:pt x="107" y="2207"/>
                    <a:pt x="127" y="2267"/>
                  </a:cubicBezTo>
                  <a:cubicBezTo>
                    <a:pt x="133" y="2283"/>
                    <a:pt x="140" y="2298"/>
                    <a:pt x="147" y="2312"/>
                  </a:cubicBezTo>
                  <a:cubicBezTo>
                    <a:pt x="150" y="2319"/>
                    <a:pt x="155" y="2326"/>
                    <a:pt x="158" y="2332"/>
                  </a:cubicBezTo>
                  <a:cubicBezTo>
                    <a:pt x="215" y="2436"/>
                    <a:pt x="281" y="2542"/>
                    <a:pt x="346" y="2643"/>
                  </a:cubicBezTo>
                  <a:cubicBezTo>
                    <a:pt x="365" y="2670"/>
                    <a:pt x="385" y="2695"/>
                    <a:pt x="408" y="2719"/>
                  </a:cubicBezTo>
                  <a:cubicBezTo>
                    <a:pt x="490" y="2800"/>
                    <a:pt x="581" y="2889"/>
                    <a:pt x="668" y="2965"/>
                  </a:cubicBezTo>
                  <a:cubicBezTo>
                    <a:pt x="674" y="2971"/>
                    <a:pt x="680" y="2974"/>
                    <a:pt x="687" y="2980"/>
                  </a:cubicBezTo>
                  <a:cubicBezTo>
                    <a:pt x="691" y="2985"/>
                    <a:pt x="698" y="2988"/>
                    <a:pt x="704" y="2992"/>
                  </a:cubicBezTo>
                  <a:cubicBezTo>
                    <a:pt x="709" y="2994"/>
                    <a:pt x="713" y="2997"/>
                    <a:pt x="717" y="3000"/>
                  </a:cubicBezTo>
                  <a:cubicBezTo>
                    <a:pt x="804" y="3050"/>
                    <a:pt x="926" y="3113"/>
                    <a:pt x="1018" y="3159"/>
                  </a:cubicBezTo>
                  <a:cubicBezTo>
                    <a:pt x="1029" y="3167"/>
                    <a:pt x="1044" y="3171"/>
                    <a:pt x="1058" y="3177"/>
                  </a:cubicBezTo>
                  <a:cubicBezTo>
                    <a:pt x="1065" y="3179"/>
                    <a:pt x="1073" y="3182"/>
                    <a:pt x="1080" y="3184"/>
                  </a:cubicBezTo>
                  <a:cubicBezTo>
                    <a:pt x="1134" y="3198"/>
                    <a:pt x="1219" y="3218"/>
                    <a:pt x="1248" y="3224"/>
                  </a:cubicBezTo>
                  <a:cubicBezTo>
                    <a:pt x="1287" y="3233"/>
                    <a:pt x="1363" y="3254"/>
                    <a:pt x="1418" y="3263"/>
                  </a:cubicBezTo>
                  <a:cubicBezTo>
                    <a:pt x="1432" y="3267"/>
                    <a:pt x="1449" y="3269"/>
                    <a:pt x="1465" y="3269"/>
                  </a:cubicBezTo>
                  <a:cubicBezTo>
                    <a:pt x="1483" y="3269"/>
                    <a:pt x="1501" y="3269"/>
                    <a:pt x="1520" y="3269"/>
                  </a:cubicBezTo>
                  <a:cubicBezTo>
                    <a:pt x="1615" y="3269"/>
                    <a:pt x="1715" y="3264"/>
                    <a:pt x="1806" y="3261"/>
                  </a:cubicBezTo>
                  <a:cubicBezTo>
                    <a:pt x="1816" y="3261"/>
                    <a:pt x="1824" y="3261"/>
                    <a:pt x="1831" y="3260"/>
                  </a:cubicBezTo>
                  <a:cubicBezTo>
                    <a:pt x="1845" y="3257"/>
                    <a:pt x="1857" y="3256"/>
                    <a:pt x="1871" y="3253"/>
                  </a:cubicBezTo>
                  <a:cubicBezTo>
                    <a:pt x="1982" y="3227"/>
                    <a:pt x="2100" y="3190"/>
                    <a:pt x="2208" y="3155"/>
                  </a:cubicBezTo>
                  <a:cubicBezTo>
                    <a:pt x="2215" y="3154"/>
                    <a:pt x="2222" y="3149"/>
                    <a:pt x="2231" y="3148"/>
                  </a:cubicBezTo>
                  <a:lnTo>
                    <a:pt x="2270" y="3132"/>
                  </a:lnTo>
                  <a:cubicBezTo>
                    <a:pt x="2274" y="3129"/>
                    <a:pt x="2281" y="3125"/>
                    <a:pt x="2287" y="3122"/>
                  </a:cubicBezTo>
                  <a:cubicBezTo>
                    <a:pt x="2392" y="3062"/>
                    <a:pt x="2500" y="2997"/>
                    <a:pt x="2598" y="2931"/>
                  </a:cubicBezTo>
                  <a:cubicBezTo>
                    <a:pt x="2623" y="2915"/>
                    <a:pt x="2645" y="2895"/>
                    <a:pt x="2667" y="2874"/>
                  </a:cubicBezTo>
                  <a:cubicBezTo>
                    <a:pt x="2747" y="2794"/>
                    <a:pt x="2838" y="2699"/>
                    <a:pt x="2913" y="2614"/>
                  </a:cubicBezTo>
                  <a:cubicBezTo>
                    <a:pt x="2918" y="2608"/>
                    <a:pt x="2924" y="2601"/>
                    <a:pt x="2928" y="2594"/>
                  </a:cubicBezTo>
                  <a:cubicBezTo>
                    <a:pt x="2940" y="2581"/>
                    <a:pt x="2949" y="2569"/>
                    <a:pt x="2956" y="2557"/>
                  </a:cubicBezTo>
                  <a:lnTo>
                    <a:pt x="2977" y="2519"/>
                  </a:lnTo>
                  <a:cubicBezTo>
                    <a:pt x="3035" y="2418"/>
                    <a:pt x="3092" y="2313"/>
                    <a:pt x="3143" y="2210"/>
                  </a:cubicBezTo>
                  <a:cubicBezTo>
                    <a:pt x="3147" y="2203"/>
                    <a:pt x="3150" y="2195"/>
                    <a:pt x="3154" y="2185"/>
                  </a:cubicBezTo>
                  <a:cubicBezTo>
                    <a:pt x="3162" y="2171"/>
                    <a:pt x="3166" y="2155"/>
                    <a:pt x="3172" y="2139"/>
                  </a:cubicBezTo>
                  <a:cubicBezTo>
                    <a:pt x="3173" y="2132"/>
                    <a:pt x="3177" y="2124"/>
                    <a:pt x="3179" y="2116"/>
                  </a:cubicBezTo>
                  <a:cubicBezTo>
                    <a:pt x="3208" y="2004"/>
                    <a:pt x="3238" y="1889"/>
                    <a:pt x="3259" y="1775"/>
                  </a:cubicBezTo>
                  <a:cubicBezTo>
                    <a:pt x="3264" y="1760"/>
                    <a:pt x="3265" y="1744"/>
                    <a:pt x="3265" y="1728"/>
                  </a:cubicBezTo>
                  <a:lnTo>
                    <a:pt x="3265" y="1702"/>
                  </a:lnTo>
                  <a:cubicBezTo>
                    <a:pt x="3265" y="1593"/>
                    <a:pt x="3265" y="1466"/>
                    <a:pt x="3258" y="1357"/>
                  </a:cubicBezTo>
                  <a:cubicBezTo>
                    <a:pt x="3256" y="1339"/>
                    <a:pt x="3255" y="1322"/>
                    <a:pt x="3251" y="1306"/>
                  </a:cubicBezTo>
                  <a:cubicBezTo>
                    <a:pt x="3238" y="1247"/>
                    <a:pt x="3215" y="1177"/>
                    <a:pt x="3200" y="1126"/>
                  </a:cubicBezTo>
                  <a:cubicBezTo>
                    <a:pt x="3186" y="1076"/>
                    <a:pt x="3169" y="1004"/>
                    <a:pt x="3149" y="947"/>
                  </a:cubicBezTo>
                  <a:cubicBezTo>
                    <a:pt x="3143" y="931"/>
                    <a:pt x="3136" y="915"/>
                    <a:pt x="3127" y="901"/>
                  </a:cubicBezTo>
                  <a:cubicBezTo>
                    <a:pt x="3126" y="896"/>
                    <a:pt x="3123" y="895"/>
                    <a:pt x="3121" y="891"/>
                  </a:cubicBezTo>
                  <a:cubicBezTo>
                    <a:pt x="3069" y="801"/>
                    <a:pt x="2998" y="675"/>
                    <a:pt x="2940" y="591"/>
                  </a:cubicBezTo>
                  <a:cubicBezTo>
                    <a:pt x="2934" y="584"/>
                    <a:pt x="2928" y="574"/>
                    <a:pt x="2924" y="567"/>
                  </a:cubicBezTo>
                  <a:cubicBezTo>
                    <a:pt x="2812" y="434"/>
                    <a:pt x="2681" y="328"/>
                    <a:pt x="2523" y="260"/>
                  </a:cubicBezTo>
                  <a:cubicBezTo>
                    <a:pt x="2382" y="168"/>
                    <a:pt x="2228" y="118"/>
                    <a:pt x="2057" y="105"/>
                  </a:cubicBezTo>
                  <a:cubicBezTo>
                    <a:pt x="2041" y="103"/>
                    <a:pt x="2026" y="102"/>
                    <a:pt x="2011" y="102"/>
                  </a:cubicBezTo>
                  <a:cubicBezTo>
                    <a:pt x="1989" y="102"/>
                    <a:pt x="1966" y="104"/>
                    <a:pt x="1943" y="104"/>
                  </a:cubicBezTo>
                  <a:cubicBezTo>
                    <a:pt x="1931" y="98"/>
                    <a:pt x="1920" y="89"/>
                    <a:pt x="1906" y="83"/>
                  </a:cubicBezTo>
                  <a:cubicBezTo>
                    <a:pt x="1799" y="59"/>
                    <a:pt x="1694" y="33"/>
                    <a:pt x="1586" y="9"/>
                  </a:cubicBezTo>
                  <a:cubicBezTo>
                    <a:pt x="1539" y="4"/>
                    <a:pt x="1492" y="1"/>
                    <a:pt x="1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9"/>
            <p:cNvSpPr/>
            <p:nvPr/>
          </p:nvSpPr>
          <p:spPr>
            <a:xfrm rot="-3454965" flipH="1">
              <a:off x="2126994" y="4101493"/>
              <a:ext cx="107741" cy="92597"/>
            </a:xfrm>
            <a:custGeom>
              <a:avLst/>
              <a:gdLst/>
              <a:ahLst/>
              <a:cxnLst/>
              <a:rect l="l" t="t" r="r" b="b"/>
              <a:pathLst>
                <a:path w="5343" h="5259" extrusionOk="0">
                  <a:moveTo>
                    <a:pt x="2734" y="0"/>
                  </a:moveTo>
                  <a:cubicBezTo>
                    <a:pt x="2599" y="0"/>
                    <a:pt x="2463" y="13"/>
                    <a:pt x="2327" y="42"/>
                  </a:cubicBezTo>
                  <a:cubicBezTo>
                    <a:pt x="1671" y="178"/>
                    <a:pt x="1113" y="528"/>
                    <a:pt x="702" y="1059"/>
                  </a:cubicBezTo>
                  <a:cubicBezTo>
                    <a:pt x="497" y="1324"/>
                    <a:pt x="353" y="1636"/>
                    <a:pt x="274" y="1964"/>
                  </a:cubicBezTo>
                  <a:cubicBezTo>
                    <a:pt x="227" y="2057"/>
                    <a:pt x="187" y="2152"/>
                    <a:pt x="156" y="2253"/>
                  </a:cubicBezTo>
                  <a:cubicBezTo>
                    <a:pt x="50" y="2607"/>
                    <a:pt x="1" y="2985"/>
                    <a:pt x="90" y="3351"/>
                  </a:cubicBezTo>
                  <a:cubicBezTo>
                    <a:pt x="138" y="3539"/>
                    <a:pt x="185" y="3728"/>
                    <a:pt x="283" y="3899"/>
                  </a:cubicBezTo>
                  <a:cubicBezTo>
                    <a:pt x="382" y="4073"/>
                    <a:pt x="484" y="4260"/>
                    <a:pt x="628" y="4405"/>
                  </a:cubicBezTo>
                  <a:cubicBezTo>
                    <a:pt x="923" y="4704"/>
                    <a:pt x="1214" y="4930"/>
                    <a:pt x="1609" y="5089"/>
                  </a:cubicBezTo>
                  <a:cubicBezTo>
                    <a:pt x="1860" y="5189"/>
                    <a:pt x="2139" y="5253"/>
                    <a:pt x="2408" y="5258"/>
                  </a:cubicBezTo>
                  <a:cubicBezTo>
                    <a:pt x="2434" y="5259"/>
                    <a:pt x="2459" y="5259"/>
                    <a:pt x="2484" y="5259"/>
                  </a:cubicBezTo>
                  <a:cubicBezTo>
                    <a:pt x="2849" y="5259"/>
                    <a:pt x="3123" y="5209"/>
                    <a:pt x="3484" y="5099"/>
                  </a:cubicBezTo>
                  <a:cubicBezTo>
                    <a:pt x="3744" y="5017"/>
                    <a:pt x="3970" y="4876"/>
                    <a:pt x="4199" y="4726"/>
                  </a:cubicBezTo>
                  <a:cubicBezTo>
                    <a:pt x="4424" y="4578"/>
                    <a:pt x="4622" y="4365"/>
                    <a:pt x="4786" y="4156"/>
                  </a:cubicBezTo>
                  <a:cubicBezTo>
                    <a:pt x="4834" y="4093"/>
                    <a:pt x="4875" y="4027"/>
                    <a:pt x="4914" y="3958"/>
                  </a:cubicBezTo>
                  <a:cubicBezTo>
                    <a:pt x="5002" y="3798"/>
                    <a:pt x="5101" y="3635"/>
                    <a:pt x="5156" y="3459"/>
                  </a:cubicBezTo>
                  <a:cubicBezTo>
                    <a:pt x="5343" y="2849"/>
                    <a:pt x="5324" y="2231"/>
                    <a:pt x="5087" y="1636"/>
                  </a:cubicBezTo>
                  <a:cubicBezTo>
                    <a:pt x="4897" y="1164"/>
                    <a:pt x="4521" y="682"/>
                    <a:pt x="4083" y="413"/>
                  </a:cubicBezTo>
                  <a:cubicBezTo>
                    <a:pt x="3674" y="165"/>
                    <a:pt x="3210" y="0"/>
                    <a:pt x="2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9"/>
            <p:cNvSpPr/>
            <p:nvPr/>
          </p:nvSpPr>
          <p:spPr>
            <a:xfrm rot="-3454965" flipH="1">
              <a:off x="2253103" y="3988022"/>
              <a:ext cx="68097" cy="60323"/>
            </a:xfrm>
            <a:custGeom>
              <a:avLst/>
              <a:gdLst/>
              <a:ahLst/>
              <a:cxnLst/>
              <a:rect l="l" t="t" r="r" b="b"/>
              <a:pathLst>
                <a:path w="3377" h="3426" extrusionOk="0">
                  <a:moveTo>
                    <a:pt x="1733" y="1"/>
                  </a:moveTo>
                  <a:cubicBezTo>
                    <a:pt x="1685" y="1"/>
                    <a:pt x="1637" y="4"/>
                    <a:pt x="1594" y="5"/>
                  </a:cubicBezTo>
                  <a:cubicBezTo>
                    <a:pt x="1581" y="5"/>
                    <a:pt x="1567" y="5"/>
                    <a:pt x="1553" y="5"/>
                  </a:cubicBezTo>
                  <a:cubicBezTo>
                    <a:pt x="1543" y="5"/>
                    <a:pt x="1533" y="5"/>
                    <a:pt x="1523" y="5"/>
                  </a:cubicBezTo>
                  <a:cubicBezTo>
                    <a:pt x="1472" y="5"/>
                    <a:pt x="1418" y="6"/>
                    <a:pt x="1370" y="14"/>
                  </a:cubicBezTo>
                  <a:cubicBezTo>
                    <a:pt x="1358" y="17"/>
                    <a:pt x="1346" y="19"/>
                    <a:pt x="1335" y="21"/>
                  </a:cubicBezTo>
                  <a:cubicBezTo>
                    <a:pt x="1298" y="30"/>
                    <a:pt x="1046" y="100"/>
                    <a:pt x="1012" y="114"/>
                  </a:cubicBezTo>
                  <a:cubicBezTo>
                    <a:pt x="1007" y="117"/>
                    <a:pt x="1003" y="117"/>
                    <a:pt x="999" y="119"/>
                  </a:cubicBezTo>
                  <a:cubicBezTo>
                    <a:pt x="902" y="178"/>
                    <a:pt x="803" y="237"/>
                    <a:pt x="704" y="296"/>
                  </a:cubicBezTo>
                  <a:lnTo>
                    <a:pt x="586" y="421"/>
                  </a:lnTo>
                  <a:cubicBezTo>
                    <a:pt x="495" y="494"/>
                    <a:pt x="429" y="583"/>
                    <a:pt x="389" y="691"/>
                  </a:cubicBezTo>
                  <a:cubicBezTo>
                    <a:pt x="343" y="778"/>
                    <a:pt x="324" y="796"/>
                    <a:pt x="302" y="861"/>
                  </a:cubicBezTo>
                  <a:cubicBezTo>
                    <a:pt x="295" y="881"/>
                    <a:pt x="291" y="903"/>
                    <a:pt x="284" y="922"/>
                  </a:cubicBezTo>
                  <a:cubicBezTo>
                    <a:pt x="271" y="960"/>
                    <a:pt x="259" y="998"/>
                    <a:pt x="248" y="1035"/>
                  </a:cubicBezTo>
                  <a:cubicBezTo>
                    <a:pt x="206" y="1166"/>
                    <a:pt x="164" y="1300"/>
                    <a:pt x="123" y="1431"/>
                  </a:cubicBezTo>
                  <a:cubicBezTo>
                    <a:pt x="62" y="1559"/>
                    <a:pt x="18" y="1691"/>
                    <a:pt x="0" y="1838"/>
                  </a:cubicBezTo>
                  <a:cubicBezTo>
                    <a:pt x="3" y="1947"/>
                    <a:pt x="6" y="2057"/>
                    <a:pt x="8" y="2165"/>
                  </a:cubicBezTo>
                  <a:cubicBezTo>
                    <a:pt x="44" y="2393"/>
                    <a:pt x="134" y="2598"/>
                    <a:pt x="278" y="2777"/>
                  </a:cubicBezTo>
                  <a:cubicBezTo>
                    <a:pt x="291" y="2795"/>
                    <a:pt x="302" y="2812"/>
                    <a:pt x="317" y="2826"/>
                  </a:cubicBezTo>
                  <a:cubicBezTo>
                    <a:pt x="400" y="2913"/>
                    <a:pt x="494" y="3000"/>
                    <a:pt x="583" y="3080"/>
                  </a:cubicBezTo>
                  <a:cubicBezTo>
                    <a:pt x="593" y="3087"/>
                    <a:pt x="600" y="3094"/>
                    <a:pt x="609" y="3101"/>
                  </a:cubicBezTo>
                  <a:cubicBezTo>
                    <a:pt x="625" y="3114"/>
                    <a:pt x="641" y="3126"/>
                    <a:pt x="659" y="3136"/>
                  </a:cubicBezTo>
                  <a:cubicBezTo>
                    <a:pt x="769" y="3199"/>
                    <a:pt x="882" y="3271"/>
                    <a:pt x="1003" y="3317"/>
                  </a:cubicBezTo>
                  <a:cubicBezTo>
                    <a:pt x="1022" y="3324"/>
                    <a:pt x="1043" y="3331"/>
                    <a:pt x="1065" y="3337"/>
                  </a:cubicBezTo>
                  <a:cubicBezTo>
                    <a:pt x="1177" y="3366"/>
                    <a:pt x="1291" y="3395"/>
                    <a:pt x="1403" y="3416"/>
                  </a:cubicBezTo>
                  <a:lnTo>
                    <a:pt x="1442" y="3422"/>
                  </a:lnTo>
                  <a:cubicBezTo>
                    <a:pt x="1461" y="3423"/>
                    <a:pt x="1482" y="3425"/>
                    <a:pt x="1504" y="3425"/>
                  </a:cubicBezTo>
                  <a:cubicBezTo>
                    <a:pt x="1529" y="3425"/>
                    <a:pt x="1554" y="3426"/>
                    <a:pt x="1580" y="3426"/>
                  </a:cubicBezTo>
                  <a:cubicBezTo>
                    <a:pt x="1671" y="3426"/>
                    <a:pt x="1764" y="3422"/>
                    <a:pt x="1852" y="3418"/>
                  </a:cubicBezTo>
                  <a:cubicBezTo>
                    <a:pt x="1863" y="3418"/>
                    <a:pt x="1876" y="3416"/>
                    <a:pt x="1889" y="3415"/>
                  </a:cubicBezTo>
                  <a:cubicBezTo>
                    <a:pt x="2039" y="3399"/>
                    <a:pt x="2187" y="3344"/>
                    <a:pt x="2327" y="3295"/>
                  </a:cubicBezTo>
                  <a:cubicBezTo>
                    <a:pt x="2345" y="3288"/>
                    <a:pt x="2366" y="3281"/>
                    <a:pt x="2384" y="3272"/>
                  </a:cubicBezTo>
                  <a:cubicBezTo>
                    <a:pt x="2394" y="3267"/>
                    <a:pt x="2403" y="3262"/>
                    <a:pt x="2413" y="3256"/>
                  </a:cubicBezTo>
                  <a:cubicBezTo>
                    <a:pt x="2515" y="3199"/>
                    <a:pt x="2629" y="3133"/>
                    <a:pt x="2727" y="3065"/>
                  </a:cubicBezTo>
                  <a:cubicBezTo>
                    <a:pt x="2744" y="3055"/>
                    <a:pt x="2761" y="3042"/>
                    <a:pt x="2776" y="3029"/>
                  </a:cubicBezTo>
                  <a:cubicBezTo>
                    <a:pt x="2784" y="3022"/>
                    <a:pt x="2791" y="3015"/>
                    <a:pt x="2799" y="3006"/>
                  </a:cubicBezTo>
                  <a:cubicBezTo>
                    <a:pt x="2883" y="2924"/>
                    <a:pt x="2974" y="2831"/>
                    <a:pt x="3050" y="2740"/>
                  </a:cubicBezTo>
                  <a:cubicBezTo>
                    <a:pt x="3065" y="2724"/>
                    <a:pt x="3078" y="2705"/>
                    <a:pt x="3089" y="2687"/>
                  </a:cubicBezTo>
                  <a:cubicBezTo>
                    <a:pt x="3148" y="2588"/>
                    <a:pt x="3204" y="2480"/>
                    <a:pt x="3256" y="2377"/>
                  </a:cubicBezTo>
                  <a:cubicBezTo>
                    <a:pt x="3262" y="2366"/>
                    <a:pt x="3266" y="2353"/>
                    <a:pt x="3272" y="2343"/>
                  </a:cubicBezTo>
                  <a:cubicBezTo>
                    <a:pt x="3299" y="2277"/>
                    <a:pt x="3312" y="2193"/>
                    <a:pt x="3327" y="2130"/>
                  </a:cubicBezTo>
                  <a:cubicBezTo>
                    <a:pt x="3341" y="2068"/>
                    <a:pt x="3367" y="1986"/>
                    <a:pt x="3373" y="1914"/>
                  </a:cubicBezTo>
                  <a:cubicBezTo>
                    <a:pt x="3373" y="1906"/>
                    <a:pt x="3374" y="1897"/>
                    <a:pt x="3374" y="1890"/>
                  </a:cubicBezTo>
                  <a:cubicBezTo>
                    <a:pt x="3377" y="1780"/>
                    <a:pt x="3374" y="1651"/>
                    <a:pt x="3367" y="1540"/>
                  </a:cubicBezTo>
                  <a:cubicBezTo>
                    <a:pt x="3365" y="1521"/>
                    <a:pt x="3364" y="1501"/>
                    <a:pt x="3360" y="1481"/>
                  </a:cubicBezTo>
                  <a:cubicBezTo>
                    <a:pt x="3358" y="1471"/>
                    <a:pt x="3357" y="1461"/>
                    <a:pt x="3352" y="1452"/>
                  </a:cubicBezTo>
                  <a:cubicBezTo>
                    <a:pt x="3324" y="1343"/>
                    <a:pt x="3292" y="1224"/>
                    <a:pt x="3256" y="1116"/>
                  </a:cubicBezTo>
                  <a:cubicBezTo>
                    <a:pt x="3250" y="1097"/>
                    <a:pt x="3242" y="1078"/>
                    <a:pt x="3235" y="1061"/>
                  </a:cubicBezTo>
                  <a:cubicBezTo>
                    <a:pt x="3226" y="1042"/>
                    <a:pt x="3216" y="1027"/>
                    <a:pt x="3207" y="1011"/>
                  </a:cubicBezTo>
                  <a:cubicBezTo>
                    <a:pt x="3147" y="906"/>
                    <a:pt x="3085" y="798"/>
                    <a:pt x="3017" y="697"/>
                  </a:cubicBezTo>
                  <a:cubicBezTo>
                    <a:pt x="3012" y="688"/>
                    <a:pt x="3004" y="681"/>
                    <a:pt x="2999" y="673"/>
                  </a:cubicBezTo>
                  <a:cubicBezTo>
                    <a:pt x="2991" y="654"/>
                    <a:pt x="2977" y="638"/>
                    <a:pt x="2963" y="624"/>
                  </a:cubicBezTo>
                  <a:cubicBezTo>
                    <a:pt x="2957" y="617"/>
                    <a:pt x="2950" y="611"/>
                    <a:pt x="2942" y="606"/>
                  </a:cubicBezTo>
                  <a:cubicBezTo>
                    <a:pt x="2855" y="522"/>
                    <a:pt x="2767" y="431"/>
                    <a:pt x="2673" y="352"/>
                  </a:cubicBezTo>
                  <a:cubicBezTo>
                    <a:pt x="2601" y="291"/>
                    <a:pt x="2514" y="254"/>
                    <a:pt x="2432" y="208"/>
                  </a:cubicBezTo>
                  <a:cubicBezTo>
                    <a:pt x="2350" y="165"/>
                    <a:pt x="2271" y="113"/>
                    <a:pt x="2180" y="90"/>
                  </a:cubicBezTo>
                  <a:cubicBezTo>
                    <a:pt x="2075" y="63"/>
                    <a:pt x="1953" y="30"/>
                    <a:pt x="1845" y="11"/>
                  </a:cubicBezTo>
                  <a:cubicBezTo>
                    <a:pt x="1833" y="9"/>
                    <a:pt x="1825" y="7"/>
                    <a:pt x="1813" y="5"/>
                  </a:cubicBezTo>
                  <a:cubicBezTo>
                    <a:pt x="1787" y="2"/>
                    <a:pt x="1760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9"/>
            <p:cNvSpPr/>
            <p:nvPr/>
          </p:nvSpPr>
          <p:spPr>
            <a:xfrm rot="-3454965" flipH="1">
              <a:off x="2324555" y="3900224"/>
              <a:ext cx="92456" cy="82420"/>
            </a:xfrm>
            <a:custGeom>
              <a:avLst/>
              <a:gdLst/>
              <a:ahLst/>
              <a:cxnLst/>
              <a:rect l="l" t="t" r="r" b="b"/>
              <a:pathLst>
                <a:path w="4585" h="4681" extrusionOk="0">
                  <a:moveTo>
                    <a:pt x="2161" y="1"/>
                  </a:moveTo>
                  <a:cubicBezTo>
                    <a:pt x="1867" y="1"/>
                    <a:pt x="1605" y="54"/>
                    <a:pt x="1314" y="151"/>
                  </a:cubicBezTo>
                  <a:cubicBezTo>
                    <a:pt x="1137" y="208"/>
                    <a:pt x="979" y="316"/>
                    <a:pt x="825" y="417"/>
                  </a:cubicBezTo>
                  <a:cubicBezTo>
                    <a:pt x="664" y="519"/>
                    <a:pt x="534" y="669"/>
                    <a:pt x="412" y="813"/>
                  </a:cubicBezTo>
                  <a:cubicBezTo>
                    <a:pt x="297" y="946"/>
                    <a:pt x="213" y="1120"/>
                    <a:pt x="144" y="1280"/>
                  </a:cubicBezTo>
                  <a:cubicBezTo>
                    <a:pt x="78" y="1438"/>
                    <a:pt x="42" y="1612"/>
                    <a:pt x="21" y="1781"/>
                  </a:cubicBezTo>
                  <a:cubicBezTo>
                    <a:pt x="0" y="1951"/>
                    <a:pt x="6" y="2130"/>
                    <a:pt x="29" y="2299"/>
                  </a:cubicBezTo>
                  <a:cubicBezTo>
                    <a:pt x="49" y="2435"/>
                    <a:pt x="98" y="2572"/>
                    <a:pt x="139" y="2704"/>
                  </a:cubicBezTo>
                  <a:cubicBezTo>
                    <a:pt x="150" y="2740"/>
                    <a:pt x="163" y="2776"/>
                    <a:pt x="179" y="2809"/>
                  </a:cubicBezTo>
                  <a:cubicBezTo>
                    <a:pt x="193" y="2843"/>
                    <a:pt x="212" y="2873"/>
                    <a:pt x="229" y="2906"/>
                  </a:cubicBezTo>
                  <a:cubicBezTo>
                    <a:pt x="292" y="3217"/>
                    <a:pt x="426" y="3513"/>
                    <a:pt x="605" y="3769"/>
                  </a:cubicBezTo>
                  <a:cubicBezTo>
                    <a:pt x="633" y="3809"/>
                    <a:pt x="667" y="3845"/>
                    <a:pt x="700" y="3881"/>
                  </a:cubicBezTo>
                  <a:cubicBezTo>
                    <a:pt x="812" y="3996"/>
                    <a:pt x="928" y="4114"/>
                    <a:pt x="1056" y="4211"/>
                  </a:cubicBezTo>
                  <a:cubicBezTo>
                    <a:pt x="1098" y="4241"/>
                    <a:pt x="1141" y="4270"/>
                    <a:pt x="1186" y="4296"/>
                  </a:cubicBezTo>
                  <a:cubicBezTo>
                    <a:pt x="1325" y="4376"/>
                    <a:pt x="1469" y="4461"/>
                    <a:pt x="1620" y="4519"/>
                  </a:cubicBezTo>
                  <a:cubicBezTo>
                    <a:pt x="1813" y="4593"/>
                    <a:pt x="2026" y="4644"/>
                    <a:pt x="2232" y="4665"/>
                  </a:cubicBezTo>
                  <a:cubicBezTo>
                    <a:pt x="2320" y="4674"/>
                    <a:pt x="2410" y="4680"/>
                    <a:pt x="2501" y="4680"/>
                  </a:cubicBezTo>
                  <a:cubicBezTo>
                    <a:pt x="2624" y="4680"/>
                    <a:pt x="2747" y="4670"/>
                    <a:pt x="2865" y="4642"/>
                  </a:cubicBezTo>
                  <a:cubicBezTo>
                    <a:pt x="3213" y="4563"/>
                    <a:pt x="3442" y="4468"/>
                    <a:pt x="3735" y="4262"/>
                  </a:cubicBezTo>
                  <a:cubicBezTo>
                    <a:pt x="3778" y="4232"/>
                    <a:pt x="3819" y="4198"/>
                    <a:pt x="3856" y="4160"/>
                  </a:cubicBezTo>
                  <a:cubicBezTo>
                    <a:pt x="3974" y="4042"/>
                    <a:pt x="4105" y="3923"/>
                    <a:pt x="4196" y="3779"/>
                  </a:cubicBezTo>
                  <a:cubicBezTo>
                    <a:pt x="4351" y="3536"/>
                    <a:pt x="4442" y="3323"/>
                    <a:pt x="4508" y="3053"/>
                  </a:cubicBezTo>
                  <a:cubicBezTo>
                    <a:pt x="4575" y="2769"/>
                    <a:pt x="4584" y="2556"/>
                    <a:pt x="4564" y="2253"/>
                  </a:cubicBezTo>
                  <a:cubicBezTo>
                    <a:pt x="4550" y="2031"/>
                    <a:pt x="4478" y="1814"/>
                    <a:pt x="4410" y="1605"/>
                  </a:cubicBezTo>
                  <a:cubicBezTo>
                    <a:pt x="4339" y="1392"/>
                    <a:pt x="4213" y="1201"/>
                    <a:pt x="4092" y="1015"/>
                  </a:cubicBezTo>
                  <a:cubicBezTo>
                    <a:pt x="3961" y="825"/>
                    <a:pt x="3788" y="670"/>
                    <a:pt x="3619" y="519"/>
                  </a:cubicBezTo>
                  <a:cubicBezTo>
                    <a:pt x="3453" y="372"/>
                    <a:pt x="3245" y="266"/>
                    <a:pt x="3048" y="175"/>
                  </a:cubicBezTo>
                  <a:cubicBezTo>
                    <a:pt x="2991" y="151"/>
                    <a:pt x="2935" y="131"/>
                    <a:pt x="2876" y="116"/>
                  </a:cubicBezTo>
                  <a:cubicBezTo>
                    <a:pt x="2709" y="72"/>
                    <a:pt x="2532" y="21"/>
                    <a:pt x="2358" y="8"/>
                  </a:cubicBezTo>
                  <a:cubicBezTo>
                    <a:pt x="2291" y="3"/>
                    <a:pt x="2225" y="1"/>
                    <a:pt x="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9"/>
            <p:cNvSpPr/>
            <p:nvPr/>
          </p:nvSpPr>
          <p:spPr>
            <a:xfrm rot="-3454965" flipH="1">
              <a:off x="2342855" y="4056891"/>
              <a:ext cx="56623" cy="50586"/>
            </a:xfrm>
            <a:custGeom>
              <a:avLst/>
              <a:gdLst/>
              <a:ahLst/>
              <a:cxnLst/>
              <a:rect l="l" t="t" r="r" b="b"/>
              <a:pathLst>
                <a:path w="2808" h="2873" extrusionOk="0">
                  <a:moveTo>
                    <a:pt x="1489" y="1"/>
                  </a:moveTo>
                  <a:cubicBezTo>
                    <a:pt x="1437" y="1"/>
                    <a:pt x="1380" y="7"/>
                    <a:pt x="1363" y="7"/>
                  </a:cubicBezTo>
                  <a:cubicBezTo>
                    <a:pt x="1350" y="7"/>
                    <a:pt x="1317" y="5"/>
                    <a:pt x="1280" y="5"/>
                  </a:cubicBezTo>
                  <a:cubicBezTo>
                    <a:pt x="1243" y="5"/>
                    <a:pt x="1202" y="7"/>
                    <a:pt x="1173" y="14"/>
                  </a:cubicBezTo>
                  <a:cubicBezTo>
                    <a:pt x="1071" y="24"/>
                    <a:pt x="977" y="56"/>
                    <a:pt x="887" y="95"/>
                  </a:cubicBezTo>
                  <a:cubicBezTo>
                    <a:pt x="874" y="99"/>
                    <a:pt x="859" y="103"/>
                    <a:pt x="851" y="106"/>
                  </a:cubicBezTo>
                  <a:cubicBezTo>
                    <a:pt x="849" y="106"/>
                    <a:pt x="845" y="108"/>
                    <a:pt x="843" y="108"/>
                  </a:cubicBezTo>
                  <a:lnTo>
                    <a:pt x="833" y="113"/>
                  </a:lnTo>
                  <a:cubicBezTo>
                    <a:pt x="723" y="165"/>
                    <a:pt x="619" y="230"/>
                    <a:pt x="521" y="302"/>
                  </a:cubicBezTo>
                  <a:cubicBezTo>
                    <a:pt x="426" y="374"/>
                    <a:pt x="327" y="499"/>
                    <a:pt x="272" y="564"/>
                  </a:cubicBezTo>
                  <a:cubicBezTo>
                    <a:pt x="266" y="569"/>
                    <a:pt x="261" y="577"/>
                    <a:pt x="256" y="582"/>
                  </a:cubicBezTo>
                  <a:cubicBezTo>
                    <a:pt x="256" y="584"/>
                    <a:pt x="255" y="585"/>
                    <a:pt x="255" y="585"/>
                  </a:cubicBezTo>
                  <a:cubicBezTo>
                    <a:pt x="236" y="620"/>
                    <a:pt x="113" y="847"/>
                    <a:pt x="97" y="880"/>
                  </a:cubicBezTo>
                  <a:cubicBezTo>
                    <a:pt x="95" y="884"/>
                    <a:pt x="94" y="886"/>
                    <a:pt x="94" y="890"/>
                  </a:cubicBezTo>
                  <a:cubicBezTo>
                    <a:pt x="72" y="943"/>
                    <a:pt x="54" y="1050"/>
                    <a:pt x="48" y="1072"/>
                  </a:cubicBezTo>
                  <a:cubicBezTo>
                    <a:pt x="33" y="1129"/>
                    <a:pt x="5" y="1208"/>
                    <a:pt x="5" y="1276"/>
                  </a:cubicBezTo>
                  <a:cubicBezTo>
                    <a:pt x="5" y="1279"/>
                    <a:pt x="0" y="1518"/>
                    <a:pt x="15" y="1627"/>
                  </a:cubicBezTo>
                  <a:cubicBezTo>
                    <a:pt x="16" y="1635"/>
                    <a:pt x="16" y="1643"/>
                    <a:pt x="20" y="1653"/>
                  </a:cubicBezTo>
                  <a:cubicBezTo>
                    <a:pt x="20" y="1654"/>
                    <a:pt x="20" y="1656"/>
                    <a:pt x="22" y="1657"/>
                  </a:cubicBezTo>
                  <a:cubicBezTo>
                    <a:pt x="39" y="1726"/>
                    <a:pt x="94" y="1912"/>
                    <a:pt x="113" y="1979"/>
                  </a:cubicBezTo>
                  <a:cubicBezTo>
                    <a:pt x="115" y="1984"/>
                    <a:pt x="115" y="1987"/>
                    <a:pt x="117" y="1992"/>
                  </a:cubicBezTo>
                  <a:cubicBezTo>
                    <a:pt x="120" y="1999"/>
                    <a:pt x="123" y="2008"/>
                    <a:pt x="125" y="2015"/>
                  </a:cubicBezTo>
                  <a:lnTo>
                    <a:pt x="131" y="2027"/>
                  </a:lnTo>
                  <a:cubicBezTo>
                    <a:pt x="131" y="2028"/>
                    <a:pt x="133" y="2030"/>
                    <a:pt x="133" y="2031"/>
                  </a:cubicBezTo>
                  <a:cubicBezTo>
                    <a:pt x="163" y="2087"/>
                    <a:pt x="278" y="2274"/>
                    <a:pt x="312" y="2329"/>
                  </a:cubicBezTo>
                  <a:cubicBezTo>
                    <a:pt x="317" y="2336"/>
                    <a:pt x="321" y="2343"/>
                    <a:pt x="327" y="2348"/>
                  </a:cubicBezTo>
                  <a:cubicBezTo>
                    <a:pt x="387" y="2422"/>
                    <a:pt x="563" y="2577"/>
                    <a:pt x="593" y="2602"/>
                  </a:cubicBezTo>
                  <a:lnTo>
                    <a:pt x="593" y="2602"/>
                  </a:lnTo>
                  <a:cubicBezTo>
                    <a:pt x="597" y="2607"/>
                    <a:pt x="601" y="2611"/>
                    <a:pt x="607" y="2614"/>
                  </a:cubicBezTo>
                  <a:cubicBezTo>
                    <a:pt x="859" y="2784"/>
                    <a:pt x="966" y="2805"/>
                    <a:pt x="1256" y="2864"/>
                  </a:cubicBezTo>
                  <a:cubicBezTo>
                    <a:pt x="1263" y="2866"/>
                    <a:pt x="1271" y="2868"/>
                    <a:pt x="1278" y="2868"/>
                  </a:cubicBezTo>
                  <a:cubicBezTo>
                    <a:pt x="1332" y="2870"/>
                    <a:pt x="1386" y="2872"/>
                    <a:pt x="1441" y="2872"/>
                  </a:cubicBezTo>
                  <a:cubicBezTo>
                    <a:pt x="1504" y="2872"/>
                    <a:pt x="1566" y="2869"/>
                    <a:pt x="1627" y="2858"/>
                  </a:cubicBezTo>
                  <a:cubicBezTo>
                    <a:pt x="1744" y="2841"/>
                    <a:pt x="1858" y="2804"/>
                    <a:pt x="1967" y="2762"/>
                  </a:cubicBezTo>
                  <a:cubicBezTo>
                    <a:pt x="1974" y="2761"/>
                    <a:pt x="1981" y="2756"/>
                    <a:pt x="1987" y="2753"/>
                  </a:cubicBezTo>
                  <a:cubicBezTo>
                    <a:pt x="2048" y="2719"/>
                    <a:pt x="2226" y="2617"/>
                    <a:pt x="2289" y="2569"/>
                  </a:cubicBezTo>
                  <a:cubicBezTo>
                    <a:pt x="2292" y="2568"/>
                    <a:pt x="2295" y="2563"/>
                    <a:pt x="2298" y="2562"/>
                  </a:cubicBezTo>
                  <a:lnTo>
                    <a:pt x="2302" y="2559"/>
                  </a:lnTo>
                  <a:cubicBezTo>
                    <a:pt x="2324" y="2538"/>
                    <a:pt x="2519" y="2330"/>
                    <a:pt x="2540" y="2307"/>
                  </a:cubicBezTo>
                  <a:cubicBezTo>
                    <a:pt x="2542" y="2303"/>
                    <a:pt x="2544" y="2302"/>
                    <a:pt x="2547" y="2297"/>
                  </a:cubicBezTo>
                  <a:cubicBezTo>
                    <a:pt x="2616" y="2207"/>
                    <a:pt x="2676" y="2066"/>
                    <a:pt x="2714" y="1988"/>
                  </a:cubicBezTo>
                  <a:cubicBezTo>
                    <a:pt x="2717" y="1981"/>
                    <a:pt x="2721" y="1974"/>
                    <a:pt x="2722" y="1966"/>
                  </a:cubicBezTo>
                  <a:cubicBezTo>
                    <a:pt x="2757" y="1857"/>
                    <a:pt x="2781" y="1743"/>
                    <a:pt x="2803" y="1631"/>
                  </a:cubicBezTo>
                  <a:cubicBezTo>
                    <a:pt x="2806" y="1621"/>
                    <a:pt x="2806" y="1614"/>
                    <a:pt x="2807" y="1605"/>
                  </a:cubicBezTo>
                  <a:lnTo>
                    <a:pt x="2807" y="1592"/>
                  </a:lnTo>
                  <a:cubicBezTo>
                    <a:pt x="2807" y="1526"/>
                    <a:pt x="2803" y="1326"/>
                    <a:pt x="2800" y="1261"/>
                  </a:cubicBezTo>
                  <a:lnTo>
                    <a:pt x="2800" y="1257"/>
                  </a:lnTo>
                  <a:cubicBezTo>
                    <a:pt x="2800" y="1247"/>
                    <a:pt x="2799" y="1240"/>
                    <a:pt x="2796" y="1231"/>
                  </a:cubicBezTo>
                  <a:cubicBezTo>
                    <a:pt x="2774" y="1107"/>
                    <a:pt x="2738" y="984"/>
                    <a:pt x="2691" y="866"/>
                  </a:cubicBezTo>
                  <a:cubicBezTo>
                    <a:pt x="2686" y="857"/>
                    <a:pt x="2683" y="850"/>
                    <a:pt x="2678" y="841"/>
                  </a:cubicBezTo>
                  <a:cubicBezTo>
                    <a:pt x="2619" y="735"/>
                    <a:pt x="2558" y="626"/>
                    <a:pt x="2485" y="526"/>
                  </a:cubicBezTo>
                  <a:cubicBezTo>
                    <a:pt x="2485" y="519"/>
                    <a:pt x="2478" y="512"/>
                    <a:pt x="2473" y="506"/>
                  </a:cubicBezTo>
                  <a:cubicBezTo>
                    <a:pt x="2439" y="473"/>
                    <a:pt x="2258" y="300"/>
                    <a:pt x="2222" y="267"/>
                  </a:cubicBezTo>
                  <a:lnTo>
                    <a:pt x="2216" y="262"/>
                  </a:lnTo>
                  <a:cubicBezTo>
                    <a:pt x="2212" y="260"/>
                    <a:pt x="2209" y="257"/>
                    <a:pt x="2204" y="254"/>
                  </a:cubicBezTo>
                  <a:cubicBezTo>
                    <a:pt x="2201" y="253"/>
                    <a:pt x="2197" y="251"/>
                    <a:pt x="2194" y="247"/>
                  </a:cubicBezTo>
                  <a:cubicBezTo>
                    <a:pt x="2160" y="228"/>
                    <a:pt x="1934" y="106"/>
                    <a:pt x="1899" y="89"/>
                  </a:cubicBezTo>
                  <a:cubicBezTo>
                    <a:pt x="1898" y="87"/>
                    <a:pt x="1895" y="87"/>
                    <a:pt x="1892" y="86"/>
                  </a:cubicBezTo>
                  <a:cubicBezTo>
                    <a:pt x="1888" y="85"/>
                    <a:pt x="1885" y="82"/>
                    <a:pt x="1879" y="82"/>
                  </a:cubicBezTo>
                  <a:cubicBezTo>
                    <a:pt x="1878" y="82"/>
                    <a:pt x="1876" y="82"/>
                    <a:pt x="1873" y="80"/>
                  </a:cubicBezTo>
                  <a:lnTo>
                    <a:pt x="1556" y="5"/>
                  </a:lnTo>
                  <a:lnTo>
                    <a:pt x="1553" y="5"/>
                  </a:lnTo>
                  <a:cubicBezTo>
                    <a:pt x="1535" y="2"/>
                    <a:pt x="1512" y="1"/>
                    <a:pt x="1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9"/>
            <p:cNvSpPr/>
            <p:nvPr/>
          </p:nvSpPr>
          <p:spPr>
            <a:xfrm rot="-3454965" flipH="1">
              <a:off x="2384638" y="4103846"/>
              <a:ext cx="464" cy="247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3" y="0"/>
                  </a:moveTo>
                  <a:cubicBezTo>
                    <a:pt x="9" y="8"/>
                    <a:pt x="0" y="14"/>
                    <a:pt x="0" y="14"/>
                  </a:cubicBezTo>
                  <a:cubicBezTo>
                    <a:pt x="1" y="14"/>
                    <a:pt x="7" y="1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9"/>
            <p:cNvSpPr/>
            <p:nvPr/>
          </p:nvSpPr>
          <p:spPr>
            <a:xfrm rot="-3454965" flipH="1">
              <a:off x="2431188" y="3965595"/>
              <a:ext cx="82091" cy="74867"/>
            </a:xfrm>
            <a:custGeom>
              <a:avLst/>
              <a:gdLst/>
              <a:ahLst/>
              <a:cxnLst/>
              <a:rect l="l" t="t" r="r" b="b"/>
              <a:pathLst>
                <a:path w="4071" h="4252" extrusionOk="0">
                  <a:moveTo>
                    <a:pt x="1919" y="1"/>
                  </a:moveTo>
                  <a:cubicBezTo>
                    <a:pt x="1811" y="1"/>
                    <a:pt x="1703" y="4"/>
                    <a:pt x="1596" y="10"/>
                  </a:cubicBezTo>
                  <a:cubicBezTo>
                    <a:pt x="1584" y="10"/>
                    <a:pt x="1571" y="13"/>
                    <a:pt x="1557" y="14"/>
                  </a:cubicBezTo>
                  <a:cubicBezTo>
                    <a:pt x="1451" y="44"/>
                    <a:pt x="1343" y="75"/>
                    <a:pt x="1236" y="106"/>
                  </a:cubicBezTo>
                  <a:cubicBezTo>
                    <a:pt x="1123" y="149"/>
                    <a:pt x="1022" y="210"/>
                    <a:pt x="937" y="289"/>
                  </a:cubicBezTo>
                  <a:cubicBezTo>
                    <a:pt x="714" y="467"/>
                    <a:pt x="600" y="662"/>
                    <a:pt x="480" y="912"/>
                  </a:cubicBezTo>
                  <a:cubicBezTo>
                    <a:pt x="471" y="929"/>
                    <a:pt x="464" y="949"/>
                    <a:pt x="456" y="969"/>
                  </a:cubicBezTo>
                  <a:cubicBezTo>
                    <a:pt x="444" y="1005"/>
                    <a:pt x="432" y="1050"/>
                    <a:pt x="423" y="1093"/>
                  </a:cubicBezTo>
                  <a:cubicBezTo>
                    <a:pt x="310" y="1214"/>
                    <a:pt x="215" y="1346"/>
                    <a:pt x="154" y="1506"/>
                  </a:cubicBezTo>
                  <a:cubicBezTo>
                    <a:pt x="69" y="1674"/>
                    <a:pt x="26" y="1869"/>
                    <a:pt x="15" y="2056"/>
                  </a:cubicBezTo>
                  <a:cubicBezTo>
                    <a:pt x="3" y="2238"/>
                    <a:pt x="0" y="2438"/>
                    <a:pt x="49" y="2618"/>
                  </a:cubicBezTo>
                  <a:cubicBezTo>
                    <a:pt x="87" y="2755"/>
                    <a:pt x="118" y="2900"/>
                    <a:pt x="176" y="3031"/>
                  </a:cubicBezTo>
                  <a:cubicBezTo>
                    <a:pt x="236" y="3172"/>
                    <a:pt x="327" y="3301"/>
                    <a:pt x="409" y="3430"/>
                  </a:cubicBezTo>
                  <a:cubicBezTo>
                    <a:pt x="433" y="3465"/>
                    <a:pt x="456" y="3499"/>
                    <a:pt x="485" y="3530"/>
                  </a:cubicBezTo>
                  <a:cubicBezTo>
                    <a:pt x="586" y="3645"/>
                    <a:pt x="703" y="3749"/>
                    <a:pt x="818" y="3850"/>
                  </a:cubicBezTo>
                  <a:cubicBezTo>
                    <a:pt x="851" y="3877"/>
                    <a:pt x="882" y="3901"/>
                    <a:pt x="918" y="3923"/>
                  </a:cubicBezTo>
                  <a:cubicBezTo>
                    <a:pt x="1043" y="3999"/>
                    <a:pt x="1177" y="4078"/>
                    <a:pt x="1315" y="4132"/>
                  </a:cubicBezTo>
                  <a:cubicBezTo>
                    <a:pt x="1446" y="4185"/>
                    <a:pt x="1593" y="4209"/>
                    <a:pt x="1730" y="4237"/>
                  </a:cubicBezTo>
                  <a:cubicBezTo>
                    <a:pt x="1774" y="4245"/>
                    <a:pt x="1819" y="4250"/>
                    <a:pt x="1866" y="4251"/>
                  </a:cubicBezTo>
                  <a:cubicBezTo>
                    <a:pt x="1894" y="4251"/>
                    <a:pt x="1920" y="4252"/>
                    <a:pt x="1946" y="4252"/>
                  </a:cubicBezTo>
                  <a:cubicBezTo>
                    <a:pt x="2241" y="4252"/>
                    <a:pt x="2453" y="4220"/>
                    <a:pt x="2748" y="4107"/>
                  </a:cubicBezTo>
                  <a:cubicBezTo>
                    <a:pt x="2790" y="4091"/>
                    <a:pt x="2830" y="4071"/>
                    <a:pt x="2869" y="4050"/>
                  </a:cubicBezTo>
                  <a:cubicBezTo>
                    <a:pt x="3003" y="3973"/>
                    <a:pt x="3147" y="3897"/>
                    <a:pt x="3266" y="3798"/>
                  </a:cubicBezTo>
                  <a:cubicBezTo>
                    <a:pt x="3381" y="3703"/>
                    <a:pt x="3482" y="3583"/>
                    <a:pt x="3583" y="3474"/>
                  </a:cubicBezTo>
                  <a:cubicBezTo>
                    <a:pt x="3616" y="3438"/>
                    <a:pt x="3646" y="3401"/>
                    <a:pt x="3675" y="3360"/>
                  </a:cubicBezTo>
                  <a:cubicBezTo>
                    <a:pt x="3784" y="3199"/>
                    <a:pt x="3889" y="3019"/>
                    <a:pt x="3947" y="2830"/>
                  </a:cubicBezTo>
                  <a:cubicBezTo>
                    <a:pt x="3990" y="2689"/>
                    <a:pt x="4027" y="2542"/>
                    <a:pt x="4049" y="2397"/>
                  </a:cubicBezTo>
                  <a:cubicBezTo>
                    <a:pt x="4070" y="2247"/>
                    <a:pt x="4056" y="2092"/>
                    <a:pt x="4050" y="1942"/>
                  </a:cubicBezTo>
                  <a:cubicBezTo>
                    <a:pt x="4049" y="1894"/>
                    <a:pt x="4043" y="1850"/>
                    <a:pt x="4035" y="1804"/>
                  </a:cubicBezTo>
                  <a:cubicBezTo>
                    <a:pt x="4003" y="1653"/>
                    <a:pt x="3961" y="1497"/>
                    <a:pt x="3904" y="1355"/>
                  </a:cubicBezTo>
                  <a:cubicBezTo>
                    <a:pt x="3885" y="1310"/>
                    <a:pt x="3862" y="1269"/>
                    <a:pt x="3839" y="1228"/>
                  </a:cubicBezTo>
                  <a:cubicBezTo>
                    <a:pt x="3760" y="1095"/>
                    <a:pt x="3686" y="952"/>
                    <a:pt x="3587" y="833"/>
                  </a:cubicBezTo>
                  <a:cubicBezTo>
                    <a:pt x="3485" y="708"/>
                    <a:pt x="3364" y="604"/>
                    <a:pt x="3249" y="502"/>
                  </a:cubicBezTo>
                  <a:cubicBezTo>
                    <a:pt x="3210" y="467"/>
                    <a:pt x="3170" y="434"/>
                    <a:pt x="3127" y="404"/>
                  </a:cubicBezTo>
                  <a:cubicBezTo>
                    <a:pt x="3000" y="319"/>
                    <a:pt x="2859" y="251"/>
                    <a:pt x="2724" y="182"/>
                  </a:cubicBezTo>
                  <a:cubicBezTo>
                    <a:pt x="2676" y="159"/>
                    <a:pt x="2629" y="139"/>
                    <a:pt x="2580" y="123"/>
                  </a:cubicBezTo>
                  <a:cubicBezTo>
                    <a:pt x="2389" y="63"/>
                    <a:pt x="2186" y="5"/>
                    <a:pt x="1983" y="1"/>
                  </a:cubicBezTo>
                  <a:cubicBezTo>
                    <a:pt x="1962" y="1"/>
                    <a:pt x="1940" y="1"/>
                    <a:pt x="1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9"/>
            <p:cNvSpPr/>
            <p:nvPr/>
          </p:nvSpPr>
          <p:spPr>
            <a:xfrm rot="-3454965" flipH="1">
              <a:off x="2585958" y="3952406"/>
              <a:ext cx="59728" cy="55094"/>
            </a:xfrm>
            <a:custGeom>
              <a:avLst/>
              <a:gdLst/>
              <a:ahLst/>
              <a:cxnLst/>
              <a:rect l="l" t="t" r="r" b="b"/>
              <a:pathLst>
                <a:path w="2962" h="3129" extrusionOk="0">
                  <a:moveTo>
                    <a:pt x="1378" y="1"/>
                  </a:moveTo>
                  <a:cubicBezTo>
                    <a:pt x="1274" y="1"/>
                    <a:pt x="1261" y="11"/>
                    <a:pt x="1094" y="59"/>
                  </a:cubicBezTo>
                  <a:cubicBezTo>
                    <a:pt x="1041" y="73"/>
                    <a:pt x="987" y="89"/>
                    <a:pt x="934" y="105"/>
                  </a:cubicBezTo>
                  <a:cubicBezTo>
                    <a:pt x="835" y="165"/>
                    <a:pt x="739" y="224"/>
                    <a:pt x="639" y="283"/>
                  </a:cubicBezTo>
                  <a:cubicBezTo>
                    <a:pt x="599" y="325"/>
                    <a:pt x="560" y="367"/>
                    <a:pt x="520" y="410"/>
                  </a:cubicBezTo>
                  <a:cubicBezTo>
                    <a:pt x="477" y="450"/>
                    <a:pt x="438" y="493"/>
                    <a:pt x="398" y="539"/>
                  </a:cubicBezTo>
                  <a:cubicBezTo>
                    <a:pt x="388" y="551"/>
                    <a:pt x="379" y="562"/>
                    <a:pt x="369" y="577"/>
                  </a:cubicBezTo>
                  <a:cubicBezTo>
                    <a:pt x="366" y="582"/>
                    <a:pt x="362" y="590"/>
                    <a:pt x="359" y="594"/>
                  </a:cubicBezTo>
                  <a:cubicBezTo>
                    <a:pt x="301" y="692"/>
                    <a:pt x="248" y="801"/>
                    <a:pt x="193" y="900"/>
                  </a:cubicBezTo>
                  <a:cubicBezTo>
                    <a:pt x="186" y="915"/>
                    <a:pt x="179" y="928"/>
                    <a:pt x="173" y="942"/>
                  </a:cubicBezTo>
                  <a:cubicBezTo>
                    <a:pt x="167" y="954"/>
                    <a:pt x="163" y="968"/>
                    <a:pt x="159" y="982"/>
                  </a:cubicBezTo>
                  <a:cubicBezTo>
                    <a:pt x="144" y="1037"/>
                    <a:pt x="131" y="1095"/>
                    <a:pt x="120" y="1146"/>
                  </a:cubicBezTo>
                  <a:cubicBezTo>
                    <a:pt x="62" y="1273"/>
                    <a:pt x="18" y="1404"/>
                    <a:pt x="1" y="1546"/>
                  </a:cubicBezTo>
                  <a:cubicBezTo>
                    <a:pt x="3" y="1656"/>
                    <a:pt x="6" y="1765"/>
                    <a:pt x="8" y="1873"/>
                  </a:cubicBezTo>
                  <a:cubicBezTo>
                    <a:pt x="44" y="2102"/>
                    <a:pt x="134" y="2306"/>
                    <a:pt x="278" y="2486"/>
                  </a:cubicBezTo>
                  <a:cubicBezTo>
                    <a:pt x="280" y="2490"/>
                    <a:pt x="284" y="2491"/>
                    <a:pt x="285" y="2493"/>
                  </a:cubicBezTo>
                  <a:cubicBezTo>
                    <a:pt x="310" y="2519"/>
                    <a:pt x="395" y="2599"/>
                    <a:pt x="461" y="2661"/>
                  </a:cubicBezTo>
                  <a:cubicBezTo>
                    <a:pt x="566" y="2795"/>
                    <a:pt x="694" y="2896"/>
                    <a:pt x="846" y="2963"/>
                  </a:cubicBezTo>
                  <a:cubicBezTo>
                    <a:pt x="986" y="3054"/>
                    <a:pt x="1141" y="3104"/>
                    <a:pt x="1313" y="3117"/>
                  </a:cubicBezTo>
                  <a:cubicBezTo>
                    <a:pt x="1362" y="3125"/>
                    <a:pt x="1411" y="3129"/>
                    <a:pt x="1460" y="3129"/>
                  </a:cubicBezTo>
                  <a:cubicBezTo>
                    <a:pt x="1576" y="3129"/>
                    <a:pt x="1689" y="3107"/>
                    <a:pt x="1799" y="3066"/>
                  </a:cubicBezTo>
                  <a:cubicBezTo>
                    <a:pt x="1969" y="3031"/>
                    <a:pt x="2120" y="2958"/>
                    <a:pt x="2252" y="2841"/>
                  </a:cubicBezTo>
                  <a:cubicBezTo>
                    <a:pt x="2292" y="2799"/>
                    <a:pt x="2331" y="2756"/>
                    <a:pt x="2372" y="2714"/>
                  </a:cubicBezTo>
                  <a:cubicBezTo>
                    <a:pt x="2379" y="2709"/>
                    <a:pt x="2387" y="2704"/>
                    <a:pt x="2395" y="2700"/>
                  </a:cubicBezTo>
                  <a:cubicBezTo>
                    <a:pt x="2400" y="2697"/>
                    <a:pt x="2407" y="2691"/>
                    <a:pt x="2413" y="2687"/>
                  </a:cubicBezTo>
                  <a:cubicBezTo>
                    <a:pt x="2418" y="2684"/>
                    <a:pt x="2422" y="2680"/>
                    <a:pt x="2428" y="2676"/>
                  </a:cubicBezTo>
                  <a:lnTo>
                    <a:pt x="2435" y="2668"/>
                  </a:lnTo>
                  <a:cubicBezTo>
                    <a:pt x="2472" y="2630"/>
                    <a:pt x="2638" y="2456"/>
                    <a:pt x="2674" y="2417"/>
                  </a:cubicBezTo>
                  <a:cubicBezTo>
                    <a:pt x="2682" y="2405"/>
                    <a:pt x="2691" y="2397"/>
                    <a:pt x="2698" y="2385"/>
                  </a:cubicBezTo>
                  <a:cubicBezTo>
                    <a:pt x="2701" y="2382"/>
                    <a:pt x="2702" y="2381"/>
                    <a:pt x="2704" y="2376"/>
                  </a:cubicBezTo>
                  <a:cubicBezTo>
                    <a:pt x="2731" y="2330"/>
                    <a:pt x="2839" y="2129"/>
                    <a:pt x="2862" y="2081"/>
                  </a:cubicBezTo>
                  <a:cubicBezTo>
                    <a:pt x="2866" y="2076"/>
                    <a:pt x="2868" y="2071"/>
                    <a:pt x="2869" y="2066"/>
                  </a:cubicBezTo>
                  <a:cubicBezTo>
                    <a:pt x="2871" y="2060"/>
                    <a:pt x="2875" y="2054"/>
                    <a:pt x="2875" y="2050"/>
                  </a:cubicBezTo>
                  <a:cubicBezTo>
                    <a:pt x="2876" y="2045"/>
                    <a:pt x="2876" y="2043"/>
                    <a:pt x="2878" y="2038"/>
                  </a:cubicBezTo>
                  <a:cubicBezTo>
                    <a:pt x="2892" y="1985"/>
                    <a:pt x="2905" y="1930"/>
                    <a:pt x="2917" y="1877"/>
                  </a:cubicBezTo>
                  <a:cubicBezTo>
                    <a:pt x="2931" y="1821"/>
                    <a:pt x="2943" y="1766"/>
                    <a:pt x="2956" y="1712"/>
                  </a:cubicBezTo>
                  <a:cubicBezTo>
                    <a:pt x="2957" y="1700"/>
                    <a:pt x="2960" y="1687"/>
                    <a:pt x="2960" y="1676"/>
                  </a:cubicBezTo>
                  <a:cubicBezTo>
                    <a:pt x="2961" y="1615"/>
                    <a:pt x="2957" y="1543"/>
                    <a:pt x="2956" y="1496"/>
                  </a:cubicBezTo>
                  <a:cubicBezTo>
                    <a:pt x="2954" y="1454"/>
                    <a:pt x="2957" y="1374"/>
                    <a:pt x="2950" y="1313"/>
                  </a:cubicBezTo>
                  <a:cubicBezTo>
                    <a:pt x="2948" y="1302"/>
                    <a:pt x="2947" y="1290"/>
                    <a:pt x="2943" y="1277"/>
                  </a:cubicBezTo>
                  <a:cubicBezTo>
                    <a:pt x="2914" y="1161"/>
                    <a:pt x="2888" y="1038"/>
                    <a:pt x="2841" y="928"/>
                  </a:cubicBezTo>
                  <a:lnTo>
                    <a:pt x="2825" y="895"/>
                  </a:lnTo>
                  <a:cubicBezTo>
                    <a:pt x="2777" y="810"/>
                    <a:pt x="2695" y="679"/>
                    <a:pt x="2643" y="597"/>
                  </a:cubicBezTo>
                  <a:cubicBezTo>
                    <a:pt x="2641" y="594"/>
                    <a:pt x="2639" y="592"/>
                    <a:pt x="2639" y="590"/>
                  </a:cubicBezTo>
                  <a:cubicBezTo>
                    <a:pt x="2636" y="582"/>
                    <a:pt x="2630" y="577"/>
                    <a:pt x="2626" y="569"/>
                  </a:cubicBezTo>
                  <a:cubicBezTo>
                    <a:pt x="2623" y="564"/>
                    <a:pt x="2615" y="555"/>
                    <a:pt x="2607" y="546"/>
                  </a:cubicBezTo>
                  <a:cubicBezTo>
                    <a:pt x="2518" y="456"/>
                    <a:pt x="2430" y="364"/>
                    <a:pt x="2331" y="287"/>
                  </a:cubicBezTo>
                  <a:cubicBezTo>
                    <a:pt x="2323" y="280"/>
                    <a:pt x="2313" y="273"/>
                    <a:pt x="2302" y="267"/>
                  </a:cubicBezTo>
                  <a:cubicBezTo>
                    <a:pt x="2199" y="205"/>
                    <a:pt x="2092" y="139"/>
                    <a:pt x="1979" y="96"/>
                  </a:cubicBezTo>
                  <a:lnTo>
                    <a:pt x="1963" y="90"/>
                  </a:lnTo>
                  <a:cubicBezTo>
                    <a:pt x="1960" y="89"/>
                    <a:pt x="1956" y="89"/>
                    <a:pt x="1954" y="87"/>
                  </a:cubicBezTo>
                  <a:cubicBezTo>
                    <a:pt x="1902" y="73"/>
                    <a:pt x="1687" y="23"/>
                    <a:pt x="1632" y="10"/>
                  </a:cubicBezTo>
                  <a:cubicBezTo>
                    <a:pt x="1619" y="7"/>
                    <a:pt x="1605" y="4"/>
                    <a:pt x="1593" y="4"/>
                  </a:cubicBezTo>
                  <a:lnTo>
                    <a:pt x="1586" y="4"/>
                  </a:lnTo>
                  <a:cubicBezTo>
                    <a:pt x="1486" y="3"/>
                    <a:pt x="1423" y="1"/>
                    <a:pt x="1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9"/>
            <p:cNvSpPr/>
            <p:nvPr/>
          </p:nvSpPr>
          <p:spPr>
            <a:xfrm rot="-3454965" flipH="1">
              <a:off x="917271" y="4218277"/>
              <a:ext cx="109616" cy="95168"/>
            </a:xfrm>
            <a:custGeom>
              <a:avLst/>
              <a:gdLst/>
              <a:ahLst/>
              <a:cxnLst/>
              <a:rect l="l" t="t" r="r" b="b"/>
              <a:pathLst>
                <a:path w="5436" h="5405" extrusionOk="0">
                  <a:moveTo>
                    <a:pt x="2860" y="0"/>
                  </a:moveTo>
                  <a:cubicBezTo>
                    <a:pt x="2524" y="0"/>
                    <a:pt x="2195" y="72"/>
                    <a:pt x="1871" y="174"/>
                  </a:cubicBezTo>
                  <a:cubicBezTo>
                    <a:pt x="1539" y="278"/>
                    <a:pt x="1212" y="466"/>
                    <a:pt x="962" y="708"/>
                  </a:cubicBezTo>
                  <a:cubicBezTo>
                    <a:pt x="799" y="865"/>
                    <a:pt x="632" y="1032"/>
                    <a:pt x="517" y="1229"/>
                  </a:cubicBezTo>
                  <a:cubicBezTo>
                    <a:pt x="329" y="1558"/>
                    <a:pt x="242" y="1787"/>
                    <a:pt x="165" y="2154"/>
                  </a:cubicBezTo>
                  <a:cubicBezTo>
                    <a:pt x="1" y="2931"/>
                    <a:pt x="291" y="3825"/>
                    <a:pt x="798" y="4421"/>
                  </a:cubicBezTo>
                  <a:cubicBezTo>
                    <a:pt x="1309" y="5023"/>
                    <a:pt x="2056" y="5404"/>
                    <a:pt x="2841" y="5404"/>
                  </a:cubicBezTo>
                  <a:cubicBezTo>
                    <a:pt x="2977" y="5404"/>
                    <a:pt x="3114" y="5393"/>
                    <a:pt x="3251" y="5369"/>
                  </a:cubicBezTo>
                  <a:cubicBezTo>
                    <a:pt x="3502" y="5326"/>
                    <a:pt x="3770" y="5253"/>
                    <a:pt x="3999" y="5127"/>
                  </a:cubicBezTo>
                  <a:cubicBezTo>
                    <a:pt x="4358" y="4933"/>
                    <a:pt x="4589" y="4752"/>
                    <a:pt x="4856" y="4448"/>
                  </a:cubicBezTo>
                  <a:cubicBezTo>
                    <a:pt x="5206" y="4053"/>
                    <a:pt x="5353" y="3535"/>
                    <a:pt x="5354" y="3017"/>
                  </a:cubicBezTo>
                  <a:cubicBezTo>
                    <a:pt x="5417" y="2682"/>
                    <a:pt x="5436" y="2335"/>
                    <a:pt x="5353" y="2003"/>
                  </a:cubicBezTo>
                  <a:cubicBezTo>
                    <a:pt x="5299" y="1783"/>
                    <a:pt x="5243" y="1558"/>
                    <a:pt x="5131" y="1361"/>
                  </a:cubicBezTo>
                  <a:cubicBezTo>
                    <a:pt x="4938" y="1020"/>
                    <a:pt x="4781" y="823"/>
                    <a:pt x="4482" y="564"/>
                  </a:cubicBezTo>
                  <a:cubicBezTo>
                    <a:pt x="4135" y="262"/>
                    <a:pt x="3681" y="109"/>
                    <a:pt x="3235" y="32"/>
                  </a:cubicBezTo>
                  <a:cubicBezTo>
                    <a:pt x="3109" y="10"/>
                    <a:pt x="2984" y="0"/>
                    <a:pt x="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9"/>
            <p:cNvSpPr/>
            <p:nvPr/>
          </p:nvSpPr>
          <p:spPr>
            <a:xfrm rot="-3454965" flipH="1">
              <a:off x="839370" y="4186978"/>
              <a:ext cx="64064" cy="53333"/>
            </a:xfrm>
            <a:custGeom>
              <a:avLst/>
              <a:gdLst/>
              <a:ahLst/>
              <a:cxnLst/>
              <a:rect l="l" t="t" r="r" b="b"/>
              <a:pathLst>
                <a:path w="3177" h="3029" extrusionOk="0">
                  <a:moveTo>
                    <a:pt x="1611" y="1"/>
                  </a:moveTo>
                  <a:cubicBezTo>
                    <a:pt x="1565" y="1"/>
                    <a:pt x="1518" y="5"/>
                    <a:pt x="1471" y="6"/>
                  </a:cubicBezTo>
                  <a:cubicBezTo>
                    <a:pt x="1417" y="7"/>
                    <a:pt x="1334" y="4"/>
                    <a:pt x="1270" y="13"/>
                  </a:cubicBezTo>
                  <a:cubicBezTo>
                    <a:pt x="1263" y="14"/>
                    <a:pt x="1255" y="14"/>
                    <a:pt x="1248" y="17"/>
                  </a:cubicBezTo>
                  <a:cubicBezTo>
                    <a:pt x="1244" y="17"/>
                    <a:pt x="1242" y="19"/>
                    <a:pt x="1238" y="19"/>
                  </a:cubicBezTo>
                  <a:cubicBezTo>
                    <a:pt x="1152" y="39"/>
                    <a:pt x="998" y="85"/>
                    <a:pt x="913" y="112"/>
                  </a:cubicBezTo>
                  <a:cubicBezTo>
                    <a:pt x="900" y="115"/>
                    <a:pt x="886" y="121"/>
                    <a:pt x="874" y="127"/>
                  </a:cubicBezTo>
                  <a:cubicBezTo>
                    <a:pt x="868" y="129"/>
                    <a:pt x="863" y="132"/>
                    <a:pt x="855" y="135"/>
                  </a:cubicBezTo>
                  <a:cubicBezTo>
                    <a:pt x="811" y="161"/>
                    <a:pt x="601" y="288"/>
                    <a:pt x="559" y="315"/>
                  </a:cubicBezTo>
                  <a:cubicBezTo>
                    <a:pt x="555" y="316"/>
                    <a:pt x="550" y="321"/>
                    <a:pt x="546" y="322"/>
                  </a:cubicBezTo>
                  <a:cubicBezTo>
                    <a:pt x="536" y="329"/>
                    <a:pt x="525" y="338"/>
                    <a:pt x="516" y="350"/>
                  </a:cubicBezTo>
                  <a:cubicBezTo>
                    <a:pt x="516" y="350"/>
                    <a:pt x="514" y="351"/>
                    <a:pt x="512" y="351"/>
                  </a:cubicBezTo>
                  <a:cubicBezTo>
                    <a:pt x="418" y="424"/>
                    <a:pt x="332" y="511"/>
                    <a:pt x="260" y="610"/>
                  </a:cubicBezTo>
                  <a:cubicBezTo>
                    <a:pt x="251" y="624"/>
                    <a:pt x="244" y="640"/>
                    <a:pt x="235" y="655"/>
                  </a:cubicBezTo>
                  <a:cubicBezTo>
                    <a:pt x="181" y="729"/>
                    <a:pt x="140" y="808"/>
                    <a:pt x="109" y="889"/>
                  </a:cubicBezTo>
                  <a:cubicBezTo>
                    <a:pt x="107" y="895"/>
                    <a:pt x="104" y="898"/>
                    <a:pt x="102" y="903"/>
                  </a:cubicBezTo>
                  <a:cubicBezTo>
                    <a:pt x="93" y="926"/>
                    <a:pt x="91" y="952"/>
                    <a:pt x="84" y="975"/>
                  </a:cubicBezTo>
                  <a:cubicBezTo>
                    <a:pt x="73" y="1011"/>
                    <a:pt x="58" y="1046"/>
                    <a:pt x="54" y="1083"/>
                  </a:cubicBezTo>
                  <a:cubicBezTo>
                    <a:pt x="41" y="1121"/>
                    <a:pt x="40" y="1158"/>
                    <a:pt x="32" y="1197"/>
                  </a:cubicBezTo>
                  <a:cubicBezTo>
                    <a:pt x="30" y="1207"/>
                    <a:pt x="27" y="1216"/>
                    <a:pt x="27" y="1227"/>
                  </a:cubicBezTo>
                  <a:cubicBezTo>
                    <a:pt x="7" y="1341"/>
                    <a:pt x="1" y="1453"/>
                    <a:pt x="22" y="1571"/>
                  </a:cubicBezTo>
                  <a:cubicBezTo>
                    <a:pt x="37" y="1695"/>
                    <a:pt x="79" y="1806"/>
                    <a:pt x="135" y="1912"/>
                  </a:cubicBezTo>
                  <a:lnTo>
                    <a:pt x="135" y="1913"/>
                  </a:lnTo>
                  <a:cubicBezTo>
                    <a:pt x="140" y="1932"/>
                    <a:pt x="145" y="1948"/>
                    <a:pt x="155" y="1967"/>
                  </a:cubicBezTo>
                  <a:cubicBezTo>
                    <a:pt x="162" y="1982"/>
                    <a:pt x="171" y="1998"/>
                    <a:pt x="179" y="2014"/>
                  </a:cubicBezTo>
                  <a:cubicBezTo>
                    <a:pt x="237" y="2115"/>
                    <a:pt x="303" y="2227"/>
                    <a:pt x="366" y="2323"/>
                  </a:cubicBezTo>
                  <a:cubicBezTo>
                    <a:pt x="372" y="2332"/>
                    <a:pt x="379" y="2342"/>
                    <a:pt x="386" y="2352"/>
                  </a:cubicBezTo>
                  <a:cubicBezTo>
                    <a:pt x="396" y="2367"/>
                    <a:pt x="408" y="2380"/>
                    <a:pt x="418" y="2392"/>
                  </a:cubicBezTo>
                  <a:lnTo>
                    <a:pt x="440" y="2414"/>
                  </a:lnTo>
                  <a:cubicBezTo>
                    <a:pt x="525" y="2496"/>
                    <a:pt x="617" y="2587"/>
                    <a:pt x="706" y="2666"/>
                  </a:cubicBezTo>
                  <a:cubicBezTo>
                    <a:pt x="735" y="2690"/>
                    <a:pt x="763" y="2712"/>
                    <a:pt x="796" y="2731"/>
                  </a:cubicBezTo>
                  <a:cubicBezTo>
                    <a:pt x="906" y="2792"/>
                    <a:pt x="1015" y="2856"/>
                    <a:pt x="1130" y="2908"/>
                  </a:cubicBezTo>
                  <a:cubicBezTo>
                    <a:pt x="1149" y="2918"/>
                    <a:pt x="1166" y="2925"/>
                    <a:pt x="1186" y="2929"/>
                  </a:cubicBezTo>
                  <a:cubicBezTo>
                    <a:pt x="1195" y="2932"/>
                    <a:pt x="1202" y="2935"/>
                    <a:pt x="1212" y="2936"/>
                  </a:cubicBezTo>
                  <a:cubicBezTo>
                    <a:pt x="1317" y="2965"/>
                    <a:pt x="1438" y="2994"/>
                    <a:pt x="1547" y="3015"/>
                  </a:cubicBezTo>
                  <a:cubicBezTo>
                    <a:pt x="1568" y="3020"/>
                    <a:pt x="1588" y="3023"/>
                    <a:pt x="1608" y="3026"/>
                  </a:cubicBezTo>
                  <a:cubicBezTo>
                    <a:pt x="1630" y="3028"/>
                    <a:pt x="1652" y="3029"/>
                    <a:pt x="1675" y="3029"/>
                  </a:cubicBezTo>
                  <a:cubicBezTo>
                    <a:pt x="1725" y="3029"/>
                    <a:pt x="1777" y="3025"/>
                    <a:pt x="1824" y="3023"/>
                  </a:cubicBezTo>
                  <a:cubicBezTo>
                    <a:pt x="1836" y="3022"/>
                    <a:pt x="1848" y="3022"/>
                    <a:pt x="1861" y="3022"/>
                  </a:cubicBezTo>
                  <a:cubicBezTo>
                    <a:pt x="1875" y="3022"/>
                    <a:pt x="1890" y="3022"/>
                    <a:pt x="1904" y="3022"/>
                  </a:cubicBezTo>
                  <a:cubicBezTo>
                    <a:pt x="1949" y="3022"/>
                    <a:pt x="1995" y="3022"/>
                    <a:pt x="2037" y="3015"/>
                  </a:cubicBezTo>
                  <a:cubicBezTo>
                    <a:pt x="2100" y="3007"/>
                    <a:pt x="2162" y="2984"/>
                    <a:pt x="2222" y="2965"/>
                  </a:cubicBezTo>
                  <a:cubicBezTo>
                    <a:pt x="2277" y="2951"/>
                    <a:pt x="2329" y="2935"/>
                    <a:pt x="2382" y="2920"/>
                  </a:cubicBezTo>
                  <a:cubicBezTo>
                    <a:pt x="2481" y="2861"/>
                    <a:pt x="2579" y="2803"/>
                    <a:pt x="2677" y="2742"/>
                  </a:cubicBezTo>
                  <a:cubicBezTo>
                    <a:pt x="2687" y="2735"/>
                    <a:pt x="2910" y="2498"/>
                    <a:pt x="2914" y="2489"/>
                  </a:cubicBezTo>
                  <a:cubicBezTo>
                    <a:pt x="2926" y="2474"/>
                    <a:pt x="3064" y="2213"/>
                    <a:pt x="3072" y="2193"/>
                  </a:cubicBezTo>
                  <a:cubicBezTo>
                    <a:pt x="3075" y="2188"/>
                    <a:pt x="3077" y="2187"/>
                    <a:pt x="3077" y="2184"/>
                  </a:cubicBezTo>
                  <a:cubicBezTo>
                    <a:pt x="3080" y="2177"/>
                    <a:pt x="3084" y="2169"/>
                    <a:pt x="3085" y="2159"/>
                  </a:cubicBezTo>
                  <a:lnTo>
                    <a:pt x="3091" y="2144"/>
                  </a:lnTo>
                  <a:cubicBezTo>
                    <a:pt x="3091" y="2141"/>
                    <a:pt x="3093" y="2138"/>
                    <a:pt x="3093" y="2135"/>
                  </a:cubicBezTo>
                  <a:cubicBezTo>
                    <a:pt x="3107" y="2085"/>
                    <a:pt x="3159" y="1863"/>
                    <a:pt x="3170" y="1813"/>
                  </a:cubicBezTo>
                  <a:cubicBezTo>
                    <a:pt x="3173" y="1800"/>
                    <a:pt x="3176" y="1785"/>
                    <a:pt x="3176" y="1774"/>
                  </a:cubicBezTo>
                  <a:lnTo>
                    <a:pt x="3176" y="1757"/>
                  </a:lnTo>
                  <a:cubicBezTo>
                    <a:pt x="3176" y="1705"/>
                    <a:pt x="3172" y="1479"/>
                    <a:pt x="3169" y="1426"/>
                  </a:cubicBezTo>
                  <a:lnTo>
                    <a:pt x="3169" y="1416"/>
                  </a:lnTo>
                  <a:cubicBezTo>
                    <a:pt x="3166" y="1403"/>
                    <a:pt x="3165" y="1393"/>
                    <a:pt x="3163" y="1380"/>
                  </a:cubicBezTo>
                  <a:cubicBezTo>
                    <a:pt x="3136" y="1260"/>
                    <a:pt x="3101" y="1144"/>
                    <a:pt x="3062" y="1030"/>
                  </a:cubicBezTo>
                  <a:cubicBezTo>
                    <a:pt x="3058" y="1019"/>
                    <a:pt x="3054" y="1006"/>
                    <a:pt x="3047" y="993"/>
                  </a:cubicBezTo>
                  <a:cubicBezTo>
                    <a:pt x="3044" y="987"/>
                    <a:pt x="3041" y="983"/>
                    <a:pt x="3036" y="978"/>
                  </a:cubicBezTo>
                  <a:cubicBezTo>
                    <a:pt x="2982" y="878"/>
                    <a:pt x="2914" y="770"/>
                    <a:pt x="2852" y="675"/>
                  </a:cubicBezTo>
                  <a:cubicBezTo>
                    <a:pt x="2845" y="663"/>
                    <a:pt x="2838" y="652"/>
                    <a:pt x="2828" y="640"/>
                  </a:cubicBezTo>
                  <a:cubicBezTo>
                    <a:pt x="2825" y="629"/>
                    <a:pt x="2818" y="619"/>
                    <a:pt x="2809" y="610"/>
                  </a:cubicBezTo>
                  <a:lnTo>
                    <a:pt x="2795" y="596"/>
                  </a:lnTo>
                  <a:cubicBezTo>
                    <a:pt x="2711" y="514"/>
                    <a:pt x="2619" y="426"/>
                    <a:pt x="2533" y="350"/>
                  </a:cubicBezTo>
                  <a:cubicBezTo>
                    <a:pt x="2514" y="331"/>
                    <a:pt x="2493" y="315"/>
                    <a:pt x="2468" y="301"/>
                  </a:cubicBezTo>
                  <a:cubicBezTo>
                    <a:pt x="2464" y="298"/>
                    <a:pt x="2457" y="293"/>
                    <a:pt x="2451" y="291"/>
                  </a:cubicBezTo>
                  <a:cubicBezTo>
                    <a:pt x="2356" y="234"/>
                    <a:pt x="2245" y="178"/>
                    <a:pt x="2147" y="127"/>
                  </a:cubicBezTo>
                  <a:cubicBezTo>
                    <a:pt x="2134" y="119"/>
                    <a:pt x="2121" y="114"/>
                    <a:pt x="2107" y="108"/>
                  </a:cubicBezTo>
                  <a:cubicBezTo>
                    <a:pt x="2097" y="104"/>
                    <a:pt x="2084" y="99"/>
                    <a:pt x="2073" y="96"/>
                  </a:cubicBezTo>
                  <a:cubicBezTo>
                    <a:pt x="2065" y="93"/>
                    <a:pt x="2058" y="92"/>
                    <a:pt x="2054" y="91"/>
                  </a:cubicBezTo>
                  <a:cubicBezTo>
                    <a:pt x="1947" y="60"/>
                    <a:pt x="1828" y="34"/>
                    <a:pt x="1719" y="11"/>
                  </a:cubicBezTo>
                  <a:cubicBezTo>
                    <a:pt x="1683" y="3"/>
                    <a:pt x="1647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8" name="Google Shape;4728;p39"/>
          <p:cNvGrpSpPr/>
          <p:nvPr/>
        </p:nvGrpSpPr>
        <p:grpSpPr>
          <a:xfrm>
            <a:off x="7289763" y="1936275"/>
            <a:ext cx="1447425" cy="1400200"/>
            <a:chOff x="3834875" y="774775"/>
            <a:chExt cx="1447425" cy="1400200"/>
          </a:xfrm>
        </p:grpSpPr>
        <p:sp>
          <p:nvSpPr>
            <p:cNvPr id="4729" name="Google Shape;4729;p39"/>
            <p:cNvSpPr/>
            <p:nvPr/>
          </p:nvSpPr>
          <p:spPr>
            <a:xfrm>
              <a:off x="4058725" y="1104375"/>
              <a:ext cx="916650" cy="883950"/>
            </a:xfrm>
            <a:custGeom>
              <a:avLst/>
              <a:gdLst/>
              <a:ahLst/>
              <a:cxnLst/>
              <a:rect l="l" t="t" r="r" b="b"/>
              <a:pathLst>
                <a:path w="36666" h="35358" extrusionOk="0">
                  <a:moveTo>
                    <a:pt x="7733" y="0"/>
                  </a:moveTo>
                  <a:cubicBezTo>
                    <a:pt x="7515" y="0"/>
                    <a:pt x="7306" y="123"/>
                    <a:pt x="7125" y="253"/>
                  </a:cubicBezTo>
                  <a:cubicBezTo>
                    <a:pt x="7060" y="304"/>
                    <a:pt x="6991" y="353"/>
                    <a:pt x="6924" y="405"/>
                  </a:cubicBezTo>
                  <a:cubicBezTo>
                    <a:pt x="5356" y="1619"/>
                    <a:pt x="4426" y="3501"/>
                    <a:pt x="3770" y="5383"/>
                  </a:cubicBezTo>
                  <a:cubicBezTo>
                    <a:pt x="0" y="16222"/>
                    <a:pt x="5322" y="35358"/>
                    <a:pt x="17724" y="35358"/>
                  </a:cubicBezTo>
                  <a:cubicBezTo>
                    <a:pt x="19734" y="35358"/>
                    <a:pt x="21931" y="34855"/>
                    <a:pt x="24304" y="33732"/>
                  </a:cubicBezTo>
                  <a:cubicBezTo>
                    <a:pt x="31555" y="30304"/>
                    <a:pt x="35726" y="21757"/>
                    <a:pt x="36374" y="14045"/>
                  </a:cubicBezTo>
                  <a:cubicBezTo>
                    <a:pt x="36665" y="10588"/>
                    <a:pt x="36108" y="7012"/>
                    <a:pt x="34439" y="3968"/>
                  </a:cubicBezTo>
                  <a:cubicBezTo>
                    <a:pt x="34183" y="3502"/>
                    <a:pt x="33785" y="2989"/>
                    <a:pt x="33275" y="2989"/>
                  </a:cubicBezTo>
                  <a:cubicBezTo>
                    <a:pt x="33238" y="2989"/>
                    <a:pt x="33200" y="2991"/>
                    <a:pt x="33162" y="2997"/>
                  </a:cubicBezTo>
                  <a:cubicBezTo>
                    <a:pt x="32926" y="3032"/>
                    <a:pt x="32722" y="3176"/>
                    <a:pt x="32536" y="3324"/>
                  </a:cubicBezTo>
                  <a:cubicBezTo>
                    <a:pt x="31548" y="4104"/>
                    <a:pt x="30718" y="5091"/>
                    <a:pt x="29640" y="5741"/>
                  </a:cubicBezTo>
                  <a:cubicBezTo>
                    <a:pt x="28969" y="6146"/>
                    <a:pt x="28232" y="6305"/>
                    <a:pt x="27467" y="6305"/>
                  </a:cubicBezTo>
                  <a:cubicBezTo>
                    <a:pt x="25346" y="6305"/>
                    <a:pt x="23002" y="5085"/>
                    <a:pt x="21184" y="4498"/>
                  </a:cubicBezTo>
                  <a:cubicBezTo>
                    <a:pt x="19902" y="4085"/>
                    <a:pt x="18554" y="3877"/>
                    <a:pt x="17207" y="3877"/>
                  </a:cubicBezTo>
                  <a:cubicBezTo>
                    <a:pt x="15989" y="3877"/>
                    <a:pt x="14771" y="4047"/>
                    <a:pt x="13602" y="4387"/>
                  </a:cubicBezTo>
                  <a:cubicBezTo>
                    <a:pt x="12809" y="4619"/>
                    <a:pt x="11898" y="4959"/>
                    <a:pt x="11091" y="4959"/>
                  </a:cubicBezTo>
                  <a:cubicBezTo>
                    <a:pt x="10317" y="4959"/>
                    <a:pt x="9638" y="4646"/>
                    <a:pt x="9249" y="3621"/>
                  </a:cubicBezTo>
                  <a:cubicBezTo>
                    <a:pt x="8867" y="2620"/>
                    <a:pt x="8931" y="1468"/>
                    <a:pt x="8415" y="528"/>
                  </a:cubicBezTo>
                  <a:cubicBezTo>
                    <a:pt x="8284" y="286"/>
                    <a:pt x="8087" y="45"/>
                    <a:pt x="7814" y="6"/>
                  </a:cubicBezTo>
                  <a:cubicBezTo>
                    <a:pt x="7787" y="2"/>
                    <a:pt x="7760" y="0"/>
                    <a:pt x="773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9"/>
            <p:cNvSpPr/>
            <p:nvPr/>
          </p:nvSpPr>
          <p:spPr>
            <a:xfrm>
              <a:off x="4271350" y="1411225"/>
              <a:ext cx="163550" cy="70400"/>
            </a:xfrm>
            <a:custGeom>
              <a:avLst/>
              <a:gdLst/>
              <a:ahLst/>
              <a:cxnLst/>
              <a:rect l="l" t="t" r="r" b="b"/>
              <a:pathLst>
                <a:path w="6542" h="2816" extrusionOk="0">
                  <a:moveTo>
                    <a:pt x="3130" y="0"/>
                  </a:moveTo>
                  <a:cubicBezTo>
                    <a:pt x="2068" y="0"/>
                    <a:pt x="988" y="456"/>
                    <a:pt x="221" y="1360"/>
                  </a:cubicBezTo>
                  <a:cubicBezTo>
                    <a:pt x="0" y="1623"/>
                    <a:pt x="279" y="1991"/>
                    <a:pt x="561" y="1991"/>
                  </a:cubicBezTo>
                  <a:cubicBezTo>
                    <a:pt x="641" y="1991"/>
                    <a:pt x="721" y="1962"/>
                    <a:pt x="790" y="1892"/>
                  </a:cubicBezTo>
                  <a:cubicBezTo>
                    <a:pt x="1393" y="1287"/>
                    <a:pt x="2102" y="1000"/>
                    <a:pt x="2794" y="1000"/>
                  </a:cubicBezTo>
                  <a:cubicBezTo>
                    <a:pt x="3727" y="1000"/>
                    <a:pt x="4631" y="1523"/>
                    <a:pt x="5204" y="2494"/>
                  </a:cubicBezTo>
                  <a:cubicBezTo>
                    <a:pt x="5337" y="2719"/>
                    <a:pt x="5549" y="2815"/>
                    <a:pt x="5756" y="2815"/>
                  </a:cubicBezTo>
                  <a:cubicBezTo>
                    <a:pt x="6157" y="2815"/>
                    <a:pt x="6541" y="2457"/>
                    <a:pt x="6308" y="1984"/>
                  </a:cubicBezTo>
                  <a:cubicBezTo>
                    <a:pt x="5655" y="657"/>
                    <a:pt x="4405" y="0"/>
                    <a:pt x="3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9"/>
            <p:cNvSpPr/>
            <p:nvPr/>
          </p:nvSpPr>
          <p:spPr>
            <a:xfrm>
              <a:off x="4570450" y="1432175"/>
              <a:ext cx="163750" cy="75375"/>
            </a:xfrm>
            <a:custGeom>
              <a:avLst/>
              <a:gdLst/>
              <a:ahLst/>
              <a:cxnLst/>
              <a:rect l="l" t="t" r="r" b="b"/>
              <a:pathLst>
                <a:path w="6550" h="3015" extrusionOk="0">
                  <a:moveTo>
                    <a:pt x="3611" y="1"/>
                  </a:moveTo>
                  <a:cubicBezTo>
                    <a:pt x="2122" y="1"/>
                    <a:pt x="638" y="914"/>
                    <a:pt x="111" y="2473"/>
                  </a:cubicBezTo>
                  <a:cubicBezTo>
                    <a:pt x="1" y="2800"/>
                    <a:pt x="238" y="3015"/>
                    <a:pt x="491" y="3015"/>
                  </a:cubicBezTo>
                  <a:cubicBezTo>
                    <a:pt x="640" y="3015"/>
                    <a:pt x="794" y="2940"/>
                    <a:pt x="885" y="2769"/>
                  </a:cubicBezTo>
                  <a:cubicBezTo>
                    <a:pt x="1459" y="1689"/>
                    <a:pt x="2360" y="1193"/>
                    <a:pt x="3322" y="1193"/>
                  </a:cubicBezTo>
                  <a:cubicBezTo>
                    <a:pt x="4039" y="1193"/>
                    <a:pt x="4790" y="1469"/>
                    <a:pt x="5465" y="1986"/>
                  </a:cubicBezTo>
                  <a:cubicBezTo>
                    <a:pt x="5565" y="2062"/>
                    <a:pt x="5671" y="2094"/>
                    <a:pt x="5773" y="2094"/>
                  </a:cubicBezTo>
                  <a:cubicBezTo>
                    <a:pt x="6187" y="2094"/>
                    <a:pt x="6550" y="1566"/>
                    <a:pt x="6217" y="1184"/>
                  </a:cubicBezTo>
                  <a:cubicBezTo>
                    <a:pt x="5510" y="372"/>
                    <a:pt x="4559" y="1"/>
                    <a:pt x="3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9"/>
            <p:cNvSpPr/>
            <p:nvPr/>
          </p:nvSpPr>
          <p:spPr>
            <a:xfrm>
              <a:off x="4395125" y="1557725"/>
              <a:ext cx="108925" cy="85450"/>
            </a:xfrm>
            <a:custGeom>
              <a:avLst/>
              <a:gdLst/>
              <a:ahLst/>
              <a:cxnLst/>
              <a:rect l="l" t="t" r="r" b="b"/>
              <a:pathLst>
                <a:path w="4357" h="3418" extrusionOk="0">
                  <a:moveTo>
                    <a:pt x="2216" y="630"/>
                  </a:moveTo>
                  <a:lnTo>
                    <a:pt x="2216" y="630"/>
                  </a:lnTo>
                  <a:cubicBezTo>
                    <a:pt x="2719" y="945"/>
                    <a:pt x="3308" y="1369"/>
                    <a:pt x="3504" y="1937"/>
                  </a:cubicBezTo>
                  <a:cubicBezTo>
                    <a:pt x="3621" y="2280"/>
                    <a:pt x="3430" y="2691"/>
                    <a:pt x="3090" y="2792"/>
                  </a:cubicBezTo>
                  <a:cubicBezTo>
                    <a:pt x="3003" y="2818"/>
                    <a:pt x="2900" y="2828"/>
                    <a:pt x="2790" y="2828"/>
                  </a:cubicBezTo>
                  <a:cubicBezTo>
                    <a:pt x="2517" y="2828"/>
                    <a:pt x="2200" y="2767"/>
                    <a:pt x="1980" y="2729"/>
                  </a:cubicBezTo>
                  <a:cubicBezTo>
                    <a:pt x="1746" y="2688"/>
                    <a:pt x="1103" y="2600"/>
                    <a:pt x="916" y="2412"/>
                  </a:cubicBezTo>
                  <a:cubicBezTo>
                    <a:pt x="688" y="2183"/>
                    <a:pt x="873" y="1920"/>
                    <a:pt x="1010" y="1696"/>
                  </a:cubicBezTo>
                  <a:cubicBezTo>
                    <a:pt x="1302" y="1215"/>
                    <a:pt x="1726" y="879"/>
                    <a:pt x="2216" y="630"/>
                  </a:cubicBezTo>
                  <a:close/>
                  <a:moveTo>
                    <a:pt x="2266" y="0"/>
                  </a:moveTo>
                  <a:cubicBezTo>
                    <a:pt x="2199" y="0"/>
                    <a:pt x="2137" y="29"/>
                    <a:pt x="2087" y="75"/>
                  </a:cubicBezTo>
                  <a:lnTo>
                    <a:pt x="2087" y="75"/>
                  </a:lnTo>
                  <a:cubicBezTo>
                    <a:pt x="1239" y="396"/>
                    <a:pt x="336" y="1200"/>
                    <a:pt x="174" y="2129"/>
                  </a:cubicBezTo>
                  <a:cubicBezTo>
                    <a:pt x="0" y="3119"/>
                    <a:pt x="1594" y="3320"/>
                    <a:pt x="2276" y="3389"/>
                  </a:cubicBezTo>
                  <a:cubicBezTo>
                    <a:pt x="2433" y="3405"/>
                    <a:pt x="2615" y="3418"/>
                    <a:pt x="2804" y="3418"/>
                  </a:cubicBezTo>
                  <a:cubicBezTo>
                    <a:pt x="3530" y="3418"/>
                    <a:pt x="4356" y="3233"/>
                    <a:pt x="4277" y="2360"/>
                  </a:cubicBezTo>
                  <a:cubicBezTo>
                    <a:pt x="4189" y="1377"/>
                    <a:pt x="3209" y="440"/>
                    <a:pt x="2382" y="28"/>
                  </a:cubicBezTo>
                  <a:cubicBezTo>
                    <a:pt x="2342" y="9"/>
                    <a:pt x="2303" y="0"/>
                    <a:pt x="2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9"/>
            <p:cNvSpPr/>
            <p:nvPr/>
          </p:nvSpPr>
          <p:spPr>
            <a:xfrm>
              <a:off x="4315950" y="1629025"/>
              <a:ext cx="149500" cy="84875"/>
            </a:xfrm>
            <a:custGeom>
              <a:avLst/>
              <a:gdLst/>
              <a:ahLst/>
              <a:cxnLst/>
              <a:rect l="l" t="t" r="r" b="b"/>
              <a:pathLst>
                <a:path w="5980" h="3395" extrusionOk="0">
                  <a:moveTo>
                    <a:pt x="4692" y="1"/>
                  </a:moveTo>
                  <a:cubicBezTo>
                    <a:pt x="4584" y="1"/>
                    <a:pt x="4481" y="80"/>
                    <a:pt x="4508" y="215"/>
                  </a:cubicBezTo>
                  <a:cubicBezTo>
                    <a:pt x="4732" y="1315"/>
                    <a:pt x="4387" y="2427"/>
                    <a:pt x="3094" y="2550"/>
                  </a:cubicBezTo>
                  <a:cubicBezTo>
                    <a:pt x="3030" y="2556"/>
                    <a:pt x="2967" y="2559"/>
                    <a:pt x="2906" y="2559"/>
                  </a:cubicBezTo>
                  <a:cubicBezTo>
                    <a:pt x="1766" y="2559"/>
                    <a:pt x="1000" y="1544"/>
                    <a:pt x="737" y="513"/>
                  </a:cubicBezTo>
                  <a:cubicBezTo>
                    <a:pt x="688" y="320"/>
                    <a:pt x="535" y="232"/>
                    <a:pt x="384" y="232"/>
                  </a:cubicBezTo>
                  <a:cubicBezTo>
                    <a:pt x="191" y="232"/>
                    <a:pt x="1" y="377"/>
                    <a:pt x="36" y="635"/>
                  </a:cubicBezTo>
                  <a:cubicBezTo>
                    <a:pt x="239" y="2125"/>
                    <a:pt x="1416" y="3394"/>
                    <a:pt x="2917" y="3394"/>
                  </a:cubicBezTo>
                  <a:cubicBezTo>
                    <a:pt x="3098" y="3394"/>
                    <a:pt x="3283" y="3376"/>
                    <a:pt x="3472" y="3337"/>
                  </a:cubicBezTo>
                  <a:cubicBezTo>
                    <a:pt x="4804" y="3064"/>
                    <a:pt x="5979" y="1198"/>
                    <a:pt x="4841" y="60"/>
                  </a:cubicBezTo>
                  <a:cubicBezTo>
                    <a:pt x="4799" y="20"/>
                    <a:pt x="4745" y="1"/>
                    <a:pt x="4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9"/>
            <p:cNvSpPr/>
            <p:nvPr/>
          </p:nvSpPr>
          <p:spPr>
            <a:xfrm>
              <a:off x="4428825" y="1635875"/>
              <a:ext cx="182575" cy="87925"/>
            </a:xfrm>
            <a:custGeom>
              <a:avLst/>
              <a:gdLst/>
              <a:ahLst/>
              <a:cxnLst/>
              <a:rect l="l" t="t" r="r" b="b"/>
              <a:pathLst>
                <a:path w="7303" h="3517" extrusionOk="0">
                  <a:moveTo>
                    <a:pt x="605" y="1"/>
                  </a:moveTo>
                  <a:cubicBezTo>
                    <a:pt x="525" y="1"/>
                    <a:pt x="449" y="44"/>
                    <a:pt x="419" y="148"/>
                  </a:cubicBezTo>
                  <a:cubicBezTo>
                    <a:pt x="0" y="1582"/>
                    <a:pt x="925" y="2897"/>
                    <a:pt x="2308" y="3352"/>
                  </a:cubicBezTo>
                  <a:cubicBezTo>
                    <a:pt x="2652" y="3465"/>
                    <a:pt x="3000" y="3516"/>
                    <a:pt x="3346" y="3516"/>
                  </a:cubicBezTo>
                  <a:cubicBezTo>
                    <a:pt x="4691" y="3516"/>
                    <a:pt x="6013" y="2751"/>
                    <a:pt x="7004" y="1894"/>
                  </a:cubicBezTo>
                  <a:cubicBezTo>
                    <a:pt x="7302" y="1637"/>
                    <a:pt x="7063" y="1243"/>
                    <a:pt x="6755" y="1243"/>
                  </a:cubicBezTo>
                  <a:cubicBezTo>
                    <a:pt x="6681" y="1243"/>
                    <a:pt x="6604" y="1266"/>
                    <a:pt x="6528" y="1318"/>
                  </a:cubicBezTo>
                  <a:cubicBezTo>
                    <a:pt x="5660" y="1918"/>
                    <a:pt x="4728" y="2532"/>
                    <a:pt x="3646" y="2628"/>
                  </a:cubicBezTo>
                  <a:cubicBezTo>
                    <a:pt x="3566" y="2636"/>
                    <a:pt x="3487" y="2639"/>
                    <a:pt x="3407" y="2639"/>
                  </a:cubicBezTo>
                  <a:cubicBezTo>
                    <a:pt x="2090" y="2639"/>
                    <a:pt x="821" y="1681"/>
                    <a:pt x="864" y="253"/>
                  </a:cubicBezTo>
                  <a:cubicBezTo>
                    <a:pt x="867" y="105"/>
                    <a:pt x="730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9"/>
            <p:cNvSpPr/>
            <p:nvPr/>
          </p:nvSpPr>
          <p:spPr>
            <a:xfrm>
              <a:off x="4678850" y="1547325"/>
              <a:ext cx="101725" cy="31450"/>
            </a:xfrm>
            <a:custGeom>
              <a:avLst/>
              <a:gdLst/>
              <a:ahLst/>
              <a:cxnLst/>
              <a:rect l="l" t="t" r="r" b="b"/>
              <a:pathLst>
                <a:path w="4069" h="1258" extrusionOk="0">
                  <a:moveTo>
                    <a:pt x="2581" y="1"/>
                  </a:moveTo>
                  <a:cubicBezTo>
                    <a:pt x="2037" y="1"/>
                    <a:pt x="1481" y="62"/>
                    <a:pt x="946" y="62"/>
                  </a:cubicBezTo>
                  <a:cubicBezTo>
                    <a:pt x="843" y="62"/>
                    <a:pt x="741" y="60"/>
                    <a:pt x="639" y="54"/>
                  </a:cubicBezTo>
                  <a:cubicBezTo>
                    <a:pt x="632" y="54"/>
                    <a:pt x="626" y="54"/>
                    <a:pt x="619" y="54"/>
                  </a:cubicBezTo>
                  <a:cubicBezTo>
                    <a:pt x="191" y="54"/>
                    <a:pt x="1" y="705"/>
                    <a:pt x="455" y="848"/>
                  </a:cubicBezTo>
                  <a:cubicBezTo>
                    <a:pt x="1078" y="1045"/>
                    <a:pt x="1815" y="1257"/>
                    <a:pt x="2520" y="1257"/>
                  </a:cubicBezTo>
                  <a:cubicBezTo>
                    <a:pt x="2923" y="1257"/>
                    <a:pt x="3316" y="1188"/>
                    <a:pt x="3671" y="1007"/>
                  </a:cubicBezTo>
                  <a:cubicBezTo>
                    <a:pt x="4005" y="836"/>
                    <a:pt x="4068" y="232"/>
                    <a:pt x="3640" y="118"/>
                  </a:cubicBezTo>
                  <a:cubicBezTo>
                    <a:pt x="3299" y="28"/>
                    <a:pt x="2943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9"/>
            <p:cNvSpPr/>
            <p:nvPr/>
          </p:nvSpPr>
          <p:spPr>
            <a:xfrm>
              <a:off x="4201225" y="1497675"/>
              <a:ext cx="83550" cy="49850"/>
            </a:xfrm>
            <a:custGeom>
              <a:avLst/>
              <a:gdLst/>
              <a:ahLst/>
              <a:cxnLst/>
              <a:rect l="l" t="t" r="r" b="b"/>
              <a:pathLst>
                <a:path w="3342" h="1994" extrusionOk="0">
                  <a:moveTo>
                    <a:pt x="722" y="0"/>
                  </a:moveTo>
                  <a:cubicBezTo>
                    <a:pt x="279" y="0"/>
                    <a:pt x="0" y="482"/>
                    <a:pt x="283" y="853"/>
                  </a:cubicBezTo>
                  <a:cubicBezTo>
                    <a:pt x="567" y="1223"/>
                    <a:pt x="1043" y="1368"/>
                    <a:pt x="1458" y="1549"/>
                  </a:cubicBezTo>
                  <a:cubicBezTo>
                    <a:pt x="1873" y="1728"/>
                    <a:pt x="2308" y="1907"/>
                    <a:pt x="2751" y="1988"/>
                  </a:cubicBezTo>
                  <a:cubicBezTo>
                    <a:pt x="2771" y="1992"/>
                    <a:pt x="2790" y="1994"/>
                    <a:pt x="2808" y="1994"/>
                  </a:cubicBezTo>
                  <a:cubicBezTo>
                    <a:pt x="3111" y="1994"/>
                    <a:pt x="3342" y="1554"/>
                    <a:pt x="3104" y="1329"/>
                  </a:cubicBezTo>
                  <a:cubicBezTo>
                    <a:pt x="2777" y="1020"/>
                    <a:pt x="2387" y="776"/>
                    <a:pt x="1999" y="551"/>
                  </a:cubicBezTo>
                  <a:cubicBezTo>
                    <a:pt x="1608" y="322"/>
                    <a:pt x="1202" y="10"/>
                    <a:pt x="736" y="0"/>
                  </a:cubicBezTo>
                  <a:cubicBezTo>
                    <a:pt x="731" y="0"/>
                    <a:pt x="727" y="0"/>
                    <a:pt x="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9"/>
            <p:cNvSpPr/>
            <p:nvPr/>
          </p:nvSpPr>
          <p:spPr>
            <a:xfrm>
              <a:off x="4204350" y="1140850"/>
              <a:ext cx="57800" cy="73725"/>
            </a:xfrm>
            <a:custGeom>
              <a:avLst/>
              <a:gdLst/>
              <a:ahLst/>
              <a:cxnLst/>
              <a:rect l="l" t="t" r="r" b="b"/>
              <a:pathLst>
                <a:path w="2312" h="2949" extrusionOk="0">
                  <a:moveTo>
                    <a:pt x="1415" y="1"/>
                  </a:moveTo>
                  <a:cubicBezTo>
                    <a:pt x="1336" y="1"/>
                    <a:pt x="1261" y="48"/>
                    <a:pt x="1196" y="95"/>
                  </a:cubicBezTo>
                  <a:cubicBezTo>
                    <a:pt x="676" y="479"/>
                    <a:pt x="1" y="1486"/>
                    <a:pt x="262" y="2177"/>
                  </a:cubicBezTo>
                  <a:cubicBezTo>
                    <a:pt x="402" y="2542"/>
                    <a:pt x="1177" y="2949"/>
                    <a:pt x="1731" y="2949"/>
                  </a:cubicBezTo>
                  <a:cubicBezTo>
                    <a:pt x="1917" y="2949"/>
                    <a:pt x="2078" y="2903"/>
                    <a:pt x="2181" y="2794"/>
                  </a:cubicBezTo>
                  <a:cubicBezTo>
                    <a:pt x="2311" y="2656"/>
                    <a:pt x="2307" y="2447"/>
                    <a:pt x="2297" y="2259"/>
                  </a:cubicBezTo>
                  <a:cubicBezTo>
                    <a:pt x="2251" y="1490"/>
                    <a:pt x="2171" y="648"/>
                    <a:pt x="1621" y="111"/>
                  </a:cubicBezTo>
                  <a:cubicBezTo>
                    <a:pt x="1570" y="60"/>
                    <a:pt x="1511" y="12"/>
                    <a:pt x="1440" y="2"/>
                  </a:cubicBezTo>
                  <a:cubicBezTo>
                    <a:pt x="1432" y="1"/>
                    <a:pt x="1423" y="1"/>
                    <a:pt x="1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9"/>
            <p:cNvSpPr/>
            <p:nvPr/>
          </p:nvSpPr>
          <p:spPr>
            <a:xfrm>
              <a:off x="4834175" y="1202750"/>
              <a:ext cx="84600" cy="89900"/>
            </a:xfrm>
            <a:custGeom>
              <a:avLst/>
              <a:gdLst/>
              <a:ahLst/>
              <a:cxnLst/>
              <a:rect l="l" t="t" r="r" b="b"/>
              <a:pathLst>
                <a:path w="3384" h="3596" extrusionOk="0">
                  <a:moveTo>
                    <a:pt x="2302" y="1"/>
                  </a:moveTo>
                  <a:cubicBezTo>
                    <a:pt x="2291" y="1"/>
                    <a:pt x="2280" y="1"/>
                    <a:pt x="2269" y="3"/>
                  </a:cubicBezTo>
                  <a:cubicBezTo>
                    <a:pt x="2144" y="16"/>
                    <a:pt x="2042" y="111"/>
                    <a:pt x="1951" y="203"/>
                  </a:cubicBezTo>
                  <a:cubicBezTo>
                    <a:pt x="1424" y="741"/>
                    <a:pt x="1" y="1947"/>
                    <a:pt x="384" y="2800"/>
                  </a:cubicBezTo>
                  <a:cubicBezTo>
                    <a:pt x="614" y="3310"/>
                    <a:pt x="1305" y="3595"/>
                    <a:pt x="1945" y="3595"/>
                  </a:cubicBezTo>
                  <a:cubicBezTo>
                    <a:pt x="2346" y="3595"/>
                    <a:pt x="2727" y="3484"/>
                    <a:pt x="2963" y="3245"/>
                  </a:cubicBezTo>
                  <a:cubicBezTo>
                    <a:pt x="3344" y="2861"/>
                    <a:pt x="3383" y="2249"/>
                    <a:pt x="3286" y="1716"/>
                  </a:cubicBezTo>
                  <a:cubicBezTo>
                    <a:pt x="3194" y="1218"/>
                    <a:pt x="3003" y="738"/>
                    <a:pt x="2724" y="315"/>
                  </a:cubicBezTo>
                  <a:cubicBezTo>
                    <a:pt x="2624" y="162"/>
                    <a:pt x="2481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9"/>
            <p:cNvSpPr/>
            <p:nvPr/>
          </p:nvSpPr>
          <p:spPr>
            <a:xfrm>
              <a:off x="3940300" y="821025"/>
              <a:ext cx="453800" cy="1052875"/>
            </a:xfrm>
            <a:custGeom>
              <a:avLst/>
              <a:gdLst/>
              <a:ahLst/>
              <a:cxnLst/>
              <a:rect l="l" t="t" r="r" b="b"/>
              <a:pathLst>
                <a:path w="18152" h="42115" extrusionOk="0">
                  <a:moveTo>
                    <a:pt x="17601" y="1"/>
                  </a:moveTo>
                  <a:cubicBezTo>
                    <a:pt x="17572" y="1"/>
                    <a:pt x="17541" y="4"/>
                    <a:pt x="17508" y="12"/>
                  </a:cubicBezTo>
                  <a:cubicBezTo>
                    <a:pt x="13860" y="917"/>
                    <a:pt x="10345" y="4431"/>
                    <a:pt x="7936" y="7179"/>
                  </a:cubicBezTo>
                  <a:cubicBezTo>
                    <a:pt x="5266" y="10228"/>
                    <a:pt x="3261" y="13867"/>
                    <a:pt x="2229" y="17793"/>
                  </a:cubicBezTo>
                  <a:cubicBezTo>
                    <a:pt x="1" y="26269"/>
                    <a:pt x="2197" y="35328"/>
                    <a:pt x="7786" y="42022"/>
                  </a:cubicBezTo>
                  <a:cubicBezTo>
                    <a:pt x="7841" y="42088"/>
                    <a:pt x="7908" y="42115"/>
                    <a:pt x="7973" y="42115"/>
                  </a:cubicBezTo>
                  <a:cubicBezTo>
                    <a:pt x="8160" y="42115"/>
                    <a:pt x="8334" y="41888"/>
                    <a:pt x="8182" y="41694"/>
                  </a:cubicBezTo>
                  <a:cubicBezTo>
                    <a:pt x="3000" y="35023"/>
                    <a:pt x="878" y="26052"/>
                    <a:pt x="3151" y="17842"/>
                  </a:cubicBezTo>
                  <a:cubicBezTo>
                    <a:pt x="4113" y="14363"/>
                    <a:pt x="5857" y="11147"/>
                    <a:pt x="8157" y="8372"/>
                  </a:cubicBezTo>
                  <a:cubicBezTo>
                    <a:pt x="10588" y="5441"/>
                    <a:pt x="14123" y="2123"/>
                    <a:pt x="17751" y="788"/>
                  </a:cubicBezTo>
                  <a:cubicBezTo>
                    <a:pt x="18151" y="641"/>
                    <a:pt x="17989" y="1"/>
                    <a:pt x="17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9"/>
            <p:cNvSpPr/>
            <p:nvPr/>
          </p:nvSpPr>
          <p:spPr>
            <a:xfrm>
              <a:off x="4129325" y="774775"/>
              <a:ext cx="998725" cy="1283800"/>
            </a:xfrm>
            <a:custGeom>
              <a:avLst/>
              <a:gdLst/>
              <a:ahLst/>
              <a:cxnLst/>
              <a:rect l="l" t="t" r="r" b="b"/>
              <a:pathLst>
                <a:path w="39949" h="51352" extrusionOk="0">
                  <a:moveTo>
                    <a:pt x="17423" y="1"/>
                  </a:moveTo>
                  <a:cubicBezTo>
                    <a:pt x="14105" y="1"/>
                    <a:pt x="10822" y="929"/>
                    <a:pt x="8111" y="2963"/>
                  </a:cubicBezTo>
                  <a:cubicBezTo>
                    <a:pt x="7805" y="3193"/>
                    <a:pt x="8051" y="3588"/>
                    <a:pt x="8357" y="3588"/>
                  </a:cubicBezTo>
                  <a:cubicBezTo>
                    <a:pt x="8426" y="3588"/>
                    <a:pt x="8499" y="3567"/>
                    <a:pt x="8569" y="3520"/>
                  </a:cubicBezTo>
                  <a:cubicBezTo>
                    <a:pt x="11209" y="1730"/>
                    <a:pt x="14256" y="904"/>
                    <a:pt x="17328" y="904"/>
                  </a:cubicBezTo>
                  <a:cubicBezTo>
                    <a:pt x="20432" y="904"/>
                    <a:pt x="23560" y="1748"/>
                    <a:pt x="26318" y="3296"/>
                  </a:cubicBezTo>
                  <a:cubicBezTo>
                    <a:pt x="31784" y="6365"/>
                    <a:pt x="35499" y="11890"/>
                    <a:pt x="37458" y="17734"/>
                  </a:cubicBezTo>
                  <a:cubicBezTo>
                    <a:pt x="38692" y="21414"/>
                    <a:pt x="39484" y="24976"/>
                    <a:pt x="38358" y="28795"/>
                  </a:cubicBezTo>
                  <a:cubicBezTo>
                    <a:pt x="37435" y="31929"/>
                    <a:pt x="36205" y="35001"/>
                    <a:pt x="34799" y="37947"/>
                  </a:cubicBezTo>
                  <a:cubicBezTo>
                    <a:pt x="32290" y="43210"/>
                    <a:pt x="29075" y="48715"/>
                    <a:pt x="22948" y="50006"/>
                  </a:cubicBezTo>
                  <a:cubicBezTo>
                    <a:pt x="21138" y="50386"/>
                    <a:pt x="19298" y="50581"/>
                    <a:pt x="17471" y="50581"/>
                  </a:cubicBezTo>
                  <a:cubicBezTo>
                    <a:pt x="11208" y="50581"/>
                    <a:pt x="5097" y="48295"/>
                    <a:pt x="851" y="43389"/>
                  </a:cubicBezTo>
                  <a:cubicBezTo>
                    <a:pt x="766" y="43294"/>
                    <a:pt x="665" y="43254"/>
                    <a:pt x="565" y="43254"/>
                  </a:cubicBezTo>
                  <a:cubicBezTo>
                    <a:pt x="273" y="43254"/>
                    <a:pt x="1" y="43601"/>
                    <a:pt x="242" y="43892"/>
                  </a:cubicBezTo>
                  <a:cubicBezTo>
                    <a:pt x="4489" y="49006"/>
                    <a:pt x="10880" y="51352"/>
                    <a:pt x="17369" y="51352"/>
                  </a:cubicBezTo>
                  <a:cubicBezTo>
                    <a:pt x="18254" y="51352"/>
                    <a:pt x="19141" y="51308"/>
                    <a:pt x="20024" y="51222"/>
                  </a:cubicBezTo>
                  <a:cubicBezTo>
                    <a:pt x="23262" y="50909"/>
                    <a:pt x="26393" y="50238"/>
                    <a:pt x="28930" y="48098"/>
                  </a:cubicBezTo>
                  <a:cubicBezTo>
                    <a:pt x="31258" y="46135"/>
                    <a:pt x="32977" y="43535"/>
                    <a:pt x="34408" y="40877"/>
                  </a:cubicBezTo>
                  <a:cubicBezTo>
                    <a:pt x="36121" y="37688"/>
                    <a:pt x="37510" y="34342"/>
                    <a:pt x="38679" y="30914"/>
                  </a:cubicBezTo>
                  <a:cubicBezTo>
                    <a:pt x="39333" y="28999"/>
                    <a:pt x="39939" y="27042"/>
                    <a:pt x="39943" y="24998"/>
                  </a:cubicBezTo>
                  <a:cubicBezTo>
                    <a:pt x="39949" y="23101"/>
                    <a:pt x="39421" y="21253"/>
                    <a:pt x="38862" y="19454"/>
                  </a:cubicBezTo>
                  <a:cubicBezTo>
                    <a:pt x="36894" y="13148"/>
                    <a:pt x="33412" y="6867"/>
                    <a:pt x="27797" y="3135"/>
                  </a:cubicBezTo>
                  <a:cubicBezTo>
                    <a:pt x="24773" y="1125"/>
                    <a:pt x="21076" y="1"/>
                    <a:pt x="17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9"/>
            <p:cNvSpPr/>
            <p:nvPr/>
          </p:nvSpPr>
          <p:spPr>
            <a:xfrm>
              <a:off x="3911275" y="1165200"/>
              <a:ext cx="131875" cy="293225"/>
            </a:xfrm>
            <a:custGeom>
              <a:avLst/>
              <a:gdLst/>
              <a:ahLst/>
              <a:cxnLst/>
              <a:rect l="l" t="t" r="r" b="b"/>
              <a:pathLst>
                <a:path w="5275" h="11729" extrusionOk="0">
                  <a:moveTo>
                    <a:pt x="4915" y="22"/>
                  </a:moveTo>
                  <a:cubicBezTo>
                    <a:pt x="4911" y="22"/>
                    <a:pt x="4907" y="22"/>
                    <a:pt x="4903" y="22"/>
                  </a:cubicBezTo>
                  <a:cubicBezTo>
                    <a:pt x="4017" y="64"/>
                    <a:pt x="2620" y="1"/>
                    <a:pt x="1977" y="714"/>
                  </a:cubicBezTo>
                  <a:cubicBezTo>
                    <a:pt x="1134" y="1643"/>
                    <a:pt x="867" y="3944"/>
                    <a:pt x="630" y="5176"/>
                  </a:cubicBezTo>
                  <a:cubicBezTo>
                    <a:pt x="236" y="7242"/>
                    <a:pt x="0" y="10648"/>
                    <a:pt x="2302" y="11692"/>
                  </a:cubicBezTo>
                  <a:cubicBezTo>
                    <a:pt x="2357" y="11717"/>
                    <a:pt x="2409" y="11729"/>
                    <a:pt x="2457" y="11729"/>
                  </a:cubicBezTo>
                  <a:cubicBezTo>
                    <a:pt x="2796" y="11729"/>
                    <a:pt x="2944" y="11176"/>
                    <a:pt x="2569" y="10995"/>
                  </a:cubicBezTo>
                  <a:cubicBezTo>
                    <a:pt x="136" y="9818"/>
                    <a:pt x="1273" y="5508"/>
                    <a:pt x="1834" y="3637"/>
                  </a:cubicBezTo>
                  <a:cubicBezTo>
                    <a:pt x="2000" y="3080"/>
                    <a:pt x="2212" y="1672"/>
                    <a:pt x="2634" y="1285"/>
                  </a:cubicBezTo>
                  <a:cubicBezTo>
                    <a:pt x="3104" y="849"/>
                    <a:pt x="4390" y="688"/>
                    <a:pt x="5033" y="433"/>
                  </a:cubicBezTo>
                  <a:cubicBezTo>
                    <a:pt x="5274" y="335"/>
                    <a:pt x="5133" y="22"/>
                    <a:pt x="4915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9"/>
            <p:cNvSpPr/>
            <p:nvPr/>
          </p:nvSpPr>
          <p:spPr>
            <a:xfrm>
              <a:off x="5073425" y="1278075"/>
              <a:ext cx="141350" cy="299350"/>
            </a:xfrm>
            <a:custGeom>
              <a:avLst/>
              <a:gdLst/>
              <a:ahLst/>
              <a:cxnLst/>
              <a:rect l="l" t="t" r="r" b="b"/>
              <a:pathLst>
                <a:path w="5654" h="11974" extrusionOk="0">
                  <a:moveTo>
                    <a:pt x="1361" y="1"/>
                  </a:moveTo>
                  <a:cubicBezTo>
                    <a:pt x="1133" y="1"/>
                    <a:pt x="971" y="354"/>
                    <a:pt x="1204" y="485"/>
                  </a:cubicBezTo>
                  <a:cubicBezTo>
                    <a:pt x="1786" y="810"/>
                    <a:pt x="2574" y="949"/>
                    <a:pt x="3105" y="1297"/>
                  </a:cubicBezTo>
                  <a:cubicBezTo>
                    <a:pt x="4734" y="2365"/>
                    <a:pt x="4416" y="3565"/>
                    <a:pt x="4322" y="5058"/>
                  </a:cubicBezTo>
                  <a:cubicBezTo>
                    <a:pt x="4219" y="6649"/>
                    <a:pt x="4048" y="11081"/>
                    <a:pt x="1622" y="11081"/>
                  </a:cubicBezTo>
                  <a:cubicBezTo>
                    <a:pt x="1388" y="11081"/>
                    <a:pt x="1134" y="11040"/>
                    <a:pt x="857" y="10951"/>
                  </a:cubicBezTo>
                  <a:cubicBezTo>
                    <a:pt x="803" y="10934"/>
                    <a:pt x="752" y="10926"/>
                    <a:pt x="703" y="10926"/>
                  </a:cubicBezTo>
                  <a:cubicBezTo>
                    <a:pt x="226" y="10926"/>
                    <a:pt x="1" y="11672"/>
                    <a:pt x="523" y="11827"/>
                  </a:cubicBezTo>
                  <a:cubicBezTo>
                    <a:pt x="863" y="11927"/>
                    <a:pt x="1177" y="11973"/>
                    <a:pt x="1468" y="11973"/>
                  </a:cubicBezTo>
                  <a:cubicBezTo>
                    <a:pt x="3957" y="11973"/>
                    <a:pt x="4737" y="8588"/>
                    <a:pt x="4998" y="6436"/>
                  </a:cubicBezTo>
                  <a:cubicBezTo>
                    <a:pt x="5153" y="5169"/>
                    <a:pt x="5654" y="3217"/>
                    <a:pt x="5135" y="1982"/>
                  </a:cubicBezTo>
                  <a:cubicBezTo>
                    <a:pt x="4533" y="544"/>
                    <a:pt x="2678" y="551"/>
                    <a:pt x="1455" y="21"/>
                  </a:cubicBezTo>
                  <a:cubicBezTo>
                    <a:pt x="1423" y="7"/>
                    <a:pt x="1392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9"/>
            <p:cNvSpPr/>
            <p:nvPr/>
          </p:nvSpPr>
          <p:spPr>
            <a:xfrm>
              <a:off x="3865500" y="1225100"/>
              <a:ext cx="90075" cy="155775"/>
            </a:xfrm>
            <a:custGeom>
              <a:avLst/>
              <a:gdLst/>
              <a:ahLst/>
              <a:cxnLst/>
              <a:rect l="l" t="t" r="r" b="b"/>
              <a:pathLst>
                <a:path w="3603" h="6231" extrusionOk="0">
                  <a:moveTo>
                    <a:pt x="1549" y="1"/>
                  </a:moveTo>
                  <a:cubicBezTo>
                    <a:pt x="1171" y="1"/>
                    <a:pt x="823" y="53"/>
                    <a:pt x="581" y="208"/>
                  </a:cubicBezTo>
                  <a:cubicBezTo>
                    <a:pt x="1" y="584"/>
                    <a:pt x="51" y="1728"/>
                    <a:pt x="56" y="2300"/>
                  </a:cubicBezTo>
                  <a:cubicBezTo>
                    <a:pt x="70" y="3783"/>
                    <a:pt x="411" y="5637"/>
                    <a:pt x="1980" y="6210"/>
                  </a:cubicBezTo>
                  <a:cubicBezTo>
                    <a:pt x="2017" y="6224"/>
                    <a:pt x="2053" y="6230"/>
                    <a:pt x="2086" y="6230"/>
                  </a:cubicBezTo>
                  <a:cubicBezTo>
                    <a:pt x="2377" y="6230"/>
                    <a:pt x="2516" y="5768"/>
                    <a:pt x="2191" y="5654"/>
                  </a:cubicBezTo>
                  <a:cubicBezTo>
                    <a:pt x="891" y="5205"/>
                    <a:pt x="707" y="3546"/>
                    <a:pt x="722" y="2364"/>
                  </a:cubicBezTo>
                  <a:cubicBezTo>
                    <a:pt x="733" y="1540"/>
                    <a:pt x="896" y="935"/>
                    <a:pt x="1817" y="724"/>
                  </a:cubicBezTo>
                  <a:cubicBezTo>
                    <a:pt x="2028" y="675"/>
                    <a:pt x="2278" y="666"/>
                    <a:pt x="2531" y="666"/>
                  </a:cubicBezTo>
                  <a:cubicBezTo>
                    <a:pt x="2664" y="666"/>
                    <a:pt x="2797" y="669"/>
                    <a:pt x="2926" y="669"/>
                  </a:cubicBezTo>
                  <a:cubicBezTo>
                    <a:pt x="3071" y="669"/>
                    <a:pt x="3210" y="666"/>
                    <a:pt x="3337" y="653"/>
                  </a:cubicBezTo>
                  <a:cubicBezTo>
                    <a:pt x="3603" y="630"/>
                    <a:pt x="3569" y="230"/>
                    <a:pt x="3319" y="200"/>
                  </a:cubicBezTo>
                  <a:cubicBezTo>
                    <a:pt x="2891" y="146"/>
                    <a:pt x="2180" y="1"/>
                    <a:pt x="1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9"/>
            <p:cNvSpPr/>
            <p:nvPr/>
          </p:nvSpPr>
          <p:spPr>
            <a:xfrm>
              <a:off x="5168250" y="1369100"/>
              <a:ext cx="87175" cy="162650"/>
            </a:xfrm>
            <a:custGeom>
              <a:avLst/>
              <a:gdLst/>
              <a:ahLst/>
              <a:cxnLst/>
              <a:rect l="l" t="t" r="r" b="b"/>
              <a:pathLst>
                <a:path w="3487" h="6506" extrusionOk="0">
                  <a:moveTo>
                    <a:pt x="858" y="1"/>
                  </a:moveTo>
                  <a:cubicBezTo>
                    <a:pt x="641" y="1"/>
                    <a:pt x="508" y="278"/>
                    <a:pt x="708" y="430"/>
                  </a:cubicBezTo>
                  <a:cubicBezTo>
                    <a:pt x="1578" y="1095"/>
                    <a:pt x="2703" y="1332"/>
                    <a:pt x="2533" y="2619"/>
                  </a:cubicBezTo>
                  <a:cubicBezTo>
                    <a:pt x="2431" y="3391"/>
                    <a:pt x="1981" y="5731"/>
                    <a:pt x="898" y="5731"/>
                  </a:cubicBezTo>
                  <a:cubicBezTo>
                    <a:pt x="832" y="5731"/>
                    <a:pt x="762" y="5722"/>
                    <a:pt x="691" y="5704"/>
                  </a:cubicBezTo>
                  <a:cubicBezTo>
                    <a:pt x="645" y="5692"/>
                    <a:pt x="602" y="5687"/>
                    <a:pt x="562" y="5687"/>
                  </a:cubicBezTo>
                  <a:cubicBezTo>
                    <a:pt x="118" y="5687"/>
                    <a:pt x="0" y="6348"/>
                    <a:pt x="514" y="6461"/>
                  </a:cubicBezTo>
                  <a:cubicBezTo>
                    <a:pt x="652" y="6491"/>
                    <a:pt x="782" y="6505"/>
                    <a:pt x="906" y="6505"/>
                  </a:cubicBezTo>
                  <a:cubicBezTo>
                    <a:pt x="2372" y="6505"/>
                    <a:pt x="2871" y="4503"/>
                    <a:pt x="3143" y="3323"/>
                  </a:cubicBezTo>
                  <a:cubicBezTo>
                    <a:pt x="3274" y="2746"/>
                    <a:pt x="3486" y="1915"/>
                    <a:pt x="3157" y="1365"/>
                  </a:cubicBezTo>
                  <a:cubicBezTo>
                    <a:pt x="2757" y="702"/>
                    <a:pt x="1644" y="232"/>
                    <a:pt x="935" y="12"/>
                  </a:cubicBezTo>
                  <a:cubicBezTo>
                    <a:pt x="908" y="5"/>
                    <a:pt x="882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9"/>
            <p:cNvSpPr/>
            <p:nvPr/>
          </p:nvSpPr>
          <p:spPr>
            <a:xfrm>
              <a:off x="4107400" y="870125"/>
              <a:ext cx="551875" cy="292775"/>
            </a:xfrm>
            <a:custGeom>
              <a:avLst/>
              <a:gdLst/>
              <a:ahLst/>
              <a:cxnLst/>
              <a:rect l="l" t="t" r="r" b="b"/>
              <a:pathLst>
                <a:path w="22075" h="11711" extrusionOk="0">
                  <a:moveTo>
                    <a:pt x="17289" y="1"/>
                  </a:moveTo>
                  <a:cubicBezTo>
                    <a:pt x="10298" y="1"/>
                    <a:pt x="3475" y="5703"/>
                    <a:pt x="111" y="11335"/>
                  </a:cubicBezTo>
                  <a:cubicBezTo>
                    <a:pt x="1" y="11518"/>
                    <a:pt x="159" y="11711"/>
                    <a:pt x="318" y="11711"/>
                  </a:cubicBezTo>
                  <a:cubicBezTo>
                    <a:pt x="381" y="11711"/>
                    <a:pt x="444" y="11681"/>
                    <a:pt x="491" y="11608"/>
                  </a:cubicBezTo>
                  <a:cubicBezTo>
                    <a:pt x="2719" y="8162"/>
                    <a:pt x="5445" y="5108"/>
                    <a:pt x="9130" y="3192"/>
                  </a:cubicBezTo>
                  <a:cubicBezTo>
                    <a:pt x="11824" y="1789"/>
                    <a:pt x="14536" y="1303"/>
                    <a:pt x="17353" y="1303"/>
                  </a:cubicBezTo>
                  <a:cubicBezTo>
                    <a:pt x="18700" y="1303"/>
                    <a:pt x="20071" y="1414"/>
                    <a:pt x="21476" y="1590"/>
                  </a:cubicBezTo>
                  <a:cubicBezTo>
                    <a:pt x="21495" y="1592"/>
                    <a:pt x="21513" y="1593"/>
                    <a:pt x="21530" y="1593"/>
                  </a:cubicBezTo>
                  <a:cubicBezTo>
                    <a:pt x="21950" y="1593"/>
                    <a:pt x="22074" y="956"/>
                    <a:pt x="21661" y="799"/>
                  </a:cubicBezTo>
                  <a:cubicBezTo>
                    <a:pt x="20216" y="250"/>
                    <a:pt x="18749" y="1"/>
                    <a:pt x="1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9"/>
            <p:cNvSpPr/>
            <p:nvPr/>
          </p:nvSpPr>
          <p:spPr>
            <a:xfrm>
              <a:off x="4699300" y="910800"/>
              <a:ext cx="39175" cy="33625"/>
            </a:xfrm>
            <a:custGeom>
              <a:avLst/>
              <a:gdLst/>
              <a:ahLst/>
              <a:cxnLst/>
              <a:rect l="l" t="t" r="r" b="b"/>
              <a:pathLst>
                <a:path w="1567" h="1345" extrusionOk="0">
                  <a:moveTo>
                    <a:pt x="784" y="1"/>
                  </a:moveTo>
                  <a:cubicBezTo>
                    <a:pt x="694" y="1"/>
                    <a:pt x="600" y="22"/>
                    <a:pt x="508" y="70"/>
                  </a:cubicBezTo>
                  <a:cubicBezTo>
                    <a:pt x="15" y="325"/>
                    <a:pt x="1" y="1081"/>
                    <a:pt x="553" y="1291"/>
                  </a:cubicBezTo>
                  <a:cubicBezTo>
                    <a:pt x="567" y="1296"/>
                    <a:pt x="579" y="1301"/>
                    <a:pt x="593" y="1306"/>
                  </a:cubicBezTo>
                  <a:cubicBezTo>
                    <a:pt x="662" y="1332"/>
                    <a:pt x="734" y="1345"/>
                    <a:pt x="805" y="1345"/>
                  </a:cubicBezTo>
                  <a:cubicBezTo>
                    <a:pt x="1056" y="1345"/>
                    <a:pt x="1301" y="1194"/>
                    <a:pt x="1392" y="950"/>
                  </a:cubicBezTo>
                  <a:cubicBezTo>
                    <a:pt x="1398" y="934"/>
                    <a:pt x="1402" y="922"/>
                    <a:pt x="1407" y="908"/>
                  </a:cubicBezTo>
                  <a:cubicBezTo>
                    <a:pt x="1566" y="476"/>
                    <a:pt x="1210" y="1"/>
                    <a:pt x="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9"/>
            <p:cNvSpPr/>
            <p:nvPr/>
          </p:nvSpPr>
          <p:spPr>
            <a:xfrm>
              <a:off x="4755725" y="961875"/>
              <a:ext cx="31800" cy="21500"/>
            </a:xfrm>
            <a:custGeom>
              <a:avLst/>
              <a:gdLst/>
              <a:ahLst/>
              <a:cxnLst/>
              <a:rect l="l" t="t" r="r" b="b"/>
              <a:pathLst>
                <a:path w="1272" h="860" extrusionOk="0">
                  <a:moveTo>
                    <a:pt x="702" y="1"/>
                  </a:moveTo>
                  <a:cubicBezTo>
                    <a:pt x="652" y="1"/>
                    <a:pt x="598" y="10"/>
                    <a:pt x="542" y="31"/>
                  </a:cubicBezTo>
                  <a:cubicBezTo>
                    <a:pt x="502" y="45"/>
                    <a:pt x="464" y="60"/>
                    <a:pt x="424" y="74"/>
                  </a:cubicBezTo>
                  <a:cubicBezTo>
                    <a:pt x="1" y="233"/>
                    <a:pt x="219" y="859"/>
                    <a:pt x="586" y="859"/>
                  </a:cubicBezTo>
                  <a:cubicBezTo>
                    <a:pt x="642" y="859"/>
                    <a:pt x="702" y="844"/>
                    <a:pt x="763" y="811"/>
                  </a:cubicBezTo>
                  <a:cubicBezTo>
                    <a:pt x="800" y="792"/>
                    <a:pt x="839" y="772"/>
                    <a:pt x="875" y="752"/>
                  </a:cubicBezTo>
                  <a:cubicBezTo>
                    <a:pt x="1272" y="535"/>
                    <a:pt x="1081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9"/>
            <p:cNvSpPr/>
            <p:nvPr/>
          </p:nvSpPr>
          <p:spPr>
            <a:xfrm>
              <a:off x="4795650" y="980275"/>
              <a:ext cx="31250" cy="29650"/>
            </a:xfrm>
            <a:custGeom>
              <a:avLst/>
              <a:gdLst/>
              <a:ahLst/>
              <a:cxnLst/>
              <a:rect l="l" t="t" r="r" b="b"/>
              <a:pathLst>
                <a:path w="1250" h="1186" extrusionOk="0">
                  <a:moveTo>
                    <a:pt x="586" y="0"/>
                  </a:moveTo>
                  <a:cubicBezTo>
                    <a:pt x="513" y="0"/>
                    <a:pt x="442" y="14"/>
                    <a:pt x="380" y="43"/>
                  </a:cubicBezTo>
                  <a:cubicBezTo>
                    <a:pt x="156" y="147"/>
                    <a:pt x="0" y="472"/>
                    <a:pt x="139" y="708"/>
                  </a:cubicBezTo>
                  <a:cubicBezTo>
                    <a:pt x="182" y="780"/>
                    <a:pt x="224" y="852"/>
                    <a:pt x="267" y="925"/>
                  </a:cubicBezTo>
                  <a:cubicBezTo>
                    <a:pt x="375" y="1107"/>
                    <a:pt x="534" y="1186"/>
                    <a:pt x="688" y="1186"/>
                  </a:cubicBezTo>
                  <a:cubicBezTo>
                    <a:pt x="978" y="1186"/>
                    <a:pt x="1250" y="906"/>
                    <a:pt x="1124" y="527"/>
                  </a:cubicBezTo>
                  <a:cubicBezTo>
                    <a:pt x="1098" y="448"/>
                    <a:pt x="1072" y="368"/>
                    <a:pt x="1045" y="286"/>
                  </a:cubicBezTo>
                  <a:cubicBezTo>
                    <a:pt x="984" y="100"/>
                    <a:pt x="780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9"/>
            <p:cNvSpPr/>
            <p:nvPr/>
          </p:nvSpPr>
          <p:spPr>
            <a:xfrm>
              <a:off x="4858175" y="1044650"/>
              <a:ext cx="20575" cy="15350"/>
            </a:xfrm>
            <a:custGeom>
              <a:avLst/>
              <a:gdLst/>
              <a:ahLst/>
              <a:cxnLst/>
              <a:rect l="l" t="t" r="r" b="b"/>
              <a:pathLst>
                <a:path w="823" h="614" extrusionOk="0">
                  <a:moveTo>
                    <a:pt x="406" y="1"/>
                  </a:moveTo>
                  <a:cubicBezTo>
                    <a:pt x="46" y="1"/>
                    <a:pt x="1" y="576"/>
                    <a:pt x="383" y="612"/>
                  </a:cubicBezTo>
                  <a:cubicBezTo>
                    <a:pt x="395" y="613"/>
                    <a:pt x="406" y="614"/>
                    <a:pt x="417" y="614"/>
                  </a:cubicBezTo>
                  <a:cubicBezTo>
                    <a:pt x="778" y="614"/>
                    <a:pt x="822" y="39"/>
                    <a:pt x="441" y="2"/>
                  </a:cubicBezTo>
                  <a:cubicBezTo>
                    <a:pt x="429" y="1"/>
                    <a:pt x="417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9"/>
            <p:cNvSpPr/>
            <p:nvPr/>
          </p:nvSpPr>
          <p:spPr>
            <a:xfrm>
              <a:off x="4876975" y="971300"/>
              <a:ext cx="61150" cy="71275"/>
            </a:xfrm>
            <a:custGeom>
              <a:avLst/>
              <a:gdLst/>
              <a:ahLst/>
              <a:cxnLst/>
              <a:rect l="l" t="t" r="r" b="b"/>
              <a:pathLst>
                <a:path w="2446" h="2851" extrusionOk="0">
                  <a:moveTo>
                    <a:pt x="382" y="1"/>
                  </a:moveTo>
                  <a:cubicBezTo>
                    <a:pt x="162" y="1"/>
                    <a:pt x="0" y="341"/>
                    <a:pt x="215" y="538"/>
                  </a:cubicBezTo>
                  <a:cubicBezTo>
                    <a:pt x="910" y="1177"/>
                    <a:pt x="1371" y="1947"/>
                    <a:pt x="1876" y="2731"/>
                  </a:cubicBezTo>
                  <a:cubicBezTo>
                    <a:pt x="1931" y="2816"/>
                    <a:pt x="2003" y="2851"/>
                    <a:pt x="2076" y="2851"/>
                  </a:cubicBezTo>
                  <a:cubicBezTo>
                    <a:pt x="2258" y="2851"/>
                    <a:pt x="2445" y="2631"/>
                    <a:pt x="2368" y="2424"/>
                  </a:cubicBezTo>
                  <a:cubicBezTo>
                    <a:pt x="2024" y="1494"/>
                    <a:pt x="1293" y="704"/>
                    <a:pt x="550" y="70"/>
                  </a:cubicBezTo>
                  <a:cubicBezTo>
                    <a:pt x="493" y="21"/>
                    <a:pt x="43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9"/>
            <p:cNvSpPr/>
            <p:nvPr/>
          </p:nvSpPr>
          <p:spPr>
            <a:xfrm>
              <a:off x="4973150" y="1128375"/>
              <a:ext cx="6075" cy="4525"/>
            </a:xfrm>
            <a:custGeom>
              <a:avLst/>
              <a:gdLst/>
              <a:ahLst/>
              <a:cxnLst/>
              <a:rect l="l" t="t" r="r" b="b"/>
              <a:pathLst>
                <a:path w="243" h="181" extrusionOk="0">
                  <a:moveTo>
                    <a:pt x="122" y="1"/>
                  </a:moveTo>
                  <a:cubicBezTo>
                    <a:pt x="15" y="1"/>
                    <a:pt x="1" y="169"/>
                    <a:pt x="113" y="180"/>
                  </a:cubicBezTo>
                  <a:cubicBezTo>
                    <a:pt x="116" y="181"/>
                    <a:pt x="119" y="181"/>
                    <a:pt x="122" y="181"/>
                  </a:cubicBezTo>
                  <a:cubicBezTo>
                    <a:pt x="229" y="181"/>
                    <a:pt x="243" y="12"/>
                    <a:pt x="132" y="1"/>
                  </a:cubicBezTo>
                  <a:cubicBezTo>
                    <a:pt x="129" y="1"/>
                    <a:pt x="125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9"/>
            <p:cNvSpPr/>
            <p:nvPr/>
          </p:nvSpPr>
          <p:spPr>
            <a:xfrm>
              <a:off x="4993600" y="1183525"/>
              <a:ext cx="19925" cy="19200"/>
            </a:xfrm>
            <a:custGeom>
              <a:avLst/>
              <a:gdLst/>
              <a:ahLst/>
              <a:cxnLst/>
              <a:rect l="l" t="t" r="r" b="b"/>
              <a:pathLst>
                <a:path w="797" h="768" extrusionOk="0">
                  <a:moveTo>
                    <a:pt x="404" y="0"/>
                  </a:moveTo>
                  <a:cubicBezTo>
                    <a:pt x="203" y="0"/>
                    <a:pt x="1" y="209"/>
                    <a:pt x="166" y="467"/>
                  </a:cubicBezTo>
                  <a:cubicBezTo>
                    <a:pt x="210" y="535"/>
                    <a:pt x="253" y="604"/>
                    <a:pt x="298" y="672"/>
                  </a:cubicBezTo>
                  <a:cubicBezTo>
                    <a:pt x="340" y="739"/>
                    <a:pt x="407" y="767"/>
                    <a:pt x="476" y="767"/>
                  </a:cubicBezTo>
                  <a:cubicBezTo>
                    <a:pt x="629" y="767"/>
                    <a:pt x="796" y="630"/>
                    <a:pt x="748" y="465"/>
                  </a:cubicBezTo>
                  <a:cubicBezTo>
                    <a:pt x="725" y="387"/>
                    <a:pt x="704" y="309"/>
                    <a:pt x="681" y="230"/>
                  </a:cubicBezTo>
                  <a:cubicBezTo>
                    <a:pt x="633" y="67"/>
                    <a:pt x="518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9"/>
            <p:cNvSpPr/>
            <p:nvPr/>
          </p:nvSpPr>
          <p:spPr>
            <a:xfrm>
              <a:off x="5024825" y="1265825"/>
              <a:ext cx="7275" cy="5425"/>
            </a:xfrm>
            <a:custGeom>
              <a:avLst/>
              <a:gdLst/>
              <a:ahLst/>
              <a:cxnLst/>
              <a:rect l="l" t="t" r="r" b="b"/>
              <a:pathLst>
                <a:path w="291" h="217" extrusionOk="0">
                  <a:moveTo>
                    <a:pt x="144" y="0"/>
                  </a:moveTo>
                  <a:cubicBezTo>
                    <a:pt x="16" y="0"/>
                    <a:pt x="1" y="204"/>
                    <a:pt x="135" y="216"/>
                  </a:cubicBezTo>
                  <a:cubicBezTo>
                    <a:pt x="139" y="217"/>
                    <a:pt x="143" y="217"/>
                    <a:pt x="147" y="217"/>
                  </a:cubicBezTo>
                  <a:cubicBezTo>
                    <a:pt x="276" y="217"/>
                    <a:pt x="290" y="14"/>
                    <a:pt x="155" y="1"/>
                  </a:cubicBezTo>
                  <a:cubicBezTo>
                    <a:pt x="151" y="1"/>
                    <a:pt x="147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9"/>
            <p:cNvSpPr/>
            <p:nvPr/>
          </p:nvSpPr>
          <p:spPr>
            <a:xfrm>
              <a:off x="5029425" y="1307900"/>
              <a:ext cx="20325" cy="19450"/>
            </a:xfrm>
            <a:custGeom>
              <a:avLst/>
              <a:gdLst/>
              <a:ahLst/>
              <a:cxnLst/>
              <a:rect l="l" t="t" r="r" b="b"/>
              <a:pathLst>
                <a:path w="813" h="778" extrusionOk="0">
                  <a:moveTo>
                    <a:pt x="429" y="1"/>
                  </a:moveTo>
                  <a:cubicBezTo>
                    <a:pt x="228" y="1"/>
                    <a:pt x="0" y="196"/>
                    <a:pt x="130" y="414"/>
                  </a:cubicBezTo>
                  <a:cubicBezTo>
                    <a:pt x="174" y="487"/>
                    <a:pt x="216" y="559"/>
                    <a:pt x="259" y="631"/>
                  </a:cubicBezTo>
                  <a:cubicBezTo>
                    <a:pt x="319" y="733"/>
                    <a:pt x="409" y="777"/>
                    <a:pt x="495" y="777"/>
                  </a:cubicBezTo>
                  <a:cubicBezTo>
                    <a:pt x="659" y="777"/>
                    <a:pt x="813" y="620"/>
                    <a:pt x="742" y="407"/>
                  </a:cubicBezTo>
                  <a:cubicBezTo>
                    <a:pt x="714" y="328"/>
                    <a:pt x="688" y="248"/>
                    <a:pt x="662" y="167"/>
                  </a:cubicBezTo>
                  <a:cubicBezTo>
                    <a:pt x="623" y="49"/>
                    <a:pt x="52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9"/>
            <p:cNvSpPr/>
            <p:nvPr/>
          </p:nvSpPr>
          <p:spPr>
            <a:xfrm>
              <a:off x="5024500" y="1412725"/>
              <a:ext cx="34425" cy="95750"/>
            </a:xfrm>
            <a:custGeom>
              <a:avLst/>
              <a:gdLst/>
              <a:ahLst/>
              <a:cxnLst/>
              <a:rect l="l" t="t" r="r" b="b"/>
              <a:pathLst>
                <a:path w="1377" h="3830" extrusionOk="0">
                  <a:moveTo>
                    <a:pt x="1003" y="1"/>
                  </a:moveTo>
                  <a:cubicBezTo>
                    <a:pt x="839" y="1"/>
                    <a:pt x="672" y="97"/>
                    <a:pt x="676" y="286"/>
                  </a:cubicBezTo>
                  <a:cubicBezTo>
                    <a:pt x="697" y="1342"/>
                    <a:pt x="478" y="2307"/>
                    <a:pt x="114" y="3294"/>
                  </a:cubicBezTo>
                  <a:cubicBezTo>
                    <a:pt x="0" y="3602"/>
                    <a:pt x="260" y="3830"/>
                    <a:pt x="512" y="3830"/>
                  </a:cubicBezTo>
                  <a:cubicBezTo>
                    <a:pt x="655" y="3830"/>
                    <a:pt x="796" y="3756"/>
                    <a:pt x="863" y="3580"/>
                  </a:cubicBezTo>
                  <a:cubicBezTo>
                    <a:pt x="1272" y="2521"/>
                    <a:pt x="1376" y="1387"/>
                    <a:pt x="1319" y="258"/>
                  </a:cubicBezTo>
                  <a:cubicBezTo>
                    <a:pt x="1310" y="86"/>
                    <a:pt x="1158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9"/>
            <p:cNvSpPr/>
            <p:nvPr/>
          </p:nvSpPr>
          <p:spPr>
            <a:xfrm>
              <a:off x="4039900" y="1287525"/>
              <a:ext cx="47875" cy="257275"/>
            </a:xfrm>
            <a:custGeom>
              <a:avLst/>
              <a:gdLst/>
              <a:ahLst/>
              <a:cxnLst/>
              <a:rect l="l" t="t" r="r" b="b"/>
              <a:pathLst>
                <a:path w="1915" h="10291" extrusionOk="0">
                  <a:moveTo>
                    <a:pt x="1549" y="1"/>
                  </a:moveTo>
                  <a:cubicBezTo>
                    <a:pt x="1445" y="1"/>
                    <a:pt x="1340" y="54"/>
                    <a:pt x="1285" y="180"/>
                  </a:cubicBezTo>
                  <a:cubicBezTo>
                    <a:pt x="0" y="3144"/>
                    <a:pt x="469" y="6720"/>
                    <a:pt x="469" y="9868"/>
                  </a:cubicBezTo>
                  <a:cubicBezTo>
                    <a:pt x="469" y="10139"/>
                    <a:pt x="691" y="10290"/>
                    <a:pt x="900" y="10290"/>
                  </a:cubicBezTo>
                  <a:cubicBezTo>
                    <a:pt x="1077" y="10290"/>
                    <a:pt x="1244" y="10182"/>
                    <a:pt x="1258" y="9945"/>
                  </a:cubicBezTo>
                  <a:cubicBezTo>
                    <a:pt x="1438" y="6655"/>
                    <a:pt x="685" y="3595"/>
                    <a:pt x="1833" y="390"/>
                  </a:cubicBezTo>
                  <a:cubicBezTo>
                    <a:pt x="1914" y="163"/>
                    <a:pt x="1732" y="1"/>
                    <a:pt x="1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9"/>
            <p:cNvSpPr/>
            <p:nvPr/>
          </p:nvSpPr>
          <p:spPr>
            <a:xfrm>
              <a:off x="4079275" y="1642000"/>
              <a:ext cx="3650" cy="2750"/>
            </a:xfrm>
            <a:custGeom>
              <a:avLst/>
              <a:gdLst/>
              <a:ahLst/>
              <a:cxnLst/>
              <a:rect l="l" t="t" r="r" b="b"/>
              <a:pathLst>
                <a:path w="146" h="110" extrusionOk="0">
                  <a:moveTo>
                    <a:pt x="73" y="1"/>
                  </a:moveTo>
                  <a:cubicBezTo>
                    <a:pt x="10" y="1"/>
                    <a:pt x="1" y="104"/>
                    <a:pt x="68" y="109"/>
                  </a:cubicBezTo>
                  <a:cubicBezTo>
                    <a:pt x="70" y="109"/>
                    <a:pt x="73" y="110"/>
                    <a:pt x="75" y="110"/>
                  </a:cubicBezTo>
                  <a:cubicBezTo>
                    <a:pt x="137" y="110"/>
                    <a:pt x="146" y="8"/>
                    <a:pt x="78" y="1"/>
                  </a:cubicBezTo>
                  <a:cubicBezTo>
                    <a:pt x="77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9"/>
            <p:cNvSpPr/>
            <p:nvPr/>
          </p:nvSpPr>
          <p:spPr>
            <a:xfrm>
              <a:off x="4091275" y="1688000"/>
              <a:ext cx="9700" cy="7225"/>
            </a:xfrm>
            <a:custGeom>
              <a:avLst/>
              <a:gdLst/>
              <a:ahLst/>
              <a:cxnLst/>
              <a:rect l="l" t="t" r="r" b="b"/>
              <a:pathLst>
                <a:path w="388" h="289" extrusionOk="0">
                  <a:moveTo>
                    <a:pt x="190" y="1"/>
                  </a:moveTo>
                  <a:cubicBezTo>
                    <a:pt x="22" y="1"/>
                    <a:pt x="0" y="271"/>
                    <a:pt x="181" y="288"/>
                  </a:cubicBezTo>
                  <a:cubicBezTo>
                    <a:pt x="186" y="288"/>
                    <a:pt x="192" y="289"/>
                    <a:pt x="198" y="289"/>
                  </a:cubicBezTo>
                  <a:cubicBezTo>
                    <a:pt x="366" y="289"/>
                    <a:pt x="387" y="18"/>
                    <a:pt x="207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9"/>
            <p:cNvSpPr/>
            <p:nvPr/>
          </p:nvSpPr>
          <p:spPr>
            <a:xfrm>
              <a:off x="4134675" y="1771625"/>
              <a:ext cx="87300" cy="102450"/>
            </a:xfrm>
            <a:custGeom>
              <a:avLst/>
              <a:gdLst/>
              <a:ahLst/>
              <a:cxnLst/>
              <a:rect l="l" t="t" r="r" b="b"/>
              <a:pathLst>
                <a:path w="3492" h="4098" extrusionOk="0">
                  <a:moveTo>
                    <a:pt x="550" y="1"/>
                  </a:moveTo>
                  <a:cubicBezTo>
                    <a:pt x="278" y="1"/>
                    <a:pt x="1" y="259"/>
                    <a:pt x="160" y="572"/>
                  </a:cubicBezTo>
                  <a:cubicBezTo>
                    <a:pt x="833" y="1894"/>
                    <a:pt x="1756" y="3043"/>
                    <a:pt x="2860" y="4030"/>
                  </a:cubicBezTo>
                  <a:cubicBezTo>
                    <a:pt x="2913" y="4077"/>
                    <a:pt x="2972" y="4098"/>
                    <a:pt x="3031" y="4098"/>
                  </a:cubicBezTo>
                  <a:cubicBezTo>
                    <a:pt x="3264" y="4098"/>
                    <a:pt x="3491" y="3775"/>
                    <a:pt x="3288" y="3573"/>
                  </a:cubicBezTo>
                  <a:cubicBezTo>
                    <a:pt x="2298" y="2592"/>
                    <a:pt x="1519" y="1475"/>
                    <a:pt x="904" y="227"/>
                  </a:cubicBezTo>
                  <a:cubicBezTo>
                    <a:pt x="826" y="67"/>
                    <a:pt x="688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9"/>
            <p:cNvSpPr/>
            <p:nvPr/>
          </p:nvSpPr>
          <p:spPr>
            <a:xfrm>
              <a:off x="4250800" y="1916725"/>
              <a:ext cx="17850" cy="13300"/>
            </a:xfrm>
            <a:custGeom>
              <a:avLst/>
              <a:gdLst/>
              <a:ahLst/>
              <a:cxnLst/>
              <a:rect l="l" t="t" r="r" b="b"/>
              <a:pathLst>
                <a:path w="714" h="532" extrusionOk="0">
                  <a:moveTo>
                    <a:pt x="353" y="0"/>
                  </a:moveTo>
                  <a:cubicBezTo>
                    <a:pt x="39" y="0"/>
                    <a:pt x="1" y="500"/>
                    <a:pt x="332" y="530"/>
                  </a:cubicBezTo>
                  <a:cubicBezTo>
                    <a:pt x="342" y="531"/>
                    <a:pt x="352" y="532"/>
                    <a:pt x="362" y="532"/>
                  </a:cubicBezTo>
                  <a:cubicBezTo>
                    <a:pt x="676" y="532"/>
                    <a:pt x="713" y="32"/>
                    <a:pt x="383" y="2"/>
                  </a:cubicBezTo>
                  <a:cubicBezTo>
                    <a:pt x="373" y="1"/>
                    <a:pt x="363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9"/>
            <p:cNvSpPr/>
            <p:nvPr/>
          </p:nvSpPr>
          <p:spPr>
            <a:xfrm>
              <a:off x="4265400" y="1918375"/>
              <a:ext cx="38350" cy="28675"/>
            </a:xfrm>
            <a:custGeom>
              <a:avLst/>
              <a:gdLst/>
              <a:ahLst/>
              <a:cxnLst/>
              <a:rect l="l" t="t" r="r" b="b"/>
              <a:pathLst>
                <a:path w="1534" h="1147" extrusionOk="0">
                  <a:moveTo>
                    <a:pt x="760" y="0"/>
                  </a:moveTo>
                  <a:cubicBezTo>
                    <a:pt x="83" y="0"/>
                    <a:pt x="1" y="1076"/>
                    <a:pt x="712" y="1144"/>
                  </a:cubicBezTo>
                  <a:cubicBezTo>
                    <a:pt x="734" y="1146"/>
                    <a:pt x="755" y="1147"/>
                    <a:pt x="776" y="1147"/>
                  </a:cubicBezTo>
                  <a:cubicBezTo>
                    <a:pt x="1452" y="1147"/>
                    <a:pt x="1533" y="72"/>
                    <a:pt x="823" y="4"/>
                  </a:cubicBezTo>
                  <a:cubicBezTo>
                    <a:pt x="801" y="1"/>
                    <a:pt x="78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9"/>
            <p:cNvSpPr/>
            <p:nvPr/>
          </p:nvSpPr>
          <p:spPr>
            <a:xfrm>
              <a:off x="4200350" y="1930300"/>
              <a:ext cx="609250" cy="244675"/>
            </a:xfrm>
            <a:custGeom>
              <a:avLst/>
              <a:gdLst/>
              <a:ahLst/>
              <a:cxnLst/>
              <a:rect l="l" t="t" r="r" b="b"/>
              <a:pathLst>
                <a:path w="24370" h="9787" extrusionOk="0">
                  <a:moveTo>
                    <a:pt x="585" y="0"/>
                  </a:moveTo>
                  <a:cubicBezTo>
                    <a:pt x="547" y="0"/>
                    <a:pt x="512" y="21"/>
                    <a:pt x="496" y="68"/>
                  </a:cubicBezTo>
                  <a:cubicBezTo>
                    <a:pt x="66" y="1418"/>
                    <a:pt x="1" y="3163"/>
                    <a:pt x="236" y="4559"/>
                  </a:cubicBezTo>
                  <a:cubicBezTo>
                    <a:pt x="449" y="5803"/>
                    <a:pt x="1272" y="6371"/>
                    <a:pt x="2331" y="6973"/>
                  </a:cubicBezTo>
                  <a:cubicBezTo>
                    <a:pt x="5072" y="8532"/>
                    <a:pt x="8190" y="9459"/>
                    <a:pt x="11330" y="9714"/>
                  </a:cubicBezTo>
                  <a:cubicBezTo>
                    <a:pt x="11918" y="9762"/>
                    <a:pt x="12508" y="9786"/>
                    <a:pt x="13099" y="9786"/>
                  </a:cubicBezTo>
                  <a:cubicBezTo>
                    <a:pt x="15559" y="9786"/>
                    <a:pt x="18020" y="9371"/>
                    <a:pt x="20339" y="8540"/>
                  </a:cubicBezTo>
                  <a:cubicBezTo>
                    <a:pt x="23241" y="7501"/>
                    <a:pt x="24370" y="6134"/>
                    <a:pt x="23871" y="2983"/>
                  </a:cubicBezTo>
                  <a:cubicBezTo>
                    <a:pt x="23838" y="2777"/>
                    <a:pt x="23680" y="2684"/>
                    <a:pt x="23518" y="2684"/>
                  </a:cubicBezTo>
                  <a:cubicBezTo>
                    <a:pt x="23307" y="2684"/>
                    <a:pt x="23089" y="2842"/>
                    <a:pt x="23134" y="3111"/>
                  </a:cubicBezTo>
                  <a:cubicBezTo>
                    <a:pt x="23436" y="4864"/>
                    <a:pt x="23289" y="6508"/>
                    <a:pt x="21558" y="7482"/>
                  </a:cubicBezTo>
                  <a:cubicBezTo>
                    <a:pt x="20447" y="8106"/>
                    <a:pt x="19019" y="8424"/>
                    <a:pt x="17791" y="8693"/>
                  </a:cubicBezTo>
                  <a:cubicBezTo>
                    <a:pt x="16289" y="9021"/>
                    <a:pt x="14754" y="9182"/>
                    <a:pt x="13217" y="9182"/>
                  </a:cubicBezTo>
                  <a:cubicBezTo>
                    <a:pt x="12401" y="9182"/>
                    <a:pt x="11584" y="9137"/>
                    <a:pt x="10772" y="9047"/>
                  </a:cubicBezTo>
                  <a:cubicBezTo>
                    <a:pt x="8543" y="8800"/>
                    <a:pt x="6331" y="8207"/>
                    <a:pt x="4301" y="7251"/>
                  </a:cubicBezTo>
                  <a:cubicBezTo>
                    <a:pt x="2366" y="6338"/>
                    <a:pt x="1117" y="5789"/>
                    <a:pt x="915" y="3303"/>
                  </a:cubicBezTo>
                  <a:cubicBezTo>
                    <a:pt x="826" y="2201"/>
                    <a:pt x="1016" y="1165"/>
                    <a:pt x="704" y="89"/>
                  </a:cubicBezTo>
                  <a:cubicBezTo>
                    <a:pt x="689" y="36"/>
                    <a:pt x="63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9"/>
            <p:cNvSpPr/>
            <p:nvPr/>
          </p:nvSpPr>
          <p:spPr>
            <a:xfrm>
              <a:off x="4253800" y="2036475"/>
              <a:ext cx="80675" cy="35250"/>
            </a:xfrm>
            <a:custGeom>
              <a:avLst/>
              <a:gdLst/>
              <a:ahLst/>
              <a:cxnLst/>
              <a:rect l="l" t="t" r="r" b="b"/>
              <a:pathLst>
                <a:path w="3227" h="1410" extrusionOk="0">
                  <a:moveTo>
                    <a:pt x="445" y="1"/>
                  </a:moveTo>
                  <a:cubicBezTo>
                    <a:pt x="142" y="1"/>
                    <a:pt x="0" y="458"/>
                    <a:pt x="330" y="584"/>
                  </a:cubicBezTo>
                  <a:cubicBezTo>
                    <a:pt x="1109" y="874"/>
                    <a:pt x="1887" y="1208"/>
                    <a:pt x="2697" y="1400"/>
                  </a:cubicBezTo>
                  <a:cubicBezTo>
                    <a:pt x="2726" y="1407"/>
                    <a:pt x="2755" y="1410"/>
                    <a:pt x="2782" y="1410"/>
                  </a:cubicBezTo>
                  <a:cubicBezTo>
                    <a:pt x="3087" y="1410"/>
                    <a:pt x="3227" y="1004"/>
                    <a:pt x="2907" y="852"/>
                  </a:cubicBezTo>
                  <a:cubicBezTo>
                    <a:pt x="2154" y="497"/>
                    <a:pt x="1338" y="276"/>
                    <a:pt x="547" y="17"/>
                  </a:cubicBezTo>
                  <a:cubicBezTo>
                    <a:pt x="511" y="6"/>
                    <a:pt x="477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9"/>
            <p:cNvSpPr/>
            <p:nvPr/>
          </p:nvSpPr>
          <p:spPr>
            <a:xfrm>
              <a:off x="4405575" y="2078300"/>
              <a:ext cx="30500" cy="9025"/>
            </a:xfrm>
            <a:custGeom>
              <a:avLst/>
              <a:gdLst/>
              <a:ahLst/>
              <a:cxnLst/>
              <a:rect l="l" t="t" r="r" b="b"/>
              <a:pathLst>
                <a:path w="1220" h="361" extrusionOk="0">
                  <a:moveTo>
                    <a:pt x="195" y="0"/>
                  </a:moveTo>
                  <a:cubicBezTo>
                    <a:pt x="21" y="0"/>
                    <a:pt x="1" y="285"/>
                    <a:pt x="186" y="298"/>
                  </a:cubicBezTo>
                  <a:cubicBezTo>
                    <a:pt x="468" y="319"/>
                    <a:pt x="751" y="338"/>
                    <a:pt x="1033" y="360"/>
                  </a:cubicBezTo>
                  <a:cubicBezTo>
                    <a:pt x="1037" y="360"/>
                    <a:pt x="1041" y="360"/>
                    <a:pt x="1045" y="360"/>
                  </a:cubicBezTo>
                  <a:cubicBezTo>
                    <a:pt x="1202" y="360"/>
                    <a:pt x="1220" y="120"/>
                    <a:pt x="1058" y="100"/>
                  </a:cubicBezTo>
                  <a:cubicBezTo>
                    <a:pt x="776" y="68"/>
                    <a:pt x="494" y="33"/>
                    <a:pt x="214" y="2"/>
                  </a:cubicBezTo>
                  <a:cubicBezTo>
                    <a:pt x="207" y="1"/>
                    <a:pt x="2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9"/>
            <p:cNvSpPr/>
            <p:nvPr/>
          </p:nvSpPr>
          <p:spPr>
            <a:xfrm>
              <a:off x="4484125" y="2092325"/>
              <a:ext cx="8825" cy="6550"/>
            </a:xfrm>
            <a:custGeom>
              <a:avLst/>
              <a:gdLst/>
              <a:ahLst/>
              <a:cxnLst/>
              <a:rect l="l" t="t" r="r" b="b"/>
              <a:pathLst>
                <a:path w="353" h="262" extrusionOk="0">
                  <a:moveTo>
                    <a:pt x="176" y="1"/>
                  </a:moveTo>
                  <a:cubicBezTo>
                    <a:pt x="21" y="1"/>
                    <a:pt x="1" y="246"/>
                    <a:pt x="165" y="261"/>
                  </a:cubicBezTo>
                  <a:cubicBezTo>
                    <a:pt x="170" y="262"/>
                    <a:pt x="175" y="262"/>
                    <a:pt x="180" y="262"/>
                  </a:cubicBezTo>
                  <a:cubicBezTo>
                    <a:pt x="334" y="262"/>
                    <a:pt x="352" y="17"/>
                    <a:pt x="190" y="1"/>
                  </a:cubicBezTo>
                  <a:cubicBezTo>
                    <a:pt x="185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9"/>
            <p:cNvSpPr/>
            <p:nvPr/>
          </p:nvSpPr>
          <p:spPr>
            <a:xfrm>
              <a:off x="4568400" y="2047125"/>
              <a:ext cx="232250" cy="51500"/>
            </a:xfrm>
            <a:custGeom>
              <a:avLst/>
              <a:gdLst/>
              <a:ahLst/>
              <a:cxnLst/>
              <a:rect l="l" t="t" r="r" b="b"/>
              <a:pathLst>
                <a:path w="9290" h="2060" extrusionOk="0">
                  <a:moveTo>
                    <a:pt x="8923" y="1"/>
                  </a:moveTo>
                  <a:cubicBezTo>
                    <a:pt x="8903" y="1"/>
                    <a:pt x="8882" y="3"/>
                    <a:pt x="8860" y="9"/>
                  </a:cubicBezTo>
                  <a:cubicBezTo>
                    <a:pt x="6001" y="728"/>
                    <a:pt x="3256" y="1410"/>
                    <a:pt x="300" y="1598"/>
                  </a:cubicBezTo>
                  <a:cubicBezTo>
                    <a:pt x="1" y="1617"/>
                    <a:pt x="84" y="2059"/>
                    <a:pt x="371" y="2059"/>
                  </a:cubicBezTo>
                  <a:cubicBezTo>
                    <a:pt x="374" y="2059"/>
                    <a:pt x="377" y="2059"/>
                    <a:pt x="380" y="2059"/>
                  </a:cubicBezTo>
                  <a:cubicBezTo>
                    <a:pt x="3290" y="1939"/>
                    <a:pt x="6290" y="1575"/>
                    <a:pt x="9022" y="529"/>
                  </a:cubicBezTo>
                  <a:cubicBezTo>
                    <a:pt x="9289" y="427"/>
                    <a:pt x="9182" y="1"/>
                    <a:pt x="8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9"/>
            <p:cNvSpPr/>
            <p:nvPr/>
          </p:nvSpPr>
          <p:spPr>
            <a:xfrm>
              <a:off x="4780475" y="1851875"/>
              <a:ext cx="115975" cy="86700"/>
            </a:xfrm>
            <a:custGeom>
              <a:avLst/>
              <a:gdLst/>
              <a:ahLst/>
              <a:cxnLst/>
              <a:rect l="l" t="t" r="r" b="b"/>
              <a:pathLst>
                <a:path w="4639" h="3468" extrusionOk="0">
                  <a:moveTo>
                    <a:pt x="4287" y="1"/>
                  </a:moveTo>
                  <a:cubicBezTo>
                    <a:pt x="4222" y="1"/>
                    <a:pt x="4156" y="26"/>
                    <a:pt x="4104" y="87"/>
                  </a:cubicBezTo>
                  <a:cubicBezTo>
                    <a:pt x="3046" y="1313"/>
                    <a:pt x="1749" y="2260"/>
                    <a:pt x="279" y="2938"/>
                  </a:cubicBezTo>
                  <a:cubicBezTo>
                    <a:pt x="0" y="3068"/>
                    <a:pt x="140" y="3467"/>
                    <a:pt x="390" y="3467"/>
                  </a:cubicBezTo>
                  <a:cubicBezTo>
                    <a:pt x="428" y="3467"/>
                    <a:pt x="468" y="3458"/>
                    <a:pt x="509" y="3438"/>
                  </a:cubicBezTo>
                  <a:cubicBezTo>
                    <a:pt x="2042" y="2690"/>
                    <a:pt x="3367" y="1648"/>
                    <a:pt x="4490" y="368"/>
                  </a:cubicBezTo>
                  <a:cubicBezTo>
                    <a:pt x="4638" y="197"/>
                    <a:pt x="446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9"/>
            <p:cNvSpPr/>
            <p:nvPr/>
          </p:nvSpPr>
          <p:spPr>
            <a:xfrm>
              <a:off x="4917000" y="1756800"/>
              <a:ext cx="30975" cy="29125"/>
            </a:xfrm>
            <a:custGeom>
              <a:avLst/>
              <a:gdLst/>
              <a:ahLst/>
              <a:cxnLst/>
              <a:rect l="l" t="t" r="r" b="b"/>
              <a:pathLst>
                <a:path w="1239" h="1165" extrusionOk="0">
                  <a:moveTo>
                    <a:pt x="840" y="1"/>
                  </a:moveTo>
                  <a:cubicBezTo>
                    <a:pt x="762" y="1"/>
                    <a:pt x="681" y="34"/>
                    <a:pt x="618" y="115"/>
                  </a:cubicBezTo>
                  <a:cubicBezTo>
                    <a:pt x="472" y="301"/>
                    <a:pt x="327" y="488"/>
                    <a:pt x="182" y="673"/>
                  </a:cubicBezTo>
                  <a:cubicBezTo>
                    <a:pt x="1" y="901"/>
                    <a:pt x="228" y="1165"/>
                    <a:pt x="453" y="1165"/>
                  </a:cubicBezTo>
                  <a:cubicBezTo>
                    <a:pt x="538" y="1165"/>
                    <a:pt x="622" y="1127"/>
                    <a:pt x="684" y="1037"/>
                  </a:cubicBezTo>
                  <a:cubicBezTo>
                    <a:pt x="819" y="842"/>
                    <a:pt x="952" y="648"/>
                    <a:pt x="1086" y="453"/>
                  </a:cubicBezTo>
                  <a:cubicBezTo>
                    <a:pt x="1239" y="230"/>
                    <a:pt x="104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9"/>
            <p:cNvSpPr/>
            <p:nvPr/>
          </p:nvSpPr>
          <p:spPr>
            <a:xfrm>
              <a:off x="4948675" y="1678975"/>
              <a:ext cx="26025" cy="25725"/>
            </a:xfrm>
            <a:custGeom>
              <a:avLst/>
              <a:gdLst/>
              <a:ahLst/>
              <a:cxnLst/>
              <a:rect l="l" t="t" r="r" b="b"/>
              <a:pathLst>
                <a:path w="1041" h="1029" extrusionOk="0">
                  <a:moveTo>
                    <a:pt x="621" y="0"/>
                  </a:moveTo>
                  <a:cubicBezTo>
                    <a:pt x="497" y="0"/>
                    <a:pt x="371" y="62"/>
                    <a:pt x="302" y="205"/>
                  </a:cubicBezTo>
                  <a:cubicBezTo>
                    <a:pt x="245" y="321"/>
                    <a:pt x="187" y="436"/>
                    <a:pt x="131" y="550"/>
                  </a:cubicBezTo>
                  <a:cubicBezTo>
                    <a:pt x="1" y="817"/>
                    <a:pt x="249" y="1029"/>
                    <a:pt x="486" y="1029"/>
                  </a:cubicBezTo>
                  <a:cubicBezTo>
                    <a:pt x="617" y="1029"/>
                    <a:pt x="745" y="964"/>
                    <a:pt x="804" y="808"/>
                  </a:cubicBezTo>
                  <a:cubicBezTo>
                    <a:pt x="851" y="689"/>
                    <a:pt x="895" y="569"/>
                    <a:pt x="940" y="449"/>
                  </a:cubicBezTo>
                  <a:cubicBezTo>
                    <a:pt x="1041" y="184"/>
                    <a:pt x="834" y="0"/>
                    <a:pt x="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9"/>
            <p:cNvSpPr/>
            <p:nvPr/>
          </p:nvSpPr>
          <p:spPr>
            <a:xfrm>
              <a:off x="4973325" y="1631325"/>
              <a:ext cx="13600" cy="14250"/>
            </a:xfrm>
            <a:custGeom>
              <a:avLst/>
              <a:gdLst/>
              <a:ahLst/>
              <a:cxnLst/>
              <a:rect l="l" t="t" r="r" b="b"/>
              <a:pathLst>
                <a:path w="544" h="570" extrusionOk="0">
                  <a:moveTo>
                    <a:pt x="293" y="1"/>
                  </a:moveTo>
                  <a:cubicBezTo>
                    <a:pt x="205" y="1"/>
                    <a:pt x="118" y="45"/>
                    <a:pt x="91" y="139"/>
                  </a:cubicBezTo>
                  <a:cubicBezTo>
                    <a:pt x="81" y="176"/>
                    <a:pt x="70" y="214"/>
                    <a:pt x="60" y="250"/>
                  </a:cubicBezTo>
                  <a:cubicBezTo>
                    <a:pt x="0" y="456"/>
                    <a:pt x="148" y="570"/>
                    <a:pt x="293" y="570"/>
                  </a:cubicBezTo>
                  <a:cubicBezTo>
                    <a:pt x="419" y="570"/>
                    <a:pt x="543" y="484"/>
                    <a:pt x="526" y="298"/>
                  </a:cubicBezTo>
                  <a:cubicBezTo>
                    <a:pt x="524" y="257"/>
                    <a:pt x="519" y="220"/>
                    <a:pt x="516" y="179"/>
                  </a:cubicBezTo>
                  <a:cubicBezTo>
                    <a:pt x="505" y="64"/>
                    <a:pt x="398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9"/>
            <p:cNvSpPr/>
            <p:nvPr/>
          </p:nvSpPr>
          <p:spPr>
            <a:xfrm>
              <a:off x="4977025" y="1591175"/>
              <a:ext cx="26575" cy="19850"/>
            </a:xfrm>
            <a:custGeom>
              <a:avLst/>
              <a:gdLst/>
              <a:ahLst/>
              <a:cxnLst/>
              <a:rect l="l" t="t" r="r" b="b"/>
              <a:pathLst>
                <a:path w="1063" h="794" extrusionOk="0">
                  <a:moveTo>
                    <a:pt x="524" y="0"/>
                  </a:moveTo>
                  <a:cubicBezTo>
                    <a:pt x="57" y="0"/>
                    <a:pt x="1" y="744"/>
                    <a:pt x="493" y="791"/>
                  </a:cubicBezTo>
                  <a:cubicBezTo>
                    <a:pt x="508" y="793"/>
                    <a:pt x="523" y="793"/>
                    <a:pt x="537" y="793"/>
                  </a:cubicBezTo>
                  <a:cubicBezTo>
                    <a:pt x="1004" y="793"/>
                    <a:pt x="1062" y="49"/>
                    <a:pt x="569" y="2"/>
                  </a:cubicBezTo>
                  <a:cubicBezTo>
                    <a:pt x="554" y="1"/>
                    <a:pt x="539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9"/>
            <p:cNvSpPr/>
            <p:nvPr/>
          </p:nvSpPr>
          <p:spPr>
            <a:xfrm>
              <a:off x="4731575" y="1022650"/>
              <a:ext cx="49850" cy="41950"/>
            </a:xfrm>
            <a:custGeom>
              <a:avLst/>
              <a:gdLst/>
              <a:ahLst/>
              <a:cxnLst/>
              <a:rect l="l" t="t" r="r" b="b"/>
              <a:pathLst>
                <a:path w="1994" h="1678" extrusionOk="0">
                  <a:moveTo>
                    <a:pt x="365" y="0"/>
                  </a:moveTo>
                  <a:cubicBezTo>
                    <a:pt x="158" y="0"/>
                    <a:pt x="1" y="289"/>
                    <a:pt x="217" y="416"/>
                  </a:cubicBezTo>
                  <a:cubicBezTo>
                    <a:pt x="732" y="721"/>
                    <a:pt x="1170" y="1111"/>
                    <a:pt x="1530" y="1592"/>
                  </a:cubicBezTo>
                  <a:cubicBezTo>
                    <a:pt x="1575" y="1652"/>
                    <a:pt x="1631" y="1677"/>
                    <a:pt x="1687" y="1677"/>
                  </a:cubicBezTo>
                  <a:cubicBezTo>
                    <a:pt x="1843" y="1677"/>
                    <a:pt x="1993" y="1481"/>
                    <a:pt x="1871" y="1312"/>
                  </a:cubicBezTo>
                  <a:cubicBezTo>
                    <a:pt x="1498" y="799"/>
                    <a:pt x="1033" y="367"/>
                    <a:pt x="491" y="37"/>
                  </a:cubicBezTo>
                  <a:cubicBezTo>
                    <a:pt x="449" y="11"/>
                    <a:pt x="406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9"/>
            <p:cNvSpPr/>
            <p:nvPr/>
          </p:nvSpPr>
          <p:spPr>
            <a:xfrm>
              <a:off x="4506375" y="955450"/>
              <a:ext cx="40400" cy="21325"/>
            </a:xfrm>
            <a:custGeom>
              <a:avLst/>
              <a:gdLst/>
              <a:ahLst/>
              <a:cxnLst/>
              <a:rect l="l" t="t" r="r" b="b"/>
              <a:pathLst>
                <a:path w="1616" h="853" extrusionOk="0">
                  <a:moveTo>
                    <a:pt x="1196" y="1"/>
                  </a:moveTo>
                  <a:cubicBezTo>
                    <a:pt x="1169" y="1"/>
                    <a:pt x="1141" y="4"/>
                    <a:pt x="1113" y="10"/>
                  </a:cubicBezTo>
                  <a:cubicBezTo>
                    <a:pt x="837" y="74"/>
                    <a:pt x="555" y="127"/>
                    <a:pt x="284" y="211"/>
                  </a:cubicBezTo>
                  <a:cubicBezTo>
                    <a:pt x="1" y="298"/>
                    <a:pt x="6" y="668"/>
                    <a:pt x="304" y="728"/>
                  </a:cubicBezTo>
                  <a:cubicBezTo>
                    <a:pt x="583" y="786"/>
                    <a:pt x="866" y="814"/>
                    <a:pt x="1146" y="850"/>
                  </a:cubicBezTo>
                  <a:cubicBezTo>
                    <a:pt x="1163" y="852"/>
                    <a:pt x="1179" y="853"/>
                    <a:pt x="1194" y="853"/>
                  </a:cubicBezTo>
                  <a:cubicBezTo>
                    <a:pt x="1427" y="853"/>
                    <a:pt x="1615" y="641"/>
                    <a:pt x="1606" y="412"/>
                  </a:cubicBezTo>
                  <a:cubicBezTo>
                    <a:pt x="1598" y="196"/>
                    <a:pt x="141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9"/>
            <p:cNvSpPr/>
            <p:nvPr/>
          </p:nvSpPr>
          <p:spPr>
            <a:xfrm>
              <a:off x="4433700" y="977700"/>
              <a:ext cx="18175" cy="13525"/>
            </a:xfrm>
            <a:custGeom>
              <a:avLst/>
              <a:gdLst/>
              <a:ahLst/>
              <a:cxnLst/>
              <a:rect l="l" t="t" r="r" b="b"/>
              <a:pathLst>
                <a:path w="727" h="541" extrusionOk="0">
                  <a:moveTo>
                    <a:pt x="360" y="0"/>
                  </a:moveTo>
                  <a:cubicBezTo>
                    <a:pt x="41" y="0"/>
                    <a:pt x="1" y="508"/>
                    <a:pt x="337" y="539"/>
                  </a:cubicBezTo>
                  <a:cubicBezTo>
                    <a:pt x="348" y="540"/>
                    <a:pt x="358" y="541"/>
                    <a:pt x="367" y="541"/>
                  </a:cubicBezTo>
                  <a:cubicBezTo>
                    <a:pt x="687" y="541"/>
                    <a:pt x="727" y="32"/>
                    <a:pt x="391" y="2"/>
                  </a:cubicBezTo>
                  <a:cubicBezTo>
                    <a:pt x="380" y="1"/>
                    <a:pt x="370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9"/>
            <p:cNvSpPr/>
            <p:nvPr/>
          </p:nvSpPr>
          <p:spPr>
            <a:xfrm>
              <a:off x="3834875" y="1254975"/>
              <a:ext cx="46450" cy="80750"/>
            </a:xfrm>
            <a:custGeom>
              <a:avLst/>
              <a:gdLst/>
              <a:ahLst/>
              <a:cxnLst/>
              <a:rect l="l" t="t" r="r" b="b"/>
              <a:pathLst>
                <a:path w="1858" h="3230" extrusionOk="0">
                  <a:moveTo>
                    <a:pt x="1485" y="1"/>
                  </a:moveTo>
                  <a:cubicBezTo>
                    <a:pt x="1462" y="1"/>
                    <a:pt x="1438" y="6"/>
                    <a:pt x="1413" y="16"/>
                  </a:cubicBezTo>
                  <a:cubicBezTo>
                    <a:pt x="71" y="594"/>
                    <a:pt x="0" y="2430"/>
                    <a:pt x="1241" y="3182"/>
                  </a:cubicBezTo>
                  <a:cubicBezTo>
                    <a:pt x="1296" y="3215"/>
                    <a:pt x="1351" y="3230"/>
                    <a:pt x="1403" y="3230"/>
                  </a:cubicBezTo>
                  <a:cubicBezTo>
                    <a:pt x="1662" y="3230"/>
                    <a:pt x="1858" y="2877"/>
                    <a:pt x="1590" y="2701"/>
                  </a:cubicBezTo>
                  <a:cubicBezTo>
                    <a:pt x="679" y="2101"/>
                    <a:pt x="737" y="942"/>
                    <a:pt x="1613" y="334"/>
                  </a:cubicBezTo>
                  <a:cubicBezTo>
                    <a:pt x="1771" y="224"/>
                    <a:pt x="1646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9"/>
            <p:cNvSpPr/>
            <p:nvPr/>
          </p:nvSpPr>
          <p:spPr>
            <a:xfrm>
              <a:off x="5228850" y="1428825"/>
              <a:ext cx="53450" cy="83125"/>
            </a:xfrm>
            <a:custGeom>
              <a:avLst/>
              <a:gdLst/>
              <a:ahLst/>
              <a:cxnLst/>
              <a:rect l="l" t="t" r="r" b="b"/>
              <a:pathLst>
                <a:path w="2138" h="3325" extrusionOk="0">
                  <a:moveTo>
                    <a:pt x="859" y="0"/>
                  </a:moveTo>
                  <a:cubicBezTo>
                    <a:pt x="612" y="0"/>
                    <a:pt x="436" y="298"/>
                    <a:pt x="678" y="480"/>
                  </a:cubicBezTo>
                  <a:cubicBezTo>
                    <a:pt x="1067" y="769"/>
                    <a:pt x="1415" y="1090"/>
                    <a:pt x="1393" y="1621"/>
                  </a:cubicBezTo>
                  <a:cubicBezTo>
                    <a:pt x="1372" y="2166"/>
                    <a:pt x="935" y="2569"/>
                    <a:pt x="411" y="2641"/>
                  </a:cubicBezTo>
                  <a:cubicBezTo>
                    <a:pt x="0" y="2697"/>
                    <a:pt x="83" y="3325"/>
                    <a:pt x="458" y="3325"/>
                  </a:cubicBezTo>
                  <a:cubicBezTo>
                    <a:pt x="480" y="3325"/>
                    <a:pt x="503" y="3322"/>
                    <a:pt x="528" y="3318"/>
                  </a:cubicBezTo>
                  <a:cubicBezTo>
                    <a:pt x="1289" y="3166"/>
                    <a:pt x="1955" y="2602"/>
                    <a:pt x="2051" y="1796"/>
                  </a:cubicBezTo>
                  <a:cubicBezTo>
                    <a:pt x="2137" y="1061"/>
                    <a:pt x="1688" y="187"/>
                    <a:pt x="932" y="9"/>
                  </a:cubicBezTo>
                  <a:cubicBezTo>
                    <a:pt x="907" y="3"/>
                    <a:pt x="883" y="0"/>
                    <a:pt x="859" y="0"/>
                  </a:cubicBezTo>
                  <a:close/>
                </a:path>
              </a:pathLst>
            </a:custGeom>
            <a:solidFill>
              <a:srgbClr val="540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9"/>
            <p:cNvSpPr/>
            <p:nvPr/>
          </p:nvSpPr>
          <p:spPr>
            <a:xfrm>
              <a:off x="4353975" y="1091500"/>
              <a:ext cx="38425" cy="28700"/>
            </a:xfrm>
            <a:custGeom>
              <a:avLst/>
              <a:gdLst/>
              <a:ahLst/>
              <a:cxnLst/>
              <a:rect l="l" t="t" r="r" b="b"/>
              <a:pathLst>
                <a:path w="1537" h="1148" extrusionOk="0">
                  <a:moveTo>
                    <a:pt x="761" y="1"/>
                  </a:moveTo>
                  <a:cubicBezTo>
                    <a:pt x="86" y="1"/>
                    <a:pt x="1" y="1075"/>
                    <a:pt x="714" y="1144"/>
                  </a:cubicBezTo>
                  <a:cubicBezTo>
                    <a:pt x="737" y="1146"/>
                    <a:pt x="758" y="1147"/>
                    <a:pt x="779" y="1147"/>
                  </a:cubicBezTo>
                  <a:cubicBezTo>
                    <a:pt x="1454" y="1147"/>
                    <a:pt x="1536" y="73"/>
                    <a:pt x="824" y="4"/>
                  </a:cubicBezTo>
                  <a:cubicBezTo>
                    <a:pt x="803" y="2"/>
                    <a:pt x="782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9"/>
            <p:cNvSpPr/>
            <p:nvPr/>
          </p:nvSpPr>
          <p:spPr>
            <a:xfrm>
              <a:off x="4651300" y="1111675"/>
              <a:ext cx="29775" cy="13000"/>
            </a:xfrm>
            <a:custGeom>
              <a:avLst/>
              <a:gdLst/>
              <a:ahLst/>
              <a:cxnLst/>
              <a:rect l="l" t="t" r="r" b="b"/>
              <a:pathLst>
                <a:path w="1191" h="520" extrusionOk="0">
                  <a:moveTo>
                    <a:pt x="194" y="0"/>
                  </a:moveTo>
                  <a:cubicBezTo>
                    <a:pt x="65" y="0"/>
                    <a:pt x="0" y="197"/>
                    <a:pt x="141" y="234"/>
                  </a:cubicBezTo>
                  <a:cubicBezTo>
                    <a:pt x="382" y="299"/>
                    <a:pt x="597" y="395"/>
                    <a:pt x="825" y="500"/>
                  </a:cubicBezTo>
                  <a:cubicBezTo>
                    <a:pt x="854" y="513"/>
                    <a:pt x="881" y="519"/>
                    <a:pt x="907" y="519"/>
                  </a:cubicBezTo>
                  <a:cubicBezTo>
                    <a:pt x="1112" y="519"/>
                    <a:pt x="1190" y="132"/>
                    <a:pt x="916" y="107"/>
                  </a:cubicBezTo>
                  <a:cubicBezTo>
                    <a:pt x="681" y="88"/>
                    <a:pt x="458" y="67"/>
                    <a:pt x="227" y="5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9"/>
            <p:cNvSpPr/>
            <p:nvPr/>
          </p:nvSpPr>
          <p:spPr>
            <a:xfrm>
              <a:off x="4739850" y="1137700"/>
              <a:ext cx="38350" cy="28700"/>
            </a:xfrm>
            <a:custGeom>
              <a:avLst/>
              <a:gdLst/>
              <a:ahLst/>
              <a:cxnLst/>
              <a:rect l="l" t="t" r="r" b="b"/>
              <a:pathLst>
                <a:path w="1534" h="1148" extrusionOk="0">
                  <a:moveTo>
                    <a:pt x="759" y="1"/>
                  </a:moveTo>
                  <a:cubicBezTo>
                    <a:pt x="83" y="1"/>
                    <a:pt x="0" y="1075"/>
                    <a:pt x="712" y="1144"/>
                  </a:cubicBezTo>
                  <a:cubicBezTo>
                    <a:pt x="734" y="1146"/>
                    <a:pt x="756" y="1147"/>
                    <a:pt x="777" y="1147"/>
                  </a:cubicBezTo>
                  <a:cubicBezTo>
                    <a:pt x="1452" y="1147"/>
                    <a:pt x="1534" y="73"/>
                    <a:pt x="823" y="4"/>
                  </a:cubicBezTo>
                  <a:cubicBezTo>
                    <a:pt x="801" y="2"/>
                    <a:pt x="780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0" name="Google Shape;4780;p39"/>
          <p:cNvGrpSpPr/>
          <p:nvPr/>
        </p:nvGrpSpPr>
        <p:grpSpPr>
          <a:xfrm>
            <a:off x="7359275" y="931994"/>
            <a:ext cx="511144" cy="713914"/>
            <a:chOff x="5638975" y="3058119"/>
            <a:chExt cx="511144" cy="713914"/>
          </a:xfrm>
        </p:grpSpPr>
        <p:sp>
          <p:nvSpPr>
            <p:cNvPr id="4781" name="Google Shape;4781;p39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9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9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9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9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9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9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9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9" name="Google Shape;4789;p39"/>
          <p:cNvGrpSpPr/>
          <p:nvPr/>
        </p:nvGrpSpPr>
        <p:grpSpPr>
          <a:xfrm>
            <a:off x="8168425" y="3737294"/>
            <a:ext cx="511144" cy="713914"/>
            <a:chOff x="5638975" y="3058119"/>
            <a:chExt cx="511144" cy="713914"/>
          </a:xfrm>
        </p:grpSpPr>
        <p:sp>
          <p:nvSpPr>
            <p:cNvPr id="4790" name="Google Shape;4790;p39"/>
            <p:cNvSpPr/>
            <p:nvPr/>
          </p:nvSpPr>
          <p:spPr>
            <a:xfrm>
              <a:off x="5756712" y="3078857"/>
              <a:ext cx="93012" cy="164488"/>
            </a:xfrm>
            <a:custGeom>
              <a:avLst/>
              <a:gdLst/>
              <a:ahLst/>
              <a:cxnLst/>
              <a:rect l="l" t="t" r="r" b="b"/>
              <a:pathLst>
                <a:path w="2099" h="3712" extrusionOk="0">
                  <a:moveTo>
                    <a:pt x="755" y="1"/>
                  </a:moveTo>
                  <a:lnTo>
                    <a:pt x="1" y="2017"/>
                  </a:lnTo>
                  <a:lnTo>
                    <a:pt x="1346" y="3712"/>
                  </a:lnTo>
                  <a:lnTo>
                    <a:pt x="2099" y="169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9"/>
            <p:cNvSpPr/>
            <p:nvPr/>
          </p:nvSpPr>
          <p:spPr>
            <a:xfrm>
              <a:off x="5745013" y="3058119"/>
              <a:ext cx="116542" cy="206053"/>
            </a:xfrm>
            <a:custGeom>
              <a:avLst/>
              <a:gdLst/>
              <a:ahLst/>
              <a:cxnLst/>
              <a:rect l="l" t="t" r="r" b="b"/>
              <a:pathLst>
                <a:path w="2630" h="4650" extrusionOk="0">
                  <a:moveTo>
                    <a:pt x="1093" y="937"/>
                  </a:moveTo>
                  <a:lnTo>
                    <a:pt x="2100" y="2206"/>
                  </a:lnTo>
                  <a:lnTo>
                    <a:pt x="1535" y="3711"/>
                  </a:lnTo>
                  <a:lnTo>
                    <a:pt x="529" y="2444"/>
                  </a:lnTo>
                  <a:lnTo>
                    <a:pt x="1093" y="937"/>
                  </a:lnTo>
                  <a:close/>
                  <a:moveTo>
                    <a:pt x="946" y="1"/>
                  </a:moveTo>
                  <a:lnTo>
                    <a:pt x="0" y="2527"/>
                  </a:lnTo>
                  <a:lnTo>
                    <a:pt x="1684" y="4649"/>
                  </a:lnTo>
                  <a:lnTo>
                    <a:pt x="2630" y="2123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9"/>
            <p:cNvSpPr/>
            <p:nvPr/>
          </p:nvSpPr>
          <p:spPr>
            <a:xfrm>
              <a:off x="5735664" y="3333250"/>
              <a:ext cx="403244" cy="428635"/>
            </a:xfrm>
            <a:custGeom>
              <a:avLst/>
              <a:gdLst/>
              <a:ahLst/>
              <a:cxnLst/>
              <a:rect l="l" t="t" r="r" b="b"/>
              <a:pathLst>
                <a:path w="9100" h="9673" extrusionOk="0">
                  <a:moveTo>
                    <a:pt x="3815" y="0"/>
                  </a:moveTo>
                  <a:cubicBezTo>
                    <a:pt x="3808" y="0"/>
                    <a:pt x="3802" y="1"/>
                    <a:pt x="3796" y="1"/>
                  </a:cubicBezTo>
                  <a:cubicBezTo>
                    <a:pt x="3522" y="39"/>
                    <a:pt x="3594" y="936"/>
                    <a:pt x="3595" y="1108"/>
                  </a:cubicBezTo>
                  <a:cubicBezTo>
                    <a:pt x="3604" y="1908"/>
                    <a:pt x="3682" y="2709"/>
                    <a:pt x="3767" y="3504"/>
                  </a:cubicBezTo>
                  <a:cubicBezTo>
                    <a:pt x="3790" y="3719"/>
                    <a:pt x="3895" y="4042"/>
                    <a:pt x="3855" y="4255"/>
                  </a:cubicBezTo>
                  <a:cubicBezTo>
                    <a:pt x="3835" y="4362"/>
                    <a:pt x="3855" y="4367"/>
                    <a:pt x="3851" y="4367"/>
                  </a:cubicBezTo>
                  <a:cubicBezTo>
                    <a:pt x="3851" y="4367"/>
                    <a:pt x="3850" y="4367"/>
                    <a:pt x="3849" y="4367"/>
                  </a:cubicBezTo>
                  <a:cubicBezTo>
                    <a:pt x="3843" y="4367"/>
                    <a:pt x="3822" y="4369"/>
                    <a:pt x="3766" y="4406"/>
                  </a:cubicBezTo>
                  <a:cubicBezTo>
                    <a:pt x="3587" y="4524"/>
                    <a:pt x="3189" y="4524"/>
                    <a:pt x="2980" y="4569"/>
                  </a:cubicBezTo>
                  <a:cubicBezTo>
                    <a:pt x="2585" y="4655"/>
                    <a:pt x="2192" y="4746"/>
                    <a:pt x="1800" y="4847"/>
                  </a:cubicBezTo>
                  <a:cubicBezTo>
                    <a:pt x="1435" y="4942"/>
                    <a:pt x="1071" y="5039"/>
                    <a:pt x="716" y="5165"/>
                  </a:cubicBezTo>
                  <a:cubicBezTo>
                    <a:pt x="585" y="5212"/>
                    <a:pt x="136" y="5325"/>
                    <a:pt x="80" y="5489"/>
                  </a:cubicBezTo>
                  <a:cubicBezTo>
                    <a:pt x="1" y="5720"/>
                    <a:pt x="432" y="5750"/>
                    <a:pt x="730" y="5750"/>
                  </a:cubicBezTo>
                  <a:cubicBezTo>
                    <a:pt x="834" y="5750"/>
                    <a:pt x="921" y="5746"/>
                    <a:pt x="966" y="5746"/>
                  </a:cubicBezTo>
                  <a:cubicBezTo>
                    <a:pt x="968" y="5746"/>
                    <a:pt x="970" y="5746"/>
                    <a:pt x="972" y="5746"/>
                  </a:cubicBezTo>
                  <a:cubicBezTo>
                    <a:pt x="977" y="5746"/>
                    <a:pt x="983" y="5746"/>
                    <a:pt x="989" y="5746"/>
                  </a:cubicBezTo>
                  <a:cubicBezTo>
                    <a:pt x="1761" y="5746"/>
                    <a:pt x="2539" y="5671"/>
                    <a:pt x="3306" y="5589"/>
                  </a:cubicBezTo>
                  <a:cubicBezTo>
                    <a:pt x="3419" y="5577"/>
                    <a:pt x="3713" y="5493"/>
                    <a:pt x="3891" y="5493"/>
                  </a:cubicBezTo>
                  <a:cubicBezTo>
                    <a:pt x="3937" y="5493"/>
                    <a:pt x="3975" y="5498"/>
                    <a:pt x="4001" y="5512"/>
                  </a:cubicBezTo>
                  <a:cubicBezTo>
                    <a:pt x="4079" y="5553"/>
                    <a:pt x="4057" y="5589"/>
                    <a:pt x="4090" y="5715"/>
                  </a:cubicBezTo>
                  <a:cubicBezTo>
                    <a:pt x="4262" y="6374"/>
                    <a:pt x="4365" y="7056"/>
                    <a:pt x="4531" y="7718"/>
                  </a:cubicBezTo>
                  <a:cubicBezTo>
                    <a:pt x="4628" y="8102"/>
                    <a:pt x="4729" y="8487"/>
                    <a:pt x="4855" y="8865"/>
                  </a:cubicBezTo>
                  <a:cubicBezTo>
                    <a:pt x="4927" y="9077"/>
                    <a:pt x="5008" y="9445"/>
                    <a:pt x="5185" y="9600"/>
                  </a:cubicBezTo>
                  <a:cubicBezTo>
                    <a:pt x="5243" y="9651"/>
                    <a:pt x="5291" y="9672"/>
                    <a:pt x="5330" y="9672"/>
                  </a:cubicBezTo>
                  <a:cubicBezTo>
                    <a:pt x="5499" y="9672"/>
                    <a:pt x="5514" y="9278"/>
                    <a:pt x="5527" y="9097"/>
                  </a:cubicBezTo>
                  <a:cubicBezTo>
                    <a:pt x="5580" y="8321"/>
                    <a:pt x="5495" y="7525"/>
                    <a:pt x="5421" y="6755"/>
                  </a:cubicBezTo>
                  <a:cubicBezTo>
                    <a:pt x="5389" y="6414"/>
                    <a:pt x="5352" y="6076"/>
                    <a:pt x="5311" y="5735"/>
                  </a:cubicBezTo>
                  <a:cubicBezTo>
                    <a:pt x="5304" y="5671"/>
                    <a:pt x="5220" y="5369"/>
                    <a:pt x="5259" y="5313"/>
                  </a:cubicBezTo>
                  <a:cubicBezTo>
                    <a:pt x="5298" y="5259"/>
                    <a:pt x="5614" y="5240"/>
                    <a:pt x="5679" y="5228"/>
                  </a:cubicBezTo>
                  <a:cubicBezTo>
                    <a:pt x="6027" y="5156"/>
                    <a:pt x="6372" y="5081"/>
                    <a:pt x="6719" y="5000"/>
                  </a:cubicBezTo>
                  <a:cubicBezTo>
                    <a:pt x="7407" y="4839"/>
                    <a:pt x="8193" y="4706"/>
                    <a:pt x="8821" y="4367"/>
                  </a:cubicBezTo>
                  <a:cubicBezTo>
                    <a:pt x="8900" y="4323"/>
                    <a:pt x="9099" y="4239"/>
                    <a:pt x="9081" y="4125"/>
                  </a:cubicBezTo>
                  <a:cubicBezTo>
                    <a:pt x="8976" y="3958"/>
                    <a:pt x="8673" y="3915"/>
                    <a:pt x="8359" y="3915"/>
                  </a:cubicBezTo>
                  <a:cubicBezTo>
                    <a:pt x="8053" y="3915"/>
                    <a:pt x="7736" y="3956"/>
                    <a:pt x="7579" y="3964"/>
                  </a:cubicBezTo>
                  <a:cubicBezTo>
                    <a:pt x="6849" y="3998"/>
                    <a:pt x="6119" y="4070"/>
                    <a:pt x="5391" y="4153"/>
                  </a:cubicBezTo>
                  <a:cubicBezTo>
                    <a:pt x="5338" y="4160"/>
                    <a:pt x="5225" y="4189"/>
                    <a:pt x="5148" y="4189"/>
                  </a:cubicBezTo>
                  <a:cubicBezTo>
                    <a:pt x="5118" y="4189"/>
                    <a:pt x="5093" y="4184"/>
                    <a:pt x="5080" y="4173"/>
                  </a:cubicBezTo>
                  <a:cubicBezTo>
                    <a:pt x="5004" y="4108"/>
                    <a:pt x="4987" y="3705"/>
                    <a:pt x="4968" y="3614"/>
                  </a:cubicBezTo>
                  <a:cubicBezTo>
                    <a:pt x="4814" y="2863"/>
                    <a:pt x="4649" y="2113"/>
                    <a:pt x="4442" y="1377"/>
                  </a:cubicBezTo>
                  <a:cubicBezTo>
                    <a:pt x="4387" y="1187"/>
                    <a:pt x="413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9"/>
            <p:cNvSpPr/>
            <p:nvPr/>
          </p:nvSpPr>
          <p:spPr>
            <a:xfrm>
              <a:off x="5727643" y="3322704"/>
              <a:ext cx="422475" cy="449329"/>
            </a:xfrm>
            <a:custGeom>
              <a:avLst/>
              <a:gdLst/>
              <a:ahLst/>
              <a:cxnLst/>
              <a:rect l="l" t="t" r="r" b="b"/>
              <a:pathLst>
                <a:path w="9534" h="10140" extrusionOk="0">
                  <a:moveTo>
                    <a:pt x="4032" y="549"/>
                  </a:moveTo>
                  <a:cubicBezTo>
                    <a:pt x="4105" y="673"/>
                    <a:pt x="4217" y="946"/>
                    <a:pt x="4370" y="1557"/>
                  </a:cubicBezTo>
                  <a:lnTo>
                    <a:pt x="4399" y="1675"/>
                  </a:lnTo>
                  <a:cubicBezTo>
                    <a:pt x="4619" y="2456"/>
                    <a:pt x="4787" y="3237"/>
                    <a:pt x="4922" y="3895"/>
                  </a:cubicBezTo>
                  <a:cubicBezTo>
                    <a:pt x="4927" y="3917"/>
                    <a:pt x="4932" y="3956"/>
                    <a:pt x="4935" y="4001"/>
                  </a:cubicBezTo>
                  <a:cubicBezTo>
                    <a:pt x="4967" y="4298"/>
                    <a:pt x="4994" y="4485"/>
                    <a:pt x="5111" y="4585"/>
                  </a:cubicBezTo>
                  <a:cubicBezTo>
                    <a:pt x="5174" y="4641"/>
                    <a:pt x="5250" y="4658"/>
                    <a:pt x="5329" y="4658"/>
                  </a:cubicBezTo>
                  <a:cubicBezTo>
                    <a:pt x="5401" y="4658"/>
                    <a:pt x="5475" y="4644"/>
                    <a:pt x="5545" y="4631"/>
                  </a:cubicBezTo>
                  <a:lnTo>
                    <a:pt x="5601" y="4621"/>
                  </a:lnTo>
                  <a:cubicBezTo>
                    <a:pt x="6474" y="4519"/>
                    <a:pt x="7144" y="4462"/>
                    <a:pt x="7772" y="4431"/>
                  </a:cubicBezTo>
                  <a:cubicBezTo>
                    <a:pt x="7826" y="4430"/>
                    <a:pt x="7898" y="4423"/>
                    <a:pt x="7982" y="4416"/>
                  </a:cubicBezTo>
                  <a:cubicBezTo>
                    <a:pt x="8224" y="4394"/>
                    <a:pt x="8413" y="4385"/>
                    <a:pt x="8562" y="4385"/>
                  </a:cubicBezTo>
                  <a:cubicBezTo>
                    <a:pt x="8698" y="4385"/>
                    <a:pt x="8800" y="4393"/>
                    <a:pt x="8875" y="4405"/>
                  </a:cubicBezTo>
                  <a:cubicBezTo>
                    <a:pt x="8386" y="4662"/>
                    <a:pt x="7790" y="4795"/>
                    <a:pt x="7213" y="4921"/>
                  </a:cubicBezTo>
                  <a:cubicBezTo>
                    <a:pt x="7091" y="4949"/>
                    <a:pt x="6968" y="4976"/>
                    <a:pt x="6850" y="5003"/>
                  </a:cubicBezTo>
                  <a:cubicBezTo>
                    <a:pt x="6507" y="5082"/>
                    <a:pt x="6162" y="5158"/>
                    <a:pt x="5817" y="5229"/>
                  </a:cubicBezTo>
                  <a:cubicBezTo>
                    <a:pt x="5803" y="5232"/>
                    <a:pt x="5777" y="5233"/>
                    <a:pt x="5746" y="5238"/>
                  </a:cubicBezTo>
                  <a:cubicBezTo>
                    <a:pt x="5496" y="5266"/>
                    <a:pt x="5338" y="5289"/>
                    <a:pt x="5253" y="5409"/>
                  </a:cubicBezTo>
                  <a:cubicBezTo>
                    <a:pt x="5169" y="5527"/>
                    <a:pt x="5196" y="5682"/>
                    <a:pt x="5248" y="5924"/>
                  </a:cubicBezTo>
                  <a:cubicBezTo>
                    <a:pt x="5256" y="5955"/>
                    <a:pt x="5262" y="5980"/>
                    <a:pt x="5263" y="5992"/>
                  </a:cubicBezTo>
                  <a:cubicBezTo>
                    <a:pt x="5303" y="6331"/>
                    <a:pt x="5338" y="6668"/>
                    <a:pt x="5372" y="7007"/>
                  </a:cubicBezTo>
                  <a:lnTo>
                    <a:pt x="5385" y="7154"/>
                  </a:lnTo>
                  <a:cubicBezTo>
                    <a:pt x="5454" y="7867"/>
                    <a:pt x="5525" y="8605"/>
                    <a:pt x="5474" y="9345"/>
                  </a:cubicBezTo>
                  <a:cubicBezTo>
                    <a:pt x="5471" y="9389"/>
                    <a:pt x="5465" y="9482"/>
                    <a:pt x="5454" y="9564"/>
                  </a:cubicBezTo>
                  <a:cubicBezTo>
                    <a:pt x="5393" y="9452"/>
                    <a:pt x="5342" y="9285"/>
                    <a:pt x="5304" y="9164"/>
                  </a:cubicBezTo>
                  <a:cubicBezTo>
                    <a:pt x="5288" y="9113"/>
                    <a:pt x="5275" y="9066"/>
                    <a:pt x="5260" y="9023"/>
                  </a:cubicBezTo>
                  <a:cubicBezTo>
                    <a:pt x="5132" y="8646"/>
                    <a:pt x="5031" y="8258"/>
                    <a:pt x="4940" y="7895"/>
                  </a:cubicBezTo>
                  <a:cubicBezTo>
                    <a:pt x="4861" y="7581"/>
                    <a:pt x="4797" y="7263"/>
                    <a:pt x="4733" y="6947"/>
                  </a:cubicBezTo>
                  <a:cubicBezTo>
                    <a:pt x="4664" y="6600"/>
                    <a:pt x="4590" y="6241"/>
                    <a:pt x="4499" y="5889"/>
                  </a:cubicBezTo>
                  <a:cubicBezTo>
                    <a:pt x="4489" y="5861"/>
                    <a:pt x="4487" y="5841"/>
                    <a:pt x="4484" y="5822"/>
                  </a:cubicBezTo>
                  <a:cubicBezTo>
                    <a:pt x="4471" y="5747"/>
                    <a:pt x="4450" y="5621"/>
                    <a:pt x="4290" y="5539"/>
                  </a:cubicBezTo>
                  <a:cubicBezTo>
                    <a:pt x="4228" y="5506"/>
                    <a:pt x="4158" y="5493"/>
                    <a:pt x="4076" y="5493"/>
                  </a:cubicBezTo>
                  <a:cubicBezTo>
                    <a:pt x="3953" y="5493"/>
                    <a:pt x="3803" y="5523"/>
                    <a:pt x="3619" y="5557"/>
                  </a:cubicBezTo>
                  <a:cubicBezTo>
                    <a:pt x="3555" y="5571"/>
                    <a:pt x="3498" y="5584"/>
                    <a:pt x="3463" y="5588"/>
                  </a:cubicBezTo>
                  <a:cubicBezTo>
                    <a:pt x="2679" y="5671"/>
                    <a:pt x="1914" y="5744"/>
                    <a:pt x="1154" y="5744"/>
                  </a:cubicBezTo>
                  <a:lnTo>
                    <a:pt x="1074" y="5745"/>
                  </a:lnTo>
                  <a:cubicBezTo>
                    <a:pt x="1017" y="5747"/>
                    <a:pt x="965" y="5747"/>
                    <a:pt x="918" y="5747"/>
                  </a:cubicBezTo>
                  <a:cubicBezTo>
                    <a:pt x="792" y="5747"/>
                    <a:pt x="699" y="5742"/>
                    <a:pt x="631" y="5735"/>
                  </a:cubicBezTo>
                  <a:cubicBezTo>
                    <a:pt x="698" y="5708"/>
                    <a:pt x="781" y="5679"/>
                    <a:pt x="886" y="5647"/>
                  </a:cubicBezTo>
                  <a:lnTo>
                    <a:pt x="978" y="5616"/>
                  </a:lnTo>
                  <a:cubicBezTo>
                    <a:pt x="1339" y="5490"/>
                    <a:pt x="1718" y="5391"/>
                    <a:pt x="2043" y="5306"/>
                  </a:cubicBezTo>
                  <a:cubicBezTo>
                    <a:pt x="2430" y="5205"/>
                    <a:pt x="2821" y="5115"/>
                    <a:pt x="3213" y="5029"/>
                  </a:cubicBezTo>
                  <a:cubicBezTo>
                    <a:pt x="3273" y="5017"/>
                    <a:pt x="3351" y="5009"/>
                    <a:pt x="3435" y="4999"/>
                  </a:cubicBezTo>
                  <a:cubicBezTo>
                    <a:pt x="3649" y="4975"/>
                    <a:pt x="3890" y="4947"/>
                    <a:pt x="4077" y="4835"/>
                  </a:cubicBezTo>
                  <a:lnTo>
                    <a:pt x="4163" y="4839"/>
                  </a:lnTo>
                  <a:lnTo>
                    <a:pt x="4306" y="4601"/>
                  </a:lnTo>
                  <a:lnTo>
                    <a:pt x="4265" y="4530"/>
                  </a:lnTo>
                  <a:lnTo>
                    <a:pt x="4267" y="4530"/>
                  </a:lnTo>
                  <a:cubicBezTo>
                    <a:pt x="4301" y="4343"/>
                    <a:pt x="4259" y="4123"/>
                    <a:pt x="4220" y="3930"/>
                  </a:cubicBezTo>
                  <a:cubicBezTo>
                    <a:pt x="4206" y="3852"/>
                    <a:pt x="4191" y="3776"/>
                    <a:pt x="4183" y="3712"/>
                  </a:cubicBezTo>
                  <a:cubicBezTo>
                    <a:pt x="4102" y="2955"/>
                    <a:pt x="4021" y="2150"/>
                    <a:pt x="4012" y="1340"/>
                  </a:cubicBezTo>
                  <a:lnTo>
                    <a:pt x="4010" y="1245"/>
                  </a:lnTo>
                  <a:cubicBezTo>
                    <a:pt x="3995" y="863"/>
                    <a:pt x="4011" y="658"/>
                    <a:pt x="4032" y="549"/>
                  </a:cubicBezTo>
                  <a:close/>
                  <a:moveTo>
                    <a:pt x="3999" y="1"/>
                  </a:moveTo>
                  <a:cubicBezTo>
                    <a:pt x="3981" y="1"/>
                    <a:pt x="3962" y="2"/>
                    <a:pt x="3944" y="5"/>
                  </a:cubicBezTo>
                  <a:cubicBezTo>
                    <a:pt x="3493" y="67"/>
                    <a:pt x="3522" y="817"/>
                    <a:pt x="3539" y="1264"/>
                  </a:cubicBezTo>
                  <a:lnTo>
                    <a:pt x="3542" y="1347"/>
                  </a:lnTo>
                  <a:cubicBezTo>
                    <a:pt x="3550" y="2178"/>
                    <a:pt x="3634" y="2999"/>
                    <a:pt x="3716" y="3766"/>
                  </a:cubicBezTo>
                  <a:cubicBezTo>
                    <a:pt x="3725" y="3842"/>
                    <a:pt x="3742" y="3931"/>
                    <a:pt x="3760" y="4024"/>
                  </a:cubicBezTo>
                  <a:cubicBezTo>
                    <a:pt x="3789" y="4169"/>
                    <a:pt x="3824" y="4349"/>
                    <a:pt x="3806" y="4448"/>
                  </a:cubicBezTo>
                  <a:cubicBezTo>
                    <a:pt x="3806" y="4452"/>
                    <a:pt x="3804" y="4454"/>
                    <a:pt x="3804" y="4455"/>
                  </a:cubicBezTo>
                  <a:cubicBezTo>
                    <a:pt x="3719" y="4500"/>
                    <a:pt x="3516" y="4523"/>
                    <a:pt x="3379" y="4539"/>
                  </a:cubicBezTo>
                  <a:cubicBezTo>
                    <a:pt x="3280" y="4551"/>
                    <a:pt x="3186" y="4562"/>
                    <a:pt x="3112" y="4578"/>
                  </a:cubicBezTo>
                  <a:cubicBezTo>
                    <a:pt x="2715" y="4665"/>
                    <a:pt x="2318" y="4756"/>
                    <a:pt x="1924" y="4857"/>
                  </a:cubicBezTo>
                  <a:cubicBezTo>
                    <a:pt x="1589" y="4944"/>
                    <a:pt x="1200" y="5047"/>
                    <a:pt x="821" y="5181"/>
                  </a:cubicBezTo>
                  <a:lnTo>
                    <a:pt x="746" y="5205"/>
                  </a:lnTo>
                  <a:cubicBezTo>
                    <a:pt x="420" y="5308"/>
                    <a:pt x="122" y="5417"/>
                    <a:pt x="43" y="5648"/>
                  </a:cubicBezTo>
                  <a:cubicBezTo>
                    <a:pt x="0" y="5769"/>
                    <a:pt x="17" y="5889"/>
                    <a:pt x="89" y="5986"/>
                  </a:cubicBezTo>
                  <a:cubicBezTo>
                    <a:pt x="225" y="6169"/>
                    <a:pt x="506" y="6217"/>
                    <a:pt x="918" y="6217"/>
                  </a:cubicBezTo>
                  <a:cubicBezTo>
                    <a:pt x="972" y="6217"/>
                    <a:pt x="1028" y="6216"/>
                    <a:pt x="1086" y="6215"/>
                  </a:cubicBezTo>
                  <a:lnTo>
                    <a:pt x="1154" y="6214"/>
                  </a:lnTo>
                  <a:cubicBezTo>
                    <a:pt x="1941" y="6210"/>
                    <a:pt x="2716" y="6139"/>
                    <a:pt x="3513" y="6055"/>
                  </a:cubicBezTo>
                  <a:cubicBezTo>
                    <a:pt x="3559" y="6051"/>
                    <a:pt x="3634" y="6036"/>
                    <a:pt x="3719" y="6016"/>
                  </a:cubicBezTo>
                  <a:cubicBezTo>
                    <a:pt x="3800" y="5999"/>
                    <a:pt x="3956" y="5967"/>
                    <a:pt x="4034" y="5956"/>
                  </a:cubicBezTo>
                  <a:cubicBezTo>
                    <a:pt x="4037" y="5971"/>
                    <a:pt x="4042" y="5988"/>
                    <a:pt x="4045" y="6007"/>
                  </a:cubicBezTo>
                  <a:cubicBezTo>
                    <a:pt x="4134" y="6347"/>
                    <a:pt x="4203" y="6694"/>
                    <a:pt x="4275" y="7041"/>
                  </a:cubicBezTo>
                  <a:cubicBezTo>
                    <a:pt x="4340" y="7365"/>
                    <a:pt x="4407" y="7689"/>
                    <a:pt x="4487" y="8008"/>
                  </a:cubicBezTo>
                  <a:cubicBezTo>
                    <a:pt x="4581" y="8380"/>
                    <a:pt x="4685" y="8779"/>
                    <a:pt x="4818" y="9172"/>
                  </a:cubicBezTo>
                  <a:lnTo>
                    <a:pt x="4858" y="9301"/>
                  </a:lnTo>
                  <a:cubicBezTo>
                    <a:pt x="4930" y="9540"/>
                    <a:pt x="5022" y="9839"/>
                    <a:pt x="5213" y="10009"/>
                  </a:cubicBezTo>
                  <a:cubicBezTo>
                    <a:pt x="5327" y="10108"/>
                    <a:pt x="5428" y="10140"/>
                    <a:pt x="5513" y="10140"/>
                  </a:cubicBezTo>
                  <a:cubicBezTo>
                    <a:pt x="5561" y="10140"/>
                    <a:pt x="5604" y="10128"/>
                    <a:pt x="5639" y="10116"/>
                  </a:cubicBezTo>
                  <a:cubicBezTo>
                    <a:pt x="5898" y="10009"/>
                    <a:pt x="5921" y="9644"/>
                    <a:pt x="5941" y="9348"/>
                  </a:cubicBezTo>
                  <a:cubicBezTo>
                    <a:pt x="5993" y="8601"/>
                    <a:pt x="5920" y="7844"/>
                    <a:pt x="5849" y="7113"/>
                  </a:cubicBezTo>
                  <a:lnTo>
                    <a:pt x="5834" y="6967"/>
                  </a:lnTo>
                  <a:cubicBezTo>
                    <a:pt x="5801" y="6625"/>
                    <a:pt x="5765" y="6283"/>
                    <a:pt x="5725" y="5943"/>
                  </a:cubicBezTo>
                  <a:cubicBezTo>
                    <a:pt x="5721" y="5922"/>
                    <a:pt x="5715" y="5882"/>
                    <a:pt x="5703" y="5831"/>
                  </a:cubicBezTo>
                  <a:cubicBezTo>
                    <a:pt x="5697" y="5804"/>
                    <a:pt x="5689" y="5762"/>
                    <a:pt x="5680" y="5721"/>
                  </a:cubicBezTo>
                  <a:cubicBezTo>
                    <a:pt x="5724" y="5716"/>
                    <a:pt x="5769" y="5710"/>
                    <a:pt x="5795" y="5706"/>
                  </a:cubicBezTo>
                  <a:cubicBezTo>
                    <a:pt x="5847" y="5701"/>
                    <a:pt x="5889" y="5695"/>
                    <a:pt x="5908" y="5690"/>
                  </a:cubicBezTo>
                  <a:cubicBezTo>
                    <a:pt x="6259" y="5619"/>
                    <a:pt x="6607" y="5542"/>
                    <a:pt x="6954" y="5461"/>
                  </a:cubicBezTo>
                  <a:lnTo>
                    <a:pt x="7311" y="5382"/>
                  </a:lnTo>
                  <a:cubicBezTo>
                    <a:pt x="7927" y="5245"/>
                    <a:pt x="8564" y="5104"/>
                    <a:pt x="9143" y="4794"/>
                  </a:cubicBezTo>
                  <a:cubicBezTo>
                    <a:pt x="9260" y="4735"/>
                    <a:pt x="9534" y="4595"/>
                    <a:pt x="9491" y="4327"/>
                  </a:cubicBezTo>
                  <a:lnTo>
                    <a:pt x="9458" y="4240"/>
                  </a:lnTo>
                  <a:cubicBezTo>
                    <a:pt x="9301" y="3990"/>
                    <a:pt x="8951" y="3922"/>
                    <a:pt x="8541" y="3922"/>
                  </a:cubicBezTo>
                  <a:cubicBezTo>
                    <a:pt x="8349" y="3922"/>
                    <a:pt x="8145" y="3937"/>
                    <a:pt x="7940" y="3955"/>
                  </a:cubicBezTo>
                  <a:cubicBezTo>
                    <a:pt x="7864" y="3959"/>
                    <a:pt x="7798" y="3966"/>
                    <a:pt x="7749" y="3968"/>
                  </a:cubicBezTo>
                  <a:cubicBezTo>
                    <a:pt x="7109" y="3998"/>
                    <a:pt x="6430" y="4056"/>
                    <a:pt x="5545" y="4159"/>
                  </a:cubicBezTo>
                  <a:cubicBezTo>
                    <a:pt x="5522" y="4161"/>
                    <a:pt x="5492" y="4167"/>
                    <a:pt x="5457" y="4174"/>
                  </a:cubicBezTo>
                  <a:cubicBezTo>
                    <a:pt x="5448" y="4175"/>
                    <a:pt x="5436" y="4176"/>
                    <a:pt x="5425" y="4179"/>
                  </a:cubicBezTo>
                  <a:cubicBezTo>
                    <a:pt x="5414" y="4102"/>
                    <a:pt x="5405" y="4005"/>
                    <a:pt x="5399" y="3954"/>
                  </a:cubicBezTo>
                  <a:cubicBezTo>
                    <a:pt x="5391" y="3888"/>
                    <a:pt x="5384" y="3832"/>
                    <a:pt x="5378" y="3803"/>
                  </a:cubicBezTo>
                  <a:cubicBezTo>
                    <a:pt x="5242" y="3135"/>
                    <a:pt x="5071" y="2344"/>
                    <a:pt x="4847" y="1549"/>
                  </a:cubicBezTo>
                  <a:lnTo>
                    <a:pt x="4820" y="1445"/>
                  </a:lnTo>
                  <a:cubicBezTo>
                    <a:pt x="4598" y="557"/>
                    <a:pt x="4374" y="1"/>
                    <a:pt x="3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9"/>
            <p:cNvSpPr/>
            <p:nvPr/>
          </p:nvSpPr>
          <p:spPr>
            <a:xfrm>
              <a:off x="5650053" y="3353058"/>
              <a:ext cx="70457" cy="65582"/>
            </a:xfrm>
            <a:custGeom>
              <a:avLst/>
              <a:gdLst/>
              <a:ahLst/>
              <a:cxnLst/>
              <a:rect l="l" t="t" r="r" b="b"/>
              <a:pathLst>
                <a:path w="1590" h="1480" extrusionOk="0">
                  <a:moveTo>
                    <a:pt x="795" y="0"/>
                  </a:moveTo>
                  <a:cubicBezTo>
                    <a:pt x="757" y="0"/>
                    <a:pt x="718" y="3"/>
                    <a:pt x="679" y="9"/>
                  </a:cubicBezTo>
                  <a:cubicBezTo>
                    <a:pt x="276" y="74"/>
                    <a:pt x="1" y="453"/>
                    <a:pt x="66" y="856"/>
                  </a:cubicBezTo>
                  <a:cubicBezTo>
                    <a:pt x="123" y="1220"/>
                    <a:pt x="437" y="1479"/>
                    <a:pt x="795" y="1479"/>
                  </a:cubicBezTo>
                  <a:cubicBezTo>
                    <a:pt x="833" y="1479"/>
                    <a:pt x="872" y="1476"/>
                    <a:pt x="911" y="1470"/>
                  </a:cubicBezTo>
                  <a:cubicBezTo>
                    <a:pt x="1315" y="1405"/>
                    <a:pt x="1590" y="1027"/>
                    <a:pt x="1526" y="623"/>
                  </a:cubicBezTo>
                  <a:cubicBezTo>
                    <a:pt x="1468" y="260"/>
                    <a:pt x="1152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9"/>
            <p:cNvSpPr/>
            <p:nvPr/>
          </p:nvSpPr>
          <p:spPr>
            <a:xfrm>
              <a:off x="5638975" y="3342689"/>
              <a:ext cx="92657" cy="86365"/>
            </a:xfrm>
            <a:custGeom>
              <a:avLst/>
              <a:gdLst/>
              <a:ahLst/>
              <a:cxnLst/>
              <a:rect l="l" t="t" r="r" b="b"/>
              <a:pathLst>
                <a:path w="2091" h="1949" extrusionOk="0">
                  <a:moveTo>
                    <a:pt x="1045" y="469"/>
                  </a:moveTo>
                  <a:cubicBezTo>
                    <a:pt x="1290" y="469"/>
                    <a:pt x="1504" y="646"/>
                    <a:pt x="1544" y="895"/>
                  </a:cubicBezTo>
                  <a:cubicBezTo>
                    <a:pt x="1589" y="1171"/>
                    <a:pt x="1400" y="1431"/>
                    <a:pt x="1125" y="1475"/>
                  </a:cubicBezTo>
                  <a:cubicBezTo>
                    <a:pt x="1098" y="1479"/>
                    <a:pt x="1072" y="1481"/>
                    <a:pt x="1045" y="1481"/>
                  </a:cubicBezTo>
                  <a:cubicBezTo>
                    <a:pt x="798" y="1481"/>
                    <a:pt x="585" y="1303"/>
                    <a:pt x="545" y="1055"/>
                  </a:cubicBezTo>
                  <a:cubicBezTo>
                    <a:pt x="500" y="778"/>
                    <a:pt x="690" y="519"/>
                    <a:pt x="965" y="475"/>
                  </a:cubicBezTo>
                  <a:cubicBezTo>
                    <a:pt x="992" y="470"/>
                    <a:pt x="1019" y="469"/>
                    <a:pt x="1045" y="469"/>
                  </a:cubicBezTo>
                  <a:close/>
                  <a:moveTo>
                    <a:pt x="1048" y="1"/>
                  </a:moveTo>
                  <a:cubicBezTo>
                    <a:pt x="997" y="1"/>
                    <a:pt x="945" y="5"/>
                    <a:pt x="892" y="13"/>
                  </a:cubicBezTo>
                  <a:cubicBezTo>
                    <a:pt x="363" y="97"/>
                    <a:pt x="0" y="598"/>
                    <a:pt x="84" y="1126"/>
                  </a:cubicBezTo>
                  <a:cubicBezTo>
                    <a:pt x="160" y="1606"/>
                    <a:pt x="575" y="1948"/>
                    <a:pt x="1045" y="1948"/>
                  </a:cubicBezTo>
                  <a:cubicBezTo>
                    <a:pt x="1094" y="1948"/>
                    <a:pt x="1145" y="1944"/>
                    <a:pt x="1199" y="1934"/>
                  </a:cubicBezTo>
                  <a:cubicBezTo>
                    <a:pt x="1729" y="1851"/>
                    <a:pt x="2090" y="1351"/>
                    <a:pt x="2006" y="821"/>
                  </a:cubicBezTo>
                  <a:cubicBezTo>
                    <a:pt x="1931" y="343"/>
                    <a:pt x="151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5994091" y="3366396"/>
              <a:ext cx="46883" cy="43736"/>
            </a:xfrm>
            <a:custGeom>
              <a:avLst/>
              <a:gdLst/>
              <a:ahLst/>
              <a:cxnLst/>
              <a:rect l="l" t="t" r="r" b="b"/>
              <a:pathLst>
                <a:path w="1058" h="987" extrusionOk="0">
                  <a:moveTo>
                    <a:pt x="532" y="0"/>
                  </a:moveTo>
                  <a:cubicBezTo>
                    <a:pt x="505" y="0"/>
                    <a:pt x="478" y="2"/>
                    <a:pt x="451" y="7"/>
                  </a:cubicBezTo>
                  <a:cubicBezTo>
                    <a:pt x="184" y="49"/>
                    <a:pt x="0" y="302"/>
                    <a:pt x="42" y="571"/>
                  </a:cubicBezTo>
                  <a:cubicBezTo>
                    <a:pt x="81" y="813"/>
                    <a:pt x="291" y="986"/>
                    <a:pt x="529" y="986"/>
                  </a:cubicBezTo>
                  <a:cubicBezTo>
                    <a:pt x="555" y="986"/>
                    <a:pt x="581" y="984"/>
                    <a:pt x="606" y="980"/>
                  </a:cubicBezTo>
                  <a:cubicBezTo>
                    <a:pt x="874" y="937"/>
                    <a:pt x="1058" y="685"/>
                    <a:pt x="1016" y="416"/>
                  </a:cubicBezTo>
                  <a:cubicBezTo>
                    <a:pt x="977" y="173"/>
                    <a:pt x="769" y="0"/>
                    <a:pt x="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5982968" y="3355982"/>
              <a:ext cx="67710" cy="64475"/>
            </a:xfrm>
            <a:custGeom>
              <a:avLst/>
              <a:gdLst/>
              <a:ahLst/>
              <a:cxnLst/>
              <a:rect l="l" t="t" r="r" b="b"/>
              <a:pathLst>
                <a:path w="1528" h="1455" extrusionOk="0">
                  <a:moveTo>
                    <a:pt x="779" y="469"/>
                  </a:moveTo>
                  <a:cubicBezTo>
                    <a:pt x="904" y="469"/>
                    <a:pt x="1016" y="560"/>
                    <a:pt x="1035" y="686"/>
                  </a:cubicBezTo>
                  <a:cubicBezTo>
                    <a:pt x="1058" y="828"/>
                    <a:pt x="961" y="961"/>
                    <a:pt x="821" y="984"/>
                  </a:cubicBezTo>
                  <a:cubicBezTo>
                    <a:pt x="807" y="986"/>
                    <a:pt x="794" y="987"/>
                    <a:pt x="781" y="987"/>
                  </a:cubicBezTo>
                  <a:cubicBezTo>
                    <a:pt x="654" y="987"/>
                    <a:pt x="543" y="896"/>
                    <a:pt x="522" y="768"/>
                  </a:cubicBezTo>
                  <a:cubicBezTo>
                    <a:pt x="500" y="628"/>
                    <a:pt x="596" y="494"/>
                    <a:pt x="738" y="471"/>
                  </a:cubicBezTo>
                  <a:cubicBezTo>
                    <a:pt x="753" y="470"/>
                    <a:pt x="765" y="469"/>
                    <a:pt x="779" y="469"/>
                  </a:cubicBezTo>
                  <a:close/>
                  <a:moveTo>
                    <a:pt x="779" y="0"/>
                  </a:moveTo>
                  <a:cubicBezTo>
                    <a:pt x="741" y="0"/>
                    <a:pt x="703" y="3"/>
                    <a:pt x="665" y="9"/>
                  </a:cubicBezTo>
                  <a:cubicBezTo>
                    <a:pt x="271" y="72"/>
                    <a:pt x="0" y="446"/>
                    <a:pt x="63" y="841"/>
                  </a:cubicBezTo>
                  <a:cubicBezTo>
                    <a:pt x="120" y="1199"/>
                    <a:pt x="429" y="1454"/>
                    <a:pt x="779" y="1454"/>
                  </a:cubicBezTo>
                  <a:cubicBezTo>
                    <a:pt x="816" y="1454"/>
                    <a:pt x="855" y="1451"/>
                    <a:pt x="893" y="1444"/>
                  </a:cubicBezTo>
                  <a:cubicBezTo>
                    <a:pt x="1085" y="1415"/>
                    <a:pt x="1254" y="1310"/>
                    <a:pt x="1368" y="1154"/>
                  </a:cubicBezTo>
                  <a:cubicBezTo>
                    <a:pt x="1482" y="995"/>
                    <a:pt x="1528" y="805"/>
                    <a:pt x="1497" y="612"/>
                  </a:cubicBezTo>
                  <a:cubicBezTo>
                    <a:pt x="1440" y="256"/>
                    <a:pt x="1130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8" name="Google Shape;4798;p39"/>
          <p:cNvGrpSpPr/>
          <p:nvPr/>
        </p:nvGrpSpPr>
        <p:grpSpPr>
          <a:xfrm>
            <a:off x="7243667" y="262497"/>
            <a:ext cx="1539628" cy="4631113"/>
            <a:chOff x="7344467" y="262497"/>
            <a:chExt cx="1539628" cy="4631113"/>
          </a:xfrm>
        </p:grpSpPr>
        <p:sp>
          <p:nvSpPr>
            <p:cNvPr id="4799" name="Google Shape;4799;p39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9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9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9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9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9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9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9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9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9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9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9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9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9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9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9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9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9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9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9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9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9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9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9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9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9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9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9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9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9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9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9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9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9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9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9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9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9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9"/>
          <p:cNvGrpSpPr/>
          <p:nvPr/>
        </p:nvGrpSpPr>
        <p:grpSpPr>
          <a:xfrm>
            <a:off x="360692" y="262497"/>
            <a:ext cx="1539628" cy="4631113"/>
            <a:chOff x="7344467" y="262497"/>
            <a:chExt cx="1539628" cy="4631113"/>
          </a:xfrm>
        </p:grpSpPr>
        <p:sp>
          <p:nvSpPr>
            <p:cNvPr id="5022" name="Google Shape;5022;p39"/>
            <p:cNvSpPr/>
            <p:nvPr/>
          </p:nvSpPr>
          <p:spPr>
            <a:xfrm>
              <a:off x="7344467" y="4742678"/>
              <a:ext cx="152757" cy="150852"/>
            </a:xfrm>
            <a:custGeom>
              <a:avLst/>
              <a:gdLst/>
              <a:ahLst/>
              <a:cxnLst/>
              <a:rect l="l" t="t" r="r" b="b"/>
              <a:pathLst>
                <a:path w="3849" h="3801" extrusionOk="0">
                  <a:moveTo>
                    <a:pt x="1930" y="0"/>
                  </a:moveTo>
                  <a:cubicBezTo>
                    <a:pt x="931" y="0"/>
                    <a:pt x="71" y="826"/>
                    <a:pt x="36" y="1836"/>
                  </a:cubicBezTo>
                  <a:cubicBezTo>
                    <a:pt x="0" y="2871"/>
                    <a:pt x="850" y="3774"/>
                    <a:pt x="1890" y="3801"/>
                  </a:cubicBezTo>
                  <a:cubicBezTo>
                    <a:pt x="1905" y="3801"/>
                    <a:pt x="1919" y="3801"/>
                    <a:pt x="1934" y="3801"/>
                  </a:cubicBezTo>
                  <a:cubicBezTo>
                    <a:pt x="2951" y="3801"/>
                    <a:pt x="3820" y="2949"/>
                    <a:pt x="3837" y="1926"/>
                  </a:cubicBezTo>
                  <a:cubicBezTo>
                    <a:pt x="3849" y="919"/>
                    <a:pt x="3028" y="49"/>
                    <a:pt x="2019" y="2"/>
                  </a:cubicBezTo>
                  <a:cubicBezTo>
                    <a:pt x="1989" y="1"/>
                    <a:pt x="1960" y="0"/>
                    <a:pt x="193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9"/>
            <p:cNvSpPr/>
            <p:nvPr/>
          </p:nvSpPr>
          <p:spPr>
            <a:xfrm>
              <a:off x="7597559" y="4742639"/>
              <a:ext cx="152638" cy="150971"/>
            </a:xfrm>
            <a:custGeom>
              <a:avLst/>
              <a:gdLst/>
              <a:ahLst/>
              <a:cxnLst/>
              <a:rect l="l" t="t" r="r" b="b"/>
              <a:pathLst>
                <a:path w="3846" h="3804" extrusionOk="0">
                  <a:moveTo>
                    <a:pt x="1909" y="0"/>
                  </a:moveTo>
                  <a:cubicBezTo>
                    <a:pt x="890" y="0"/>
                    <a:pt x="25" y="856"/>
                    <a:pt x="12" y="1881"/>
                  </a:cubicBezTo>
                  <a:cubicBezTo>
                    <a:pt x="1" y="2891"/>
                    <a:pt x="822" y="3755"/>
                    <a:pt x="1833" y="3802"/>
                  </a:cubicBezTo>
                  <a:cubicBezTo>
                    <a:pt x="1860" y="3803"/>
                    <a:pt x="1886" y="3803"/>
                    <a:pt x="1912" y="3803"/>
                  </a:cubicBezTo>
                  <a:cubicBezTo>
                    <a:pt x="2915" y="3803"/>
                    <a:pt x="3779" y="2974"/>
                    <a:pt x="3813" y="1960"/>
                  </a:cubicBezTo>
                  <a:cubicBezTo>
                    <a:pt x="3845" y="923"/>
                    <a:pt x="2992" y="24"/>
                    <a:pt x="1952" y="1"/>
                  </a:cubicBezTo>
                  <a:cubicBezTo>
                    <a:pt x="1937" y="0"/>
                    <a:pt x="1923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9"/>
            <p:cNvSpPr/>
            <p:nvPr/>
          </p:nvSpPr>
          <p:spPr>
            <a:xfrm>
              <a:off x="7848985" y="4742520"/>
              <a:ext cx="152837" cy="151011"/>
            </a:xfrm>
            <a:custGeom>
              <a:avLst/>
              <a:gdLst/>
              <a:ahLst/>
              <a:cxnLst/>
              <a:rect l="l" t="t" r="r" b="b"/>
              <a:pathLst>
                <a:path w="3851" h="3805" extrusionOk="0">
                  <a:moveTo>
                    <a:pt x="1938" y="0"/>
                  </a:moveTo>
                  <a:cubicBezTo>
                    <a:pt x="936" y="0"/>
                    <a:pt x="71" y="827"/>
                    <a:pt x="36" y="1840"/>
                  </a:cubicBezTo>
                  <a:cubicBezTo>
                    <a:pt x="0" y="2875"/>
                    <a:pt x="851" y="3778"/>
                    <a:pt x="1892" y="3805"/>
                  </a:cubicBezTo>
                  <a:cubicBezTo>
                    <a:pt x="1906" y="3805"/>
                    <a:pt x="1919" y="3805"/>
                    <a:pt x="1933" y="3805"/>
                  </a:cubicBezTo>
                  <a:cubicBezTo>
                    <a:pt x="2952" y="3805"/>
                    <a:pt x="3822" y="2954"/>
                    <a:pt x="3837" y="1927"/>
                  </a:cubicBezTo>
                  <a:cubicBezTo>
                    <a:pt x="3850" y="918"/>
                    <a:pt x="3028" y="50"/>
                    <a:pt x="2019" y="2"/>
                  </a:cubicBezTo>
                  <a:cubicBezTo>
                    <a:pt x="1992" y="1"/>
                    <a:pt x="1965" y="0"/>
                    <a:pt x="19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9"/>
            <p:cNvSpPr/>
            <p:nvPr/>
          </p:nvSpPr>
          <p:spPr>
            <a:xfrm>
              <a:off x="8101363" y="4742639"/>
              <a:ext cx="152519" cy="150892"/>
            </a:xfrm>
            <a:custGeom>
              <a:avLst/>
              <a:gdLst/>
              <a:ahLst/>
              <a:cxnLst/>
              <a:rect l="l" t="t" r="r" b="b"/>
              <a:pathLst>
                <a:path w="3843" h="3802" extrusionOk="0">
                  <a:moveTo>
                    <a:pt x="1932" y="0"/>
                  </a:moveTo>
                  <a:cubicBezTo>
                    <a:pt x="929" y="0"/>
                    <a:pt x="64" y="829"/>
                    <a:pt x="30" y="1843"/>
                  </a:cubicBezTo>
                  <a:cubicBezTo>
                    <a:pt x="0" y="2879"/>
                    <a:pt x="853" y="3778"/>
                    <a:pt x="1893" y="3802"/>
                  </a:cubicBezTo>
                  <a:cubicBezTo>
                    <a:pt x="1906" y="3802"/>
                    <a:pt x="1919" y="3802"/>
                    <a:pt x="1932" y="3802"/>
                  </a:cubicBezTo>
                  <a:cubicBezTo>
                    <a:pt x="2954" y="3802"/>
                    <a:pt x="3821" y="2948"/>
                    <a:pt x="3831" y="1918"/>
                  </a:cubicBezTo>
                  <a:cubicBezTo>
                    <a:pt x="3843" y="911"/>
                    <a:pt x="3022" y="45"/>
                    <a:pt x="2010" y="2"/>
                  </a:cubicBezTo>
                  <a:cubicBezTo>
                    <a:pt x="1984" y="1"/>
                    <a:pt x="1958" y="0"/>
                    <a:pt x="19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9"/>
            <p:cNvSpPr/>
            <p:nvPr/>
          </p:nvSpPr>
          <p:spPr>
            <a:xfrm>
              <a:off x="8353385" y="4742599"/>
              <a:ext cx="153075" cy="150971"/>
            </a:xfrm>
            <a:custGeom>
              <a:avLst/>
              <a:gdLst/>
              <a:ahLst/>
              <a:cxnLst/>
              <a:rect l="l" t="t" r="r" b="b"/>
              <a:pathLst>
                <a:path w="3857" h="3804" extrusionOk="0">
                  <a:moveTo>
                    <a:pt x="1939" y="1"/>
                  </a:moveTo>
                  <a:cubicBezTo>
                    <a:pt x="940" y="1"/>
                    <a:pt x="77" y="821"/>
                    <a:pt x="39" y="1833"/>
                  </a:cubicBezTo>
                  <a:cubicBezTo>
                    <a:pt x="0" y="2869"/>
                    <a:pt x="849" y="3775"/>
                    <a:pt x="1889" y="3803"/>
                  </a:cubicBezTo>
                  <a:cubicBezTo>
                    <a:pt x="1905" y="3803"/>
                    <a:pt x="1920" y="3803"/>
                    <a:pt x="1935" y="3803"/>
                  </a:cubicBezTo>
                  <a:cubicBezTo>
                    <a:pt x="2953" y="3803"/>
                    <a:pt x="3820" y="2956"/>
                    <a:pt x="3839" y="1931"/>
                  </a:cubicBezTo>
                  <a:cubicBezTo>
                    <a:pt x="3856" y="924"/>
                    <a:pt x="3037" y="52"/>
                    <a:pt x="2028" y="3"/>
                  </a:cubicBezTo>
                  <a:cubicBezTo>
                    <a:pt x="1998" y="2"/>
                    <a:pt x="1969" y="1"/>
                    <a:pt x="19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9"/>
            <p:cNvSpPr/>
            <p:nvPr/>
          </p:nvSpPr>
          <p:spPr>
            <a:xfrm>
              <a:off x="8606279" y="4742599"/>
              <a:ext cx="153591" cy="150932"/>
            </a:xfrm>
            <a:custGeom>
              <a:avLst/>
              <a:gdLst/>
              <a:ahLst/>
              <a:cxnLst/>
              <a:rect l="l" t="t" r="r" b="b"/>
              <a:pathLst>
                <a:path w="3870" h="3803" extrusionOk="0">
                  <a:moveTo>
                    <a:pt x="1925" y="1"/>
                  </a:moveTo>
                  <a:cubicBezTo>
                    <a:pt x="912" y="1"/>
                    <a:pt x="46" y="841"/>
                    <a:pt x="24" y="1862"/>
                  </a:cubicBezTo>
                  <a:cubicBezTo>
                    <a:pt x="0" y="2901"/>
                    <a:pt x="863" y="3789"/>
                    <a:pt x="1904" y="3803"/>
                  </a:cubicBezTo>
                  <a:cubicBezTo>
                    <a:pt x="1910" y="3803"/>
                    <a:pt x="1916" y="3803"/>
                    <a:pt x="1922" y="3803"/>
                  </a:cubicBezTo>
                  <a:cubicBezTo>
                    <a:pt x="2924" y="3803"/>
                    <a:pt x="3778" y="2987"/>
                    <a:pt x="3824" y="1982"/>
                  </a:cubicBezTo>
                  <a:cubicBezTo>
                    <a:pt x="3869" y="944"/>
                    <a:pt x="3024" y="35"/>
                    <a:pt x="1983" y="2"/>
                  </a:cubicBezTo>
                  <a:cubicBezTo>
                    <a:pt x="1964" y="1"/>
                    <a:pt x="1944" y="1"/>
                    <a:pt x="19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9"/>
            <p:cNvSpPr/>
            <p:nvPr/>
          </p:nvSpPr>
          <p:spPr>
            <a:xfrm>
              <a:off x="7472343" y="4617303"/>
              <a:ext cx="150336" cy="149265"/>
            </a:xfrm>
            <a:custGeom>
              <a:avLst/>
              <a:gdLst/>
              <a:ahLst/>
              <a:cxnLst/>
              <a:rect l="l" t="t" r="r" b="b"/>
              <a:pathLst>
                <a:path w="3788" h="3761" extrusionOk="0">
                  <a:moveTo>
                    <a:pt x="1893" y="1"/>
                  </a:moveTo>
                  <a:cubicBezTo>
                    <a:pt x="1892" y="1"/>
                    <a:pt x="1890" y="1"/>
                    <a:pt x="1888" y="1"/>
                  </a:cubicBezTo>
                  <a:cubicBezTo>
                    <a:pt x="885" y="2"/>
                    <a:pt x="23" y="859"/>
                    <a:pt x="11" y="1861"/>
                  </a:cubicBezTo>
                  <a:cubicBezTo>
                    <a:pt x="1" y="2859"/>
                    <a:pt x="851" y="3737"/>
                    <a:pt x="1855" y="3760"/>
                  </a:cubicBezTo>
                  <a:cubicBezTo>
                    <a:pt x="1869" y="3760"/>
                    <a:pt x="1882" y="3760"/>
                    <a:pt x="1896" y="3760"/>
                  </a:cubicBezTo>
                  <a:cubicBezTo>
                    <a:pt x="2904" y="3760"/>
                    <a:pt x="3787" y="2872"/>
                    <a:pt x="3773" y="1858"/>
                  </a:cubicBezTo>
                  <a:cubicBezTo>
                    <a:pt x="3756" y="858"/>
                    <a:pt x="2891" y="1"/>
                    <a:pt x="18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9"/>
            <p:cNvSpPr/>
            <p:nvPr/>
          </p:nvSpPr>
          <p:spPr>
            <a:xfrm>
              <a:off x="7724245" y="4617184"/>
              <a:ext cx="150416" cy="149384"/>
            </a:xfrm>
            <a:custGeom>
              <a:avLst/>
              <a:gdLst/>
              <a:ahLst/>
              <a:cxnLst/>
              <a:rect l="l" t="t" r="r" b="b"/>
              <a:pathLst>
                <a:path w="3790" h="3764" extrusionOk="0">
                  <a:moveTo>
                    <a:pt x="1896" y="1"/>
                  </a:moveTo>
                  <a:cubicBezTo>
                    <a:pt x="899" y="1"/>
                    <a:pt x="34" y="857"/>
                    <a:pt x="17" y="1857"/>
                  </a:cubicBezTo>
                  <a:cubicBezTo>
                    <a:pt x="0" y="2870"/>
                    <a:pt x="883" y="3763"/>
                    <a:pt x="1894" y="3763"/>
                  </a:cubicBezTo>
                  <a:cubicBezTo>
                    <a:pt x="1906" y="3763"/>
                    <a:pt x="1919" y="3763"/>
                    <a:pt x="1932" y="3763"/>
                  </a:cubicBezTo>
                  <a:cubicBezTo>
                    <a:pt x="2939" y="3743"/>
                    <a:pt x="3789" y="2867"/>
                    <a:pt x="3781" y="1870"/>
                  </a:cubicBezTo>
                  <a:cubicBezTo>
                    <a:pt x="3770" y="867"/>
                    <a:pt x="2906" y="7"/>
                    <a:pt x="1906" y="1"/>
                  </a:cubicBezTo>
                  <a:cubicBezTo>
                    <a:pt x="1903" y="1"/>
                    <a:pt x="1899" y="1"/>
                    <a:pt x="18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9"/>
            <p:cNvSpPr/>
            <p:nvPr/>
          </p:nvSpPr>
          <p:spPr>
            <a:xfrm>
              <a:off x="7976385" y="4617303"/>
              <a:ext cx="150336" cy="149344"/>
            </a:xfrm>
            <a:custGeom>
              <a:avLst/>
              <a:gdLst/>
              <a:ahLst/>
              <a:cxnLst/>
              <a:rect l="l" t="t" r="r" b="b"/>
              <a:pathLst>
                <a:path w="3788" h="3763" extrusionOk="0">
                  <a:moveTo>
                    <a:pt x="1902" y="1"/>
                  </a:moveTo>
                  <a:cubicBezTo>
                    <a:pt x="909" y="1"/>
                    <a:pt x="42" y="851"/>
                    <a:pt x="20" y="1852"/>
                  </a:cubicBezTo>
                  <a:cubicBezTo>
                    <a:pt x="0" y="2849"/>
                    <a:pt x="845" y="3729"/>
                    <a:pt x="1851" y="3761"/>
                  </a:cubicBezTo>
                  <a:cubicBezTo>
                    <a:pt x="1870" y="3762"/>
                    <a:pt x="1888" y="3762"/>
                    <a:pt x="1906" y="3762"/>
                  </a:cubicBezTo>
                  <a:cubicBezTo>
                    <a:pt x="2906" y="3762"/>
                    <a:pt x="3788" y="2880"/>
                    <a:pt x="3781" y="1869"/>
                  </a:cubicBezTo>
                  <a:cubicBezTo>
                    <a:pt x="3776" y="871"/>
                    <a:pt x="2912" y="8"/>
                    <a:pt x="1912" y="1"/>
                  </a:cubicBezTo>
                  <a:cubicBezTo>
                    <a:pt x="1909" y="1"/>
                    <a:pt x="1905" y="1"/>
                    <a:pt x="1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9"/>
            <p:cNvSpPr/>
            <p:nvPr/>
          </p:nvSpPr>
          <p:spPr>
            <a:xfrm>
              <a:off x="8228128" y="4617303"/>
              <a:ext cx="151170" cy="149304"/>
            </a:xfrm>
            <a:custGeom>
              <a:avLst/>
              <a:gdLst/>
              <a:ahLst/>
              <a:cxnLst/>
              <a:rect l="l" t="t" r="r" b="b"/>
              <a:pathLst>
                <a:path w="3809" h="3762" extrusionOk="0">
                  <a:moveTo>
                    <a:pt x="1909" y="0"/>
                  </a:moveTo>
                  <a:cubicBezTo>
                    <a:pt x="932" y="0"/>
                    <a:pt x="75" y="834"/>
                    <a:pt x="38" y="1825"/>
                  </a:cubicBezTo>
                  <a:cubicBezTo>
                    <a:pt x="0" y="2844"/>
                    <a:pt x="890" y="3761"/>
                    <a:pt x="1920" y="3761"/>
                  </a:cubicBezTo>
                  <a:cubicBezTo>
                    <a:pt x="1921" y="3761"/>
                    <a:pt x="1921" y="3761"/>
                    <a:pt x="1922" y="3761"/>
                  </a:cubicBezTo>
                  <a:cubicBezTo>
                    <a:pt x="2922" y="3760"/>
                    <a:pt x="3788" y="2900"/>
                    <a:pt x="3800" y="1897"/>
                  </a:cubicBezTo>
                  <a:cubicBezTo>
                    <a:pt x="3808" y="898"/>
                    <a:pt x="2957" y="24"/>
                    <a:pt x="1954" y="1"/>
                  </a:cubicBezTo>
                  <a:cubicBezTo>
                    <a:pt x="1939" y="0"/>
                    <a:pt x="1924" y="0"/>
                    <a:pt x="19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9"/>
            <p:cNvSpPr/>
            <p:nvPr/>
          </p:nvSpPr>
          <p:spPr>
            <a:xfrm>
              <a:off x="8480784" y="4617303"/>
              <a:ext cx="150297" cy="149304"/>
            </a:xfrm>
            <a:custGeom>
              <a:avLst/>
              <a:gdLst/>
              <a:ahLst/>
              <a:cxnLst/>
              <a:rect l="l" t="t" r="r" b="b"/>
              <a:pathLst>
                <a:path w="3787" h="3762" extrusionOk="0">
                  <a:moveTo>
                    <a:pt x="1901" y="1"/>
                  </a:moveTo>
                  <a:cubicBezTo>
                    <a:pt x="915" y="1"/>
                    <a:pt x="52" y="844"/>
                    <a:pt x="23" y="1839"/>
                  </a:cubicBezTo>
                  <a:cubicBezTo>
                    <a:pt x="0" y="2836"/>
                    <a:pt x="841" y="3722"/>
                    <a:pt x="1849" y="3760"/>
                  </a:cubicBezTo>
                  <a:cubicBezTo>
                    <a:pt x="1872" y="3761"/>
                    <a:pt x="1895" y="3761"/>
                    <a:pt x="1918" y="3761"/>
                  </a:cubicBezTo>
                  <a:cubicBezTo>
                    <a:pt x="2910" y="3761"/>
                    <a:pt x="3787" y="2885"/>
                    <a:pt x="3787" y="1880"/>
                  </a:cubicBezTo>
                  <a:cubicBezTo>
                    <a:pt x="3787" y="879"/>
                    <a:pt x="2927" y="12"/>
                    <a:pt x="1924" y="1"/>
                  </a:cubicBezTo>
                  <a:cubicBezTo>
                    <a:pt x="1916" y="1"/>
                    <a:pt x="1909" y="1"/>
                    <a:pt x="190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9"/>
            <p:cNvSpPr/>
            <p:nvPr/>
          </p:nvSpPr>
          <p:spPr>
            <a:xfrm>
              <a:off x="8733718" y="4617303"/>
              <a:ext cx="150376" cy="149304"/>
            </a:xfrm>
            <a:custGeom>
              <a:avLst/>
              <a:gdLst/>
              <a:ahLst/>
              <a:cxnLst/>
              <a:rect l="l" t="t" r="r" b="b"/>
              <a:pathLst>
                <a:path w="3789" h="3762" extrusionOk="0">
                  <a:moveTo>
                    <a:pt x="1892" y="1"/>
                  </a:moveTo>
                  <a:cubicBezTo>
                    <a:pt x="1890" y="1"/>
                    <a:pt x="1888" y="1"/>
                    <a:pt x="1887" y="1"/>
                  </a:cubicBezTo>
                  <a:cubicBezTo>
                    <a:pt x="888" y="2"/>
                    <a:pt x="21" y="862"/>
                    <a:pt x="11" y="1865"/>
                  </a:cubicBezTo>
                  <a:cubicBezTo>
                    <a:pt x="1" y="2864"/>
                    <a:pt x="850" y="3738"/>
                    <a:pt x="1855" y="3761"/>
                  </a:cubicBezTo>
                  <a:cubicBezTo>
                    <a:pt x="1868" y="3762"/>
                    <a:pt x="1881" y="3762"/>
                    <a:pt x="1894" y="3762"/>
                  </a:cubicBezTo>
                  <a:cubicBezTo>
                    <a:pt x="2907" y="3762"/>
                    <a:pt x="3788" y="2872"/>
                    <a:pt x="3773" y="1858"/>
                  </a:cubicBezTo>
                  <a:cubicBezTo>
                    <a:pt x="3754" y="855"/>
                    <a:pt x="2890" y="1"/>
                    <a:pt x="189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9"/>
            <p:cNvSpPr/>
            <p:nvPr/>
          </p:nvSpPr>
          <p:spPr>
            <a:xfrm>
              <a:off x="734692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3" y="0"/>
                  </a:moveTo>
                  <a:cubicBezTo>
                    <a:pt x="1871" y="0"/>
                    <a:pt x="1868" y="0"/>
                    <a:pt x="1866" y="0"/>
                  </a:cubicBezTo>
                  <a:cubicBezTo>
                    <a:pt x="879" y="4"/>
                    <a:pt x="44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3" y="3694"/>
                    <a:pt x="3698" y="2875"/>
                    <a:pt x="3720" y="1885"/>
                  </a:cubicBezTo>
                  <a:cubicBezTo>
                    <a:pt x="3743" y="874"/>
                    <a:pt x="2888" y="0"/>
                    <a:pt x="187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9"/>
            <p:cNvSpPr/>
            <p:nvPr/>
          </p:nvSpPr>
          <p:spPr>
            <a:xfrm>
              <a:off x="7599187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1" y="0"/>
                    <a:pt x="1869" y="0"/>
                    <a:pt x="1866" y="0"/>
                  </a:cubicBezTo>
                  <a:cubicBezTo>
                    <a:pt x="880" y="4"/>
                    <a:pt x="45" y="825"/>
                    <a:pt x="23" y="1815"/>
                  </a:cubicBezTo>
                  <a:cubicBezTo>
                    <a:pt x="0" y="2826"/>
                    <a:pt x="856" y="3700"/>
                    <a:pt x="1870" y="3700"/>
                  </a:cubicBezTo>
                  <a:cubicBezTo>
                    <a:pt x="1873" y="3700"/>
                    <a:pt x="1875" y="3700"/>
                    <a:pt x="1878" y="3700"/>
                  </a:cubicBezTo>
                  <a:cubicBezTo>
                    <a:pt x="2862" y="3694"/>
                    <a:pt x="3699" y="2875"/>
                    <a:pt x="3720" y="1885"/>
                  </a:cubicBezTo>
                  <a:cubicBezTo>
                    <a:pt x="3743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9"/>
            <p:cNvSpPr/>
            <p:nvPr/>
          </p:nvSpPr>
          <p:spPr>
            <a:xfrm>
              <a:off x="7851485" y="4492404"/>
              <a:ext cx="148590" cy="146844"/>
            </a:xfrm>
            <a:custGeom>
              <a:avLst/>
              <a:gdLst/>
              <a:ahLst/>
              <a:cxnLst/>
              <a:rect l="l" t="t" r="r" b="b"/>
              <a:pathLst>
                <a:path w="3744" h="3700" extrusionOk="0">
                  <a:moveTo>
                    <a:pt x="1874" y="0"/>
                  </a:moveTo>
                  <a:cubicBezTo>
                    <a:pt x="1872" y="0"/>
                    <a:pt x="1869" y="0"/>
                    <a:pt x="1867" y="0"/>
                  </a:cubicBezTo>
                  <a:cubicBezTo>
                    <a:pt x="879" y="4"/>
                    <a:pt x="46" y="825"/>
                    <a:pt x="24" y="1815"/>
                  </a:cubicBezTo>
                  <a:cubicBezTo>
                    <a:pt x="1" y="2826"/>
                    <a:pt x="856" y="3700"/>
                    <a:pt x="1869" y="3700"/>
                  </a:cubicBezTo>
                  <a:cubicBezTo>
                    <a:pt x="1872" y="3700"/>
                    <a:pt x="1874" y="3700"/>
                    <a:pt x="1877" y="3700"/>
                  </a:cubicBezTo>
                  <a:cubicBezTo>
                    <a:pt x="2864" y="3694"/>
                    <a:pt x="3698" y="2875"/>
                    <a:pt x="3719" y="1885"/>
                  </a:cubicBezTo>
                  <a:cubicBezTo>
                    <a:pt x="3744" y="874"/>
                    <a:pt x="2888" y="0"/>
                    <a:pt x="18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9"/>
            <p:cNvSpPr/>
            <p:nvPr/>
          </p:nvSpPr>
          <p:spPr>
            <a:xfrm>
              <a:off x="8103467" y="4492404"/>
              <a:ext cx="149185" cy="146804"/>
            </a:xfrm>
            <a:custGeom>
              <a:avLst/>
              <a:gdLst/>
              <a:ahLst/>
              <a:cxnLst/>
              <a:rect l="l" t="t" r="r" b="b"/>
              <a:pathLst>
                <a:path w="3759" h="3699" extrusionOk="0">
                  <a:moveTo>
                    <a:pt x="1883" y="0"/>
                  </a:moveTo>
                  <a:cubicBezTo>
                    <a:pt x="900" y="0"/>
                    <a:pt x="61" y="815"/>
                    <a:pt x="32" y="1805"/>
                  </a:cubicBezTo>
                  <a:cubicBezTo>
                    <a:pt x="1" y="2815"/>
                    <a:pt x="858" y="3694"/>
                    <a:pt x="1875" y="3698"/>
                  </a:cubicBezTo>
                  <a:cubicBezTo>
                    <a:pt x="1876" y="3698"/>
                    <a:pt x="1877" y="3698"/>
                    <a:pt x="1878" y="3698"/>
                  </a:cubicBezTo>
                  <a:cubicBezTo>
                    <a:pt x="2861" y="3698"/>
                    <a:pt x="3698" y="2884"/>
                    <a:pt x="3728" y="1893"/>
                  </a:cubicBezTo>
                  <a:cubicBezTo>
                    <a:pt x="3758" y="883"/>
                    <a:pt x="2903" y="4"/>
                    <a:pt x="1885" y="0"/>
                  </a:cubicBezTo>
                  <a:cubicBezTo>
                    <a:pt x="1884" y="0"/>
                    <a:pt x="1883" y="0"/>
                    <a:pt x="188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9"/>
            <p:cNvSpPr/>
            <p:nvPr/>
          </p:nvSpPr>
          <p:spPr>
            <a:xfrm>
              <a:off x="8356083" y="4492364"/>
              <a:ext cx="148590" cy="146883"/>
            </a:xfrm>
            <a:custGeom>
              <a:avLst/>
              <a:gdLst/>
              <a:ahLst/>
              <a:cxnLst/>
              <a:rect l="l" t="t" r="r" b="b"/>
              <a:pathLst>
                <a:path w="3744" h="3701" extrusionOk="0">
                  <a:moveTo>
                    <a:pt x="1862" y="0"/>
                  </a:moveTo>
                  <a:cubicBezTo>
                    <a:pt x="891" y="0"/>
                    <a:pt x="47" y="824"/>
                    <a:pt x="23" y="1813"/>
                  </a:cubicBezTo>
                  <a:cubicBezTo>
                    <a:pt x="0" y="2796"/>
                    <a:pt x="802" y="3649"/>
                    <a:pt x="1797" y="3698"/>
                  </a:cubicBezTo>
                  <a:cubicBezTo>
                    <a:pt x="1826" y="3699"/>
                    <a:pt x="1854" y="3700"/>
                    <a:pt x="1883" y="3700"/>
                  </a:cubicBezTo>
                  <a:cubicBezTo>
                    <a:pt x="2853" y="3700"/>
                    <a:pt x="3698" y="2877"/>
                    <a:pt x="3720" y="1887"/>
                  </a:cubicBezTo>
                  <a:cubicBezTo>
                    <a:pt x="3743" y="903"/>
                    <a:pt x="2940" y="52"/>
                    <a:pt x="1949" y="3"/>
                  </a:cubicBezTo>
                  <a:cubicBezTo>
                    <a:pt x="1920" y="1"/>
                    <a:pt x="1891" y="0"/>
                    <a:pt x="186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9"/>
            <p:cNvSpPr/>
            <p:nvPr/>
          </p:nvSpPr>
          <p:spPr>
            <a:xfrm>
              <a:off x="8609097" y="4492364"/>
              <a:ext cx="147082" cy="146844"/>
            </a:xfrm>
            <a:custGeom>
              <a:avLst/>
              <a:gdLst/>
              <a:ahLst/>
              <a:cxnLst/>
              <a:rect l="l" t="t" r="r" b="b"/>
              <a:pathLst>
                <a:path w="3706" h="3700" extrusionOk="0">
                  <a:moveTo>
                    <a:pt x="1858" y="1"/>
                  </a:moveTo>
                  <a:cubicBezTo>
                    <a:pt x="1845" y="1"/>
                    <a:pt x="1832" y="1"/>
                    <a:pt x="1818" y="1"/>
                  </a:cubicBezTo>
                  <a:cubicBezTo>
                    <a:pt x="828" y="24"/>
                    <a:pt x="6" y="858"/>
                    <a:pt x="5" y="1845"/>
                  </a:cubicBezTo>
                  <a:cubicBezTo>
                    <a:pt x="0" y="2849"/>
                    <a:pt x="852" y="3700"/>
                    <a:pt x="1849" y="3700"/>
                  </a:cubicBezTo>
                  <a:cubicBezTo>
                    <a:pt x="1862" y="3700"/>
                    <a:pt x="1876" y="3700"/>
                    <a:pt x="1889" y="3699"/>
                  </a:cubicBezTo>
                  <a:cubicBezTo>
                    <a:pt x="2876" y="3676"/>
                    <a:pt x="3699" y="2841"/>
                    <a:pt x="3703" y="1855"/>
                  </a:cubicBezTo>
                  <a:cubicBezTo>
                    <a:pt x="3706" y="851"/>
                    <a:pt x="2854" y="1"/>
                    <a:pt x="185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9"/>
            <p:cNvSpPr/>
            <p:nvPr/>
          </p:nvSpPr>
          <p:spPr>
            <a:xfrm>
              <a:off x="7475121" y="4367861"/>
              <a:ext cx="144383" cy="143550"/>
            </a:xfrm>
            <a:custGeom>
              <a:avLst/>
              <a:gdLst/>
              <a:ahLst/>
              <a:cxnLst/>
              <a:rect l="l" t="t" r="r" b="b"/>
              <a:pathLst>
                <a:path w="3638" h="3617" extrusionOk="0">
                  <a:moveTo>
                    <a:pt x="1823" y="0"/>
                  </a:moveTo>
                  <a:cubicBezTo>
                    <a:pt x="1817" y="0"/>
                    <a:pt x="1810" y="0"/>
                    <a:pt x="1804" y="1"/>
                  </a:cubicBezTo>
                  <a:cubicBezTo>
                    <a:pt x="786" y="9"/>
                    <a:pt x="0" y="808"/>
                    <a:pt x="9" y="1824"/>
                  </a:cubicBezTo>
                  <a:cubicBezTo>
                    <a:pt x="19" y="2834"/>
                    <a:pt x="807" y="3617"/>
                    <a:pt x="1815" y="3617"/>
                  </a:cubicBezTo>
                  <a:cubicBezTo>
                    <a:pt x="1821" y="3617"/>
                    <a:pt x="1828" y="3617"/>
                    <a:pt x="1834" y="3616"/>
                  </a:cubicBezTo>
                  <a:cubicBezTo>
                    <a:pt x="2852" y="3608"/>
                    <a:pt x="3638" y="2809"/>
                    <a:pt x="3628" y="1794"/>
                  </a:cubicBezTo>
                  <a:cubicBezTo>
                    <a:pt x="3619" y="783"/>
                    <a:pt x="2831" y="0"/>
                    <a:pt x="18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9"/>
            <p:cNvSpPr/>
            <p:nvPr/>
          </p:nvSpPr>
          <p:spPr>
            <a:xfrm>
              <a:off x="7727896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0" y="1"/>
                  </a:moveTo>
                  <a:cubicBezTo>
                    <a:pt x="1809" y="1"/>
                    <a:pt x="1808" y="1"/>
                    <a:pt x="1807" y="1"/>
                  </a:cubicBezTo>
                  <a:cubicBezTo>
                    <a:pt x="789" y="2"/>
                    <a:pt x="0" y="794"/>
                    <a:pt x="2" y="1810"/>
                  </a:cubicBezTo>
                  <a:cubicBezTo>
                    <a:pt x="3" y="2826"/>
                    <a:pt x="794" y="3615"/>
                    <a:pt x="1808" y="3615"/>
                  </a:cubicBezTo>
                  <a:cubicBezTo>
                    <a:pt x="1809" y="3615"/>
                    <a:pt x="1810" y="3615"/>
                    <a:pt x="1811" y="3615"/>
                  </a:cubicBezTo>
                  <a:cubicBezTo>
                    <a:pt x="2829" y="3614"/>
                    <a:pt x="3618" y="2822"/>
                    <a:pt x="3616" y="1806"/>
                  </a:cubicBezTo>
                  <a:cubicBezTo>
                    <a:pt x="3615" y="789"/>
                    <a:pt x="2824" y="1"/>
                    <a:pt x="181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9"/>
            <p:cNvSpPr/>
            <p:nvPr/>
          </p:nvSpPr>
          <p:spPr>
            <a:xfrm>
              <a:off x="7978726" y="4367822"/>
              <a:ext cx="146447" cy="143629"/>
            </a:xfrm>
            <a:custGeom>
              <a:avLst/>
              <a:gdLst/>
              <a:ahLst/>
              <a:cxnLst/>
              <a:rect l="l" t="t" r="r" b="b"/>
              <a:pathLst>
                <a:path w="3690" h="3619" extrusionOk="0">
                  <a:moveTo>
                    <a:pt x="1843" y="0"/>
                  </a:moveTo>
                  <a:cubicBezTo>
                    <a:pt x="858" y="0"/>
                    <a:pt x="70" y="754"/>
                    <a:pt x="36" y="1743"/>
                  </a:cubicBezTo>
                  <a:cubicBezTo>
                    <a:pt x="0" y="2760"/>
                    <a:pt x="766" y="3584"/>
                    <a:pt x="1778" y="3617"/>
                  </a:cubicBezTo>
                  <a:cubicBezTo>
                    <a:pt x="1800" y="3618"/>
                    <a:pt x="1822" y="3619"/>
                    <a:pt x="1844" y="3619"/>
                  </a:cubicBezTo>
                  <a:cubicBezTo>
                    <a:pt x="2831" y="3619"/>
                    <a:pt x="3620" y="2866"/>
                    <a:pt x="3654" y="1876"/>
                  </a:cubicBezTo>
                  <a:cubicBezTo>
                    <a:pt x="3690" y="860"/>
                    <a:pt x="2924" y="36"/>
                    <a:pt x="1912" y="2"/>
                  </a:cubicBezTo>
                  <a:cubicBezTo>
                    <a:pt x="1889" y="1"/>
                    <a:pt x="1866" y="0"/>
                    <a:pt x="184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9"/>
            <p:cNvSpPr/>
            <p:nvPr/>
          </p:nvSpPr>
          <p:spPr>
            <a:xfrm>
              <a:off x="8232375" y="4367822"/>
              <a:ext cx="143748" cy="143589"/>
            </a:xfrm>
            <a:custGeom>
              <a:avLst/>
              <a:gdLst/>
              <a:ahLst/>
              <a:cxnLst/>
              <a:rect l="l" t="t" r="r" b="b"/>
              <a:pathLst>
                <a:path w="3622" h="3618" extrusionOk="0">
                  <a:moveTo>
                    <a:pt x="1810" y="0"/>
                  </a:moveTo>
                  <a:cubicBezTo>
                    <a:pt x="795" y="0"/>
                    <a:pt x="3" y="790"/>
                    <a:pt x="1" y="1804"/>
                  </a:cubicBezTo>
                  <a:cubicBezTo>
                    <a:pt x="0" y="2821"/>
                    <a:pt x="789" y="3616"/>
                    <a:pt x="1807" y="3617"/>
                  </a:cubicBezTo>
                  <a:cubicBezTo>
                    <a:pt x="1808" y="3617"/>
                    <a:pt x="1810" y="3617"/>
                    <a:pt x="1812" y="3617"/>
                  </a:cubicBezTo>
                  <a:cubicBezTo>
                    <a:pt x="2825" y="3617"/>
                    <a:pt x="3616" y="2828"/>
                    <a:pt x="3620" y="1814"/>
                  </a:cubicBezTo>
                  <a:cubicBezTo>
                    <a:pt x="3622" y="796"/>
                    <a:pt x="2833" y="2"/>
                    <a:pt x="1815" y="0"/>
                  </a:cubicBezTo>
                  <a:cubicBezTo>
                    <a:pt x="1813" y="0"/>
                    <a:pt x="1812" y="0"/>
                    <a:pt x="18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9"/>
            <p:cNvSpPr/>
            <p:nvPr/>
          </p:nvSpPr>
          <p:spPr>
            <a:xfrm>
              <a:off x="8483999" y="4367901"/>
              <a:ext cx="145098" cy="143510"/>
            </a:xfrm>
            <a:custGeom>
              <a:avLst/>
              <a:gdLst/>
              <a:ahLst/>
              <a:cxnLst/>
              <a:rect l="l" t="t" r="r" b="b"/>
              <a:pathLst>
                <a:path w="3656" h="3616" extrusionOk="0">
                  <a:moveTo>
                    <a:pt x="1826" y="1"/>
                  </a:moveTo>
                  <a:cubicBezTo>
                    <a:pt x="827" y="1"/>
                    <a:pt x="40" y="771"/>
                    <a:pt x="20" y="1771"/>
                  </a:cubicBezTo>
                  <a:cubicBezTo>
                    <a:pt x="0" y="2789"/>
                    <a:pt x="775" y="3597"/>
                    <a:pt x="1791" y="3615"/>
                  </a:cubicBezTo>
                  <a:cubicBezTo>
                    <a:pt x="1804" y="3616"/>
                    <a:pt x="1817" y="3616"/>
                    <a:pt x="1830" y="3616"/>
                  </a:cubicBezTo>
                  <a:cubicBezTo>
                    <a:pt x="2829" y="3616"/>
                    <a:pt x="3615" y="2847"/>
                    <a:pt x="3635" y="1845"/>
                  </a:cubicBezTo>
                  <a:cubicBezTo>
                    <a:pt x="3655" y="829"/>
                    <a:pt x="2878" y="20"/>
                    <a:pt x="1865" y="1"/>
                  </a:cubicBezTo>
                  <a:cubicBezTo>
                    <a:pt x="1852" y="1"/>
                    <a:pt x="1839" y="1"/>
                    <a:pt x="18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9"/>
            <p:cNvSpPr/>
            <p:nvPr/>
          </p:nvSpPr>
          <p:spPr>
            <a:xfrm>
              <a:off x="8736893" y="4367861"/>
              <a:ext cx="143589" cy="143510"/>
            </a:xfrm>
            <a:custGeom>
              <a:avLst/>
              <a:gdLst/>
              <a:ahLst/>
              <a:cxnLst/>
              <a:rect l="l" t="t" r="r" b="b"/>
              <a:pathLst>
                <a:path w="3618" h="3616" extrusionOk="0">
                  <a:moveTo>
                    <a:pt x="1812" y="1"/>
                  </a:moveTo>
                  <a:cubicBezTo>
                    <a:pt x="1810" y="1"/>
                    <a:pt x="1809" y="1"/>
                    <a:pt x="1807" y="1"/>
                  </a:cubicBezTo>
                  <a:cubicBezTo>
                    <a:pt x="789" y="3"/>
                    <a:pt x="0" y="795"/>
                    <a:pt x="2" y="1810"/>
                  </a:cubicBezTo>
                  <a:cubicBezTo>
                    <a:pt x="3" y="2826"/>
                    <a:pt x="794" y="3615"/>
                    <a:pt x="1810" y="3615"/>
                  </a:cubicBezTo>
                  <a:cubicBezTo>
                    <a:pt x="1811" y="3615"/>
                    <a:pt x="1812" y="3615"/>
                    <a:pt x="1812" y="3615"/>
                  </a:cubicBezTo>
                  <a:cubicBezTo>
                    <a:pt x="2828" y="3614"/>
                    <a:pt x="3618" y="2822"/>
                    <a:pt x="3616" y="1804"/>
                  </a:cubicBezTo>
                  <a:cubicBezTo>
                    <a:pt x="3615" y="790"/>
                    <a:pt x="2827" y="1"/>
                    <a:pt x="1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9"/>
            <p:cNvSpPr/>
            <p:nvPr/>
          </p:nvSpPr>
          <p:spPr>
            <a:xfrm>
              <a:off x="7477304" y="4117706"/>
              <a:ext cx="140216" cy="139343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1765" y="1"/>
                  </a:moveTo>
                  <a:cubicBezTo>
                    <a:pt x="1758" y="1"/>
                    <a:pt x="1750" y="1"/>
                    <a:pt x="1743" y="1"/>
                  </a:cubicBezTo>
                  <a:cubicBezTo>
                    <a:pt x="763" y="11"/>
                    <a:pt x="0" y="796"/>
                    <a:pt x="10" y="1777"/>
                  </a:cubicBezTo>
                  <a:cubicBezTo>
                    <a:pt x="22" y="2750"/>
                    <a:pt x="793" y="3510"/>
                    <a:pt x="1766" y="3510"/>
                  </a:cubicBezTo>
                  <a:cubicBezTo>
                    <a:pt x="1773" y="3510"/>
                    <a:pt x="1781" y="3510"/>
                    <a:pt x="1788" y="3510"/>
                  </a:cubicBezTo>
                  <a:cubicBezTo>
                    <a:pt x="2768" y="3500"/>
                    <a:pt x="3532" y="2715"/>
                    <a:pt x="3521" y="1732"/>
                  </a:cubicBezTo>
                  <a:cubicBezTo>
                    <a:pt x="3511" y="761"/>
                    <a:pt x="2739" y="1"/>
                    <a:pt x="17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9"/>
            <p:cNvSpPr/>
            <p:nvPr/>
          </p:nvSpPr>
          <p:spPr>
            <a:xfrm>
              <a:off x="7729603" y="4117587"/>
              <a:ext cx="140295" cy="139382"/>
            </a:xfrm>
            <a:custGeom>
              <a:avLst/>
              <a:gdLst/>
              <a:ahLst/>
              <a:cxnLst/>
              <a:rect l="l" t="t" r="r" b="b"/>
              <a:pathLst>
                <a:path w="3535" h="3512" extrusionOk="0">
                  <a:moveTo>
                    <a:pt x="1773" y="1"/>
                  </a:moveTo>
                  <a:cubicBezTo>
                    <a:pt x="801" y="1"/>
                    <a:pt x="27" y="756"/>
                    <a:pt x="12" y="1727"/>
                  </a:cubicBezTo>
                  <a:cubicBezTo>
                    <a:pt x="1" y="2711"/>
                    <a:pt x="759" y="3497"/>
                    <a:pt x="1738" y="3512"/>
                  </a:cubicBezTo>
                  <a:cubicBezTo>
                    <a:pt x="1746" y="3512"/>
                    <a:pt x="1754" y="3512"/>
                    <a:pt x="1763" y="3512"/>
                  </a:cubicBezTo>
                  <a:cubicBezTo>
                    <a:pt x="2734" y="3512"/>
                    <a:pt x="3507" y="2758"/>
                    <a:pt x="3521" y="1786"/>
                  </a:cubicBezTo>
                  <a:cubicBezTo>
                    <a:pt x="3534" y="803"/>
                    <a:pt x="2773" y="18"/>
                    <a:pt x="1796" y="1"/>
                  </a:cubicBezTo>
                  <a:cubicBezTo>
                    <a:pt x="1788" y="1"/>
                    <a:pt x="1781" y="1"/>
                    <a:pt x="17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9"/>
            <p:cNvSpPr/>
            <p:nvPr/>
          </p:nvSpPr>
          <p:spPr>
            <a:xfrm>
              <a:off x="7982140" y="4117706"/>
              <a:ext cx="139621" cy="139263"/>
            </a:xfrm>
            <a:custGeom>
              <a:avLst/>
              <a:gdLst/>
              <a:ahLst/>
              <a:cxnLst/>
              <a:rect l="l" t="t" r="r" b="b"/>
              <a:pathLst>
                <a:path w="3518" h="3509" extrusionOk="0">
                  <a:moveTo>
                    <a:pt x="1759" y="1"/>
                  </a:moveTo>
                  <a:cubicBezTo>
                    <a:pt x="780" y="1"/>
                    <a:pt x="7" y="768"/>
                    <a:pt x="5" y="1747"/>
                  </a:cubicBezTo>
                  <a:cubicBezTo>
                    <a:pt x="1" y="2728"/>
                    <a:pt x="771" y="3506"/>
                    <a:pt x="1753" y="3509"/>
                  </a:cubicBezTo>
                  <a:cubicBezTo>
                    <a:pt x="1756" y="3509"/>
                    <a:pt x="1760" y="3509"/>
                    <a:pt x="1764" y="3509"/>
                  </a:cubicBezTo>
                  <a:cubicBezTo>
                    <a:pt x="2738" y="3509"/>
                    <a:pt x="3510" y="2739"/>
                    <a:pt x="3513" y="1761"/>
                  </a:cubicBezTo>
                  <a:cubicBezTo>
                    <a:pt x="3517" y="781"/>
                    <a:pt x="2747" y="4"/>
                    <a:pt x="1767" y="1"/>
                  </a:cubicBezTo>
                  <a:cubicBezTo>
                    <a:pt x="1764" y="1"/>
                    <a:pt x="1762" y="1"/>
                    <a:pt x="175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9"/>
            <p:cNvSpPr/>
            <p:nvPr/>
          </p:nvSpPr>
          <p:spPr>
            <a:xfrm>
              <a:off x="8234478" y="4117706"/>
              <a:ext cx="139422" cy="139263"/>
            </a:xfrm>
            <a:custGeom>
              <a:avLst/>
              <a:gdLst/>
              <a:ahLst/>
              <a:cxnLst/>
              <a:rect l="l" t="t" r="r" b="b"/>
              <a:pathLst>
                <a:path w="3513" h="3509" extrusionOk="0">
                  <a:moveTo>
                    <a:pt x="1754" y="1"/>
                  </a:moveTo>
                  <a:cubicBezTo>
                    <a:pt x="775" y="1"/>
                    <a:pt x="3" y="771"/>
                    <a:pt x="2" y="1748"/>
                  </a:cubicBezTo>
                  <a:cubicBezTo>
                    <a:pt x="0" y="2731"/>
                    <a:pt x="769" y="3507"/>
                    <a:pt x="1751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9" y="2739"/>
                    <a:pt x="3511" y="1760"/>
                  </a:cubicBezTo>
                  <a:cubicBezTo>
                    <a:pt x="3512" y="777"/>
                    <a:pt x="2744" y="2"/>
                    <a:pt x="1762" y="1"/>
                  </a:cubicBezTo>
                  <a:cubicBezTo>
                    <a:pt x="1759" y="1"/>
                    <a:pt x="1757" y="1"/>
                    <a:pt x="175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9"/>
            <p:cNvSpPr/>
            <p:nvPr/>
          </p:nvSpPr>
          <p:spPr>
            <a:xfrm>
              <a:off x="8486817" y="4117706"/>
              <a:ext cx="139382" cy="139263"/>
            </a:xfrm>
            <a:custGeom>
              <a:avLst/>
              <a:gdLst/>
              <a:ahLst/>
              <a:cxnLst/>
              <a:rect l="l" t="t" r="r" b="b"/>
              <a:pathLst>
                <a:path w="3512" h="3509" extrusionOk="0">
                  <a:moveTo>
                    <a:pt x="1753" y="1"/>
                  </a:moveTo>
                  <a:cubicBezTo>
                    <a:pt x="775" y="1"/>
                    <a:pt x="3" y="771"/>
                    <a:pt x="1" y="1748"/>
                  </a:cubicBezTo>
                  <a:cubicBezTo>
                    <a:pt x="0" y="2731"/>
                    <a:pt x="769" y="3507"/>
                    <a:pt x="1750" y="3509"/>
                  </a:cubicBezTo>
                  <a:cubicBezTo>
                    <a:pt x="1752" y="3509"/>
                    <a:pt x="1754" y="3509"/>
                    <a:pt x="1756" y="3509"/>
                  </a:cubicBezTo>
                  <a:cubicBezTo>
                    <a:pt x="2736" y="3509"/>
                    <a:pt x="3508" y="2739"/>
                    <a:pt x="3510" y="1760"/>
                  </a:cubicBezTo>
                  <a:cubicBezTo>
                    <a:pt x="3512" y="777"/>
                    <a:pt x="2740" y="2"/>
                    <a:pt x="1762" y="1"/>
                  </a:cubicBezTo>
                  <a:cubicBezTo>
                    <a:pt x="1759" y="1"/>
                    <a:pt x="1756" y="1"/>
                    <a:pt x="17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9"/>
            <p:cNvSpPr/>
            <p:nvPr/>
          </p:nvSpPr>
          <p:spPr>
            <a:xfrm>
              <a:off x="8738640" y="4117706"/>
              <a:ext cx="140295" cy="139343"/>
            </a:xfrm>
            <a:custGeom>
              <a:avLst/>
              <a:gdLst/>
              <a:ahLst/>
              <a:cxnLst/>
              <a:rect l="l" t="t" r="r" b="b"/>
              <a:pathLst>
                <a:path w="3535" h="3511" extrusionOk="0">
                  <a:moveTo>
                    <a:pt x="1768" y="1"/>
                  </a:moveTo>
                  <a:cubicBezTo>
                    <a:pt x="797" y="1"/>
                    <a:pt x="25" y="754"/>
                    <a:pt x="14" y="1727"/>
                  </a:cubicBezTo>
                  <a:cubicBezTo>
                    <a:pt x="1" y="2711"/>
                    <a:pt x="760" y="3496"/>
                    <a:pt x="1740" y="3510"/>
                  </a:cubicBezTo>
                  <a:cubicBezTo>
                    <a:pt x="1748" y="3510"/>
                    <a:pt x="1756" y="3510"/>
                    <a:pt x="1764" y="3510"/>
                  </a:cubicBezTo>
                  <a:cubicBezTo>
                    <a:pt x="2734" y="3510"/>
                    <a:pt x="3507" y="2756"/>
                    <a:pt x="3522" y="1784"/>
                  </a:cubicBezTo>
                  <a:cubicBezTo>
                    <a:pt x="3535" y="800"/>
                    <a:pt x="2776" y="14"/>
                    <a:pt x="1796" y="1"/>
                  </a:cubicBezTo>
                  <a:cubicBezTo>
                    <a:pt x="1787" y="1"/>
                    <a:pt x="1777" y="1"/>
                    <a:pt x="17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9"/>
            <p:cNvSpPr/>
            <p:nvPr/>
          </p:nvSpPr>
          <p:spPr>
            <a:xfrm>
              <a:off x="7350539" y="4243081"/>
              <a:ext cx="141367" cy="141010"/>
            </a:xfrm>
            <a:custGeom>
              <a:avLst/>
              <a:gdLst/>
              <a:ahLst/>
              <a:cxnLst/>
              <a:rect l="l" t="t" r="r" b="b"/>
              <a:pathLst>
                <a:path w="3562" h="3553" extrusionOk="0">
                  <a:moveTo>
                    <a:pt x="1786" y="1"/>
                  </a:moveTo>
                  <a:cubicBezTo>
                    <a:pt x="779" y="1"/>
                    <a:pt x="7" y="764"/>
                    <a:pt x="3" y="1769"/>
                  </a:cubicBezTo>
                  <a:cubicBezTo>
                    <a:pt x="0" y="2762"/>
                    <a:pt x="747" y="3530"/>
                    <a:pt x="1733" y="3552"/>
                  </a:cubicBezTo>
                  <a:cubicBezTo>
                    <a:pt x="1747" y="3552"/>
                    <a:pt x="1761" y="3553"/>
                    <a:pt x="1775" y="3553"/>
                  </a:cubicBezTo>
                  <a:cubicBezTo>
                    <a:pt x="2781" y="3553"/>
                    <a:pt x="3554" y="2789"/>
                    <a:pt x="3557" y="1785"/>
                  </a:cubicBezTo>
                  <a:cubicBezTo>
                    <a:pt x="3561" y="792"/>
                    <a:pt x="2814" y="19"/>
                    <a:pt x="1828" y="1"/>
                  </a:cubicBezTo>
                  <a:cubicBezTo>
                    <a:pt x="1814" y="1"/>
                    <a:pt x="1800" y="1"/>
                    <a:pt x="178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9"/>
            <p:cNvSpPr/>
            <p:nvPr/>
          </p:nvSpPr>
          <p:spPr>
            <a:xfrm>
              <a:off x="7601885" y="4242922"/>
              <a:ext cx="143312" cy="140970"/>
            </a:xfrm>
            <a:custGeom>
              <a:avLst/>
              <a:gdLst/>
              <a:ahLst/>
              <a:cxnLst/>
              <a:rect l="l" t="t" r="r" b="b"/>
              <a:pathLst>
                <a:path w="3611" h="3552" extrusionOk="0">
                  <a:moveTo>
                    <a:pt x="1811" y="1"/>
                  </a:moveTo>
                  <a:cubicBezTo>
                    <a:pt x="826" y="1"/>
                    <a:pt x="55" y="737"/>
                    <a:pt x="28" y="1712"/>
                  </a:cubicBezTo>
                  <a:cubicBezTo>
                    <a:pt x="0" y="2711"/>
                    <a:pt x="721" y="3506"/>
                    <a:pt x="1698" y="3549"/>
                  </a:cubicBezTo>
                  <a:cubicBezTo>
                    <a:pt x="1731" y="3550"/>
                    <a:pt x="1763" y="3551"/>
                    <a:pt x="1795" y="3551"/>
                  </a:cubicBezTo>
                  <a:cubicBezTo>
                    <a:pt x="2782" y="3551"/>
                    <a:pt x="3552" y="2823"/>
                    <a:pt x="3580" y="1842"/>
                  </a:cubicBezTo>
                  <a:cubicBezTo>
                    <a:pt x="3610" y="815"/>
                    <a:pt x="2847" y="12"/>
                    <a:pt x="1831" y="1"/>
                  </a:cubicBezTo>
                  <a:cubicBezTo>
                    <a:pt x="1825" y="1"/>
                    <a:pt x="1818" y="1"/>
                    <a:pt x="18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9"/>
            <p:cNvSpPr/>
            <p:nvPr/>
          </p:nvSpPr>
          <p:spPr>
            <a:xfrm>
              <a:off x="7855057" y="4243042"/>
              <a:ext cx="141407" cy="140970"/>
            </a:xfrm>
            <a:custGeom>
              <a:avLst/>
              <a:gdLst/>
              <a:ahLst/>
              <a:cxnLst/>
              <a:rect l="l" t="t" r="r" b="b"/>
              <a:pathLst>
                <a:path w="3563" h="3552" extrusionOk="0">
                  <a:moveTo>
                    <a:pt x="1780" y="1"/>
                  </a:moveTo>
                  <a:cubicBezTo>
                    <a:pt x="1772" y="1"/>
                    <a:pt x="1763" y="1"/>
                    <a:pt x="1755" y="1"/>
                  </a:cubicBezTo>
                  <a:cubicBezTo>
                    <a:pt x="768" y="11"/>
                    <a:pt x="13" y="774"/>
                    <a:pt x="6" y="1761"/>
                  </a:cubicBezTo>
                  <a:cubicBezTo>
                    <a:pt x="0" y="2777"/>
                    <a:pt x="769" y="3552"/>
                    <a:pt x="1783" y="3552"/>
                  </a:cubicBezTo>
                  <a:cubicBezTo>
                    <a:pt x="1791" y="3552"/>
                    <a:pt x="1800" y="3552"/>
                    <a:pt x="1808" y="3552"/>
                  </a:cubicBezTo>
                  <a:cubicBezTo>
                    <a:pt x="2795" y="3543"/>
                    <a:pt x="3550" y="2780"/>
                    <a:pt x="3557" y="1790"/>
                  </a:cubicBezTo>
                  <a:cubicBezTo>
                    <a:pt x="3563" y="775"/>
                    <a:pt x="2794" y="1"/>
                    <a:pt x="17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9"/>
            <p:cNvSpPr/>
            <p:nvPr/>
          </p:nvSpPr>
          <p:spPr>
            <a:xfrm>
              <a:off x="8107039" y="4242922"/>
              <a:ext cx="142081" cy="141049"/>
            </a:xfrm>
            <a:custGeom>
              <a:avLst/>
              <a:gdLst/>
              <a:ahLst/>
              <a:cxnLst/>
              <a:rect l="l" t="t" r="r" b="b"/>
              <a:pathLst>
                <a:path w="3580" h="3554" extrusionOk="0">
                  <a:moveTo>
                    <a:pt x="1791" y="1"/>
                  </a:moveTo>
                  <a:cubicBezTo>
                    <a:pt x="772" y="1"/>
                    <a:pt x="0" y="783"/>
                    <a:pt x="15" y="1807"/>
                  </a:cubicBezTo>
                  <a:cubicBezTo>
                    <a:pt x="29" y="2796"/>
                    <a:pt x="792" y="3549"/>
                    <a:pt x="1782" y="3553"/>
                  </a:cubicBezTo>
                  <a:cubicBezTo>
                    <a:pt x="1784" y="3553"/>
                    <a:pt x="1786" y="3553"/>
                    <a:pt x="1788" y="3553"/>
                  </a:cubicBezTo>
                  <a:cubicBezTo>
                    <a:pt x="2808" y="3553"/>
                    <a:pt x="3580" y="2771"/>
                    <a:pt x="3566" y="1747"/>
                  </a:cubicBezTo>
                  <a:cubicBezTo>
                    <a:pt x="3551" y="763"/>
                    <a:pt x="2787" y="7"/>
                    <a:pt x="1797" y="1"/>
                  </a:cubicBezTo>
                  <a:cubicBezTo>
                    <a:pt x="1795" y="1"/>
                    <a:pt x="1793" y="1"/>
                    <a:pt x="179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9"/>
            <p:cNvSpPr/>
            <p:nvPr/>
          </p:nvSpPr>
          <p:spPr>
            <a:xfrm>
              <a:off x="8359219" y="4243121"/>
              <a:ext cx="142280" cy="140970"/>
            </a:xfrm>
            <a:custGeom>
              <a:avLst/>
              <a:gdLst/>
              <a:ahLst/>
              <a:cxnLst/>
              <a:rect l="l" t="t" r="r" b="b"/>
              <a:pathLst>
                <a:path w="3585" h="3552" extrusionOk="0">
                  <a:moveTo>
                    <a:pt x="1800" y="0"/>
                  </a:moveTo>
                  <a:cubicBezTo>
                    <a:pt x="1799" y="0"/>
                    <a:pt x="1798" y="0"/>
                    <a:pt x="1797" y="0"/>
                  </a:cubicBezTo>
                  <a:cubicBezTo>
                    <a:pt x="773" y="0"/>
                    <a:pt x="1" y="785"/>
                    <a:pt x="17" y="1814"/>
                  </a:cubicBezTo>
                  <a:cubicBezTo>
                    <a:pt x="31" y="2798"/>
                    <a:pt x="800" y="3550"/>
                    <a:pt x="1790" y="3551"/>
                  </a:cubicBezTo>
                  <a:cubicBezTo>
                    <a:pt x="2813" y="3551"/>
                    <a:pt x="3585" y="2766"/>
                    <a:pt x="3569" y="1737"/>
                  </a:cubicBezTo>
                  <a:cubicBezTo>
                    <a:pt x="3550" y="753"/>
                    <a:pt x="2786" y="0"/>
                    <a:pt x="18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9"/>
            <p:cNvSpPr/>
            <p:nvPr/>
          </p:nvSpPr>
          <p:spPr>
            <a:xfrm>
              <a:off x="8610922" y="4243042"/>
              <a:ext cx="143312" cy="141049"/>
            </a:xfrm>
            <a:custGeom>
              <a:avLst/>
              <a:gdLst/>
              <a:ahLst/>
              <a:cxnLst/>
              <a:rect l="l" t="t" r="r" b="b"/>
              <a:pathLst>
                <a:path w="3611" h="3554" extrusionOk="0">
                  <a:moveTo>
                    <a:pt x="1809" y="1"/>
                  </a:moveTo>
                  <a:cubicBezTo>
                    <a:pt x="828" y="1"/>
                    <a:pt x="62" y="734"/>
                    <a:pt x="31" y="1706"/>
                  </a:cubicBezTo>
                  <a:cubicBezTo>
                    <a:pt x="0" y="2737"/>
                    <a:pt x="756" y="3539"/>
                    <a:pt x="1774" y="3553"/>
                  </a:cubicBezTo>
                  <a:cubicBezTo>
                    <a:pt x="1782" y="3553"/>
                    <a:pt x="1791" y="3553"/>
                    <a:pt x="1800" y="3553"/>
                  </a:cubicBezTo>
                  <a:cubicBezTo>
                    <a:pt x="2782" y="3553"/>
                    <a:pt x="3549" y="2821"/>
                    <a:pt x="3580" y="1848"/>
                  </a:cubicBezTo>
                  <a:cubicBezTo>
                    <a:pt x="3611" y="817"/>
                    <a:pt x="2855" y="15"/>
                    <a:pt x="1837" y="1"/>
                  </a:cubicBezTo>
                  <a:cubicBezTo>
                    <a:pt x="1828" y="1"/>
                    <a:pt x="1818" y="1"/>
                    <a:pt x="180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9"/>
            <p:cNvSpPr/>
            <p:nvPr/>
          </p:nvSpPr>
          <p:spPr>
            <a:xfrm>
              <a:off x="7351452" y="3991933"/>
              <a:ext cx="139422" cy="138509"/>
            </a:xfrm>
            <a:custGeom>
              <a:avLst/>
              <a:gdLst/>
              <a:ahLst/>
              <a:cxnLst/>
              <a:rect l="l" t="t" r="r" b="b"/>
              <a:pathLst>
                <a:path w="3513" h="3490" extrusionOk="0">
                  <a:moveTo>
                    <a:pt x="1755" y="1"/>
                  </a:moveTo>
                  <a:cubicBezTo>
                    <a:pt x="817" y="1"/>
                    <a:pt x="26" y="776"/>
                    <a:pt x="13" y="1722"/>
                  </a:cubicBezTo>
                  <a:cubicBezTo>
                    <a:pt x="0" y="2658"/>
                    <a:pt x="759" y="3453"/>
                    <a:pt x="1696" y="3488"/>
                  </a:cubicBezTo>
                  <a:cubicBezTo>
                    <a:pt x="1717" y="3489"/>
                    <a:pt x="1738" y="3489"/>
                    <a:pt x="1759" y="3489"/>
                  </a:cubicBezTo>
                  <a:cubicBezTo>
                    <a:pt x="2696" y="3489"/>
                    <a:pt x="3488" y="2712"/>
                    <a:pt x="3499" y="1767"/>
                  </a:cubicBezTo>
                  <a:cubicBezTo>
                    <a:pt x="3512" y="833"/>
                    <a:pt x="2755" y="38"/>
                    <a:pt x="1818" y="2"/>
                  </a:cubicBezTo>
                  <a:cubicBezTo>
                    <a:pt x="1797" y="1"/>
                    <a:pt x="1776" y="1"/>
                    <a:pt x="17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9"/>
            <p:cNvSpPr/>
            <p:nvPr/>
          </p:nvSpPr>
          <p:spPr>
            <a:xfrm>
              <a:off x="7603552" y="3992092"/>
              <a:ext cx="139978" cy="138351"/>
            </a:xfrm>
            <a:custGeom>
              <a:avLst/>
              <a:gdLst/>
              <a:ahLst/>
              <a:cxnLst/>
              <a:rect l="l" t="t" r="r" b="b"/>
              <a:pathLst>
                <a:path w="3527" h="3486" extrusionOk="0">
                  <a:moveTo>
                    <a:pt x="1764" y="1"/>
                  </a:moveTo>
                  <a:cubicBezTo>
                    <a:pt x="798" y="1"/>
                    <a:pt x="0" y="813"/>
                    <a:pt x="22" y="1779"/>
                  </a:cubicBezTo>
                  <a:cubicBezTo>
                    <a:pt x="41" y="2715"/>
                    <a:pt x="822" y="3484"/>
                    <a:pt x="1757" y="3485"/>
                  </a:cubicBezTo>
                  <a:cubicBezTo>
                    <a:pt x="1758" y="3485"/>
                    <a:pt x="1759" y="3485"/>
                    <a:pt x="1760" y="3485"/>
                  </a:cubicBezTo>
                  <a:cubicBezTo>
                    <a:pt x="2727" y="3485"/>
                    <a:pt x="3526" y="2674"/>
                    <a:pt x="3505" y="1708"/>
                  </a:cubicBezTo>
                  <a:cubicBezTo>
                    <a:pt x="3485" y="771"/>
                    <a:pt x="2704" y="4"/>
                    <a:pt x="1769" y="1"/>
                  </a:cubicBezTo>
                  <a:cubicBezTo>
                    <a:pt x="1767" y="1"/>
                    <a:pt x="1766" y="1"/>
                    <a:pt x="17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9"/>
            <p:cNvSpPr/>
            <p:nvPr/>
          </p:nvSpPr>
          <p:spPr>
            <a:xfrm>
              <a:off x="7854383" y="3992132"/>
              <a:ext cx="142835" cy="138351"/>
            </a:xfrm>
            <a:custGeom>
              <a:avLst/>
              <a:gdLst/>
              <a:ahLst/>
              <a:cxnLst/>
              <a:rect l="l" t="t" r="r" b="b"/>
              <a:pathLst>
                <a:path w="3599" h="3486" extrusionOk="0">
                  <a:moveTo>
                    <a:pt x="1796" y="0"/>
                  </a:moveTo>
                  <a:cubicBezTo>
                    <a:pt x="894" y="0"/>
                    <a:pt x="116" y="727"/>
                    <a:pt x="59" y="1640"/>
                  </a:cubicBezTo>
                  <a:cubicBezTo>
                    <a:pt x="0" y="2601"/>
                    <a:pt x="769" y="3448"/>
                    <a:pt x="1736" y="3484"/>
                  </a:cubicBezTo>
                  <a:cubicBezTo>
                    <a:pt x="1757" y="3485"/>
                    <a:pt x="1778" y="3486"/>
                    <a:pt x="1798" y="3486"/>
                  </a:cubicBezTo>
                  <a:cubicBezTo>
                    <a:pt x="2703" y="3486"/>
                    <a:pt x="3481" y="2757"/>
                    <a:pt x="3538" y="1846"/>
                  </a:cubicBezTo>
                  <a:cubicBezTo>
                    <a:pt x="3599" y="884"/>
                    <a:pt x="2828" y="38"/>
                    <a:pt x="1861" y="1"/>
                  </a:cubicBezTo>
                  <a:cubicBezTo>
                    <a:pt x="1840" y="1"/>
                    <a:pt x="1818" y="0"/>
                    <a:pt x="179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9"/>
            <p:cNvSpPr/>
            <p:nvPr/>
          </p:nvSpPr>
          <p:spPr>
            <a:xfrm>
              <a:off x="8107356" y="3991973"/>
              <a:ext cx="141446" cy="138311"/>
            </a:xfrm>
            <a:custGeom>
              <a:avLst/>
              <a:gdLst/>
              <a:ahLst/>
              <a:cxnLst/>
              <a:rect l="l" t="t" r="r" b="b"/>
              <a:pathLst>
                <a:path w="3564" h="3485" extrusionOk="0">
                  <a:moveTo>
                    <a:pt x="1782" y="1"/>
                  </a:moveTo>
                  <a:cubicBezTo>
                    <a:pt x="859" y="1"/>
                    <a:pt x="76" y="751"/>
                    <a:pt x="40" y="1676"/>
                  </a:cubicBezTo>
                  <a:cubicBezTo>
                    <a:pt x="1" y="2637"/>
                    <a:pt x="789" y="3470"/>
                    <a:pt x="1755" y="3484"/>
                  </a:cubicBezTo>
                  <a:cubicBezTo>
                    <a:pt x="1767" y="3484"/>
                    <a:pt x="1778" y="3484"/>
                    <a:pt x="1789" y="3484"/>
                  </a:cubicBezTo>
                  <a:cubicBezTo>
                    <a:pt x="2708" y="3484"/>
                    <a:pt x="3486" y="2734"/>
                    <a:pt x="3523" y="1810"/>
                  </a:cubicBezTo>
                  <a:cubicBezTo>
                    <a:pt x="3563" y="849"/>
                    <a:pt x="2776" y="16"/>
                    <a:pt x="1809" y="1"/>
                  </a:cubicBezTo>
                  <a:cubicBezTo>
                    <a:pt x="1800" y="1"/>
                    <a:pt x="1791" y="1"/>
                    <a:pt x="17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9"/>
            <p:cNvSpPr/>
            <p:nvPr/>
          </p:nvSpPr>
          <p:spPr>
            <a:xfrm>
              <a:off x="8361005" y="3991973"/>
              <a:ext cx="138668" cy="138470"/>
            </a:xfrm>
            <a:custGeom>
              <a:avLst/>
              <a:gdLst/>
              <a:ahLst/>
              <a:cxnLst/>
              <a:rect l="l" t="t" r="r" b="b"/>
              <a:pathLst>
                <a:path w="3494" h="3489" extrusionOk="0">
                  <a:moveTo>
                    <a:pt x="1750" y="1"/>
                  </a:moveTo>
                  <a:cubicBezTo>
                    <a:pt x="794" y="1"/>
                    <a:pt x="1" y="797"/>
                    <a:pt x="5" y="1754"/>
                  </a:cubicBezTo>
                  <a:cubicBezTo>
                    <a:pt x="8" y="2689"/>
                    <a:pt x="780" y="3472"/>
                    <a:pt x="1716" y="3488"/>
                  </a:cubicBezTo>
                  <a:cubicBezTo>
                    <a:pt x="1726" y="3489"/>
                    <a:pt x="1735" y="3489"/>
                    <a:pt x="1744" y="3489"/>
                  </a:cubicBezTo>
                  <a:cubicBezTo>
                    <a:pt x="2700" y="3489"/>
                    <a:pt x="3494" y="2693"/>
                    <a:pt x="3489" y="1735"/>
                  </a:cubicBezTo>
                  <a:cubicBezTo>
                    <a:pt x="3484" y="800"/>
                    <a:pt x="2715" y="21"/>
                    <a:pt x="1778" y="1"/>
                  </a:cubicBezTo>
                  <a:cubicBezTo>
                    <a:pt x="1769" y="1"/>
                    <a:pt x="1759" y="1"/>
                    <a:pt x="17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9"/>
            <p:cNvSpPr/>
            <p:nvPr/>
          </p:nvSpPr>
          <p:spPr>
            <a:xfrm>
              <a:off x="8611200" y="3991933"/>
              <a:ext cx="142875" cy="138390"/>
            </a:xfrm>
            <a:custGeom>
              <a:avLst/>
              <a:gdLst/>
              <a:ahLst/>
              <a:cxnLst/>
              <a:rect l="l" t="t" r="r" b="b"/>
              <a:pathLst>
                <a:path w="3600" h="3487" extrusionOk="0">
                  <a:moveTo>
                    <a:pt x="1802" y="1"/>
                  </a:moveTo>
                  <a:cubicBezTo>
                    <a:pt x="898" y="1"/>
                    <a:pt x="116" y="729"/>
                    <a:pt x="60" y="1641"/>
                  </a:cubicBezTo>
                  <a:cubicBezTo>
                    <a:pt x="1" y="2602"/>
                    <a:pt x="770" y="3449"/>
                    <a:pt x="1736" y="3485"/>
                  </a:cubicBezTo>
                  <a:cubicBezTo>
                    <a:pt x="1758" y="3486"/>
                    <a:pt x="1780" y="3486"/>
                    <a:pt x="1802" y="3486"/>
                  </a:cubicBezTo>
                  <a:cubicBezTo>
                    <a:pt x="2705" y="3486"/>
                    <a:pt x="3482" y="2759"/>
                    <a:pt x="3539" y="1848"/>
                  </a:cubicBezTo>
                  <a:cubicBezTo>
                    <a:pt x="3599" y="887"/>
                    <a:pt x="2829" y="38"/>
                    <a:pt x="1862" y="2"/>
                  </a:cubicBezTo>
                  <a:cubicBezTo>
                    <a:pt x="1842" y="1"/>
                    <a:pt x="1822" y="1"/>
                    <a:pt x="18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9"/>
            <p:cNvSpPr/>
            <p:nvPr/>
          </p:nvSpPr>
          <p:spPr>
            <a:xfrm>
              <a:off x="7478653" y="3866796"/>
              <a:ext cx="137438" cy="136604"/>
            </a:xfrm>
            <a:custGeom>
              <a:avLst/>
              <a:gdLst/>
              <a:ahLst/>
              <a:cxnLst/>
              <a:rect l="l" t="t" r="r" b="b"/>
              <a:pathLst>
                <a:path w="3463" h="3442" extrusionOk="0">
                  <a:moveTo>
                    <a:pt x="1734" y="0"/>
                  </a:moveTo>
                  <a:cubicBezTo>
                    <a:pt x="1728" y="0"/>
                    <a:pt x="1722" y="0"/>
                    <a:pt x="1716" y="0"/>
                  </a:cubicBezTo>
                  <a:cubicBezTo>
                    <a:pt x="797" y="9"/>
                    <a:pt x="1" y="817"/>
                    <a:pt x="10" y="1734"/>
                  </a:cubicBezTo>
                  <a:cubicBezTo>
                    <a:pt x="18" y="2649"/>
                    <a:pt x="817" y="3441"/>
                    <a:pt x="1729" y="3441"/>
                  </a:cubicBezTo>
                  <a:cubicBezTo>
                    <a:pt x="1734" y="3441"/>
                    <a:pt x="1739" y="3441"/>
                    <a:pt x="1744" y="3441"/>
                  </a:cubicBezTo>
                  <a:cubicBezTo>
                    <a:pt x="2664" y="3433"/>
                    <a:pt x="3462" y="2625"/>
                    <a:pt x="3451" y="1707"/>
                  </a:cubicBezTo>
                  <a:cubicBezTo>
                    <a:pt x="3442" y="794"/>
                    <a:pt x="2644" y="0"/>
                    <a:pt x="17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9"/>
            <p:cNvSpPr/>
            <p:nvPr/>
          </p:nvSpPr>
          <p:spPr>
            <a:xfrm>
              <a:off x="7731111" y="3866796"/>
              <a:ext cx="137041" cy="136604"/>
            </a:xfrm>
            <a:custGeom>
              <a:avLst/>
              <a:gdLst/>
              <a:ahLst/>
              <a:cxnLst/>
              <a:rect l="l" t="t" r="r" b="b"/>
              <a:pathLst>
                <a:path w="3453" h="3442" extrusionOk="0">
                  <a:moveTo>
                    <a:pt x="1721" y="0"/>
                  </a:moveTo>
                  <a:cubicBezTo>
                    <a:pt x="810" y="0"/>
                    <a:pt x="10" y="797"/>
                    <a:pt x="7" y="1711"/>
                  </a:cubicBezTo>
                  <a:cubicBezTo>
                    <a:pt x="0" y="2630"/>
                    <a:pt x="801" y="3437"/>
                    <a:pt x="1720" y="3441"/>
                  </a:cubicBezTo>
                  <a:cubicBezTo>
                    <a:pt x="1724" y="3441"/>
                    <a:pt x="1728" y="3441"/>
                    <a:pt x="1732" y="3441"/>
                  </a:cubicBezTo>
                  <a:cubicBezTo>
                    <a:pt x="2646" y="3441"/>
                    <a:pt x="3446" y="2645"/>
                    <a:pt x="3449" y="1729"/>
                  </a:cubicBezTo>
                  <a:cubicBezTo>
                    <a:pt x="3453" y="811"/>
                    <a:pt x="2654" y="5"/>
                    <a:pt x="1736" y="0"/>
                  </a:cubicBezTo>
                  <a:cubicBezTo>
                    <a:pt x="1731" y="0"/>
                    <a:pt x="1726" y="0"/>
                    <a:pt x="17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9"/>
            <p:cNvSpPr/>
            <p:nvPr/>
          </p:nvSpPr>
          <p:spPr>
            <a:xfrm>
              <a:off x="7982894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8" y="0"/>
                  </a:moveTo>
                  <a:cubicBezTo>
                    <a:pt x="1730" y="0"/>
                    <a:pt x="1722" y="0"/>
                    <a:pt x="1713" y="0"/>
                  </a:cubicBezTo>
                  <a:cubicBezTo>
                    <a:pt x="791" y="18"/>
                    <a:pt x="1" y="836"/>
                    <a:pt x="17" y="1748"/>
                  </a:cubicBezTo>
                  <a:cubicBezTo>
                    <a:pt x="32" y="2660"/>
                    <a:pt x="836" y="3444"/>
                    <a:pt x="1737" y="3444"/>
                  </a:cubicBezTo>
                  <a:cubicBezTo>
                    <a:pt x="1746" y="3444"/>
                    <a:pt x="1755" y="3444"/>
                    <a:pt x="1764" y="3444"/>
                  </a:cubicBezTo>
                  <a:cubicBezTo>
                    <a:pt x="2685" y="3428"/>
                    <a:pt x="3477" y="2609"/>
                    <a:pt x="3461" y="1697"/>
                  </a:cubicBezTo>
                  <a:cubicBezTo>
                    <a:pt x="3443" y="786"/>
                    <a:pt x="2641" y="0"/>
                    <a:pt x="17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9"/>
            <p:cNvSpPr/>
            <p:nvPr/>
          </p:nvSpPr>
          <p:spPr>
            <a:xfrm>
              <a:off x="8235232" y="3866677"/>
              <a:ext cx="137993" cy="136723"/>
            </a:xfrm>
            <a:custGeom>
              <a:avLst/>
              <a:gdLst/>
              <a:ahLst/>
              <a:cxnLst/>
              <a:rect l="l" t="t" r="r" b="b"/>
              <a:pathLst>
                <a:path w="3477" h="3445" extrusionOk="0">
                  <a:moveTo>
                    <a:pt x="1737" y="0"/>
                  </a:moveTo>
                  <a:cubicBezTo>
                    <a:pt x="1729" y="0"/>
                    <a:pt x="1721" y="0"/>
                    <a:pt x="1713" y="0"/>
                  </a:cubicBezTo>
                  <a:cubicBezTo>
                    <a:pt x="791" y="18"/>
                    <a:pt x="0" y="836"/>
                    <a:pt x="16" y="1748"/>
                  </a:cubicBezTo>
                  <a:cubicBezTo>
                    <a:pt x="32" y="2660"/>
                    <a:pt x="834" y="3444"/>
                    <a:pt x="1736" y="3444"/>
                  </a:cubicBezTo>
                  <a:cubicBezTo>
                    <a:pt x="1745" y="3444"/>
                    <a:pt x="1754" y="3444"/>
                    <a:pt x="1763" y="3444"/>
                  </a:cubicBezTo>
                  <a:cubicBezTo>
                    <a:pt x="2684" y="3428"/>
                    <a:pt x="3476" y="2609"/>
                    <a:pt x="3459" y="1697"/>
                  </a:cubicBezTo>
                  <a:cubicBezTo>
                    <a:pt x="3443" y="786"/>
                    <a:pt x="2639" y="0"/>
                    <a:pt x="173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9"/>
            <p:cNvSpPr/>
            <p:nvPr/>
          </p:nvSpPr>
          <p:spPr>
            <a:xfrm>
              <a:off x="8486499" y="3866716"/>
              <a:ext cx="139898" cy="136803"/>
            </a:xfrm>
            <a:custGeom>
              <a:avLst/>
              <a:gdLst/>
              <a:ahLst/>
              <a:cxnLst/>
              <a:rect l="l" t="t" r="r" b="b"/>
              <a:pathLst>
                <a:path w="3525" h="3447" extrusionOk="0">
                  <a:moveTo>
                    <a:pt x="1757" y="1"/>
                  </a:moveTo>
                  <a:cubicBezTo>
                    <a:pt x="877" y="1"/>
                    <a:pt x="81" y="764"/>
                    <a:pt x="43" y="1661"/>
                  </a:cubicBezTo>
                  <a:cubicBezTo>
                    <a:pt x="1" y="2569"/>
                    <a:pt x="781" y="3403"/>
                    <a:pt x="1702" y="3445"/>
                  </a:cubicBezTo>
                  <a:cubicBezTo>
                    <a:pt x="1724" y="3446"/>
                    <a:pt x="1747" y="3446"/>
                    <a:pt x="1770" y="3446"/>
                  </a:cubicBezTo>
                  <a:cubicBezTo>
                    <a:pt x="2651" y="3446"/>
                    <a:pt x="3447" y="2683"/>
                    <a:pt x="3485" y="1784"/>
                  </a:cubicBezTo>
                  <a:cubicBezTo>
                    <a:pt x="3524" y="878"/>
                    <a:pt x="2747" y="41"/>
                    <a:pt x="1825" y="2"/>
                  </a:cubicBezTo>
                  <a:cubicBezTo>
                    <a:pt x="1802" y="1"/>
                    <a:pt x="1779" y="1"/>
                    <a:pt x="175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9"/>
            <p:cNvSpPr/>
            <p:nvPr/>
          </p:nvSpPr>
          <p:spPr>
            <a:xfrm>
              <a:off x="8740029" y="3866796"/>
              <a:ext cx="137477" cy="136604"/>
            </a:xfrm>
            <a:custGeom>
              <a:avLst/>
              <a:gdLst/>
              <a:ahLst/>
              <a:cxnLst/>
              <a:rect l="l" t="t" r="r" b="b"/>
              <a:pathLst>
                <a:path w="3464" h="3442" extrusionOk="0">
                  <a:moveTo>
                    <a:pt x="1725" y="0"/>
                  </a:moveTo>
                  <a:cubicBezTo>
                    <a:pt x="816" y="0"/>
                    <a:pt x="18" y="792"/>
                    <a:pt x="11" y="1707"/>
                  </a:cubicBezTo>
                  <a:cubicBezTo>
                    <a:pt x="1" y="2625"/>
                    <a:pt x="797" y="3433"/>
                    <a:pt x="1719" y="3441"/>
                  </a:cubicBezTo>
                  <a:cubicBezTo>
                    <a:pt x="1725" y="3441"/>
                    <a:pt x="1731" y="3441"/>
                    <a:pt x="1736" y="3441"/>
                  </a:cubicBezTo>
                  <a:cubicBezTo>
                    <a:pt x="2647" y="3441"/>
                    <a:pt x="3443" y="2649"/>
                    <a:pt x="3453" y="1734"/>
                  </a:cubicBezTo>
                  <a:cubicBezTo>
                    <a:pt x="3463" y="817"/>
                    <a:pt x="2667" y="9"/>
                    <a:pt x="1745" y="0"/>
                  </a:cubicBezTo>
                  <a:cubicBezTo>
                    <a:pt x="1738" y="0"/>
                    <a:pt x="1732" y="0"/>
                    <a:pt x="172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9"/>
            <p:cNvSpPr/>
            <p:nvPr/>
          </p:nvSpPr>
          <p:spPr>
            <a:xfrm>
              <a:off x="7353119" y="3742135"/>
              <a:ext cx="135215" cy="133707"/>
            </a:xfrm>
            <a:custGeom>
              <a:avLst/>
              <a:gdLst/>
              <a:ahLst/>
              <a:cxnLst/>
              <a:rect l="l" t="t" r="r" b="b"/>
              <a:pathLst>
                <a:path w="3407" h="3369" extrusionOk="0">
                  <a:moveTo>
                    <a:pt x="1710" y="0"/>
                  </a:moveTo>
                  <a:cubicBezTo>
                    <a:pt x="828" y="0"/>
                    <a:pt x="63" y="738"/>
                    <a:pt x="32" y="1634"/>
                  </a:cubicBezTo>
                  <a:cubicBezTo>
                    <a:pt x="0" y="2530"/>
                    <a:pt x="739" y="3322"/>
                    <a:pt x="1646" y="3367"/>
                  </a:cubicBezTo>
                  <a:cubicBezTo>
                    <a:pt x="1671" y="3368"/>
                    <a:pt x="1696" y="3368"/>
                    <a:pt x="1720" y="3368"/>
                  </a:cubicBezTo>
                  <a:cubicBezTo>
                    <a:pt x="2616" y="3368"/>
                    <a:pt x="3392" y="2605"/>
                    <a:pt x="3399" y="1696"/>
                  </a:cubicBezTo>
                  <a:cubicBezTo>
                    <a:pt x="3407" y="794"/>
                    <a:pt x="2652" y="21"/>
                    <a:pt x="1746" y="1"/>
                  </a:cubicBezTo>
                  <a:cubicBezTo>
                    <a:pt x="1734" y="0"/>
                    <a:pt x="1722" y="0"/>
                    <a:pt x="17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9"/>
            <p:cNvSpPr/>
            <p:nvPr/>
          </p:nvSpPr>
          <p:spPr>
            <a:xfrm>
              <a:off x="7605537" y="3742095"/>
              <a:ext cx="134898" cy="133668"/>
            </a:xfrm>
            <a:custGeom>
              <a:avLst/>
              <a:gdLst/>
              <a:ahLst/>
              <a:cxnLst/>
              <a:rect l="l" t="t" r="r" b="b"/>
              <a:pathLst>
                <a:path w="3399" h="3368" extrusionOk="0">
                  <a:moveTo>
                    <a:pt x="1709" y="0"/>
                  </a:moveTo>
                  <a:cubicBezTo>
                    <a:pt x="786" y="0"/>
                    <a:pt x="1" y="805"/>
                    <a:pt x="28" y="1729"/>
                  </a:cubicBezTo>
                  <a:cubicBezTo>
                    <a:pt x="55" y="2625"/>
                    <a:pt x="823" y="3368"/>
                    <a:pt x="1711" y="3368"/>
                  </a:cubicBezTo>
                  <a:cubicBezTo>
                    <a:pt x="1719" y="3368"/>
                    <a:pt x="1728" y="3368"/>
                    <a:pt x="1736" y="3368"/>
                  </a:cubicBezTo>
                  <a:cubicBezTo>
                    <a:pt x="2643" y="3353"/>
                    <a:pt x="3398" y="2583"/>
                    <a:pt x="3395" y="1678"/>
                  </a:cubicBezTo>
                  <a:cubicBezTo>
                    <a:pt x="3391" y="776"/>
                    <a:pt x="2631" y="9"/>
                    <a:pt x="1726" y="0"/>
                  </a:cubicBezTo>
                  <a:cubicBezTo>
                    <a:pt x="1721" y="0"/>
                    <a:pt x="1715" y="0"/>
                    <a:pt x="170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9"/>
            <p:cNvSpPr/>
            <p:nvPr/>
          </p:nvSpPr>
          <p:spPr>
            <a:xfrm>
              <a:off x="7858788" y="3742095"/>
              <a:ext cx="134580" cy="133668"/>
            </a:xfrm>
            <a:custGeom>
              <a:avLst/>
              <a:gdLst/>
              <a:ahLst/>
              <a:cxnLst/>
              <a:rect l="l" t="t" r="r" b="b"/>
              <a:pathLst>
                <a:path w="3391" h="3368" extrusionOk="0">
                  <a:moveTo>
                    <a:pt x="1679" y="1"/>
                  </a:moveTo>
                  <a:cubicBezTo>
                    <a:pt x="779" y="1"/>
                    <a:pt x="0" y="778"/>
                    <a:pt x="2" y="1690"/>
                  </a:cubicBezTo>
                  <a:cubicBezTo>
                    <a:pt x="6" y="2590"/>
                    <a:pt x="766" y="3359"/>
                    <a:pt x="1671" y="3368"/>
                  </a:cubicBezTo>
                  <a:cubicBezTo>
                    <a:pt x="1677" y="3368"/>
                    <a:pt x="1683" y="3368"/>
                    <a:pt x="1689" y="3368"/>
                  </a:cubicBezTo>
                  <a:cubicBezTo>
                    <a:pt x="2585" y="3368"/>
                    <a:pt x="3350" y="2619"/>
                    <a:pt x="3368" y="1722"/>
                  </a:cubicBezTo>
                  <a:cubicBezTo>
                    <a:pt x="3391" y="824"/>
                    <a:pt x="2645" y="36"/>
                    <a:pt x="1740" y="2"/>
                  </a:cubicBezTo>
                  <a:cubicBezTo>
                    <a:pt x="1720" y="1"/>
                    <a:pt x="1700" y="1"/>
                    <a:pt x="16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9"/>
            <p:cNvSpPr/>
            <p:nvPr/>
          </p:nvSpPr>
          <p:spPr>
            <a:xfrm>
              <a:off x="8110492" y="3742214"/>
              <a:ext cx="134580" cy="133628"/>
            </a:xfrm>
            <a:custGeom>
              <a:avLst/>
              <a:gdLst/>
              <a:ahLst/>
              <a:cxnLst/>
              <a:rect l="l" t="t" r="r" b="b"/>
              <a:pathLst>
                <a:path w="3391" h="3367" extrusionOk="0">
                  <a:moveTo>
                    <a:pt x="1701" y="0"/>
                  </a:moveTo>
                  <a:cubicBezTo>
                    <a:pt x="805" y="0"/>
                    <a:pt x="40" y="752"/>
                    <a:pt x="22" y="1652"/>
                  </a:cubicBezTo>
                  <a:cubicBezTo>
                    <a:pt x="0" y="2571"/>
                    <a:pt x="786" y="3366"/>
                    <a:pt x="1704" y="3366"/>
                  </a:cubicBezTo>
                  <a:cubicBezTo>
                    <a:pt x="1713" y="3366"/>
                    <a:pt x="1722" y="3366"/>
                    <a:pt x="1731" y="3366"/>
                  </a:cubicBezTo>
                  <a:cubicBezTo>
                    <a:pt x="2635" y="3349"/>
                    <a:pt x="3390" y="2574"/>
                    <a:pt x="3386" y="1674"/>
                  </a:cubicBezTo>
                  <a:cubicBezTo>
                    <a:pt x="3382" y="770"/>
                    <a:pt x="2617" y="5"/>
                    <a:pt x="1717" y="0"/>
                  </a:cubicBezTo>
                  <a:cubicBezTo>
                    <a:pt x="1712" y="0"/>
                    <a:pt x="1707" y="0"/>
                    <a:pt x="170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9"/>
            <p:cNvSpPr/>
            <p:nvPr/>
          </p:nvSpPr>
          <p:spPr>
            <a:xfrm>
              <a:off x="8363307" y="3742135"/>
              <a:ext cx="134699" cy="133707"/>
            </a:xfrm>
            <a:custGeom>
              <a:avLst/>
              <a:gdLst/>
              <a:ahLst/>
              <a:cxnLst/>
              <a:rect l="l" t="t" r="r" b="b"/>
              <a:pathLst>
                <a:path w="3394" h="3369" extrusionOk="0">
                  <a:moveTo>
                    <a:pt x="1689" y="1"/>
                  </a:moveTo>
                  <a:cubicBezTo>
                    <a:pt x="1684" y="1"/>
                    <a:pt x="1679" y="1"/>
                    <a:pt x="1674" y="1"/>
                  </a:cubicBezTo>
                  <a:cubicBezTo>
                    <a:pt x="771" y="8"/>
                    <a:pt x="8" y="774"/>
                    <a:pt x="5" y="1679"/>
                  </a:cubicBezTo>
                  <a:cubicBezTo>
                    <a:pt x="0" y="2580"/>
                    <a:pt x="758" y="3354"/>
                    <a:pt x="1662" y="3368"/>
                  </a:cubicBezTo>
                  <a:cubicBezTo>
                    <a:pt x="1672" y="3368"/>
                    <a:pt x="1681" y="3368"/>
                    <a:pt x="1690" y="3368"/>
                  </a:cubicBezTo>
                  <a:cubicBezTo>
                    <a:pt x="2609" y="3368"/>
                    <a:pt x="3394" y="2571"/>
                    <a:pt x="3372" y="1650"/>
                  </a:cubicBezTo>
                  <a:cubicBezTo>
                    <a:pt x="3351" y="750"/>
                    <a:pt x="2582" y="1"/>
                    <a:pt x="16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9"/>
            <p:cNvSpPr/>
            <p:nvPr/>
          </p:nvSpPr>
          <p:spPr>
            <a:xfrm>
              <a:off x="8620686" y="3742135"/>
              <a:ext cx="135493" cy="133668"/>
            </a:xfrm>
            <a:custGeom>
              <a:avLst/>
              <a:gdLst/>
              <a:ahLst/>
              <a:cxnLst/>
              <a:rect l="l" t="t" r="r" b="b"/>
              <a:pathLst>
                <a:path w="3414" h="3368" extrusionOk="0">
                  <a:moveTo>
                    <a:pt x="1716" y="1"/>
                  </a:moveTo>
                  <a:cubicBezTo>
                    <a:pt x="786" y="1"/>
                    <a:pt x="0" y="812"/>
                    <a:pt x="33" y="1738"/>
                  </a:cubicBezTo>
                  <a:cubicBezTo>
                    <a:pt x="68" y="2628"/>
                    <a:pt x="834" y="3367"/>
                    <a:pt x="1715" y="3367"/>
                  </a:cubicBezTo>
                  <a:cubicBezTo>
                    <a:pt x="1728" y="3367"/>
                    <a:pt x="1740" y="3367"/>
                    <a:pt x="1753" y="3367"/>
                  </a:cubicBezTo>
                  <a:cubicBezTo>
                    <a:pt x="2661" y="3345"/>
                    <a:pt x="3414" y="2567"/>
                    <a:pt x="3399" y="1670"/>
                  </a:cubicBezTo>
                  <a:cubicBezTo>
                    <a:pt x="3391" y="765"/>
                    <a:pt x="2622" y="2"/>
                    <a:pt x="1721" y="1"/>
                  </a:cubicBezTo>
                  <a:cubicBezTo>
                    <a:pt x="1720" y="1"/>
                    <a:pt x="1718" y="1"/>
                    <a:pt x="171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9"/>
            <p:cNvSpPr/>
            <p:nvPr/>
          </p:nvSpPr>
          <p:spPr>
            <a:xfrm>
              <a:off x="7363676" y="3492852"/>
              <a:ext cx="128349" cy="127675"/>
            </a:xfrm>
            <a:custGeom>
              <a:avLst/>
              <a:gdLst/>
              <a:ahLst/>
              <a:cxnLst/>
              <a:rect l="l" t="t" r="r" b="b"/>
              <a:pathLst>
                <a:path w="3234" h="3217" extrusionOk="0">
                  <a:moveTo>
                    <a:pt x="1608" y="1"/>
                  </a:moveTo>
                  <a:cubicBezTo>
                    <a:pt x="1603" y="1"/>
                    <a:pt x="1597" y="1"/>
                    <a:pt x="1591" y="1"/>
                  </a:cubicBezTo>
                  <a:cubicBezTo>
                    <a:pt x="685" y="9"/>
                    <a:pt x="2" y="700"/>
                    <a:pt x="2" y="1606"/>
                  </a:cubicBezTo>
                  <a:cubicBezTo>
                    <a:pt x="0" y="2511"/>
                    <a:pt x="687" y="3205"/>
                    <a:pt x="1587" y="3216"/>
                  </a:cubicBezTo>
                  <a:cubicBezTo>
                    <a:pt x="1593" y="3216"/>
                    <a:pt x="1598" y="3216"/>
                    <a:pt x="1604" y="3216"/>
                  </a:cubicBezTo>
                  <a:cubicBezTo>
                    <a:pt x="2532" y="3216"/>
                    <a:pt x="3233" y="2504"/>
                    <a:pt x="3217" y="1570"/>
                  </a:cubicBezTo>
                  <a:cubicBezTo>
                    <a:pt x="3201" y="677"/>
                    <a:pt x="2505" y="1"/>
                    <a:pt x="16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9"/>
            <p:cNvSpPr/>
            <p:nvPr/>
          </p:nvSpPr>
          <p:spPr>
            <a:xfrm>
              <a:off x="7615260" y="3492852"/>
              <a:ext cx="128508" cy="127675"/>
            </a:xfrm>
            <a:custGeom>
              <a:avLst/>
              <a:gdLst/>
              <a:ahLst/>
              <a:cxnLst/>
              <a:rect l="l" t="t" r="r" b="b"/>
              <a:pathLst>
                <a:path w="3238" h="3217" extrusionOk="0">
                  <a:moveTo>
                    <a:pt x="1628" y="1"/>
                  </a:moveTo>
                  <a:cubicBezTo>
                    <a:pt x="732" y="1"/>
                    <a:pt x="40" y="674"/>
                    <a:pt x="20" y="1563"/>
                  </a:cubicBezTo>
                  <a:cubicBezTo>
                    <a:pt x="0" y="2498"/>
                    <a:pt x="700" y="3216"/>
                    <a:pt x="1628" y="3216"/>
                  </a:cubicBezTo>
                  <a:cubicBezTo>
                    <a:pt x="1632" y="3216"/>
                    <a:pt x="1637" y="3216"/>
                    <a:pt x="1642" y="3216"/>
                  </a:cubicBezTo>
                  <a:cubicBezTo>
                    <a:pt x="2549" y="3211"/>
                    <a:pt x="3233" y="2521"/>
                    <a:pt x="3236" y="1614"/>
                  </a:cubicBezTo>
                  <a:cubicBezTo>
                    <a:pt x="3237" y="708"/>
                    <a:pt x="2554" y="11"/>
                    <a:pt x="1653" y="1"/>
                  </a:cubicBezTo>
                  <a:cubicBezTo>
                    <a:pt x="1645" y="1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9"/>
            <p:cNvSpPr/>
            <p:nvPr/>
          </p:nvSpPr>
          <p:spPr>
            <a:xfrm>
              <a:off x="7867718" y="3492852"/>
              <a:ext cx="128429" cy="127675"/>
            </a:xfrm>
            <a:custGeom>
              <a:avLst/>
              <a:gdLst/>
              <a:ahLst/>
              <a:cxnLst/>
              <a:rect l="l" t="t" r="r" b="b"/>
              <a:pathLst>
                <a:path w="3236" h="3217" extrusionOk="0">
                  <a:moveTo>
                    <a:pt x="1626" y="1"/>
                  </a:moveTo>
                  <a:cubicBezTo>
                    <a:pt x="702" y="1"/>
                    <a:pt x="1" y="710"/>
                    <a:pt x="14" y="1635"/>
                  </a:cubicBezTo>
                  <a:cubicBezTo>
                    <a:pt x="25" y="2536"/>
                    <a:pt x="720" y="3216"/>
                    <a:pt x="1624" y="3216"/>
                  </a:cubicBezTo>
                  <a:cubicBezTo>
                    <a:pt x="1625" y="3216"/>
                    <a:pt x="1626" y="3216"/>
                    <a:pt x="1627" y="3216"/>
                  </a:cubicBezTo>
                  <a:cubicBezTo>
                    <a:pt x="2534" y="3212"/>
                    <a:pt x="3224" y="2527"/>
                    <a:pt x="3229" y="1622"/>
                  </a:cubicBezTo>
                  <a:cubicBezTo>
                    <a:pt x="3235" y="716"/>
                    <a:pt x="2554" y="15"/>
                    <a:pt x="1654" y="1"/>
                  </a:cubicBezTo>
                  <a:cubicBezTo>
                    <a:pt x="1645" y="1"/>
                    <a:pt x="1635" y="1"/>
                    <a:pt x="162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9"/>
            <p:cNvSpPr/>
            <p:nvPr/>
          </p:nvSpPr>
          <p:spPr>
            <a:xfrm>
              <a:off x="8120493" y="3492733"/>
              <a:ext cx="128310" cy="127714"/>
            </a:xfrm>
            <a:custGeom>
              <a:avLst/>
              <a:gdLst/>
              <a:ahLst/>
              <a:cxnLst/>
              <a:rect l="l" t="t" r="r" b="b"/>
              <a:pathLst>
                <a:path w="3233" h="3218" extrusionOk="0">
                  <a:moveTo>
                    <a:pt x="1602" y="1"/>
                  </a:moveTo>
                  <a:cubicBezTo>
                    <a:pt x="1599" y="1"/>
                    <a:pt x="1596" y="1"/>
                    <a:pt x="1593" y="1"/>
                  </a:cubicBezTo>
                  <a:cubicBezTo>
                    <a:pt x="689" y="8"/>
                    <a:pt x="4" y="699"/>
                    <a:pt x="2" y="1605"/>
                  </a:cubicBezTo>
                  <a:cubicBezTo>
                    <a:pt x="1" y="2526"/>
                    <a:pt x="698" y="3217"/>
                    <a:pt x="1614" y="3217"/>
                  </a:cubicBezTo>
                  <a:cubicBezTo>
                    <a:pt x="1630" y="3217"/>
                    <a:pt x="1647" y="3217"/>
                    <a:pt x="1664" y="3217"/>
                  </a:cubicBezTo>
                  <a:cubicBezTo>
                    <a:pt x="2560" y="3192"/>
                    <a:pt x="3232" y="2482"/>
                    <a:pt x="3216" y="1575"/>
                  </a:cubicBezTo>
                  <a:cubicBezTo>
                    <a:pt x="3202" y="680"/>
                    <a:pt x="2503" y="1"/>
                    <a:pt x="16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9"/>
            <p:cNvSpPr/>
            <p:nvPr/>
          </p:nvSpPr>
          <p:spPr>
            <a:xfrm>
              <a:off x="8372435" y="3492852"/>
              <a:ext cx="128389" cy="127675"/>
            </a:xfrm>
            <a:custGeom>
              <a:avLst/>
              <a:gdLst/>
              <a:ahLst/>
              <a:cxnLst/>
              <a:rect l="l" t="t" r="r" b="b"/>
              <a:pathLst>
                <a:path w="3235" h="3217" extrusionOk="0">
                  <a:moveTo>
                    <a:pt x="1619" y="1"/>
                  </a:moveTo>
                  <a:cubicBezTo>
                    <a:pt x="714" y="1"/>
                    <a:pt x="20" y="684"/>
                    <a:pt x="9" y="1586"/>
                  </a:cubicBezTo>
                  <a:cubicBezTo>
                    <a:pt x="0" y="2512"/>
                    <a:pt x="701" y="3217"/>
                    <a:pt x="1624" y="3217"/>
                  </a:cubicBezTo>
                  <a:cubicBezTo>
                    <a:pt x="1634" y="3217"/>
                    <a:pt x="1645" y="3217"/>
                    <a:pt x="1655" y="3216"/>
                  </a:cubicBezTo>
                  <a:cubicBezTo>
                    <a:pt x="2555" y="3201"/>
                    <a:pt x="3235" y="2495"/>
                    <a:pt x="3225" y="1591"/>
                  </a:cubicBezTo>
                  <a:cubicBezTo>
                    <a:pt x="3217" y="687"/>
                    <a:pt x="2526" y="1"/>
                    <a:pt x="16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9"/>
            <p:cNvSpPr/>
            <p:nvPr/>
          </p:nvSpPr>
          <p:spPr>
            <a:xfrm>
              <a:off x="8623980" y="3492852"/>
              <a:ext cx="128984" cy="127675"/>
            </a:xfrm>
            <a:custGeom>
              <a:avLst/>
              <a:gdLst/>
              <a:ahLst/>
              <a:cxnLst/>
              <a:rect l="l" t="t" r="r" b="b"/>
              <a:pathLst>
                <a:path w="3250" h="3217" extrusionOk="0">
                  <a:moveTo>
                    <a:pt x="1639" y="1"/>
                  </a:moveTo>
                  <a:cubicBezTo>
                    <a:pt x="745" y="1"/>
                    <a:pt x="50" y="666"/>
                    <a:pt x="27" y="1554"/>
                  </a:cubicBezTo>
                  <a:cubicBezTo>
                    <a:pt x="1" y="2496"/>
                    <a:pt x="703" y="3216"/>
                    <a:pt x="1637" y="3216"/>
                  </a:cubicBezTo>
                  <a:cubicBezTo>
                    <a:pt x="1638" y="3216"/>
                    <a:pt x="1639" y="3216"/>
                    <a:pt x="1640" y="3216"/>
                  </a:cubicBezTo>
                  <a:cubicBezTo>
                    <a:pt x="2547" y="3215"/>
                    <a:pt x="3235" y="2529"/>
                    <a:pt x="3243" y="1622"/>
                  </a:cubicBezTo>
                  <a:cubicBezTo>
                    <a:pt x="3250" y="716"/>
                    <a:pt x="2571" y="17"/>
                    <a:pt x="1667" y="1"/>
                  </a:cubicBezTo>
                  <a:cubicBezTo>
                    <a:pt x="1658" y="1"/>
                    <a:pt x="1648" y="1"/>
                    <a:pt x="16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9"/>
            <p:cNvSpPr/>
            <p:nvPr/>
          </p:nvSpPr>
          <p:spPr>
            <a:xfrm>
              <a:off x="7487662" y="3617751"/>
              <a:ext cx="131286" cy="130135"/>
            </a:xfrm>
            <a:custGeom>
              <a:avLst/>
              <a:gdLst/>
              <a:ahLst/>
              <a:cxnLst/>
              <a:rect l="l" t="t" r="r" b="b"/>
              <a:pathLst>
                <a:path w="3308" h="3279" extrusionOk="0">
                  <a:moveTo>
                    <a:pt x="1667" y="0"/>
                  </a:moveTo>
                  <a:cubicBezTo>
                    <a:pt x="764" y="0"/>
                    <a:pt x="51" y="682"/>
                    <a:pt x="27" y="1584"/>
                  </a:cubicBezTo>
                  <a:cubicBezTo>
                    <a:pt x="1" y="2522"/>
                    <a:pt x="700" y="3262"/>
                    <a:pt x="1631" y="3278"/>
                  </a:cubicBezTo>
                  <a:cubicBezTo>
                    <a:pt x="1641" y="3278"/>
                    <a:pt x="1652" y="3278"/>
                    <a:pt x="1662" y="3278"/>
                  </a:cubicBezTo>
                  <a:cubicBezTo>
                    <a:pt x="2582" y="3278"/>
                    <a:pt x="3294" y="2577"/>
                    <a:pt x="3302" y="1653"/>
                  </a:cubicBezTo>
                  <a:cubicBezTo>
                    <a:pt x="3307" y="749"/>
                    <a:pt x="2632" y="36"/>
                    <a:pt x="1736" y="1"/>
                  </a:cubicBezTo>
                  <a:cubicBezTo>
                    <a:pt x="1713" y="1"/>
                    <a:pt x="1690" y="0"/>
                    <a:pt x="166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9"/>
            <p:cNvSpPr/>
            <p:nvPr/>
          </p:nvSpPr>
          <p:spPr>
            <a:xfrm>
              <a:off x="7740834" y="3617712"/>
              <a:ext cx="130889" cy="130096"/>
            </a:xfrm>
            <a:custGeom>
              <a:avLst/>
              <a:gdLst/>
              <a:ahLst/>
              <a:cxnLst/>
              <a:rect l="l" t="t" r="r" b="b"/>
              <a:pathLst>
                <a:path w="3298" h="3278" extrusionOk="0">
                  <a:moveTo>
                    <a:pt x="1634" y="0"/>
                  </a:moveTo>
                  <a:cubicBezTo>
                    <a:pt x="1617" y="0"/>
                    <a:pt x="1600" y="1"/>
                    <a:pt x="1583" y="1"/>
                  </a:cubicBezTo>
                  <a:cubicBezTo>
                    <a:pt x="687" y="29"/>
                    <a:pt x="4" y="737"/>
                    <a:pt x="4" y="1638"/>
                  </a:cubicBezTo>
                  <a:cubicBezTo>
                    <a:pt x="1" y="2566"/>
                    <a:pt x="716" y="3277"/>
                    <a:pt x="1642" y="3277"/>
                  </a:cubicBezTo>
                  <a:cubicBezTo>
                    <a:pt x="1647" y="3277"/>
                    <a:pt x="1653" y="3277"/>
                    <a:pt x="1659" y="3277"/>
                  </a:cubicBezTo>
                  <a:cubicBezTo>
                    <a:pt x="2591" y="3267"/>
                    <a:pt x="3297" y="2537"/>
                    <a:pt x="3277" y="1602"/>
                  </a:cubicBezTo>
                  <a:cubicBezTo>
                    <a:pt x="3262" y="693"/>
                    <a:pt x="2544" y="0"/>
                    <a:pt x="163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9"/>
            <p:cNvSpPr/>
            <p:nvPr/>
          </p:nvSpPr>
          <p:spPr>
            <a:xfrm>
              <a:off x="7992141" y="3617910"/>
              <a:ext cx="131366" cy="130016"/>
            </a:xfrm>
            <a:custGeom>
              <a:avLst/>
              <a:gdLst/>
              <a:ahLst/>
              <a:cxnLst/>
              <a:rect l="l" t="t" r="r" b="b"/>
              <a:pathLst>
                <a:path w="3310" h="3276" extrusionOk="0">
                  <a:moveTo>
                    <a:pt x="1674" y="0"/>
                  </a:moveTo>
                  <a:cubicBezTo>
                    <a:pt x="1670" y="0"/>
                    <a:pt x="1666" y="0"/>
                    <a:pt x="1662" y="0"/>
                  </a:cubicBezTo>
                  <a:cubicBezTo>
                    <a:pt x="759" y="2"/>
                    <a:pt x="55" y="684"/>
                    <a:pt x="28" y="1580"/>
                  </a:cubicBezTo>
                  <a:cubicBezTo>
                    <a:pt x="0" y="2515"/>
                    <a:pt x="700" y="3259"/>
                    <a:pt x="1628" y="3275"/>
                  </a:cubicBezTo>
                  <a:cubicBezTo>
                    <a:pt x="1638" y="3275"/>
                    <a:pt x="1648" y="3276"/>
                    <a:pt x="1659" y="3276"/>
                  </a:cubicBezTo>
                  <a:cubicBezTo>
                    <a:pt x="2580" y="3276"/>
                    <a:pt x="3294" y="2576"/>
                    <a:pt x="3303" y="1652"/>
                  </a:cubicBezTo>
                  <a:cubicBezTo>
                    <a:pt x="3310" y="721"/>
                    <a:pt x="2602" y="0"/>
                    <a:pt x="16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9"/>
            <p:cNvSpPr/>
            <p:nvPr/>
          </p:nvSpPr>
          <p:spPr>
            <a:xfrm>
              <a:off x="8244281" y="3617831"/>
              <a:ext cx="131604" cy="130056"/>
            </a:xfrm>
            <a:custGeom>
              <a:avLst/>
              <a:gdLst/>
              <a:ahLst/>
              <a:cxnLst/>
              <a:rect l="l" t="t" r="r" b="b"/>
              <a:pathLst>
                <a:path w="3316" h="3277" extrusionOk="0">
                  <a:moveTo>
                    <a:pt x="1668" y="1"/>
                  </a:moveTo>
                  <a:cubicBezTo>
                    <a:pt x="767" y="1"/>
                    <a:pt x="57" y="682"/>
                    <a:pt x="30" y="1578"/>
                  </a:cubicBezTo>
                  <a:cubicBezTo>
                    <a:pt x="1" y="2511"/>
                    <a:pt x="699" y="3256"/>
                    <a:pt x="1626" y="3276"/>
                  </a:cubicBezTo>
                  <a:cubicBezTo>
                    <a:pt x="1640" y="3276"/>
                    <a:pt x="1653" y="3276"/>
                    <a:pt x="1666" y="3276"/>
                  </a:cubicBezTo>
                  <a:cubicBezTo>
                    <a:pt x="2583" y="3276"/>
                    <a:pt x="3294" y="2578"/>
                    <a:pt x="3306" y="1659"/>
                  </a:cubicBezTo>
                  <a:cubicBezTo>
                    <a:pt x="3316" y="724"/>
                    <a:pt x="2605" y="1"/>
                    <a:pt x="166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9"/>
            <p:cNvSpPr/>
            <p:nvPr/>
          </p:nvSpPr>
          <p:spPr>
            <a:xfrm>
              <a:off x="8496660" y="3617751"/>
              <a:ext cx="131405" cy="130135"/>
            </a:xfrm>
            <a:custGeom>
              <a:avLst/>
              <a:gdLst/>
              <a:ahLst/>
              <a:cxnLst/>
              <a:rect l="l" t="t" r="r" b="b"/>
              <a:pathLst>
                <a:path w="3311" h="3279" extrusionOk="0">
                  <a:moveTo>
                    <a:pt x="1664" y="0"/>
                  </a:moveTo>
                  <a:cubicBezTo>
                    <a:pt x="1662" y="0"/>
                    <a:pt x="1660" y="0"/>
                    <a:pt x="1658" y="0"/>
                  </a:cubicBezTo>
                  <a:cubicBezTo>
                    <a:pt x="756" y="6"/>
                    <a:pt x="51" y="691"/>
                    <a:pt x="28" y="1588"/>
                  </a:cubicBezTo>
                  <a:cubicBezTo>
                    <a:pt x="1" y="2523"/>
                    <a:pt x="704" y="3263"/>
                    <a:pt x="1634" y="3278"/>
                  </a:cubicBezTo>
                  <a:cubicBezTo>
                    <a:pt x="1644" y="3278"/>
                    <a:pt x="1654" y="3278"/>
                    <a:pt x="1665" y="3278"/>
                  </a:cubicBezTo>
                  <a:cubicBezTo>
                    <a:pt x="2588" y="3278"/>
                    <a:pt x="3296" y="2575"/>
                    <a:pt x="3303" y="1652"/>
                  </a:cubicBezTo>
                  <a:cubicBezTo>
                    <a:pt x="3310" y="716"/>
                    <a:pt x="2596" y="0"/>
                    <a:pt x="166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9"/>
            <p:cNvSpPr/>
            <p:nvPr/>
          </p:nvSpPr>
          <p:spPr>
            <a:xfrm>
              <a:off x="8748919" y="3617672"/>
              <a:ext cx="131604" cy="130135"/>
            </a:xfrm>
            <a:custGeom>
              <a:avLst/>
              <a:gdLst/>
              <a:ahLst/>
              <a:cxnLst/>
              <a:rect l="l" t="t" r="r" b="b"/>
              <a:pathLst>
                <a:path w="3316" h="3279" extrusionOk="0">
                  <a:moveTo>
                    <a:pt x="1670" y="1"/>
                  </a:moveTo>
                  <a:cubicBezTo>
                    <a:pt x="768" y="1"/>
                    <a:pt x="58" y="681"/>
                    <a:pt x="30" y="1577"/>
                  </a:cubicBezTo>
                  <a:cubicBezTo>
                    <a:pt x="1" y="2514"/>
                    <a:pt x="697" y="3255"/>
                    <a:pt x="1627" y="3278"/>
                  </a:cubicBezTo>
                  <a:cubicBezTo>
                    <a:pt x="1640" y="3279"/>
                    <a:pt x="1654" y="3279"/>
                    <a:pt x="1668" y="3279"/>
                  </a:cubicBezTo>
                  <a:cubicBezTo>
                    <a:pt x="2582" y="3279"/>
                    <a:pt x="3293" y="2579"/>
                    <a:pt x="3304" y="1663"/>
                  </a:cubicBezTo>
                  <a:cubicBezTo>
                    <a:pt x="3316" y="729"/>
                    <a:pt x="2602" y="6"/>
                    <a:pt x="16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9"/>
            <p:cNvSpPr/>
            <p:nvPr/>
          </p:nvSpPr>
          <p:spPr>
            <a:xfrm>
              <a:off x="8751459" y="3367476"/>
              <a:ext cx="127119" cy="126286"/>
            </a:xfrm>
            <a:custGeom>
              <a:avLst/>
              <a:gdLst/>
              <a:ahLst/>
              <a:cxnLst/>
              <a:rect l="l" t="t" r="r" b="b"/>
              <a:pathLst>
                <a:path w="3203" h="3182" extrusionOk="0">
                  <a:moveTo>
                    <a:pt x="1606" y="0"/>
                  </a:moveTo>
                  <a:cubicBezTo>
                    <a:pt x="1592" y="0"/>
                    <a:pt x="1579" y="0"/>
                    <a:pt x="1565" y="1"/>
                  </a:cubicBezTo>
                  <a:cubicBezTo>
                    <a:pt x="706" y="18"/>
                    <a:pt x="23" y="709"/>
                    <a:pt x="12" y="1569"/>
                  </a:cubicBezTo>
                  <a:cubicBezTo>
                    <a:pt x="0" y="2460"/>
                    <a:pt x="708" y="3180"/>
                    <a:pt x="1600" y="3181"/>
                  </a:cubicBezTo>
                  <a:cubicBezTo>
                    <a:pt x="2493" y="3181"/>
                    <a:pt x="3203" y="2465"/>
                    <a:pt x="3194" y="1572"/>
                  </a:cubicBezTo>
                  <a:cubicBezTo>
                    <a:pt x="3184" y="695"/>
                    <a:pt x="2479" y="0"/>
                    <a:pt x="160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9"/>
            <p:cNvSpPr/>
            <p:nvPr/>
          </p:nvSpPr>
          <p:spPr>
            <a:xfrm>
              <a:off x="8498723" y="3367318"/>
              <a:ext cx="127198" cy="126405"/>
            </a:xfrm>
            <a:custGeom>
              <a:avLst/>
              <a:gdLst/>
              <a:ahLst/>
              <a:cxnLst/>
              <a:rect l="l" t="t" r="r" b="b"/>
              <a:pathLst>
                <a:path w="3205" h="3185" extrusionOk="0">
                  <a:moveTo>
                    <a:pt x="1610" y="0"/>
                  </a:moveTo>
                  <a:cubicBezTo>
                    <a:pt x="1605" y="0"/>
                    <a:pt x="1601" y="0"/>
                    <a:pt x="1596" y="0"/>
                  </a:cubicBezTo>
                  <a:cubicBezTo>
                    <a:pt x="736" y="9"/>
                    <a:pt x="44" y="693"/>
                    <a:pt x="22" y="1551"/>
                  </a:cubicBezTo>
                  <a:cubicBezTo>
                    <a:pt x="1" y="2443"/>
                    <a:pt x="703" y="3172"/>
                    <a:pt x="1590" y="3184"/>
                  </a:cubicBezTo>
                  <a:cubicBezTo>
                    <a:pt x="1598" y="3184"/>
                    <a:pt x="1605" y="3184"/>
                    <a:pt x="1612" y="3184"/>
                  </a:cubicBezTo>
                  <a:cubicBezTo>
                    <a:pt x="2495" y="3184"/>
                    <a:pt x="3205" y="2480"/>
                    <a:pt x="3205" y="1596"/>
                  </a:cubicBezTo>
                  <a:cubicBezTo>
                    <a:pt x="3205" y="706"/>
                    <a:pt x="2497" y="0"/>
                    <a:pt x="16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9"/>
            <p:cNvSpPr/>
            <p:nvPr/>
          </p:nvSpPr>
          <p:spPr>
            <a:xfrm>
              <a:off x="8247139" y="3367357"/>
              <a:ext cx="127040" cy="126246"/>
            </a:xfrm>
            <a:custGeom>
              <a:avLst/>
              <a:gdLst/>
              <a:ahLst/>
              <a:cxnLst/>
              <a:rect l="l" t="t" r="r" b="b"/>
              <a:pathLst>
                <a:path w="3201" h="3181" extrusionOk="0">
                  <a:moveTo>
                    <a:pt x="1593" y="0"/>
                  </a:moveTo>
                  <a:cubicBezTo>
                    <a:pt x="1578" y="0"/>
                    <a:pt x="1563" y="0"/>
                    <a:pt x="1547" y="1"/>
                  </a:cubicBezTo>
                  <a:cubicBezTo>
                    <a:pt x="690" y="25"/>
                    <a:pt x="12" y="720"/>
                    <a:pt x="5" y="1580"/>
                  </a:cubicBezTo>
                  <a:cubicBezTo>
                    <a:pt x="1" y="2469"/>
                    <a:pt x="708" y="3180"/>
                    <a:pt x="1597" y="3180"/>
                  </a:cubicBezTo>
                  <a:cubicBezTo>
                    <a:pt x="1600" y="3180"/>
                    <a:pt x="1602" y="3180"/>
                    <a:pt x="1605" y="3180"/>
                  </a:cubicBezTo>
                  <a:cubicBezTo>
                    <a:pt x="2494" y="3177"/>
                    <a:pt x="3201" y="2455"/>
                    <a:pt x="3186" y="1562"/>
                  </a:cubicBezTo>
                  <a:cubicBezTo>
                    <a:pt x="3172" y="688"/>
                    <a:pt x="2465" y="0"/>
                    <a:pt x="15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9"/>
            <p:cNvSpPr/>
            <p:nvPr/>
          </p:nvSpPr>
          <p:spPr>
            <a:xfrm>
              <a:off x="7993927" y="3367397"/>
              <a:ext cx="127833" cy="126325"/>
            </a:xfrm>
            <a:custGeom>
              <a:avLst/>
              <a:gdLst/>
              <a:ahLst/>
              <a:cxnLst/>
              <a:rect l="l" t="t" r="r" b="b"/>
              <a:pathLst>
                <a:path w="3221" h="3183" extrusionOk="0">
                  <a:moveTo>
                    <a:pt x="1621" y="1"/>
                  </a:moveTo>
                  <a:cubicBezTo>
                    <a:pt x="764" y="1"/>
                    <a:pt x="57" y="673"/>
                    <a:pt x="29" y="1535"/>
                  </a:cubicBezTo>
                  <a:cubicBezTo>
                    <a:pt x="0" y="2426"/>
                    <a:pt x="694" y="3162"/>
                    <a:pt x="1583" y="3182"/>
                  </a:cubicBezTo>
                  <a:cubicBezTo>
                    <a:pt x="1594" y="3182"/>
                    <a:pt x="1604" y="3182"/>
                    <a:pt x="1615" y="3182"/>
                  </a:cubicBezTo>
                  <a:cubicBezTo>
                    <a:pt x="2492" y="3182"/>
                    <a:pt x="3202" y="2489"/>
                    <a:pt x="3213" y="1611"/>
                  </a:cubicBezTo>
                  <a:cubicBezTo>
                    <a:pt x="3220" y="748"/>
                    <a:pt x="2555" y="40"/>
                    <a:pt x="1698" y="3"/>
                  </a:cubicBezTo>
                  <a:cubicBezTo>
                    <a:pt x="1672" y="1"/>
                    <a:pt x="1647" y="1"/>
                    <a:pt x="16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9"/>
            <p:cNvSpPr/>
            <p:nvPr/>
          </p:nvSpPr>
          <p:spPr>
            <a:xfrm>
              <a:off x="7741192" y="3367357"/>
              <a:ext cx="128707" cy="126365"/>
            </a:xfrm>
            <a:custGeom>
              <a:avLst/>
              <a:gdLst/>
              <a:ahLst/>
              <a:cxnLst/>
              <a:rect l="l" t="t" r="r" b="b"/>
              <a:pathLst>
                <a:path w="3243" h="3184" extrusionOk="0">
                  <a:moveTo>
                    <a:pt x="1634" y="1"/>
                  </a:moveTo>
                  <a:cubicBezTo>
                    <a:pt x="779" y="1"/>
                    <a:pt x="80" y="666"/>
                    <a:pt x="43" y="1517"/>
                  </a:cubicBezTo>
                  <a:cubicBezTo>
                    <a:pt x="1" y="2407"/>
                    <a:pt x="689" y="3156"/>
                    <a:pt x="1576" y="3183"/>
                  </a:cubicBezTo>
                  <a:cubicBezTo>
                    <a:pt x="1592" y="3184"/>
                    <a:pt x="1608" y="3184"/>
                    <a:pt x="1624" y="3184"/>
                  </a:cubicBezTo>
                  <a:cubicBezTo>
                    <a:pt x="2495" y="3184"/>
                    <a:pt x="3202" y="2499"/>
                    <a:pt x="3222" y="1627"/>
                  </a:cubicBezTo>
                  <a:cubicBezTo>
                    <a:pt x="3242" y="735"/>
                    <a:pt x="2538" y="8"/>
                    <a:pt x="1648" y="1"/>
                  </a:cubicBezTo>
                  <a:cubicBezTo>
                    <a:pt x="1644" y="1"/>
                    <a:pt x="1639" y="1"/>
                    <a:pt x="163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9"/>
            <p:cNvSpPr/>
            <p:nvPr/>
          </p:nvSpPr>
          <p:spPr>
            <a:xfrm>
              <a:off x="7490123" y="3367357"/>
              <a:ext cx="127119" cy="126365"/>
            </a:xfrm>
            <a:custGeom>
              <a:avLst/>
              <a:gdLst/>
              <a:ahLst/>
              <a:cxnLst/>
              <a:rect l="l" t="t" r="r" b="b"/>
              <a:pathLst>
                <a:path w="3203" h="3184" extrusionOk="0">
                  <a:moveTo>
                    <a:pt x="1600" y="0"/>
                  </a:moveTo>
                  <a:cubicBezTo>
                    <a:pt x="728" y="0"/>
                    <a:pt x="21" y="696"/>
                    <a:pt x="11" y="1572"/>
                  </a:cubicBezTo>
                  <a:cubicBezTo>
                    <a:pt x="1" y="2465"/>
                    <a:pt x="709" y="3183"/>
                    <a:pt x="1601" y="3183"/>
                  </a:cubicBezTo>
                  <a:cubicBezTo>
                    <a:pt x="2494" y="3183"/>
                    <a:pt x="3202" y="2465"/>
                    <a:pt x="3192" y="1572"/>
                  </a:cubicBezTo>
                  <a:cubicBezTo>
                    <a:pt x="3182" y="712"/>
                    <a:pt x="2498" y="21"/>
                    <a:pt x="1640" y="1"/>
                  </a:cubicBezTo>
                  <a:cubicBezTo>
                    <a:pt x="1626" y="0"/>
                    <a:pt x="1613" y="0"/>
                    <a:pt x="160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9"/>
            <p:cNvSpPr/>
            <p:nvPr/>
          </p:nvSpPr>
          <p:spPr>
            <a:xfrm>
              <a:off x="7364589" y="324198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6" y="0"/>
                  </a:moveTo>
                  <a:cubicBezTo>
                    <a:pt x="1579" y="0"/>
                    <a:pt x="1571" y="0"/>
                    <a:pt x="1564" y="0"/>
                  </a:cubicBezTo>
                  <a:cubicBezTo>
                    <a:pt x="721" y="15"/>
                    <a:pt x="0" y="756"/>
                    <a:pt x="13" y="1595"/>
                  </a:cubicBezTo>
                  <a:cubicBezTo>
                    <a:pt x="28" y="2430"/>
                    <a:pt x="755" y="3145"/>
                    <a:pt x="1584" y="3145"/>
                  </a:cubicBezTo>
                  <a:cubicBezTo>
                    <a:pt x="1591" y="3145"/>
                    <a:pt x="1598" y="3145"/>
                    <a:pt x="1606" y="3145"/>
                  </a:cubicBezTo>
                  <a:cubicBezTo>
                    <a:pt x="2450" y="3131"/>
                    <a:pt x="3171" y="2392"/>
                    <a:pt x="3158" y="1553"/>
                  </a:cubicBezTo>
                  <a:cubicBezTo>
                    <a:pt x="3144" y="716"/>
                    <a:pt x="2415" y="0"/>
                    <a:pt x="15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9"/>
            <p:cNvSpPr/>
            <p:nvPr/>
          </p:nvSpPr>
          <p:spPr>
            <a:xfrm>
              <a:off x="7617007" y="3241982"/>
              <a:ext cx="125651" cy="124778"/>
            </a:xfrm>
            <a:custGeom>
              <a:avLst/>
              <a:gdLst/>
              <a:ahLst/>
              <a:cxnLst/>
              <a:rect l="l" t="t" r="r" b="b"/>
              <a:pathLst>
                <a:path w="3166" h="3144" extrusionOk="0">
                  <a:moveTo>
                    <a:pt x="1582" y="0"/>
                  </a:moveTo>
                  <a:cubicBezTo>
                    <a:pt x="751" y="0"/>
                    <a:pt x="22" y="720"/>
                    <a:pt x="12" y="1556"/>
                  </a:cubicBezTo>
                  <a:cubicBezTo>
                    <a:pt x="1" y="2394"/>
                    <a:pt x="725" y="3134"/>
                    <a:pt x="1567" y="3144"/>
                  </a:cubicBezTo>
                  <a:cubicBezTo>
                    <a:pt x="1574" y="3144"/>
                    <a:pt x="1581" y="3144"/>
                    <a:pt x="1587" y="3144"/>
                  </a:cubicBezTo>
                  <a:cubicBezTo>
                    <a:pt x="2417" y="3144"/>
                    <a:pt x="3144" y="2423"/>
                    <a:pt x="3156" y="1589"/>
                  </a:cubicBezTo>
                  <a:cubicBezTo>
                    <a:pt x="3166" y="749"/>
                    <a:pt x="2440" y="9"/>
                    <a:pt x="1599" y="0"/>
                  </a:cubicBezTo>
                  <a:cubicBezTo>
                    <a:pt x="1593" y="0"/>
                    <a:pt x="1588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9"/>
            <p:cNvSpPr/>
            <p:nvPr/>
          </p:nvSpPr>
          <p:spPr>
            <a:xfrm>
              <a:off x="7869107" y="3241902"/>
              <a:ext cx="125889" cy="124857"/>
            </a:xfrm>
            <a:custGeom>
              <a:avLst/>
              <a:gdLst/>
              <a:ahLst/>
              <a:cxnLst/>
              <a:rect l="l" t="t" r="r" b="b"/>
              <a:pathLst>
                <a:path w="3172" h="3146" extrusionOk="0">
                  <a:moveTo>
                    <a:pt x="1588" y="1"/>
                  </a:moveTo>
                  <a:cubicBezTo>
                    <a:pt x="1580" y="1"/>
                    <a:pt x="1573" y="1"/>
                    <a:pt x="1566" y="1"/>
                  </a:cubicBezTo>
                  <a:cubicBezTo>
                    <a:pt x="722" y="15"/>
                    <a:pt x="0" y="755"/>
                    <a:pt x="13" y="1594"/>
                  </a:cubicBezTo>
                  <a:cubicBezTo>
                    <a:pt x="28" y="2430"/>
                    <a:pt x="755" y="3146"/>
                    <a:pt x="1584" y="3146"/>
                  </a:cubicBezTo>
                  <a:cubicBezTo>
                    <a:pt x="1591" y="3146"/>
                    <a:pt x="1599" y="3146"/>
                    <a:pt x="1606" y="3146"/>
                  </a:cubicBezTo>
                  <a:cubicBezTo>
                    <a:pt x="2450" y="3131"/>
                    <a:pt x="3171" y="2391"/>
                    <a:pt x="3158" y="1553"/>
                  </a:cubicBezTo>
                  <a:cubicBezTo>
                    <a:pt x="3145" y="718"/>
                    <a:pt x="2417" y="1"/>
                    <a:pt x="158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9"/>
            <p:cNvSpPr/>
            <p:nvPr/>
          </p:nvSpPr>
          <p:spPr>
            <a:xfrm>
              <a:off x="8121724" y="3241982"/>
              <a:ext cx="125333" cy="124778"/>
            </a:xfrm>
            <a:custGeom>
              <a:avLst/>
              <a:gdLst/>
              <a:ahLst/>
              <a:cxnLst/>
              <a:rect l="l" t="t" r="r" b="b"/>
              <a:pathLst>
                <a:path w="3158" h="3144" extrusionOk="0">
                  <a:moveTo>
                    <a:pt x="1582" y="0"/>
                  </a:moveTo>
                  <a:cubicBezTo>
                    <a:pt x="1578" y="0"/>
                    <a:pt x="1574" y="0"/>
                    <a:pt x="1570" y="0"/>
                  </a:cubicBezTo>
                  <a:cubicBezTo>
                    <a:pt x="729" y="6"/>
                    <a:pt x="0" y="743"/>
                    <a:pt x="7" y="1582"/>
                  </a:cubicBezTo>
                  <a:cubicBezTo>
                    <a:pt x="13" y="2418"/>
                    <a:pt x="743" y="3144"/>
                    <a:pt x="1576" y="3144"/>
                  </a:cubicBezTo>
                  <a:cubicBezTo>
                    <a:pt x="1580" y="3144"/>
                    <a:pt x="1584" y="3144"/>
                    <a:pt x="1588" y="3144"/>
                  </a:cubicBezTo>
                  <a:cubicBezTo>
                    <a:pt x="2430" y="3138"/>
                    <a:pt x="3158" y="2401"/>
                    <a:pt x="3151" y="1563"/>
                  </a:cubicBezTo>
                  <a:cubicBezTo>
                    <a:pt x="3145" y="726"/>
                    <a:pt x="2415" y="0"/>
                    <a:pt x="15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9"/>
            <p:cNvSpPr/>
            <p:nvPr/>
          </p:nvSpPr>
          <p:spPr>
            <a:xfrm>
              <a:off x="8374102" y="3241982"/>
              <a:ext cx="125055" cy="124857"/>
            </a:xfrm>
            <a:custGeom>
              <a:avLst/>
              <a:gdLst/>
              <a:ahLst/>
              <a:cxnLst/>
              <a:rect l="l" t="t" r="r" b="b"/>
              <a:pathLst>
                <a:path w="3151" h="3146" extrusionOk="0">
                  <a:moveTo>
                    <a:pt x="1574" y="0"/>
                  </a:moveTo>
                  <a:cubicBezTo>
                    <a:pt x="1573" y="0"/>
                    <a:pt x="1572" y="0"/>
                    <a:pt x="1571" y="0"/>
                  </a:cubicBezTo>
                  <a:cubicBezTo>
                    <a:pt x="731" y="2"/>
                    <a:pt x="0" y="736"/>
                    <a:pt x="2" y="1576"/>
                  </a:cubicBezTo>
                  <a:cubicBezTo>
                    <a:pt x="3" y="2414"/>
                    <a:pt x="734" y="3145"/>
                    <a:pt x="1572" y="3145"/>
                  </a:cubicBezTo>
                  <a:cubicBezTo>
                    <a:pt x="1574" y="3145"/>
                    <a:pt x="1575" y="3145"/>
                    <a:pt x="1577" y="3145"/>
                  </a:cubicBezTo>
                  <a:cubicBezTo>
                    <a:pt x="2419" y="3142"/>
                    <a:pt x="3151" y="2411"/>
                    <a:pt x="3146" y="1570"/>
                  </a:cubicBezTo>
                  <a:cubicBezTo>
                    <a:pt x="3145" y="731"/>
                    <a:pt x="2414" y="0"/>
                    <a:pt x="15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9"/>
            <p:cNvSpPr/>
            <p:nvPr/>
          </p:nvSpPr>
          <p:spPr>
            <a:xfrm>
              <a:off x="8625607" y="3242022"/>
              <a:ext cx="126643" cy="124817"/>
            </a:xfrm>
            <a:custGeom>
              <a:avLst/>
              <a:gdLst/>
              <a:ahLst/>
              <a:cxnLst/>
              <a:rect l="l" t="t" r="r" b="b"/>
              <a:pathLst>
                <a:path w="3191" h="3145" extrusionOk="0">
                  <a:moveTo>
                    <a:pt x="1594" y="0"/>
                  </a:moveTo>
                  <a:cubicBezTo>
                    <a:pt x="773" y="0"/>
                    <a:pt x="46" y="706"/>
                    <a:pt x="24" y="1536"/>
                  </a:cubicBezTo>
                  <a:cubicBezTo>
                    <a:pt x="0" y="2371"/>
                    <a:pt x="716" y="3121"/>
                    <a:pt x="1557" y="3144"/>
                  </a:cubicBezTo>
                  <a:cubicBezTo>
                    <a:pt x="1569" y="3145"/>
                    <a:pt x="1582" y="3145"/>
                    <a:pt x="1594" y="3145"/>
                  </a:cubicBezTo>
                  <a:cubicBezTo>
                    <a:pt x="2417" y="3145"/>
                    <a:pt x="3146" y="2441"/>
                    <a:pt x="3167" y="1611"/>
                  </a:cubicBezTo>
                  <a:cubicBezTo>
                    <a:pt x="3190" y="774"/>
                    <a:pt x="2475" y="25"/>
                    <a:pt x="1634" y="1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9"/>
            <p:cNvSpPr/>
            <p:nvPr/>
          </p:nvSpPr>
          <p:spPr>
            <a:xfrm>
              <a:off x="7492226" y="3117083"/>
              <a:ext cx="122873" cy="122238"/>
            </a:xfrm>
            <a:custGeom>
              <a:avLst/>
              <a:gdLst/>
              <a:ahLst/>
              <a:cxnLst/>
              <a:rect l="l" t="t" r="r" b="b"/>
              <a:pathLst>
                <a:path w="3096" h="3080" extrusionOk="0">
                  <a:moveTo>
                    <a:pt x="1545" y="1"/>
                  </a:moveTo>
                  <a:cubicBezTo>
                    <a:pt x="723" y="1"/>
                    <a:pt x="0" y="728"/>
                    <a:pt x="9" y="1552"/>
                  </a:cubicBezTo>
                  <a:cubicBezTo>
                    <a:pt x="17" y="2360"/>
                    <a:pt x="714" y="3062"/>
                    <a:pt x="1523" y="3080"/>
                  </a:cubicBezTo>
                  <a:cubicBezTo>
                    <a:pt x="1532" y="3080"/>
                    <a:pt x="1541" y="3080"/>
                    <a:pt x="1550" y="3080"/>
                  </a:cubicBezTo>
                  <a:cubicBezTo>
                    <a:pt x="2370" y="3080"/>
                    <a:pt x="3095" y="2352"/>
                    <a:pt x="3087" y="1527"/>
                  </a:cubicBezTo>
                  <a:cubicBezTo>
                    <a:pt x="3078" y="721"/>
                    <a:pt x="2383" y="19"/>
                    <a:pt x="1574" y="1"/>
                  </a:cubicBezTo>
                  <a:cubicBezTo>
                    <a:pt x="1564" y="1"/>
                    <a:pt x="1554" y="1"/>
                    <a:pt x="154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9"/>
            <p:cNvSpPr/>
            <p:nvPr/>
          </p:nvSpPr>
          <p:spPr>
            <a:xfrm>
              <a:off x="7743851" y="3117162"/>
              <a:ext cx="124143" cy="122198"/>
            </a:xfrm>
            <a:custGeom>
              <a:avLst/>
              <a:gdLst/>
              <a:ahLst/>
              <a:cxnLst/>
              <a:rect l="l" t="t" r="r" b="b"/>
              <a:pathLst>
                <a:path w="3128" h="3079" extrusionOk="0">
                  <a:moveTo>
                    <a:pt x="1564" y="1"/>
                  </a:moveTo>
                  <a:cubicBezTo>
                    <a:pt x="727" y="1"/>
                    <a:pt x="0" y="741"/>
                    <a:pt x="25" y="1576"/>
                  </a:cubicBezTo>
                  <a:cubicBezTo>
                    <a:pt x="48" y="2385"/>
                    <a:pt x="756" y="3078"/>
                    <a:pt x="1561" y="3079"/>
                  </a:cubicBezTo>
                  <a:cubicBezTo>
                    <a:pt x="1562" y="3079"/>
                    <a:pt x="1563" y="3079"/>
                    <a:pt x="1563" y="3079"/>
                  </a:cubicBezTo>
                  <a:cubicBezTo>
                    <a:pt x="2399" y="3079"/>
                    <a:pt x="3128" y="2335"/>
                    <a:pt x="3104" y="1504"/>
                  </a:cubicBezTo>
                  <a:cubicBezTo>
                    <a:pt x="3081" y="693"/>
                    <a:pt x="2375" y="4"/>
                    <a:pt x="1567" y="1"/>
                  </a:cubicBezTo>
                  <a:cubicBezTo>
                    <a:pt x="1566" y="1"/>
                    <a:pt x="1565" y="1"/>
                    <a:pt x="15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9"/>
            <p:cNvSpPr/>
            <p:nvPr/>
          </p:nvSpPr>
          <p:spPr>
            <a:xfrm>
              <a:off x="7995792" y="3117241"/>
              <a:ext cx="124817" cy="122158"/>
            </a:xfrm>
            <a:custGeom>
              <a:avLst/>
              <a:gdLst/>
              <a:ahLst/>
              <a:cxnLst/>
              <a:rect l="l" t="t" r="r" b="b"/>
              <a:pathLst>
                <a:path w="3145" h="3078" extrusionOk="0">
                  <a:moveTo>
                    <a:pt x="1570" y="0"/>
                  </a:moveTo>
                  <a:cubicBezTo>
                    <a:pt x="774" y="0"/>
                    <a:pt x="67" y="682"/>
                    <a:pt x="33" y="1486"/>
                  </a:cubicBezTo>
                  <a:cubicBezTo>
                    <a:pt x="1" y="2312"/>
                    <a:pt x="724" y="3068"/>
                    <a:pt x="1560" y="3077"/>
                  </a:cubicBezTo>
                  <a:cubicBezTo>
                    <a:pt x="1565" y="3077"/>
                    <a:pt x="1570" y="3077"/>
                    <a:pt x="1575" y="3077"/>
                  </a:cubicBezTo>
                  <a:cubicBezTo>
                    <a:pt x="2373" y="3077"/>
                    <a:pt x="3079" y="2394"/>
                    <a:pt x="3111" y="1591"/>
                  </a:cubicBezTo>
                  <a:cubicBezTo>
                    <a:pt x="3144" y="765"/>
                    <a:pt x="2422" y="9"/>
                    <a:pt x="1585" y="0"/>
                  </a:cubicBezTo>
                  <a:cubicBezTo>
                    <a:pt x="1580" y="0"/>
                    <a:pt x="1575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9"/>
            <p:cNvSpPr/>
            <p:nvPr/>
          </p:nvSpPr>
          <p:spPr>
            <a:xfrm>
              <a:off x="8248528" y="3117241"/>
              <a:ext cx="123944" cy="122198"/>
            </a:xfrm>
            <a:custGeom>
              <a:avLst/>
              <a:gdLst/>
              <a:ahLst/>
              <a:cxnLst/>
              <a:rect l="l" t="t" r="r" b="b"/>
              <a:pathLst>
                <a:path w="3123" h="3079" extrusionOk="0">
                  <a:moveTo>
                    <a:pt x="1560" y="0"/>
                  </a:moveTo>
                  <a:cubicBezTo>
                    <a:pt x="1559" y="0"/>
                    <a:pt x="1557" y="0"/>
                    <a:pt x="1556" y="0"/>
                  </a:cubicBezTo>
                  <a:cubicBezTo>
                    <a:pt x="751" y="2"/>
                    <a:pt x="45" y="694"/>
                    <a:pt x="22" y="1505"/>
                  </a:cubicBezTo>
                  <a:cubicBezTo>
                    <a:pt x="1" y="2336"/>
                    <a:pt x="726" y="3078"/>
                    <a:pt x="1560" y="3078"/>
                  </a:cubicBezTo>
                  <a:cubicBezTo>
                    <a:pt x="1562" y="3078"/>
                    <a:pt x="1565" y="3078"/>
                    <a:pt x="1567" y="3078"/>
                  </a:cubicBezTo>
                  <a:cubicBezTo>
                    <a:pt x="2372" y="3077"/>
                    <a:pt x="3079" y="2383"/>
                    <a:pt x="3101" y="1574"/>
                  </a:cubicBezTo>
                  <a:cubicBezTo>
                    <a:pt x="3122" y="743"/>
                    <a:pt x="2395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9"/>
            <p:cNvSpPr/>
            <p:nvPr/>
          </p:nvSpPr>
          <p:spPr>
            <a:xfrm>
              <a:off x="8500906" y="3117241"/>
              <a:ext cx="123706" cy="122158"/>
            </a:xfrm>
            <a:custGeom>
              <a:avLst/>
              <a:gdLst/>
              <a:ahLst/>
              <a:cxnLst/>
              <a:rect l="l" t="t" r="r" b="b"/>
              <a:pathLst>
                <a:path w="3117" h="3078" extrusionOk="0">
                  <a:moveTo>
                    <a:pt x="1560" y="0"/>
                  </a:moveTo>
                  <a:cubicBezTo>
                    <a:pt x="1556" y="0"/>
                    <a:pt x="1552" y="0"/>
                    <a:pt x="1548" y="0"/>
                  </a:cubicBezTo>
                  <a:cubicBezTo>
                    <a:pt x="743" y="6"/>
                    <a:pt x="38" y="700"/>
                    <a:pt x="18" y="1509"/>
                  </a:cubicBezTo>
                  <a:cubicBezTo>
                    <a:pt x="1" y="2336"/>
                    <a:pt x="728" y="3077"/>
                    <a:pt x="1557" y="3077"/>
                  </a:cubicBezTo>
                  <a:cubicBezTo>
                    <a:pt x="1561" y="3077"/>
                    <a:pt x="1565" y="3077"/>
                    <a:pt x="1569" y="3077"/>
                  </a:cubicBezTo>
                  <a:cubicBezTo>
                    <a:pt x="2375" y="3070"/>
                    <a:pt x="3079" y="2376"/>
                    <a:pt x="3099" y="1568"/>
                  </a:cubicBezTo>
                  <a:cubicBezTo>
                    <a:pt x="3116" y="741"/>
                    <a:pt x="2391" y="0"/>
                    <a:pt x="15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9"/>
            <p:cNvSpPr/>
            <p:nvPr/>
          </p:nvSpPr>
          <p:spPr>
            <a:xfrm>
              <a:off x="8752411" y="3117241"/>
              <a:ext cx="125254" cy="122079"/>
            </a:xfrm>
            <a:custGeom>
              <a:avLst/>
              <a:gdLst/>
              <a:ahLst/>
              <a:cxnLst/>
              <a:rect l="l" t="t" r="r" b="b"/>
              <a:pathLst>
                <a:path w="3156" h="3076" extrusionOk="0">
                  <a:moveTo>
                    <a:pt x="1570" y="0"/>
                  </a:moveTo>
                  <a:cubicBezTo>
                    <a:pt x="788" y="0"/>
                    <a:pt x="77" y="674"/>
                    <a:pt x="38" y="1479"/>
                  </a:cubicBezTo>
                  <a:cubicBezTo>
                    <a:pt x="1" y="2276"/>
                    <a:pt x="663" y="3008"/>
                    <a:pt x="1481" y="3071"/>
                  </a:cubicBezTo>
                  <a:cubicBezTo>
                    <a:pt x="1516" y="3074"/>
                    <a:pt x="1552" y="3075"/>
                    <a:pt x="1587" y="3075"/>
                  </a:cubicBezTo>
                  <a:cubicBezTo>
                    <a:pt x="2370" y="3075"/>
                    <a:pt x="3081" y="2400"/>
                    <a:pt x="3120" y="1597"/>
                  </a:cubicBezTo>
                  <a:cubicBezTo>
                    <a:pt x="3156" y="801"/>
                    <a:pt x="2494" y="67"/>
                    <a:pt x="1677" y="4"/>
                  </a:cubicBezTo>
                  <a:cubicBezTo>
                    <a:pt x="1642" y="2"/>
                    <a:pt x="1606" y="0"/>
                    <a:pt x="15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9"/>
            <p:cNvSpPr/>
            <p:nvPr/>
          </p:nvSpPr>
          <p:spPr>
            <a:xfrm>
              <a:off x="8123787" y="2993215"/>
              <a:ext cx="120253" cy="118070"/>
            </a:xfrm>
            <a:custGeom>
              <a:avLst/>
              <a:gdLst/>
              <a:ahLst/>
              <a:cxnLst/>
              <a:rect l="l" t="t" r="r" b="b"/>
              <a:pathLst>
                <a:path w="3030" h="2975" extrusionOk="0">
                  <a:moveTo>
                    <a:pt x="1518" y="0"/>
                  </a:moveTo>
                  <a:cubicBezTo>
                    <a:pt x="708" y="0"/>
                    <a:pt x="74" y="607"/>
                    <a:pt x="38" y="1414"/>
                  </a:cubicBezTo>
                  <a:cubicBezTo>
                    <a:pt x="0" y="2265"/>
                    <a:pt x="627" y="2946"/>
                    <a:pt x="1473" y="2973"/>
                  </a:cubicBezTo>
                  <a:cubicBezTo>
                    <a:pt x="1491" y="2974"/>
                    <a:pt x="1508" y="2974"/>
                    <a:pt x="1526" y="2974"/>
                  </a:cubicBezTo>
                  <a:cubicBezTo>
                    <a:pt x="2352" y="2974"/>
                    <a:pt x="2998" y="2347"/>
                    <a:pt x="3014" y="1518"/>
                  </a:cubicBezTo>
                  <a:cubicBezTo>
                    <a:pt x="3029" y="667"/>
                    <a:pt x="2389" y="2"/>
                    <a:pt x="1538" y="1"/>
                  </a:cubicBezTo>
                  <a:cubicBezTo>
                    <a:pt x="1531" y="0"/>
                    <a:pt x="1525" y="0"/>
                    <a:pt x="151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9"/>
            <p:cNvSpPr/>
            <p:nvPr/>
          </p:nvSpPr>
          <p:spPr>
            <a:xfrm>
              <a:off x="7872719" y="2992977"/>
              <a:ext cx="118943" cy="118189"/>
            </a:xfrm>
            <a:custGeom>
              <a:avLst/>
              <a:gdLst/>
              <a:ahLst/>
              <a:cxnLst/>
              <a:rect l="l" t="t" r="r" b="b"/>
              <a:pathLst>
                <a:path w="2997" h="2978" extrusionOk="0">
                  <a:moveTo>
                    <a:pt x="1493" y="0"/>
                  </a:moveTo>
                  <a:cubicBezTo>
                    <a:pt x="1479" y="0"/>
                    <a:pt x="1464" y="0"/>
                    <a:pt x="1449" y="1"/>
                  </a:cubicBezTo>
                  <a:cubicBezTo>
                    <a:pt x="631" y="24"/>
                    <a:pt x="15" y="658"/>
                    <a:pt x="8" y="1478"/>
                  </a:cubicBezTo>
                  <a:cubicBezTo>
                    <a:pt x="1" y="2327"/>
                    <a:pt x="649" y="2978"/>
                    <a:pt x="1498" y="2978"/>
                  </a:cubicBezTo>
                  <a:cubicBezTo>
                    <a:pt x="1500" y="2978"/>
                    <a:pt x="1502" y="2978"/>
                    <a:pt x="1504" y="2978"/>
                  </a:cubicBezTo>
                  <a:cubicBezTo>
                    <a:pt x="2352" y="2972"/>
                    <a:pt x="2996" y="2313"/>
                    <a:pt x="2982" y="1462"/>
                  </a:cubicBezTo>
                  <a:cubicBezTo>
                    <a:pt x="2971" y="630"/>
                    <a:pt x="2323" y="0"/>
                    <a:pt x="149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9"/>
            <p:cNvSpPr/>
            <p:nvPr/>
          </p:nvSpPr>
          <p:spPr>
            <a:xfrm>
              <a:off x="7620460" y="2993056"/>
              <a:ext cx="118983" cy="118229"/>
            </a:xfrm>
            <a:custGeom>
              <a:avLst/>
              <a:gdLst/>
              <a:ahLst/>
              <a:cxnLst/>
              <a:rect l="l" t="t" r="r" b="b"/>
              <a:pathLst>
                <a:path w="2998" h="2979" extrusionOk="0">
                  <a:moveTo>
                    <a:pt x="1492" y="0"/>
                  </a:moveTo>
                  <a:cubicBezTo>
                    <a:pt x="647" y="0"/>
                    <a:pt x="0" y="653"/>
                    <a:pt x="5" y="1500"/>
                  </a:cubicBezTo>
                  <a:cubicBezTo>
                    <a:pt x="12" y="2320"/>
                    <a:pt x="631" y="2954"/>
                    <a:pt x="1446" y="2977"/>
                  </a:cubicBezTo>
                  <a:cubicBezTo>
                    <a:pt x="1463" y="2978"/>
                    <a:pt x="1479" y="2978"/>
                    <a:pt x="1496" y="2978"/>
                  </a:cubicBezTo>
                  <a:cubicBezTo>
                    <a:pt x="2325" y="2978"/>
                    <a:pt x="2969" y="2351"/>
                    <a:pt x="2983" y="1518"/>
                  </a:cubicBezTo>
                  <a:cubicBezTo>
                    <a:pt x="2998" y="665"/>
                    <a:pt x="2355" y="5"/>
                    <a:pt x="1503" y="0"/>
                  </a:cubicBezTo>
                  <a:cubicBezTo>
                    <a:pt x="1500" y="0"/>
                    <a:pt x="1496" y="0"/>
                    <a:pt x="14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9"/>
            <p:cNvSpPr/>
            <p:nvPr/>
          </p:nvSpPr>
          <p:spPr>
            <a:xfrm>
              <a:off x="7367446" y="2993017"/>
              <a:ext cx="119221" cy="118150"/>
            </a:xfrm>
            <a:custGeom>
              <a:avLst/>
              <a:gdLst/>
              <a:ahLst/>
              <a:cxnLst/>
              <a:rect l="l" t="t" r="r" b="b"/>
              <a:pathLst>
                <a:path w="3004" h="2977" extrusionOk="0">
                  <a:moveTo>
                    <a:pt x="1513" y="1"/>
                  </a:moveTo>
                  <a:cubicBezTo>
                    <a:pt x="1504" y="1"/>
                    <a:pt x="1494" y="1"/>
                    <a:pt x="1485" y="1"/>
                  </a:cubicBezTo>
                  <a:cubicBezTo>
                    <a:pt x="638" y="16"/>
                    <a:pt x="1" y="685"/>
                    <a:pt x="24" y="1535"/>
                  </a:cubicBezTo>
                  <a:cubicBezTo>
                    <a:pt x="47" y="2354"/>
                    <a:pt x="681" y="2970"/>
                    <a:pt x="1502" y="2977"/>
                  </a:cubicBezTo>
                  <a:cubicBezTo>
                    <a:pt x="1507" y="2977"/>
                    <a:pt x="1511" y="2977"/>
                    <a:pt x="1516" y="2977"/>
                  </a:cubicBezTo>
                  <a:cubicBezTo>
                    <a:pt x="2359" y="2977"/>
                    <a:pt x="3004" y="2328"/>
                    <a:pt x="3001" y="1481"/>
                  </a:cubicBezTo>
                  <a:cubicBezTo>
                    <a:pt x="2995" y="641"/>
                    <a:pt x="2350" y="1"/>
                    <a:pt x="151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9"/>
            <p:cNvSpPr/>
            <p:nvPr/>
          </p:nvSpPr>
          <p:spPr>
            <a:xfrm>
              <a:off x="8376721" y="2993056"/>
              <a:ext cx="119023" cy="118070"/>
            </a:xfrm>
            <a:custGeom>
              <a:avLst/>
              <a:gdLst/>
              <a:ahLst/>
              <a:cxnLst/>
              <a:rect l="l" t="t" r="r" b="b"/>
              <a:pathLst>
                <a:path w="2999" h="2975" extrusionOk="0">
                  <a:moveTo>
                    <a:pt x="1510" y="0"/>
                  </a:moveTo>
                  <a:cubicBezTo>
                    <a:pt x="1504" y="0"/>
                    <a:pt x="1497" y="0"/>
                    <a:pt x="1491" y="0"/>
                  </a:cubicBezTo>
                  <a:cubicBezTo>
                    <a:pt x="642" y="12"/>
                    <a:pt x="1" y="674"/>
                    <a:pt x="21" y="1525"/>
                  </a:cubicBezTo>
                  <a:cubicBezTo>
                    <a:pt x="41" y="2341"/>
                    <a:pt x="670" y="2963"/>
                    <a:pt x="1489" y="2974"/>
                  </a:cubicBezTo>
                  <a:cubicBezTo>
                    <a:pt x="1496" y="2975"/>
                    <a:pt x="1502" y="2975"/>
                    <a:pt x="1509" y="2975"/>
                  </a:cubicBezTo>
                  <a:cubicBezTo>
                    <a:pt x="2351" y="2975"/>
                    <a:pt x="2998" y="2332"/>
                    <a:pt x="2998" y="1487"/>
                  </a:cubicBezTo>
                  <a:cubicBezTo>
                    <a:pt x="2998" y="644"/>
                    <a:pt x="2352" y="0"/>
                    <a:pt x="151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9"/>
            <p:cNvSpPr/>
            <p:nvPr/>
          </p:nvSpPr>
          <p:spPr>
            <a:xfrm>
              <a:off x="8629179" y="2993056"/>
              <a:ext cx="118983" cy="118150"/>
            </a:xfrm>
            <a:custGeom>
              <a:avLst/>
              <a:gdLst/>
              <a:ahLst/>
              <a:cxnLst/>
              <a:rect l="l" t="t" r="r" b="b"/>
              <a:pathLst>
                <a:path w="2998" h="2977" extrusionOk="0">
                  <a:moveTo>
                    <a:pt x="1507" y="0"/>
                  </a:moveTo>
                  <a:cubicBezTo>
                    <a:pt x="1502" y="0"/>
                    <a:pt x="1498" y="0"/>
                    <a:pt x="1493" y="0"/>
                  </a:cubicBezTo>
                  <a:cubicBezTo>
                    <a:pt x="642" y="9"/>
                    <a:pt x="0" y="671"/>
                    <a:pt x="20" y="1519"/>
                  </a:cubicBezTo>
                  <a:cubicBezTo>
                    <a:pt x="37" y="2351"/>
                    <a:pt x="682" y="2977"/>
                    <a:pt x="1508" y="2977"/>
                  </a:cubicBezTo>
                  <a:cubicBezTo>
                    <a:pt x="1525" y="2977"/>
                    <a:pt x="1543" y="2976"/>
                    <a:pt x="1561" y="2976"/>
                  </a:cubicBezTo>
                  <a:cubicBezTo>
                    <a:pt x="2376" y="2950"/>
                    <a:pt x="2992" y="2314"/>
                    <a:pt x="2996" y="1495"/>
                  </a:cubicBezTo>
                  <a:cubicBezTo>
                    <a:pt x="2997" y="648"/>
                    <a:pt x="2351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9"/>
            <p:cNvSpPr/>
            <p:nvPr/>
          </p:nvSpPr>
          <p:spPr>
            <a:xfrm>
              <a:off x="8503724" y="2868316"/>
              <a:ext cx="117435" cy="115491"/>
            </a:xfrm>
            <a:custGeom>
              <a:avLst/>
              <a:gdLst/>
              <a:ahLst/>
              <a:cxnLst/>
              <a:rect l="l" t="t" r="r" b="b"/>
              <a:pathLst>
                <a:path w="2959" h="2910" extrusionOk="0">
                  <a:moveTo>
                    <a:pt x="1495" y="1"/>
                  </a:moveTo>
                  <a:cubicBezTo>
                    <a:pt x="691" y="1"/>
                    <a:pt x="70" y="581"/>
                    <a:pt x="36" y="1379"/>
                  </a:cubicBezTo>
                  <a:cubicBezTo>
                    <a:pt x="0" y="2240"/>
                    <a:pt x="620" y="2899"/>
                    <a:pt x="1473" y="2909"/>
                  </a:cubicBezTo>
                  <a:cubicBezTo>
                    <a:pt x="1478" y="2909"/>
                    <a:pt x="1483" y="2909"/>
                    <a:pt x="1487" y="2909"/>
                  </a:cubicBezTo>
                  <a:cubicBezTo>
                    <a:pt x="2301" y="2909"/>
                    <a:pt x="2927" y="2300"/>
                    <a:pt x="2943" y="1490"/>
                  </a:cubicBezTo>
                  <a:cubicBezTo>
                    <a:pt x="2959" y="666"/>
                    <a:pt x="2358" y="26"/>
                    <a:pt x="1545" y="1"/>
                  </a:cubicBezTo>
                  <a:cubicBezTo>
                    <a:pt x="1529" y="1"/>
                    <a:pt x="1512" y="1"/>
                    <a:pt x="14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9"/>
            <p:cNvSpPr/>
            <p:nvPr/>
          </p:nvSpPr>
          <p:spPr>
            <a:xfrm>
              <a:off x="8251743" y="2868236"/>
              <a:ext cx="116761" cy="115451"/>
            </a:xfrm>
            <a:custGeom>
              <a:avLst/>
              <a:gdLst/>
              <a:ahLst/>
              <a:cxnLst/>
              <a:rect l="l" t="t" r="r" b="b"/>
              <a:pathLst>
                <a:path w="2942" h="2909" extrusionOk="0">
                  <a:moveTo>
                    <a:pt x="1486" y="0"/>
                  </a:moveTo>
                  <a:cubicBezTo>
                    <a:pt x="678" y="0"/>
                    <a:pt x="54" y="597"/>
                    <a:pt x="28" y="1401"/>
                  </a:cubicBezTo>
                  <a:cubicBezTo>
                    <a:pt x="1" y="2259"/>
                    <a:pt x="631" y="2908"/>
                    <a:pt x="1481" y="2908"/>
                  </a:cubicBezTo>
                  <a:cubicBezTo>
                    <a:pt x="1482" y="2908"/>
                    <a:pt x="1484" y="2908"/>
                    <a:pt x="1486" y="2908"/>
                  </a:cubicBezTo>
                  <a:cubicBezTo>
                    <a:pt x="2311" y="2907"/>
                    <a:pt x="2927" y="2294"/>
                    <a:pt x="2934" y="1470"/>
                  </a:cubicBezTo>
                  <a:cubicBezTo>
                    <a:pt x="2942" y="646"/>
                    <a:pt x="2333" y="16"/>
                    <a:pt x="1515" y="0"/>
                  </a:cubicBezTo>
                  <a:cubicBezTo>
                    <a:pt x="1505" y="0"/>
                    <a:pt x="1496" y="0"/>
                    <a:pt x="14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9"/>
            <p:cNvSpPr/>
            <p:nvPr/>
          </p:nvSpPr>
          <p:spPr>
            <a:xfrm>
              <a:off x="7998690" y="2868236"/>
              <a:ext cx="118467" cy="115451"/>
            </a:xfrm>
            <a:custGeom>
              <a:avLst/>
              <a:gdLst/>
              <a:ahLst/>
              <a:cxnLst/>
              <a:rect l="l" t="t" r="r" b="b"/>
              <a:pathLst>
                <a:path w="2985" h="2909" extrusionOk="0">
                  <a:moveTo>
                    <a:pt x="1507" y="0"/>
                  </a:moveTo>
                  <a:cubicBezTo>
                    <a:pt x="717" y="0"/>
                    <a:pt x="94" y="570"/>
                    <a:pt x="49" y="1352"/>
                  </a:cubicBezTo>
                  <a:cubicBezTo>
                    <a:pt x="0" y="2207"/>
                    <a:pt x="610" y="2887"/>
                    <a:pt x="1456" y="2908"/>
                  </a:cubicBezTo>
                  <a:cubicBezTo>
                    <a:pt x="1469" y="2909"/>
                    <a:pt x="1483" y="2909"/>
                    <a:pt x="1496" y="2909"/>
                  </a:cubicBezTo>
                  <a:cubicBezTo>
                    <a:pt x="2300" y="2909"/>
                    <a:pt x="2926" y="2320"/>
                    <a:pt x="2954" y="1519"/>
                  </a:cubicBezTo>
                  <a:cubicBezTo>
                    <a:pt x="2985" y="688"/>
                    <a:pt x="2399" y="42"/>
                    <a:pt x="1583" y="2"/>
                  </a:cubicBezTo>
                  <a:cubicBezTo>
                    <a:pt x="1557" y="1"/>
                    <a:pt x="1532" y="0"/>
                    <a:pt x="150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9"/>
            <p:cNvSpPr/>
            <p:nvPr/>
          </p:nvSpPr>
          <p:spPr>
            <a:xfrm>
              <a:off x="7747700" y="2868276"/>
              <a:ext cx="116046" cy="115411"/>
            </a:xfrm>
            <a:custGeom>
              <a:avLst/>
              <a:gdLst/>
              <a:ahLst/>
              <a:cxnLst/>
              <a:rect l="l" t="t" r="r" b="b"/>
              <a:pathLst>
                <a:path w="2924" h="2908" extrusionOk="0">
                  <a:moveTo>
                    <a:pt x="1473" y="1"/>
                  </a:moveTo>
                  <a:cubicBezTo>
                    <a:pt x="654" y="1"/>
                    <a:pt x="30" y="609"/>
                    <a:pt x="16" y="1422"/>
                  </a:cubicBezTo>
                  <a:cubicBezTo>
                    <a:pt x="0" y="2266"/>
                    <a:pt x="630" y="2907"/>
                    <a:pt x="1470" y="2907"/>
                  </a:cubicBezTo>
                  <a:cubicBezTo>
                    <a:pt x="1479" y="2907"/>
                    <a:pt x="1487" y="2907"/>
                    <a:pt x="1496" y="2907"/>
                  </a:cubicBezTo>
                  <a:cubicBezTo>
                    <a:pt x="2314" y="2896"/>
                    <a:pt x="2924" y="2271"/>
                    <a:pt x="2922" y="1448"/>
                  </a:cubicBezTo>
                  <a:cubicBezTo>
                    <a:pt x="2916" y="622"/>
                    <a:pt x="2306" y="7"/>
                    <a:pt x="1484" y="1"/>
                  </a:cubicBezTo>
                  <a:cubicBezTo>
                    <a:pt x="1480" y="1"/>
                    <a:pt x="1476" y="1"/>
                    <a:pt x="147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9"/>
            <p:cNvSpPr/>
            <p:nvPr/>
          </p:nvSpPr>
          <p:spPr>
            <a:xfrm>
              <a:off x="7495203" y="2868157"/>
              <a:ext cx="116165" cy="115530"/>
            </a:xfrm>
            <a:custGeom>
              <a:avLst/>
              <a:gdLst/>
              <a:ahLst/>
              <a:cxnLst/>
              <a:rect l="l" t="t" r="r" b="b"/>
              <a:pathLst>
                <a:path w="2927" h="2911" extrusionOk="0">
                  <a:moveTo>
                    <a:pt x="1480" y="1"/>
                  </a:moveTo>
                  <a:cubicBezTo>
                    <a:pt x="663" y="1"/>
                    <a:pt x="36" y="607"/>
                    <a:pt x="20" y="1419"/>
                  </a:cubicBezTo>
                  <a:cubicBezTo>
                    <a:pt x="0" y="2267"/>
                    <a:pt x="631" y="2910"/>
                    <a:pt x="1472" y="2910"/>
                  </a:cubicBezTo>
                  <a:cubicBezTo>
                    <a:pt x="1479" y="2910"/>
                    <a:pt x="1487" y="2910"/>
                    <a:pt x="1494" y="2910"/>
                  </a:cubicBezTo>
                  <a:cubicBezTo>
                    <a:pt x="2317" y="2900"/>
                    <a:pt x="2927" y="2279"/>
                    <a:pt x="2927" y="1455"/>
                  </a:cubicBezTo>
                  <a:cubicBezTo>
                    <a:pt x="2925" y="630"/>
                    <a:pt x="2315" y="13"/>
                    <a:pt x="1492" y="1"/>
                  </a:cubicBezTo>
                  <a:cubicBezTo>
                    <a:pt x="1488" y="1"/>
                    <a:pt x="1484" y="1"/>
                    <a:pt x="14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9"/>
            <p:cNvSpPr/>
            <p:nvPr/>
          </p:nvSpPr>
          <p:spPr>
            <a:xfrm>
              <a:off x="8756777" y="2868276"/>
              <a:ext cx="116205" cy="115411"/>
            </a:xfrm>
            <a:custGeom>
              <a:avLst/>
              <a:gdLst/>
              <a:ahLst/>
              <a:cxnLst/>
              <a:rect l="l" t="t" r="r" b="b"/>
              <a:pathLst>
                <a:path w="2928" h="2908" extrusionOk="0">
                  <a:moveTo>
                    <a:pt x="1466" y="1"/>
                  </a:moveTo>
                  <a:cubicBezTo>
                    <a:pt x="649" y="1"/>
                    <a:pt x="28" y="610"/>
                    <a:pt x="17" y="1423"/>
                  </a:cubicBezTo>
                  <a:cubicBezTo>
                    <a:pt x="1" y="2247"/>
                    <a:pt x="606" y="2884"/>
                    <a:pt x="1418" y="2907"/>
                  </a:cubicBezTo>
                  <a:cubicBezTo>
                    <a:pt x="1435" y="2908"/>
                    <a:pt x="1451" y="2908"/>
                    <a:pt x="1467" y="2908"/>
                  </a:cubicBezTo>
                  <a:cubicBezTo>
                    <a:pt x="2301" y="2908"/>
                    <a:pt x="2927" y="2283"/>
                    <a:pt x="2924" y="1446"/>
                  </a:cubicBezTo>
                  <a:cubicBezTo>
                    <a:pt x="2919" y="621"/>
                    <a:pt x="2306" y="8"/>
                    <a:pt x="1481" y="1"/>
                  </a:cubicBezTo>
                  <a:cubicBezTo>
                    <a:pt x="1476" y="1"/>
                    <a:pt x="1471" y="1"/>
                    <a:pt x="14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9"/>
            <p:cNvSpPr/>
            <p:nvPr/>
          </p:nvSpPr>
          <p:spPr>
            <a:xfrm>
              <a:off x="8630727" y="2743020"/>
              <a:ext cx="116324" cy="113546"/>
            </a:xfrm>
            <a:custGeom>
              <a:avLst/>
              <a:gdLst/>
              <a:ahLst/>
              <a:cxnLst/>
              <a:rect l="l" t="t" r="r" b="b"/>
              <a:pathLst>
                <a:path w="2931" h="2861" extrusionOk="0">
                  <a:moveTo>
                    <a:pt x="1471" y="0"/>
                  </a:moveTo>
                  <a:cubicBezTo>
                    <a:pt x="705" y="0"/>
                    <a:pt x="69" y="599"/>
                    <a:pt x="36" y="1365"/>
                  </a:cubicBezTo>
                  <a:cubicBezTo>
                    <a:pt x="0" y="2171"/>
                    <a:pt x="632" y="2846"/>
                    <a:pt x="1438" y="2861"/>
                  </a:cubicBezTo>
                  <a:cubicBezTo>
                    <a:pt x="1446" y="2861"/>
                    <a:pt x="1454" y="2861"/>
                    <a:pt x="1463" y="2861"/>
                  </a:cubicBezTo>
                  <a:cubicBezTo>
                    <a:pt x="2228" y="2861"/>
                    <a:pt x="2862" y="2261"/>
                    <a:pt x="2895" y="1496"/>
                  </a:cubicBezTo>
                  <a:cubicBezTo>
                    <a:pt x="2931" y="691"/>
                    <a:pt x="2299" y="15"/>
                    <a:pt x="1493" y="1"/>
                  </a:cubicBezTo>
                  <a:cubicBezTo>
                    <a:pt x="1486" y="0"/>
                    <a:pt x="1478" y="0"/>
                    <a:pt x="14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9"/>
            <p:cNvSpPr/>
            <p:nvPr/>
          </p:nvSpPr>
          <p:spPr>
            <a:xfrm>
              <a:off x="8379777" y="2743020"/>
              <a:ext cx="113705" cy="113586"/>
            </a:xfrm>
            <a:custGeom>
              <a:avLst/>
              <a:gdLst/>
              <a:ahLst/>
              <a:cxnLst/>
              <a:rect l="l" t="t" r="r" b="b"/>
              <a:pathLst>
                <a:path w="2865" h="2862" extrusionOk="0">
                  <a:moveTo>
                    <a:pt x="1429" y="0"/>
                  </a:moveTo>
                  <a:cubicBezTo>
                    <a:pt x="639" y="0"/>
                    <a:pt x="0" y="641"/>
                    <a:pt x="2" y="1434"/>
                  </a:cubicBezTo>
                  <a:cubicBezTo>
                    <a:pt x="5" y="2210"/>
                    <a:pt x="622" y="2840"/>
                    <a:pt x="1396" y="2861"/>
                  </a:cubicBezTo>
                  <a:cubicBezTo>
                    <a:pt x="1409" y="2861"/>
                    <a:pt x="1423" y="2861"/>
                    <a:pt x="1436" y="2861"/>
                  </a:cubicBezTo>
                  <a:cubicBezTo>
                    <a:pt x="2226" y="2861"/>
                    <a:pt x="2865" y="2220"/>
                    <a:pt x="2863" y="1428"/>
                  </a:cubicBezTo>
                  <a:cubicBezTo>
                    <a:pt x="2862" y="651"/>
                    <a:pt x="2245" y="21"/>
                    <a:pt x="1469" y="1"/>
                  </a:cubicBezTo>
                  <a:cubicBezTo>
                    <a:pt x="1455" y="0"/>
                    <a:pt x="1442" y="0"/>
                    <a:pt x="142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9"/>
            <p:cNvSpPr/>
            <p:nvPr/>
          </p:nvSpPr>
          <p:spPr>
            <a:xfrm>
              <a:off x="8127439" y="2743020"/>
              <a:ext cx="113863" cy="113586"/>
            </a:xfrm>
            <a:custGeom>
              <a:avLst/>
              <a:gdLst/>
              <a:ahLst/>
              <a:cxnLst/>
              <a:rect l="l" t="t" r="r" b="b"/>
              <a:pathLst>
                <a:path w="2869" h="2862" extrusionOk="0">
                  <a:moveTo>
                    <a:pt x="1435" y="0"/>
                  </a:moveTo>
                  <a:cubicBezTo>
                    <a:pt x="641" y="0"/>
                    <a:pt x="1" y="644"/>
                    <a:pt x="4" y="1439"/>
                  </a:cubicBezTo>
                  <a:cubicBezTo>
                    <a:pt x="9" y="2231"/>
                    <a:pt x="650" y="2861"/>
                    <a:pt x="1435" y="2861"/>
                  </a:cubicBezTo>
                  <a:cubicBezTo>
                    <a:pt x="1450" y="2861"/>
                    <a:pt x="1466" y="2861"/>
                    <a:pt x="1482" y="2861"/>
                  </a:cubicBezTo>
                  <a:cubicBezTo>
                    <a:pt x="2255" y="2836"/>
                    <a:pt x="2868" y="2200"/>
                    <a:pt x="2864" y="1423"/>
                  </a:cubicBezTo>
                  <a:cubicBezTo>
                    <a:pt x="2861" y="648"/>
                    <a:pt x="2241" y="18"/>
                    <a:pt x="1466" y="1"/>
                  </a:cubicBezTo>
                  <a:cubicBezTo>
                    <a:pt x="1456" y="0"/>
                    <a:pt x="1445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9"/>
            <p:cNvSpPr/>
            <p:nvPr/>
          </p:nvSpPr>
          <p:spPr>
            <a:xfrm>
              <a:off x="7873909" y="2743020"/>
              <a:ext cx="115173" cy="113546"/>
            </a:xfrm>
            <a:custGeom>
              <a:avLst/>
              <a:gdLst/>
              <a:ahLst/>
              <a:cxnLst/>
              <a:rect l="l" t="t" r="r" b="b"/>
              <a:pathLst>
                <a:path w="2902" h="2861" extrusionOk="0">
                  <a:moveTo>
                    <a:pt x="1465" y="0"/>
                  </a:moveTo>
                  <a:cubicBezTo>
                    <a:pt x="1456" y="0"/>
                    <a:pt x="1448" y="0"/>
                    <a:pt x="1439" y="1"/>
                  </a:cubicBezTo>
                  <a:cubicBezTo>
                    <a:pt x="635" y="15"/>
                    <a:pt x="1" y="691"/>
                    <a:pt x="37" y="1496"/>
                  </a:cubicBezTo>
                  <a:cubicBezTo>
                    <a:pt x="71" y="2260"/>
                    <a:pt x="703" y="2861"/>
                    <a:pt x="1465" y="2861"/>
                  </a:cubicBezTo>
                  <a:cubicBezTo>
                    <a:pt x="1474" y="2861"/>
                    <a:pt x="1483" y="2861"/>
                    <a:pt x="1492" y="2861"/>
                  </a:cubicBezTo>
                  <a:cubicBezTo>
                    <a:pt x="2268" y="2848"/>
                    <a:pt x="2890" y="2222"/>
                    <a:pt x="2894" y="1444"/>
                  </a:cubicBezTo>
                  <a:cubicBezTo>
                    <a:pt x="2901" y="645"/>
                    <a:pt x="2262" y="0"/>
                    <a:pt x="146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9"/>
            <p:cNvSpPr/>
            <p:nvPr/>
          </p:nvSpPr>
          <p:spPr>
            <a:xfrm>
              <a:off x="7622404" y="2743020"/>
              <a:ext cx="114975" cy="113546"/>
            </a:xfrm>
            <a:custGeom>
              <a:avLst/>
              <a:gdLst/>
              <a:ahLst/>
              <a:cxnLst/>
              <a:rect l="l" t="t" r="r" b="b"/>
              <a:pathLst>
                <a:path w="2897" h="2861" extrusionOk="0">
                  <a:moveTo>
                    <a:pt x="1444" y="1"/>
                  </a:moveTo>
                  <a:cubicBezTo>
                    <a:pt x="1443" y="1"/>
                    <a:pt x="1442" y="1"/>
                    <a:pt x="1441" y="1"/>
                  </a:cubicBezTo>
                  <a:cubicBezTo>
                    <a:pt x="665" y="5"/>
                    <a:pt x="32" y="622"/>
                    <a:pt x="18" y="1398"/>
                  </a:cubicBezTo>
                  <a:cubicBezTo>
                    <a:pt x="1" y="2204"/>
                    <a:pt x="648" y="2861"/>
                    <a:pt x="1452" y="2861"/>
                  </a:cubicBezTo>
                  <a:cubicBezTo>
                    <a:pt x="1453" y="2861"/>
                    <a:pt x="1454" y="2861"/>
                    <a:pt x="1454" y="2861"/>
                  </a:cubicBezTo>
                  <a:cubicBezTo>
                    <a:pt x="2229" y="2859"/>
                    <a:pt x="2862" y="2239"/>
                    <a:pt x="2878" y="1465"/>
                  </a:cubicBezTo>
                  <a:cubicBezTo>
                    <a:pt x="2897" y="658"/>
                    <a:pt x="2249" y="1"/>
                    <a:pt x="144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9"/>
            <p:cNvSpPr/>
            <p:nvPr/>
          </p:nvSpPr>
          <p:spPr>
            <a:xfrm>
              <a:off x="7369272" y="2743020"/>
              <a:ext cx="116483" cy="113586"/>
            </a:xfrm>
            <a:custGeom>
              <a:avLst/>
              <a:gdLst/>
              <a:ahLst/>
              <a:cxnLst/>
              <a:rect l="l" t="t" r="r" b="b"/>
              <a:pathLst>
                <a:path w="2935" h="2862" extrusionOk="0">
                  <a:moveTo>
                    <a:pt x="1472" y="0"/>
                  </a:moveTo>
                  <a:cubicBezTo>
                    <a:pt x="708" y="0"/>
                    <a:pt x="74" y="601"/>
                    <a:pt x="38" y="1362"/>
                  </a:cubicBezTo>
                  <a:cubicBezTo>
                    <a:pt x="1" y="2167"/>
                    <a:pt x="632" y="2845"/>
                    <a:pt x="1437" y="2861"/>
                  </a:cubicBezTo>
                  <a:cubicBezTo>
                    <a:pt x="1449" y="2861"/>
                    <a:pt x="1461" y="2861"/>
                    <a:pt x="1472" y="2861"/>
                  </a:cubicBezTo>
                  <a:cubicBezTo>
                    <a:pt x="2232" y="2861"/>
                    <a:pt x="2861" y="2262"/>
                    <a:pt x="2897" y="1501"/>
                  </a:cubicBezTo>
                  <a:cubicBezTo>
                    <a:pt x="2935" y="694"/>
                    <a:pt x="2304" y="16"/>
                    <a:pt x="1500" y="1"/>
                  </a:cubicBezTo>
                  <a:cubicBezTo>
                    <a:pt x="1490" y="0"/>
                    <a:pt x="1481" y="0"/>
                    <a:pt x="147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9"/>
            <p:cNvSpPr/>
            <p:nvPr/>
          </p:nvSpPr>
          <p:spPr>
            <a:xfrm>
              <a:off x="7496791" y="2617684"/>
              <a:ext cx="113705" cy="112078"/>
            </a:xfrm>
            <a:custGeom>
              <a:avLst/>
              <a:gdLst/>
              <a:ahLst/>
              <a:cxnLst/>
              <a:rect l="l" t="t" r="r" b="b"/>
              <a:pathLst>
                <a:path w="2865" h="2824" extrusionOk="0">
                  <a:moveTo>
                    <a:pt x="1435" y="0"/>
                  </a:moveTo>
                  <a:cubicBezTo>
                    <a:pt x="1423" y="0"/>
                    <a:pt x="1410" y="0"/>
                    <a:pt x="1398" y="1"/>
                  </a:cubicBezTo>
                  <a:cubicBezTo>
                    <a:pt x="644" y="22"/>
                    <a:pt x="1" y="697"/>
                    <a:pt x="22" y="1446"/>
                  </a:cubicBezTo>
                  <a:cubicBezTo>
                    <a:pt x="44" y="2189"/>
                    <a:pt x="695" y="2824"/>
                    <a:pt x="1431" y="2824"/>
                  </a:cubicBezTo>
                  <a:cubicBezTo>
                    <a:pt x="1443" y="2824"/>
                    <a:pt x="1455" y="2824"/>
                    <a:pt x="1467" y="2823"/>
                  </a:cubicBezTo>
                  <a:cubicBezTo>
                    <a:pt x="2222" y="2802"/>
                    <a:pt x="2865" y="2128"/>
                    <a:pt x="2843" y="1378"/>
                  </a:cubicBezTo>
                  <a:cubicBezTo>
                    <a:pt x="2825" y="635"/>
                    <a:pt x="2170" y="0"/>
                    <a:pt x="143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9"/>
            <p:cNvSpPr/>
            <p:nvPr/>
          </p:nvSpPr>
          <p:spPr>
            <a:xfrm>
              <a:off x="7749447" y="2617565"/>
              <a:ext cx="112990" cy="112197"/>
            </a:xfrm>
            <a:custGeom>
              <a:avLst/>
              <a:gdLst/>
              <a:ahLst/>
              <a:cxnLst/>
              <a:rect l="l" t="t" r="r" b="b"/>
              <a:pathLst>
                <a:path w="2847" h="2827" extrusionOk="0">
                  <a:moveTo>
                    <a:pt x="1425" y="1"/>
                  </a:moveTo>
                  <a:cubicBezTo>
                    <a:pt x="680" y="1"/>
                    <a:pt x="21" y="647"/>
                    <a:pt x="9" y="1395"/>
                  </a:cubicBezTo>
                  <a:cubicBezTo>
                    <a:pt x="1" y="2147"/>
                    <a:pt x="651" y="2815"/>
                    <a:pt x="1404" y="2826"/>
                  </a:cubicBezTo>
                  <a:cubicBezTo>
                    <a:pt x="1409" y="2826"/>
                    <a:pt x="1414" y="2826"/>
                    <a:pt x="1419" y="2826"/>
                  </a:cubicBezTo>
                  <a:cubicBezTo>
                    <a:pt x="2164" y="2826"/>
                    <a:pt x="2825" y="2180"/>
                    <a:pt x="2835" y="1432"/>
                  </a:cubicBezTo>
                  <a:cubicBezTo>
                    <a:pt x="2846" y="680"/>
                    <a:pt x="2196" y="15"/>
                    <a:pt x="1440" y="1"/>
                  </a:cubicBezTo>
                  <a:cubicBezTo>
                    <a:pt x="1435" y="1"/>
                    <a:pt x="1430" y="1"/>
                    <a:pt x="14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9"/>
            <p:cNvSpPr/>
            <p:nvPr/>
          </p:nvSpPr>
          <p:spPr>
            <a:xfrm>
              <a:off x="8001944" y="2617684"/>
              <a:ext cx="112474" cy="112117"/>
            </a:xfrm>
            <a:custGeom>
              <a:avLst/>
              <a:gdLst/>
              <a:ahLst/>
              <a:cxnLst/>
              <a:rect l="l" t="t" r="r" b="b"/>
              <a:pathLst>
                <a:path w="2834" h="2825" extrusionOk="0">
                  <a:moveTo>
                    <a:pt x="1417" y="1"/>
                  </a:moveTo>
                  <a:cubicBezTo>
                    <a:pt x="670" y="1"/>
                    <a:pt x="11" y="654"/>
                    <a:pt x="6" y="1404"/>
                  </a:cubicBezTo>
                  <a:cubicBezTo>
                    <a:pt x="1" y="2157"/>
                    <a:pt x="657" y="2822"/>
                    <a:pt x="1410" y="2825"/>
                  </a:cubicBezTo>
                  <a:cubicBezTo>
                    <a:pt x="1413" y="2825"/>
                    <a:pt x="1416" y="2825"/>
                    <a:pt x="1420" y="2825"/>
                  </a:cubicBezTo>
                  <a:cubicBezTo>
                    <a:pt x="2167" y="2825"/>
                    <a:pt x="2826" y="2171"/>
                    <a:pt x="2830" y="1421"/>
                  </a:cubicBezTo>
                  <a:cubicBezTo>
                    <a:pt x="2833" y="670"/>
                    <a:pt x="2179" y="5"/>
                    <a:pt x="1427" y="1"/>
                  </a:cubicBezTo>
                  <a:cubicBezTo>
                    <a:pt x="1424" y="1"/>
                    <a:pt x="1420" y="1"/>
                    <a:pt x="14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9"/>
            <p:cNvSpPr/>
            <p:nvPr/>
          </p:nvSpPr>
          <p:spPr>
            <a:xfrm>
              <a:off x="8254045" y="2617684"/>
              <a:ext cx="112911" cy="112197"/>
            </a:xfrm>
            <a:custGeom>
              <a:avLst/>
              <a:gdLst/>
              <a:ahLst/>
              <a:cxnLst/>
              <a:rect l="l" t="t" r="r" b="b"/>
              <a:pathLst>
                <a:path w="2845" h="2827" extrusionOk="0">
                  <a:moveTo>
                    <a:pt x="1421" y="1"/>
                  </a:moveTo>
                  <a:cubicBezTo>
                    <a:pt x="678" y="1"/>
                    <a:pt x="22" y="646"/>
                    <a:pt x="10" y="1395"/>
                  </a:cubicBezTo>
                  <a:cubicBezTo>
                    <a:pt x="0" y="2147"/>
                    <a:pt x="649" y="2816"/>
                    <a:pt x="1405" y="2826"/>
                  </a:cubicBezTo>
                  <a:cubicBezTo>
                    <a:pt x="1411" y="2826"/>
                    <a:pt x="1417" y="2826"/>
                    <a:pt x="1422" y="2826"/>
                  </a:cubicBezTo>
                  <a:cubicBezTo>
                    <a:pt x="2167" y="2826"/>
                    <a:pt x="2824" y="2180"/>
                    <a:pt x="2836" y="1432"/>
                  </a:cubicBezTo>
                  <a:cubicBezTo>
                    <a:pt x="2845" y="680"/>
                    <a:pt x="2194" y="12"/>
                    <a:pt x="1441" y="1"/>
                  </a:cubicBezTo>
                  <a:cubicBezTo>
                    <a:pt x="1435" y="1"/>
                    <a:pt x="1428" y="1"/>
                    <a:pt x="14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9"/>
            <p:cNvSpPr/>
            <p:nvPr/>
          </p:nvSpPr>
          <p:spPr>
            <a:xfrm>
              <a:off x="8506224" y="2617644"/>
              <a:ext cx="113070" cy="112157"/>
            </a:xfrm>
            <a:custGeom>
              <a:avLst/>
              <a:gdLst/>
              <a:ahLst/>
              <a:cxnLst/>
              <a:rect l="l" t="t" r="r" b="b"/>
              <a:pathLst>
                <a:path w="2849" h="2826" extrusionOk="0">
                  <a:moveTo>
                    <a:pt x="1423" y="0"/>
                  </a:moveTo>
                  <a:cubicBezTo>
                    <a:pt x="1417" y="0"/>
                    <a:pt x="1411" y="0"/>
                    <a:pt x="1406" y="0"/>
                  </a:cubicBezTo>
                  <a:cubicBezTo>
                    <a:pt x="653" y="13"/>
                    <a:pt x="1" y="680"/>
                    <a:pt x="11" y="1431"/>
                  </a:cubicBezTo>
                  <a:cubicBezTo>
                    <a:pt x="24" y="2177"/>
                    <a:pt x="679" y="2826"/>
                    <a:pt x="1422" y="2826"/>
                  </a:cubicBezTo>
                  <a:cubicBezTo>
                    <a:pt x="1429" y="2826"/>
                    <a:pt x="1435" y="2826"/>
                    <a:pt x="1442" y="2826"/>
                  </a:cubicBezTo>
                  <a:cubicBezTo>
                    <a:pt x="2195" y="2813"/>
                    <a:pt x="2848" y="2146"/>
                    <a:pt x="2836" y="1395"/>
                  </a:cubicBezTo>
                  <a:cubicBezTo>
                    <a:pt x="2826" y="646"/>
                    <a:pt x="2167" y="0"/>
                    <a:pt x="14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9"/>
            <p:cNvSpPr/>
            <p:nvPr/>
          </p:nvSpPr>
          <p:spPr>
            <a:xfrm>
              <a:off x="8758444" y="2617684"/>
              <a:ext cx="113268" cy="112078"/>
            </a:xfrm>
            <a:custGeom>
              <a:avLst/>
              <a:gdLst/>
              <a:ahLst/>
              <a:cxnLst/>
              <a:rect l="l" t="t" r="r" b="b"/>
              <a:pathLst>
                <a:path w="2854" h="2824" extrusionOk="0">
                  <a:moveTo>
                    <a:pt x="1427" y="1"/>
                  </a:moveTo>
                  <a:cubicBezTo>
                    <a:pt x="1419" y="1"/>
                    <a:pt x="1411" y="1"/>
                    <a:pt x="1402" y="1"/>
                  </a:cubicBezTo>
                  <a:cubicBezTo>
                    <a:pt x="649" y="15"/>
                    <a:pt x="1" y="686"/>
                    <a:pt x="16" y="1437"/>
                  </a:cubicBezTo>
                  <a:cubicBezTo>
                    <a:pt x="31" y="2185"/>
                    <a:pt x="687" y="2823"/>
                    <a:pt x="1428" y="2823"/>
                  </a:cubicBezTo>
                  <a:cubicBezTo>
                    <a:pt x="1436" y="2823"/>
                    <a:pt x="1445" y="2823"/>
                    <a:pt x="1453" y="2823"/>
                  </a:cubicBezTo>
                  <a:cubicBezTo>
                    <a:pt x="2206" y="2809"/>
                    <a:pt x="2853" y="2135"/>
                    <a:pt x="2839" y="1387"/>
                  </a:cubicBezTo>
                  <a:cubicBezTo>
                    <a:pt x="2825" y="642"/>
                    <a:pt x="2167" y="1"/>
                    <a:pt x="14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9"/>
            <p:cNvSpPr/>
            <p:nvPr/>
          </p:nvSpPr>
          <p:spPr>
            <a:xfrm>
              <a:off x="8381643" y="2493142"/>
              <a:ext cx="109895" cy="108942"/>
            </a:xfrm>
            <a:custGeom>
              <a:avLst/>
              <a:gdLst/>
              <a:ahLst/>
              <a:cxnLst/>
              <a:rect l="l" t="t" r="r" b="b"/>
              <a:pathLst>
                <a:path w="2769" h="2745" extrusionOk="0">
                  <a:moveTo>
                    <a:pt x="1383" y="1"/>
                  </a:moveTo>
                  <a:cubicBezTo>
                    <a:pt x="657" y="1"/>
                    <a:pt x="27" y="622"/>
                    <a:pt x="14" y="1352"/>
                  </a:cubicBezTo>
                  <a:cubicBezTo>
                    <a:pt x="1" y="2088"/>
                    <a:pt x="627" y="2731"/>
                    <a:pt x="1365" y="2744"/>
                  </a:cubicBezTo>
                  <a:cubicBezTo>
                    <a:pt x="1372" y="2744"/>
                    <a:pt x="1379" y="2744"/>
                    <a:pt x="1385" y="2744"/>
                  </a:cubicBezTo>
                  <a:cubicBezTo>
                    <a:pt x="2113" y="2744"/>
                    <a:pt x="2744" y="2125"/>
                    <a:pt x="2757" y="1393"/>
                  </a:cubicBezTo>
                  <a:cubicBezTo>
                    <a:pt x="2769" y="656"/>
                    <a:pt x="2146" y="13"/>
                    <a:pt x="1406" y="1"/>
                  </a:cubicBezTo>
                  <a:cubicBezTo>
                    <a:pt x="1398" y="1"/>
                    <a:pt x="1391" y="1"/>
                    <a:pt x="138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9"/>
            <p:cNvSpPr/>
            <p:nvPr/>
          </p:nvSpPr>
          <p:spPr>
            <a:xfrm>
              <a:off x="8129463" y="249314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87" y="1"/>
                  </a:moveTo>
                  <a:cubicBezTo>
                    <a:pt x="1378" y="1"/>
                    <a:pt x="1370" y="1"/>
                    <a:pt x="1362" y="1"/>
                  </a:cubicBezTo>
                  <a:cubicBezTo>
                    <a:pt x="623" y="14"/>
                    <a:pt x="0" y="656"/>
                    <a:pt x="13" y="1393"/>
                  </a:cubicBezTo>
                  <a:cubicBezTo>
                    <a:pt x="25" y="2124"/>
                    <a:pt x="653" y="2742"/>
                    <a:pt x="1381" y="2742"/>
                  </a:cubicBezTo>
                  <a:cubicBezTo>
                    <a:pt x="1388" y="2742"/>
                    <a:pt x="1396" y="2741"/>
                    <a:pt x="1404" y="2741"/>
                  </a:cubicBezTo>
                  <a:cubicBezTo>
                    <a:pt x="2142" y="2730"/>
                    <a:pt x="2765" y="2088"/>
                    <a:pt x="2753" y="1351"/>
                  </a:cubicBezTo>
                  <a:cubicBezTo>
                    <a:pt x="2741" y="618"/>
                    <a:pt x="2112" y="1"/>
                    <a:pt x="1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9"/>
            <p:cNvSpPr/>
            <p:nvPr/>
          </p:nvSpPr>
          <p:spPr>
            <a:xfrm>
              <a:off x="7877124" y="2493102"/>
              <a:ext cx="109815" cy="108823"/>
            </a:xfrm>
            <a:custGeom>
              <a:avLst/>
              <a:gdLst/>
              <a:ahLst/>
              <a:cxnLst/>
              <a:rect l="l" t="t" r="r" b="b"/>
              <a:pathLst>
                <a:path w="2767" h="2742" extrusionOk="0">
                  <a:moveTo>
                    <a:pt x="1380" y="1"/>
                  </a:moveTo>
                  <a:cubicBezTo>
                    <a:pt x="654" y="1"/>
                    <a:pt x="24" y="621"/>
                    <a:pt x="14" y="1352"/>
                  </a:cubicBezTo>
                  <a:cubicBezTo>
                    <a:pt x="1" y="2088"/>
                    <a:pt x="627" y="2728"/>
                    <a:pt x="1365" y="2741"/>
                  </a:cubicBezTo>
                  <a:cubicBezTo>
                    <a:pt x="1373" y="2741"/>
                    <a:pt x="1380" y="2741"/>
                    <a:pt x="1388" y="2741"/>
                  </a:cubicBezTo>
                  <a:cubicBezTo>
                    <a:pt x="2114" y="2741"/>
                    <a:pt x="2741" y="2121"/>
                    <a:pt x="2754" y="1390"/>
                  </a:cubicBezTo>
                  <a:cubicBezTo>
                    <a:pt x="2767" y="654"/>
                    <a:pt x="2141" y="14"/>
                    <a:pt x="1403" y="1"/>
                  </a:cubicBezTo>
                  <a:cubicBezTo>
                    <a:pt x="1395" y="1"/>
                    <a:pt x="1388" y="1"/>
                    <a:pt x="138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9"/>
            <p:cNvSpPr/>
            <p:nvPr/>
          </p:nvSpPr>
          <p:spPr>
            <a:xfrm>
              <a:off x="7624944" y="2493102"/>
              <a:ext cx="109736" cy="108823"/>
            </a:xfrm>
            <a:custGeom>
              <a:avLst/>
              <a:gdLst/>
              <a:ahLst/>
              <a:cxnLst/>
              <a:rect l="l" t="t" r="r" b="b"/>
              <a:pathLst>
                <a:path w="2765" h="2742" extrusionOk="0">
                  <a:moveTo>
                    <a:pt x="1379" y="1"/>
                  </a:moveTo>
                  <a:cubicBezTo>
                    <a:pt x="652" y="1"/>
                    <a:pt x="25" y="621"/>
                    <a:pt x="12" y="1352"/>
                  </a:cubicBezTo>
                  <a:cubicBezTo>
                    <a:pt x="0" y="2088"/>
                    <a:pt x="624" y="2728"/>
                    <a:pt x="1363" y="2741"/>
                  </a:cubicBezTo>
                  <a:cubicBezTo>
                    <a:pt x="1371" y="2741"/>
                    <a:pt x="1378" y="2741"/>
                    <a:pt x="1386" y="2741"/>
                  </a:cubicBezTo>
                  <a:cubicBezTo>
                    <a:pt x="2112" y="2741"/>
                    <a:pt x="2740" y="2121"/>
                    <a:pt x="2753" y="1390"/>
                  </a:cubicBezTo>
                  <a:cubicBezTo>
                    <a:pt x="2765" y="654"/>
                    <a:pt x="2141" y="14"/>
                    <a:pt x="1402" y="1"/>
                  </a:cubicBezTo>
                  <a:cubicBezTo>
                    <a:pt x="1394" y="1"/>
                    <a:pt x="1387" y="1"/>
                    <a:pt x="137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9"/>
            <p:cNvSpPr/>
            <p:nvPr/>
          </p:nvSpPr>
          <p:spPr>
            <a:xfrm>
              <a:off x="7371693" y="2493062"/>
              <a:ext cx="111720" cy="108942"/>
            </a:xfrm>
            <a:custGeom>
              <a:avLst/>
              <a:gdLst/>
              <a:ahLst/>
              <a:cxnLst/>
              <a:rect l="l" t="t" r="r" b="b"/>
              <a:pathLst>
                <a:path w="2815" h="2745" extrusionOk="0">
                  <a:moveTo>
                    <a:pt x="1405" y="0"/>
                  </a:moveTo>
                  <a:cubicBezTo>
                    <a:pt x="700" y="0"/>
                    <a:pt x="72" y="594"/>
                    <a:pt x="37" y="1313"/>
                  </a:cubicBezTo>
                  <a:cubicBezTo>
                    <a:pt x="1" y="2042"/>
                    <a:pt x="608" y="2707"/>
                    <a:pt x="1347" y="2743"/>
                  </a:cubicBezTo>
                  <a:cubicBezTo>
                    <a:pt x="1368" y="2744"/>
                    <a:pt x="1389" y="2745"/>
                    <a:pt x="1409" y="2745"/>
                  </a:cubicBezTo>
                  <a:cubicBezTo>
                    <a:pt x="2115" y="2745"/>
                    <a:pt x="2743" y="2151"/>
                    <a:pt x="2778" y="1433"/>
                  </a:cubicBezTo>
                  <a:cubicBezTo>
                    <a:pt x="2814" y="703"/>
                    <a:pt x="2206" y="38"/>
                    <a:pt x="1467" y="2"/>
                  </a:cubicBezTo>
                  <a:cubicBezTo>
                    <a:pt x="1447" y="1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9"/>
            <p:cNvSpPr/>
            <p:nvPr/>
          </p:nvSpPr>
          <p:spPr>
            <a:xfrm>
              <a:off x="8633981" y="2493221"/>
              <a:ext cx="109895" cy="108863"/>
            </a:xfrm>
            <a:custGeom>
              <a:avLst/>
              <a:gdLst/>
              <a:ahLst/>
              <a:cxnLst/>
              <a:rect l="l" t="t" r="r" b="b"/>
              <a:pathLst>
                <a:path w="2769" h="2743" extrusionOk="0">
                  <a:moveTo>
                    <a:pt x="1386" y="0"/>
                  </a:moveTo>
                  <a:cubicBezTo>
                    <a:pt x="659" y="0"/>
                    <a:pt x="28" y="619"/>
                    <a:pt x="15" y="1350"/>
                  </a:cubicBezTo>
                  <a:cubicBezTo>
                    <a:pt x="0" y="2086"/>
                    <a:pt x="626" y="2729"/>
                    <a:pt x="1365" y="2742"/>
                  </a:cubicBezTo>
                  <a:cubicBezTo>
                    <a:pt x="1371" y="2742"/>
                    <a:pt x="1378" y="2742"/>
                    <a:pt x="1385" y="2742"/>
                  </a:cubicBezTo>
                  <a:cubicBezTo>
                    <a:pt x="2112" y="2742"/>
                    <a:pt x="2744" y="2123"/>
                    <a:pt x="2755" y="1391"/>
                  </a:cubicBezTo>
                  <a:cubicBezTo>
                    <a:pt x="2768" y="654"/>
                    <a:pt x="2145" y="11"/>
                    <a:pt x="1407" y="1"/>
                  </a:cubicBezTo>
                  <a:cubicBezTo>
                    <a:pt x="1400" y="1"/>
                    <a:pt x="1393" y="0"/>
                    <a:pt x="1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9"/>
            <p:cNvSpPr/>
            <p:nvPr/>
          </p:nvSpPr>
          <p:spPr>
            <a:xfrm>
              <a:off x="8258053" y="2369036"/>
              <a:ext cx="104894" cy="104696"/>
            </a:xfrm>
            <a:custGeom>
              <a:avLst/>
              <a:gdLst/>
              <a:ahLst/>
              <a:cxnLst/>
              <a:rect l="l" t="t" r="r" b="b"/>
              <a:pathLst>
                <a:path w="2643" h="2638" extrusionOk="0">
                  <a:moveTo>
                    <a:pt x="1320" y="0"/>
                  </a:moveTo>
                  <a:cubicBezTo>
                    <a:pt x="569" y="0"/>
                    <a:pt x="0" y="567"/>
                    <a:pt x="0" y="1319"/>
                  </a:cubicBezTo>
                  <a:cubicBezTo>
                    <a:pt x="0" y="2053"/>
                    <a:pt x="548" y="2617"/>
                    <a:pt x="1279" y="2637"/>
                  </a:cubicBezTo>
                  <a:cubicBezTo>
                    <a:pt x="1294" y="2637"/>
                    <a:pt x="1308" y="2637"/>
                    <a:pt x="1322" y="2637"/>
                  </a:cubicBezTo>
                  <a:cubicBezTo>
                    <a:pt x="2073" y="2637"/>
                    <a:pt x="2641" y="2072"/>
                    <a:pt x="2641" y="1320"/>
                  </a:cubicBezTo>
                  <a:cubicBezTo>
                    <a:pt x="2642" y="585"/>
                    <a:pt x="2095" y="20"/>
                    <a:pt x="1362" y="1"/>
                  </a:cubicBezTo>
                  <a:cubicBezTo>
                    <a:pt x="1348" y="0"/>
                    <a:pt x="1334" y="0"/>
                    <a:pt x="13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9"/>
            <p:cNvSpPr/>
            <p:nvPr/>
          </p:nvSpPr>
          <p:spPr>
            <a:xfrm>
              <a:off x="8004484" y="2369036"/>
              <a:ext cx="107632" cy="104735"/>
            </a:xfrm>
            <a:custGeom>
              <a:avLst/>
              <a:gdLst/>
              <a:ahLst/>
              <a:cxnLst/>
              <a:rect l="l" t="t" r="r" b="b"/>
              <a:pathLst>
                <a:path w="2712" h="2639" extrusionOk="0">
                  <a:moveTo>
                    <a:pt x="1355" y="0"/>
                  </a:moveTo>
                  <a:cubicBezTo>
                    <a:pt x="635" y="0"/>
                    <a:pt x="73" y="526"/>
                    <a:pt x="38" y="1242"/>
                  </a:cubicBezTo>
                  <a:cubicBezTo>
                    <a:pt x="0" y="2014"/>
                    <a:pt x="554" y="2619"/>
                    <a:pt x="1317" y="2638"/>
                  </a:cubicBezTo>
                  <a:cubicBezTo>
                    <a:pt x="1329" y="2639"/>
                    <a:pt x="1342" y="2639"/>
                    <a:pt x="1355" y="2639"/>
                  </a:cubicBezTo>
                  <a:cubicBezTo>
                    <a:pt x="2074" y="2639"/>
                    <a:pt x="2637" y="2113"/>
                    <a:pt x="2672" y="1398"/>
                  </a:cubicBezTo>
                  <a:cubicBezTo>
                    <a:pt x="2711" y="627"/>
                    <a:pt x="2158" y="21"/>
                    <a:pt x="1393" y="1"/>
                  </a:cubicBezTo>
                  <a:cubicBezTo>
                    <a:pt x="1381" y="0"/>
                    <a:pt x="1368" y="0"/>
                    <a:pt x="135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9"/>
            <p:cNvSpPr/>
            <p:nvPr/>
          </p:nvSpPr>
          <p:spPr>
            <a:xfrm>
              <a:off x="7753296" y="2368997"/>
              <a:ext cx="105251" cy="104815"/>
            </a:xfrm>
            <a:custGeom>
              <a:avLst/>
              <a:gdLst/>
              <a:ahLst/>
              <a:cxnLst/>
              <a:rect l="l" t="t" r="r" b="b"/>
              <a:pathLst>
                <a:path w="2652" h="2641" extrusionOk="0">
                  <a:moveTo>
                    <a:pt x="1325" y="1"/>
                  </a:moveTo>
                  <a:cubicBezTo>
                    <a:pt x="1309" y="1"/>
                    <a:pt x="1293" y="1"/>
                    <a:pt x="1277" y="2"/>
                  </a:cubicBezTo>
                  <a:cubicBezTo>
                    <a:pt x="547" y="26"/>
                    <a:pt x="1" y="594"/>
                    <a:pt x="8" y="1331"/>
                  </a:cubicBezTo>
                  <a:cubicBezTo>
                    <a:pt x="12" y="2083"/>
                    <a:pt x="580" y="2640"/>
                    <a:pt x="1325" y="2640"/>
                  </a:cubicBezTo>
                  <a:cubicBezTo>
                    <a:pt x="1342" y="2640"/>
                    <a:pt x="1359" y="2640"/>
                    <a:pt x="1376" y="2639"/>
                  </a:cubicBezTo>
                  <a:cubicBezTo>
                    <a:pt x="2106" y="2616"/>
                    <a:pt x="2651" y="2047"/>
                    <a:pt x="2644" y="1310"/>
                  </a:cubicBezTo>
                  <a:cubicBezTo>
                    <a:pt x="2641" y="558"/>
                    <a:pt x="2073" y="1"/>
                    <a:pt x="13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9"/>
            <p:cNvSpPr/>
            <p:nvPr/>
          </p:nvSpPr>
          <p:spPr>
            <a:xfrm>
              <a:off x="7499370" y="2368997"/>
              <a:ext cx="107117" cy="104934"/>
            </a:xfrm>
            <a:custGeom>
              <a:avLst/>
              <a:gdLst/>
              <a:ahLst/>
              <a:cxnLst/>
              <a:rect l="l" t="t" r="r" b="b"/>
              <a:pathLst>
                <a:path w="2699" h="2644" extrusionOk="0">
                  <a:moveTo>
                    <a:pt x="1369" y="0"/>
                  </a:moveTo>
                  <a:cubicBezTo>
                    <a:pt x="659" y="0"/>
                    <a:pt x="103" y="510"/>
                    <a:pt x="54" y="1219"/>
                  </a:cubicBezTo>
                  <a:cubicBezTo>
                    <a:pt x="1" y="1992"/>
                    <a:pt x="545" y="2609"/>
                    <a:pt x="1303" y="2642"/>
                  </a:cubicBezTo>
                  <a:cubicBezTo>
                    <a:pt x="1324" y="2643"/>
                    <a:pt x="1344" y="2643"/>
                    <a:pt x="1365" y="2643"/>
                  </a:cubicBezTo>
                  <a:cubicBezTo>
                    <a:pt x="2107" y="2643"/>
                    <a:pt x="2675" y="2094"/>
                    <a:pt x="2687" y="1349"/>
                  </a:cubicBezTo>
                  <a:cubicBezTo>
                    <a:pt x="2699" y="612"/>
                    <a:pt x="2161" y="31"/>
                    <a:pt x="1433" y="2"/>
                  </a:cubicBezTo>
                  <a:cubicBezTo>
                    <a:pt x="1411" y="1"/>
                    <a:pt x="1390" y="0"/>
                    <a:pt x="136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9"/>
            <p:cNvSpPr/>
            <p:nvPr/>
          </p:nvSpPr>
          <p:spPr>
            <a:xfrm>
              <a:off x="8508923" y="2369036"/>
              <a:ext cx="107672" cy="104735"/>
            </a:xfrm>
            <a:custGeom>
              <a:avLst/>
              <a:gdLst/>
              <a:ahLst/>
              <a:cxnLst/>
              <a:rect l="l" t="t" r="r" b="b"/>
              <a:pathLst>
                <a:path w="2713" h="2639" extrusionOk="0">
                  <a:moveTo>
                    <a:pt x="1356" y="0"/>
                  </a:moveTo>
                  <a:cubicBezTo>
                    <a:pt x="639" y="0"/>
                    <a:pt x="77" y="526"/>
                    <a:pt x="38" y="1242"/>
                  </a:cubicBezTo>
                  <a:cubicBezTo>
                    <a:pt x="1" y="2014"/>
                    <a:pt x="556" y="2619"/>
                    <a:pt x="1317" y="2638"/>
                  </a:cubicBezTo>
                  <a:cubicBezTo>
                    <a:pt x="1330" y="2639"/>
                    <a:pt x="1343" y="2639"/>
                    <a:pt x="1355" y="2639"/>
                  </a:cubicBezTo>
                  <a:cubicBezTo>
                    <a:pt x="2074" y="2639"/>
                    <a:pt x="2638" y="2113"/>
                    <a:pt x="2673" y="1398"/>
                  </a:cubicBezTo>
                  <a:cubicBezTo>
                    <a:pt x="2712" y="627"/>
                    <a:pt x="2159" y="21"/>
                    <a:pt x="1394" y="1"/>
                  </a:cubicBezTo>
                  <a:cubicBezTo>
                    <a:pt x="1381" y="0"/>
                    <a:pt x="1369" y="0"/>
                    <a:pt x="135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9"/>
            <p:cNvSpPr/>
            <p:nvPr/>
          </p:nvSpPr>
          <p:spPr>
            <a:xfrm>
              <a:off x="8762453" y="2368997"/>
              <a:ext cx="105053" cy="104735"/>
            </a:xfrm>
            <a:custGeom>
              <a:avLst/>
              <a:gdLst/>
              <a:ahLst/>
              <a:cxnLst/>
              <a:rect l="l" t="t" r="r" b="b"/>
              <a:pathLst>
                <a:path w="2647" h="2639" extrusionOk="0">
                  <a:moveTo>
                    <a:pt x="1323" y="1"/>
                  </a:moveTo>
                  <a:cubicBezTo>
                    <a:pt x="576" y="1"/>
                    <a:pt x="9" y="559"/>
                    <a:pt x="7" y="1310"/>
                  </a:cubicBezTo>
                  <a:cubicBezTo>
                    <a:pt x="1" y="2044"/>
                    <a:pt x="547" y="2615"/>
                    <a:pt x="1277" y="2638"/>
                  </a:cubicBezTo>
                  <a:cubicBezTo>
                    <a:pt x="1295" y="2638"/>
                    <a:pt x="1312" y="2639"/>
                    <a:pt x="1330" y="2639"/>
                  </a:cubicBezTo>
                  <a:cubicBezTo>
                    <a:pt x="2073" y="2639"/>
                    <a:pt x="2640" y="2079"/>
                    <a:pt x="2644" y="1330"/>
                  </a:cubicBezTo>
                  <a:cubicBezTo>
                    <a:pt x="2647" y="594"/>
                    <a:pt x="2105" y="26"/>
                    <a:pt x="1374" y="2"/>
                  </a:cubicBezTo>
                  <a:cubicBezTo>
                    <a:pt x="1357" y="1"/>
                    <a:pt x="1340" y="1"/>
                    <a:pt x="132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9"/>
            <p:cNvSpPr/>
            <p:nvPr/>
          </p:nvSpPr>
          <p:spPr>
            <a:xfrm>
              <a:off x="8764755" y="2119079"/>
              <a:ext cx="100648" cy="100171"/>
            </a:xfrm>
            <a:custGeom>
              <a:avLst/>
              <a:gdLst/>
              <a:ahLst/>
              <a:cxnLst/>
              <a:rect l="l" t="t" r="r" b="b"/>
              <a:pathLst>
                <a:path w="2536" h="2524" extrusionOk="0">
                  <a:moveTo>
                    <a:pt x="1266" y="0"/>
                  </a:moveTo>
                  <a:cubicBezTo>
                    <a:pt x="594" y="0"/>
                    <a:pt x="12" y="577"/>
                    <a:pt x="5" y="1253"/>
                  </a:cubicBezTo>
                  <a:cubicBezTo>
                    <a:pt x="1" y="1930"/>
                    <a:pt x="579" y="2517"/>
                    <a:pt x="1258" y="2524"/>
                  </a:cubicBezTo>
                  <a:cubicBezTo>
                    <a:pt x="1260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5" y="593"/>
                    <a:pt x="1953" y="5"/>
                    <a:pt x="1274" y="0"/>
                  </a:cubicBezTo>
                  <a:cubicBezTo>
                    <a:pt x="1271" y="0"/>
                    <a:pt x="1269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9"/>
            <p:cNvSpPr/>
            <p:nvPr/>
          </p:nvSpPr>
          <p:spPr>
            <a:xfrm>
              <a:off x="7503458" y="2119079"/>
              <a:ext cx="100449" cy="100171"/>
            </a:xfrm>
            <a:custGeom>
              <a:avLst/>
              <a:gdLst/>
              <a:ahLst/>
              <a:cxnLst/>
              <a:rect l="l" t="t" r="r" b="b"/>
              <a:pathLst>
                <a:path w="2531" h="2524" extrusionOk="0">
                  <a:moveTo>
                    <a:pt x="1266" y="0"/>
                  </a:moveTo>
                  <a:cubicBezTo>
                    <a:pt x="594" y="0"/>
                    <a:pt x="10" y="577"/>
                    <a:pt x="3" y="1253"/>
                  </a:cubicBezTo>
                  <a:cubicBezTo>
                    <a:pt x="0" y="1930"/>
                    <a:pt x="578" y="2517"/>
                    <a:pt x="1258" y="2524"/>
                  </a:cubicBezTo>
                  <a:cubicBezTo>
                    <a:pt x="1259" y="2524"/>
                    <a:pt x="1261" y="2524"/>
                    <a:pt x="1263" y="2524"/>
                  </a:cubicBezTo>
                  <a:cubicBezTo>
                    <a:pt x="1937" y="2524"/>
                    <a:pt x="2521" y="1947"/>
                    <a:pt x="2528" y="1269"/>
                  </a:cubicBezTo>
                  <a:cubicBezTo>
                    <a:pt x="2531" y="593"/>
                    <a:pt x="1953" y="5"/>
                    <a:pt x="1273" y="0"/>
                  </a:cubicBezTo>
                  <a:cubicBezTo>
                    <a:pt x="1271" y="0"/>
                    <a:pt x="1268" y="0"/>
                    <a:pt x="12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9"/>
            <p:cNvSpPr/>
            <p:nvPr/>
          </p:nvSpPr>
          <p:spPr>
            <a:xfrm>
              <a:off x="7754924" y="2119039"/>
              <a:ext cx="101957" cy="100251"/>
            </a:xfrm>
            <a:custGeom>
              <a:avLst/>
              <a:gdLst/>
              <a:ahLst/>
              <a:cxnLst/>
              <a:rect l="l" t="t" r="r" b="b"/>
              <a:pathLst>
                <a:path w="2569" h="2526" extrusionOk="0">
                  <a:moveTo>
                    <a:pt x="1282" y="1"/>
                  </a:moveTo>
                  <a:cubicBezTo>
                    <a:pt x="1269" y="1"/>
                    <a:pt x="1257" y="1"/>
                    <a:pt x="1244" y="1"/>
                  </a:cubicBezTo>
                  <a:cubicBezTo>
                    <a:pt x="567" y="25"/>
                    <a:pt x="0" y="624"/>
                    <a:pt x="22" y="1302"/>
                  </a:cubicBezTo>
                  <a:cubicBezTo>
                    <a:pt x="44" y="1966"/>
                    <a:pt x="623" y="2525"/>
                    <a:pt x="1285" y="2525"/>
                  </a:cubicBezTo>
                  <a:cubicBezTo>
                    <a:pt x="1297" y="2525"/>
                    <a:pt x="1310" y="2525"/>
                    <a:pt x="1322" y="2525"/>
                  </a:cubicBezTo>
                  <a:cubicBezTo>
                    <a:pt x="2003" y="2503"/>
                    <a:pt x="2568" y="1902"/>
                    <a:pt x="2545" y="1224"/>
                  </a:cubicBezTo>
                  <a:cubicBezTo>
                    <a:pt x="2522" y="559"/>
                    <a:pt x="1944" y="1"/>
                    <a:pt x="128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9"/>
            <p:cNvSpPr/>
            <p:nvPr/>
          </p:nvSpPr>
          <p:spPr>
            <a:xfrm>
              <a:off x="8007699" y="2119079"/>
              <a:ext cx="101084" cy="100171"/>
            </a:xfrm>
            <a:custGeom>
              <a:avLst/>
              <a:gdLst/>
              <a:ahLst/>
              <a:cxnLst/>
              <a:rect l="l" t="t" r="r" b="b"/>
              <a:pathLst>
                <a:path w="2547" h="2524" extrusionOk="0">
                  <a:moveTo>
                    <a:pt x="1271" y="0"/>
                  </a:moveTo>
                  <a:cubicBezTo>
                    <a:pt x="603" y="0"/>
                    <a:pt x="22" y="572"/>
                    <a:pt x="12" y="1245"/>
                  </a:cubicBezTo>
                  <a:cubicBezTo>
                    <a:pt x="0" y="1923"/>
                    <a:pt x="577" y="2512"/>
                    <a:pt x="1256" y="2524"/>
                  </a:cubicBezTo>
                  <a:cubicBezTo>
                    <a:pt x="1262" y="2524"/>
                    <a:pt x="1268" y="2524"/>
                    <a:pt x="1274" y="2524"/>
                  </a:cubicBezTo>
                  <a:cubicBezTo>
                    <a:pt x="1944" y="2524"/>
                    <a:pt x="2525" y="1953"/>
                    <a:pt x="2535" y="1280"/>
                  </a:cubicBezTo>
                  <a:cubicBezTo>
                    <a:pt x="2547" y="602"/>
                    <a:pt x="1970" y="11"/>
                    <a:pt x="1291" y="0"/>
                  </a:cubicBezTo>
                  <a:cubicBezTo>
                    <a:pt x="1284" y="0"/>
                    <a:pt x="1277" y="0"/>
                    <a:pt x="127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9"/>
            <p:cNvSpPr/>
            <p:nvPr/>
          </p:nvSpPr>
          <p:spPr>
            <a:xfrm>
              <a:off x="8260077" y="2118999"/>
              <a:ext cx="100925" cy="100251"/>
            </a:xfrm>
            <a:custGeom>
              <a:avLst/>
              <a:gdLst/>
              <a:ahLst/>
              <a:cxnLst/>
              <a:rect l="l" t="t" r="r" b="b"/>
              <a:pathLst>
                <a:path w="2543" h="2526" extrusionOk="0">
                  <a:moveTo>
                    <a:pt x="1270" y="1"/>
                  </a:moveTo>
                  <a:cubicBezTo>
                    <a:pt x="598" y="1"/>
                    <a:pt x="19" y="576"/>
                    <a:pt x="10" y="1250"/>
                  </a:cubicBezTo>
                  <a:cubicBezTo>
                    <a:pt x="0" y="1928"/>
                    <a:pt x="578" y="2517"/>
                    <a:pt x="1257" y="2526"/>
                  </a:cubicBezTo>
                  <a:cubicBezTo>
                    <a:pt x="1262" y="2526"/>
                    <a:pt x="1267" y="2526"/>
                    <a:pt x="1272" y="2526"/>
                  </a:cubicBezTo>
                  <a:cubicBezTo>
                    <a:pt x="1944" y="2526"/>
                    <a:pt x="2525" y="1950"/>
                    <a:pt x="2534" y="1277"/>
                  </a:cubicBezTo>
                  <a:cubicBezTo>
                    <a:pt x="2542" y="599"/>
                    <a:pt x="1964" y="11"/>
                    <a:pt x="1285" y="1"/>
                  </a:cubicBezTo>
                  <a:cubicBezTo>
                    <a:pt x="1280" y="1"/>
                    <a:pt x="1275" y="1"/>
                    <a:pt x="127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9"/>
            <p:cNvSpPr/>
            <p:nvPr/>
          </p:nvSpPr>
          <p:spPr>
            <a:xfrm>
              <a:off x="8512535" y="2119079"/>
              <a:ext cx="100489" cy="100171"/>
            </a:xfrm>
            <a:custGeom>
              <a:avLst/>
              <a:gdLst/>
              <a:ahLst/>
              <a:cxnLst/>
              <a:rect l="l" t="t" r="r" b="b"/>
              <a:pathLst>
                <a:path w="2532" h="2524" extrusionOk="0">
                  <a:moveTo>
                    <a:pt x="1268" y="0"/>
                  </a:moveTo>
                  <a:cubicBezTo>
                    <a:pt x="1265" y="0"/>
                    <a:pt x="1262" y="0"/>
                    <a:pt x="1258" y="0"/>
                  </a:cubicBezTo>
                  <a:cubicBezTo>
                    <a:pt x="579" y="5"/>
                    <a:pt x="1" y="593"/>
                    <a:pt x="4" y="1269"/>
                  </a:cubicBezTo>
                  <a:cubicBezTo>
                    <a:pt x="10" y="1946"/>
                    <a:pt x="593" y="2524"/>
                    <a:pt x="1269" y="2524"/>
                  </a:cubicBezTo>
                  <a:cubicBezTo>
                    <a:pt x="1271" y="2524"/>
                    <a:pt x="1272" y="2524"/>
                    <a:pt x="1274" y="2524"/>
                  </a:cubicBezTo>
                  <a:cubicBezTo>
                    <a:pt x="1952" y="2518"/>
                    <a:pt x="2531" y="1931"/>
                    <a:pt x="2527" y="1253"/>
                  </a:cubicBezTo>
                  <a:cubicBezTo>
                    <a:pt x="2523" y="579"/>
                    <a:pt x="1940" y="0"/>
                    <a:pt x="126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9"/>
            <p:cNvSpPr/>
            <p:nvPr/>
          </p:nvSpPr>
          <p:spPr>
            <a:xfrm>
              <a:off x="8637831" y="2244137"/>
              <a:ext cx="102830" cy="101997"/>
            </a:xfrm>
            <a:custGeom>
              <a:avLst/>
              <a:gdLst/>
              <a:ahLst/>
              <a:cxnLst/>
              <a:rect l="l" t="t" r="r" b="b"/>
              <a:pathLst>
                <a:path w="2591" h="2570" extrusionOk="0">
                  <a:moveTo>
                    <a:pt x="1277" y="1"/>
                  </a:moveTo>
                  <a:cubicBezTo>
                    <a:pt x="1262" y="1"/>
                    <a:pt x="1247" y="1"/>
                    <a:pt x="1232" y="2"/>
                  </a:cubicBezTo>
                  <a:cubicBezTo>
                    <a:pt x="529" y="29"/>
                    <a:pt x="5" y="575"/>
                    <a:pt x="3" y="1282"/>
                  </a:cubicBezTo>
                  <a:cubicBezTo>
                    <a:pt x="0" y="2014"/>
                    <a:pt x="555" y="2570"/>
                    <a:pt x="1284" y="2570"/>
                  </a:cubicBezTo>
                  <a:cubicBezTo>
                    <a:pt x="1291" y="2570"/>
                    <a:pt x="1297" y="2570"/>
                    <a:pt x="1304" y="2570"/>
                  </a:cubicBezTo>
                  <a:cubicBezTo>
                    <a:pt x="2037" y="2562"/>
                    <a:pt x="2590" y="1990"/>
                    <a:pt x="2570" y="1252"/>
                  </a:cubicBezTo>
                  <a:cubicBezTo>
                    <a:pt x="2554" y="535"/>
                    <a:pt x="1993" y="1"/>
                    <a:pt x="127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9"/>
            <p:cNvSpPr/>
            <p:nvPr/>
          </p:nvSpPr>
          <p:spPr>
            <a:xfrm>
              <a:off x="8385572" y="2244296"/>
              <a:ext cx="102830" cy="101878"/>
            </a:xfrm>
            <a:custGeom>
              <a:avLst/>
              <a:gdLst/>
              <a:ahLst/>
              <a:cxnLst/>
              <a:rect l="l" t="t" r="r" b="b"/>
              <a:pathLst>
                <a:path w="2591" h="2567" extrusionOk="0">
                  <a:moveTo>
                    <a:pt x="1288" y="0"/>
                  </a:moveTo>
                  <a:cubicBezTo>
                    <a:pt x="557" y="0"/>
                    <a:pt x="0" y="559"/>
                    <a:pt x="6" y="1287"/>
                  </a:cubicBezTo>
                  <a:cubicBezTo>
                    <a:pt x="7" y="1993"/>
                    <a:pt x="535" y="2541"/>
                    <a:pt x="1236" y="2566"/>
                  </a:cubicBezTo>
                  <a:cubicBezTo>
                    <a:pt x="1255" y="2566"/>
                    <a:pt x="1273" y="2567"/>
                    <a:pt x="1292" y="2567"/>
                  </a:cubicBezTo>
                  <a:cubicBezTo>
                    <a:pt x="2004" y="2567"/>
                    <a:pt x="2557" y="2031"/>
                    <a:pt x="2573" y="1318"/>
                  </a:cubicBezTo>
                  <a:cubicBezTo>
                    <a:pt x="2590" y="578"/>
                    <a:pt x="2039" y="8"/>
                    <a:pt x="1302" y="0"/>
                  </a:cubicBezTo>
                  <a:cubicBezTo>
                    <a:pt x="1298" y="0"/>
                    <a:pt x="1293" y="0"/>
                    <a:pt x="12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9"/>
            <p:cNvSpPr/>
            <p:nvPr/>
          </p:nvSpPr>
          <p:spPr>
            <a:xfrm>
              <a:off x="8132281" y="2244216"/>
              <a:ext cx="103426" cy="102076"/>
            </a:xfrm>
            <a:custGeom>
              <a:avLst/>
              <a:gdLst/>
              <a:ahLst/>
              <a:cxnLst/>
              <a:rect l="l" t="t" r="r" b="b"/>
              <a:pathLst>
                <a:path w="2606" h="2572" extrusionOk="0">
                  <a:moveTo>
                    <a:pt x="1314" y="1"/>
                  </a:moveTo>
                  <a:cubicBezTo>
                    <a:pt x="607" y="1"/>
                    <a:pt x="55" y="523"/>
                    <a:pt x="29" y="1224"/>
                  </a:cubicBezTo>
                  <a:cubicBezTo>
                    <a:pt x="0" y="1962"/>
                    <a:pt x="539" y="2549"/>
                    <a:pt x="1272" y="2571"/>
                  </a:cubicBezTo>
                  <a:cubicBezTo>
                    <a:pt x="1284" y="2571"/>
                    <a:pt x="1296" y="2571"/>
                    <a:pt x="1309" y="2571"/>
                  </a:cubicBezTo>
                  <a:cubicBezTo>
                    <a:pt x="2029" y="2571"/>
                    <a:pt x="2584" y="2028"/>
                    <a:pt x="2596" y="1307"/>
                  </a:cubicBezTo>
                  <a:cubicBezTo>
                    <a:pt x="2606" y="569"/>
                    <a:pt x="2049" y="2"/>
                    <a:pt x="13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9"/>
            <p:cNvSpPr/>
            <p:nvPr/>
          </p:nvSpPr>
          <p:spPr>
            <a:xfrm>
              <a:off x="7881093" y="2244256"/>
              <a:ext cx="102751" cy="102076"/>
            </a:xfrm>
            <a:custGeom>
              <a:avLst/>
              <a:gdLst/>
              <a:ahLst/>
              <a:cxnLst/>
              <a:rect l="l" t="t" r="r" b="b"/>
              <a:pathLst>
                <a:path w="2589" h="2572" extrusionOk="0">
                  <a:moveTo>
                    <a:pt x="1285" y="0"/>
                  </a:moveTo>
                  <a:cubicBezTo>
                    <a:pt x="1264" y="0"/>
                    <a:pt x="1244" y="1"/>
                    <a:pt x="1223" y="1"/>
                  </a:cubicBezTo>
                  <a:cubicBezTo>
                    <a:pt x="524" y="33"/>
                    <a:pt x="1" y="584"/>
                    <a:pt x="2" y="1291"/>
                  </a:cubicBezTo>
                  <a:cubicBezTo>
                    <a:pt x="3" y="2022"/>
                    <a:pt x="560" y="2571"/>
                    <a:pt x="1288" y="2571"/>
                  </a:cubicBezTo>
                  <a:cubicBezTo>
                    <a:pt x="1295" y="2571"/>
                    <a:pt x="1302" y="2571"/>
                    <a:pt x="1308" y="2571"/>
                  </a:cubicBezTo>
                  <a:cubicBezTo>
                    <a:pt x="2041" y="2558"/>
                    <a:pt x="2589" y="1984"/>
                    <a:pt x="2569" y="1243"/>
                  </a:cubicBezTo>
                  <a:cubicBezTo>
                    <a:pt x="2548" y="532"/>
                    <a:pt x="1994" y="0"/>
                    <a:pt x="12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9"/>
            <p:cNvSpPr/>
            <p:nvPr/>
          </p:nvSpPr>
          <p:spPr>
            <a:xfrm>
              <a:off x="7627564" y="2244177"/>
              <a:ext cx="103823" cy="101997"/>
            </a:xfrm>
            <a:custGeom>
              <a:avLst/>
              <a:gdLst/>
              <a:ahLst/>
              <a:cxnLst/>
              <a:rect l="l" t="t" r="r" b="b"/>
              <a:pathLst>
                <a:path w="2616" h="2570" extrusionOk="0">
                  <a:moveTo>
                    <a:pt x="1319" y="1"/>
                  </a:moveTo>
                  <a:cubicBezTo>
                    <a:pt x="613" y="1"/>
                    <a:pt x="64" y="520"/>
                    <a:pt x="31" y="1220"/>
                  </a:cubicBezTo>
                  <a:cubicBezTo>
                    <a:pt x="1" y="1959"/>
                    <a:pt x="538" y="2546"/>
                    <a:pt x="1271" y="2569"/>
                  </a:cubicBezTo>
                  <a:cubicBezTo>
                    <a:pt x="1286" y="2569"/>
                    <a:pt x="1301" y="2569"/>
                    <a:pt x="1316" y="2569"/>
                  </a:cubicBezTo>
                  <a:cubicBezTo>
                    <a:pt x="2033" y="2569"/>
                    <a:pt x="2588" y="2030"/>
                    <a:pt x="2601" y="1311"/>
                  </a:cubicBezTo>
                  <a:cubicBezTo>
                    <a:pt x="2615" y="574"/>
                    <a:pt x="2059" y="8"/>
                    <a:pt x="1322" y="1"/>
                  </a:cubicBezTo>
                  <a:cubicBezTo>
                    <a:pt x="1321" y="1"/>
                    <a:pt x="1320" y="1"/>
                    <a:pt x="13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9"/>
            <p:cNvSpPr/>
            <p:nvPr/>
          </p:nvSpPr>
          <p:spPr>
            <a:xfrm>
              <a:off x="7374908" y="2244454"/>
              <a:ext cx="104418" cy="101917"/>
            </a:xfrm>
            <a:custGeom>
              <a:avLst/>
              <a:gdLst/>
              <a:ahLst/>
              <a:cxnLst/>
              <a:rect l="l" t="t" r="r" b="b"/>
              <a:pathLst>
                <a:path w="2631" h="2568" extrusionOk="0">
                  <a:moveTo>
                    <a:pt x="1324" y="0"/>
                  </a:moveTo>
                  <a:cubicBezTo>
                    <a:pt x="630" y="0"/>
                    <a:pt x="82" y="511"/>
                    <a:pt x="44" y="1200"/>
                  </a:cubicBezTo>
                  <a:cubicBezTo>
                    <a:pt x="0" y="1940"/>
                    <a:pt x="534" y="2533"/>
                    <a:pt x="1264" y="2566"/>
                  </a:cubicBezTo>
                  <a:cubicBezTo>
                    <a:pt x="1283" y="2567"/>
                    <a:pt x="1303" y="2567"/>
                    <a:pt x="1323" y="2567"/>
                  </a:cubicBezTo>
                  <a:cubicBezTo>
                    <a:pt x="2033" y="2567"/>
                    <a:pt x="2588" y="2036"/>
                    <a:pt x="2609" y="1329"/>
                  </a:cubicBezTo>
                  <a:cubicBezTo>
                    <a:pt x="2631" y="589"/>
                    <a:pt x="2083" y="14"/>
                    <a:pt x="1350" y="1"/>
                  </a:cubicBezTo>
                  <a:cubicBezTo>
                    <a:pt x="1342" y="1"/>
                    <a:pt x="1333" y="0"/>
                    <a:pt x="132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9"/>
            <p:cNvSpPr/>
            <p:nvPr/>
          </p:nvSpPr>
          <p:spPr>
            <a:xfrm>
              <a:off x="8639935" y="1994259"/>
              <a:ext cx="98187" cy="97393"/>
            </a:xfrm>
            <a:custGeom>
              <a:avLst/>
              <a:gdLst/>
              <a:ahLst/>
              <a:cxnLst/>
              <a:rect l="l" t="t" r="r" b="b"/>
              <a:pathLst>
                <a:path w="2474" h="2454" extrusionOk="0">
                  <a:moveTo>
                    <a:pt x="1229" y="1"/>
                  </a:moveTo>
                  <a:cubicBezTo>
                    <a:pt x="587" y="1"/>
                    <a:pt x="1" y="586"/>
                    <a:pt x="8" y="1238"/>
                  </a:cubicBezTo>
                  <a:cubicBezTo>
                    <a:pt x="17" y="1878"/>
                    <a:pt x="585" y="2446"/>
                    <a:pt x="1225" y="2453"/>
                  </a:cubicBezTo>
                  <a:cubicBezTo>
                    <a:pt x="1229" y="2453"/>
                    <a:pt x="1233" y="2453"/>
                    <a:pt x="1237" y="2453"/>
                  </a:cubicBezTo>
                  <a:cubicBezTo>
                    <a:pt x="1870" y="2453"/>
                    <a:pt x="2440" y="1894"/>
                    <a:pt x="2456" y="1255"/>
                  </a:cubicBezTo>
                  <a:cubicBezTo>
                    <a:pt x="2474" y="621"/>
                    <a:pt x="1921" y="31"/>
                    <a:pt x="1280" y="2"/>
                  </a:cubicBezTo>
                  <a:cubicBezTo>
                    <a:pt x="1263" y="1"/>
                    <a:pt x="1246" y="1"/>
                    <a:pt x="12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9"/>
            <p:cNvSpPr/>
            <p:nvPr/>
          </p:nvSpPr>
          <p:spPr>
            <a:xfrm>
              <a:off x="8387953" y="1994378"/>
              <a:ext cx="98306" cy="97314"/>
            </a:xfrm>
            <a:custGeom>
              <a:avLst/>
              <a:gdLst/>
              <a:ahLst/>
              <a:cxnLst/>
              <a:rect l="l" t="t" r="r" b="b"/>
              <a:pathLst>
                <a:path w="2477" h="2452" extrusionOk="0">
                  <a:moveTo>
                    <a:pt x="1227" y="0"/>
                  </a:moveTo>
                  <a:cubicBezTo>
                    <a:pt x="1221" y="0"/>
                    <a:pt x="1214" y="0"/>
                    <a:pt x="1208" y="1"/>
                  </a:cubicBezTo>
                  <a:cubicBezTo>
                    <a:pt x="569" y="11"/>
                    <a:pt x="4" y="586"/>
                    <a:pt x="1" y="1225"/>
                  </a:cubicBezTo>
                  <a:cubicBezTo>
                    <a:pt x="1" y="1865"/>
                    <a:pt x="565" y="2439"/>
                    <a:pt x="1206" y="2452"/>
                  </a:cubicBezTo>
                  <a:cubicBezTo>
                    <a:pt x="1213" y="2452"/>
                    <a:pt x="1220" y="2452"/>
                    <a:pt x="1227" y="2452"/>
                  </a:cubicBezTo>
                  <a:cubicBezTo>
                    <a:pt x="1885" y="2452"/>
                    <a:pt x="2476" y="1846"/>
                    <a:pt x="2451" y="1187"/>
                  </a:cubicBezTo>
                  <a:cubicBezTo>
                    <a:pt x="2428" y="552"/>
                    <a:pt x="1855" y="0"/>
                    <a:pt x="122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9"/>
            <p:cNvSpPr/>
            <p:nvPr/>
          </p:nvSpPr>
          <p:spPr>
            <a:xfrm>
              <a:off x="8135416" y="1994378"/>
              <a:ext cx="98187" cy="97353"/>
            </a:xfrm>
            <a:custGeom>
              <a:avLst/>
              <a:gdLst/>
              <a:ahLst/>
              <a:cxnLst/>
              <a:rect l="l" t="t" r="r" b="b"/>
              <a:pathLst>
                <a:path w="2474" h="2453" extrusionOk="0">
                  <a:moveTo>
                    <a:pt x="1232" y="1"/>
                  </a:moveTo>
                  <a:cubicBezTo>
                    <a:pt x="1230" y="1"/>
                    <a:pt x="1227" y="1"/>
                    <a:pt x="1225" y="1"/>
                  </a:cubicBezTo>
                  <a:cubicBezTo>
                    <a:pt x="586" y="3"/>
                    <a:pt x="17" y="573"/>
                    <a:pt x="5" y="1216"/>
                  </a:cubicBezTo>
                  <a:cubicBezTo>
                    <a:pt x="1" y="1852"/>
                    <a:pt x="558" y="2431"/>
                    <a:pt x="1200" y="2452"/>
                  </a:cubicBezTo>
                  <a:cubicBezTo>
                    <a:pt x="1210" y="2452"/>
                    <a:pt x="1220" y="2452"/>
                    <a:pt x="1230" y="2452"/>
                  </a:cubicBezTo>
                  <a:cubicBezTo>
                    <a:pt x="1885" y="2452"/>
                    <a:pt x="2473" y="1855"/>
                    <a:pt x="2457" y="1199"/>
                  </a:cubicBezTo>
                  <a:cubicBezTo>
                    <a:pt x="2443" y="561"/>
                    <a:pt x="1866" y="1"/>
                    <a:pt x="12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9"/>
            <p:cNvSpPr/>
            <p:nvPr/>
          </p:nvSpPr>
          <p:spPr>
            <a:xfrm>
              <a:off x="7882244" y="1994378"/>
              <a:ext cx="98743" cy="97314"/>
            </a:xfrm>
            <a:custGeom>
              <a:avLst/>
              <a:gdLst/>
              <a:ahLst/>
              <a:cxnLst/>
              <a:rect l="l" t="t" r="r" b="b"/>
              <a:pathLst>
                <a:path w="2488" h="2452" extrusionOk="0">
                  <a:moveTo>
                    <a:pt x="1252" y="0"/>
                  </a:moveTo>
                  <a:cubicBezTo>
                    <a:pt x="630" y="0"/>
                    <a:pt x="61" y="547"/>
                    <a:pt x="29" y="1173"/>
                  </a:cubicBezTo>
                  <a:cubicBezTo>
                    <a:pt x="0" y="1804"/>
                    <a:pt x="542" y="2405"/>
                    <a:pt x="1185" y="2449"/>
                  </a:cubicBezTo>
                  <a:cubicBezTo>
                    <a:pt x="1209" y="2450"/>
                    <a:pt x="1233" y="2451"/>
                    <a:pt x="1257" y="2451"/>
                  </a:cubicBezTo>
                  <a:cubicBezTo>
                    <a:pt x="1890" y="2451"/>
                    <a:pt x="2472" y="1883"/>
                    <a:pt x="2479" y="1236"/>
                  </a:cubicBezTo>
                  <a:cubicBezTo>
                    <a:pt x="2488" y="599"/>
                    <a:pt x="1925" y="21"/>
                    <a:pt x="1285" y="1"/>
                  </a:cubicBezTo>
                  <a:cubicBezTo>
                    <a:pt x="1274" y="0"/>
                    <a:pt x="1263" y="0"/>
                    <a:pt x="125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9"/>
            <p:cNvSpPr/>
            <p:nvPr/>
          </p:nvSpPr>
          <p:spPr>
            <a:xfrm>
              <a:off x="7629350" y="1994259"/>
              <a:ext cx="99893" cy="97393"/>
            </a:xfrm>
            <a:custGeom>
              <a:avLst/>
              <a:gdLst/>
              <a:ahLst/>
              <a:cxnLst/>
              <a:rect l="l" t="t" r="r" b="b"/>
              <a:pathLst>
                <a:path w="2517" h="2454" extrusionOk="0">
                  <a:moveTo>
                    <a:pt x="1271" y="1"/>
                  </a:moveTo>
                  <a:cubicBezTo>
                    <a:pt x="660" y="1"/>
                    <a:pt x="94" y="529"/>
                    <a:pt x="50" y="1153"/>
                  </a:cubicBezTo>
                  <a:cubicBezTo>
                    <a:pt x="0" y="1816"/>
                    <a:pt x="586" y="2442"/>
                    <a:pt x="1256" y="2453"/>
                  </a:cubicBezTo>
                  <a:cubicBezTo>
                    <a:pt x="1261" y="2453"/>
                    <a:pt x="1266" y="2453"/>
                    <a:pt x="1271" y="2453"/>
                  </a:cubicBezTo>
                  <a:cubicBezTo>
                    <a:pt x="1901" y="2453"/>
                    <a:pt x="2476" y="1899"/>
                    <a:pt x="2498" y="1262"/>
                  </a:cubicBezTo>
                  <a:cubicBezTo>
                    <a:pt x="2517" y="628"/>
                    <a:pt x="1966" y="38"/>
                    <a:pt x="1329" y="2"/>
                  </a:cubicBezTo>
                  <a:cubicBezTo>
                    <a:pt x="1309" y="1"/>
                    <a:pt x="1290" y="1"/>
                    <a:pt x="127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9"/>
            <p:cNvSpPr/>
            <p:nvPr/>
          </p:nvSpPr>
          <p:spPr>
            <a:xfrm>
              <a:off x="7377686" y="1994378"/>
              <a:ext cx="98623" cy="97274"/>
            </a:xfrm>
            <a:custGeom>
              <a:avLst/>
              <a:gdLst/>
              <a:ahLst/>
              <a:cxnLst/>
              <a:rect l="l" t="t" r="r" b="b"/>
              <a:pathLst>
                <a:path w="2485" h="2451" extrusionOk="0">
                  <a:moveTo>
                    <a:pt x="1255" y="1"/>
                  </a:moveTo>
                  <a:cubicBezTo>
                    <a:pt x="591" y="1"/>
                    <a:pt x="0" y="611"/>
                    <a:pt x="29" y="1271"/>
                  </a:cubicBezTo>
                  <a:cubicBezTo>
                    <a:pt x="59" y="1903"/>
                    <a:pt x="632" y="2451"/>
                    <a:pt x="1257" y="2451"/>
                  </a:cubicBezTo>
                  <a:cubicBezTo>
                    <a:pt x="1266" y="2451"/>
                    <a:pt x="1274" y="2450"/>
                    <a:pt x="1282" y="2450"/>
                  </a:cubicBezTo>
                  <a:cubicBezTo>
                    <a:pt x="1921" y="2436"/>
                    <a:pt x="2484" y="1856"/>
                    <a:pt x="2478" y="1220"/>
                  </a:cubicBezTo>
                  <a:cubicBezTo>
                    <a:pt x="2477" y="579"/>
                    <a:pt x="1910" y="9"/>
                    <a:pt x="1269" y="1"/>
                  </a:cubicBezTo>
                  <a:cubicBezTo>
                    <a:pt x="1264" y="1"/>
                    <a:pt x="1259" y="1"/>
                    <a:pt x="125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9"/>
            <p:cNvSpPr/>
            <p:nvPr/>
          </p:nvSpPr>
          <p:spPr>
            <a:xfrm>
              <a:off x="7506554" y="1870550"/>
              <a:ext cx="93504" cy="92789"/>
            </a:xfrm>
            <a:custGeom>
              <a:avLst/>
              <a:gdLst/>
              <a:ahLst/>
              <a:cxnLst/>
              <a:rect l="l" t="t" r="r" b="b"/>
              <a:pathLst>
                <a:path w="2356" h="2338" extrusionOk="0">
                  <a:moveTo>
                    <a:pt x="1182" y="0"/>
                  </a:moveTo>
                  <a:cubicBezTo>
                    <a:pt x="536" y="0"/>
                    <a:pt x="39" y="479"/>
                    <a:pt x="18" y="1128"/>
                  </a:cubicBezTo>
                  <a:cubicBezTo>
                    <a:pt x="0" y="1787"/>
                    <a:pt x="471" y="2307"/>
                    <a:pt x="1126" y="2336"/>
                  </a:cubicBezTo>
                  <a:cubicBezTo>
                    <a:pt x="1146" y="2337"/>
                    <a:pt x="1166" y="2337"/>
                    <a:pt x="1186" y="2337"/>
                  </a:cubicBezTo>
                  <a:cubicBezTo>
                    <a:pt x="1845" y="2337"/>
                    <a:pt x="2354" y="1833"/>
                    <a:pt x="2354" y="1170"/>
                  </a:cubicBezTo>
                  <a:cubicBezTo>
                    <a:pt x="2356" y="512"/>
                    <a:pt x="1865" y="12"/>
                    <a:pt x="1208" y="0"/>
                  </a:cubicBezTo>
                  <a:cubicBezTo>
                    <a:pt x="1200" y="0"/>
                    <a:pt x="1191" y="0"/>
                    <a:pt x="118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9"/>
            <p:cNvSpPr/>
            <p:nvPr/>
          </p:nvSpPr>
          <p:spPr>
            <a:xfrm>
              <a:off x="8767811" y="1870471"/>
              <a:ext cx="93861" cy="92710"/>
            </a:xfrm>
            <a:custGeom>
              <a:avLst/>
              <a:gdLst/>
              <a:ahLst/>
              <a:cxnLst/>
              <a:rect l="l" t="t" r="r" b="b"/>
              <a:pathLst>
                <a:path w="2365" h="2336" extrusionOk="0">
                  <a:moveTo>
                    <a:pt x="1193" y="1"/>
                  </a:moveTo>
                  <a:cubicBezTo>
                    <a:pt x="510" y="1"/>
                    <a:pt x="0" y="531"/>
                    <a:pt x="25" y="1218"/>
                  </a:cubicBezTo>
                  <a:cubicBezTo>
                    <a:pt x="47" y="1863"/>
                    <a:pt x="546" y="2335"/>
                    <a:pt x="1192" y="2335"/>
                  </a:cubicBezTo>
                  <a:cubicBezTo>
                    <a:pt x="1202" y="2335"/>
                    <a:pt x="1212" y="2335"/>
                    <a:pt x="1221" y="2335"/>
                  </a:cubicBezTo>
                  <a:cubicBezTo>
                    <a:pt x="1876" y="2321"/>
                    <a:pt x="2365" y="1816"/>
                    <a:pt x="2357" y="1159"/>
                  </a:cubicBezTo>
                  <a:cubicBezTo>
                    <a:pt x="2352" y="501"/>
                    <a:pt x="1859" y="7"/>
                    <a:pt x="1201" y="1"/>
                  </a:cubicBezTo>
                  <a:cubicBezTo>
                    <a:pt x="1198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9"/>
            <p:cNvSpPr/>
            <p:nvPr/>
          </p:nvSpPr>
          <p:spPr>
            <a:xfrm>
              <a:off x="8515472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3" y="1"/>
                  </a:moveTo>
                  <a:cubicBezTo>
                    <a:pt x="511" y="1"/>
                    <a:pt x="1" y="531"/>
                    <a:pt x="25" y="1218"/>
                  </a:cubicBezTo>
                  <a:cubicBezTo>
                    <a:pt x="51" y="1863"/>
                    <a:pt x="549" y="2335"/>
                    <a:pt x="1194" y="2335"/>
                  </a:cubicBezTo>
                  <a:cubicBezTo>
                    <a:pt x="1204" y="2335"/>
                    <a:pt x="1214" y="2335"/>
                    <a:pt x="1223" y="2335"/>
                  </a:cubicBezTo>
                  <a:cubicBezTo>
                    <a:pt x="1879" y="2321"/>
                    <a:pt x="2366" y="1816"/>
                    <a:pt x="2359" y="1159"/>
                  </a:cubicBezTo>
                  <a:cubicBezTo>
                    <a:pt x="2352" y="501"/>
                    <a:pt x="1859" y="7"/>
                    <a:pt x="1202" y="1"/>
                  </a:cubicBezTo>
                  <a:cubicBezTo>
                    <a:pt x="1199" y="1"/>
                    <a:pt x="1196" y="1"/>
                    <a:pt x="11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9"/>
            <p:cNvSpPr/>
            <p:nvPr/>
          </p:nvSpPr>
          <p:spPr>
            <a:xfrm>
              <a:off x="8263213" y="1870471"/>
              <a:ext cx="93940" cy="92710"/>
            </a:xfrm>
            <a:custGeom>
              <a:avLst/>
              <a:gdLst/>
              <a:ahLst/>
              <a:cxnLst/>
              <a:rect l="l" t="t" r="r" b="b"/>
              <a:pathLst>
                <a:path w="2367" h="2336" extrusionOk="0">
                  <a:moveTo>
                    <a:pt x="1195" y="1"/>
                  </a:moveTo>
                  <a:cubicBezTo>
                    <a:pt x="512" y="1"/>
                    <a:pt x="1" y="531"/>
                    <a:pt x="27" y="1218"/>
                  </a:cubicBezTo>
                  <a:cubicBezTo>
                    <a:pt x="49" y="1863"/>
                    <a:pt x="548" y="2335"/>
                    <a:pt x="1193" y="2335"/>
                  </a:cubicBezTo>
                  <a:cubicBezTo>
                    <a:pt x="1202" y="2335"/>
                    <a:pt x="1212" y="2335"/>
                    <a:pt x="1222" y="2335"/>
                  </a:cubicBezTo>
                  <a:cubicBezTo>
                    <a:pt x="1878" y="2321"/>
                    <a:pt x="2366" y="1816"/>
                    <a:pt x="2359" y="1159"/>
                  </a:cubicBezTo>
                  <a:cubicBezTo>
                    <a:pt x="2353" y="501"/>
                    <a:pt x="1858" y="7"/>
                    <a:pt x="1203" y="1"/>
                  </a:cubicBezTo>
                  <a:cubicBezTo>
                    <a:pt x="1200" y="1"/>
                    <a:pt x="1197" y="1"/>
                    <a:pt x="119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9"/>
            <p:cNvSpPr/>
            <p:nvPr/>
          </p:nvSpPr>
          <p:spPr>
            <a:xfrm>
              <a:off x="8011707" y="1870550"/>
              <a:ext cx="93821" cy="92750"/>
            </a:xfrm>
            <a:custGeom>
              <a:avLst/>
              <a:gdLst/>
              <a:ahLst/>
              <a:cxnLst/>
              <a:rect l="l" t="t" r="r" b="b"/>
              <a:pathLst>
                <a:path w="2364" h="2337" extrusionOk="0">
                  <a:moveTo>
                    <a:pt x="1170" y="0"/>
                  </a:moveTo>
                  <a:cubicBezTo>
                    <a:pt x="1160" y="0"/>
                    <a:pt x="1150" y="0"/>
                    <a:pt x="1141" y="0"/>
                  </a:cubicBezTo>
                  <a:cubicBezTo>
                    <a:pt x="484" y="15"/>
                    <a:pt x="0" y="521"/>
                    <a:pt x="6" y="1178"/>
                  </a:cubicBezTo>
                  <a:cubicBezTo>
                    <a:pt x="12" y="1842"/>
                    <a:pt x="517" y="2336"/>
                    <a:pt x="1173" y="2336"/>
                  </a:cubicBezTo>
                  <a:cubicBezTo>
                    <a:pt x="1195" y="2336"/>
                    <a:pt x="1218" y="2336"/>
                    <a:pt x="1242" y="2334"/>
                  </a:cubicBezTo>
                  <a:cubicBezTo>
                    <a:pt x="1892" y="2298"/>
                    <a:pt x="2363" y="1775"/>
                    <a:pt x="2339" y="1118"/>
                  </a:cubicBezTo>
                  <a:cubicBezTo>
                    <a:pt x="2313" y="473"/>
                    <a:pt x="1815" y="0"/>
                    <a:pt x="117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9"/>
            <p:cNvSpPr/>
            <p:nvPr/>
          </p:nvSpPr>
          <p:spPr>
            <a:xfrm>
              <a:off x="7759250" y="1870550"/>
              <a:ext cx="93543" cy="92750"/>
            </a:xfrm>
            <a:custGeom>
              <a:avLst/>
              <a:gdLst/>
              <a:ahLst/>
              <a:cxnLst/>
              <a:rect l="l" t="t" r="r" b="b"/>
              <a:pathLst>
                <a:path w="2357" h="2337" extrusionOk="0">
                  <a:moveTo>
                    <a:pt x="1176" y="0"/>
                  </a:moveTo>
                  <a:cubicBezTo>
                    <a:pt x="1175" y="0"/>
                    <a:pt x="1174" y="0"/>
                    <a:pt x="1173" y="0"/>
                  </a:cubicBezTo>
                  <a:cubicBezTo>
                    <a:pt x="518" y="2"/>
                    <a:pt x="20" y="493"/>
                    <a:pt x="8" y="1152"/>
                  </a:cubicBezTo>
                  <a:cubicBezTo>
                    <a:pt x="1" y="1813"/>
                    <a:pt x="484" y="2316"/>
                    <a:pt x="1140" y="2336"/>
                  </a:cubicBezTo>
                  <a:cubicBezTo>
                    <a:pt x="1152" y="2336"/>
                    <a:pt x="1164" y="2336"/>
                    <a:pt x="1176" y="2336"/>
                  </a:cubicBezTo>
                  <a:cubicBezTo>
                    <a:pt x="1849" y="2336"/>
                    <a:pt x="2356" y="1824"/>
                    <a:pt x="2344" y="1146"/>
                  </a:cubicBezTo>
                  <a:cubicBezTo>
                    <a:pt x="2332" y="491"/>
                    <a:pt x="1832" y="0"/>
                    <a:pt x="117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9"/>
            <p:cNvSpPr/>
            <p:nvPr/>
          </p:nvSpPr>
          <p:spPr>
            <a:xfrm>
              <a:off x="8391366" y="1746008"/>
              <a:ext cx="90527" cy="89416"/>
            </a:xfrm>
            <a:custGeom>
              <a:avLst/>
              <a:gdLst/>
              <a:ahLst/>
              <a:cxnLst/>
              <a:rect l="l" t="t" r="r" b="b"/>
              <a:pathLst>
                <a:path w="2281" h="2253" extrusionOk="0">
                  <a:moveTo>
                    <a:pt x="1139" y="1"/>
                  </a:moveTo>
                  <a:cubicBezTo>
                    <a:pt x="515" y="1"/>
                    <a:pt x="27" y="472"/>
                    <a:pt x="13" y="1101"/>
                  </a:cubicBezTo>
                  <a:cubicBezTo>
                    <a:pt x="0" y="1722"/>
                    <a:pt x="460" y="2219"/>
                    <a:pt x="1074" y="2251"/>
                  </a:cubicBezTo>
                  <a:cubicBezTo>
                    <a:pt x="1096" y="2252"/>
                    <a:pt x="1118" y="2253"/>
                    <a:pt x="1140" y="2253"/>
                  </a:cubicBezTo>
                  <a:cubicBezTo>
                    <a:pt x="1764" y="2253"/>
                    <a:pt x="2252" y="1781"/>
                    <a:pt x="2266" y="1153"/>
                  </a:cubicBezTo>
                  <a:cubicBezTo>
                    <a:pt x="2281" y="531"/>
                    <a:pt x="1821" y="33"/>
                    <a:pt x="1205" y="2"/>
                  </a:cubicBezTo>
                  <a:cubicBezTo>
                    <a:pt x="1183" y="1"/>
                    <a:pt x="1161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9"/>
            <p:cNvSpPr/>
            <p:nvPr/>
          </p:nvSpPr>
          <p:spPr>
            <a:xfrm>
              <a:off x="8139147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8" y="1"/>
                  </a:moveTo>
                  <a:cubicBezTo>
                    <a:pt x="1117" y="1"/>
                    <a:pt x="1096" y="1"/>
                    <a:pt x="1074" y="2"/>
                  </a:cubicBezTo>
                  <a:cubicBezTo>
                    <a:pt x="459" y="36"/>
                    <a:pt x="1" y="530"/>
                    <a:pt x="12" y="1151"/>
                  </a:cubicBezTo>
                  <a:cubicBezTo>
                    <a:pt x="25" y="1771"/>
                    <a:pt x="501" y="2242"/>
                    <a:pt x="1122" y="2254"/>
                  </a:cubicBezTo>
                  <a:cubicBezTo>
                    <a:pt x="1128" y="2254"/>
                    <a:pt x="1133" y="2254"/>
                    <a:pt x="1139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4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9"/>
            <p:cNvSpPr/>
            <p:nvPr/>
          </p:nvSpPr>
          <p:spPr>
            <a:xfrm>
              <a:off x="7887165" y="1746088"/>
              <a:ext cx="90964" cy="89416"/>
            </a:xfrm>
            <a:custGeom>
              <a:avLst/>
              <a:gdLst/>
              <a:ahLst/>
              <a:cxnLst/>
              <a:rect l="l" t="t" r="r" b="b"/>
              <a:pathLst>
                <a:path w="2292" h="2253" extrusionOk="0">
                  <a:moveTo>
                    <a:pt x="1132" y="0"/>
                  </a:moveTo>
                  <a:cubicBezTo>
                    <a:pt x="1124" y="0"/>
                    <a:pt x="1115" y="0"/>
                    <a:pt x="1106" y="0"/>
                  </a:cubicBezTo>
                  <a:cubicBezTo>
                    <a:pt x="485" y="13"/>
                    <a:pt x="14" y="490"/>
                    <a:pt x="8" y="1113"/>
                  </a:cubicBezTo>
                  <a:cubicBezTo>
                    <a:pt x="1" y="1757"/>
                    <a:pt x="494" y="2252"/>
                    <a:pt x="1136" y="2252"/>
                  </a:cubicBezTo>
                  <a:cubicBezTo>
                    <a:pt x="1143" y="2252"/>
                    <a:pt x="1151" y="2252"/>
                    <a:pt x="1158" y="2252"/>
                  </a:cubicBezTo>
                  <a:cubicBezTo>
                    <a:pt x="1807" y="2237"/>
                    <a:pt x="2291" y="1717"/>
                    <a:pt x="2257" y="1061"/>
                  </a:cubicBezTo>
                  <a:cubicBezTo>
                    <a:pt x="2227" y="454"/>
                    <a:pt x="1741" y="0"/>
                    <a:pt x="113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9"/>
            <p:cNvSpPr/>
            <p:nvPr/>
          </p:nvSpPr>
          <p:spPr>
            <a:xfrm>
              <a:off x="7634985" y="1746048"/>
              <a:ext cx="89614" cy="89376"/>
            </a:xfrm>
            <a:custGeom>
              <a:avLst/>
              <a:gdLst/>
              <a:ahLst/>
              <a:cxnLst/>
              <a:rect l="l" t="t" r="r" b="b"/>
              <a:pathLst>
                <a:path w="2258" h="2252" extrusionOk="0">
                  <a:moveTo>
                    <a:pt x="1129" y="1"/>
                  </a:moveTo>
                  <a:cubicBezTo>
                    <a:pt x="490" y="1"/>
                    <a:pt x="0" y="493"/>
                    <a:pt x="3" y="1136"/>
                  </a:cubicBezTo>
                  <a:cubicBezTo>
                    <a:pt x="9" y="1770"/>
                    <a:pt x="496" y="2251"/>
                    <a:pt x="1128" y="2251"/>
                  </a:cubicBezTo>
                  <a:cubicBezTo>
                    <a:pt x="1145" y="2251"/>
                    <a:pt x="1161" y="2251"/>
                    <a:pt x="1178" y="2250"/>
                  </a:cubicBezTo>
                  <a:cubicBezTo>
                    <a:pt x="1796" y="2227"/>
                    <a:pt x="2258" y="1737"/>
                    <a:pt x="2255" y="1116"/>
                  </a:cubicBezTo>
                  <a:cubicBezTo>
                    <a:pt x="2250" y="494"/>
                    <a:pt x="1781" y="16"/>
                    <a:pt x="1159" y="1"/>
                  </a:cubicBezTo>
                  <a:cubicBezTo>
                    <a:pt x="1149" y="1"/>
                    <a:pt x="1139" y="1"/>
                    <a:pt x="112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9"/>
            <p:cNvSpPr/>
            <p:nvPr/>
          </p:nvSpPr>
          <p:spPr>
            <a:xfrm>
              <a:off x="7382369" y="1746008"/>
              <a:ext cx="90249" cy="89495"/>
            </a:xfrm>
            <a:custGeom>
              <a:avLst/>
              <a:gdLst/>
              <a:ahLst/>
              <a:cxnLst/>
              <a:rect l="l" t="t" r="r" b="b"/>
              <a:pathLst>
                <a:path w="2274" h="2255" extrusionOk="0">
                  <a:moveTo>
                    <a:pt x="1139" y="1"/>
                  </a:moveTo>
                  <a:cubicBezTo>
                    <a:pt x="1118" y="1"/>
                    <a:pt x="1097" y="1"/>
                    <a:pt x="1076" y="2"/>
                  </a:cubicBezTo>
                  <a:cubicBezTo>
                    <a:pt x="458" y="36"/>
                    <a:pt x="0" y="530"/>
                    <a:pt x="13" y="1151"/>
                  </a:cubicBezTo>
                  <a:cubicBezTo>
                    <a:pt x="23" y="1771"/>
                    <a:pt x="499" y="2242"/>
                    <a:pt x="1122" y="2254"/>
                  </a:cubicBezTo>
                  <a:cubicBezTo>
                    <a:pt x="1127" y="2254"/>
                    <a:pt x="1133" y="2254"/>
                    <a:pt x="1138" y="2254"/>
                  </a:cubicBezTo>
                  <a:cubicBezTo>
                    <a:pt x="1782" y="2254"/>
                    <a:pt x="2274" y="1753"/>
                    <a:pt x="2262" y="1105"/>
                  </a:cubicBezTo>
                  <a:cubicBezTo>
                    <a:pt x="2251" y="476"/>
                    <a:pt x="1763" y="1"/>
                    <a:pt x="11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9"/>
            <p:cNvSpPr/>
            <p:nvPr/>
          </p:nvSpPr>
          <p:spPr>
            <a:xfrm>
              <a:off x="8643229" y="1746088"/>
              <a:ext cx="91440" cy="89297"/>
            </a:xfrm>
            <a:custGeom>
              <a:avLst/>
              <a:gdLst/>
              <a:ahLst/>
              <a:cxnLst/>
              <a:rect l="l" t="t" r="r" b="b"/>
              <a:pathLst>
                <a:path w="2304" h="2250" extrusionOk="0">
                  <a:moveTo>
                    <a:pt x="1149" y="0"/>
                  </a:moveTo>
                  <a:cubicBezTo>
                    <a:pt x="532" y="0"/>
                    <a:pt x="49" y="464"/>
                    <a:pt x="28" y="1077"/>
                  </a:cubicBezTo>
                  <a:cubicBezTo>
                    <a:pt x="0" y="1733"/>
                    <a:pt x="490" y="2246"/>
                    <a:pt x="1145" y="2249"/>
                  </a:cubicBezTo>
                  <a:cubicBezTo>
                    <a:pt x="1148" y="2249"/>
                    <a:pt x="1151" y="2249"/>
                    <a:pt x="1153" y="2249"/>
                  </a:cubicBezTo>
                  <a:cubicBezTo>
                    <a:pt x="1771" y="2249"/>
                    <a:pt x="2253" y="1788"/>
                    <a:pt x="2276" y="1172"/>
                  </a:cubicBezTo>
                  <a:cubicBezTo>
                    <a:pt x="2304" y="518"/>
                    <a:pt x="1814" y="5"/>
                    <a:pt x="1161" y="0"/>
                  </a:cubicBezTo>
                  <a:cubicBezTo>
                    <a:pt x="1157" y="0"/>
                    <a:pt x="1153" y="0"/>
                    <a:pt x="11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9"/>
            <p:cNvSpPr/>
            <p:nvPr/>
          </p:nvSpPr>
          <p:spPr>
            <a:xfrm>
              <a:off x="8516742" y="1620990"/>
              <a:ext cx="90170" cy="87313"/>
            </a:xfrm>
            <a:custGeom>
              <a:avLst/>
              <a:gdLst/>
              <a:ahLst/>
              <a:cxnLst/>
              <a:rect l="l" t="t" r="r" b="b"/>
              <a:pathLst>
                <a:path w="2272" h="2200" extrusionOk="0">
                  <a:moveTo>
                    <a:pt x="1205" y="1"/>
                  </a:moveTo>
                  <a:cubicBezTo>
                    <a:pt x="1191" y="1"/>
                    <a:pt x="1176" y="1"/>
                    <a:pt x="1161" y="2"/>
                  </a:cubicBezTo>
                  <a:cubicBezTo>
                    <a:pt x="518" y="35"/>
                    <a:pt x="136" y="406"/>
                    <a:pt x="65" y="1041"/>
                  </a:cubicBezTo>
                  <a:cubicBezTo>
                    <a:pt x="0" y="1625"/>
                    <a:pt x="528" y="2175"/>
                    <a:pt x="1123" y="2198"/>
                  </a:cubicBezTo>
                  <a:cubicBezTo>
                    <a:pt x="1136" y="2199"/>
                    <a:pt x="1149" y="2199"/>
                    <a:pt x="1162" y="2199"/>
                  </a:cubicBezTo>
                  <a:cubicBezTo>
                    <a:pt x="1736" y="2199"/>
                    <a:pt x="2251" y="1698"/>
                    <a:pt x="2261" y="1115"/>
                  </a:cubicBezTo>
                  <a:cubicBezTo>
                    <a:pt x="2272" y="538"/>
                    <a:pt x="1777" y="1"/>
                    <a:pt x="120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9"/>
            <p:cNvSpPr/>
            <p:nvPr/>
          </p:nvSpPr>
          <p:spPr>
            <a:xfrm>
              <a:off x="8769398" y="1620950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89" y="1"/>
                  </a:moveTo>
                  <a:cubicBezTo>
                    <a:pt x="1170" y="1"/>
                    <a:pt x="1150" y="1"/>
                    <a:pt x="1131" y="3"/>
                  </a:cubicBezTo>
                  <a:cubicBezTo>
                    <a:pt x="489" y="45"/>
                    <a:pt x="112" y="422"/>
                    <a:pt x="54" y="1058"/>
                  </a:cubicBezTo>
                  <a:cubicBezTo>
                    <a:pt x="1" y="1649"/>
                    <a:pt x="532" y="2189"/>
                    <a:pt x="1128" y="2201"/>
                  </a:cubicBezTo>
                  <a:cubicBezTo>
                    <a:pt x="1135" y="2201"/>
                    <a:pt x="1143" y="2201"/>
                    <a:pt x="1150" y="2201"/>
                  </a:cubicBezTo>
                  <a:cubicBezTo>
                    <a:pt x="1736" y="2201"/>
                    <a:pt x="2252" y="1691"/>
                    <a:pt x="2252" y="1101"/>
                  </a:cubicBezTo>
                  <a:cubicBezTo>
                    <a:pt x="2254" y="525"/>
                    <a:pt x="1759" y="1"/>
                    <a:pt x="118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9"/>
            <p:cNvSpPr/>
            <p:nvPr/>
          </p:nvSpPr>
          <p:spPr>
            <a:xfrm>
              <a:off x="7510007" y="1620752"/>
              <a:ext cx="89257" cy="87630"/>
            </a:xfrm>
            <a:custGeom>
              <a:avLst/>
              <a:gdLst/>
              <a:ahLst/>
              <a:cxnLst/>
              <a:rect l="l" t="t" r="r" b="b"/>
              <a:pathLst>
                <a:path w="2249" h="2208" extrusionOk="0">
                  <a:moveTo>
                    <a:pt x="1103" y="0"/>
                  </a:moveTo>
                  <a:cubicBezTo>
                    <a:pt x="535" y="0"/>
                    <a:pt x="0" y="490"/>
                    <a:pt x="7" y="1063"/>
                  </a:cubicBezTo>
                  <a:cubicBezTo>
                    <a:pt x="10" y="1710"/>
                    <a:pt x="373" y="2102"/>
                    <a:pt x="1003" y="2197"/>
                  </a:cubicBezTo>
                  <a:cubicBezTo>
                    <a:pt x="1048" y="2204"/>
                    <a:pt x="1092" y="2207"/>
                    <a:pt x="1137" y="2207"/>
                  </a:cubicBezTo>
                  <a:cubicBezTo>
                    <a:pt x="1667" y="2207"/>
                    <a:pt x="2157" y="1736"/>
                    <a:pt x="2202" y="1186"/>
                  </a:cubicBezTo>
                  <a:cubicBezTo>
                    <a:pt x="2249" y="599"/>
                    <a:pt x="1759" y="38"/>
                    <a:pt x="1163" y="2"/>
                  </a:cubicBezTo>
                  <a:cubicBezTo>
                    <a:pt x="1143" y="1"/>
                    <a:pt x="1123" y="0"/>
                    <a:pt x="110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9"/>
            <p:cNvSpPr/>
            <p:nvPr/>
          </p:nvSpPr>
          <p:spPr>
            <a:xfrm>
              <a:off x="7760480" y="1620950"/>
              <a:ext cx="89337" cy="87313"/>
            </a:xfrm>
            <a:custGeom>
              <a:avLst/>
              <a:gdLst/>
              <a:ahLst/>
              <a:cxnLst/>
              <a:rect l="l" t="t" r="r" b="b"/>
              <a:pathLst>
                <a:path w="2251" h="2200" extrusionOk="0">
                  <a:moveTo>
                    <a:pt x="1185" y="0"/>
                  </a:moveTo>
                  <a:cubicBezTo>
                    <a:pt x="1162" y="0"/>
                    <a:pt x="1140" y="1"/>
                    <a:pt x="1117" y="3"/>
                  </a:cubicBezTo>
                  <a:cubicBezTo>
                    <a:pt x="480" y="52"/>
                    <a:pt x="100" y="429"/>
                    <a:pt x="49" y="1066"/>
                  </a:cubicBezTo>
                  <a:cubicBezTo>
                    <a:pt x="0" y="1657"/>
                    <a:pt x="538" y="2192"/>
                    <a:pt x="1133" y="2199"/>
                  </a:cubicBezTo>
                  <a:cubicBezTo>
                    <a:pt x="1137" y="2199"/>
                    <a:pt x="1141" y="2200"/>
                    <a:pt x="1145" y="2200"/>
                  </a:cubicBezTo>
                  <a:cubicBezTo>
                    <a:pt x="1732" y="2200"/>
                    <a:pt x="2250" y="1681"/>
                    <a:pt x="2246" y="1091"/>
                  </a:cubicBezTo>
                  <a:cubicBezTo>
                    <a:pt x="2243" y="517"/>
                    <a:pt x="1750" y="0"/>
                    <a:pt x="118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9"/>
            <p:cNvSpPr/>
            <p:nvPr/>
          </p:nvSpPr>
          <p:spPr>
            <a:xfrm>
              <a:off x="8011985" y="1620990"/>
              <a:ext cx="90488" cy="87352"/>
            </a:xfrm>
            <a:custGeom>
              <a:avLst/>
              <a:gdLst/>
              <a:ahLst/>
              <a:cxnLst/>
              <a:rect l="l" t="t" r="r" b="b"/>
              <a:pathLst>
                <a:path w="2280" h="2201" extrusionOk="0">
                  <a:moveTo>
                    <a:pt x="1208" y="1"/>
                  </a:moveTo>
                  <a:cubicBezTo>
                    <a:pt x="1194" y="1"/>
                    <a:pt x="1180" y="1"/>
                    <a:pt x="1165" y="2"/>
                  </a:cubicBezTo>
                  <a:cubicBezTo>
                    <a:pt x="522" y="32"/>
                    <a:pt x="142" y="406"/>
                    <a:pt x="70" y="1039"/>
                  </a:cubicBezTo>
                  <a:cubicBezTo>
                    <a:pt x="0" y="1622"/>
                    <a:pt x="528" y="2177"/>
                    <a:pt x="1123" y="2200"/>
                  </a:cubicBezTo>
                  <a:cubicBezTo>
                    <a:pt x="1137" y="2200"/>
                    <a:pt x="1151" y="2201"/>
                    <a:pt x="1165" y="2201"/>
                  </a:cubicBezTo>
                  <a:cubicBezTo>
                    <a:pt x="1741" y="2201"/>
                    <a:pt x="2254" y="1702"/>
                    <a:pt x="2267" y="1120"/>
                  </a:cubicBezTo>
                  <a:cubicBezTo>
                    <a:pt x="2279" y="541"/>
                    <a:pt x="1784" y="1"/>
                    <a:pt x="120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9"/>
            <p:cNvSpPr/>
            <p:nvPr/>
          </p:nvSpPr>
          <p:spPr>
            <a:xfrm>
              <a:off x="8265395" y="1620791"/>
              <a:ext cx="89456" cy="87392"/>
            </a:xfrm>
            <a:custGeom>
              <a:avLst/>
              <a:gdLst/>
              <a:ahLst/>
              <a:cxnLst/>
              <a:rect l="l" t="t" r="r" b="b"/>
              <a:pathLst>
                <a:path w="2254" h="2202" extrusionOk="0">
                  <a:moveTo>
                    <a:pt x="1138" y="1"/>
                  </a:moveTo>
                  <a:cubicBezTo>
                    <a:pt x="544" y="1"/>
                    <a:pt x="1" y="529"/>
                    <a:pt x="42" y="1120"/>
                  </a:cubicBezTo>
                  <a:cubicBezTo>
                    <a:pt x="83" y="1758"/>
                    <a:pt x="459" y="2138"/>
                    <a:pt x="1094" y="2198"/>
                  </a:cubicBezTo>
                  <a:cubicBezTo>
                    <a:pt x="1123" y="2200"/>
                    <a:pt x="1151" y="2202"/>
                    <a:pt x="1179" y="2202"/>
                  </a:cubicBezTo>
                  <a:cubicBezTo>
                    <a:pt x="1735" y="2202"/>
                    <a:pt x="2227" y="1692"/>
                    <a:pt x="2239" y="1125"/>
                  </a:cubicBezTo>
                  <a:cubicBezTo>
                    <a:pt x="2254" y="531"/>
                    <a:pt x="1736" y="4"/>
                    <a:pt x="1141" y="1"/>
                  </a:cubicBezTo>
                  <a:cubicBezTo>
                    <a:pt x="1140" y="1"/>
                    <a:pt x="1139" y="1"/>
                    <a:pt x="11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9"/>
            <p:cNvSpPr/>
            <p:nvPr/>
          </p:nvSpPr>
          <p:spPr>
            <a:xfrm>
              <a:off x="8142084" y="1496726"/>
              <a:ext cx="85725" cy="83701"/>
            </a:xfrm>
            <a:custGeom>
              <a:avLst/>
              <a:gdLst/>
              <a:ahLst/>
              <a:cxnLst/>
              <a:rect l="l" t="t" r="r" b="b"/>
              <a:pathLst>
                <a:path w="2160" h="2109" extrusionOk="0">
                  <a:moveTo>
                    <a:pt x="1021" y="1"/>
                  </a:moveTo>
                  <a:cubicBezTo>
                    <a:pt x="488" y="1"/>
                    <a:pt x="17" y="497"/>
                    <a:pt x="9" y="1041"/>
                  </a:cubicBezTo>
                  <a:cubicBezTo>
                    <a:pt x="0" y="1606"/>
                    <a:pt x="497" y="2108"/>
                    <a:pt x="1064" y="2108"/>
                  </a:cubicBezTo>
                  <a:cubicBezTo>
                    <a:pt x="1066" y="2108"/>
                    <a:pt x="1069" y="2108"/>
                    <a:pt x="1071" y="2108"/>
                  </a:cubicBezTo>
                  <a:cubicBezTo>
                    <a:pt x="1642" y="2104"/>
                    <a:pt x="2159" y="1591"/>
                    <a:pt x="2113" y="1028"/>
                  </a:cubicBezTo>
                  <a:cubicBezTo>
                    <a:pt x="2064" y="420"/>
                    <a:pt x="1706" y="56"/>
                    <a:pt x="1096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9"/>
            <p:cNvSpPr/>
            <p:nvPr/>
          </p:nvSpPr>
          <p:spPr>
            <a:xfrm>
              <a:off x="7887681" y="1496765"/>
              <a:ext cx="87154" cy="83661"/>
            </a:xfrm>
            <a:custGeom>
              <a:avLst/>
              <a:gdLst/>
              <a:ahLst/>
              <a:cxnLst/>
              <a:rect l="l" t="t" r="r" b="b"/>
              <a:pathLst>
                <a:path w="2196" h="2108" extrusionOk="0">
                  <a:moveTo>
                    <a:pt x="1165" y="1"/>
                  </a:moveTo>
                  <a:cubicBezTo>
                    <a:pt x="1154" y="1"/>
                    <a:pt x="1144" y="1"/>
                    <a:pt x="1134" y="1"/>
                  </a:cubicBezTo>
                  <a:cubicBezTo>
                    <a:pt x="522" y="24"/>
                    <a:pt x="147" y="371"/>
                    <a:pt x="72" y="978"/>
                  </a:cubicBezTo>
                  <a:cubicBezTo>
                    <a:pt x="1" y="1535"/>
                    <a:pt x="494" y="2074"/>
                    <a:pt x="1064" y="2106"/>
                  </a:cubicBezTo>
                  <a:cubicBezTo>
                    <a:pt x="1083" y="2107"/>
                    <a:pt x="1101" y="2107"/>
                    <a:pt x="1119" y="2107"/>
                  </a:cubicBezTo>
                  <a:cubicBezTo>
                    <a:pt x="1660" y="2107"/>
                    <a:pt x="2153" y="1636"/>
                    <a:pt x="2174" y="1085"/>
                  </a:cubicBezTo>
                  <a:cubicBezTo>
                    <a:pt x="2196" y="531"/>
                    <a:pt x="1720" y="1"/>
                    <a:pt x="116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9"/>
            <p:cNvSpPr/>
            <p:nvPr/>
          </p:nvSpPr>
          <p:spPr>
            <a:xfrm>
              <a:off x="7637724" y="1496686"/>
              <a:ext cx="85685" cy="83741"/>
            </a:xfrm>
            <a:custGeom>
              <a:avLst/>
              <a:gdLst/>
              <a:ahLst/>
              <a:cxnLst/>
              <a:rect l="l" t="t" r="r" b="b"/>
              <a:pathLst>
                <a:path w="2159" h="2110" extrusionOk="0">
                  <a:moveTo>
                    <a:pt x="1017" y="1"/>
                  </a:moveTo>
                  <a:cubicBezTo>
                    <a:pt x="478" y="1"/>
                    <a:pt x="6" y="501"/>
                    <a:pt x="3" y="1047"/>
                  </a:cubicBezTo>
                  <a:cubicBezTo>
                    <a:pt x="0" y="1612"/>
                    <a:pt x="495" y="2109"/>
                    <a:pt x="1057" y="2109"/>
                  </a:cubicBezTo>
                  <a:cubicBezTo>
                    <a:pt x="1063" y="2109"/>
                    <a:pt x="1069" y="2109"/>
                    <a:pt x="1074" y="2109"/>
                  </a:cubicBezTo>
                  <a:cubicBezTo>
                    <a:pt x="1644" y="2100"/>
                    <a:pt x="2158" y="1580"/>
                    <a:pt x="2109" y="1018"/>
                  </a:cubicBezTo>
                  <a:cubicBezTo>
                    <a:pt x="2056" y="409"/>
                    <a:pt x="1691" y="50"/>
                    <a:pt x="1083" y="3"/>
                  </a:cubicBezTo>
                  <a:cubicBezTo>
                    <a:pt x="1061" y="2"/>
                    <a:pt x="1039" y="1"/>
                    <a:pt x="101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9"/>
            <p:cNvSpPr/>
            <p:nvPr/>
          </p:nvSpPr>
          <p:spPr>
            <a:xfrm>
              <a:off x="7383282" y="1496527"/>
              <a:ext cx="86558" cy="83661"/>
            </a:xfrm>
            <a:custGeom>
              <a:avLst/>
              <a:gdLst/>
              <a:ahLst/>
              <a:cxnLst/>
              <a:rect l="l" t="t" r="r" b="b"/>
              <a:pathLst>
                <a:path w="2181" h="2108" extrusionOk="0">
                  <a:moveTo>
                    <a:pt x="1114" y="1"/>
                  </a:moveTo>
                  <a:cubicBezTo>
                    <a:pt x="1101" y="1"/>
                    <a:pt x="1089" y="1"/>
                    <a:pt x="1076" y="2"/>
                  </a:cubicBezTo>
                  <a:cubicBezTo>
                    <a:pt x="508" y="23"/>
                    <a:pt x="0" y="555"/>
                    <a:pt x="65" y="1114"/>
                  </a:cubicBezTo>
                  <a:cubicBezTo>
                    <a:pt x="136" y="1720"/>
                    <a:pt x="505" y="2074"/>
                    <a:pt x="1115" y="2106"/>
                  </a:cubicBezTo>
                  <a:cubicBezTo>
                    <a:pt x="1131" y="2107"/>
                    <a:pt x="1147" y="2107"/>
                    <a:pt x="1163" y="2107"/>
                  </a:cubicBezTo>
                  <a:cubicBezTo>
                    <a:pt x="1709" y="2107"/>
                    <a:pt x="2181" y="1591"/>
                    <a:pt x="2170" y="1039"/>
                  </a:cubicBezTo>
                  <a:cubicBezTo>
                    <a:pt x="2160" y="483"/>
                    <a:pt x="1664" y="1"/>
                    <a:pt x="11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9"/>
            <p:cNvSpPr/>
            <p:nvPr/>
          </p:nvSpPr>
          <p:spPr>
            <a:xfrm>
              <a:off x="8644538" y="1496765"/>
              <a:ext cx="87035" cy="83622"/>
            </a:xfrm>
            <a:custGeom>
              <a:avLst/>
              <a:gdLst/>
              <a:ahLst/>
              <a:cxnLst/>
              <a:rect l="l" t="t" r="r" b="b"/>
              <a:pathLst>
                <a:path w="2193" h="2107" extrusionOk="0">
                  <a:moveTo>
                    <a:pt x="1166" y="1"/>
                  </a:moveTo>
                  <a:cubicBezTo>
                    <a:pt x="1154" y="1"/>
                    <a:pt x="1142" y="1"/>
                    <a:pt x="1131" y="1"/>
                  </a:cubicBezTo>
                  <a:cubicBezTo>
                    <a:pt x="516" y="24"/>
                    <a:pt x="145" y="373"/>
                    <a:pt x="70" y="980"/>
                  </a:cubicBezTo>
                  <a:cubicBezTo>
                    <a:pt x="0" y="1541"/>
                    <a:pt x="495" y="2077"/>
                    <a:pt x="1065" y="2106"/>
                  </a:cubicBezTo>
                  <a:cubicBezTo>
                    <a:pt x="1082" y="2107"/>
                    <a:pt x="1099" y="2107"/>
                    <a:pt x="1116" y="2107"/>
                  </a:cubicBezTo>
                  <a:cubicBezTo>
                    <a:pt x="1663" y="2107"/>
                    <a:pt x="2154" y="1633"/>
                    <a:pt x="2174" y="1081"/>
                  </a:cubicBezTo>
                  <a:cubicBezTo>
                    <a:pt x="2192" y="526"/>
                    <a:pt x="1718" y="1"/>
                    <a:pt x="116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9"/>
            <p:cNvSpPr/>
            <p:nvPr/>
          </p:nvSpPr>
          <p:spPr>
            <a:xfrm>
              <a:off x="8392438" y="1496805"/>
              <a:ext cx="86757" cy="83661"/>
            </a:xfrm>
            <a:custGeom>
              <a:avLst/>
              <a:gdLst/>
              <a:ahLst/>
              <a:cxnLst/>
              <a:rect l="l" t="t" r="r" b="b"/>
              <a:pathLst>
                <a:path w="2186" h="2108" extrusionOk="0">
                  <a:moveTo>
                    <a:pt x="1164" y="1"/>
                  </a:moveTo>
                  <a:cubicBezTo>
                    <a:pt x="1150" y="1"/>
                    <a:pt x="1136" y="1"/>
                    <a:pt x="1122" y="2"/>
                  </a:cubicBezTo>
                  <a:cubicBezTo>
                    <a:pt x="511" y="29"/>
                    <a:pt x="139" y="378"/>
                    <a:pt x="67" y="985"/>
                  </a:cubicBezTo>
                  <a:cubicBezTo>
                    <a:pt x="1" y="1545"/>
                    <a:pt x="498" y="2080"/>
                    <a:pt x="1069" y="2106"/>
                  </a:cubicBezTo>
                  <a:cubicBezTo>
                    <a:pt x="1084" y="2107"/>
                    <a:pt x="1099" y="2107"/>
                    <a:pt x="1114" y="2107"/>
                  </a:cubicBezTo>
                  <a:cubicBezTo>
                    <a:pt x="1659" y="2107"/>
                    <a:pt x="2154" y="1633"/>
                    <a:pt x="2170" y="1079"/>
                  </a:cubicBezTo>
                  <a:cubicBezTo>
                    <a:pt x="2185" y="523"/>
                    <a:pt x="1716" y="1"/>
                    <a:pt x="116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9"/>
            <p:cNvSpPr/>
            <p:nvPr/>
          </p:nvSpPr>
          <p:spPr>
            <a:xfrm>
              <a:off x="8775034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984" y="0"/>
                  </a:moveTo>
                  <a:cubicBezTo>
                    <a:pt x="453" y="0"/>
                    <a:pt x="44" y="405"/>
                    <a:pt x="23" y="943"/>
                  </a:cubicBezTo>
                  <a:cubicBezTo>
                    <a:pt x="0" y="1518"/>
                    <a:pt x="412" y="1959"/>
                    <a:pt x="984" y="1972"/>
                  </a:cubicBezTo>
                  <a:cubicBezTo>
                    <a:pt x="992" y="1972"/>
                    <a:pt x="1000" y="1972"/>
                    <a:pt x="1008" y="1972"/>
                  </a:cubicBezTo>
                  <a:cubicBezTo>
                    <a:pt x="1574" y="1972"/>
                    <a:pt x="2003" y="1557"/>
                    <a:pt x="1993" y="989"/>
                  </a:cubicBezTo>
                  <a:cubicBezTo>
                    <a:pt x="1980" y="398"/>
                    <a:pt x="1662" y="54"/>
                    <a:pt x="1073" y="4"/>
                  </a:cubicBezTo>
                  <a:cubicBezTo>
                    <a:pt x="1043" y="1"/>
                    <a:pt x="1013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9"/>
            <p:cNvSpPr/>
            <p:nvPr/>
          </p:nvSpPr>
          <p:spPr>
            <a:xfrm>
              <a:off x="8522576" y="1373295"/>
              <a:ext cx="79534" cy="78184"/>
            </a:xfrm>
            <a:custGeom>
              <a:avLst/>
              <a:gdLst/>
              <a:ahLst/>
              <a:cxnLst/>
              <a:rect l="l" t="t" r="r" b="b"/>
              <a:pathLst>
                <a:path w="2004" h="1970" extrusionOk="0">
                  <a:moveTo>
                    <a:pt x="1047" y="1"/>
                  </a:moveTo>
                  <a:cubicBezTo>
                    <a:pt x="1029" y="1"/>
                    <a:pt x="1010" y="1"/>
                    <a:pt x="991" y="2"/>
                  </a:cubicBezTo>
                  <a:cubicBezTo>
                    <a:pt x="398" y="31"/>
                    <a:pt x="69" y="361"/>
                    <a:pt x="34" y="952"/>
                  </a:cubicBezTo>
                  <a:cubicBezTo>
                    <a:pt x="1" y="1526"/>
                    <a:pt x="429" y="1962"/>
                    <a:pt x="1002" y="1969"/>
                  </a:cubicBezTo>
                  <a:cubicBezTo>
                    <a:pt x="1008" y="1969"/>
                    <a:pt x="1014" y="1969"/>
                    <a:pt x="1020" y="1969"/>
                  </a:cubicBezTo>
                  <a:cubicBezTo>
                    <a:pt x="1586" y="1969"/>
                    <a:pt x="2004" y="1546"/>
                    <a:pt x="2000" y="976"/>
                  </a:cubicBezTo>
                  <a:cubicBezTo>
                    <a:pt x="1995" y="422"/>
                    <a:pt x="1591" y="1"/>
                    <a:pt x="104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9"/>
            <p:cNvSpPr/>
            <p:nvPr/>
          </p:nvSpPr>
          <p:spPr>
            <a:xfrm>
              <a:off x="8270555" y="1373176"/>
              <a:ext cx="79494" cy="78303"/>
            </a:xfrm>
            <a:custGeom>
              <a:avLst/>
              <a:gdLst/>
              <a:ahLst/>
              <a:cxnLst/>
              <a:rect l="l" t="t" r="r" b="b"/>
              <a:pathLst>
                <a:path w="2003" h="1973" extrusionOk="0">
                  <a:moveTo>
                    <a:pt x="984" y="0"/>
                  </a:moveTo>
                  <a:cubicBezTo>
                    <a:pt x="453" y="0"/>
                    <a:pt x="44" y="405"/>
                    <a:pt x="24" y="943"/>
                  </a:cubicBezTo>
                  <a:cubicBezTo>
                    <a:pt x="1" y="1518"/>
                    <a:pt x="412" y="1959"/>
                    <a:pt x="985" y="1972"/>
                  </a:cubicBezTo>
                  <a:cubicBezTo>
                    <a:pt x="993" y="1972"/>
                    <a:pt x="1000" y="1972"/>
                    <a:pt x="1008" y="1972"/>
                  </a:cubicBezTo>
                  <a:cubicBezTo>
                    <a:pt x="1573" y="1972"/>
                    <a:pt x="2002" y="1557"/>
                    <a:pt x="1993" y="989"/>
                  </a:cubicBezTo>
                  <a:cubicBezTo>
                    <a:pt x="1980" y="398"/>
                    <a:pt x="1663" y="54"/>
                    <a:pt x="1073" y="4"/>
                  </a:cubicBezTo>
                  <a:cubicBezTo>
                    <a:pt x="1043" y="1"/>
                    <a:pt x="1014" y="0"/>
                    <a:pt x="98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9"/>
            <p:cNvSpPr/>
            <p:nvPr/>
          </p:nvSpPr>
          <p:spPr>
            <a:xfrm>
              <a:off x="8018415" y="1373176"/>
              <a:ext cx="79534" cy="78303"/>
            </a:xfrm>
            <a:custGeom>
              <a:avLst/>
              <a:gdLst/>
              <a:ahLst/>
              <a:cxnLst/>
              <a:rect l="l" t="t" r="r" b="b"/>
              <a:pathLst>
                <a:path w="2004" h="1973" extrusionOk="0">
                  <a:moveTo>
                    <a:pt x="1033" y="1"/>
                  </a:moveTo>
                  <a:cubicBezTo>
                    <a:pt x="1008" y="1"/>
                    <a:pt x="982" y="2"/>
                    <a:pt x="956" y="4"/>
                  </a:cubicBezTo>
                  <a:cubicBezTo>
                    <a:pt x="366" y="46"/>
                    <a:pt x="44" y="384"/>
                    <a:pt x="22" y="975"/>
                  </a:cubicBezTo>
                  <a:cubicBezTo>
                    <a:pt x="0" y="1547"/>
                    <a:pt x="434" y="1972"/>
                    <a:pt x="1006" y="1972"/>
                  </a:cubicBezTo>
                  <a:cubicBezTo>
                    <a:pt x="1008" y="1972"/>
                    <a:pt x="1010" y="1972"/>
                    <a:pt x="1012" y="1972"/>
                  </a:cubicBezTo>
                  <a:cubicBezTo>
                    <a:pt x="1586" y="1966"/>
                    <a:pt x="2003" y="1534"/>
                    <a:pt x="1989" y="958"/>
                  </a:cubicBezTo>
                  <a:cubicBezTo>
                    <a:pt x="1975" y="413"/>
                    <a:pt x="1569" y="1"/>
                    <a:pt x="103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9"/>
            <p:cNvSpPr/>
            <p:nvPr/>
          </p:nvSpPr>
          <p:spPr>
            <a:xfrm>
              <a:off x="7765243" y="1373096"/>
              <a:ext cx="79970" cy="78462"/>
            </a:xfrm>
            <a:custGeom>
              <a:avLst/>
              <a:gdLst/>
              <a:ahLst/>
              <a:cxnLst/>
              <a:rect l="l" t="t" r="r" b="b"/>
              <a:pathLst>
                <a:path w="2015" h="1977" extrusionOk="0">
                  <a:moveTo>
                    <a:pt x="998" y="1"/>
                  </a:moveTo>
                  <a:cubicBezTo>
                    <a:pt x="485" y="1"/>
                    <a:pt x="82" y="380"/>
                    <a:pt x="42" y="902"/>
                  </a:cubicBezTo>
                  <a:cubicBezTo>
                    <a:pt x="0" y="1478"/>
                    <a:pt x="398" y="1941"/>
                    <a:pt x="961" y="1974"/>
                  </a:cubicBezTo>
                  <a:cubicBezTo>
                    <a:pt x="983" y="1975"/>
                    <a:pt x="1005" y="1976"/>
                    <a:pt x="1027" y="1976"/>
                  </a:cubicBezTo>
                  <a:cubicBezTo>
                    <a:pt x="1570" y="1976"/>
                    <a:pt x="2002" y="1580"/>
                    <a:pt x="2009" y="1032"/>
                  </a:cubicBezTo>
                  <a:cubicBezTo>
                    <a:pt x="2015" y="442"/>
                    <a:pt x="1720" y="81"/>
                    <a:pt x="1129" y="9"/>
                  </a:cubicBezTo>
                  <a:cubicBezTo>
                    <a:pt x="1085" y="3"/>
                    <a:pt x="1041" y="1"/>
                    <a:pt x="99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9"/>
            <p:cNvSpPr/>
            <p:nvPr/>
          </p:nvSpPr>
          <p:spPr>
            <a:xfrm>
              <a:off x="7512785" y="1373176"/>
              <a:ext cx="80407" cy="78184"/>
            </a:xfrm>
            <a:custGeom>
              <a:avLst/>
              <a:gdLst/>
              <a:ahLst/>
              <a:cxnLst/>
              <a:rect l="l" t="t" r="r" b="b"/>
              <a:pathLst>
                <a:path w="2026" h="1970" extrusionOk="0">
                  <a:moveTo>
                    <a:pt x="1031" y="0"/>
                  </a:moveTo>
                  <a:cubicBezTo>
                    <a:pt x="1018" y="0"/>
                    <a:pt x="1004" y="0"/>
                    <a:pt x="991" y="1"/>
                  </a:cubicBezTo>
                  <a:cubicBezTo>
                    <a:pt x="421" y="18"/>
                    <a:pt x="1" y="471"/>
                    <a:pt x="48" y="1046"/>
                  </a:cubicBezTo>
                  <a:cubicBezTo>
                    <a:pt x="98" y="1635"/>
                    <a:pt x="439" y="1955"/>
                    <a:pt x="1030" y="1969"/>
                  </a:cubicBezTo>
                  <a:cubicBezTo>
                    <a:pt x="1039" y="1970"/>
                    <a:pt x="1048" y="1970"/>
                    <a:pt x="1057" y="1970"/>
                  </a:cubicBezTo>
                  <a:cubicBezTo>
                    <a:pt x="1618" y="1970"/>
                    <a:pt x="2025" y="1534"/>
                    <a:pt x="2014" y="968"/>
                  </a:cubicBezTo>
                  <a:cubicBezTo>
                    <a:pt x="2005" y="408"/>
                    <a:pt x="1586" y="0"/>
                    <a:pt x="103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9"/>
            <p:cNvSpPr/>
            <p:nvPr/>
          </p:nvSpPr>
          <p:spPr>
            <a:xfrm>
              <a:off x="7388957" y="1248673"/>
              <a:ext cx="76914" cy="75803"/>
            </a:xfrm>
            <a:custGeom>
              <a:avLst/>
              <a:gdLst/>
              <a:ahLst/>
              <a:cxnLst/>
              <a:rect l="l" t="t" r="r" b="b"/>
              <a:pathLst>
                <a:path w="1938" h="1910" extrusionOk="0">
                  <a:moveTo>
                    <a:pt x="953" y="1"/>
                  </a:moveTo>
                  <a:cubicBezTo>
                    <a:pt x="398" y="1"/>
                    <a:pt x="56" y="341"/>
                    <a:pt x="29" y="908"/>
                  </a:cubicBezTo>
                  <a:cubicBezTo>
                    <a:pt x="1" y="1503"/>
                    <a:pt x="368" y="1811"/>
                    <a:pt x="928" y="1910"/>
                  </a:cubicBezTo>
                  <a:cubicBezTo>
                    <a:pt x="1512" y="1859"/>
                    <a:pt x="1894" y="1573"/>
                    <a:pt x="1915" y="980"/>
                  </a:cubicBezTo>
                  <a:cubicBezTo>
                    <a:pt x="1937" y="393"/>
                    <a:pt x="1593" y="25"/>
                    <a:pt x="1008" y="2"/>
                  </a:cubicBezTo>
                  <a:cubicBezTo>
                    <a:pt x="989" y="1"/>
                    <a:pt x="971" y="1"/>
                    <a:pt x="95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9"/>
            <p:cNvSpPr/>
            <p:nvPr/>
          </p:nvSpPr>
          <p:spPr>
            <a:xfrm>
              <a:off x="7642209" y="1248673"/>
              <a:ext cx="75962" cy="74970"/>
            </a:xfrm>
            <a:custGeom>
              <a:avLst/>
              <a:gdLst/>
              <a:ahLst/>
              <a:cxnLst/>
              <a:rect l="l" t="t" r="r" b="b"/>
              <a:pathLst>
                <a:path w="1914" h="1889" extrusionOk="0">
                  <a:moveTo>
                    <a:pt x="950" y="0"/>
                  </a:moveTo>
                  <a:cubicBezTo>
                    <a:pt x="366" y="0"/>
                    <a:pt x="13" y="350"/>
                    <a:pt x="6" y="934"/>
                  </a:cubicBezTo>
                  <a:cubicBezTo>
                    <a:pt x="0" y="1521"/>
                    <a:pt x="350" y="1876"/>
                    <a:pt x="938" y="1888"/>
                  </a:cubicBezTo>
                  <a:cubicBezTo>
                    <a:pt x="946" y="1888"/>
                    <a:pt x="954" y="1888"/>
                    <a:pt x="962" y="1888"/>
                  </a:cubicBezTo>
                  <a:cubicBezTo>
                    <a:pt x="1541" y="1888"/>
                    <a:pt x="1832" y="1519"/>
                    <a:pt x="1914" y="956"/>
                  </a:cubicBezTo>
                  <a:cubicBezTo>
                    <a:pt x="1843" y="379"/>
                    <a:pt x="1552" y="5"/>
                    <a:pt x="957" y="0"/>
                  </a:cubicBezTo>
                  <a:cubicBezTo>
                    <a:pt x="954" y="0"/>
                    <a:pt x="952" y="0"/>
                    <a:pt x="95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9"/>
            <p:cNvSpPr/>
            <p:nvPr/>
          </p:nvSpPr>
          <p:spPr>
            <a:xfrm>
              <a:off x="7894071" y="1248713"/>
              <a:ext cx="76319" cy="74930"/>
            </a:xfrm>
            <a:custGeom>
              <a:avLst/>
              <a:gdLst/>
              <a:ahLst/>
              <a:cxnLst/>
              <a:rect l="l" t="t" r="r" b="b"/>
              <a:pathLst>
                <a:path w="1923" h="1888" extrusionOk="0">
                  <a:moveTo>
                    <a:pt x="977" y="0"/>
                  </a:moveTo>
                  <a:cubicBezTo>
                    <a:pt x="963" y="0"/>
                    <a:pt x="948" y="0"/>
                    <a:pt x="934" y="1"/>
                  </a:cubicBezTo>
                  <a:cubicBezTo>
                    <a:pt x="347" y="21"/>
                    <a:pt x="0" y="379"/>
                    <a:pt x="15" y="968"/>
                  </a:cubicBezTo>
                  <a:cubicBezTo>
                    <a:pt x="29" y="1542"/>
                    <a:pt x="382" y="1887"/>
                    <a:pt x="950" y="1887"/>
                  </a:cubicBezTo>
                  <a:cubicBezTo>
                    <a:pt x="960" y="1887"/>
                    <a:pt x="971" y="1887"/>
                    <a:pt x="981" y="1887"/>
                  </a:cubicBezTo>
                  <a:cubicBezTo>
                    <a:pt x="1574" y="1875"/>
                    <a:pt x="1863" y="1495"/>
                    <a:pt x="1922" y="917"/>
                  </a:cubicBezTo>
                  <a:cubicBezTo>
                    <a:pt x="1835" y="364"/>
                    <a:pt x="1545" y="0"/>
                    <a:pt x="977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9"/>
            <p:cNvSpPr/>
            <p:nvPr/>
          </p:nvSpPr>
          <p:spPr>
            <a:xfrm>
              <a:off x="8146330" y="1247880"/>
              <a:ext cx="76359" cy="75763"/>
            </a:xfrm>
            <a:custGeom>
              <a:avLst/>
              <a:gdLst/>
              <a:ahLst/>
              <a:cxnLst/>
              <a:rect l="l" t="t" r="r" b="b"/>
              <a:pathLst>
                <a:path w="1924" h="1909" extrusionOk="0">
                  <a:moveTo>
                    <a:pt x="992" y="0"/>
                  </a:moveTo>
                  <a:cubicBezTo>
                    <a:pt x="412" y="57"/>
                    <a:pt x="31" y="346"/>
                    <a:pt x="15" y="937"/>
                  </a:cubicBezTo>
                  <a:cubicBezTo>
                    <a:pt x="0" y="1525"/>
                    <a:pt x="344" y="1890"/>
                    <a:pt x="929" y="1908"/>
                  </a:cubicBezTo>
                  <a:cubicBezTo>
                    <a:pt x="942" y="1908"/>
                    <a:pt x="955" y="1908"/>
                    <a:pt x="968" y="1908"/>
                  </a:cubicBezTo>
                  <a:cubicBezTo>
                    <a:pt x="1533" y="1908"/>
                    <a:pt x="1879" y="1564"/>
                    <a:pt x="1901" y="992"/>
                  </a:cubicBezTo>
                  <a:cubicBezTo>
                    <a:pt x="1924" y="398"/>
                    <a:pt x="1555" y="94"/>
                    <a:pt x="99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9"/>
            <p:cNvSpPr/>
            <p:nvPr/>
          </p:nvSpPr>
          <p:spPr>
            <a:xfrm>
              <a:off x="8398867" y="1248594"/>
              <a:ext cx="76279" cy="75009"/>
            </a:xfrm>
            <a:custGeom>
              <a:avLst/>
              <a:gdLst/>
              <a:ahLst/>
              <a:cxnLst/>
              <a:rect l="l" t="t" r="r" b="b"/>
              <a:pathLst>
                <a:path w="1922" h="1890" extrusionOk="0">
                  <a:moveTo>
                    <a:pt x="962" y="1"/>
                  </a:moveTo>
                  <a:cubicBezTo>
                    <a:pt x="956" y="1"/>
                    <a:pt x="949" y="1"/>
                    <a:pt x="943" y="1"/>
                  </a:cubicBezTo>
                  <a:cubicBezTo>
                    <a:pt x="355" y="14"/>
                    <a:pt x="0" y="368"/>
                    <a:pt x="8" y="955"/>
                  </a:cubicBezTo>
                  <a:cubicBezTo>
                    <a:pt x="15" y="1542"/>
                    <a:pt x="372" y="1890"/>
                    <a:pt x="956" y="1890"/>
                  </a:cubicBezTo>
                  <a:cubicBezTo>
                    <a:pt x="958" y="1890"/>
                    <a:pt x="959" y="1890"/>
                    <a:pt x="960" y="1890"/>
                  </a:cubicBezTo>
                  <a:cubicBezTo>
                    <a:pt x="1553" y="1885"/>
                    <a:pt x="1847" y="1510"/>
                    <a:pt x="1921" y="888"/>
                  </a:cubicBezTo>
                  <a:cubicBezTo>
                    <a:pt x="1821" y="387"/>
                    <a:pt x="1549" y="1"/>
                    <a:pt x="96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9"/>
            <p:cNvSpPr/>
            <p:nvPr/>
          </p:nvSpPr>
          <p:spPr>
            <a:xfrm>
              <a:off x="8651127" y="1248792"/>
              <a:ext cx="76081" cy="74851"/>
            </a:xfrm>
            <a:custGeom>
              <a:avLst/>
              <a:gdLst/>
              <a:ahLst/>
              <a:cxnLst/>
              <a:rect l="l" t="t" r="r" b="b"/>
              <a:pathLst>
                <a:path w="1917" h="1886" extrusionOk="0">
                  <a:moveTo>
                    <a:pt x="949" y="0"/>
                  </a:moveTo>
                  <a:cubicBezTo>
                    <a:pt x="373" y="0"/>
                    <a:pt x="22" y="346"/>
                    <a:pt x="11" y="925"/>
                  </a:cubicBezTo>
                  <a:cubicBezTo>
                    <a:pt x="1" y="1512"/>
                    <a:pt x="349" y="1870"/>
                    <a:pt x="936" y="1885"/>
                  </a:cubicBezTo>
                  <a:cubicBezTo>
                    <a:pt x="948" y="1885"/>
                    <a:pt x="960" y="1885"/>
                    <a:pt x="972" y="1885"/>
                  </a:cubicBezTo>
                  <a:cubicBezTo>
                    <a:pt x="1543" y="1885"/>
                    <a:pt x="1833" y="1519"/>
                    <a:pt x="1917" y="961"/>
                  </a:cubicBezTo>
                  <a:cubicBezTo>
                    <a:pt x="1852" y="385"/>
                    <a:pt x="1563" y="6"/>
                    <a:pt x="970" y="0"/>
                  </a:cubicBezTo>
                  <a:cubicBezTo>
                    <a:pt x="963" y="0"/>
                    <a:pt x="956" y="0"/>
                    <a:pt x="94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9"/>
            <p:cNvSpPr/>
            <p:nvPr/>
          </p:nvSpPr>
          <p:spPr>
            <a:xfrm>
              <a:off x="7517389" y="1123576"/>
              <a:ext cx="72350" cy="72152"/>
            </a:xfrm>
            <a:custGeom>
              <a:avLst/>
              <a:gdLst/>
              <a:ahLst/>
              <a:cxnLst/>
              <a:rect l="l" t="t" r="r" b="b"/>
              <a:pathLst>
                <a:path w="1823" h="1818" extrusionOk="0">
                  <a:moveTo>
                    <a:pt x="889" y="0"/>
                  </a:moveTo>
                  <a:cubicBezTo>
                    <a:pt x="362" y="91"/>
                    <a:pt x="0" y="388"/>
                    <a:pt x="15" y="937"/>
                  </a:cubicBezTo>
                  <a:cubicBezTo>
                    <a:pt x="30" y="1473"/>
                    <a:pt x="375" y="1817"/>
                    <a:pt x="906" y="1817"/>
                  </a:cubicBezTo>
                  <a:cubicBezTo>
                    <a:pt x="915" y="1817"/>
                    <a:pt x="924" y="1817"/>
                    <a:pt x="933" y="1817"/>
                  </a:cubicBezTo>
                  <a:cubicBezTo>
                    <a:pt x="1476" y="1804"/>
                    <a:pt x="1823" y="1446"/>
                    <a:pt x="1811" y="899"/>
                  </a:cubicBezTo>
                  <a:cubicBezTo>
                    <a:pt x="1801" y="352"/>
                    <a:pt x="1435" y="63"/>
                    <a:pt x="88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9"/>
            <p:cNvSpPr/>
            <p:nvPr/>
          </p:nvSpPr>
          <p:spPr>
            <a:xfrm>
              <a:off x="7769807" y="1124290"/>
              <a:ext cx="72668" cy="71438"/>
            </a:xfrm>
            <a:custGeom>
              <a:avLst/>
              <a:gdLst/>
              <a:ahLst/>
              <a:cxnLst/>
              <a:rect l="l" t="t" r="r" b="b"/>
              <a:pathLst>
                <a:path w="1831" h="1800" extrusionOk="0">
                  <a:moveTo>
                    <a:pt x="911" y="1"/>
                  </a:moveTo>
                  <a:cubicBezTo>
                    <a:pt x="376" y="1"/>
                    <a:pt x="25" y="342"/>
                    <a:pt x="14" y="881"/>
                  </a:cubicBezTo>
                  <a:cubicBezTo>
                    <a:pt x="1" y="1426"/>
                    <a:pt x="351" y="1786"/>
                    <a:pt x="892" y="1799"/>
                  </a:cubicBezTo>
                  <a:cubicBezTo>
                    <a:pt x="903" y="1799"/>
                    <a:pt x="914" y="1799"/>
                    <a:pt x="925" y="1799"/>
                  </a:cubicBezTo>
                  <a:cubicBezTo>
                    <a:pt x="1451" y="1799"/>
                    <a:pt x="1745" y="1450"/>
                    <a:pt x="1830" y="890"/>
                  </a:cubicBezTo>
                  <a:cubicBezTo>
                    <a:pt x="1757" y="390"/>
                    <a:pt x="1482" y="10"/>
                    <a:pt x="932" y="1"/>
                  </a:cubicBezTo>
                  <a:cubicBezTo>
                    <a:pt x="925" y="1"/>
                    <a:pt x="918" y="1"/>
                    <a:pt x="911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9"/>
            <p:cNvSpPr/>
            <p:nvPr/>
          </p:nvSpPr>
          <p:spPr>
            <a:xfrm>
              <a:off x="8022145" y="1124369"/>
              <a:ext cx="72311" cy="72033"/>
            </a:xfrm>
            <a:custGeom>
              <a:avLst/>
              <a:gdLst/>
              <a:ahLst/>
              <a:cxnLst/>
              <a:rect l="l" t="t" r="r" b="b"/>
              <a:pathLst>
                <a:path w="1822" h="1815" extrusionOk="0">
                  <a:moveTo>
                    <a:pt x="921" y="0"/>
                  </a:moveTo>
                  <a:cubicBezTo>
                    <a:pt x="912" y="0"/>
                    <a:pt x="902" y="0"/>
                    <a:pt x="892" y="1"/>
                  </a:cubicBezTo>
                  <a:cubicBezTo>
                    <a:pt x="347" y="14"/>
                    <a:pt x="0" y="371"/>
                    <a:pt x="12" y="918"/>
                  </a:cubicBezTo>
                  <a:cubicBezTo>
                    <a:pt x="23" y="1466"/>
                    <a:pt x="388" y="1755"/>
                    <a:pt x="922" y="1814"/>
                  </a:cubicBezTo>
                  <a:cubicBezTo>
                    <a:pt x="1467" y="1731"/>
                    <a:pt x="1821" y="1426"/>
                    <a:pt x="1811" y="881"/>
                  </a:cubicBezTo>
                  <a:cubicBezTo>
                    <a:pt x="1797" y="344"/>
                    <a:pt x="1450" y="0"/>
                    <a:pt x="92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9"/>
            <p:cNvSpPr/>
            <p:nvPr/>
          </p:nvSpPr>
          <p:spPr>
            <a:xfrm>
              <a:off x="8274325" y="1124250"/>
              <a:ext cx="72549" cy="71358"/>
            </a:xfrm>
            <a:custGeom>
              <a:avLst/>
              <a:gdLst/>
              <a:ahLst/>
              <a:cxnLst/>
              <a:rect l="l" t="t" r="r" b="b"/>
              <a:pathLst>
                <a:path w="1828" h="1798" extrusionOk="0">
                  <a:moveTo>
                    <a:pt x="920" y="0"/>
                  </a:moveTo>
                  <a:cubicBezTo>
                    <a:pt x="911" y="0"/>
                    <a:pt x="903" y="1"/>
                    <a:pt x="894" y="1"/>
                  </a:cubicBezTo>
                  <a:cubicBezTo>
                    <a:pt x="348" y="12"/>
                    <a:pt x="1" y="372"/>
                    <a:pt x="14" y="918"/>
                  </a:cubicBezTo>
                  <a:cubicBezTo>
                    <a:pt x="27" y="1453"/>
                    <a:pt x="372" y="1797"/>
                    <a:pt x="905" y="1797"/>
                  </a:cubicBezTo>
                  <a:cubicBezTo>
                    <a:pt x="914" y="1797"/>
                    <a:pt x="923" y="1797"/>
                    <a:pt x="932" y="1797"/>
                  </a:cubicBezTo>
                  <a:cubicBezTo>
                    <a:pt x="1476" y="1787"/>
                    <a:pt x="1766" y="1423"/>
                    <a:pt x="1828" y="887"/>
                  </a:cubicBezTo>
                  <a:cubicBezTo>
                    <a:pt x="1745" y="352"/>
                    <a:pt x="1450" y="0"/>
                    <a:pt x="92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9"/>
            <p:cNvSpPr/>
            <p:nvPr/>
          </p:nvSpPr>
          <p:spPr>
            <a:xfrm>
              <a:off x="8526545" y="1124290"/>
              <a:ext cx="72588" cy="71438"/>
            </a:xfrm>
            <a:custGeom>
              <a:avLst/>
              <a:gdLst/>
              <a:ahLst/>
              <a:cxnLst/>
              <a:rect l="l" t="t" r="r" b="b"/>
              <a:pathLst>
                <a:path w="1829" h="1800" extrusionOk="0">
                  <a:moveTo>
                    <a:pt x="902" y="1"/>
                  </a:moveTo>
                  <a:cubicBezTo>
                    <a:pt x="373" y="1"/>
                    <a:pt x="26" y="345"/>
                    <a:pt x="14" y="881"/>
                  </a:cubicBezTo>
                  <a:cubicBezTo>
                    <a:pt x="1" y="1426"/>
                    <a:pt x="352" y="1786"/>
                    <a:pt x="894" y="1799"/>
                  </a:cubicBezTo>
                  <a:cubicBezTo>
                    <a:pt x="905" y="1799"/>
                    <a:pt x="915" y="1799"/>
                    <a:pt x="926" y="1799"/>
                  </a:cubicBezTo>
                  <a:cubicBezTo>
                    <a:pt x="1455" y="1799"/>
                    <a:pt x="1747" y="1449"/>
                    <a:pt x="1829" y="913"/>
                  </a:cubicBezTo>
                  <a:cubicBezTo>
                    <a:pt x="1768" y="378"/>
                    <a:pt x="1478" y="13"/>
                    <a:pt x="931" y="1"/>
                  </a:cubicBezTo>
                  <a:cubicBezTo>
                    <a:pt x="921" y="1"/>
                    <a:pt x="912" y="1"/>
                    <a:pt x="90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9"/>
            <p:cNvSpPr/>
            <p:nvPr/>
          </p:nvSpPr>
          <p:spPr>
            <a:xfrm>
              <a:off x="8778884" y="1124171"/>
              <a:ext cx="72509" cy="71438"/>
            </a:xfrm>
            <a:custGeom>
              <a:avLst/>
              <a:gdLst/>
              <a:ahLst/>
              <a:cxnLst/>
              <a:rect l="l" t="t" r="r" b="b"/>
              <a:pathLst>
                <a:path w="1827" h="1800" extrusionOk="0">
                  <a:moveTo>
                    <a:pt x="919" y="1"/>
                  </a:moveTo>
                  <a:cubicBezTo>
                    <a:pt x="910" y="1"/>
                    <a:pt x="902" y="1"/>
                    <a:pt x="893" y="1"/>
                  </a:cubicBezTo>
                  <a:cubicBezTo>
                    <a:pt x="347" y="14"/>
                    <a:pt x="0" y="374"/>
                    <a:pt x="13" y="920"/>
                  </a:cubicBezTo>
                  <a:cubicBezTo>
                    <a:pt x="26" y="1455"/>
                    <a:pt x="370" y="1799"/>
                    <a:pt x="901" y="1799"/>
                  </a:cubicBezTo>
                  <a:cubicBezTo>
                    <a:pt x="911" y="1799"/>
                    <a:pt x="921" y="1799"/>
                    <a:pt x="931" y="1799"/>
                  </a:cubicBezTo>
                  <a:cubicBezTo>
                    <a:pt x="1479" y="1789"/>
                    <a:pt x="1768" y="1425"/>
                    <a:pt x="1827" y="889"/>
                  </a:cubicBezTo>
                  <a:cubicBezTo>
                    <a:pt x="1743" y="354"/>
                    <a:pt x="1448" y="1"/>
                    <a:pt x="9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9"/>
            <p:cNvSpPr/>
            <p:nvPr/>
          </p:nvSpPr>
          <p:spPr>
            <a:xfrm>
              <a:off x="7393442" y="1001097"/>
              <a:ext cx="67310" cy="66080"/>
            </a:xfrm>
            <a:custGeom>
              <a:avLst/>
              <a:gdLst/>
              <a:ahLst/>
              <a:cxnLst/>
              <a:rect l="l" t="t" r="r" b="b"/>
              <a:pathLst>
                <a:path w="1696" h="1665" extrusionOk="0">
                  <a:moveTo>
                    <a:pt x="840" y="0"/>
                  </a:moveTo>
                  <a:cubicBezTo>
                    <a:pt x="365" y="0"/>
                    <a:pt x="65" y="262"/>
                    <a:pt x="33" y="771"/>
                  </a:cubicBezTo>
                  <a:cubicBezTo>
                    <a:pt x="0" y="1304"/>
                    <a:pt x="288" y="1604"/>
                    <a:pt x="821" y="1664"/>
                  </a:cubicBezTo>
                  <a:cubicBezTo>
                    <a:pt x="1350" y="1640"/>
                    <a:pt x="1674" y="1387"/>
                    <a:pt x="1685" y="843"/>
                  </a:cubicBezTo>
                  <a:cubicBezTo>
                    <a:pt x="1695" y="349"/>
                    <a:pt x="1432" y="38"/>
                    <a:pt x="934" y="4"/>
                  </a:cubicBezTo>
                  <a:cubicBezTo>
                    <a:pt x="902" y="2"/>
                    <a:pt x="870" y="0"/>
                    <a:pt x="84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9"/>
            <p:cNvSpPr/>
            <p:nvPr/>
          </p:nvSpPr>
          <p:spPr>
            <a:xfrm>
              <a:off x="7646217" y="1001058"/>
              <a:ext cx="66794" cy="65683"/>
            </a:xfrm>
            <a:custGeom>
              <a:avLst/>
              <a:gdLst/>
              <a:ahLst/>
              <a:cxnLst/>
              <a:rect l="l" t="t" r="r" b="b"/>
              <a:pathLst>
                <a:path w="1683" h="1655" extrusionOk="0">
                  <a:moveTo>
                    <a:pt x="841" y="0"/>
                  </a:moveTo>
                  <a:cubicBezTo>
                    <a:pt x="837" y="0"/>
                    <a:pt x="834" y="0"/>
                    <a:pt x="830" y="0"/>
                  </a:cubicBezTo>
                  <a:cubicBezTo>
                    <a:pt x="331" y="6"/>
                    <a:pt x="36" y="287"/>
                    <a:pt x="21" y="785"/>
                  </a:cubicBezTo>
                  <a:cubicBezTo>
                    <a:pt x="0" y="1320"/>
                    <a:pt x="282" y="1641"/>
                    <a:pt x="823" y="1654"/>
                  </a:cubicBezTo>
                  <a:cubicBezTo>
                    <a:pt x="834" y="1654"/>
                    <a:pt x="845" y="1654"/>
                    <a:pt x="856" y="1654"/>
                  </a:cubicBezTo>
                  <a:cubicBezTo>
                    <a:pt x="1373" y="1654"/>
                    <a:pt x="1640" y="1352"/>
                    <a:pt x="1683" y="830"/>
                  </a:cubicBezTo>
                  <a:cubicBezTo>
                    <a:pt x="1644" y="305"/>
                    <a:pt x="1373" y="0"/>
                    <a:pt x="84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9"/>
            <p:cNvSpPr/>
            <p:nvPr/>
          </p:nvSpPr>
          <p:spPr>
            <a:xfrm>
              <a:off x="7898080" y="1000978"/>
              <a:ext cx="67191" cy="65762"/>
            </a:xfrm>
            <a:custGeom>
              <a:avLst/>
              <a:gdLst/>
              <a:ahLst/>
              <a:cxnLst/>
              <a:rect l="l" t="t" r="r" b="b"/>
              <a:pathLst>
                <a:path w="1693" h="1657" extrusionOk="0">
                  <a:moveTo>
                    <a:pt x="850" y="1"/>
                  </a:moveTo>
                  <a:cubicBezTo>
                    <a:pt x="362" y="1"/>
                    <a:pt x="62" y="268"/>
                    <a:pt x="34" y="761"/>
                  </a:cubicBezTo>
                  <a:cubicBezTo>
                    <a:pt x="0" y="1293"/>
                    <a:pt x="268" y="1627"/>
                    <a:pt x="810" y="1654"/>
                  </a:cubicBezTo>
                  <a:cubicBezTo>
                    <a:pt x="833" y="1655"/>
                    <a:pt x="855" y="1656"/>
                    <a:pt x="878" y="1656"/>
                  </a:cubicBezTo>
                  <a:cubicBezTo>
                    <a:pt x="1369" y="1656"/>
                    <a:pt x="1640" y="1367"/>
                    <a:pt x="1693" y="858"/>
                  </a:cubicBezTo>
                  <a:cubicBezTo>
                    <a:pt x="1668" y="328"/>
                    <a:pt x="1408" y="10"/>
                    <a:pt x="866" y="1"/>
                  </a:cubicBezTo>
                  <a:cubicBezTo>
                    <a:pt x="861" y="1"/>
                    <a:pt x="855" y="1"/>
                    <a:pt x="850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9"/>
            <p:cNvSpPr/>
            <p:nvPr/>
          </p:nvSpPr>
          <p:spPr>
            <a:xfrm>
              <a:off x="8150617" y="1001058"/>
              <a:ext cx="66993" cy="65643"/>
            </a:xfrm>
            <a:custGeom>
              <a:avLst/>
              <a:gdLst/>
              <a:ahLst/>
              <a:cxnLst/>
              <a:rect l="l" t="t" r="r" b="b"/>
              <a:pathLst>
                <a:path w="1688" h="1654" extrusionOk="0">
                  <a:moveTo>
                    <a:pt x="842" y="0"/>
                  </a:moveTo>
                  <a:cubicBezTo>
                    <a:pt x="347" y="2"/>
                    <a:pt x="48" y="276"/>
                    <a:pt x="25" y="775"/>
                  </a:cubicBezTo>
                  <a:cubicBezTo>
                    <a:pt x="1" y="1305"/>
                    <a:pt x="275" y="1632"/>
                    <a:pt x="817" y="1652"/>
                  </a:cubicBezTo>
                  <a:cubicBezTo>
                    <a:pt x="834" y="1653"/>
                    <a:pt x="851" y="1653"/>
                    <a:pt x="868" y="1653"/>
                  </a:cubicBezTo>
                  <a:cubicBezTo>
                    <a:pt x="1373" y="1653"/>
                    <a:pt x="1642" y="1356"/>
                    <a:pt x="1687" y="839"/>
                  </a:cubicBezTo>
                  <a:cubicBezTo>
                    <a:pt x="1652" y="311"/>
                    <a:pt x="1385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9"/>
            <p:cNvSpPr/>
            <p:nvPr/>
          </p:nvSpPr>
          <p:spPr>
            <a:xfrm>
              <a:off x="8403114" y="1001058"/>
              <a:ext cx="66754" cy="65603"/>
            </a:xfrm>
            <a:custGeom>
              <a:avLst/>
              <a:gdLst/>
              <a:ahLst/>
              <a:cxnLst/>
              <a:rect l="l" t="t" r="r" b="b"/>
              <a:pathLst>
                <a:path w="1682" h="1653" extrusionOk="0">
                  <a:moveTo>
                    <a:pt x="842" y="0"/>
                  </a:moveTo>
                  <a:cubicBezTo>
                    <a:pt x="835" y="0"/>
                    <a:pt x="829" y="0"/>
                    <a:pt x="823" y="0"/>
                  </a:cubicBezTo>
                  <a:cubicBezTo>
                    <a:pt x="326" y="9"/>
                    <a:pt x="34" y="289"/>
                    <a:pt x="19" y="788"/>
                  </a:cubicBezTo>
                  <a:cubicBezTo>
                    <a:pt x="0" y="1321"/>
                    <a:pt x="284" y="1639"/>
                    <a:pt x="824" y="1652"/>
                  </a:cubicBezTo>
                  <a:cubicBezTo>
                    <a:pt x="834" y="1652"/>
                    <a:pt x="844" y="1653"/>
                    <a:pt x="854" y="1653"/>
                  </a:cubicBezTo>
                  <a:cubicBezTo>
                    <a:pt x="1376" y="1653"/>
                    <a:pt x="1642" y="1349"/>
                    <a:pt x="1681" y="827"/>
                  </a:cubicBezTo>
                  <a:cubicBezTo>
                    <a:pt x="1641" y="301"/>
                    <a:pt x="1371" y="0"/>
                    <a:pt x="84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9"/>
            <p:cNvSpPr/>
            <p:nvPr/>
          </p:nvSpPr>
          <p:spPr>
            <a:xfrm>
              <a:off x="8655413" y="1001097"/>
              <a:ext cx="66357" cy="66080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832" y="1"/>
                  </a:moveTo>
                  <a:cubicBezTo>
                    <a:pt x="339" y="1"/>
                    <a:pt x="39" y="275"/>
                    <a:pt x="21" y="794"/>
                  </a:cubicBezTo>
                  <a:cubicBezTo>
                    <a:pt x="1" y="1333"/>
                    <a:pt x="299" y="1617"/>
                    <a:pt x="833" y="1664"/>
                  </a:cubicBezTo>
                  <a:cubicBezTo>
                    <a:pt x="1361" y="1630"/>
                    <a:pt x="1672" y="1361"/>
                    <a:pt x="1672" y="819"/>
                  </a:cubicBezTo>
                  <a:cubicBezTo>
                    <a:pt x="1670" y="322"/>
                    <a:pt x="1396" y="24"/>
                    <a:pt x="897" y="2"/>
                  </a:cubicBezTo>
                  <a:cubicBezTo>
                    <a:pt x="875" y="1"/>
                    <a:pt x="854" y="1"/>
                    <a:pt x="83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9"/>
            <p:cNvSpPr/>
            <p:nvPr/>
          </p:nvSpPr>
          <p:spPr>
            <a:xfrm>
              <a:off x="8278691" y="875880"/>
              <a:ext cx="64572" cy="63222"/>
            </a:xfrm>
            <a:custGeom>
              <a:avLst/>
              <a:gdLst/>
              <a:ahLst/>
              <a:cxnLst/>
              <a:rect l="l" t="t" r="r" b="b"/>
              <a:pathLst>
                <a:path w="1627" h="1593" extrusionOk="0">
                  <a:moveTo>
                    <a:pt x="839" y="1"/>
                  </a:moveTo>
                  <a:cubicBezTo>
                    <a:pt x="352" y="47"/>
                    <a:pt x="30" y="290"/>
                    <a:pt x="15" y="791"/>
                  </a:cubicBezTo>
                  <a:cubicBezTo>
                    <a:pt x="1" y="1251"/>
                    <a:pt x="283" y="1549"/>
                    <a:pt x="729" y="1588"/>
                  </a:cubicBezTo>
                  <a:cubicBezTo>
                    <a:pt x="764" y="1591"/>
                    <a:pt x="798" y="1593"/>
                    <a:pt x="831" y="1593"/>
                  </a:cubicBezTo>
                  <a:cubicBezTo>
                    <a:pt x="1270" y="1593"/>
                    <a:pt x="1549" y="1312"/>
                    <a:pt x="1586" y="858"/>
                  </a:cubicBezTo>
                  <a:cubicBezTo>
                    <a:pt x="1627" y="358"/>
                    <a:pt x="1309" y="95"/>
                    <a:pt x="83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9"/>
            <p:cNvSpPr/>
            <p:nvPr/>
          </p:nvSpPr>
          <p:spPr>
            <a:xfrm>
              <a:off x="8025757" y="876515"/>
              <a:ext cx="64730" cy="62389"/>
            </a:xfrm>
            <a:custGeom>
              <a:avLst/>
              <a:gdLst/>
              <a:ahLst/>
              <a:cxnLst/>
              <a:rect l="l" t="t" r="r" b="b"/>
              <a:pathLst>
                <a:path w="1631" h="1572" extrusionOk="0">
                  <a:moveTo>
                    <a:pt x="812" y="1"/>
                  </a:moveTo>
                  <a:cubicBezTo>
                    <a:pt x="356" y="1"/>
                    <a:pt x="64" y="282"/>
                    <a:pt x="35" y="731"/>
                  </a:cubicBezTo>
                  <a:cubicBezTo>
                    <a:pt x="0" y="1225"/>
                    <a:pt x="292" y="1544"/>
                    <a:pt x="781" y="1570"/>
                  </a:cubicBezTo>
                  <a:cubicBezTo>
                    <a:pt x="801" y="1571"/>
                    <a:pt x="821" y="1572"/>
                    <a:pt x="840" y="1572"/>
                  </a:cubicBezTo>
                  <a:cubicBezTo>
                    <a:pt x="1303" y="1572"/>
                    <a:pt x="1542" y="1260"/>
                    <a:pt x="1631" y="760"/>
                  </a:cubicBezTo>
                  <a:cubicBezTo>
                    <a:pt x="1547" y="336"/>
                    <a:pt x="1320" y="1"/>
                    <a:pt x="815" y="1"/>
                  </a:cubicBezTo>
                  <a:cubicBezTo>
                    <a:pt x="814" y="1"/>
                    <a:pt x="813" y="1"/>
                    <a:pt x="8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9"/>
            <p:cNvSpPr/>
            <p:nvPr/>
          </p:nvSpPr>
          <p:spPr>
            <a:xfrm>
              <a:off x="7774768" y="875841"/>
              <a:ext cx="63460" cy="63143"/>
            </a:xfrm>
            <a:custGeom>
              <a:avLst/>
              <a:gdLst/>
              <a:ahLst/>
              <a:cxnLst/>
              <a:rect l="l" t="t" r="r" b="b"/>
              <a:pathLst>
                <a:path w="1599" h="1591" extrusionOk="0">
                  <a:moveTo>
                    <a:pt x="814" y="0"/>
                  </a:moveTo>
                  <a:cubicBezTo>
                    <a:pt x="327" y="54"/>
                    <a:pt x="4" y="300"/>
                    <a:pt x="2" y="800"/>
                  </a:cubicBezTo>
                  <a:cubicBezTo>
                    <a:pt x="0" y="1293"/>
                    <a:pt x="306" y="1590"/>
                    <a:pt x="797" y="1590"/>
                  </a:cubicBezTo>
                  <a:cubicBezTo>
                    <a:pt x="798" y="1590"/>
                    <a:pt x="800" y="1590"/>
                    <a:pt x="801" y="1590"/>
                  </a:cubicBezTo>
                  <a:cubicBezTo>
                    <a:pt x="1256" y="1587"/>
                    <a:pt x="1545" y="1301"/>
                    <a:pt x="1570" y="849"/>
                  </a:cubicBezTo>
                  <a:cubicBezTo>
                    <a:pt x="1598" y="349"/>
                    <a:pt x="1286" y="89"/>
                    <a:pt x="81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9"/>
            <p:cNvSpPr/>
            <p:nvPr/>
          </p:nvSpPr>
          <p:spPr>
            <a:xfrm>
              <a:off x="7521675" y="875484"/>
              <a:ext cx="63619" cy="63500"/>
            </a:xfrm>
            <a:custGeom>
              <a:avLst/>
              <a:gdLst/>
              <a:ahLst/>
              <a:cxnLst/>
              <a:rect l="l" t="t" r="r" b="b"/>
              <a:pathLst>
                <a:path w="1603" h="1600" extrusionOk="0">
                  <a:moveTo>
                    <a:pt x="749" y="1"/>
                  </a:moveTo>
                  <a:cubicBezTo>
                    <a:pt x="340" y="105"/>
                    <a:pt x="1" y="329"/>
                    <a:pt x="20" y="842"/>
                  </a:cubicBezTo>
                  <a:cubicBezTo>
                    <a:pt x="37" y="1296"/>
                    <a:pt x="320" y="1586"/>
                    <a:pt x="774" y="1599"/>
                  </a:cubicBezTo>
                  <a:cubicBezTo>
                    <a:pt x="786" y="1600"/>
                    <a:pt x="797" y="1600"/>
                    <a:pt x="808" y="1600"/>
                  </a:cubicBezTo>
                  <a:cubicBezTo>
                    <a:pt x="1283" y="1600"/>
                    <a:pt x="1579" y="1307"/>
                    <a:pt x="1591" y="826"/>
                  </a:cubicBezTo>
                  <a:cubicBezTo>
                    <a:pt x="1602" y="326"/>
                    <a:pt x="1281" y="76"/>
                    <a:pt x="74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9"/>
            <p:cNvSpPr/>
            <p:nvPr/>
          </p:nvSpPr>
          <p:spPr>
            <a:xfrm>
              <a:off x="8782535" y="875880"/>
              <a:ext cx="63976" cy="63143"/>
            </a:xfrm>
            <a:custGeom>
              <a:avLst/>
              <a:gdLst/>
              <a:ahLst/>
              <a:cxnLst/>
              <a:rect l="l" t="t" r="r" b="b"/>
              <a:pathLst>
                <a:path w="1612" h="1591" extrusionOk="0">
                  <a:moveTo>
                    <a:pt x="785" y="1"/>
                  </a:moveTo>
                  <a:cubicBezTo>
                    <a:pt x="311" y="91"/>
                    <a:pt x="1" y="352"/>
                    <a:pt x="37" y="856"/>
                  </a:cubicBezTo>
                  <a:cubicBezTo>
                    <a:pt x="67" y="1306"/>
                    <a:pt x="355" y="1591"/>
                    <a:pt x="811" y="1591"/>
                  </a:cubicBezTo>
                  <a:cubicBezTo>
                    <a:pt x="812" y="1591"/>
                    <a:pt x="813" y="1591"/>
                    <a:pt x="814" y="1591"/>
                  </a:cubicBezTo>
                  <a:cubicBezTo>
                    <a:pt x="1308" y="1585"/>
                    <a:pt x="1612" y="1286"/>
                    <a:pt x="1605" y="791"/>
                  </a:cubicBezTo>
                  <a:cubicBezTo>
                    <a:pt x="1599" y="296"/>
                    <a:pt x="1272" y="49"/>
                    <a:pt x="78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9"/>
            <p:cNvSpPr/>
            <p:nvPr/>
          </p:nvSpPr>
          <p:spPr>
            <a:xfrm>
              <a:off x="8531268" y="875841"/>
              <a:ext cx="63341" cy="63183"/>
            </a:xfrm>
            <a:custGeom>
              <a:avLst/>
              <a:gdLst/>
              <a:ahLst/>
              <a:cxnLst/>
              <a:rect l="l" t="t" r="r" b="b"/>
              <a:pathLst>
                <a:path w="1596" h="1592" extrusionOk="0">
                  <a:moveTo>
                    <a:pt x="795" y="0"/>
                  </a:moveTo>
                  <a:cubicBezTo>
                    <a:pt x="314" y="68"/>
                    <a:pt x="0" y="323"/>
                    <a:pt x="10" y="824"/>
                  </a:cubicBezTo>
                  <a:cubicBezTo>
                    <a:pt x="16" y="1281"/>
                    <a:pt x="304" y="1570"/>
                    <a:pt x="754" y="1590"/>
                  </a:cubicBezTo>
                  <a:cubicBezTo>
                    <a:pt x="771" y="1591"/>
                    <a:pt x="788" y="1591"/>
                    <a:pt x="805" y="1591"/>
                  </a:cubicBezTo>
                  <a:cubicBezTo>
                    <a:pt x="1269" y="1591"/>
                    <a:pt x="1563" y="1300"/>
                    <a:pt x="1578" y="826"/>
                  </a:cubicBezTo>
                  <a:cubicBezTo>
                    <a:pt x="1596" y="326"/>
                    <a:pt x="1275" y="73"/>
                    <a:pt x="795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9"/>
            <p:cNvSpPr/>
            <p:nvPr/>
          </p:nvSpPr>
          <p:spPr>
            <a:xfrm>
              <a:off x="8406845" y="753164"/>
              <a:ext cx="58261" cy="57229"/>
            </a:xfrm>
            <a:custGeom>
              <a:avLst/>
              <a:gdLst/>
              <a:ahLst/>
              <a:cxnLst/>
              <a:rect l="l" t="t" r="r" b="b"/>
              <a:pathLst>
                <a:path w="1468" h="1442" extrusionOk="0">
                  <a:moveTo>
                    <a:pt x="766" y="0"/>
                  </a:moveTo>
                  <a:cubicBezTo>
                    <a:pt x="750" y="0"/>
                    <a:pt x="734" y="1"/>
                    <a:pt x="717" y="2"/>
                  </a:cubicBezTo>
                  <a:cubicBezTo>
                    <a:pt x="262" y="23"/>
                    <a:pt x="0" y="328"/>
                    <a:pt x="38" y="788"/>
                  </a:cubicBezTo>
                  <a:cubicBezTo>
                    <a:pt x="74" y="1213"/>
                    <a:pt x="367" y="1418"/>
                    <a:pt x="730" y="1441"/>
                  </a:cubicBezTo>
                  <a:cubicBezTo>
                    <a:pt x="1211" y="1393"/>
                    <a:pt x="1467" y="1142"/>
                    <a:pt x="1467" y="723"/>
                  </a:cubicBezTo>
                  <a:cubicBezTo>
                    <a:pt x="1464" y="278"/>
                    <a:pt x="1196" y="0"/>
                    <a:pt x="76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9"/>
            <p:cNvSpPr/>
            <p:nvPr/>
          </p:nvSpPr>
          <p:spPr>
            <a:xfrm>
              <a:off x="8154903" y="753243"/>
              <a:ext cx="58341" cy="57150"/>
            </a:xfrm>
            <a:custGeom>
              <a:avLst/>
              <a:gdLst/>
              <a:ahLst/>
              <a:cxnLst/>
              <a:rect l="l" t="t" r="r" b="b"/>
              <a:pathLst>
                <a:path w="1470" h="1440" extrusionOk="0">
                  <a:moveTo>
                    <a:pt x="748" y="1"/>
                  </a:moveTo>
                  <a:cubicBezTo>
                    <a:pt x="741" y="1"/>
                    <a:pt x="735" y="1"/>
                    <a:pt x="728" y="1"/>
                  </a:cubicBezTo>
                  <a:cubicBezTo>
                    <a:pt x="268" y="8"/>
                    <a:pt x="1" y="315"/>
                    <a:pt x="27" y="768"/>
                  </a:cubicBezTo>
                  <a:cubicBezTo>
                    <a:pt x="53" y="1186"/>
                    <a:pt x="336" y="1410"/>
                    <a:pt x="731" y="1439"/>
                  </a:cubicBezTo>
                  <a:cubicBezTo>
                    <a:pt x="1182" y="1399"/>
                    <a:pt x="1449" y="1156"/>
                    <a:pt x="1458" y="740"/>
                  </a:cubicBezTo>
                  <a:cubicBezTo>
                    <a:pt x="1469" y="288"/>
                    <a:pt x="1196" y="1"/>
                    <a:pt x="74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9"/>
            <p:cNvSpPr/>
            <p:nvPr/>
          </p:nvSpPr>
          <p:spPr>
            <a:xfrm>
              <a:off x="7903160" y="753164"/>
              <a:ext cx="57745" cy="56912"/>
            </a:xfrm>
            <a:custGeom>
              <a:avLst/>
              <a:gdLst/>
              <a:ahLst/>
              <a:cxnLst/>
              <a:rect l="l" t="t" r="r" b="b"/>
              <a:pathLst>
                <a:path w="1455" h="1434" extrusionOk="0">
                  <a:moveTo>
                    <a:pt x="723" y="0"/>
                  </a:moveTo>
                  <a:cubicBezTo>
                    <a:pt x="297" y="0"/>
                    <a:pt x="25" y="264"/>
                    <a:pt x="12" y="707"/>
                  </a:cubicBezTo>
                  <a:cubicBezTo>
                    <a:pt x="1" y="1129"/>
                    <a:pt x="262" y="1411"/>
                    <a:pt x="680" y="1432"/>
                  </a:cubicBezTo>
                  <a:cubicBezTo>
                    <a:pt x="699" y="1433"/>
                    <a:pt x="718" y="1434"/>
                    <a:pt x="737" y="1434"/>
                  </a:cubicBezTo>
                  <a:cubicBezTo>
                    <a:pt x="1157" y="1434"/>
                    <a:pt x="1405" y="1167"/>
                    <a:pt x="1455" y="729"/>
                  </a:cubicBezTo>
                  <a:cubicBezTo>
                    <a:pt x="1423" y="305"/>
                    <a:pt x="1196" y="23"/>
                    <a:pt x="780" y="2"/>
                  </a:cubicBezTo>
                  <a:cubicBezTo>
                    <a:pt x="760" y="1"/>
                    <a:pt x="741" y="0"/>
                    <a:pt x="72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9"/>
            <p:cNvSpPr/>
            <p:nvPr/>
          </p:nvSpPr>
          <p:spPr>
            <a:xfrm>
              <a:off x="7650583" y="753124"/>
              <a:ext cx="58023" cy="56952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722" y="0"/>
                  </a:moveTo>
                  <a:cubicBezTo>
                    <a:pt x="307" y="0"/>
                    <a:pt x="39" y="260"/>
                    <a:pt x="19" y="695"/>
                  </a:cubicBezTo>
                  <a:cubicBezTo>
                    <a:pt x="0" y="1114"/>
                    <a:pt x="255" y="1403"/>
                    <a:pt x="674" y="1432"/>
                  </a:cubicBezTo>
                  <a:cubicBezTo>
                    <a:pt x="698" y="1434"/>
                    <a:pt x="723" y="1435"/>
                    <a:pt x="746" y="1435"/>
                  </a:cubicBezTo>
                  <a:cubicBezTo>
                    <a:pt x="1160" y="1435"/>
                    <a:pt x="1404" y="1174"/>
                    <a:pt x="1461" y="740"/>
                  </a:cubicBezTo>
                  <a:cubicBezTo>
                    <a:pt x="1435" y="321"/>
                    <a:pt x="1216" y="33"/>
                    <a:pt x="795" y="3"/>
                  </a:cubicBezTo>
                  <a:cubicBezTo>
                    <a:pt x="770" y="1"/>
                    <a:pt x="746" y="0"/>
                    <a:pt x="72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9"/>
            <p:cNvSpPr/>
            <p:nvPr/>
          </p:nvSpPr>
          <p:spPr>
            <a:xfrm>
              <a:off x="7398244" y="753243"/>
              <a:ext cx="58142" cy="56872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27" y="1"/>
                  </a:moveTo>
                  <a:cubicBezTo>
                    <a:pt x="312" y="1"/>
                    <a:pt x="47" y="258"/>
                    <a:pt x="22" y="688"/>
                  </a:cubicBezTo>
                  <a:cubicBezTo>
                    <a:pt x="1" y="1105"/>
                    <a:pt x="251" y="1394"/>
                    <a:pt x="671" y="1429"/>
                  </a:cubicBezTo>
                  <a:cubicBezTo>
                    <a:pt x="699" y="1431"/>
                    <a:pt x="726" y="1432"/>
                    <a:pt x="752" y="1432"/>
                  </a:cubicBezTo>
                  <a:cubicBezTo>
                    <a:pt x="1159" y="1432"/>
                    <a:pt x="1398" y="1172"/>
                    <a:pt x="1465" y="722"/>
                  </a:cubicBezTo>
                  <a:cubicBezTo>
                    <a:pt x="1434" y="329"/>
                    <a:pt x="1226" y="34"/>
                    <a:pt x="807" y="4"/>
                  </a:cubicBezTo>
                  <a:cubicBezTo>
                    <a:pt x="780" y="2"/>
                    <a:pt x="753" y="1"/>
                    <a:pt x="72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9"/>
            <p:cNvSpPr/>
            <p:nvPr/>
          </p:nvSpPr>
          <p:spPr>
            <a:xfrm>
              <a:off x="8659779" y="753085"/>
              <a:ext cx="57983" cy="56991"/>
            </a:xfrm>
            <a:custGeom>
              <a:avLst/>
              <a:gdLst/>
              <a:ahLst/>
              <a:cxnLst/>
              <a:rect l="l" t="t" r="r" b="b"/>
              <a:pathLst>
                <a:path w="1461" h="1436" extrusionOk="0">
                  <a:moveTo>
                    <a:pt x="719" y="1"/>
                  </a:moveTo>
                  <a:cubicBezTo>
                    <a:pt x="305" y="1"/>
                    <a:pt x="40" y="263"/>
                    <a:pt x="20" y="694"/>
                  </a:cubicBezTo>
                  <a:cubicBezTo>
                    <a:pt x="1" y="1115"/>
                    <a:pt x="254" y="1404"/>
                    <a:pt x="673" y="1433"/>
                  </a:cubicBezTo>
                  <a:cubicBezTo>
                    <a:pt x="699" y="1435"/>
                    <a:pt x="725" y="1436"/>
                    <a:pt x="751" y="1436"/>
                  </a:cubicBezTo>
                  <a:cubicBezTo>
                    <a:pt x="1160" y="1436"/>
                    <a:pt x="1401" y="1175"/>
                    <a:pt x="1460" y="742"/>
                  </a:cubicBezTo>
                  <a:cubicBezTo>
                    <a:pt x="1432" y="323"/>
                    <a:pt x="1216" y="37"/>
                    <a:pt x="797" y="4"/>
                  </a:cubicBezTo>
                  <a:cubicBezTo>
                    <a:pt x="771" y="2"/>
                    <a:pt x="744" y="1"/>
                    <a:pt x="71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9"/>
            <p:cNvSpPr/>
            <p:nvPr/>
          </p:nvSpPr>
          <p:spPr>
            <a:xfrm>
              <a:off x="8537380" y="630130"/>
              <a:ext cx="50919" cy="51078"/>
            </a:xfrm>
            <a:custGeom>
              <a:avLst/>
              <a:gdLst/>
              <a:ahLst/>
              <a:cxnLst/>
              <a:rect l="l" t="t" r="r" b="b"/>
              <a:pathLst>
                <a:path w="1283" h="1287" extrusionOk="0">
                  <a:moveTo>
                    <a:pt x="639" y="0"/>
                  </a:moveTo>
                  <a:cubicBezTo>
                    <a:pt x="638" y="0"/>
                    <a:pt x="636" y="0"/>
                    <a:pt x="635" y="0"/>
                  </a:cubicBezTo>
                  <a:cubicBezTo>
                    <a:pt x="230" y="3"/>
                    <a:pt x="1" y="239"/>
                    <a:pt x="1" y="642"/>
                  </a:cubicBezTo>
                  <a:cubicBezTo>
                    <a:pt x="1" y="1048"/>
                    <a:pt x="249" y="1249"/>
                    <a:pt x="642" y="1286"/>
                  </a:cubicBezTo>
                  <a:cubicBezTo>
                    <a:pt x="1040" y="1245"/>
                    <a:pt x="1283" y="1041"/>
                    <a:pt x="1277" y="632"/>
                  </a:cubicBezTo>
                  <a:cubicBezTo>
                    <a:pt x="1271" y="231"/>
                    <a:pt x="1040" y="0"/>
                    <a:pt x="63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9"/>
            <p:cNvSpPr/>
            <p:nvPr/>
          </p:nvSpPr>
          <p:spPr>
            <a:xfrm>
              <a:off x="8284565" y="629654"/>
              <a:ext cx="51752" cy="51078"/>
            </a:xfrm>
            <a:custGeom>
              <a:avLst/>
              <a:gdLst/>
              <a:ahLst/>
              <a:cxnLst/>
              <a:rect l="l" t="t" r="r" b="b"/>
              <a:pathLst>
                <a:path w="1304" h="1287" extrusionOk="0">
                  <a:moveTo>
                    <a:pt x="625" y="1"/>
                  </a:moveTo>
                  <a:cubicBezTo>
                    <a:pt x="239" y="58"/>
                    <a:pt x="0" y="268"/>
                    <a:pt x="18" y="673"/>
                  </a:cubicBezTo>
                  <a:cubicBezTo>
                    <a:pt x="33" y="1062"/>
                    <a:pt x="262" y="1286"/>
                    <a:pt x="643" y="1286"/>
                  </a:cubicBezTo>
                  <a:cubicBezTo>
                    <a:pt x="655" y="1286"/>
                    <a:pt x="667" y="1286"/>
                    <a:pt x="679" y="1285"/>
                  </a:cubicBezTo>
                  <a:cubicBezTo>
                    <a:pt x="1080" y="1271"/>
                    <a:pt x="1304" y="1030"/>
                    <a:pt x="1291" y="626"/>
                  </a:cubicBezTo>
                  <a:cubicBezTo>
                    <a:pt x="1278" y="220"/>
                    <a:pt x="1023" y="27"/>
                    <a:pt x="625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9"/>
            <p:cNvSpPr/>
            <p:nvPr/>
          </p:nvSpPr>
          <p:spPr>
            <a:xfrm>
              <a:off x="8032742" y="629654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1"/>
                  </a:moveTo>
                  <a:cubicBezTo>
                    <a:pt x="246" y="47"/>
                    <a:pt x="1" y="249"/>
                    <a:pt x="4" y="655"/>
                  </a:cubicBezTo>
                  <a:cubicBezTo>
                    <a:pt x="9" y="1056"/>
                    <a:pt x="239" y="1287"/>
                    <a:pt x="638" y="1287"/>
                  </a:cubicBezTo>
                  <a:cubicBezTo>
                    <a:pt x="640" y="1287"/>
                    <a:pt x="643" y="1287"/>
                    <a:pt x="645" y="1287"/>
                  </a:cubicBezTo>
                  <a:cubicBezTo>
                    <a:pt x="1050" y="1284"/>
                    <a:pt x="1280" y="1048"/>
                    <a:pt x="1280" y="647"/>
                  </a:cubicBezTo>
                  <a:cubicBezTo>
                    <a:pt x="1280" y="239"/>
                    <a:pt x="1031" y="40"/>
                    <a:pt x="63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9"/>
            <p:cNvSpPr/>
            <p:nvPr/>
          </p:nvSpPr>
          <p:spPr>
            <a:xfrm>
              <a:off x="7780642" y="630130"/>
              <a:ext cx="50800" cy="51078"/>
            </a:xfrm>
            <a:custGeom>
              <a:avLst/>
              <a:gdLst/>
              <a:ahLst/>
              <a:cxnLst/>
              <a:rect l="l" t="t" r="r" b="b"/>
              <a:pathLst>
                <a:path w="1280" h="1287" extrusionOk="0">
                  <a:moveTo>
                    <a:pt x="638" y="0"/>
                  </a:moveTo>
                  <a:cubicBezTo>
                    <a:pt x="636" y="0"/>
                    <a:pt x="635" y="0"/>
                    <a:pt x="634" y="0"/>
                  </a:cubicBezTo>
                  <a:cubicBezTo>
                    <a:pt x="232" y="3"/>
                    <a:pt x="1" y="239"/>
                    <a:pt x="1" y="642"/>
                  </a:cubicBezTo>
                  <a:cubicBezTo>
                    <a:pt x="1" y="1048"/>
                    <a:pt x="248" y="1249"/>
                    <a:pt x="641" y="1286"/>
                  </a:cubicBezTo>
                  <a:cubicBezTo>
                    <a:pt x="1036" y="1245"/>
                    <a:pt x="1280" y="1041"/>
                    <a:pt x="1276" y="632"/>
                  </a:cubicBezTo>
                  <a:cubicBezTo>
                    <a:pt x="1270" y="231"/>
                    <a:pt x="1039" y="0"/>
                    <a:pt x="63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9"/>
            <p:cNvSpPr/>
            <p:nvPr/>
          </p:nvSpPr>
          <p:spPr>
            <a:xfrm>
              <a:off x="7528065" y="630090"/>
              <a:ext cx="51435" cy="50681"/>
            </a:xfrm>
            <a:custGeom>
              <a:avLst/>
              <a:gdLst/>
              <a:ahLst/>
              <a:cxnLst/>
              <a:rect l="l" t="t" r="r" b="b"/>
              <a:pathLst>
                <a:path w="1296" h="1277" extrusionOk="0">
                  <a:moveTo>
                    <a:pt x="637" y="1"/>
                  </a:moveTo>
                  <a:cubicBezTo>
                    <a:pt x="250" y="1"/>
                    <a:pt x="19" y="227"/>
                    <a:pt x="9" y="623"/>
                  </a:cubicBezTo>
                  <a:cubicBezTo>
                    <a:pt x="0" y="1026"/>
                    <a:pt x="227" y="1264"/>
                    <a:pt x="630" y="1276"/>
                  </a:cubicBezTo>
                  <a:cubicBezTo>
                    <a:pt x="641" y="1276"/>
                    <a:pt x="651" y="1276"/>
                    <a:pt x="661" y="1276"/>
                  </a:cubicBezTo>
                  <a:cubicBezTo>
                    <a:pt x="1046" y="1276"/>
                    <a:pt x="1246" y="1037"/>
                    <a:pt x="1295" y="656"/>
                  </a:cubicBezTo>
                  <a:cubicBezTo>
                    <a:pt x="1263" y="258"/>
                    <a:pt x="1068" y="11"/>
                    <a:pt x="659" y="1"/>
                  </a:cubicBezTo>
                  <a:cubicBezTo>
                    <a:pt x="652" y="1"/>
                    <a:pt x="644" y="1"/>
                    <a:pt x="63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9"/>
            <p:cNvSpPr/>
            <p:nvPr/>
          </p:nvSpPr>
          <p:spPr>
            <a:xfrm>
              <a:off x="8789719" y="630130"/>
              <a:ext cx="51435" cy="50602"/>
            </a:xfrm>
            <a:custGeom>
              <a:avLst/>
              <a:gdLst/>
              <a:ahLst/>
              <a:cxnLst/>
              <a:rect l="l" t="t" r="r" b="b"/>
              <a:pathLst>
                <a:path w="1296" h="1275" extrusionOk="0">
                  <a:moveTo>
                    <a:pt x="660" y="0"/>
                  </a:moveTo>
                  <a:cubicBezTo>
                    <a:pt x="655" y="0"/>
                    <a:pt x="650" y="0"/>
                    <a:pt x="645" y="0"/>
                  </a:cubicBezTo>
                  <a:cubicBezTo>
                    <a:pt x="242" y="5"/>
                    <a:pt x="6" y="231"/>
                    <a:pt x="3" y="635"/>
                  </a:cubicBezTo>
                  <a:cubicBezTo>
                    <a:pt x="0" y="1036"/>
                    <a:pt x="233" y="1272"/>
                    <a:pt x="636" y="1275"/>
                  </a:cubicBezTo>
                  <a:cubicBezTo>
                    <a:pt x="641" y="1275"/>
                    <a:pt x="645" y="1275"/>
                    <a:pt x="650" y="1275"/>
                  </a:cubicBezTo>
                  <a:cubicBezTo>
                    <a:pt x="1047" y="1275"/>
                    <a:pt x="1245" y="1030"/>
                    <a:pt x="1295" y="580"/>
                  </a:cubicBezTo>
                  <a:cubicBezTo>
                    <a:pt x="1227" y="277"/>
                    <a:pt x="1067" y="0"/>
                    <a:pt x="660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9"/>
            <p:cNvSpPr/>
            <p:nvPr/>
          </p:nvSpPr>
          <p:spPr>
            <a:xfrm>
              <a:off x="8412877" y="506461"/>
              <a:ext cx="46990" cy="45601"/>
            </a:xfrm>
            <a:custGeom>
              <a:avLst/>
              <a:gdLst/>
              <a:ahLst/>
              <a:cxnLst/>
              <a:rect l="l" t="t" r="r" b="b"/>
              <a:pathLst>
                <a:path w="1184" h="1149" extrusionOk="0">
                  <a:moveTo>
                    <a:pt x="584" y="1"/>
                  </a:moveTo>
                  <a:cubicBezTo>
                    <a:pt x="262" y="1"/>
                    <a:pt x="50" y="219"/>
                    <a:pt x="26" y="551"/>
                  </a:cubicBezTo>
                  <a:cubicBezTo>
                    <a:pt x="0" y="878"/>
                    <a:pt x="215" y="1110"/>
                    <a:pt x="535" y="1145"/>
                  </a:cubicBezTo>
                  <a:cubicBezTo>
                    <a:pt x="561" y="1148"/>
                    <a:pt x="587" y="1149"/>
                    <a:pt x="612" y="1149"/>
                  </a:cubicBezTo>
                  <a:cubicBezTo>
                    <a:pt x="932" y="1149"/>
                    <a:pt x="1117" y="929"/>
                    <a:pt x="1184" y="594"/>
                  </a:cubicBezTo>
                  <a:cubicBezTo>
                    <a:pt x="1156" y="275"/>
                    <a:pt x="984" y="41"/>
                    <a:pt x="662" y="5"/>
                  </a:cubicBezTo>
                  <a:cubicBezTo>
                    <a:pt x="635" y="2"/>
                    <a:pt x="609" y="1"/>
                    <a:pt x="58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9"/>
            <p:cNvSpPr/>
            <p:nvPr/>
          </p:nvSpPr>
          <p:spPr>
            <a:xfrm>
              <a:off x="8160658" y="506501"/>
              <a:ext cx="46950" cy="45561"/>
            </a:xfrm>
            <a:custGeom>
              <a:avLst/>
              <a:gdLst/>
              <a:ahLst/>
              <a:cxnLst/>
              <a:rect l="l" t="t" r="r" b="b"/>
              <a:pathLst>
                <a:path w="1183" h="1148" extrusionOk="0">
                  <a:moveTo>
                    <a:pt x="613" y="0"/>
                  </a:moveTo>
                  <a:cubicBezTo>
                    <a:pt x="587" y="0"/>
                    <a:pt x="559" y="2"/>
                    <a:pt x="531" y="5"/>
                  </a:cubicBezTo>
                  <a:cubicBezTo>
                    <a:pt x="210" y="41"/>
                    <a:pt x="0" y="278"/>
                    <a:pt x="27" y="603"/>
                  </a:cubicBezTo>
                  <a:cubicBezTo>
                    <a:pt x="56" y="932"/>
                    <a:pt x="261" y="1148"/>
                    <a:pt x="579" y="1148"/>
                  </a:cubicBezTo>
                  <a:cubicBezTo>
                    <a:pt x="608" y="1148"/>
                    <a:pt x="638" y="1146"/>
                    <a:pt x="668" y="1142"/>
                  </a:cubicBezTo>
                  <a:cubicBezTo>
                    <a:pt x="990" y="1105"/>
                    <a:pt x="1158" y="871"/>
                    <a:pt x="1183" y="551"/>
                  </a:cubicBezTo>
                  <a:cubicBezTo>
                    <a:pt x="1109" y="219"/>
                    <a:pt x="929" y="0"/>
                    <a:pt x="613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9"/>
            <p:cNvSpPr/>
            <p:nvPr/>
          </p:nvSpPr>
          <p:spPr>
            <a:xfrm>
              <a:off x="7908557" y="506223"/>
              <a:ext cx="47149" cy="45998"/>
            </a:xfrm>
            <a:custGeom>
              <a:avLst/>
              <a:gdLst/>
              <a:ahLst/>
              <a:cxnLst/>
              <a:rect l="l" t="t" r="r" b="b"/>
              <a:pathLst>
                <a:path w="1188" h="1159" extrusionOk="0">
                  <a:moveTo>
                    <a:pt x="596" y="1"/>
                  </a:moveTo>
                  <a:cubicBezTo>
                    <a:pt x="268" y="37"/>
                    <a:pt x="40" y="220"/>
                    <a:pt x="20" y="544"/>
                  </a:cubicBezTo>
                  <a:cubicBezTo>
                    <a:pt x="1" y="907"/>
                    <a:pt x="228" y="1148"/>
                    <a:pt x="590" y="1158"/>
                  </a:cubicBezTo>
                  <a:cubicBezTo>
                    <a:pt x="596" y="1158"/>
                    <a:pt x="601" y="1158"/>
                    <a:pt x="606" y="1158"/>
                  </a:cubicBezTo>
                  <a:cubicBezTo>
                    <a:pt x="926" y="1158"/>
                    <a:pt x="1146" y="941"/>
                    <a:pt x="1166" y="625"/>
                  </a:cubicBezTo>
                  <a:cubicBezTo>
                    <a:pt x="1187" y="262"/>
                    <a:pt x="956" y="57"/>
                    <a:pt x="596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9"/>
            <p:cNvSpPr/>
            <p:nvPr/>
          </p:nvSpPr>
          <p:spPr>
            <a:xfrm>
              <a:off x="7656020" y="506461"/>
              <a:ext cx="47030" cy="45601"/>
            </a:xfrm>
            <a:custGeom>
              <a:avLst/>
              <a:gdLst/>
              <a:ahLst/>
              <a:cxnLst/>
              <a:rect l="l" t="t" r="r" b="b"/>
              <a:pathLst>
                <a:path w="1185" h="1149" extrusionOk="0">
                  <a:moveTo>
                    <a:pt x="612" y="1"/>
                  </a:moveTo>
                  <a:cubicBezTo>
                    <a:pt x="587" y="1"/>
                    <a:pt x="562" y="2"/>
                    <a:pt x="535" y="5"/>
                  </a:cubicBezTo>
                  <a:cubicBezTo>
                    <a:pt x="216" y="39"/>
                    <a:pt x="0" y="272"/>
                    <a:pt x="26" y="600"/>
                  </a:cubicBezTo>
                  <a:cubicBezTo>
                    <a:pt x="51" y="931"/>
                    <a:pt x="261" y="1149"/>
                    <a:pt x="584" y="1149"/>
                  </a:cubicBezTo>
                  <a:cubicBezTo>
                    <a:pt x="610" y="1149"/>
                    <a:pt x="636" y="1148"/>
                    <a:pt x="662" y="1145"/>
                  </a:cubicBezTo>
                  <a:cubicBezTo>
                    <a:pt x="983" y="1110"/>
                    <a:pt x="1157" y="878"/>
                    <a:pt x="1184" y="558"/>
                  </a:cubicBezTo>
                  <a:cubicBezTo>
                    <a:pt x="1117" y="223"/>
                    <a:pt x="933" y="1"/>
                    <a:pt x="612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9"/>
            <p:cNvSpPr/>
            <p:nvPr/>
          </p:nvSpPr>
          <p:spPr>
            <a:xfrm>
              <a:off x="7403682" y="506223"/>
              <a:ext cx="47665" cy="45958"/>
            </a:xfrm>
            <a:custGeom>
              <a:avLst/>
              <a:gdLst/>
              <a:ahLst/>
              <a:cxnLst/>
              <a:rect l="l" t="t" r="r" b="b"/>
              <a:pathLst>
                <a:path w="1201" h="1158" extrusionOk="0">
                  <a:moveTo>
                    <a:pt x="614" y="1"/>
                  </a:moveTo>
                  <a:cubicBezTo>
                    <a:pt x="286" y="29"/>
                    <a:pt x="54" y="212"/>
                    <a:pt x="28" y="534"/>
                  </a:cubicBezTo>
                  <a:cubicBezTo>
                    <a:pt x="1" y="895"/>
                    <a:pt x="228" y="1141"/>
                    <a:pt x="589" y="1157"/>
                  </a:cubicBezTo>
                  <a:cubicBezTo>
                    <a:pt x="600" y="1157"/>
                    <a:pt x="612" y="1158"/>
                    <a:pt x="622" y="1158"/>
                  </a:cubicBezTo>
                  <a:cubicBezTo>
                    <a:pt x="934" y="1158"/>
                    <a:pt x="1149" y="942"/>
                    <a:pt x="1174" y="635"/>
                  </a:cubicBezTo>
                  <a:cubicBezTo>
                    <a:pt x="1200" y="274"/>
                    <a:pt x="974" y="61"/>
                    <a:pt x="614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9"/>
            <p:cNvSpPr/>
            <p:nvPr/>
          </p:nvSpPr>
          <p:spPr>
            <a:xfrm>
              <a:off x="8665454" y="506620"/>
              <a:ext cx="46633" cy="45601"/>
            </a:xfrm>
            <a:custGeom>
              <a:avLst/>
              <a:gdLst/>
              <a:ahLst/>
              <a:cxnLst/>
              <a:rect l="l" t="t" r="r" b="b"/>
              <a:pathLst>
                <a:path w="1175" h="1149" extrusionOk="0">
                  <a:moveTo>
                    <a:pt x="579" y="0"/>
                  </a:moveTo>
                  <a:cubicBezTo>
                    <a:pt x="255" y="0"/>
                    <a:pt x="40" y="219"/>
                    <a:pt x="20" y="557"/>
                  </a:cubicBezTo>
                  <a:cubicBezTo>
                    <a:pt x="1" y="885"/>
                    <a:pt x="219" y="1118"/>
                    <a:pt x="537" y="1145"/>
                  </a:cubicBezTo>
                  <a:cubicBezTo>
                    <a:pt x="559" y="1147"/>
                    <a:pt x="581" y="1148"/>
                    <a:pt x="603" y="1148"/>
                  </a:cubicBezTo>
                  <a:cubicBezTo>
                    <a:pt x="925" y="1148"/>
                    <a:pt x="1115" y="925"/>
                    <a:pt x="1174" y="590"/>
                  </a:cubicBezTo>
                  <a:cubicBezTo>
                    <a:pt x="1144" y="259"/>
                    <a:pt x="963" y="28"/>
                    <a:pt x="648" y="4"/>
                  </a:cubicBezTo>
                  <a:cubicBezTo>
                    <a:pt x="625" y="1"/>
                    <a:pt x="601" y="0"/>
                    <a:pt x="579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9"/>
            <p:cNvSpPr/>
            <p:nvPr/>
          </p:nvSpPr>
          <p:spPr>
            <a:xfrm>
              <a:off x="7534058" y="383546"/>
              <a:ext cx="39965" cy="38894"/>
            </a:xfrm>
            <a:custGeom>
              <a:avLst/>
              <a:gdLst/>
              <a:ahLst/>
              <a:cxnLst/>
              <a:rect l="l" t="t" r="r" b="b"/>
              <a:pathLst>
                <a:path w="1007" h="980" extrusionOk="0">
                  <a:moveTo>
                    <a:pt x="491" y="0"/>
                  </a:moveTo>
                  <a:cubicBezTo>
                    <a:pt x="231" y="28"/>
                    <a:pt x="26" y="158"/>
                    <a:pt x="11" y="479"/>
                  </a:cubicBezTo>
                  <a:cubicBezTo>
                    <a:pt x="1" y="756"/>
                    <a:pt x="148" y="937"/>
                    <a:pt x="420" y="973"/>
                  </a:cubicBezTo>
                  <a:cubicBezTo>
                    <a:pt x="452" y="977"/>
                    <a:pt x="484" y="979"/>
                    <a:pt x="514" y="979"/>
                  </a:cubicBezTo>
                  <a:cubicBezTo>
                    <a:pt x="768" y="979"/>
                    <a:pt x="942" y="828"/>
                    <a:pt x="972" y="549"/>
                  </a:cubicBezTo>
                  <a:cubicBezTo>
                    <a:pt x="1007" y="240"/>
                    <a:pt x="839" y="58"/>
                    <a:pt x="491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9"/>
            <p:cNvSpPr/>
            <p:nvPr/>
          </p:nvSpPr>
          <p:spPr>
            <a:xfrm>
              <a:off x="7786555" y="383824"/>
              <a:ext cx="39529" cy="38656"/>
            </a:xfrm>
            <a:custGeom>
              <a:avLst/>
              <a:gdLst/>
              <a:ahLst/>
              <a:cxnLst/>
              <a:rect l="l" t="t" r="r" b="b"/>
              <a:pathLst>
                <a:path w="996" h="974" extrusionOk="0">
                  <a:moveTo>
                    <a:pt x="512" y="0"/>
                  </a:moveTo>
                  <a:cubicBezTo>
                    <a:pt x="202" y="15"/>
                    <a:pt x="14" y="167"/>
                    <a:pt x="8" y="486"/>
                  </a:cubicBezTo>
                  <a:cubicBezTo>
                    <a:pt x="1" y="764"/>
                    <a:pt x="160" y="940"/>
                    <a:pt x="427" y="969"/>
                  </a:cubicBezTo>
                  <a:cubicBezTo>
                    <a:pt x="454" y="972"/>
                    <a:pt x="481" y="973"/>
                    <a:pt x="507" y="973"/>
                  </a:cubicBezTo>
                  <a:cubicBezTo>
                    <a:pt x="769" y="973"/>
                    <a:pt x="945" y="819"/>
                    <a:pt x="969" y="534"/>
                  </a:cubicBezTo>
                  <a:cubicBezTo>
                    <a:pt x="995" y="219"/>
                    <a:pt x="822" y="45"/>
                    <a:pt x="51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9"/>
            <p:cNvSpPr/>
            <p:nvPr/>
          </p:nvSpPr>
          <p:spPr>
            <a:xfrm>
              <a:off x="8038656" y="383824"/>
              <a:ext cx="38973" cy="38576"/>
            </a:xfrm>
            <a:custGeom>
              <a:avLst/>
              <a:gdLst/>
              <a:ahLst/>
              <a:cxnLst/>
              <a:rect l="l" t="t" r="r" b="b"/>
              <a:pathLst>
                <a:path w="982" h="972" extrusionOk="0">
                  <a:moveTo>
                    <a:pt x="488" y="0"/>
                  </a:moveTo>
                  <a:cubicBezTo>
                    <a:pt x="178" y="31"/>
                    <a:pt x="1" y="197"/>
                    <a:pt x="12" y="515"/>
                  </a:cubicBezTo>
                  <a:cubicBezTo>
                    <a:pt x="22" y="790"/>
                    <a:pt x="184" y="959"/>
                    <a:pt x="459" y="970"/>
                  </a:cubicBezTo>
                  <a:cubicBezTo>
                    <a:pt x="471" y="971"/>
                    <a:pt x="484" y="971"/>
                    <a:pt x="496" y="971"/>
                  </a:cubicBezTo>
                  <a:cubicBezTo>
                    <a:pt x="786" y="971"/>
                    <a:pt x="962" y="806"/>
                    <a:pt x="973" y="505"/>
                  </a:cubicBezTo>
                  <a:cubicBezTo>
                    <a:pt x="982" y="188"/>
                    <a:pt x="795" y="28"/>
                    <a:pt x="488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9"/>
            <p:cNvSpPr/>
            <p:nvPr/>
          </p:nvSpPr>
          <p:spPr>
            <a:xfrm>
              <a:off x="8290479" y="384062"/>
              <a:ext cx="39410" cy="38259"/>
            </a:xfrm>
            <a:custGeom>
              <a:avLst/>
              <a:gdLst/>
              <a:ahLst/>
              <a:cxnLst/>
              <a:rect l="l" t="t" r="r" b="b"/>
              <a:pathLst>
                <a:path w="993" h="964" extrusionOk="0">
                  <a:moveTo>
                    <a:pt x="502" y="0"/>
                  </a:moveTo>
                  <a:cubicBezTo>
                    <a:pt x="497" y="0"/>
                    <a:pt x="492" y="0"/>
                    <a:pt x="487" y="0"/>
                  </a:cubicBezTo>
                  <a:cubicBezTo>
                    <a:pt x="212" y="6"/>
                    <a:pt x="42" y="166"/>
                    <a:pt x="22" y="440"/>
                  </a:cubicBezTo>
                  <a:cubicBezTo>
                    <a:pt x="0" y="749"/>
                    <a:pt x="165" y="948"/>
                    <a:pt x="480" y="963"/>
                  </a:cubicBezTo>
                  <a:cubicBezTo>
                    <a:pt x="491" y="963"/>
                    <a:pt x="503" y="964"/>
                    <a:pt x="514" y="964"/>
                  </a:cubicBezTo>
                  <a:cubicBezTo>
                    <a:pt x="806" y="964"/>
                    <a:pt x="961" y="784"/>
                    <a:pt x="993" y="484"/>
                  </a:cubicBezTo>
                  <a:cubicBezTo>
                    <a:pt x="966" y="181"/>
                    <a:pt x="811" y="0"/>
                    <a:pt x="502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9"/>
            <p:cNvSpPr/>
            <p:nvPr/>
          </p:nvSpPr>
          <p:spPr>
            <a:xfrm>
              <a:off x="8542539" y="383983"/>
              <a:ext cx="39608" cy="38378"/>
            </a:xfrm>
            <a:custGeom>
              <a:avLst/>
              <a:gdLst/>
              <a:ahLst/>
              <a:cxnLst/>
              <a:rect l="l" t="t" r="r" b="b"/>
              <a:pathLst>
                <a:path w="998" h="967" extrusionOk="0">
                  <a:moveTo>
                    <a:pt x="499" y="1"/>
                  </a:moveTo>
                  <a:cubicBezTo>
                    <a:pt x="226" y="1"/>
                    <a:pt x="55" y="159"/>
                    <a:pt x="30" y="429"/>
                  </a:cubicBezTo>
                  <a:cubicBezTo>
                    <a:pt x="1" y="738"/>
                    <a:pt x="160" y="942"/>
                    <a:pt x="475" y="965"/>
                  </a:cubicBezTo>
                  <a:cubicBezTo>
                    <a:pt x="493" y="966"/>
                    <a:pt x="511" y="967"/>
                    <a:pt x="528" y="967"/>
                  </a:cubicBezTo>
                  <a:cubicBezTo>
                    <a:pt x="807" y="967"/>
                    <a:pt x="961" y="792"/>
                    <a:pt x="998" y="499"/>
                  </a:cubicBezTo>
                  <a:cubicBezTo>
                    <a:pt x="976" y="190"/>
                    <a:pt x="823" y="4"/>
                    <a:pt x="507" y="1"/>
                  </a:cubicBezTo>
                  <a:cubicBezTo>
                    <a:pt x="504" y="1"/>
                    <a:pt x="502" y="1"/>
                    <a:pt x="49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9"/>
            <p:cNvSpPr/>
            <p:nvPr/>
          </p:nvSpPr>
          <p:spPr>
            <a:xfrm>
              <a:off x="8794918" y="383943"/>
              <a:ext cx="39568" cy="38616"/>
            </a:xfrm>
            <a:custGeom>
              <a:avLst/>
              <a:gdLst/>
              <a:ahLst/>
              <a:cxnLst/>
              <a:rect l="l" t="t" r="r" b="b"/>
              <a:pathLst>
                <a:path w="997" h="973" extrusionOk="0">
                  <a:moveTo>
                    <a:pt x="493" y="1"/>
                  </a:moveTo>
                  <a:cubicBezTo>
                    <a:pt x="230" y="1"/>
                    <a:pt x="53" y="153"/>
                    <a:pt x="28" y="440"/>
                  </a:cubicBezTo>
                  <a:cubicBezTo>
                    <a:pt x="1" y="755"/>
                    <a:pt x="174" y="928"/>
                    <a:pt x="483" y="973"/>
                  </a:cubicBezTo>
                  <a:cubicBezTo>
                    <a:pt x="794" y="957"/>
                    <a:pt x="981" y="807"/>
                    <a:pt x="989" y="487"/>
                  </a:cubicBezTo>
                  <a:cubicBezTo>
                    <a:pt x="996" y="211"/>
                    <a:pt x="842" y="34"/>
                    <a:pt x="570" y="5"/>
                  </a:cubicBezTo>
                  <a:cubicBezTo>
                    <a:pt x="544" y="2"/>
                    <a:pt x="518" y="1"/>
                    <a:pt x="493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9"/>
            <p:cNvSpPr/>
            <p:nvPr/>
          </p:nvSpPr>
          <p:spPr>
            <a:xfrm>
              <a:off x="7411977" y="262576"/>
              <a:ext cx="30996" cy="28893"/>
            </a:xfrm>
            <a:custGeom>
              <a:avLst/>
              <a:gdLst/>
              <a:ahLst/>
              <a:cxnLst/>
              <a:rect l="l" t="t" r="r" b="b"/>
              <a:pathLst>
                <a:path w="781" h="728" extrusionOk="0">
                  <a:moveTo>
                    <a:pt x="344" y="0"/>
                  </a:moveTo>
                  <a:cubicBezTo>
                    <a:pt x="341" y="0"/>
                    <a:pt x="337" y="0"/>
                    <a:pt x="334" y="0"/>
                  </a:cubicBezTo>
                  <a:cubicBezTo>
                    <a:pt x="123" y="39"/>
                    <a:pt x="0" y="185"/>
                    <a:pt x="33" y="427"/>
                  </a:cubicBezTo>
                  <a:cubicBezTo>
                    <a:pt x="58" y="622"/>
                    <a:pt x="185" y="727"/>
                    <a:pt x="375" y="727"/>
                  </a:cubicBezTo>
                  <a:cubicBezTo>
                    <a:pt x="389" y="727"/>
                    <a:pt x="402" y="727"/>
                    <a:pt x="416" y="726"/>
                  </a:cubicBezTo>
                  <a:cubicBezTo>
                    <a:pt x="671" y="706"/>
                    <a:pt x="780" y="541"/>
                    <a:pt x="752" y="302"/>
                  </a:cubicBezTo>
                  <a:cubicBezTo>
                    <a:pt x="726" y="97"/>
                    <a:pt x="582" y="0"/>
                    <a:pt x="34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9"/>
            <p:cNvSpPr/>
            <p:nvPr/>
          </p:nvSpPr>
          <p:spPr>
            <a:xfrm>
              <a:off x="7664871" y="262616"/>
              <a:ext cx="29607" cy="28972"/>
            </a:xfrm>
            <a:custGeom>
              <a:avLst/>
              <a:gdLst/>
              <a:ahLst/>
              <a:cxnLst/>
              <a:rect l="l" t="t" r="r" b="b"/>
              <a:pathLst>
                <a:path w="746" h="730" extrusionOk="0">
                  <a:moveTo>
                    <a:pt x="369" y="1"/>
                  </a:moveTo>
                  <a:cubicBezTo>
                    <a:pt x="168" y="1"/>
                    <a:pt x="35" y="112"/>
                    <a:pt x="16" y="342"/>
                  </a:cubicBezTo>
                  <a:cubicBezTo>
                    <a:pt x="0" y="548"/>
                    <a:pt x="107" y="697"/>
                    <a:pt x="314" y="725"/>
                  </a:cubicBezTo>
                  <a:cubicBezTo>
                    <a:pt x="339" y="728"/>
                    <a:pt x="363" y="730"/>
                    <a:pt x="386" y="730"/>
                  </a:cubicBezTo>
                  <a:cubicBezTo>
                    <a:pt x="586" y="730"/>
                    <a:pt x="713" y="611"/>
                    <a:pt x="746" y="356"/>
                  </a:cubicBezTo>
                  <a:cubicBezTo>
                    <a:pt x="736" y="184"/>
                    <a:pt x="652" y="31"/>
                    <a:pt x="439" y="5"/>
                  </a:cubicBezTo>
                  <a:cubicBezTo>
                    <a:pt x="415" y="2"/>
                    <a:pt x="392" y="1"/>
                    <a:pt x="369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9"/>
            <p:cNvSpPr/>
            <p:nvPr/>
          </p:nvSpPr>
          <p:spPr>
            <a:xfrm>
              <a:off x="7916773" y="262497"/>
              <a:ext cx="30440" cy="28972"/>
            </a:xfrm>
            <a:custGeom>
              <a:avLst/>
              <a:gdLst/>
              <a:ahLst/>
              <a:cxnLst/>
              <a:rect l="l" t="t" r="r" b="b"/>
              <a:pathLst>
                <a:path w="767" h="730" extrusionOk="0">
                  <a:moveTo>
                    <a:pt x="328" y="1"/>
                  </a:moveTo>
                  <a:cubicBezTo>
                    <a:pt x="138" y="34"/>
                    <a:pt x="0" y="164"/>
                    <a:pt x="25" y="411"/>
                  </a:cubicBezTo>
                  <a:cubicBezTo>
                    <a:pt x="46" y="614"/>
                    <a:pt x="168" y="730"/>
                    <a:pt x="369" y="730"/>
                  </a:cubicBezTo>
                  <a:cubicBezTo>
                    <a:pt x="376" y="730"/>
                    <a:pt x="383" y="730"/>
                    <a:pt x="391" y="729"/>
                  </a:cubicBezTo>
                  <a:cubicBezTo>
                    <a:pt x="648" y="718"/>
                    <a:pt x="766" y="564"/>
                    <a:pt x="745" y="323"/>
                  </a:cubicBezTo>
                  <a:cubicBezTo>
                    <a:pt x="727" y="114"/>
                    <a:pt x="592" y="5"/>
                    <a:pt x="328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9"/>
            <p:cNvSpPr/>
            <p:nvPr/>
          </p:nvSpPr>
          <p:spPr>
            <a:xfrm>
              <a:off x="8169389" y="262576"/>
              <a:ext cx="29527" cy="28893"/>
            </a:xfrm>
            <a:custGeom>
              <a:avLst/>
              <a:gdLst/>
              <a:ahLst/>
              <a:cxnLst/>
              <a:rect l="l" t="t" r="r" b="b"/>
              <a:pathLst>
                <a:path w="744" h="728" extrusionOk="0">
                  <a:moveTo>
                    <a:pt x="386" y="0"/>
                  </a:moveTo>
                  <a:cubicBezTo>
                    <a:pt x="363" y="0"/>
                    <a:pt x="340" y="2"/>
                    <a:pt x="315" y="5"/>
                  </a:cubicBezTo>
                  <a:cubicBezTo>
                    <a:pt x="106" y="32"/>
                    <a:pt x="0" y="177"/>
                    <a:pt x="16" y="388"/>
                  </a:cubicBezTo>
                  <a:cubicBezTo>
                    <a:pt x="34" y="615"/>
                    <a:pt x="168" y="727"/>
                    <a:pt x="368" y="727"/>
                  </a:cubicBezTo>
                  <a:cubicBezTo>
                    <a:pt x="391" y="727"/>
                    <a:pt x="415" y="726"/>
                    <a:pt x="440" y="723"/>
                  </a:cubicBezTo>
                  <a:cubicBezTo>
                    <a:pt x="648" y="698"/>
                    <a:pt x="743" y="552"/>
                    <a:pt x="742" y="340"/>
                  </a:cubicBezTo>
                  <a:cubicBezTo>
                    <a:pt x="712" y="115"/>
                    <a:pt x="586" y="0"/>
                    <a:pt x="386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9"/>
            <p:cNvSpPr/>
            <p:nvPr/>
          </p:nvSpPr>
          <p:spPr>
            <a:xfrm>
              <a:off x="8421926" y="262576"/>
              <a:ext cx="29964" cy="29051"/>
            </a:xfrm>
            <a:custGeom>
              <a:avLst/>
              <a:gdLst/>
              <a:ahLst/>
              <a:cxnLst/>
              <a:rect l="l" t="t" r="r" b="b"/>
              <a:pathLst>
                <a:path w="755" h="732" extrusionOk="0">
                  <a:moveTo>
                    <a:pt x="387" y="1"/>
                  </a:moveTo>
                  <a:cubicBezTo>
                    <a:pt x="360" y="1"/>
                    <a:pt x="331" y="3"/>
                    <a:pt x="301" y="7"/>
                  </a:cubicBezTo>
                  <a:cubicBezTo>
                    <a:pt x="92" y="41"/>
                    <a:pt x="0" y="192"/>
                    <a:pt x="8" y="401"/>
                  </a:cubicBezTo>
                  <a:cubicBezTo>
                    <a:pt x="41" y="621"/>
                    <a:pt x="169" y="732"/>
                    <a:pt x="363" y="732"/>
                  </a:cubicBezTo>
                  <a:cubicBezTo>
                    <a:pt x="389" y="732"/>
                    <a:pt x="416" y="730"/>
                    <a:pt x="444" y="726"/>
                  </a:cubicBezTo>
                  <a:cubicBezTo>
                    <a:pt x="651" y="693"/>
                    <a:pt x="755" y="541"/>
                    <a:pt x="733" y="333"/>
                  </a:cubicBezTo>
                  <a:cubicBezTo>
                    <a:pt x="712" y="111"/>
                    <a:pt x="580" y="1"/>
                    <a:pt x="387" y="1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9"/>
            <p:cNvSpPr/>
            <p:nvPr/>
          </p:nvSpPr>
          <p:spPr>
            <a:xfrm>
              <a:off x="8673313" y="262616"/>
              <a:ext cx="30956" cy="28893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374" y="0"/>
                  </a:moveTo>
                  <a:cubicBezTo>
                    <a:pt x="189" y="0"/>
                    <a:pt x="60" y="106"/>
                    <a:pt x="34" y="300"/>
                  </a:cubicBezTo>
                  <a:cubicBezTo>
                    <a:pt x="1" y="540"/>
                    <a:pt x="116" y="696"/>
                    <a:pt x="368" y="728"/>
                  </a:cubicBezTo>
                  <a:cubicBezTo>
                    <a:pt x="372" y="728"/>
                    <a:pt x="377" y="728"/>
                    <a:pt x="381" y="728"/>
                  </a:cubicBezTo>
                  <a:cubicBezTo>
                    <a:pt x="584" y="728"/>
                    <a:pt x="727" y="631"/>
                    <a:pt x="751" y="424"/>
                  </a:cubicBezTo>
                  <a:cubicBezTo>
                    <a:pt x="780" y="186"/>
                    <a:pt x="671" y="24"/>
                    <a:pt x="417" y="2"/>
                  </a:cubicBezTo>
                  <a:cubicBezTo>
                    <a:pt x="402" y="1"/>
                    <a:pt x="388" y="0"/>
                    <a:pt x="374" y="0"/>
                  </a:cubicBezTo>
                  <a:close/>
                </a:path>
              </a:pathLst>
            </a:custGeom>
            <a:solidFill>
              <a:srgbClr val="540E8B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757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388" y="82808"/>
            <a:ext cx="6469394" cy="57070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75" y="784361"/>
            <a:ext cx="6390608" cy="435609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11118" y="1970"/>
            <a:ext cx="6496698" cy="8112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+mj-ea"/>
                <a:cs typeface="+mj-cs"/>
              </a:defRPr>
            </a:lvl1pPr>
          </a:lstStyle>
          <a:p>
            <a:pPr marL="385763" indent="-385763" algn="just">
              <a:buAutoNum type="alphaLcPeriod"/>
            </a:pP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1450"/>
            <a:ext cx="9144000" cy="81469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256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hlinkClick r:id="rId2" action="ppaction://hlinkfile"/>
            <a:extLst>
              <a:ext uri="{FF2B5EF4-FFF2-40B4-BE49-F238E27FC236}">
                <a16:creationId xmlns:a16="http://schemas.microsoft.com/office/drawing/2014/main" id="{C79CB65F-2892-4FF1-BEE7-FFFE85090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5410"/>
            <a:ext cx="6858000" cy="4154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DẠNG THÙ HÌNH CỦA CACBON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C49E2CD-6417-4A00-8D00-DD92C2775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80171"/>
              </p:ext>
            </p:extLst>
          </p:nvPr>
        </p:nvGraphicFramePr>
        <p:xfrm>
          <a:off x="1257300" y="685800"/>
          <a:ext cx="6979444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53" descr="tinh theå kim cuonh xoay">
            <a:extLst>
              <a:ext uri="{FF2B5EF4-FFF2-40B4-BE49-F238E27FC236}">
                <a16:creationId xmlns:a16="http://schemas.microsoft.com/office/drawing/2014/main" id="{45F1EFE4-69FB-4A7B-8D47-82B5340D8F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93" y="3070429"/>
            <a:ext cx="1834771" cy="148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3" descr="Graphit_gitter">
            <a:extLst>
              <a:ext uri="{FF2B5EF4-FFF2-40B4-BE49-F238E27FC236}">
                <a16:creationId xmlns:a16="http://schemas.microsoft.com/office/drawing/2014/main" id="{8CA589CF-34B0-4294-9319-AE4B9FCEF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00" y="3097683"/>
            <a:ext cx="1771650" cy="148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1E3CDD07-4BA5-4999-9A69-E43217E21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70" y="4522069"/>
            <a:ext cx="298960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500" b="1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altLang="en-US" sz="1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b="1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en-US" sz="1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5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5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ACAE4E8-A5C3-48C5-8065-F79C613A4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488" y="4522069"/>
            <a:ext cx="1771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8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647C8D9-5E78-4EC1-9CAB-C05DDDA50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250" y="3395871"/>
            <a:ext cx="2400181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(than </a:t>
            </a:r>
            <a:r>
              <a:rPr lang="en-US" altLang="en-US" sz="18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, than </a:t>
            </a:r>
            <a:r>
              <a:rPr lang="en-US" altLang="en-US" sz="1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, than </a:t>
            </a:r>
            <a:r>
              <a:rPr lang="en-US" altLang="en-US" sz="18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800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dirty="0" err="1">
                <a:latin typeface="Times New Roman" pitchFamily="18" charset="0"/>
                <a:cs typeface="Times New Roman" pitchFamily="18" charset="0"/>
              </a:rPr>
              <a:t>hóng</a:t>
            </a: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...)</a:t>
            </a:r>
          </a:p>
          <a:p>
            <a:pPr>
              <a:spcBef>
                <a:spcPct val="50000"/>
              </a:spcBef>
            </a:pPr>
            <a:r>
              <a:rPr lang="en-US" altLang="en-US" sz="1800" b="1" dirty="0" err="1"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Cartoonist Day by Slidesgo">
  <a:themeElements>
    <a:clrScheme name="Simple Light">
      <a:dk1>
        <a:srgbClr val="540E8B"/>
      </a:dk1>
      <a:lt1>
        <a:srgbClr val="FFFFFF"/>
      </a:lt1>
      <a:dk2>
        <a:srgbClr val="CA78F8"/>
      </a:dk2>
      <a:lt2>
        <a:srgbClr val="EA63BD"/>
      </a:lt2>
      <a:accent1>
        <a:srgbClr val="FD99D7"/>
      </a:accent1>
      <a:accent2>
        <a:srgbClr val="EFE160"/>
      </a:accent2>
      <a:accent3>
        <a:srgbClr val="FDF7AB"/>
      </a:accent3>
      <a:accent4>
        <a:srgbClr val="61CAE2"/>
      </a:accent4>
      <a:accent5>
        <a:srgbClr val="95E7FC"/>
      </a:accent5>
      <a:accent6>
        <a:srgbClr val="CDDEEC"/>
      </a:accent6>
      <a:hlink>
        <a:srgbClr val="540E8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yositis Disease by Slidesgo">
  <a:themeElements>
    <a:clrScheme name="Simple Light">
      <a:dk1>
        <a:srgbClr val="292929"/>
      </a:dk1>
      <a:lt1>
        <a:srgbClr val="FFFFFF"/>
      </a:lt1>
      <a:dk2>
        <a:srgbClr val="95FCE1"/>
      </a:dk2>
      <a:lt2>
        <a:srgbClr val="769EF6"/>
      </a:lt2>
      <a:accent1>
        <a:srgbClr val="B2D16F"/>
      </a:accent1>
      <a:accent2>
        <a:srgbClr val="F5D147"/>
      </a:accent2>
      <a:accent3>
        <a:srgbClr val="F09748"/>
      </a:accent3>
      <a:accent4>
        <a:srgbClr val="DB5050"/>
      </a:accent4>
      <a:accent5>
        <a:srgbClr val="E789A8"/>
      </a:accent5>
      <a:accent6>
        <a:srgbClr val="644DB4"/>
      </a:accent6>
      <a:hlink>
        <a:srgbClr val="2929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958</Words>
  <Application>Microsoft Office PowerPoint</Application>
  <PresentationFormat>On-screen Show (16:9)</PresentationFormat>
  <Paragraphs>173</Paragraphs>
  <Slides>32</Slides>
  <Notes>12</Notes>
  <HiddenSlides>0</HiddenSlides>
  <MMClips>2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60" baseType="lpstr">
      <vt:lpstr>Wingdings</vt:lpstr>
      <vt:lpstr>Arial</vt:lpstr>
      <vt:lpstr>Proxima Nova</vt:lpstr>
      <vt:lpstr>#9Slide03 AllRoundGothic</vt:lpstr>
      <vt:lpstr>.VnTime</vt:lpstr>
      <vt:lpstr>Palatino Linotype</vt:lpstr>
      <vt:lpstr>Pacifico</vt:lpstr>
      <vt:lpstr>Capriola</vt:lpstr>
      <vt:lpstr>Verdana</vt:lpstr>
      <vt:lpstr>#9Slide03 BoosterNextFYBlack</vt:lpstr>
      <vt:lpstr>Alef</vt:lpstr>
      <vt:lpstr>Proxima Nova Semibold</vt:lpstr>
      <vt:lpstr>Manjari</vt:lpstr>
      <vt:lpstr>.VnExoticH</vt:lpstr>
      <vt:lpstr>Kalam</vt:lpstr>
      <vt:lpstr>Dosis</vt:lpstr>
      <vt:lpstr>Tenor Sans</vt:lpstr>
      <vt:lpstr>Overpass</vt:lpstr>
      <vt:lpstr>.VnTimeH</vt:lpstr>
      <vt:lpstr>Tahoma</vt:lpstr>
      <vt:lpstr>#9Slide03 Arima Madurai</vt:lpstr>
      <vt:lpstr>Times New Roman</vt:lpstr>
      <vt:lpstr>Montserrat</vt:lpstr>
      <vt:lpstr>Bebas Neue</vt:lpstr>
      <vt:lpstr>Cartoonist Day by Slidesgo</vt:lpstr>
      <vt:lpstr>Slidesgo Final Pages</vt:lpstr>
      <vt:lpstr>Myositis Disease by Slidesgo</vt:lpstr>
      <vt:lpstr>CS ChemDraw Drawing</vt:lpstr>
      <vt:lpstr>PowerPoint Presentation</vt:lpstr>
      <vt:lpstr>      Bài 27:  CACBON</vt:lpstr>
      <vt:lpstr>PowerPoint Presentation</vt:lpstr>
      <vt:lpstr>1. Dạng thù hình là gì ?</vt:lpstr>
      <vt:lpstr>PowerPoint Presentation</vt:lpstr>
      <vt:lpstr>PowerPoint Presentation</vt:lpstr>
      <vt:lpstr>Cacbon có những dạng thù hình nào ?</vt:lpstr>
      <vt:lpstr>Khám phá các dạng thù hình hình chính của cacbon.</vt:lpstr>
      <vt:lpstr>PowerPoint Presentation</vt:lpstr>
      <vt:lpstr>PowerPoint Presentation</vt:lpstr>
      <vt:lpstr>II – TÍNH CHẤT CỦA CACBON</vt:lpstr>
      <vt:lpstr>1. Tính chất hấp phụ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 hoạt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 hoa có thể khử được mùi hôi trong tủ lạnh.   Nêu các cách khác giúp khử mùi hôi trong tủ lạnh.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Bài 2:  Hạt nhân nguyên tử -  Nguyên tố hoá học – Đồng vị</dc:title>
  <cp:lastModifiedBy>Gekombe, Amon</cp:lastModifiedBy>
  <cp:revision>18</cp:revision>
  <dcterms:modified xsi:type="dcterms:W3CDTF">2022-12-24T02:57:16Z</dcterms:modified>
</cp:coreProperties>
</file>