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slideLayouts/slideLayout45.xml" ContentType="application/vnd.openxmlformats-officedocument.presentationml.slideLayout+xml"/>
  <Override PartName="/ppt/theme/theme4.xml" ContentType="application/vnd.openxmlformats-officedocument.theme+xml"/>
  <Override PartName="/ppt/tags/tag2.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2" r:id="rId2"/>
    <p:sldMasterId id="2147483728" r:id="rId3"/>
    <p:sldMasterId id="2147483730" r:id="rId4"/>
  </p:sldMasterIdLst>
  <p:notesMasterIdLst>
    <p:notesMasterId r:id="rId44"/>
  </p:notesMasterIdLst>
  <p:sldIdLst>
    <p:sldId id="541" r:id="rId5"/>
    <p:sldId id="256" r:id="rId6"/>
    <p:sldId id="554" r:id="rId7"/>
    <p:sldId id="550" r:id="rId8"/>
    <p:sldId id="276" r:id="rId9"/>
    <p:sldId id="277" r:id="rId10"/>
    <p:sldId id="593" r:id="rId11"/>
    <p:sldId id="258" r:id="rId12"/>
    <p:sldId id="262" r:id="rId13"/>
    <p:sldId id="594" r:id="rId14"/>
    <p:sldId id="400" r:id="rId15"/>
    <p:sldId id="606" r:id="rId16"/>
    <p:sldId id="601" r:id="rId17"/>
    <p:sldId id="607" r:id="rId18"/>
    <p:sldId id="600" r:id="rId19"/>
    <p:sldId id="608" r:id="rId20"/>
    <p:sldId id="284" r:id="rId21"/>
    <p:sldId id="283" r:id="rId22"/>
    <p:sldId id="595" r:id="rId23"/>
    <p:sldId id="597" r:id="rId24"/>
    <p:sldId id="266" r:id="rId25"/>
    <p:sldId id="614" r:id="rId26"/>
    <p:sldId id="278" r:id="rId27"/>
    <p:sldId id="314" r:id="rId28"/>
    <p:sldId id="310" r:id="rId29"/>
    <p:sldId id="311" r:id="rId30"/>
    <p:sldId id="334" r:id="rId31"/>
    <p:sldId id="598" r:id="rId32"/>
    <p:sldId id="302" r:id="rId33"/>
    <p:sldId id="299" r:id="rId34"/>
    <p:sldId id="300" r:id="rId35"/>
    <p:sldId id="301" r:id="rId36"/>
    <p:sldId id="616" r:id="rId37"/>
    <p:sldId id="280" r:id="rId38"/>
    <p:sldId id="281" r:id="rId39"/>
    <p:sldId id="282" r:id="rId40"/>
    <p:sldId id="617" r:id="rId41"/>
    <p:sldId id="592" r:id="rId42"/>
    <p:sldId id="589"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72" autoAdjust="0"/>
    <p:restoredTop sz="94660"/>
  </p:normalViewPr>
  <p:slideViewPr>
    <p:cSldViewPr snapToGrid="0">
      <p:cViewPr varScale="1">
        <p:scale>
          <a:sx n="64" d="100"/>
          <a:sy n="64" d="100"/>
        </p:scale>
        <p:origin x="76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BE0EE5-D10A-4275-82E2-9A601335A127}" type="doc">
      <dgm:prSet loTypeId="urn:microsoft.com/office/officeart/2005/8/layout/chevron2" loCatId="process" qsTypeId="urn:microsoft.com/office/officeart/2005/8/quickstyle/3d1" qsCatId="3D" csTypeId="urn:microsoft.com/office/officeart/2005/8/colors/colorful4" csCatId="colorful" phldr="1"/>
      <dgm:spPr/>
      <dgm:t>
        <a:bodyPr/>
        <a:lstStyle/>
        <a:p>
          <a:endParaRPr lang="en-US"/>
        </a:p>
      </dgm:t>
    </dgm:pt>
    <dgm:pt modelId="{A8F10604-7F12-42CF-83A8-974981CDD778}">
      <dgm:prSet phldrT="[Text]" custT="1"/>
      <dgm:spPr/>
      <dgm:t>
        <a:bodyPr/>
        <a:lstStyle/>
        <a:p>
          <a:r>
            <a:rPr lang="en-US" sz="2000">
              <a:latin typeface="Times New Roman" panose="02020603050405020304" pitchFamily="18" charset="0"/>
              <a:cs typeface="Times New Roman" panose="02020603050405020304" pitchFamily="18" charset="0"/>
            </a:rPr>
            <a:t>Phương tiện giao thông</a:t>
          </a:r>
        </a:p>
      </dgm:t>
    </dgm:pt>
    <dgm:pt modelId="{6E41874B-EF9A-47B8-AF7F-A98B022FE332}" type="parTrans" cxnId="{A7E5FFF7-E944-4111-9ADD-0CFDE9B3C0BA}">
      <dgm:prSet/>
      <dgm:spPr/>
      <dgm:t>
        <a:bodyPr/>
        <a:lstStyle/>
        <a:p>
          <a:endParaRPr lang="en-US" sz="3600">
            <a:latin typeface="Times New Roman" panose="02020603050405020304" pitchFamily="18" charset="0"/>
            <a:cs typeface="Times New Roman" panose="02020603050405020304" pitchFamily="18" charset="0"/>
          </a:endParaRPr>
        </a:p>
      </dgm:t>
    </dgm:pt>
    <dgm:pt modelId="{3968A77B-AE2B-4C5B-8A09-ABFC23BB63F7}" type="sibTrans" cxnId="{A7E5FFF7-E944-4111-9ADD-0CFDE9B3C0BA}">
      <dgm:prSet/>
      <dgm:spPr/>
      <dgm:t>
        <a:bodyPr/>
        <a:lstStyle/>
        <a:p>
          <a:endParaRPr lang="en-US" sz="3600">
            <a:latin typeface="Times New Roman" panose="02020603050405020304" pitchFamily="18" charset="0"/>
            <a:cs typeface="Times New Roman" panose="02020603050405020304" pitchFamily="18" charset="0"/>
          </a:endParaRPr>
        </a:p>
      </dgm:t>
    </dgm:pt>
    <dgm:pt modelId="{E38CA051-6B5B-4EB3-8988-7DE903F94A25}">
      <dgm:prSet phldrT="[Text]" custT="1"/>
      <dgm:spPr/>
      <dgm:t>
        <a:bodyPr/>
        <a:lstStyle/>
        <a:p>
          <a:r>
            <a:rPr lang="en-US" sz="3600">
              <a:solidFill>
                <a:srgbClr val="0070C0"/>
              </a:solidFill>
              <a:latin typeface="Times New Roman" panose="02020603050405020304" pitchFamily="18" charset="0"/>
              <a:cs typeface="Times New Roman" panose="02020603050405020304" pitchFamily="18" charset="0"/>
            </a:rPr>
            <a:t>Không xe cộ…</a:t>
          </a:r>
        </a:p>
      </dgm:t>
    </dgm:pt>
    <dgm:pt modelId="{741B4420-7876-447F-BC02-35A3EC94FE22}" type="parTrans" cxnId="{6623BE80-D3C6-4599-AB60-F65E033F7F9D}">
      <dgm:prSet/>
      <dgm:spPr/>
      <dgm:t>
        <a:bodyPr/>
        <a:lstStyle/>
        <a:p>
          <a:endParaRPr lang="en-US" sz="3600">
            <a:latin typeface="Times New Roman" panose="02020603050405020304" pitchFamily="18" charset="0"/>
            <a:cs typeface="Times New Roman" panose="02020603050405020304" pitchFamily="18" charset="0"/>
          </a:endParaRPr>
        </a:p>
      </dgm:t>
    </dgm:pt>
    <dgm:pt modelId="{45690DC0-EE9C-47AA-BF39-EAC6A0A6427B}" type="sibTrans" cxnId="{6623BE80-D3C6-4599-AB60-F65E033F7F9D}">
      <dgm:prSet/>
      <dgm:spPr/>
      <dgm:t>
        <a:bodyPr/>
        <a:lstStyle/>
        <a:p>
          <a:endParaRPr lang="en-US" sz="3600">
            <a:latin typeface="Times New Roman" panose="02020603050405020304" pitchFamily="18" charset="0"/>
            <a:cs typeface="Times New Roman" panose="02020603050405020304" pitchFamily="18" charset="0"/>
          </a:endParaRPr>
        </a:p>
      </dgm:t>
    </dgm:pt>
    <dgm:pt modelId="{0FCC8FFD-A7C1-456C-B678-E1F46837BA30}">
      <dgm:prSet phldrT="[Text]" custT="1"/>
      <dgm:spPr/>
      <dgm:t>
        <a:bodyPr/>
        <a:lstStyle/>
        <a:p>
          <a:r>
            <a:rPr lang="en-US" sz="3600">
              <a:solidFill>
                <a:srgbClr val="0070C0"/>
              </a:solidFill>
              <a:latin typeface="Times New Roman" panose="02020603050405020304" pitchFamily="18" charset="0"/>
              <a:cs typeface="Times New Roman" panose="02020603050405020304" pitchFamily="18" charset="0"/>
            </a:rPr>
            <a:t>Không tàu lửa…</a:t>
          </a:r>
        </a:p>
      </dgm:t>
    </dgm:pt>
    <dgm:pt modelId="{3F445371-08F7-4B02-969A-9726D6C01004}" type="parTrans" cxnId="{526D0DF7-35E1-4E45-88DD-7D3F190AE5A5}">
      <dgm:prSet/>
      <dgm:spPr/>
      <dgm:t>
        <a:bodyPr/>
        <a:lstStyle/>
        <a:p>
          <a:endParaRPr lang="en-US" sz="3600">
            <a:latin typeface="Times New Roman" panose="02020603050405020304" pitchFamily="18" charset="0"/>
            <a:cs typeface="Times New Roman" panose="02020603050405020304" pitchFamily="18" charset="0"/>
          </a:endParaRPr>
        </a:p>
      </dgm:t>
    </dgm:pt>
    <dgm:pt modelId="{A85232DA-BDA5-49B2-84E3-33FD2E6361B2}" type="sibTrans" cxnId="{526D0DF7-35E1-4E45-88DD-7D3F190AE5A5}">
      <dgm:prSet/>
      <dgm:spPr/>
      <dgm:t>
        <a:bodyPr/>
        <a:lstStyle/>
        <a:p>
          <a:endParaRPr lang="en-US" sz="3600">
            <a:latin typeface="Times New Roman" panose="02020603050405020304" pitchFamily="18" charset="0"/>
            <a:cs typeface="Times New Roman" panose="02020603050405020304" pitchFamily="18" charset="0"/>
          </a:endParaRPr>
        </a:p>
      </dgm:t>
    </dgm:pt>
    <dgm:pt modelId="{14E0794D-2689-4EF7-8B01-A081435337BB}">
      <dgm:prSet phldrT="[Text]" custT="1"/>
      <dgm:spPr/>
      <dgm:t>
        <a:bodyPr/>
        <a:lstStyle/>
        <a:p>
          <a:r>
            <a:rPr lang="en-US" sz="2000">
              <a:latin typeface="Times New Roman" panose="02020603050405020304" pitchFamily="18" charset="0"/>
              <a:cs typeface="Times New Roman" panose="02020603050405020304" pitchFamily="18" charset="0"/>
            </a:rPr>
            <a:t>Cơ sở hạ tầng</a:t>
          </a:r>
        </a:p>
      </dgm:t>
    </dgm:pt>
    <dgm:pt modelId="{F3E1BE58-5AD6-483D-A654-A8D31A544F6B}" type="parTrans" cxnId="{935AC5C3-B003-4386-B9F0-5D28971E4001}">
      <dgm:prSet/>
      <dgm:spPr/>
      <dgm:t>
        <a:bodyPr/>
        <a:lstStyle/>
        <a:p>
          <a:endParaRPr lang="en-US" sz="3600">
            <a:latin typeface="Times New Roman" panose="02020603050405020304" pitchFamily="18" charset="0"/>
            <a:cs typeface="Times New Roman" panose="02020603050405020304" pitchFamily="18" charset="0"/>
          </a:endParaRPr>
        </a:p>
      </dgm:t>
    </dgm:pt>
    <dgm:pt modelId="{69F18E32-D740-4442-997F-5FD402B7AC1A}" type="sibTrans" cxnId="{935AC5C3-B003-4386-B9F0-5D28971E4001}">
      <dgm:prSet/>
      <dgm:spPr/>
      <dgm:t>
        <a:bodyPr/>
        <a:lstStyle/>
        <a:p>
          <a:endParaRPr lang="en-US" sz="3600">
            <a:latin typeface="Times New Roman" panose="02020603050405020304" pitchFamily="18" charset="0"/>
            <a:cs typeface="Times New Roman" panose="02020603050405020304" pitchFamily="18" charset="0"/>
          </a:endParaRPr>
        </a:p>
      </dgm:t>
    </dgm:pt>
    <dgm:pt modelId="{31888B72-D8D6-48F9-9D3A-5AD0889EF880}">
      <dgm:prSet phldrT="[Text]" custT="1"/>
      <dgm:spPr/>
      <dgm:t>
        <a:bodyPr/>
        <a:lstStyle/>
        <a:p>
          <a:r>
            <a:rPr lang="en-US" sz="3600">
              <a:solidFill>
                <a:srgbClr val="0070C0"/>
              </a:solidFill>
              <a:latin typeface="Times New Roman" panose="02020603050405020304" pitchFamily="18" charset="0"/>
              <a:cs typeface="Times New Roman" panose="02020603050405020304" pitchFamily="18" charset="0"/>
            </a:rPr>
            <a:t>Hệ thống giao thông, nhà cửa… thành cát bụi.</a:t>
          </a:r>
        </a:p>
      </dgm:t>
    </dgm:pt>
    <dgm:pt modelId="{4C87C344-FE26-405F-8163-B3DDB525D948}" type="parTrans" cxnId="{483EA34A-9681-427F-9484-8CCA260BA4DB}">
      <dgm:prSet/>
      <dgm:spPr/>
      <dgm:t>
        <a:bodyPr/>
        <a:lstStyle/>
        <a:p>
          <a:endParaRPr lang="en-US" sz="3600">
            <a:latin typeface="Times New Roman" panose="02020603050405020304" pitchFamily="18" charset="0"/>
            <a:cs typeface="Times New Roman" panose="02020603050405020304" pitchFamily="18" charset="0"/>
          </a:endParaRPr>
        </a:p>
      </dgm:t>
    </dgm:pt>
    <dgm:pt modelId="{D7162A1B-D7E5-4CD3-9384-E16EC5D792D7}" type="sibTrans" cxnId="{483EA34A-9681-427F-9484-8CCA260BA4DB}">
      <dgm:prSet/>
      <dgm:spPr/>
      <dgm:t>
        <a:bodyPr/>
        <a:lstStyle/>
        <a:p>
          <a:endParaRPr lang="en-US" sz="3600">
            <a:latin typeface="Times New Roman" panose="02020603050405020304" pitchFamily="18" charset="0"/>
            <a:cs typeface="Times New Roman" panose="02020603050405020304" pitchFamily="18" charset="0"/>
          </a:endParaRPr>
        </a:p>
      </dgm:t>
    </dgm:pt>
    <dgm:pt modelId="{8A133DF1-C8FB-4AE1-B4D4-BFDB3E525A38}">
      <dgm:prSet phldrT="[Text]" custT="1"/>
      <dgm:spPr/>
      <dgm:t>
        <a:bodyPr/>
        <a:lstStyle/>
        <a:p>
          <a:r>
            <a:rPr lang="en-US" sz="2000">
              <a:latin typeface="Times New Roman" panose="02020603050405020304" pitchFamily="18" charset="0"/>
              <a:cs typeface="Times New Roman" panose="02020603050405020304" pitchFamily="18" charset="0"/>
            </a:rPr>
            <a:t>Động thực vật, con người</a:t>
          </a:r>
        </a:p>
      </dgm:t>
    </dgm:pt>
    <dgm:pt modelId="{E4E4C335-80DC-4297-9A3D-317852B23AC4}" type="parTrans" cxnId="{02AC6770-EA77-4090-8597-1B6EFFBB6E74}">
      <dgm:prSet/>
      <dgm:spPr/>
      <dgm:t>
        <a:bodyPr/>
        <a:lstStyle/>
        <a:p>
          <a:endParaRPr lang="en-US" sz="3600">
            <a:latin typeface="Times New Roman" panose="02020603050405020304" pitchFamily="18" charset="0"/>
            <a:cs typeface="Times New Roman" panose="02020603050405020304" pitchFamily="18" charset="0"/>
          </a:endParaRPr>
        </a:p>
      </dgm:t>
    </dgm:pt>
    <dgm:pt modelId="{447CAA9F-684C-4EF5-BA30-08E4299A54C2}" type="sibTrans" cxnId="{02AC6770-EA77-4090-8597-1B6EFFBB6E74}">
      <dgm:prSet/>
      <dgm:spPr/>
      <dgm:t>
        <a:bodyPr/>
        <a:lstStyle/>
        <a:p>
          <a:endParaRPr lang="en-US" sz="3600">
            <a:latin typeface="Times New Roman" panose="02020603050405020304" pitchFamily="18" charset="0"/>
            <a:cs typeface="Times New Roman" panose="02020603050405020304" pitchFamily="18" charset="0"/>
          </a:endParaRPr>
        </a:p>
      </dgm:t>
    </dgm:pt>
    <dgm:pt modelId="{8A512314-0B62-44C8-AEBD-9FB2DD9677FC}">
      <dgm:prSet phldrT="[Text]" custT="1"/>
      <dgm:spPr/>
      <dgm:t>
        <a:bodyPr/>
        <a:lstStyle/>
        <a:p>
          <a:r>
            <a:rPr lang="en-US" sz="3600">
              <a:solidFill>
                <a:srgbClr val="0070C0"/>
              </a:solidFill>
              <a:latin typeface="Times New Roman" panose="02020603050405020304" pitchFamily="18" charset="0"/>
              <a:cs typeface="Times New Roman" panose="02020603050405020304" pitchFamily="18" charset="0"/>
            </a:rPr>
            <a:t>Cây cỏ héo tàn…</a:t>
          </a:r>
        </a:p>
      </dgm:t>
    </dgm:pt>
    <dgm:pt modelId="{10167E86-4334-45DE-B638-65E85E2FBD44}" type="parTrans" cxnId="{D5EB1E7A-81BA-45F4-B8ED-98E6909D78AA}">
      <dgm:prSet/>
      <dgm:spPr/>
      <dgm:t>
        <a:bodyPr/>
        <a:lstStyle/>
        <a:p>
          <a:endParaRPr lang="en-US" sz="3600">
            <a:latin typeface="Times New Roman" panose="02020603050405020304" pitchFamily="18" charset="0"/>
            <a:cs typeface="Times New Roman" panose="02020603050405020304" pitchFamily="18" charset="0"/>
          </a:endParaRPr>
        </a:p>
      </dgm:t>
    </dgm:pt>
    <dgm:pt modelId="{ADCAD8D9-946F-47D9-AFE0-B0425FEFC1D3}" type="sibTrans" cxnId="{D5EB1E7A-81BA-45F4-B8ED-98E6909D78AA}">
      <dgm:prSet/>
      <dgm:spPr/>
      <dgm:t>
        <a:bodyPr/>
        <a:lstStyle/>
        <a:p>
          <a:endParaRPr lang="en-US" sz="3600">
            <a:latin typeface="Times New Roman" panose="02020603050405020304" pitchFamily="18" charset="0"/>
            <a:cs typeface="Times New Roman" panose="02020603050405020304" pitchFamily="18" charset="0"/>
          </a:endParaRPr>
        </a:p>
      </dgm:t>
    </dgm:pt>
    <dgm:pt modelId="{5AE44629-D82E-4EE9-BF81-CB8136C02B07}">
      <dgm:prSet phldrT="[Text]" custT="1"/>
      <dgm:spPr/>
      <dgm:t>
        <a:bodyPr/>
        <a:lstStyle/>
        <a:p>
          <a:r>
            <a:rPr lang="en-US" sz="3600">
              <a:solidFill>
                <a:srgbClr val="0070C0"/>
              </a:solidFill>
              <a:latin typeface="Times New Roman" panose="02020603050405020304" pitchFamily="18" charset="0"/>
              <a:cs typeface="Times New Roman" panose="02020603050405020304" pitchFamily="18" charset="0"/>
            </a:rPr>
            <a:t>Con người, động vật không thể sống sót</a:t>
          </a:r>
        </a:p>
      </dgm:t>
    </dgm:pt>
    <dgm:pt modelId="{C41FD8BE-65A5-4DFC-A8DC-5F77A77E3475}" type="parTrans" cxnId="{867F3265-72B2-4AE1-8BE5-113945C0738D}">
      <dgm:prSet/>
      <dgm:spPr/>
      <dgm:t>
        <a:bodyPr/>
        <a:lstStyle/>
        <a:p>
          <a:endParaRPr lang="en-US" sz="3600">
            <a:latin typeface="Times New Roman" panose="02020603050405020304" pitchFamily="18" charset="0"/>
            <a:cs typeface="Times New Roman" panose="02020603050405020304" pitchFamily="18" charset="0"/>
          </a:endParaRPr>
        </a:p>
      </dgm:t>
    </dgm:pt>
    <dgm:pt modelId="{DA120303-C8A5-4F69-B71F-BBE3F141CF39}" type="sibTrans" cxnId="{867F3265-72B2-4AE1-8BE5-113945C0738D}">
      <dgm:prSet/>
      <dgm:spPr/>
      <dgm:t>
        <a:bodyPr/>
        <a:lstStyle/>
        <a:p>
          <a:endParaRPr lang="en-US" sz="3600">
            <a:latin typeface="Times New Roman" panose="02020603050405020304" pitchFamily="18" charset="0"/>
            <a:cs typeface="Times New Roman" panose="02020603050405020304" pitchFamily="18" charset="0"/>
          </a:endParaRPr>
        </a:p>
      </dgm:t>
    </dgm:pt>
    <dgm:pt modelId="{E31619D8-10CB-4D16-BC8C-E83A6154079C}" type="pres">
      <dgm:prSet presAssocID="{99BE0EE5-D10A-4275-82E2-9A601335A127}" presName="linearFlow" presStyleCnt="0">
        <dgm:presLayoutVars>
          <dgm:dir/>
          <dgm:animLvl val="lvl"/>
          <dgm:resizeHandles val="exact"/>
        </dgm:presLayoutVars>
      </dgm:prSet>
      <dgm:spPr/>
    </dgm:pt>
    <dgm:pt modelId="{2DDF770B-D986-481F-B9F6-DD3DDC2E50D8}" type="pres">
      <dgm:prSet presAssocID="{A8F10604-7F12-42CF-83A8-974981CDD778}" presName="composite" presStyleCnt="0"/>
      <dgm:spPr/>
    </dgm:pt>
    <dgm:pt modelId="{E9935F9F-192A-401D-8DEF-D9089CB164AE}" type="pres">
      <dgm:prSet presAssocID="{A8F10604-7F12-42CF-83A8-974981CDD778}" presName="parentText" presStyleLbl="alignNode1" presStyleIdx="0" presStyleCnt="3">
        <dgm:presLayoutVars>
          <dgm:chMax val="1"/>
          <dgm:bulletEnabled val="1"/>
        </dgm:presLayoutVars>
      </dgm:prSet>
      <dgm:spPr/>
    </dgm:pt>
    <dgm:pt modelId="{93DD95FB-030D-4718-863C-92BDA7EA3DBF}" type="pres">
      <dgm:prSet presAssocID="{A8F10604-7F12-42CF-83A8-974981CDD778}" presName="descendantText" presStyleLbl="alignAcc1" presStyleIdx="0" presStyleCnt="3">
        <dgm:presLayoutVars>
          <dgm:bulletEnabled val="1"/>
        </dgm:presLayoutVars>
      </dgm:prSet>
      <dgm:spPr/>
    </dgm:pt>
    <dgm:pt modelId="{0F52CE7E-04C7-48EC-BCFF-90E5040FB74C}" type="pres">
      <dgm:prSet presAssocID="{3968A77B-AE2B-4C5B-8A09-ABFC23BB63F7}" presName="sp" presStyleCnt="0"/>
      <dgm:spPr/>
    </dgm:pt>
    <dgm:pt modelId="{F4910348-2C7F-426B-841D-7EC034B3EB9C}" type="pres">
      <dgm:prSet presAssocID="{14E0794D-2689-4EF7-8B01-A081435337BB}" presName="composite" presStyleCnt="0"/>
      <dgm:spPr/>
    </dgm:pt>
    <dgm:pt modelId="{56A27603-8810-4E43-AE21-2ADF41D3583C}" type="pres">
      <dgm:prSet presAssocID="{14E0794D-2689-4EF7-8B01-A081435337BB}" presName="parentText" presStyleLbl="alignNode1" presStyleIdx="1" presStyleCnt="3">
        <dgm:presLayoutVars>
          <dgm:chMax val="1"/>
          <dgm:bulletEnabled val="1"/>
        </dgm:presLayoutVars>
      </dgm:prSet>
      <dgm:spPr/>
    </dgm:pt>
    <dgm:pt modelId="{9937F768-AA72-4692-BEED-C11D284F7E60}" type="pres">
      <dgm:prSet presAssocID="{14E0794D-2689-4EF7-8B01-A081435337BB}" presName="descendantText" presStyleLbl="alignAcc1" presStyleIdx="1" presStyleCnt="3">
        <dgm:presLayoutVars>
          <dgm:bulletEnabled val="1"/>
        </dgm:presLayoutVars>
      </dgm:prSet>
      <dgm:spPr/>
    </dgm:pt>
    <dgm:pt modelId="{F7EACE32-D6DF-4A15-A5EC-F3BEAB5F6DD0}" type="pres">
      <dgm:prSet presAssocID="{69F18E32-D740-4442-997F-5FD402B7AC1A}" presName="sp" presStyleCnt="0"/>
      <dgm:spPr/>
    </dgm:pt>
    <dgm:pt modelId="{FBA0C5A2-D603-4A8A-A003-3918C7CE4C11}" type="pres">
      <dgm:prSet presAssocID="{8A133DF1-C8FB-4AE1-B4D4-BFDB3E525A38}" presName="composite" presStyleCnt="0"/>
      <dgm:spPr/>
    </dgm:pt>
    <dgm:pt modelId="{DE44DA41-90B2-4755-83A5-9FCA8800DCE4}" type="pres">
      <dgm:prSet presAssocID="{8A133DF1-C8FB-4AE1-B4D4-BFDB3E525A38}" presName="parentText" presStyleLbl="alignNode1" presStyleIdx="2" presStyleCnt="3">
        <dgm:presLayoutVars>
          <dgm:chMax val="1"/>
          <dgm:bulletEnabled val="1"/>
        </dgm:presLayoutVars>
      </dgm:prSet>
      <dgm:spPr/>
    </dgm:pt>
    <dgm:pt modelId="{61DCA30B-4D71-495D-84E2-3ABCE0D8A844}" type="pres">
      <dgm:prSet presAssocID="{8A133DF1-C8FB-4AE1-B4D4-BFDB3E525A38}" presName="descendantText" presStyleLbl="alignAcc1" presStyleIdx="2" presStyleCnt="3">
        <dgm:presLayoutVars>
          <dgm:bulletEnabled val="1"/>
        </dgm:presLayoutVars>
      </dgm:prSet>
      <dgm:spPr/>
    </dgm:pt>
  </dgm:ptLst>
  <dgm:cxnLst>
    <dgm:cxn modelId="{4C79CE22-A67F-49C6-B803-A142597A61DF}" type="presOf" srcId="{8A512314-0B62-44C8-AEBD-9FB2DD9677FC}" destId="{61DCA30B-4D71-495D-84E2-3ABCE0D8A844}" srcOrd="0" destOrd="0" presId="urn:microsoft.com/office/officeart/2005/8/layout/chevron2"/>
    <dgm:cxn modelId="{867F3265-72B2-4AE1-8BE5-113945C0738D}" srcId="{8A133DF1-C8FB-4AE1-B4D4-BFDB3E525A38}" destId="{5AE44629-D82E-4EE9-BF81-CB8136C02B07}" srcOrd="1" destOrd="0" parTransId="{C41FD8BE-65A5-4DFC-A8DC-5F77A77E3475}" sibTransId="{DA120303-C8A5-4F69-B71F-BBE3F141CF39}"/>
    <dgm:cxn modelId="{109A4C67-3B37-48D8-B878-20BF8498FFF7}" type="presOf" srcId="{0FCC8FFD-A7C1-456C-B678-E1F46837BA30}" destId="{93DD95FB-030D-4718-863C-92BDA7EA3DBF}" srcOrd="0" destOrd="1" presId="urn:microsoft.com/office/officeart/2005/8/layout/chevron2"/>
    <dgm:cxn modelId="{483EA34A-9681-427F-9484-8CCA260BA4DB}" srcId="{14E0794D-2689-4EF7-8B01-A081435337BB}" destId="{31888B72-D8D6-48F9-9D3A-5AD0889EF880}" srcOrd="0" destOrd="0" parTransId="{4C87C344-FE26-405F-8163-B3DDB525D948}" sibTransId="{D7162A1B-D7E5-4CD3-9384-E16EC5D792D7}"/>
    <dgm:cxn modelId="{02AC6770-EA77-4090-8597-1B6EFFBB6E74}" srcId="{99BE0EE5-D10A-4275-82E2-9A601335A127}" destId="{8A133DF1-C8FB-4AE1-B4D4-BFDB3E525A38}" srcOrd="2" destOrd="0" parTransId="{E4E4C335-80DC-4297-9A3D-317852B23AC4}" sibTransId="{447CAA9F-684C-4EF5-BA30-08E4299A54C2}"/>
    <dgm:cxn modelId="{BEF2FB53-5B84-472E-82E0-58042FA84964}" type="presOf" srcId="{A8F10604-7F12-42CF-83A8-974981CDD778}" destId="{E9935F9F-192A-401D-8DEF-D9089CB164AE}" srcOrd="0" destOrd="0" presId="urn:microsoft.com/office/officeart/2005/8/layout/chevron2"/>
    <dgm:cxn modelId="{D5EB1E7A-81BA-45F4-B8ED-98E6909D78AA}" srcId="{8A133DF1-C8FB-4AE1-B4D4-BFDB3E525A38}" destId="{8A512314-0B62-44C8-AEBD-9FB2DD9677FC}" srcOrd="0" destOrd="0" parTransId="{10167E86-4334-45DE-B638-65E85E2FBD44}" sibTransId="{ADCAD8D9-946F-47D9-AFE0-B0425FEFC1D3}"/>
    <dgm:cxn modelId="{6623BE80-D3C6-4599-AB60-F65E033F7F9D}" srcId="{A8F10604-7F12-42CF-83A8-974981CDD778}" destId="{E38CA051-6B5B-4EB3-8988-7DE903F94A25}" srcOrd="0" destOrd="0" parTransId="{741B4420-7876-447F-BC02-35A3EC94FE22}" sibTransId="{45690DC0-EE9C-47AA-BF39-EAC6A0A6427B}"/>
    <dgm:cxn modelId="{35345083-A3D3-46B8-B6D9-4136A224D298}" type="presOf" srcId="{8A133DF1-C8FB-4AE1-B4D4-BFDB3E525A38}" destId="{DE44DA41-90B2-4755-83A5-9FCA8800DCE4}" srcOrd="0" destOrd="0" presId="urn:microsoft.com/office/officeart/2005/8/layout/chevron2"/>
    <dgm:cxn modelId="{DB747C8A-9A6E-43C2-88E4-A09F65934C73}" type="presOf" srcId="{14E0794D-2689-4EF7-8B01-A081435337BB}" destId="{56A27603-8810-4E43-AE21-2ADF41D3583C}" srcOrd="0" destOrd="0" presId="urn:microsoft.com/office/officeart/2005/8/layout/chevron2"/>
    <dgm:cxn modelId="{332E3CB9-1B2C-4686-9901-ABAE1BC6E448}" type="presOf" srcId="{E38CA051-6B5B-4EB3-8988-7DE903F94A25}" destId="{93DD95FB-030D-4718-863C-92BDA7EA3DBF}" srcOrd="0" destOrd="0" presId="urn:microsoft.com/office/officeart/2005/8/layout/chevron2"/>
    <dgm:cxn modelId="{935AC5C3-B003-4386-B9F0-5D28971E4001}" srcId="{99BE0EE5-D10A-4275-82E2-9A601335A127}" destId="{14E0794D-2689-4EF7-8B01-A081435337BB}" srcOrd="1" destOrd="0" parTransId="{F3E1BE58-5AD6-483D-A654-A8D31A544F6B}" sibTransId="{69F18E32-D740-4442-997F-5FD402B7AC1A}"/>
    <dgm:cxn modelId="{02C58CD9-AC9E-4B08-B248-EAF49815953F}" type="presOf" srcId="{5AE44629-D82E-4EE9-BF81-CB8136C02B07}" destId="{61DCA30B-4D71-495D-84E2-3ABCE0D8A844}" srcOrd="0" destOrd="1" presId="urn:microsoft.com/office/officeart/2005/8/layout/chevron2"/>
    <dgm:cxn modelId="{ED3208E7-2273-4C6A-B47F-CC4DE2192C32}" type="presOf" srcId="{31888B72-D8D6-48F9-9D3A-5AD0889EF880}" destId="{9937F768-AA72-4692-BEED-C11D284F7E60}" srcOrd="0" destOrd="0" presId="urn:microsoft.com/office/officeart/2005/8/layout/chevron2"/>
    <dgm:cxn modelId="{D3A90DF3-DDFE-4B75-985B-D712D4FF1760}" type="presOf" srcId="{99BE0EE5-D10A-4275-82E2-9A601335A127}" destId="{E31619D8-10CB-4D16-BC8C-E83A6154079C}" srcOrd="0" destOrd="0" presId="urn:microsoft.com/office/officeart/2005/8/layout/chevron2"/>
    <dgm:cxn modelId="{526D0DF7-35E1-4E45-88DD-7D3F190AE5A5}" srcId="{A8F10604-7F12-42CF-83A8-974981CDD778}" destId="{0FCC8FFD-A7C1-456C-B678-E1F46837BA30}" srcOrd="1" destOrd="0" parTransId="{3F445371-08F7-4B02-969A-9726D6C01004}" sibTransId="{A85232DA-BDA5-49B2-84E3-33FD2E6361B2}"/>
    <dgm:cxn modelId="{A7E5FFF7-E944-4111-9ADD-0CFDE9B3C0BA}" srcId="{99BE0EE5-D10A-4275-82E2-9A601335A127}" destId="{A8F10604-7F12-42CF-83A8-974981CDD778}" srcOrd="0" destOrd="0" parTransId="{6E41874B-EF9A-47B8-AF7F-A98B022FE332}" sibTransId="{3968A77B-AE2B-4C5B-8A09-ABFC23BB63F7}"/>
    <dgm:cxn modelId="{973D90FF-2130-4548-9A3E-3D5EE4ABB588}" type="presParOf" srcId="{E31619D8-10CB-4D16-BC8C-E83A6154079C}" destId="{2DDF770B-D986-481F-B9F6-DD3DDC2E50D8}" srcOrd="0" destOrd="0" presId="urn:microsoft.com/office/officeart/2005/8/layout/chevron2"/>
    <dgm:cxn modelId="{D68F0C12-22EE-4865-8E82-301BD463EEA8}" type="presParOf" srcId="{2DDF770B-D986-481F-B9F6-DD3DDC2E50D8}" destId="{E9935F9F-192A-401D-8DEF-D9089CB164AE}" srcOrd="0" destOrd="0" presId="urn:microsoft.com/office/officeart/2005/8/layout/chevron2"/>
    <dgm:cxn modelId="{9C9F2409-7037-4A94-8A21-184A77D1787B}" type="presParOf" srcId="{2DDF770B-D986-481F-B9F6-DD3DDC2E50D8}" destId="{93DD95FB-030D-4718-863C-92BDA7EA3DBF}" srcOrd="1" destOrd="0" presId="urn:microsoft.com/office/officeart/2005/8/layout/chevron2"/>
    <dgm:cxn modelId="{D8B67785-4C46-41FC-8178-06821200C801}" type="presParOf" srcId="{E31619D8-10CB-4D16-BC8C-E83A6154079C}" destId="{0F52CE7E-04C7-48EC-BCFF-90E5040FB74C}" srcOrd="1" destOrd="0" presId="urn:microsoft.com/office/officeart/2005/8/layout/chevron2"/>
    <dgm:cxn modelId="{D54A2AA3-6679-445A-BFB2-10CE061F36AD}" type="presParOf" srcId="{E31619D8-10CB-4D16-BC8C-E83A6154079C}" destId="{F4910348-2C7F-426B-841D-7EC034B3EB9C}" srcOrd="2" destOrd="0" presId="urn:microsoft.com/office/officeart/2005/8/layout/chevron2"/>
    <dgm:cxn modelId="{2968BBFE-28E2-421C-8E0D-17E1C4AF25A6}" type="presParOf" srcId="{F4910348-2C7F-426B-841D-7EC034B3EB9C}" destId="{56A27603-8810-4E43-AE21-2ADF41D3583C}" srcOrd="0" destOrd="0" presId="urn:microsoft.com/office/officeart/2005/8/layout/chevron2"/>
    <dgm:cxn modelId="{50AAB016-B84D-4FF3-9A09-B20531240ACC}" type="presParOf" srcId="{F4910348-2C7F-426B-841D-7EC034B3EB9C}" destId="{9937F768-AA72-4692-BEED-C11D284F7E60}" srcOrd="1" destOrd="0" presId="urn:microsoft.com/office/officeart/2005/8/layout/chevron2"/>
    <dgm:cxn modelId="{6D4CDC2E-2C34-4973-A4DF-EE37CBF62780}" type="presParOf" srcId="{E31619D8-10CB-4D16-BC8C-E83A6154079C}" destId="{F7EACE32-D6DF-4A15-A5EC-F3BEAB5F6DD0}" srcOrd="3" destOrd="0" presId="urn:microsoft.com/office/officeart/2005/8/layout/chevron2"/>
    <dgm:cxn modelId="{51399708-7A92-4BAA-AA9D-D23B72B4ED41}" type="presParOf" srcId="{E31619D8-10CB-4D16-BC8C-E83A6154079C}" destId="{FBA0C5A2-D603-4A8A-A003-3918C7CE4C11}" srcOrd="4" destOrd="0" presId="urn:microsoft.com/office/officeart/2005/8/layout/chevron2"/>
    <dgm:cxn modelId="{0B3EED22-70B6-4DA1-96D1-EBA3B10498A6}" type="presParOf" srcId="{FBA0C5A2-D603-4A8A-A003-3918C7CE4C11}" destId="{DE44DA41-90B2-4755-83A5-9FCA8800DCE4}" srcOrd="0" destOrd="0" presId="urn:microsoft.com/office/officeart/2005/8/layout/chevron2"/>
    <dgm:cxn modelId="{53B20D1D-DE1C-4B7E-9F18-3CADECADB7CA}" type="presParOf" srcId="{FBA0C5A2-D603-4A8A-A003-3918C7CE4C11}" destId="{61DCA30B-4D71-495D-84E2-3ABCE0D8A844}"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ED48F06-58DB-4B5D-8FED-084D102713BC}"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US"/>
        </a:p>
      </dgm:t>
    </dgm:pt>
    <dgm:pt modelId="{3D193686-FA6F-47CE-9D22-F399A46E25CD}">
      <dgm:prSet phldrT="[Text]"/>
      <dgm:spPr/>
      <dgm:t>
        <a:bodyPr/>
        <a:lstStyle/>
        <a:p>
          <a:r>
            <a:rPr lang="en-US">
              <a:latin typeface="UTM Duepuntozero" panose="02040603050506020204" pitchFamily="18" charset="0"/>
            </a:rPr>
            <a:t>Fe</a:t>
          </a:r>
        </a:p>
      </dgm:t>
    </dgm:pt>
    <dgm:pt modelId="{85C6C21E-B445-45C8-9B69-C7030D0316E8}" type="parTrans" cxnId="{5BA73569-4300-43FD-9104-12794F9662CE}">
      <dgm:prSet/>
      <dgm:spPr/>
      <dgm:t>
        <a:bodyPr/>
        <a:lstStyle/>
        <a:p>
          <a:endParaRPr lang="en-US"/>
        </a:p>
      </dgm:t>
    </dgm:pt>
    <dgm:pt modelId="{309D6F8B-BB07-4116-9D6D-F6BA11D2047A}" type="sibTrans" cxnId="{5BA73569-4300-43FD-9104-12794F9662CE}">
      <dgm:prSet/>
      <dgm:spPr/>
      <dgm:t>
        <a:bodyPr/>
        <a:lstStyle/>
        <a:p>
          <a:endParaRPr lang="en-US"/>
        </a:p>
      </dgm:t>
    </dgm:pt>
    <dgm:pt modelId="{806FD03A-039F-4EF0-8D72-80F085E17B19}">
      <dgm:prSet phldrT="[Text]"/>
      <dgm:spPr>
        <a:solidFill>
          <a:schemeClr val="accent5">
            <a:lumMod val="50000"/>
          </a:schemeClr>
        </a:solidFill>
      </dgm:spPr>
      <dgm:t>
        <a:bodyPr/>
        <a:lstStyle/>
        <a:p>
          <a:r>
            <a:rPr lang="en-US" b="1">
              <a:solidFill>
                <a:srgbClr val="FFFF00"/>
              </a:solidFill>
              <a:latin typeface="UTM Duepuntozero" panose="02040603050506020204" pitchFamily="18" charset="0"/>
            </a:rPr>
            <a:t>+ phi kim</a:t>
          </a:r>
        </a:p>
      </dgm:t>
    </dgm:pt>
    <dgm:pt modelId="{FBAE04AA-54BC-4DFC-BACE-93A3C4203CF9}" type="parTrans" cxnId="{F50D15B6-F55C-4C16-A471-A0B0475399A9}">
      <dgm:prSet/>
      <dgm:spPr/>
      <dgm:t>
        <a:bodyPr/>
        <a:lstStyle/>
        <a:p>
          <a:endParaRPr lang="en-US"/>
        </a:p>
      </dgm:t>
    </dgm:pt>
    <dgm:pt modelId="{D03E06D6-CB3B-4DDA-8A16-E90C2CB56D6C}" type="sibTrans" cxnId="{F50D15B6-F55C-4C16-A471-A0B0475399A9}">
      <dgm:prSet/>
      <dgm:spPr/>
      <dgm:t>
        <a:bodyPr/>
        <a:lstStyle/>
        <a:p>
          <a:endParaRPr lang="en-US"/>
        </a:p>
      </dgm:t>
    </dgm:pt>
    <dgm:pt modelId="{4E4904AB-06DF-4B04-94A5-1B6547578EF9}">
      <dgm:prSet phldrT="[Text]"/>
      <dgm:spPr>
        <a:solidFill>
          <a:schemeClr val="accent2">
            <a:lumMod val="40000"/>
            <a:lumOff val="60000"/>
          </a:schemeClr>
        </a:solidFill>
      </dgm:spPr>
      <dgm:t>
        <a:bodyPr/>
        <a:lstStyle/>
        <a:p>
          <a:r>
            <a:rPr lang="en-US" b="1">
              <a:solidFill>
                <a:srgbClr val="C00000"/>
              </a:solidFill>
              <a:latin typeface="UTM Duepuntozero" panose="02040603050506020204" pitchFamily="18" charset="0"/>
            </a:rPr>
            <a:t>+ dd axit</a:t>
          </a:r>
        </a:p>
      </dgm:t>
    </dgm:pt>
    <dgm:pt modelId="{9AC855E7-DC13-4C98-8728-ED15157F2325}" type="parTrans" cxnId="{BA1E7F66-3609-4BCA-A39E-79EFD7E3671A}">
      <dgm:prSet/>
      <dgm:spPr/>
      <dgm:t>
        <a:bodyPr/>
        <a:lstStyle/>
        <a:p>
          <a:endParaRPr lang="en-US"/>
        </a:p>
      </dgm:t>
    </dgm:pt>
    <dgm:pt modelId="{538086E9-EBA8-4EA7-B70A-62335AEB4CA1}" type="sibTrans" cxnId="{BA1E7F66-3609-4BCA-A39E-79EFD7E3671A}">
      <dgm:prSet/>
      <dgm:spPr/>
      <dgm:t>
        <a:bodyPr/>
        <a:lstStyle/>
        <a:p>
          <a:endParaRPr lang="en-US"/>
        </a:p>
      </dgm:t>
    </dgm:pt>
    <dgm:pt modelId="{90B9DDF5-826F-465D-883F-525C1CCDB22B}">
      <dgm:prSet phldrT="[Text]"/>
      <dgm:spPr>
        <a:solidFill>
          <a:schemeClr val="accent2">
            <a:lumMod val="50000"/>
          </a:schemeClr>
        </a:solidFill>
      </dgm:spPr>
      <dgm:t>
        <a:bodyPr/>
        <a:lstStyle/>
        <a:p>
          <a:r>
            <a:rPr lang="en-US" b="1">
              <a:solidFill>
                <a:srgbClr val="FFFF00"/>
              </a:solidFill>
              <a:latin typeface="UTM Duepuntozero" panose="02040603050506020204" pitchFamily="18" charset="0"/>
            </a:rPr>
            <a:t>Dd muối</a:t>
          </a:r>
        </a:p>
      </dgm:t>
    </dgm:pt>
    <dgm:pt modelId="{6A98EE9D-19E6-432B-ABC5-17AC8A59AFEB}" type="parTrans" cxnId="{7013ED0D-1A0D-4ACF-B7D3-627A446F1667}">
      <dgm:prSet/>
      <dgm:spPr/>
      <dgm:t>
        <a:bodyPr/>
        <a:lstStyle/>
        <a:p>
          <a:endParaRPr lang="en-US"/>
        </a:p>
      </dgm:t>
    </dgm:pt>
    <dgm:pt modelId="{C5A40AF4-C53B-4513-84A6-8E2A20169C80}" type="sibTrans" cxnId="{7013ED0D-1A0D-4ACF-B7D3-627A446F1667}">
      <dgm:prSet/>
      <dgm:spPr/>
      <dgm:t>
        <a:bodyPr/>
        <a:lstStyle/>
        <a:p>
          <a:endParaRPr lang="en-US"/>
        </a:p>
      </dgm:t>
    </dgm:pt>
    <dgm:pt modelId="{6774CACA-5906-4480-9D16-6A126AF276DD}" type="pres">
      <dgm:prSet presAssocID="{CED48F06-58DB-4B5D-8FED-084D102713BC}" presName="Name0" presStyleCnt="0">
        <dgm:presLayoutVars>
          <dgm:chMax val="1"/>
          <dgm:dir/>
          <dgm:animLvl val="ctr"/>
          <dgm:resizeHandles val="exact"/>
        </dgm:presLayoutVars>
      </dgm:prSet>
      <dgm:spPr/>
    </dgm:pt>
    <dgm:pt modelId="{5E405D61-262C-44A3-B49D-F98E62CACA6A}" type="pres">
      <dgm:prSet presAssocID="{3D193686-FA6F-47CE-9D22-F399A46E25CD}" presName="centerShape" presStyleLbl="node0" presStyleIdx="0" presStyleCnt="1"/>
      <dgm:spPr/>
    </dgm:pt>
    <dgm:pt modelId="{604F55F0-7CD3-49FD-861E-A36AB77B91DA}" type="pres">
      <dgm:prSet presAssocID="{806FD03A-039F-4EF0-8D72-80F085E17B19}" presName="node" presStyleLbl="node1" presStyleIdx="0" presStyleCnt="3" custScaleX="151530" custScaleY="97339">
        <dgm:presLayoutVars>
          <dgm:bulletEnabled val="1"/>
        </dgm:presLayoutVars>
      </dgm:prSet>
      <dgm:spPr/>
    </dgm:pt>
    <dgm:pt modelId="{68C4A579-2CEC-4AB8-B2DE-ADF6F997B568}" type="pres">
      <dgm:prSet presAssocID="{806FD03A-039F-4EF0-8D72-80F085E17B19}" presName="dummy" presStyleCnt="0"/>
      <dgm:spPr/>
    </dgm:pt>
    <dgm:pt modelId="{BF70A2E2-0A7B-4334-B198-8269319CC0A8}" type="pres">
      <dgm:prSet presAssocID="{D03E06D6-CB3B-4DDA-8A16-E90C2CB56D6C}" presName="sibTrans" presStyleLbl="sibTrans2D1" presStyleIdx="0" presStyleCnt="3"/>
      <dgm:spPr/>
    </dgm:pt>
    <dgm:pt modelId="{5D2BC916-3F27-4749-98D5-FD1A2F1C062F}" type="pres">
      <dgm:prSet presAssocID="{4E4904AB-06DF-4B04-94A5-1B6547578EF9}" presName="node" presStyleLbl="node1" presStyleIdx="1" presStyleCnt="3" custScaleX="145346" custRadScaleRad="105591" custRadScaleInc="3472">
        <dgm:presLayoutVars>
          <dgm:bulletEnabled val="1"/>
        </dgm:presLayoutVars>
      </dgm:prSet>
      <dgm:spPr/>
    </dgm:pt>
    <dgm:pt modelId="{A80686E3-41C1-4CB8-A903-93B7DA25C489}" type="pres">
      <dgm:prSet presAssocID="{4E4904AB-06DF-4B04-94A5-1B6547578EF9}" presName="dummy" presStyleCnt="0"/>
      <dgm:spPr/>
    </dgm:pt>
    <dgm:pt modelId="{A5EBF782-1444-4BFD-94F2-B09257E08852}" type="pres">
      <dgm:prSet presAssocID="{538086E9-EBA8-4EA7-B70A-62335AEB4CA1}" presName="sibTrans" presStyleLbl="sibTrans2D1" presStyleIdx="1" presStyleCnt="3"/>
      <dgm:spPr/>
    </dgm:pt>
    <dgm:pt modelId="{AF42ACAE-2931-4845-AE7E-E16BC96852A8}" type="pres">
      <dgm:prSet presAssocID="{90B9DDF5-826F-465D-883F-525C1CCDB22B}" presName="node" presStyleLbl="node1" presStyleIdx="2" presStyleCnt="3" custScaleX="203136" custScaleY="113872" custRadScaleRad="104151" custRadScaleInc="2172">
        <dgm:presLayoutVars>
          <dgm:bulletEnabled val="1"/>
        </dgm:presLayoutVars>
      </dgm:prSet>
      <dgm:spPr/>
    </dgm:pt>
    <dgm:pt modelId="{1E0B2D16-FDFC-4515-AF72-99F1DBB0C082}" type="pres">
      <dgm:prSet presAssocID="{90B9DDF5-826F-465D-883F-525C1CCDB22B}" presName="dummy" presStyleCnt="0"/>
      <dgm:spPr/>
    </dgm:pt>
    <dgm:pt modelId="{30B6BCCA-AFD2-48A8-9FEA-BBC7019A25AD}" type="pres">
      <dgm:prSet presAssocID="{C5A40AF4-C53B-4513-84A6-8E2A20169C80}" presName="sibTrans" presStyleLbl="sibTrans2D1" presStyleIdx="2" presStyleCnt="3"/>
      <dgm:spPr/>
    </dgm:pt>
  </dgm:ptLst>
  <dgm:cxnLst>
    <dgm:cxn modelId="{7013ED0D-1A0D-4ACF-B7D3-627A446F1667}" srcId="{3D193686-FA6F-47CE-9D22-F399A46E25CD}" destId="{90B9DDF5-826F-465D-883F-525C1CCDB22B}" srcOrd="2" destOrd="0" parTransId="{6A98EE9D-19E6-432B-ABC5-17AC8A59AFEB}" sibTransId="{C5A40AF4-C53B-4513-84A6-8E2A20169C80}"/>
    <dgm:cxn modelId="{D9FFEA19-9DC3-474E-BBAD-3926B804E4EE}" type="presOf" srcId="{D03E06D6-CB3B-4DDA-8A16-E90C2CB56D6C}" destId="{BF70A2E2-0A7B-4334-B198-8269319CC0A8}" srcOrd="0" destOrd="0" presId="urn:microsoft.com/office/officeart/2005/8/layout/radial6"/>
    <dgm:cxn modelId="{5E3D521E-D77F-434A-B2D5-A0BEFD3878DD}" type="presOf" srcId="{806FD03A-039F-4EF0-8D72-80F085E17B19}" destId="{604F55F0-7CD3-49FD-861E-A36AB77B91DA}" srcOrd="0" destOrd="0" presId="urn:microsoft.com/office/officeart/2005/8/layout/radial6"/>
    <dgm:cxn modelId="{083CA12F-D09F-433E-9B87-0AC24C38452C}" type="presOf" srcId="{3D193686-FA6F-47CE-9D22-F399A46E25CD}" destId="{5E405D61-262C-44A3-B49D-F98E62CACA6A}" srcOrd="0" destOrd="0" presId="urn:microsoft.com/office/officeart/2005/8/layout/radial6"/>
    <dgm:cxn modelId="{8A29E142-B112-4FD2-8931-6A909C8BA386}" type="presOf" srcId="{C5A40AF4-C53B-4513-84A6-8E2A20169C80}" destId="{30B6BCCA-AFD2-48A8-9FEA-BBC7019A25AD}" srcOrd="0" destOrd="0" presId="urn:microsoft.com/office/officeart/2005/8/layout/radial6"/>
    <dgm:cxn modelId="{BA1E7F66-3609-4BCA-A39E-79EFD7E3671A}" srcId="{3D193686-FA6F-47CE-9D22-F399A46E25CD}" destId="{4E4904AB-06DF-4B04-94A5-1B6547578EF9}" srcOrd="1" destOrd="0" parTransId="{9AC855E7-DC13-4C98-8728-ED15157F2325}" sibTransId="{538086E9-EBA8-4EA7-B70A-62335AEB4CA1}"/>
    <dgm:cxn modelId="{5BA73569-4300-43FD-9104-12794F9662CE}" srcId="{CED48F06-58DB-4B5D-8FED-084D102713BC}" destId="{3D193686-FA6F-47CE-9D22-F399A46E25CD}" srcOrd="0" destOrd="0" parTransId="{85C6C21E-B445-45C8-9B69-C7030D0316E8}" sibTransId="{309D6F8B-BB07-4116-9D6D-F6BA11D2047A}"/>
    <dgm:cxn modelId="{A4B84C90-D660-4F3E-B29B-D0E33A5AFD10}" type="presOf" srcId="{4E4904AB-06DF-4B04-94A5-1B6547578EF9}" destId="{5D2BC916-3F27-4749-98D5-FD1A2F1C062F}" srcOrd="0" destOrd="0" presId="urn:microsoft.com/office/officeart/2005/8/layout/radial6"/>
    <dgm:cxn modelId="{A04A66AB-66DB-4CE0-9B1A-A8347B8B5068}" type="presOf" srcId="{90B9DDF5-826F-465D-883F-525C1CCDB22B}" destId="{AF42ACAE-2931-4845-AE7E-E16BC96852A8}" srcOrd="0" destOrd="0" presId="urn:microsoft.com/office/officeart/2005/8/layout/radial6"/>
    <dgm:cxn modelId="{CACCCDB2-A5F5-4C54-BE03-5633FAA4B64D}" type="presOf" srcId="{CED48F06-58DB-4B5D-8FED-084D102713BC}" destId="{6774CACA-5906-4480-9D16-6A126AF276DD}" srcOrd="0" destOrd="0" presId="urn:microsoft.com/office/officeart/2005/8/layout/radial6"/>
    <dgm:cxn modelId="{F50D15B6-F55C-4C16-A471-A0B0475399A9}" srcId="{3D193686-FA6F-47CE-9D22-F399A46E25CD}" destId="{806FD03A-039F-4EF0-8D72-80F085E17B19}" srcOrd="0" destOrd="0" parTransId="{FBAE04AA-54BC-4DFC-BACE-93A3C4203CF9}" sibTransId="{D03E06D6-CB3B-4DDA-8A16-E90C2CB56D6C}"/>
    <dgm:cxn modelId="{1D3637D8-BE85-47A2-9668-1CD978AD2CA7}" type="presOf" srcId="{538086E9-EBA8-4EA7-B70A-62335AEB4CA1}" destId="{A5EBF782-1444-4BFD-94F2-B09257E08852}" srcOrd="0" destOrd="0" presId="urn:microsoft.com/office/officeart/2005/8/layout/radial6"/>
    <dgm:cxn modelId="{8A146F9F-BF61-4AAE-A646-5B9D100322D5}" type="presParOf" srcId="{6774CACA-5906-4480-9D16-6A126AF276DD}" destId="{5E405D61-262C-44A3-B49D-F98E62CACA6A}" srcOrd="0" destOrd="0" presId="urn:microsoft.com/office/officeart/2005/8/layout/radial6"/>
    <dgm:cxn modelId="{543773DE-F253-436B-817F-1938C0DF2F26}" type="presParOf" srcId="{6774CACA-5906-4480-9D16-6A126AF276DD}" destId="{604F55F0-7CD3-49FD-861E-A36AB77B91DA}" srcOrd="1" destOrd="0" presId="urn:microsoft.com/office/officeart/2005/8/layout/radial6"/>
    <dgm:cxn modelId="{9D95DC6D-22D9-4D74-8E35-E5CD682C9734}" type="presParOf" srcId="{6774CACA-5906-4480-9D16-6A126AF276DD}" destId="{68C4A579-2CEC-4AB8-B2DE-ADF6F997B568}" srcOrd="2" destOrd="0" presId="urn:microsoft.com/office/officeart/2005/8/layout/radial6"/>
    <dgm:cxn modelId="{0DB48D8B-E3BB-45A0-B1B5-43174ECFE150}" type="presParOf" srcId="{6774CACA-5906-4480-9D16-6A126AF276DD}" destId="{BF70A2E2-0A7B-4334-B198-8269319CC0A8}" srcOrd="3" destOrd="0" presId="urn:microsoft.com/office/officeart/2005/8/layout/radial6"/>
    <dgm:cxn modelId="{042B8DB1-F5A2-4CC0-B6DB-9B714AD20FC8}" type="presParOf" srcId="{6774CACA-5906-4480-9D16-6A126AF276DD}" destId="{5D2BC916-3F27-4749-98D5-FD1A2F1C062F}" srcOrd="4" destOrd="0" presId="urn:microsoft.com/office/officeart/2005/8/layout/radial6"/>
    <dgm:cxn modelId="{61999400-B52B-4D9F-99E5-6AC8F3BE49DC}" type="presParOf" srcId="{6774CACA-5906-4480-9D16-6A126AF276DD}" destId="{A80686E3-41C1-4CB8-A903-93B7DA25C489}" srcOrd="5" destOrd="0" presId="urn:microsoft.com/office/officeart/2005/8/layout/radial6"/>
    <dgm:cxn modelId="{C5E906E4-0E4F-46E6-940E-12B8B7A550DC}" type="presParOf" srcId="{6774CACA-5906-4480-9D16-6A126AF276DD}" destId="{A5EBF782-1444-4BFD-94F2-B09257E08852}" srcOrd="6" destOrd="0" presId="urn:microsoft.com/office/officeart/2005/8/layout/radial6"/>
    <dgm:cxn modelId="{CCDAD006-AA19-4D68-B822-C0503AE0E554}" type="presParOf" srcId="{6774CACA-5906-4480-9D16-6A126AF276DD}" destId="{AF42ACAE-2931-4845-AE7E-E16BC96852A8}" srcOrd="7" destOrd="0" presId="urn:microsoft.com/office/officeart/2005/8/layout/radial6"/>
    <dgm:cxn modelId="{7A8174B9-E630-40C8-AEF6-0DBE1E1B389B}" type="presParOf" srcId="{6774CACA-5906-4480-9D16-6A126AF276DD}" destId="{1E0B2D16-FDFC-4515-AF72-99F1DBB0C082}" srcOrd="8" destOrd="0" presId="urn:microsoft.com/office/officeart/2005/8/layout/radial6"/>
    <dgm:cxn modelId="{C59B18B7-1DF7-4AA9-898A-672F33587790}" type="presParOf" srcId="{6774CACA-5906-4480-9D16-6A126AF276DD}" destId="{30B6BCCA-AFD2-48A8-9FEA-BBC7019A25AD}" srcOrd="9"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935F9F-192A-401D-8DEF-D9089CB164AE}">
      <dsp:nvSpPr>
        <dsp:cNvPr id="0" name=""/>
        <dsp:cNvSpPr/>
      </dsp:nvSpPr>
      <dsp:spPr>
        <a:xfrm rot="5400000">
          <a:off x="-289435" y="295165"/>
          <a:ext cx="1929572" cy="1350700"/>
        </a:xfrm>
        <a:prstGeom prst="chevron">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latin typeface="Times New Roman" panose="02020603050405020304" pitchFamily="18" charset="0"/>
              <a:cs typeface="Times New Roman" panose="02020603050405020304" pitchFamily="18" charset="0"/>
            </a:rPr>
            <a:t>Phương tiện giao thông</a:t>
          </a:r>
        </a:p>
      </dsp:txBody>
      <dsp:txXfrm rot="-5400000">
        <a:off x="1" y="681079"/>
        <a:ext cx="1350700" cy="578872"/>
      </dsp:txXfrm>
    </dsp:sp>
    <dsp:sp modelId="{93DD95FB-030D-4718-863C-92BDA7EA3DBF}">
      <dsp:nvSpPr>
        <dsp:cNvPr id="0" name=""/>
        <dsp:cNvSpPr/>
      </dsp:nvSpPr>
      <dsp:spPr>
        <a:xfrm rot="5400000">
          <a:off x="4705676" y="-3349246"/>
          <a:ext cx="1254221" cy="7964173"/>
        </a:xfrm>
        <a:prstGeom prst="round2Same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6032" tIns="22860" rIns="22860" bIns="22860" numCol="1" spcCol="1270" anchor="ctr" anchorCtr="0">
          <a:noAutofit/>
        </a:bodyPr>
        <a:lstStyle/>
        <a:p>
          <a:pPr marL="285750" lvl="1" indent="-285750" algn="l" defTabSz="1600200">
            <a:lnSpc>
              <a:spcPct val="90000"/>
            </a:lnSpc>
            <a:spcBef>
              <a:spcPct val="0"/>
            </a:spcBef>
            <a:spcAft>
              <a:spcPct val="15000"/>
            </a:spcAft>
            <a:buChar char="•"/>
          </a:pPr>
          <a:r>
            <a:rPr lang="en-US" sz="3600" kern="1200">
              <a:solidFill>
                <a:srgbClr val="0070C0"/>
              </a:solidFill>
              <a:latin typeface="Times New Roman" panose="02020603050405020304" pitchFamily="18" charset="0"/>
              <a:cs typeface="Times New Roman" panose="02020603050405020304" pitchFamily="18" charset="0"/>
            </a:rPr>
            <a:t>Không xe cộ…</a:t>
          </a:r>
        </a:p>
        <a:p>
          <a:pPr marL="285750" lvl="1" indent="-285750" algn="l" defTabSz="1600200">
            <a:lnSpc>
              <a:spcPct val="90000"/>
            </a:lnSpc>
            <a:spcBef>
              <a:spcPct val="0"/>
            </a:spcBef>
            <a:spcAft>
              <a:spcPct val="15000"/>
            </a:spcAft>
            <a:buChar char="•"/>
          </a:pPr>
          <a:r>
            <a:rPr lang="en-US" sz="3600" kern="1200">
              <a:solidFill>
                <a:srgbClr val="0070C0"/>
              </a:solidFill>
              <a:latin typeface="Times New Roman" panose="02020603050405020304" pitchFamily="18" charset="0"/>
              <a:cs typeface="Times New Roman" panose="02020603050405020304" pitchFamily="18" charset="0"/>
            </a:rPr>
            <a:t>Không tàu lửa…</a:t>
          </a:r>
        </a:p>
      </dsp:txBody>
      <dsp:txXfrm rot="-5400000">
        <a:off x="1350700" y="66956"/>
        <a:ext cx="7902947" cy="1131769"/>
      </dsp:txXfrm>
    </dsp:sp>
    <dsp:sp modelId="{56A27603-8810-4E43-AE21-2ADF41D3583C}">
      <dsp:nvSpPr>
        <dsp:cNvPr id="0" name=""/>
        <dsp:cNvSpPr/>
      </dsp:nvSpPr>
      <dsp:spPr>
        <a:xfrm rot="5400000">
          <a:off x="-289435" y="2033983"/>
          <a:ext cx="1929572" cy="1350700"/>
        </a:xfrm>
        <a:prstGeom prst="chevron">
          <a:avLst/>
        </a:prstGeom>
        <a:gradFill rotWithShape="0">
          <a:gsLst>
            <a:gs pos="0">
              <a:schemeClr val="accent4">
                <a:hueOff val="4900445"/>
                <a:satOff val="-20388"/>
                <a:lumOff val="4804"/>
                <a:alphaOff val="0"/>
                <a:satMod val="103000"/>
                <a:lumMod val="102000"/>
                <a:tint val="94000"/>
              </a:schemeClr>
            </a:gs>
            <a:gs pos="50000">
              <a:schemeClr val="accent4">
                <a:hueOff val="4900445"/>
                <a:satOff val="-20388"/>
                <a:lumOff val="4804"/>
                <a:alphaOff val="0"/>
                <a:satMod val="110000"/>
                <a:lumMod val="100000"/>
                <a:shade val="100000"/>
              </a:schemeClr>
            </a:gs>
            <a:gs pos="100000">
              <a:schemeClr val="accent4">
                <a:hueOff val="4900445"/>
                <a:satOff val="-20388"/>
                <a:lumOff val="4804"/>
                <a:alphaOff val="0"/>
                <a:lumMod val="99000"/>
                <a:satMod val="120000"/>
                <a:shade val="78000"/>
              </a:schemeClr>
            </a:gs>
          </a:gsLst>
          <a:lin ang="5400000" scaled="0"/>
        </a:gradFill>
        <a:ln w="6350" cap="flat" cmpd="sng" algn="ctr">
          <a:solidFill>
            <a:schemeClr val="accent4">
              <a:hueOff val="4900445"/>
              <a:satOff val="-20388"/>
              <a:lumOff val="4804"/>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latin typeface="Times New Roman" panose="02020603050405020304" pitchFamily="18" charset="0"/>
              <a:cs typeface="Times New Roman" panose="02020603050405020304" pitchFamily="18" charset="0"/>
            </a:rPr>
            <a:t>Cơ sở hạ tầng</a:t>
          </a:r>
        </a:p>
      </dsp:txBody>
      <dsp:txXfrm rot="-5400000">
        <a:off x="1" y="2419897"/>
        <a:ext cx="1350700" cy="578872"/>
      </dsp:txXfrm>
    </dsp:sp>
    <dsp:sp modelId="{9937F768-AA72-4692-BEED-C11D284F7E60}">
      <dsp:nvSpPr>
        <dsp:cNvPr id="0" name=""/>
        <dsp:cNvSpPr/>
      </dsp:nvSpPr>
      <dsp:spPr>
        <a:xfrm rot="5400000">
          <a:off x="4705676" y="-1610428"/>
          <a:ext cx="1254221" cy="7964173"/>
        </a:xfrm>
        <a:prstGeom prst="round2SameRect">
          <a:avLst/>
        </a:prstGeom>
        <a:solidFill>
          <a:schemeClr val="lt1">
            <a:alpha val="90000"/>
            <a:hueOff val="0"/>
            <a:satOff val="0"/>
            <a:lumOff val="0"/>
            <a:alphaOff val="0"/>
          </a:schemeClr>
        </a:solidFill>
        <a:ln w="6350" cap="flat" cmpd="sng" algn="ctr">
          <a:solidFill>
            <a:schemeClr val="accent4">
              <a:hueOff val="4900445"/>
              <a:satOff val="-20388"/>
              <a:lumOff val="4804"/>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6032" tIns="22860" rIns="22860" bIns="22860" numCol="1" spcCol="1270" anchor="ctr" anchorCtr="0">
          <a:noAutofit/>
        </a:bodyPr>
        <a:lstStyle/>
        <a:p>
          <a:pPr marL="285750" lvl="1" indent="-285750" algn="l" defTabSz="1600200">
            <a:lnSpc>
              <a:spcPct val="90000"/>
            </a:lnSpc>
            <a:spcBef>
              <a:spcPct val="0"/>
            </a:spcBef>
            <a:spcAft>
              <a:spcPct val="15000"/>
            </a:spcAft>
            <a:buChar char="•"/>
          </a:pPr>
          <a:r>
            <a:rPr lang="en-US" sz="3600" kern="1200">
              <a:solidFill>
                <a:srgbClr val="0070C0"/>
              </a:solidFill>
              <a:latin typeface="Times New Roman" panose="02020603050405020304" pitchFamily="18" charset="0"/>
              <a:cs typeface="Times New Roman" panose="02020603050405020304" pitchFamily="18" charset="0"/>
            </a:rPr>
            <a:t>Hệ thống giao thông, nhà cửa… thành cát bụi.</a:t>
          </a:r>
        </a:p>
      </dsp:txBody>
      <dsp:txXfrm rot="-5400000">
        <a:off x="1350700" y="1805774"/>
        <a:ext cx="7902947" cy="1131769"/>
      </dsp:txXfrm>
    </dsp:sp>
    <dsp:sp modelId="{DE44DA41-90B2-4755-83A5-9FCA8800DCE4}">
      <dsp:nvSpPr>
        <dsp:cNvPr id="0" name=""/>
        <dsp:cNvSpPr/>
      </dsp:nvSpPr>
      <dsp:spPr>
        <a:xfrm rot="5400000">
          <a:off x="-289435" y="3772801"/>
          <a:ext cx="1929572" cy="1350700"/>
        </a:xfrm>
        <a:prstGeom prst="chevron">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w="6350" cap="flat" cmpd="sng" algn="ctr">
          <a:solidFill>
            <a:schemeClr val="accent4">
              <a:hueOff val="9800891"/>
              <a:satOff val="-40777"/>
              <a:lumOff val="9608"/>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latin typeface="Times New Roman" panose="02020603050405020304" pitchFamily="18" charset="0"/>
              <a:cs typeface="Times New Roman" panose="02020603050405020304" pitchFamily="18" charset="0"/>
            </a:rPr>
            <a:t>Động thực vật, con người</a:t>
          </a:r>
        </a:p>
      </dsp:txBody>
      <dsp:txXfrm rot="-5400000">
        <a:off x="1" y="4158715"/>
        <a:ext cx="1350700" cy="578872"/>
      </dsp:txXfrm>
    </dsp:sp>
    <dsp:sp modelId="{61DCA30B-4D71-495D-84E2-3ABCE0D8A844}">
      <dsp:nvSpPr>
        <dsp:cNvPr id="0" name=""/>
        <dsp:cNvSpPr/>
      </dsp:nvSpPr>
      <dsp:spPr>
        <a:xfrm rot="5400000">
          <a:off x="4705346" y="128719"/>
          <a:ext cx="1254881" cy="7964173"/>
        </a:xfrm>
        <a:prstGeom prst="round2SameRect">
          <a:avLst/>
        </a:prstGeom>
        <a:solidFill>
          <a:schemeClr val="lt1">
            <a:alpha val="90000"/>
            <a:hueOff val="0"/>
            <a:satOff val="0"/>
            <a:lumOff val="0"/>
            <a:alphaOff val="0"/>
          </a:schemeClr>
        </a:solidFill>
        <a:ln w="6350" cap="flat" cmpd="sng" algn="ctr">
          <a:solidFill>
            <a:schemeClr val="accent4">
              <a:hueOff val="9800891"/>
              <a:satOff val="-40777"/>
              <a:lumOff val="9608"/>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6032" tIns="22860" rIns="22860" bIns="22860" numCol="1" spcCol="1270" anchor="ctr" anchorCtr="0">
          <a:noAutofit/>
        </a:bodyPr>
        <a:lstStyle/>
        <a:p>
          <a:pPr marL="285750" lvl="1" indent="-285750" algn="l" defTabSz="1600200">
            <a:lnSpc>
              <a:spcPct val="90000"/>
            </a:lnSpc>
            <a:spcBef>
              <a:spcPct val="0"/>
            </a:spcBef>
            <a:spcAft>
              <a:spcPct val="15000"/>
            </a:spcAft>
            <a:buChar char="•"/>
          </a:pPr>
          <a:r>
            <a:rPr lang="en-US" sz="3600" kern="1200">
              <a:solidFill>
                <a:srgbClr val="0070C0"/>
              </a:solidFill>
              <a:latin typeface="Times New Roman" panose="02020603050405020304" pitchFamily="18" charset="0"/>
              <a:cs typeface="Times New Roman" panose="02020603050405020304" pitchFamily="18" charset="0"/>
            </a:rPr>
            <a:t>Cây cỏ héo tàn…</a:t>
          </a:r>
        </a:p>
        <a:p>
          <a:pPr marL="285750" lvl="1" indent="-285750" algn="l" defTabSz="1600200">
            <a:lnSpc>
              <a:spcPct val="90000"/>
            </a:lnSpc>
            <a:spcBef>
              <a:spcPct val="0"/>
            </a:spcBef>
            <a:spcAft>
              <a:spcPct val="15000"/>
            </a:spcAft>
            <a:buChar char="•"/>
          </a:pPr>
          <a:r>
            <a:rPr lang="en-US" sz="3600" kern="1200">
              <a:solidFill>
                <a:srgbClr val="0070C0"/>
              </a:solidFill>
              <a:latin typeface="Times New Roman" panose="02020603050405020304" pitchFamily="18" charset="0"/>
              <a:cs typeface="Times New Roman" panose="02020603050405020304" pitchFamily="18" charset="0"/>
            </a:rPr>
            <a:t>Con người, động vật không thể sống sót</a:t>
          </a:r>
        </a:p>
      </dsp:txBody>
      <dsp:txXfrm rot="-5400000">
        <a:off x="1350700" y="3544623"/>
        <a:ext cx="7902915" cy="11323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B6BCCA-AFD2-48A8-9FEA-BBC7019A25AD}">
      <dsp:nvSpPr>
        <dsp:cNvPr id="0" name=""/>
        <dsp:cNvSpPr/>
      </dsp:nvSpPr>
      <dsp:spPr>
        <a:xfrm>
          <a:off x="1074245" y="533309"/>
          <a:ext cx="3625479" cy="3625479"/>
        </a:xfrm>
        <a:prstGeom prst="blockArc">
          <a:avLst>
            <a:gd name="adj1" fmla="val 8967373"/>
            <a:gd name="adj2" fmla="val 16366884"/>
            <a:gd name="adj3" fmla="val 464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5EBF782-1444-4BFD-94F2-B09257E08852}">
      <dsp:nvSpPr>
        <dsp:cNvPr id="0" name=""/>
        <dsp:cNvSpPr/>
      </dsp:nvSpPr>
      <dsp:spPr>
        <a:xfrm>
          <a:off x="1170523" y="721250"/>
          <a:ext cx="3625479" cy="3625479"/>
        </a:xfrm>
        <a:prstGeom prst="blockArc">
          <a:avLst>
            <a:gd name="adj1" fmla="val 1585396"/>
            <a:gd name="adj2" fmla="val 9377600"/>
            <a:gd name="adj3" fmla="val 464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F70A2E2-0A7B-4334-B198-8269319CC0A8}">
      <dsp:nvSpPr>
        <dsp:cNvPr id="0" name=""/>
        <dsp:cNvSpPr/>
      </dsp:nvSpPr>
      <dsp:spPr>
        <a:xfrm>
          <a:off x="1280052" y="531332"/>
          <a:ext cx="3625479" cy="3625479"/>
        </a:xfrm>
        <a:prstGeom prst="blockArc">
          <a:avLst>
            <a:gd name="adj1" fmla="val 15967062"/>
            <a:gd name="adj2" fmla="val 2011323"/>
            <a:gd name="adj3" fmla="val 464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E405D61-262C-44A3-B49D-F98E62CACA6A}">
      <dsp:nvSpPr>
        <dsp:cNvPr id="0" name=""/>
        <dsp:cNvSpPr/>
      </dsp:nvSpPr>
      <dsp:spPr>
        <a:xfrm>
          <a:off x="2137736" y="1512965"/>
          <a:ext cx="1670340" cy="167034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a:latin typeface="UTM Duepuntozero" panose="02040603050506020204" pitchFamily="18" charset="0"/>
            </a:rPr>
            <a:t>Fe</a:t>
          </a:r>
        </a:p>
      </dsp:txBody>
      <dsp:txXfrm>
        <a:off x="2382352" y="1757581"/>
        <a:ext cx="1181108" cy="1181108"/>
      </dsp:txXfrm>
    </dsp:sp>
    <dsp:sp modelId="{604F55F0-7CD3-49FD-861E-A36AB77B91DA}">
      <dsp:nvSpPr>
        <dsp:cNvPr id="0" name=""/>
        <dsp:cNvSpPr/>
      </dsp:nvSpPr>
      <dsp:spPr>
        <a:xfrm>
          <a:off x="2087033" y="8425"/>
          <a:ext cx="1771746" cy="1138124"/>
        </a:xfrm>
        <a:prstGeom prst="ellipse">
          <a:avLst/>
        </a:prstGeom>
        <a:solidFill>
          <a:schemeClr val="accent5">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b="1" kern="1200">
              <a:solidFill>
                <a:srgbClr val="FFFF00"/>
              </a:solidFill>
              <a:latin typeface="UTM Duepuntozero" panose="02040603050506020204" pitchFamily="18" charset="0"/>
            </a:rPr>
            <a:t>+ phi kim</a:t>
          </a:r>
        </a:p>
      </dsp:txBody>
      <dsp:txXfrm>
        <a:off x="2346499" y="175099"/>
        <a:ext cx="1252814" cy="804776"/>
      </dsp:txXfrm>
    </dsp:sp>
    <dsp:sp modelId="{5D2BC916-3F27-4749-98D5-FD1A2F1C062F}">
      <dsp:nvSpPr>
        <dsp:cNvPr id="0" name=""/>
        <dsp:cNvSpPr/>
      </dsp:nvSpPr>
      <dsp:spPr>
        <a:xfrm>
          <a:off x="3719212" y="2737306"/>
          <a:ext cx="1699440" cy="1169238"/>
        </a:xfrm>
        <a:prstGeom prst="ellipse">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b="1" kern="1200">
              <a:solidFill>
                <a:srgbClr val="C00000"/>
              </a:solidFill>
              <a:latin typeface="UTM Duepuntozero" panose="02040603050506020204" pitchFamily="18" charset="0"/>
            </a:rPr>
            <a:t>+ dd axit</a:t>
          </a:r>
        </a:p>
      </dsp:txBody>
      <dsp:txXfrm>
        <a:off x="3968089" y="2908537"/>
        <a:ext cx="1201686" cy="826776"/>
      </dsp:txXfrm>
    </dsp:sp>
    <dsp:sp modelId="{AF42ACAE-2931-4845-AE7E-E16BC96852A8}">
      <dsp:nvSpPr>
        <dsp:cNvPr id="0" name=""/>
        <dsp:cNvSpPr/>
      </dsp:nvSpPr>
      <dsp:spPr>
        <a:xfrm>
          <a:off x="174459" y="2580168"/>
          <a:ext cx="2375143" cy="1331434"/>
        </a:xfrm>
        <a:prstGeom prst="ellipse">
          <a:avLst/>
        </a:prstGeom>
        <a:solidFill>
          <a:schemeClr val="accent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b="1" kern="1200">
              <a:solidFill>
                <a:srgbClr val="FFFF00"/>
              </a:solidFill>
              <a:latin typeface="UTM Duepuntozero" panose="02040603050506020204" pitchFamily="18" charset="0"/>
            </a:rPr>
            <a:t>Dd muối</a:t>
          </a:r>
        </a:p>
      </dsp:txBody>
      <dsp:txXfrm>
        <a:off x="522291" y="2775152"/>
        <a:ext cx="1679479" cy="941466"/>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image" Target="../media/image2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72A263-D71F-4AAE-BDB1-C1F695FEB7E2}" type="datetimeFigureOut">
              <a:rPr lang="en-US" smtClean="0"/>
              <a:t>12/2/2021</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6AA43F-5C5F-49CF-A833-690254B995F0}" type="slidenum">
              <a:rPr lang="en-US" smtClean="0"/>
              <a:t>‹#›</a:t>
            </a:fld>
            <a:endParaRPr lang="en-US"/>
          </a:p>
        </p:txBody>
      </p:sp>
    </p:spTree>
    <p:extLst>
      <p:ext uri="{BB962C8B-B14F-4D97-AF65-F5344CB8AC3E}">
        <p14:creationId xmlns:p14="http://schemas.microsoft.com/office/powerpoint/2010/main" val="1798356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8c30849765_0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8c30849765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a:solidFill>
                  <a:schemeClr val="tx1"/>
                </a:solidFill>
                <a:effectLst/>
                <a:latin typeface="+mn-lt"/>
                <a:ea typeface="+mn-ea"/>
                <a:cs typeface="+mn-cs"/>
              </a:rPr>
              <a:t> Các khoáng vật quặng chủ yếu của sắt là macnhetit, hematit, quặng sắt nâu, xiđerit. Macneti chứa đến 72% sắt, và như tên gọi ấy cho biết, nó có từ tính. Hematit, hay là quặng sắt đỏ, chứa đến 70 % sắt; tên gọi của khoáng vật này xuất phát từ tiếng Hy Lạp “hema”, nghĩa là máu.</a:t>
            </a:r>
            <a:endParaRPr lang="en-US"/>
          </a:p>
        </p:txBody>
      </p:sp>
      <p:sp>
        <p:nvSpPr>
          <p:cNvPr id="4" name="Slide Number Placeholder 3"/>
          <p:cNvSpPr>
            <a:spLocks noGrp="1"/>
          </p:cNvSpPr>
          <p:nvPr>
            <p:ph type="sldNum" sz="quarter" idx="10"/>
          </p:nvPr>
        </p:nvSpPr>
        <p:spPr/>
        <p:txBody>
          <a:bodyPr/>
          <a:lstStyle/>
          <a:p>
            <a:fld id="{AB520E63-FC06-4D37-8DD7-3EE33229E10F}" type="slidenum">
              <a:rPr lang="en-US" smtClean="0"/>
              <a:t>21</a:t>
            </a:fld>
            <a:endParaRPr lang="en-US"/>
          </a:p>
        </p:txBody>
      </p:sp>
    </p:spTree>
    <p:extLst>
      <p:ext uri="{BB962C8B-B14F-4D97-AF65-F5344CB8AC3E}">
        <p14:creationId xmlns:p14="http://schemas.microsoft.com/office/powerpoint/2010/main" val="25882565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a:solidFill>
                  <a:schemeClr val="tx1"/>
                </a:solidFill>
                <a:effectLst/>
                <a:latin typeface="+mn-lt"/>
                <a:ea typeface="+mn-ea"/>
                <a:cs typeface="+mn-cs"/>
              </a:rPr>
              <a:t>Trong mấy chục năm gần đây đã xuất hiện thêm nhiều kim loại cạnh tranh với sắt: nhôm, titan, vanađi, berili, ziriconi và nhiều kim loại khác đang ồ ạt tấn công sắt. Mặc dù đã đến tuổi “về hưu” (hơn năm ngàn năm), nhưng sắt vẫn không định rút lui khỏi vũ đài. Viện sĩ A. E. Ferxman đã viết: “</a:t>
            </a:r>
            <a:r>
              <a:rPr lang="vi-VN" sz="1200" b="1" i="0" kern="1200">
                <a:solidFill>
                  <a:schemeClr val="tx1"/>
                </a:solidFill>
                <a:effectLst/>
                <a:latin typeface="+mn-lt"/>
                <a:ea typeface="+mn-ea"/>
                <a:cs typeface="+mn-cs"/>
              </a:rPr>
              <a:t>Tương lai sẽ thuộc về các kim loại khác, còn sắt sẽ được giữ vị trí danh dự như một thứ vật liệu lâu đời, có nhiều công lao, nhưng đã hết thời. Tuy vậy, còn lâu mới đến cái tương lai ấy</a:t>
            </a:r>
            <a:r>
              <a:rPr lang="vi-VN" sz="1200" b="0" i="0" kern="1200">
                <a:solidFill>
                  <a:schemeClr val="tx1"/>
                </a:solidFill>
                <a:effectLst/>
                <a:latin typeface="+mn-lt"/>
                <a:ea typeface="+mn-ea"/>
                <a:cs typeface="+mn-cs"/>
              </a:rPr>
              <a:t>... Sắt vẫn là cơ sở của ngành luyện kim, ngành chế tạo máy, giao thông vận tải, đóng tàu xây dựng cầu cống...”.</a:t>
            </a:r>
            <a:endParaRPr lang="en-US"/>
          </a:p>
        </p:txBody>
      </p:sp>
      <p:sp>
        <p:nvSpPr>
          <p:cNvPr id="4" name="Slide Number Placeholder 3"/>
          <p:cNvSpPr>
            <a:spLocks noGrp="1"/>
          </p:cNvSpPr>
          <p:nvPr>
            <p:ph type="sldNum" sz="quarter" idx="10"/>
          </p:nvPr>
        </p:nvSpPr>
        <p:spPr/>
        <p:txBody>
          <a:bodyPr/>
          <a:lstStyle/>
          <a:p>
            <a:fld id="{AB520E63-FC06-4D37-8DD7-3EE33229E10F}" type="slidenum">
              <a:rPr lang="en-US" smtClean="0"/>
              <a:t>28</a:t>
            </a:fld>
            <a:endParaRPr lang="en-US"/>
          </a:p>
        </p:txBody>
      </p:sp>
    </p:spTree>
    <p:extLst>
      <p:ext uri="{BB962C8B-B14F-4D97-AF65-F5344CB8AC3E}">
        <p14:creationId xmlns:p14="http://schemas.microsoft.com/office/powerpoint/2010/main" val="27655578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BDC41E1-3696-4A6B-BFA8-09A1B37126E3}" type="slidenum">
              <a:rPr lang="en-US" smtClean="0"/>
              <a:pPr/>
              <a:t>29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520E63-FC06-4D37-8DD7-3EE33229E10F}" type="slidenum">
              <a:rPr lang="en-US" smtClean="0"/>
              <a:t>2</a:t>
            </a:fld>
            <a:endParaRPr lang="en-US"/>
          </a:p>
        </p:txBody>
      </p:sp>
    </p:spTree>
    <p:extLst>
      <p:ext uri="{BB962C8B-B14F-4D97-AF65-F5344CB8AC3E}">
        <p14:creationId xmlns:p14="http://schemas.microsoft.com/office/powerpoint/2010/main" val="3280912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rgbClr val="FF3300"/>
                </a:solidFill>
                <a:latin typeface="Arial" charset="0"/>
              </a:defRPr>
            </a:lvl1pPr>
            <a:lvl2pPr marL="742950" indent="-285750" eaLnBrk="0" hangingPunct="0">
              <a:defRPr sz="2400">
                <a:solidFill>
                  <a:srgbClr val="FF3300"/>
                </a:solidFill>
                <a:latin typeface="Arial" charset="0"/>
              </a:defRPr>
            </a:lvl2pPr>
            <a:lvl3pPr marL="1143000" indent="-228600" eaLnBrk="0" hangingPunct="0">
              <a:defRPr sz="2400">
                <a:solidFill>
                  <a:srgbClr val="FF3300"/>
                </a:solidFill>
                <a:latin typeface="Arial" charset="0"/>
              </a:defRPr>
            </a:lvl3pPr>
            <a:lvl4pPr marL="1600200" indent="-228600" eaLnBrk="0" hangingPunct="0">
              <a:defRPr sz="2400">
                <a:solidFill>
                  <a:srgbClr val="FF3300"/>
                </a:solidFill>
                <a:latin typeface="Arial" charset="0"/>
              </a:defRPr>
            </a:lvl4pPr>
            <a:lvl5pPr marL="2057400" indent="-228600" eaLnBrk="0" hangingPunct="0">
              <a:defRPr sz="2400">
                <a:solidFill>
                  <a:srgbClr val="FF3300"/>
                </a:solidFill>
                <a:latin typeface="Arial" charset="0"/>
              </a:defRPr>
            </a:lvl5pPr>
            <a:lvl6pPr marL="2514600" indent="-228600" algn="ctr" eaLnBrk="0" fontAlgn="base" hangingPunct="0">
              <a:spcBef>
                <a:spcPct val="0"/>
              </a:spcBef>
              <a:spcAft>
                <a:spcPct val="0"/>
              </a:spcAft>
              <a:defRPr sz="2400">
                <a:solidFill>
                  <a:srgbClr val="FF3300"/>
                </a:solidFill>
                <a:latin typeface="Arial" charset="0"/>
              </a:defRPr>
            </a:lvl6pPr>
            <a:lvl7pPr marL="2971800" indent="-228600" algn="ctr" eaLnBrk="0" fontAlgn="base" hangingPunct="0">
              <a:spcBef>
                <a:spcPct val="0"/>
              </a:spcBef>
              <a:spcAft>
                <a:spcPct val="0"/>
              </a:spcAft>
              <a:defRPr sz="2400">
                <a:solidFill>
                  <a:srgbClr val="FF3300"/>
                </a:solidFill>
                <a:latin typeface="Arial" charset="0"/>
              </a:defRPr>
            </a:lvl7pPr>
            <a:lvl8pPr marL="3429000" indent="-228600" algn="ctr" eaLnBrk="0" fontAlgn="base" hangingPunct="0">
              <a:spcBef>
                <a:spcPct val="0"/>
              </a:spcBef>
              <a:spcAft>
                <a:spcPct val="0"/>
              </a:spcAft>
              <a:defRPr sz="2400">
                <a:solidFill>
                  <a:srgbClr val="FF3300"/>
                </a:solidFill>
                <a:latin typeface="Arial" charset="0"/>
              </a:defRPr>
            </a:lvl8pPr>
            <a:lvl9pPr marL="3886200" indent="-228600" algn="ctr" eaLnBrk="0" fontAlgn="base" hangingPunct="0">
              <a:spcBef>
                <a:spcPct val="0"/>
              </a:spcBef>
              <a:spcAft>
                <a:spcPct val="0"/>
              </a:spcAft>
              <a:defRPr sz="2400">
                <a:solidFill>
                  <a:srgbClr val="FF3300"/>
                </a:solidFill>
                <a:latin typeface="Arial" charset="0"/>
              </a:defRPr>
            </a:lvl9pPr>
          </a:lstStyle>
          <a:p>
            <a:pPr eaLnBrk="1" hangingPunct="1"/>
            <a:fld id="{4818D1E8-F2EE-4E81-A6F2-B438D826329D}" type="slidenum">
              <a:rPr lang="en-US" altLang="en-US" sz="1200" smtClean="0">
                <a:solidFill>
                  <a:srgbClr val="000000"/>
                </a:solidFill>
              </a:rPr>
              <a:pPr eaLnBrk="1" hangingPunct="1"/>
              <a:t>4</a:t>
            </a:fld>
            <a:endParaRPr lang="en-US" altLang="en-US" sz="1200">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a:solidFill>
                  <a:schemeClr val="tx1"/>
                </a:solidFill>
                <a:effectLst/>
                <a:latin typeface="+mn-lt"/>
                <a:ea typeface="+mn-ea"/>
                <a:cs typeface="+mn-cs"/>
              </a:rPr>
              <a:t>“... Các đường phố sẽ lâm vào cảnh hoang tàn khủng khiếp:,,,... thậm chí, còn cây cỏ sẽ khô héo và tàn lụi vì không có thứ kim loại rất cần cho sự sống này.</a:t>
            </a:r>
          </a:p>
          <a:p>
            <a:r>
              <a:rPr lang="vi-VN" sz="1200" b="0" i="0" kern="1200">
                <a:solidFill>
                  <a:schemeClr val="tx1"/>
                </a:solidFill>
                <a:effectLst/>
                <a:latin typeface="+mn-lt"/>
                <a:ea typeface="+mn-ea"/>
                <a:cs typeface="+mn-cs"/>
              </a:rPr>
              <a:t>Sự tàn phá như cơn lốc sẽ bao trùm khắp trái đất và sự sẽ trở thành một điều không thể tránh khỏi.</a:t>
            </a:r>
          </a:p>
          <a:p>
            <a:r>
              <a:rPr lang="vi-VN" sz="1200" b="0" i="0" kern="1200">
                <a:solidFill>
                  <a:schemeClr val="tx1"/>
                </a:solidFill>
                <a:effectLst/>
                <a:latin typeface="+mn-lt"/>
                <a:ea typeface="+mn-ea"/>
                <a:cs typeface="+mn-cs"/>
              </a:rPr>
              <a:t>Vả lại, con người cũng không thể sống sót tới thời điểm đó, bởi vì, chỉ cần mất đi ba gam sắt trong cơ thể và trong máu thôi thì con người cũng đã đủ chấm dứt sự tồn tại của mình trước khi xảy ra những biến cố kể trên. Mất hết sắt trong cơ thể, tức là mất năm chục phần triệu trọng lượng của mình - điều đó đối với con người có nghĩa là cái chết!”.</a:t>
            </a:r>
          </a:p>
          <a:p>
            <a:endParaRPr lang="en-US"/>
          </a:p>
        </p:txBody>
      </p:sp>
      <p:sp>
        <p:nvSpPr>
          <p:cNvPr id="4" name="Slide Number Placeholder 3"/>
          <p:cNvSpPr>
            <a:spLocks noGrp="1"/>
          </p:cNvSpPr>
          <p:nvPr>
            <p:ph type="sldNum" sz="quarter" idx="10"/>
          </p:nvPr>
        </p:nvSpPr>
        <p:spPr/>
        <p:txBody>
          <a:bodyPr/>
          <a:lstStyle/>
          <a:p>
            <a:fld id="{AB520E63-FC06-4D37-8DD7-3EE33229E10F}" type="slidenum">
              <a:rPr lang="en-US" smtClean="0"/>
              <a:t>5</a:t>
            </a:fld>
            <a:endParaRPr lang="en-US"/>
          </a:p>
        </p:txBody>
      </p:sp>
    </p:spTree>
    <p:extLst>
      <p:ext uri="{BB962C8B-B14F-4D97-AF65-F5344CB8AC3E}">
        <p14:creationId xmlns:p14="http://schemas.microsoft.com/office/powerpoint/2010/main" val="161392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a:solidFill>
                  <a:schemeClr val="tx1"/>
                </a:solidFill>
                <a:effectLst/>
                <a:latin typeface="+mn-lt"/>
                <a:ea typeface="+mn-ea"/>
                <a:cs typeface="+mn-cs"/>
              </a:rPr>
              <a:t>“... Các đường phố sẽ lâm vào cảnh hoang tàn khủng khiếp:,,,... thậm chí, còn cây cỏ sẽ khô héo và tàn lụi vì không có thứ kim loại rất cần cho sự sống này.</a:t>
            </a:r>
          </a:p>
          <a:p>
            <a:r>
              <a:rPr lang="vi-VN" sz="1200" b="0" i="0" kern="1200">
                <a:solidFill>
                  <a:schemeClr val="tx1"/>
                </a:solidFill>
                <a:effectLst/>
                <a:latin typeface="+mn-lt"/>
                <a:ea typeface="+mn-ea"/>
                <a:cs typeface="+mn-cs"/>
              </a:rPr>
              <a:t>Sự tàn phá như cơn lốc sẽ bao trùm khắp trái đất và sự sẽ trở thành một điều không thể tránh khỏi.</a:t>
            </a:r>
          </a:p>
          <a:p>
            <a:r>
              <a:rPr lang="vi-VN" sz="1200" b="0" i="0" kern="1200">
                <a:solidFill>
                  <a:schemeClr val="tx1"/>
                </a:solidFill>
                <a:effectLst/>
                <a:latin typeface="+mn-lt"/>
                <a:ea typeface="+mn-ea"/>
                <a:cs typeface="+mn-cs"/>
              </a:rPr>
              <a:t>Vả lại, con người cũng không thể sống sót tới thời điểm đó, bởi vì, chỉ cần mất đi ba gam sắt trong cơ thể và trong máu thôi thì con người cũng đã đủ chấm dứt sự tồn tại của mình trước khi xảy ra những biến cố kể trên. Mất hết sắt trong cơ thể, tức là mất năm chục phần triệu trọng lượng của mình - điều đó đối với con người có nghĩa là cái chết!”.</a:t>
            </a:r>
          </a:p>
          <a:p>
            <a:endParaRPr lang="en-US"/>
          </a:p>
        </p:txBody>
      </p:sp>
      <p:sp>
        <p:nvSpPr>
          <p:cNvPr id="4" name="Slide Number Placeholder 3"/>
          <p:cNvSpPr>
            <a:spLocks noGrp="1"/>
          </p:cNvSpPr>
          <p:nvPr>
            <p:ph type="sldNum" sz="quarter" idx="10"/>
          </p:nvPr>
        </p:nvSpPr>
        <p:spPr/>
        <p:txBody>
          <a:bodyPr/>
          <a:lstStyle/>
          <a:p>
            <a:fld id="{AB520E63-FC06-4D37-8DD7-3EE33229E10F}" type="slidenum">
              <a:rPr lang="en-US" smtClean="0"/>
              <a:t>6</a:t>
            </a:fld>
            <a:endParaRPr lang="en-US"/>
          </a:p>
        </p:txBody>
      </p:sp>
    </p:spTree>
    <p:extLst>
      <p:ext uri="{BB962C8B-B14F-4D97-AF65-F5344CB8AC3E}">
        <p14:creationId xmlns:p14="http://schemas.microsoft.com/office/powerpoint/2010/main" val="16598302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miter lim="800000"/>
            <a:headEnd/>
            <a:tailEnd/>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752CFA-C365-48FB-ADB1-FD2FE6103123}" type="slidenum">
              <a:rPr kumimoji="0" lang="en-GB" sz="12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11267" name="Rectangle 1026"/>
          <p:cNvSpPr>
            <a:spLocks noGrp="1" noChangeArrowheads="1"/>
          </p:cNvSpPr>
          <p:nvPr>
            <p:ph type="body" idx="1"/>
          </p:nvPr>
        </p:nvSpPr>
        <p:spPr>
          <a:xfrm>
            <a:off x="242888" y="5253038"/>
            <a:ext cx="6283325" cy="4051300"/>
          </a:xfrm>
          <a:noFill/>
        </p:spPr>
        <p:txBody>
          <a:bodyPr lIns="89384" tIns="44694" rIns="89384" bIns="44694"/>
          <a:lstStyle/>
          <a:p>
            <a:pPr eaLnBrk="1" hangingPunct="1"/>
            <a:endParaRPr lang="en-GB" dirty="0">
              <a:latin typeface="Arial" pitchFamily="34" charset="0"/>
            </a:endParaRPr>
          </a:p>
        </p:txBody>
      </p:sp>
      <p:sp>
        <p:nvSpPr>
          <p:cNvPr id="11268" name="Rectangle 1027"/>
          <p:cNvSpPr>
            <a:spLocks noGrp="1" noRot="1" noChangeAspect="1" noChangeArrowheads="1" noTextEdit="1"/>
          </p:cNvSpPr>
          <p:nvPr>
            <p:ph type="sldImg"/>
          </p:nvPr>
        </p:nvSpPr>
        <p:spPr>
          <a:xfrm>
            <a:off x="-1114425" y="0"/>
            <a:ext cx="8928100" cy="5022850"/>
          </a:xfrm>
          <a:ln/>
        </p:spPr>
      </p:sp>
    </p:spTree>
    <p:extLst>
      <p:ext uri="{BB962C8B-B14F-4D97-AF65-F5344CB8AC3E}">
        <p14:creationId xmlns:p14="http://schemas.microsoft.com/office/powerpoint/2010/main" val="7403745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520E63-FC06-4D37-8DD7-3EE33229E10F}" type="slidenum">
              <a:rPr lang="en-US" smtClean="0"/>
              <a:t>9</a:t>
            </a:fld>
            <a:endParaRPr lang="en-US"/>
          </a:p>
        </p:txBody>
      </p:sp>
    </p:spTree>
    <p:extLst>
      <p:ext uri="{BB962C8B-B14F-4D97-AF65-F5344CB8AC3E}">
        <p14:creationId xmlns:p14="http://schemas.microsoft.com/office/powerpoint/2010/main" val="4099118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miter lim="800000"/>
            <a:headEnd/>
            <a:tailEnd/>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752CFA-C365-48FB-ADB1-FD2FE6103123}" type="slidenum">
              <a:rPr kumimoji="0" lang="en-GB" sz="12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11267" name="Rectangle 1026"/>
          <p:cNvSpPr>
            <a:spLocks noGrp="1" noChangeArrowheads="1"/>
          </p:cNvSpPr>
          <p:nvPr>
            <p:ph type="body" idx="1"/>
          </p:nvPr>
        </p:nvSpPr>
        <p:spPr>
          <a:xfrm>
            <a:off x="242888" y="5253038"/>
            <a:ext cx="6283325" cy="4051300"/>
          </a:xfrm>
          <a:noFill/>
        </p:spPr>
        <p:txBody>
          <a:bodyPr lIns="89384" tIns="44694" rIns="89384" bIns="44694"/>
          <a:lstStyle/>
          <a:p>
            <a:pPr eaLnBrk="1" hangingPunct="1"/>
            <a:endParaRPr lang="en-GB" dirty="0">
              <a:latin typeface="Arial" pitchFamily="34" charset="0"/>
            </a:endParaRPr>
          </a:p>
        </p:txBody>
      </p:sp>
      <p:sp>
        <p:nvSpPr>
          <p:cNvPr id="11268" name="Rectangle 1027"/>
          <p:cNvSpPr>
            <a:spLocks noGrp="1" noRot="1" noChangeAspect="1" noChangeArrowheads="1" noTextEdit="1"/>
          </p:cNvSpPr>
          <p:nvPr>
            <p:ph type="sldImg"/>
          </p:nvPr>
        </p:nvSpPr>
        <p:spPr>
          <a:xfrm>
            <a:off x="-1114425" y="0"/>
            <a:ext cx="8928100" cy="5022850"/>
          </a:xfrm>
          <a:ln/>
        </p:spPr>
      </p:sp>
    </p:spTree>
    <p:extLst>
      <p:ext uri="{BB962C8B-B14F-4D97-AF65-F5344CB8AC3E}">
        <p14:creationId xmlns:p14="http://schemas.microsoft.com/office/powerpoint/2010/main" val="31838947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miter lim="800000"/>
            <a:headEnd/>
            <a:tailEnd/>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752CFA-C365-48FB-ADB1-FD2FE6103123}" type="slidenum">
              <a:rPr kumimoji="0" lang="en-GB" sz="12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11267" name="Rectangle 1026"/>
          <p:cNvSpPr>
            <a:spLocks noGrp="1" noChangeArrowheads="1"/>
          </p:cNvSpPr>
          <p:nvPr>
            <p:ph type="body" idx="1"/>
          </p:nvPr>
        </p:nvSpPr>
        <p:spPr>
          <a:xfrm>
            <a:off x="242888" y="5253038"/>
            <a:ext cx="6283325" cy="4051300"/>
          </a:xfrm>
          <a:noFill/>
        </p:spPr>
        <p:txBody>
          <a:bodyPr lIns="89384" tIns="44694" rIns="89384" bIns="44694"/>
          <a:lstStyle/>
          <a:p>
            <a:pPr eaLnBrk="1" hangingPunct="1"/>
            <a:endParaRPr lang="en-GB" dirty="0">
              <a:latin typeface="Arial" pitchFamily="34" charset="0"/>
            </a:endParaRPr>
          </a:p>
        </p:txBody>
      </p:sp>
      <p:sp>
        <p:nvSpPr>
          <p:cNvPr id="11268" name="Rectangle 1027"/>
          <p:cNvSpPr>
            <a:spLocks noGrp="1" noRot="1" noChangeAspect="1" noChangeArrowheads="1" noTextEdit="1"/>
          </p:cNvSpPr>
          <p:nvPr>
            <p:ph type="sldImg"/>
          </p:nvPr>
        </p:nvSpPr>
        <p:spPr>
          <a:xfrm>
            <a:off x="-1114425" y="0"/>
            <a:ext cx="8928100" cy="5022850"/>
          </a:xfrm>
          <a:ln/>
        </p:spPr>
      </p:sp>
    </p:spTree>
    <p:extLst>
      <p:ext uri="{BB962C8B-B14F-4D97-AF65-F5344CB8AC3E}">
        <p14:creationId xmlns:p14="http://schemas.microsoft.com/office/powerpoint/2010/main" val="984342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575400" y="12633"/>
            <a:ext cx="9397325" cy="6857961"/>
          </a:xfrm>
          <a:custGeom>
            <a:avLst/>
            <a:gdLst/>
            <a:ahLst/>
            <a:cxnLst/>
            <a:rect l="l" t="t" r="r" b="b"/>
            <a:pathLst>
              <a:path w="67748" h="49441" extrusionOk="0">
                <a:moveTo>
                  <a:pt x="40003" y="0"/>
                </a:moveTo>
                <a:cubicBezTo>
                  <a:pt x="36827" y="0"/>
                  <a:pt x="33637" y="786"/>
                  <a:pt x="30707" y="2029"/>
                </a:cubicBezTo>
                <a:cubicBezTo>
                  <a:pt x="27849" y="3232"/>
                  <a:pt x="25075" y="4958"/>
                  <a:pt x="23396" y="7566"/>
                </a:cubicBezTo>
                <a:cubicBezTo>
                  <a:pt x="21503" y="10507"/>
                  <a:pt x="21087" y="14388"/>
                  <a:pt x="18539" y="16769"/>
                </a:cubicBezTo>
                <a:cubicBezTo>
                  <a:pt x="15300" y="19794"/>
                  <a:pt x="9811" y="19305"/>
                  <a:pt x="6644" y="22413"/>
                </a:cubicBezTo>
                <a:cubicBezTo>
                  <a:pt x="4144" y="24866"/>
                  <a:pt x="3894" y="28830"/>
                  <a:pt x="4406" y="32307"/>
                </a:cubicBezTo>
                <a:cubicBezTo>
                  <a:pt x="5144" y="37331"/>
                  <a:pt x="8025" y="48226"/>
                  <a:pt x="1" y="49416"/>
                </a:cubicBezTo>
                <a:cubicBezTo>
                  <a:pt x="5692" y="49428"/>
                  <a:pt x="11383" y="49440"/>
                  <a:pt x="17074" y="49440"/>
                </a:cubicBezTo>
                <a:lnTo>
                  <a:pt x="67747" y="49440"/>
                </a:lnTo>
                <a:cubicBezTo>
                  <a:pt x="62366" y="49440"/>
                  <a:pt x="60449" y="45332"/>
                  <a:pt x="60449" y="40534"/>
                </a:cubicBezTo>
                <a:cubicBezTo>
                  <a:pt x="60449" y="35546"/>
                  <a:pt x="64354" y="31057"/>
                  <a:pt x="63580" y="26068"/>
                </a:cubicBezTo>
                <a:cubicBezTo>
                  <a:pt x="63044" y="22675"/>
                  <a:pt x="60318" y="20329"/>
                  <a:pt x="58472" y="17627"/>
                </a:cubicBezTo>
                <a:cubicBezTo>
                  <a:pt x="56424" y="14638"/>
                  <a:pt x="55079" y="11197"/>
                  <a:pt x="53603" y="7911"/>
                </a:cubicBezTo>
                <a:cubicBezTo>
                  <a:pt x="51817" y="3923"/>
                  <a:pt x="47780" y="1196"/>
                  <a:pt x="43506" y="339"/>
                </a:cubicBezTo>
                <a:cubicBezTo>
                  <a:pt x="42350" y="107"/>
                  <a:pt x="41177" y="0"/>
                  <a:pt x="400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ctrTitle"/>
          </p:nvPr>
        </p:nvSpPr>
        <p:spPr>
          <a:xfrm>
            <a:off x="2679300" y="1245800"/>
            <a:ext cx="6833600" cy="2563600"/>
          </a:xfrm>
          <a:prstGeom prst="rect">
            <a:avLst/>
          </a:prstGeom>
        </p:spPr>
        <p:txBody>
          <a:bodyPr spcFirstLastPara="1" wrap="square" lIns="91425" tIns="91425" rIns="91425" bIns="91425" anchor="ctr" anchorCtr="0">
            <a:noAutofit/>
          </a:bodyPr>
          <a:lstStyle>
            <a:lvl1pPr lvl="0" algn="ctr">
              <a:spcBef>
                <a:spcPts val="0"/>
              </a:spcBef>
              <a:spcAft>
                <a:spcPts val="0"/>
              </a:spcAft>
              <a:buClr>
                <a:srgbClr val="FFFFFF"/>
              </a:buClr>
              <a:buSzPts val="5200"/>
              <a:buFont typeface="Black Han Sans"/>
              <a:buNone/>
              <a:defRPr sz="8000">
                <a:solidFill>
                  <a:srgbClr val="FFFFFF"/>
                </a:solidFill>
                <a:latin typeface="Fredoka One"/>
                <a:ea typeface="Fredoka One"/>
                <a:cs typeface="Fredoka One"/>
                <a:sym typeface="Fredoka One"/>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2203584" y="4664100"/>
            <a:ext cx="7784800" cy="666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Font typeface="Comfortaa Regular"/>
              <a:buNone/>
              <a:defRPr sz="2400">
                <a:solidFill>
                  <a:srgbClr val="FFFFFF"/>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2" name="Google Shape;12;p2"/>
          <p:cNvGrpSpPr/>
          <p:nvPr/>
        </p:nvGrpSpPr>
        <p:grpSpPr>
          <a:xfrm rot="-822785">
            <a:off x="668861" y="1647189"/>
            <a:ext cx="1315664" cy="1306035"/>
            <a:chOff x="1193082" y="841697"/>
            <a:chExt cx="1170763" cy="1162329"/>
          </a:xfrm>
        </p:grpSpPr>
        <p:sp>
          <p:nvSpPr>
            <p:cNvPr id="13" name="Google Shape;13;p2"/>
            <p:cNvSpPr/>
            <p:nvPr/>
          </p:nvSpPr>
          <p:spPr>
            <a:xfrm rot="-2361516">
              <a:off x="1348852" y="1023586"/>
              <a:ext cx="859224" cy="798550"/>
            </a:xfrm>
            <a:custGeom>
              <a:avLst/>
              <a:gdLst/>
              <a:ahLst/>
              <a:cxnLst/>
              <a:rect l="l" t="t" r="r" b="b"/>
              <a:pathLst>
                <a:path w="21610" h="20084" extrusionOk="0">
                  <a:moveTo>
                    <a:pt x="8206" y="1"/>
                  </a:moveTo>
                  <a:cubicBezTo>
                    <a:pt x="8099" y="1"/>
                    <a:pt x="8014" y="11"/>
                    <a:pt x="7954" y="31"/>
                  </a:cubicBezTo>
                  <a:cubicBezTo>
                    <a:pt x="6811" y="423"/>
                    <a:pt x="4418" y="2674"/>
                    <a:pt x="13204" y="6103"/>
                  </a:cubicBezTo>
                  <a:cubicBezTo>
                    <a:pt x="13669" y="6281"/>
                    <a:pt x="7478" y="5876"/>
                    <a:pt x="7418" y="8198"/>
                  </a:cubicBezTo>
                  <a:cubicBezTo>
                    <a:pt x="7347" y="10520"/>
                    <a:pt x="14252" y="10115"/>
                    <a:pt x="13907" y="13544"/>
                  </a:cubicBezTo>
                  <a:cubicBezTo>
                    <a:pt x="13758" y="15074"/>
                    <a:pt x="11953" y="15954"/>
                    <a:pt x="9911" y="15954"/>
                  </a:cubicBezTo>
                  <a:cubicBezTo>
                    <a:pt x="7392" y="15954"/>
                    <a:pt x="4514" y="14613"/>
                    <a:pt x="3941" y="11496"/>
                  </a:cubicBezTo>
                  <a:cubicBezTo>
                    <a:pt x="3858" y="11064"/>
                    <a:pt x="3254" y="10464"/>
                    <a:pt x="2625" y="10464"/>
                  </a:cubicBezTo>
                  <a:cubicBezTo>
                    <a:pt x="2352" y="10464"/>
                    <a:pt x="2075" y="10577"/>
                    <a:pt x="1834" y="10865"/>
                  </a:cubicBezTo>
                  <a:cubicBezTo>
                    <a:pt x="1036" y="11830"/>
                    <a:pt x="0" y="17199"/>
                    <a:pt x="8263" y="19747"/>
                  </a:cubicBezTo>
                  <a:cubicBezTo>
                    <a:pt x="9009" y="19978"/>
                    <a:pt x="9751" y="20084"/>
                    <a:pt x="10474" y="20084"/>
                  </a:cubicBezTo>
                  <a:cubicBezTo>
                    <a:pt x="16046" y="20084"/>
                    <a:pt x="20444" y="13805"/>
                    <a:pt x="16407" y="10401"/>
                  </a:cubicBezTo>
                  <a:lnTo>
                    <a:pt x="16407" y="10401"/>
                  </a:lnTo>
                  <a:cubicBezTo>
                    <a:pt x="16407" y="10401"/>
                    <a:pt x="16985" y="10502"/>
                    <a:pt x="17725" y="10502"/>
                  </a:cubicBezTo>
                  <a:cubicBezTo>
                    <a:pt x="19299" y="10502"/>
                    <a:pt x="21609" y="10045"/>
                    <a:pt x="20670" y="7186"/>
                  </a:cubicBezTo>
                  <a:cubicBezTo>
                    <a:pt x="19361" y="3193"/>
                    <a:pt x="10142" y="1"/>
                    <a:pt x="8206" y="1"/>
                  </a:cubicBezTo>
                  <a:close/>
                </a:path>
              </a:pathLst>
            </a:custGeom>
            <a:solidFill>
              <a:srgbClr val="EE4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rot="-2361516">
              <a:off x="1906814" y="1116052"/>
              <a:ext cx="65843" cy="66321"/>
            </a:xfrm>
            <a:custGeom>
              <a:avLst/>
              <a:gdLst/>
              <a:ahLst/>
              <a:cxnLst/>
              <a:rect l="l" t="t" r="r" b="b"/>
              <a:pathLst>
                <a:path w="1656" h="1668" extrusionOk="0">
                  <a:moveTo>
                    <a:pt x="822" y="1"/>
                  </a:moveTo>
                  <a:cubicBezTo>
                    <a:pt x="370" y="1"/>
                    <a:pt x="1" y="382"/>
                    <a:pt x="1" y="834"/>
                  </a:cubicBezTo>
                  <a:cubicBezTo>
                    <a:pt x="1" y="1299"/>
                    <a:pt x="370" y="1668"/>
                    <a:pt x="822" y="1668"/>
                  </a:cubicBezTo>
                  <a:cubicBezTo>
                    <a:pt x="1287" y="1668"/>
                    <a:pt x="1656" y="1299"/>
                    <a:pt x="1656" y="834"/>
                  </a:cubicBezTo>
                  <a:cubicBezTo>
                    <a:pt x="1656" y="382"/>
                    <a:pt x="1287" y="1"/>
                    <a:pt x="822" y="1"/>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rot="-2361516">
              <a:off x="1534264" y="1075884"/>
              <a:ext cx="331404" cy="186755"/>
            </a:xfrm>
            <a:custGeom>
              <a:avLst/>
              <a:gdLst/>
              <a:ahLst/>
              <a:cxnLst/>
              <a:rect l="l" t="t" r="r" b="b"/>
              <a:pathLst>
                <a:path w="8335" h="4697" extrusionOk="0">
                  <a:moveTo>
                    <a:pt x="729" y="0"/>
                  </a:moveTo>
                  <a:cubicBezTo>
                    <a:pt x="587" y="0"/>
                    <a:pt x="452" y="83"/>
                    <a:pt x="381" y="223"/>
                  </a:cubicBezTo>
                  <a:lnTo>
                    <a:pt x="84" y="866"/>
                  </a:lnTo>
                  <a:cubicBezTo>
                    <a:pt x="0" y="1057"/>
                    <a:pt x="84" y="1283"/>
                    <a:pt x="274" y="1366"/>
                  </a:cubicBezTo>
                  <a:lnTo>
                    <a:pt x="7442" y="4664"/>
                  </a:lnTo>
                  <a:cubicBezTo>
                    <a:pt x="7492" y="4686"/>
                    <a:pt x="7544" y="4696"/>
                    <a:pt x="7596" y="4696"/>
                  </a:cubicBezTo>
                  <a:cubicBezTo>
                    <a:pt x="7741" y="4696"/>
                    <a:pt x="7880" y="4614"/>
                    <a:pt x="7942" y="4474"/>
                  </a:cubicBezTo>
                  <a:lnTo>
                    <a:pt x="8239" y="3819"/>
                  </a:lnTo>
                  <a:cubicBezTo>
                    <a:pt x="8335" y="3628"/>
                    <a:pt x="8251" y="3402"/>
                    <a:pt x="8061" y="3319"/>
                  </a:cubicBezTo>
                  <a:lnTo>
                    <a:pt x="881" y="33"/>
                  </a:lnTo>
                  <a:cubicBezTo>
                    <a:pt x="831" y="11"/>
                    <a:pt x="780" y="0"/>
                    <a:pt x="729"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 name="Google Shape;16;p2"/>
          <p:cNvGrpSpPr/>
          <p:nvPr/>
        </p:nvGrpSpPr>
        <p:grpSpPr>
          <a:xfrm>
            <a:off x="-54747" y="2961373"/>
            <a:ext cx="976052" cy="935249"/>
            <a:chOff x="7039475" y="481968"/>
            <a:chExt cx="476805" cy="456783"/>
          </a:xfrm>
        </p:grpSpPr>
        <p:sp>
          <p:nvSpPr>
            <p:cNvPr id="17" name="Google Shape;17;p2"/>
            <p:cNvSpPr/>
            <p:nvPr/>
          </p:nvSpPr>
          <p:spPr>
            <a:xfrm>
              <a:off x="7090867" y="779324"/>
              <a:ext cx="159854" cy="159427"/>
            </a:xfrm>
            <a:custGeom>
              <a:avLst/>
              <a:gdLst/>
              <a:ahLst/>
              <a:cxnLst/>
              <a:rect l="l" t="t" r="r" b="b"/>
              <a:pathLst>
                <a:path w="4871" h="4858" extrusionOk="0">
                  <a:moveTo>
                    <a:pt x="2430" y="0"/>
                  </a:moveTo>
                  <a:cubicBezTo>
                    <a:pt x="1096" y="0"/>
                    <a:pt x="1" y="1083"/>
                    <a:pt x="1" y="2429"/>
                  </a:cubicBezTo>
                  <a:cubicBezTo>
                    <a:pt x="1" y="3774"/>
                    <a:pt x="1096" y="4858"/>
                    <a:pt x="2430" y="4858"/>
                  </a:cubicBezTo>
                  <a:cubicBezTo>
                    <a:pt x="3775" y="4858"/>
                    <a:pt x="4870" y="3774"/>
                    <a:pt x="4870" y="2429"/>
                  </a:cubicBezTo>
                  <a:cubicBezTo>
                    <a:pt x="4870" y="1083"/>
                    <a:pt x="3775" y="0"/>
                    <a:pt x="2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7306541" y="481968"/>
              <a:ext cx="153980" cy="154374"/>
            </a:xfrm>
            <a:custGeom>
              <a:avLst/>
              <a:gdLst/>
              <a:ahLst/>
              <a:cxnLst/>
              <a:rect l="l" t="t" r="r" b="b"/>
              <a:pathLst>
                <a:path w="4692" h="4704" extrusionOk="0">
                  <a:moveTo>
                    <a:pt x="2346" y="0"/>
                  </a:moveTo>
                  <a:cubicBezTo>
                    <a:pt x="1049" y="0"/>
                    <a:pt x="1" y="1060"/>
                    <a:pt x="1" y="2358"/>
                  </a:cubicBezTo>
                  <a:cubicBezTo>
                    <a:pt x="1" y="3656"/>
                    <a:pt x="1049" y="4703"/>
                    <a:pt x="2346" y="4703"/>
                  </a:cubicBezTo>
                  <a:cubicBezTo>
                    <a:pt x="3644" y="4703"/>
                    <a:pt x="4692" y="3656"/>
                    <a:pt x="4692" y="2358"/>
                  </a:cubicBezTo>
                  <a:cubicBezTo>
                    <a:pt x="4692" y="1060"/>
                    <a:pt x="3644" y="0"/>
                    <a:pt x="23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7039475" y="552394"/>
              <a:ext cx="476805" cy="303037"/>
            </a:xfrm>
            <a:custGeom>
              <a:avLst/>
              <a:gdLst/>
              <a:ahLst/>
              <a:cxnLst/>
              <a:rect l="l" t="t" r="r" b="b"/>
              <a:pathLst>
                <a:path w="14529" h="9234" extrusionOk="0">
                  <a:moveTo>
                    <a:pt x="2186" y="0"/>
                  </a:moveTo>
                  <a:cubicBezTo>
                    <a:pt x="796" y="0"/>
                    <a:pt x="1" y="1696"/>
                    <a:pt x="447" y="2403"/>
                  </a:cubicBezTo>
                  <a:cubicBezTo>
                    <a:pt x="1186" y="3557"/>
                    <a:pt x="9365" y="8034"/>
                    <a:pt x="10925" y="8951"/>
                  </a:cubicBezTo>
                  <a:cubicBezTo>
                    <a:pt x="11263" y="9147"/>
                    <a:pt x="11634" y="9233"/>
                    <a:pt x="11998" y="9233"/>
                  </a:cubicBezTo>
                  <a:cubicBezTo>
                    <a:pt x="13315" y="9233"/>
                    <a:pt x="14528" y="8100"/>
                    <a:pt x="13651" y="6915"/>
                  </a:cubicBezTo>
                  <a:cubicBezTo>
                    <a:pt x="12235" y="5010"/>
                    <a:pt x="4615" y="748"/>
                    <a:pt x="2829" y="117"/>
                  </a:cubicBezTo>
                  <a:cubicBezTo>
                    <a:pt x="2603" y="36"/>
                    <a:pt x="2388" y="0"/>
                    <a:pt x="21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7140486" y="805873"/>
              <a:ext cx="43024" cy="43024"/>
            </a:xfrm>
            <a:custGeom>
              <a:avLst/>
              <a:gdLst/>
              <a:ahLst/>
              <a:cxnLst/>
              <a:rect l="l" t="t" r="r" b="b"/>
              <a:pathLst>
                <a:path w="1311" h="1311" extrusionOk="0">
                  <a:moveTo>
                    <a:pt x="656" y="1"/>
                  </a:moveTo>
                  <a:cubicBezTo>
                    <a:pt x="298" y="1"/>
                    <a:pt x="1" y="298"/>
                    <a:pt x="1" y="655"/>
                  </a:cubicBezTo>
                  <a:cubicBezTo>
                    <a:pt x="1" y="1025"/>
                    <a:pt x="298" y="1310"/>
                    <a:pt x="656" y="1310"/>
                  </a:cubicBezTo>
                  <a:cubicBezTo>
                    <a:pt x="1025" y="1310"/>
                    <a:pt x="1310" y="1025"/>
                    <a:pt x="1310" y="655"/>
                  </a:cubicBezTo>
                  <a:cubicBezTo>
                    <a:pt x="1310" y="298"/>
                    <a:pt x="1025" y="1"/>
                    <a:pt x="6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7125653" y="595549"/>
              <a:ext cx="243440" cy="158705"/>
            </a:xfrm>
            <a:custGeom>
              <a:avLst/>
              <a:gdLst/>
              <a:ahLst/>
              <a:cxnLst/>
              <a:rect l="l" t="t" r="r" b="b"/>
              <a:pathLst>
                <a:path w="7418" h="4836" extrusionOk="0">
                  <a:moveTo>
                    <a:pt x="756" y="1"/>
                  </a:moveTo>
                  <a:cubicBezTo>
                    <a:pt x="594" y="1"/>
                    <a:pt x="438" y="86"/>
                    <a:pt x="357" y="230"/>
                  </a:cubicBezTo>
                  <a:lnTo>
                    <a:pt x="131" y="623"/>
                  </a:lnTo>
                  <a:cubicBezTo>
                    <a:pt x="0" y="838"/>
                    <a:pt x="84" y="1123"/>
                    <a:pt x="298" y="1254"/>
                  </a:cubicBezTo>
                  <a:lnTo>
                    <a:pt x="6442" y="4778"/>
                  </a:lnTo>
                  <a:cubicBezTo>
                    <a:pt x="6511" y="4817"/>
                    <a:pt x="6587" y="4835"/>
                    <a:pt x="6663" y="4835"/>
                  </a:cubicBezTo>
                  <a:cubicBezTo>
                    <a:pt x="6824" y="4835"/>
                    <a:pt x="6984" y="4753"/>
                    <a:pt x="7073" y="4600"/>
                  </a:cubicBezTo>
                  <a:lnTo>
                    <a:pt x="7287" y="4219"/>
                  </a:lnTo>
                  <a:cubicBezTo>
                    <a:pt x="7418" y="4005"/>
                    <a:pt x="7346" y="3719"/>
                    <a:pt x="7120" y="3588"/>
                  </a:cubicBezTo>
                  <a:lnTo>
                    <a:pt x="989" y="64"/>
                  </a:lnTo>
                  <a:cubicBezTo>
                    <a:pt x="915" y="21"/>
                    <a:pt x="835" y="1"/>
                    <a:pt x="7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 name="Google Shape;22;p2"/>
          <p:cNvGrpSpPr/>
          <p:nvPr/>
        </p:nvGrpSpPr>
        <p:grpSpPr>
          <a:xfrm rot="-822915">
            <a:off x="1582677" y="733647"/>
            <a:ext cx="584241" cy="606543"/>
            <a:chOff x="614950" y="1682850"/>
            <a:chExt cx="438175" cy="454900"/>
          </a:xfrm>
        </p:grpSpPr>
        <p:sp>
          <p:nvSpPr>
            <p:cNvPr id="23" name="Google Shape;23;p2"/>
            <p:cNvSpPr/>
            <p:nvPr/>
          </p:nvSpPr>
          <p:spPr>
            <a:xfrm>
              <a:off x="614950" y="1682850"/>
              <a:ext cx="438175" cy="454900"/>
            </a:xfrm>
            <a:custGeom>
              <a:avLst/>
              <a:gdLst/>
              <a:ahLst/>
              <a:cxnLst/>
              <a:rect l="l" t="t" r="r" b="b"/>
              <a:pathLst>
                <a:path w="17527" h="18196" extrusionOk="0">
                  <a:moveTo>
                    <a:pt x="9682" y="1"/>
                  </a:moveTo>
                  <a:cubicBezTo>
                    <a:pt x="6586" y="1"/>
                    <a:pt x="1400" y="4345"/>
                    <a:pt x="762" y="5582"/>
                  </a:cubicBezTo>
                  <a:cubicBezTo>
                    <a:pt x="0" y="7082"/>
                    <a:pt x="2882" y="11261"/>
                    <a:pt x="4084" y="12249"/>
                  </a:cubicBezTo>
                  <a:cubicBezTo>
                    <a:pt x="4502" y="12589"/>
                    <a:pt x="4976" y="12766"/>
                    <a:pt x="5510" y="12766"/>
                  </a:cubicBezTo>
                  <a:cubicBezTo>
                    <a:pt x="6529" y="12766"/>
                    <a:pt x="7767" y="12124"/>
                    <a:pt x="9251" y="10749"/>
                  </a:cubicBezTo>
                  <a:cubicBezTo>
                    <a:pt x="9763" y="10272"/>
                    <a:pt x="10433" y="10032"/>
                    <a:pt x="11064" y="10032"/>
                  </a:cubicBezTo>
                  <a:cubicBezTo>
                    <a:pt x="11961" y="10032"/>
                    <a:pt x="12780" y="10516"/>
                    <a:pt x="12954" y="11487"/>
                  </a:cubicBezTo>
                  <a:cubicBezTo>
                    <a:pt x="13264" y="13142"/>
                    <a:pt x="12347" y="13737"/>
                    <a:pt x="10728" y="14095"/>
                  </a:cubicBezTo>
                  <a:cubicBezTo>
                    <a:pt x="9097" y="14452"/>
                    <a:pt x="7073" y="15333"/>
                    <a:pt x="7680" y="17178"/>
                  </a:cubicBezTo>
                  <a:cubicBezTo>
                    <a:pt x="7910" y="17887"/>
                    <a:pt x="8685" y="18196"/>
                    <a:pt x="9683" y="18196"/>
                  </a:cubicBezTo>
                  <a:cubicBezTo>
                    <a:pt x="11265" y="18196"/>
                    <a:pt x="13407" y="17420"/>
                    <a:pt x="14824" y="16238"/>
                  </a:cubicBezTo>
                  <a:cubicBezTo>
                    <a:pt x="17133" y="14321"/>
                    <a:pt x="17526" y="10761"/>
                    <a:pt x="16336" y="8630"/>
                  </a:cubicBezTo>
                  <a:cubicBezTo>
                    <a:pt x="15497" y="7137"/>
                    <a:pt x="13561" y="6088"/>
                    <a:pt x="11616" y="6088"/>
                  </a:cubicBezTo>
                  <a:cubicBezTo>
                    <a:pt x="10798" y="6088"/>
                    <a:pt x="9979" y="6273"/>
                    <a:pt x="9240" y="6689"/>
                  </a:cubicBezTo>
                  <a:cubicBezTo>
                    <a:pt x="6739" y="8082"/>
                    <a:pt x="6025" y="8749"/>
                    <a:pt x="6025" y="8749"/>
                  </a:cubicBezTo>
                  <a:cubicBezTo>
                    <a:pt x="6025" y="8749"/>
                    <a:pt x="5894" y="7641"/>
                    <a:pt x="5346" y="7129"/>
                  </a:cubicBezTo>
                  <a:cubicBezTo>
                    <a:pt x="5346" y="7129"/>
                    <a:pt x="13621" y="3331"/>
                    <a:pt x="11311" y="664"/>
                  </a:cubicBezTo>
                  <a:cubicBezTo>
                    <a:pt x="10906" y="198"/>
                    <a:pt x="10341" y="1"/>
                    <a:pt x="96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686375" y="1706975"/>
              <a:ext cx="183400" cy="114275"/>
            </a:xfrm>
            <a:custGeom>
              <a:avLst/>
              <a:gdLst/>
              <a:ahLst/>
              <a:cxnLst/>
              <a:rect l="l" t="t" r="r" b="b"/>
              <a:pathLst>
                <a:path w="7336" h="4571" extrusionOk="0">
                  <a:moveTo>
                    <a:pt x="6697" y="0"/>
                  </a:moveTo>
                  <a:cubicBezTo>
                    <a:pt x="5771" y="0"/>
                    <a:pt x="3285" y="1082"/>
                    <a:pt x="1775" y="2319"/>
                  </a:cubicBezTo>
                  <a:cubicBezTo>
                    <a:pt x="1" y="3759"/>
                    <a:pt x="84" y="4307"/>
                    <a:pt x="322" y="4545"/>
                  </a:cubicBezTo>
                  <a:cubicBezTo>
                    <a:pt x="339" y="4562"/>
                    <a:pt x="366" y="4570"/>
                    <a:pt x="401" y="4570"/>
                  </a:cubicBezTo>
                  <a:cubicBezTo>
                    <a:pt x="862" y="4570"/>
                    <a:pt x="2810" y="3198"/>
                    <a:pt x="4204" y="2402"/>
                  </a:cubicBezTo>
                  <a:cubicBezTo>
                    <a:pt x="5704" y="1545"/>
                    <a:pt x="7335" y="497"/>
                    <a:pt x="7026" y="104"/>
                  </a:cubicBezTo>
                  <a:cubicBezTo>
                    <a:pt x="6972" y="33"/>
                    <a:pt x="6858" y="0"/>
                    <a:pt x="66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656325" y="1827450"/>
              <a:ext cx="22050" cy="22050"/>
            </a:xfrm>
            <a:custGeom>
              <a:avLst/>
              <a:gdLst/>
              <a:ahLst/>
              <a:cxnLst/>
              <a:rect l="l" t="t" r="r" b="b"/>
              <a:pathLst>
                <a:path w="882" h="882" extrusionOk="0">
                  <a:moveTo>
                    <a:pt x="441" y="0"/>
                  </a:moveTo>
                  <a:cubicBezTo>
                    <a:pt x="203" y="0"/>
                    <a:pt x="0" y="202"/>
                    <a:pt x="0" y="441"/>
                  </a:cubicBezTo>
                  <a:cubicBezTo>
                    <a:pt x="0" y="679"/>
                    <a:pt x="203" y="881"/>
                    <a:pt x="441" y="881"/>
                  </a:cubicBezTo>
                  <a:cubicBezTo>
                    <a:pt x="691" y="881"/>
                    <a:pt x="881" y="679"/>
                    <a:pt x="881" y="441"/>
                  </a:cubicBezTo>
                  <a:cubicBezTo>
                    <a:pt x="881" y="202"/>
                    <a:pt x="691" y="0"/>
                    <a:pt x="441" y="0"/>
                  </a:cubicBezTo>
                  <a:close/>
                </a:path>
              </a:pathLst>
            </a:custGeom>
            <a:solidFill>
              <a:srgbClr val="F9A3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 name="Google Shape;26;p2"/>
          <p:cNvGrpSpPr/>
          <p:nvPr/>
        </p:nvGrpSpPr>
        <p:grpSpPr>
          <a:xfrm rot="546724">
            <a:off x="292150" y="261824"/>
            <a:ext cx="875793" cy="916344"/>
            <a:chOff x="1761950" y="1669000"/>
            <a:chExt cx="482700" cy="529100"/>
          </a:xfrm>
        </p:grpSpPr>
        <p:sp>
          <p:nvSpPr>
            <p:cNvPr id="27" name="Google Shape;27;p2"/>
            <p:cNvSpPr/>
            <p:nvPr/>
          </p:nvSpPr>
          <p:spPr>
            <a:xfrm>
              <a:off x="1761950" y="1669000"/>
              <a:ext cx="482700" cy="529100"/>
            </a:xfrm>
            <a:custGeom>
              <a:avLst/>
              <a:gdLst/>
              <a:ahLst/>
              <a:cxnLst/>
              <a:rect l="l" t="t" r="r" b="b"/>
              <a:pathLst>
                <a:path w="19308" h="21164" extrusionOk="0">
                  <a:moveTo>
                    <a:pt x="8652" y="3590"/>
                  </a:moveTo>
                  <a:cubicBezTo>
                    <a:pt x="9200" y="3590"/>
                    <a:pt x="9762" y="3731"/>
                    <a:pt x="10282" y="4028"/>
                  </a:cubicBezTo>
                  <a:cubicBezTo>
                    <a:pt x="11794" y="4897"/>
                    <a:pt x="12366" y="6767"/>
                    <a:pt x="11532" y="8207"/>
                  </a:cubicBezTo>
                  <a:cubicBezTo>
                    <a:pt x="10983" y="9165"/>
                    <a:pt x="9973" y="9693"/>
                    <a:pt x="8916" y="9693"/>
                  </a:cubicBezTo>
                  <a:cubicBezTo>
                    <a:pt x="8369" y="9693"/>
                    <a:pt x="7809" y="9551"/>
                    <a:pt x="7294" y="9255"/>
                  </a:cubicBezTo>
                  <a:cubicBezTo>
                    <a:pt x="5770" y="8386"/>
                    <a:pt x="5210" y="6517"/>
                    <a:pt x="6043" y="5064"/>
                  </a:cubicBezTo>
                  <a:cubicBezTo>
                    <a:pt x="6592" y="4115"/>
                    <a:pt x="7595" y="3590"/>
                    <a:pt x="8652" y="3590"/>
                  </a:cubicBezTo>
                  <a:close/>
                  <a:moveTo>
                    <a:pt x="8921" y="0"/>
                  </a:moveTo>
                  <a:cubicBezTo>
                    <a:pt x="3425" y="0"/>
                    <a:pt x="1" y="7231"/>
                    <a:pt x="3460" y="11124"/>
                  </a:cubicBezTo>
                  <a:cubicBezTo>
                    <a:pt x="4980" y="12835"/>
                    <a:pt x="6651" y="13348"/>
                    <a:pt x="8108" y="13348"/>
                  </a:cubicBezTo>
                  <a:cubicBezTo>
                    <a:pt x="10292" y="13348"/>
                    <a:pt x="11996" y="12196"/>
                    <a:pt x="11997" y="12196"/>
                  </a:cubicBezTo>
                  <a:lnTo>
                    <a:pt x="11997" y="12196"/>
                  </a:lnTo>
                  <a:cubicBezTo>
                    <a:pt x="11997" y="12196"/>
                    <a:pt x="10818" y="15958"/>
                    <a:pt x="7520" y="16423"/>
                  </a:cubicBezTo>
                  <a:cubicBezTo>
                    <a:pt x="4210" y="16899"/>
                    <a:pt x="1912" y="17518"/>
                    <a:pt x="2305" y="19173"/>
                  </a:cubicBezTo>
                  <a:cubicBezTo>
                    <a:pt x="2626" y="20508"/>
                    <a:pt x="3836" y="21163"/>
                    <a:pt x="5444" y="21163"/>
                  </a:cubicBezTo>
                  <a:cubicBezTo>
                    <a:pt x="8423" y="21163"/>
                    <a:pt x="12767" y="18912"/>
                    <a:pt x="15342" y="14565"/>
                  </a:cubicBezTo>
                  <a:cubicBezTo>
                    <a:pt x="19307" y="7874"/>
                    <a:pt x="17033" y="1873"/>
                    <a:pt x="10592" y="218"/>
                  </a:cubicBezTo>
                  <a:cubicBezTo>
                    <a:pt x="10018" y="69"/>
                    <a:pt x="9460" y="0"/>
                    <a:pt x="8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046075" y="2061100"/>
              <a:ext cx="36350" cy="36050"/>
            </a:xfrm>
            <a:custGeom>
              <a:avLst/>
              <a:gdLst/>
              <a:ahLst/>
              <a:cxnLst/>
              <a:rect l="l" t="t" r="r" b="b"/>
              <a:pathLst>
                <a:path w="1454" h="1442" extrusionOk="0">
                  <a:moveTo>
                    <a:pt x="727" y="0"/>
                  </a:moveTo>
                  <a:cubicBezTo>
                    <a:pt x="322" y="0"/>
                    <a:pt x="1" y="322"/>
                    <a:pt x="1" y="727"/>
                  </a:cubicBezTo>
                  <a:cubicBezTo>
                    <a:pt x="1" y="1120"/>
                    <a:pt x="322" y="1441"/>
                    <a:pt x="727" y="1441"/>
                  </a:cubicBezTo>
                  <a:cubicBezTo>
                    <a:pt x="1132" y="1441"/>
                    <a:pt x="1453" y="1120"/>
                    <a:pt x="1453" y="727"/>
                  </a:cubicBezTo>
                  <a:cubicBezTo>
                    <a:pt x="1453" y="322"/>
                    <a:pt x="1132" y="0"/>
                    <a:pt x="7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866425" y="2108000"/>
              <a:ext cx="179675" cy="64750"/>
            </a:xfrm>
            <a:custGeom>
              <a:avLst/>
              <a:gdLst/>
              <a:ahLst/>
              <a:cxnLst/>
              <a:rect l="l" t="t" r="r" b="b"/>
              <a:pathLst>
                <a:path w="7187" h="2590" extrusionOk="0">
                  <a:moveTo>
                    <a:pt x="6473" y="0"/>
                  </a:moveTo>
                  <a:cubicBezTo>
                    <a:pt x="5731" y="0"/>
                    <a:pt x="4264" y="1127"/>
                    <a:pt x="2950" y="1127"/>
                  </a:cubicBezTo>
                  <a:cubicBezTo>
                    <a:pt x="2917" y="1127"/>
                    <a:pt x="2885" y="1126"/>
                    <a:pt x="2853" y="1125"/>
                  </a:cubicBezTo>
                  <a:cubicBezTo>
                    <a:pt x="2772" y="1122"/>
                    <a:pt x="2693" y="1120"/>
                    <a:pt x="2615" y="1120"/>
                  </a:cubicBezTo>
                  <a:cubicBezTo>
                    <a:pt x="1103" y="1120"/>
                    <a:pt x="0" y="1654"/>
                    <a:pt x="555" y="2220"/>
                  </a:cubicBezTo>
                  <a:cubicBezTo>
                    <a:pt x="816" y="2482"/>
                    <a:pt x="1430" y="2589"/>
                    <a:pt x="2132" y="2589"/>
                  </a:cubicBezTo>
                  <a:cubicBezTo>
                    <a:pt x="3028" y="2589"/>
                    <a:pt x="4069" y="2414"/>
                    <a:pt x="4710" y="2161"/>
                  </a:cubicBezTo>
                  <a:cubicBezTo>
                    <a:pt x="5853" y="1708"/>
                    <a:pt x="7187" y="756"/>
                    <a:pt x="6853" y="196"/>
                  </a:cubicBezTo>
                  <a:cubicBezTo>
                    <a:pt x="6770" y="57"/>
                    <a:pt x="6640" y="0"/>
                    <a:pt x="6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 name="Google Shape;30;p2"/>
          <p:cNvGrpSpPr/>
          <p:nvPr/>
        </p:nvGrpSpPr>
        <p:grpSpPr>
          <a:xfrm rot="848546">
            <a:off x="2159864" y="5322717"/>
            <a:ext cx="892699" cy="970156"/>
            <a:chOff x="1761950" y="1669000"/>
            <a:chExt cx="482700" cy="529100"/>
          </a:xfrm>
        </p:grpSpPr>
        <p:sp>
          <p:nvSpPr>
            <p:cNvPr id="31" name="Google Shape;31;p2"/>
            <p:cNvSpPr/>
            <p:nvPr/>
          </p:nvSpPr>
          <p:spPr>
            <a:xfrm>
              <a:off x="1761950" y="1669000"/>
              <a:ext cx="482700" cy="529100"/>
            </a:xfrm>
            <a:custGeom>
              <a:avLst/>
              <a:gdLst/>
              <a:ahLst/>
              <a:cxnLst/>
              <a:rect l="l" t="t" r="r" b="b"/>
              <a:pathLst>
                <a:path w="19308" h="21164" extrusionOk="0">
                  <a:moveTo>
                    <a:pt x="8652" y="3590"/>
                  </a:moveTo>
                  <a:cubicBezTo>
                    <a:pt x="9200" y="3590"/>
                    <a:pt x="9762" y="3731"/>
                    <a:pt x="10282" y="4028"/>
                  </a:cubicBezTo>
                  <a:cubicBezTo>
                    <a:pt x="11794" y="4897"/>
                    <a:pt x="12366" y="6767"/>
                    <a:pt x="11532" y="8207"/>
                  </a:cubicBezTo>
                  <a:cubicBezTo>
                    <a:pt x="10983" y="9165"/>
                    <a:pt x="9973" y="9693"/>
                    <a:pt x="8916" y="9693"/>
                  </a:cubicBezTo>
                  <a:cubicBezTo>
                    <a:pt x="8369" y="9693"/>
                    <a:pt x="7809" y="9551"/>
                    <a:pt x="7294" y="9255"/>
                  </a:cubicBezTo>
                  <a:cubicBezTo>
                    <a:pt x="5770" y="8386"/>
                    <a:pt x="5210" y="6517"/>
                    <a:pt x="6043" y="5064"/>
                  </a:cubicBezTo>
                  <a:cubicBezTo>
                    <a:pt x="6592" y="4115"/>
                    <a:pt x="7595" y="3590"/>
                    <a:pt x="8652" y="3590"/>
                  </a:cubicBezTo>
                  <a:close/>
                  <a:moveTo>
                    <a:pt x="8921" y="0"/>
                  </a:moveTo>
                  <a:cubicBezTo>
                    <a:pt x="3425" y="0"/>
                    <a:pt x="1" y="7231"/>
                    <a:pt x="3460" y="11124"/>
                  </a:cubicBezTo>
                  <a:cubicBezTo>
                    <a:pt x="4980" y="12835"/>
                    <a:pt x="6651" y="13348"/>
                    <a:pt x="8108" y="13348"/>
                  </a:cubicBezTo>
                  <a:cubicBezTo>
                    <a:pt x="10292" y="13348"/>
                    <a:pt x="11996" y="12196"/>
                    <a:pt x="11997" y="12196"/>
                  </a:cubicBezTo>
                  <a:lnTo>
                    <a:pt x="11997" y="12196"/>
                  </a:lnTo>
                  <a:cubicBezTo>
                    <a:pt x="11997" y="12196"/>
                    <a:pt x="10818" y="15958"/>
                    <a:pt x="7520" y="16423"/>
                  </a:cubicBezTo>
                  <a:cubicBezTo>
                    <a:pt x="4210" y="16899"/>
                    <a:pt x="1912" y="17518"/>
                    <a:pt x="2305" y="19173"/>
                  </a:cubicBezTo>
                  <a:cubicBezTo>
                    <a:pt x="2626" y="20508"/>
                    <a:pt x="3836" y="21163"/>
                    <a:pt x="5444" y="21163"/>
                  </a:cubicBezTo>
                  <a:cubicBezTo>
                    <a:pt x="8423" y="21163"/>
                    <a:pt x="12767" y="18912"/>
                    <a:pt x="15342" y="14565"/>
                  </a:cubicBezTo>
                  <a:cubicBezTo>
                    <a:pt x="19307" y="7874"/>
                    <a:pt x="17033" y="1873"/>
                    <a:pt x="10592" y="218"/>
                  </a:cubicBezTo>
                  <a:cubicBezTo>
                    <a:pt x="10018" y="69"/>
                    <a:pt x="9460" y="0"/>
                    <a:pt x="89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046075" y="2061100"/>
              <a:ext cx="36350" cy="36050"/>
            </a:xfrm>
            <a:custGeom>
              <a:avLst/>
              <a:gdLst/>
              <a:ahLst/>
              <a:cxnLst/>
              <a:rect l="l" t="t" r="r" b="b"/>
              <a:pathLst>
                <a:path w="1454" h="1442" extrusionOk="0">
                  <a:moveTo>
                    <a:pt x="727" y="0"/>
                  </a:moveTo>
                  <a:cubicBezTo>
                    <a:pt x="322" y="0"/>
                    <a:pt x="1" y="322"/>
                    <a:pt x="1" y="727"/>
                  </a:cubicBezTo>
                  <a:cubicBezTo>
                    <a:pt x="1" y="1120"/>
                    <a:pt x="322" y="1441"/>
                    <a:pt x="727" y="1441"/>
                  </a:cubicBezTo>
                  <a:cubicBezTo>
                    <a:pt x="1132" y="1441"/>
                    <a:pt x="1453" y="1120"/>
                    <a:pt x="1453" y="727"/>
                  </a:cubicBezTo>
                  <a:cubicBezTo>
                    <a:pt x="1453" y="322"/>
                    <a:pt x="1132" y="0"/>
                    <a:pt x="7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866425" y="2108000"/>
              <a:ext cx="179675" cy="64750"/>
            </a:xfrm>
            <a:custGeom>
              <a:avLst/>
              <a:gdLst/>
              <a:ahLst/>
              <a:cxnLst/>
              <a:rect l="l" t="t" r="r" b="b"/>
              <a:pathLst>
                <a:path w="7187" h="2590" extrusionOk="0">
                  <a:moveTo>
                    <a:pt x="6473" y="0"/>
                  </a:moveTo>
                  <a:cubicBezTo>
                    <a:pt x="5731" y="0"/>
                    <a:pt x="4264" y="1127"/>
                    <a:pt x="2950" y="1127"/>
                  </a:cubicBezTo>
                  <a:cubicBezTo>
                    <a:pt x="2917" y="1127"/>
                    <a:pt x="2885" y="1126"/>
                    <a:pt x="2853" y="1125"/>
                  </a:cubicBezTo>
                  <a:cubicBezTo>
                    <a:pt x="2772" y="1122"/>
                    <a:pt x="2693" y="1120"/>
                    <a:pt x="2615" y="1120"/>
                  </a:cubicBezTo>
                  <a:cubicBezTo>
                    <a:pt x="1103" y="1120"/>
                    <a:pt x="0" y="1654"/>
                    <a:pt x="555" y="2220"/>
                  </a:cubicBezTo>
                  <a:cubicBezTo>
                    <a:pt x="816" y="2482"/>
                    <a:pt x="1430" y="2589"/>
                    <a:pt x="2132" y="2589"/>
                  </a:cubicBezTo>
                  <a:cubicBezTo>
                    <a:pt x="3028" y="2589"/>
                    <a:pt x="4069" y="2414"/>
                    <a:pt x="4710" y="2161"/>
                  </a:cubicBezTo>
                  <a:cubicBezTo>
                    <a:pt x="5853" y="1708"/>
                    <a:pt x="7187" y="756"/>
                    <a:pt x="6853" y="196"/>
                  </a:cubicBezTo>
                  <a:cubicBezTo>
                    <a:pt x="6770" y="57"/>
                    <a:pt x="6640" y="0"/>
                    <a:pt x="64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 name="Google Shape;34;p2"/>
          <p:cNvGrpSpPr/>
          <p:nvPr/>
        </p:nvGrpSpPr>
        <p:grpSpPr>
          <a:xfrm rot="-822750">
            <a:off x="687877" y="5871219"/>
            <a:ext cx="544244" cy="466655"/>
            <a:chOff x="2321700" y="1787550"/>
            <a:chExt cx="450675" cy="386425"/>
          </a:xfrm>
        </p:grpSpPr>
        <p:sp>
          <p:nvSpPr>
            <p:cNvPr id="35" name="Google Shape;35;p2"/>
            <p:cNvSpPr/>
            <p:nvPr/>
          </p:nvSpPr>
          <p:spPr>
            <a:xfrm>
              <a:off x="2321700" y="1787550"/>
              <a:ext cx="450675" cy="386425"/>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2526500" y="1936425"/>
              <a:ext cx="34550" cy="29700"/>
            </a:xfrm>
            <a:custGeom>
              <a:avLst/>
              <a:gdLst/>
              <a:ahLst/>
              <a:cxnLst/>
              <a:rect l="l" t="t" r="r" b="b"/>
              <a:pathLst>
                <a:path w="1382" h="1188" extrusionOk="0">
                  <a:moveTo>
                    <a:pt x="707" y="1"/>
                  </a:moveTo>
                  <a:cubicBezTo>
                    <a:pt x="639" y="1"/>
                    <a:pt x="569" y="11"/>
                    <a:pt x="500" y="34"/>
                  </a:cubicBezTo>
                  <a:cubicBezTo>
                    <a:pt x="179" y="153"/>
                    <a:pt x="0" y="487"/>
                    <a:pt x="107" y="796"/>
                  </a:cubicBezTo>
                  <a:cubicBezTo>
                    <a:pt x="192" y="1040"/>
                    <a:pt x="423" y="1187"/>
                    <a:pt x="674" y="1187"/>
                  </a:cubicBezTo>
                  <a:cubicBezTo>
                    <a:pt x="743" y="1187"/>
                    <a:pt x="813" y="1177"/>
                    <a:pt x="881" y="1154"/>
                  </a:cubicBezTo>
                  <a:cubicBezTo>
                    <a:pt x="1203" y="1035"/>
                    <a:pt x="1381" y="701"/>
                    <a:pt x="1274" y="392"/>
                  </a:cubicBezTo>
                  <a:cubicBezTo>
                    <a:pt x="1190" y="148"/>
                    <a:pt x="959" y="1"/>
                    <a:pt x="707" y="1"/>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2485125" y="1819000"/>
              <a:ext cx="57775" cy="104050"/>
            </a:xfrm>
            <a:custGeom>
              <a:avLst/>
              <a:gdLst/>
              <a:ahLst/>
              <a:cxnLst/>
              <a:rect l="l" t="t" r="r" b="b"/>
              <a:pathLst>
                <a:path w="2311" h="4162" extrusionOk="0">
                  <a:moveTo>
                    <a:pt x="591" y="0"/>
                  </a:moveTo>
                  <a:cubicBezTo>
                    <a:pt x="556" y="0"/>
                    <a:pt x="521" y="6"/>
                    <a:pt x="488" y="17"/>
                  </a:cubicBezTo>
                  <a:cubicBezTo>
                    <a:pt x="48" y="159"/>
                    <a:pt x="0" y="1195"/>
                    <a:pt x="369" y="2338"/>
                  </a:cubicBezTo>
                  <a:cubicBezTo>
                    <a:pt x="712" y="3389"/>
                    <a:pt x="1291" y="4162"/>
                    <a:pt x="1725" y="4162"/>
                  </a:cubicBezTo>
                  <a:cubicBezTo>
                    <a:pt x="1758" y="4162"/>
                    <a:pt x="1791" y="4157"/>
                    <a:pt x="1822" y="4148"/>
                  </a:cubicBezTo>
                  <a:cubicBezTo>
                    <a:pt x="2251" y="4005"/>
                    <a:pt x="2310" y="2969"/>
                    <a:pt x="1941" y="1826"/>
                  </a:cubicBezTo>
                  <a:cubicBezTo>
                    <a:pt x="1600" y="771"/>
                    <a:pt x="1016" y="0"/>
                    <a:pt x="591"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 name="Google Shape;38;p2"/>
          <p:cNvGrpSpPr/>
          <p:nvPr/>
        </p:nvGrpSpPr>
        <p:grpSpPr>
          <a:xfrm rot="-822915">
            <a:off x="649198" y="4021773"/>
            <a:ext cx="1354985" cy="1352145"/>
            <a:chOff x="345025" y="221948"/>
            <a:chExt cx="1016224" cy="1014094"/>
          </a:xfrm>
        </p:grpSpPr>
        <p:sp>
          <p:nvSpPr>
            <p:cNvPr id="39" name="Google Shape;39;p2"/>
            <p:cNvSpPr/>
            <p:nvPr/>
          </p:nvSpPr>
          <p:spPr>
            <a:xfrm rot="3022827">
              <a:off x="496652" y="364477"/>
              <a:ext cx="712970" cy="729036"/>
            </a:xfrm>
            <a:custGeom>
              <a:avLst/>
              <a:gdLst/>
              <a:ahLst/>
              <a:cxnLst/>
              <a:rect l="l" t="t" r="r" b="b"/>
              <a:pathLst>
                <a:path w="16287" h="16654" extrusionOk="0">
                  <a:moveTo>
                    <a:pt x="6602" y="1"/>
                  </a:moveTo>
                  <a:cubicBezTo>
                    <a:pt x="4440" y="1"/>
                    <a:pt x="2474" y="1200"/>
                    <a:pt x="1536" y="2842"/>
                  </a:cubicBezTo>
                  <a:cubicBezTo>
                    <a:pt x="0" y="5533"/>
                    <a:pt x="310" y="8021"/>
                    <a:pt x="1917" y="8473"/>
                  </a:cubicBezTo>
                  <a:cubicBezTo>
                    <a:pt x="2144" y="8536"/>
                    <a:pt x="2350" y="8566"/>
                    <a:pt x="2539" y="8566"/>
                  </a:cubicBezTo>
                  <a:cubicBezTo>
                    <a:pt x="4027" y="8566"/>
                    <a:pt x="4420" y="6743"/>
                    <a:pt x="4906" y="5211"/>
                  </a:cubicBezTo>
                  <a:cubicBezTo>
                    <a:pt x="5274" y="4041"/>
                    <a:pt x="5978" y="3410"/>
                    <a:pt x="6827" y="3410"/>
                  </a:cubicBezTo>
                  <a:cubicBezTo>
                    <a:pt x="7239" y="3410"/>
                    <a:pt x="7685" y="3558"/>
                    <a:pt x="8144" y="3866"/>
                  </a:cubicBezTo>
                  <a:cubicBezTo>
                    <a:pt x="9549" y="4818"/>
                    <a:pt x="8168" y="8938"/>
                    <a:pt x="7013" y="11057"/>
                  </a:cubicBezTo>
                  <a:cubicBezTo>
                    <a:pt x="5858" y="13165"/>
                    <a:pt x="5037" y="16605"/>
                    <a:pt x="7894" y="16653"/>
                  </a:cubicBezTo>
                  <a:cubicBezTo>
                    <a:pt x="7908" y="16653"/>
                    <a:pt x="7922" y="16653"/>
                    <a:pt x="7936" y="16653"/>
                  </a:cubicBezTo>
                  <a:cubicBezTo>
                    <a:pt x="10817" y="16653"/>
                    <a:pt x="16286" y="11800"/>
                    <a:pt x="15883" y="10378"/>
                  </a:cubicBezTo>
                  <a:cubicBezTo>
                    <a:pt x="15623" y="9451"/>
                    <a:pt x="14750" y="9032"/>
                    <a:pt x="13847" y="9032"/>
                  </a:cubicBezTo>
                  <a:cubicBezTo>
                    <a:pt x="13348" y="9032"/>
                    <a:pt x="12839" y="9160"/>
                    <a:pt x="12419" y="9402"/>
                  </a:cubicBezTo>
                  <a:cubicBezTo>
                    <a:pt x="11668" y="9855"/>
                    <a:pt x="11014" y="10438"/>
                    <a:pt x="10490" y="11140"/>
                  </a:cubicBezTo>
                  <a:cubicBezTo>
                    <a:pt x="10490" y="11140"/>
                    <a:pt x="14157" y="4675"/>
                    <a:pt x="10764" y="1663"/>
                  </a:cubicBezTo>
                  <a:cubicBezTo>
                    <a:pt x="9441" y="489"/>
                    <a:pt x="7982" y="1"/>
                    <a:pt x="66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rot="3022827">
              <a:off x="774226" y="318054"/>
              <a:ext cx="184557" cy="226056"/>
            </a:xfrm>
            <a:custGeom>
              <a:avLst/>
              <a:gdLst/>
              <a:ahLst/>
              <a:cxnLst/>
              <a:rect l="l" t="t" r="r" b="b"/>
              <a:pathLst>
                <a:path w="4216" h="5164" extrusionOk="0">
                  <a:moveTo>
                    <a:pt x="3680" y="0"/>
                  </a:moveTo>
                  <a:cubicBezTo>
                    <a:pt x="3129" y="0"/>
                    <a:pt x="1983" y="685"/>
                    <a:pt x="1286" y="1779"/>
                  </a:cubicBezTo>
                  <a:cubicBezTo>
                    <a:pt x="429" y="3112"/>
                    <a:pt x="1" y="4887"/>
                    <a:pt x="715" y="5148"/>
                  </a:cubicBezTo>
                  <a:cubicBezTo>
                    <a:pt x="742" y="5159"/>
                    <a:pt x="768" y="5163"/>
                    <a:pt x="794" y="5163"/>
                  </a:cubicBezTo>
                  <a:cubicBezTo>
                    <a:pt x="1353" y="5163"/>
                    <a:pt x="1689" y="2929"/>
                    <a:pt x="2406" y="2053"/>
                  </a:cubicBezTo>
                  <a:cubicBezTo>
                    <a:pt x="3156" y="1124"/>
                    <a:pt x="4215" y="529"/>
                    <a:pt x="3953" y="112"/>
                  </a:cubicBezTo>
                  <a:cubicBezTo>
                    <a:pt x="3902" y="36"/>
                    <a:pt x="3807" y="0"/>
                    <a:pt x="36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rot="3022827">
              <a:off x="1023192" y="438639"/>
              <a:ext cx="36027" cy="35983"/>
            </a:xfrm>
            <a:custGeom>
              <a:avLst/>
              <a:gdLst/>
              <a:ahLst/>
              <a:cxnLst/>
              <a:rect l="l" t="t" r="r" b="b"/>
              <a:pathLst>
                <a:path w="823" h="822" extrusionOk="0">
                  <a:moveTo>
                    <a:pt x="405" y="0"/>
                  </a:moveTo>
                  <a:cubicBezTo>
                    <a:pt x="179" y="0"/>
                    <a:pt x="1" y="191"/>
                    <a:pt x="1" y="417"/>
                  </a:cubicBezTo>
                  <a:cubicBezTo>
                    <a:pt x="1" y="643"/>
                    <a:pt x="179" y="822"/>
                    <a:pt x="405" y="822"/>
                  </a:cubicBezTo>
                  <a:cubicBezTo>
                    <a:pt x="632" y="822"/>
                    <a:pt x="822" y="643"/>
                    <a:pt x="822" y="417"/>
                  </a:cubicBezTo>
                  <a:cubicBezTo>
                    <a:pt x="822" y="191"/>
                    <a:pt x="632" y="0"/>
                    <a:pt x="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 name="Google Shape;42;p2"/>
          <p:cNvSpPr/>
          <p:nvPr/>
        </p:nvSpPr>
        <p:spPr>
          <a:xfrm>
            <a:off x="1519100" y="33436"/>
            <a:ext cx="373536" cy="344328"/>
          </a:xfrm>
          <a:custGeom>
            <a:avLst/>
            <a:gdLst/>
            <a:ahLst/>
            <a:cxnLst/>
            <a:rect l="l" t="t" r="r" b="b"/>
            <a:pathLst>
              <a:path w="3403" h="3137" extrusionOk="0">
                <a:moveTo>
                  <a:pt x="1673" y="0"/>
                </a:moveTo>
                <a:cubicBezTo>
                  <a:pt x="1551" y="0"/>
                  <a:pt x="1429" y="84"/>
                  <a:pt x="1429" y="250"/>
                </a:cubicBezTo>
                <a:cubicBezTo>
                  <a:pt x="1382" y="631"/>
                  <a:pt x="1370" y="1012"/>
                  <a:pt x="1370" y="1405"/>
                </a:cubicBezTo>
                <a:cubicBezTo>
                  <a:pt x="1013" y="1429"/>
                  <a:pt x="655" y="1417"/>
                  <a:pt x="298" y="1453"/>
                </a:cubicBezTo>
                <a:cubicBezTo>
                  <a:pt x="48" y="1453"/>
                  <a:pt x="1" y="1798"/>
                  <a:pt x="239" y="1870"/>
                </a:cubicBezTo>
                <a:cubicBezTo>
                  <a:pt x="620" y="2013"/>
                  <a:pt x="1025" y="2084"/>
                  <a:pt x="1429" y="2096"/>
                </a:cubicBezTo>
                <a:cubicBezTo>
                  <a:pt x="1465" y="2417"/>
                  <a:pt x="1584" y="2715"/>
                  <a:pt x="1751" y="2989"/>
                </a:cubicBezTo>
                <a:cubicBezTo>
                  <a:pt x="1820" y="3090"/>
                  <a:pt x="1924" y="3136"/>
                  <a:pt x="2026" y="3136"/>
                </a:cubicBezTo>
                <a:cubicBezTo>
                  <a:pt x="2189" y="3136"/>
                  <a:pt x="2346" y="3020"/>
                  <a:pt x="2346" y="2822"/>
                </a:cubicBezTo>
                <a:cubicBezTo>
                  <a:pt x="2358" y="2560"/>
                  <a:pt x="2310" y="2298"/>
                  <a:pt x="2227" y="2036"/>
                </a:cubicBezTo>
                <a:cubicBezTo>
                  <a:pt x="2560" y="1989"/>
                  <a:pt x="2882" y="1882"/>
                  <a:pt x="3168" y="1703"/>
                </a:cubicBezTo>
                <a:cubicBezTo>
                  <a:pt x="3402" y="1550"/>
                  <a:pt x="3336" y="1143"/>
                  <a:pt x="3038" y="1143"/>
                </a:cubicBezTo>
                <a:cubicBezTo>
                  <a:pt x="3033" y="1143"/>
                  <a:pt x="3029" y="1143"/>
                  <a:pt x="3025" y="1143"/>
                </a:cubicBezTo>
                <a:cubicBezTo>
                  <a:pt x="2703" y="1167"/>
                  <a:pt x="2382" y="1227"/>
                  <a:pt x="2072" y="1310"/>
                </a:cubicBezTo>
                <a:cubicBezTo>
                  <a:pt x="2001" y="965"/>
                  <a:pt x="1953" y="608"/>
                  <a:pt x="1917" y="250"/>
                </a:cubicBezTo>
                <a:cubicBezTo>
                  <a:pt x="1917" y="84"/>
                  <a:pt x="1795" y="0"/>
                  <a:pt x="167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rot="1938657">
            <a:off x="10861372" y="353881"/>
            <a:ext cx="346237" cy="327643"/>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rot="1938657">
            <a:off x="11152320" y="671545"/>
            <a:ext cx="325827" cy="209025"/>
          </a:xfrm>
          <a:custGeom>
            <a:avLst/>
            <a:gdLst/>
            <a:ahLst/>
            <a:cxnLst/>
            <a:rect l="l" t="t" r="r" b="b"/>
            <a:pathLst>
              <a:path w="3049" h="1956" extrusionOk="0">
                <a:moveTo>
                  <a:pt x="1465" y="0"/>
                </a:moveTo>
                <a:cubicBezTo>
                  <a:pt x="1250" y="143"/>
                  <a:pt x="1191" y="381"/>
                  <a:pt x="1203" y="667"/>
                </a:cubicBezTo>
                <a:cubicBezTo>
                  <a:pt x="893" y="691"/>
                  <a:pt x="584" y="715"/>
                  <a:pt x="274" y="727"/>
                </a:cubicBezTo>
                <a:cubicBezTo>
                  <a:pt x="72" y="727"/>
                  <a:pt x="0" y="1072"/>
                  <a:pt x="226" y="1096"/>
                </a:cubicBezTo>
                <a:cubicBezTo>
                  <a:pt x="572" y="1155"/>
                  <a:pt x="929" y="1179"/>
                  <a:pt x="1286" y="1179"/>
                </a:cubicBezTo>
                <a:cubicBezTo>
                  <a:pt x="1334" y="1381"/>
                  <a:pt x="1405" y="1572"/>
                  <a:pt x="1488" y="1751"/>
                </a:cubicBezTo>
                <a:cubicBezTo>
                  <a:pt x="1545" y="1893"/>
                  <a:pt x="1674" y="1956"/>
                  <a:pt x="1800" y="1956"/>
                </a:cubicBezTo>
                <a:cubicBezTo>
                  <a:pt x="1989" y="1956"/>
                  <a:pt x="2170" y="1813"/>
                  <a:pt x="2084" y="1584"/>
                </a:cubicBezTo>
                <a:cubicBezTo>
                  <a:pt x="2024" y="1441"/>
                  <a:pt x="1965" y="1286"/>
                  <a:pt x="1917" y="1143"/>
                </a:cubicBezTo>
                <a:cubicBezTo>
                  <a:pt x="2286" y="1096"/>
                  <a:pt x="2691" y="1048"/>
                  <a:pt x="2965" y="774"/>
                </a:cubicBezTo>
                <a:cubicBezTo>
                  <a:pt x="3048" y="691"/>
                  <a:pt x="3001" y="548"/>
                  <a:pt x="2893" y="512"/>
                </a:cubicBezTo>
                <a:cubicBezTo>
                  <a:pt x="2792" y="483"/>
                  <a:pt x="2690" y="471"/>
                  <a:pt x="2588" y="471"/>
                </a:cubicBezTo>
                <a:cubicBezTo>
                  <a:pt x="2317" y="471"/>
                  <a:pt x="2042" y="552"/>
                  <a:pt x="1774" y="596"/>
                </a:cubicBezTo>
                <a:cubicBezTo>
                  <a:pt x="1727" y="346"/>
                  <a:pt x="1715" y="155"/>
                  <a:pt x="1477"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5" name="Google Shape;45;p2"/>
          <p:cNvGrpSpPr/>
          <p:nvPr/>
        </p:nvGrpSpPr>
        <p:grpSpPr>
          <a:xfrm rot="-1313014">
            <a:off x="3398420" y="5974988"/>
            <a:ext cx="557277" cy="570521"/>
            <a:chOff x="2797650" y="3803725"/>
            <a:chExt cx="787175" cy="819250"/>
          </a:xfrm>
        </p:grpSpPr>
        <p:sp>
          <p:nvSpPr>
            <p:cNvPr id="46" name="Google Shape;46;p2"/>
            <p:cNvSpPr/>
            <p:nvPr/>
          </p:nvSpPr>
          <p:spPr>
            <a:xfrm>
              <a:off x="2797650" y="3803725"/>
              <a:ext cx="787175" cy="819250"/>
            </a:xfrm>
            <a:custGeom>
              <a:avLst/>
              <a:gdLst/>
              <a:ahLst/>
              <a:cxnLst/>
              <a:rect l="l" t="t" r="r" b="b"/>
              <a:pathLst>
                <a:path w="31487" h="32770" extrusionOk="0">
                  <a:moveTo>
                    <a:pt x="19368" y="5206"/>
                  </a:moveTo>
                  <a:cubicBezTo>
                    <a:pt x="20885" y="5206"/>
                    <a:pt x="22337" y="6384"/>
                    <a:pt x="22337" y="8157"/>
                  </a:cubicBezTo>
                  <a:cubicBezTo>
                    <a:pt x="22337" y="9788"/>
                    <a:pt x="21015" y="11110"/>
                    <a:pt x="19384" y="11110"/>
                  </a:cubicBezTo>
                  <a:lnTo>
                    <a:pt x="19372" y="11110"/>
                  </a:lnTo>
                  <a:cubicBezTo>
                    <a:pt x="16741" y="11098"/>
                    <a:pt x="15443" y="7919"/>
                    <a:pt x="17301" y="6074"/>
                  </a:cubicBezTo>
                  <a:cubicBezTo>
                    <a:pt x="17904" y="5474"/>
                    <a:pt x="18644" y="5206"/>
                    <a:pt x="19368" y="5206"/>
                  </a:cubicBezTo>
                  <a:close/>
                  <a:moveTo>
                    <a:pt x="14622" y="16964"/>
                  </a:moveTo>
                  <a:cubicBezTo>
                    <a:pt x="15232" y="16964"/>
                    <a:pt x="15847" y="17082"/>
                    <a:pt x="16431" y="17325"/>
                  </a:cubicBezTo>
                  <a:cubicBezTo>
                    <a:pt x="18217" y="18063"/>
                    <a:pt x="19372" y="19802"/>
                    <a:pt x="19372" y="21730"/>
                  </a:cubicBezTo>
                  <a:cubicBezTo>
                    <a:pt x="19372" y="24362"/>
                    <a:pt x="17241" y="26493"/>
                    <a:pt x="14610" y="26493"/>
                  </a:cubicBezTo>
                  <a:cubicBezTo>
                    <a:pt x="12681" y="26493"/>
                    <a:pt x="10943" y="25326"/>
                    <a:pt x="10216" y="23552"/>
                  </a:cubicBezTo>
                  <a:cubicBezTo>
                    <a:pt x="9478" y="21766"/>
                    <a:pt x="9883" y="19718"/>
                    <a:pt x="11240" y="18361"/>
                  </a:cubicBezTo>
                  <a:cubicBezTo>
                    <a:pt x="12158" y="17451"/>
                    <a:pt x="13381" y="16964"/>
                    <a:pt x="14622" y="16964"/>
                  </a:cubicBezTo>
                  <a:close/>
                  <a:moveTo>
                    <a:pt x="19725" y="1"/>
                  </a:moveTo>
                  <a:cubicBezTo>
                    <a:pt x="19020" y="1"/>
                    <a:pt x="18278" y="84"/>
                    <a:pt x="17503" y="263"/>
                  </a:cubicBezTo>
                  <a:cubicBezTo>
                    <a:pt x="7323" y="2621"/>
                    <a:pt x="10812" y="12110"/>
                    <a:pt x="10812" y="12110"/>
                  </a:cubicBezTo>
                  <a:cubicBezTo>
                    <a:pt x="7811" y="12336"/>
                    <a:pt x="1" y="18694"/>
                    <a:pt x="4632" y="27291"/>
                  </a:cubicBezTo>
                  <a:cubicBezTo>
                    <a:pt x="6708" y="31143"/>
                    <a:pt x="10415" y="32769"/>
                    <a:pt x="14135" y="32769"/>
                  </a:cubicBezTo>
                  <a:cubicBezTo>
                    <a:pt x="18716" y="32769"/>
                    <a:pt x="23317" y="30304"/>
                    <a:pt x="24921" y="26493"/>
                  </a:cubicBezTo>
                  <a:cubicBezTo>
                    <a:pt x="27826" y="19587"/>
                    <a:pt x="23885" y="14884"/>
                    <a:pt x="23885" y="14884"/>
                  </a:cubicBezTo>
                  <a:cubicBezTo>
                    <a:pt x="31486" y="12321"/>
                    <a:pt x="28294" y="1"/>
                    <a:pt x="197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095025" y="3993950"/>
              <a:ext cx="52100" cy="52425"/>
            </a:xfrm>
            <a:custGeom>
              <a:avLst/>
              <a:gdLst/>
              <a:ahLst/>
              <a:cxnLst/>
              <a:rect l="l" t="t" r="r" b="b"/>
              <a:pathLst>
                <a:path w="2084" h="2097" extrusionOk="0">
                  <a:moveTo>
                    <a:pt x="1048" y="1"/>
                  </a:moveTo>
                  <a:cubicBezTo>
                    <a:pt x="465" y="1"/>
                    <a:pt x="0" y="465"/>
                    <a:pt x="0" y="1048"/>
                  </a:cubicBezTo>
                  <a:cubicBezTo>
                    <a:pt x="0" y="1620"/>
                    <a:pt x="465" y="2096"/>
                    <a:pt x="1048" y="2096"/>
                  </a:cubicBezTo>
                  <a:cubicBezTo>
                    <a:pt x="1619" y="2096"/>
                    <a:pt x="2084" y="1620"/>
                    <a:pt x="2084" y="1048"/>
                  </a:cubicBezTo>
                  <a:cubicBezTo>
                    <a:pt x="2084" y="465"/>
                    <a:pt x="1619" y="1"/>
                    <a:pt x="10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2908675" y="4172500"/>
              <a:ext cx="142325" cy="208700"/>
            </a:xfrm>
            <a:custGeom>
              <a:avLst/>
              <a:gdLst/>
              <a:ahLst/>
              <a:cxnLst/>
              <a:rect l="l" t="t" r="r" b="b"/>
              <a:pathLst>
                <a:path w="5693" h="8348" extrusionOk="0">
                  <a:moveTo>
                    <a:pt x="4297" y="1"/>
                  </a:moveTo>
                  <a:cubicBezTo>
                    <a:pt x="3111" y="1"/>
                    <a:pt x="1775" y="1987"/>
                    <a:pt x="1025" y="4170"/>
                  </a:cubicBezTo>
                  <a:cubicBezTo>
                    <a:pt x="239" y="6456"/>
                    <a:pt x="1" y="8110"/>
                    <a:pt x="882" y="8325"/>
                  </a:cubicBezTo>
                  <a:cubicBezTo>
                    <a:pt x="951" y="8340"/>
                    <a:pt x="1015" y="8348"/>
                    <a:pt x="1075" y="8348"/>
                  </a:cubicBezTo>
                  <a:cubicBezTo>
                    <a:pt x="2349" y="8348"/>
                    <a:pt x="1783" y="4988"/>
                    <a:pt x="2966" y="3658"/>
                  </a:cubicBezTo>
                  <a:cubicBezTo>
                    <a:pt x="4204" y="2265"/>
                    <a:pt x="5692" y="217"/>
                    <a:pt x="4466" y="14"/>
                  </a:cubicBezTo>
                  <a:cubicBezTo>
                    <a:pt x="4410" y="5"/>
                    <a:pt x="4354" y="1"/>
                    <a:pt x="42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101875" y="3858125"/>
              <a:ext cx="155675" cy="104675"/>
            </a:xfrm>
            <a:custGeom>
              <a:avLst/>
              <a:gdLst/>
              <a:ahLst/>
              <a:cxnLst/>
              <a:rect l="l" t="t" r="r" b="b"/>
              <a:pathLst>
                <a:path w="6227" h="4187" extrusionOk="0">
                  <a:moveTo>
                    <a:pt x="5196" y="1"/>
                  </a:moveTo>
                  <a:cubicBezTo>
                    <a:pt x="4415" y="1"/>
                    <a:pt x="3142" y="589"/>
                    <a:pt x="2179" y="1362"/>
                  </a:cubicBezTo>
                  <a:cubicBezTo>
                    <a:pt x="845" y="2409"/>
                    <a:pt x="0" y="3838"/>
                    <a:pt x="714" y="4148"/>
                  </a:cubicBezTo>
                  <a:cubicBezTo>
                    <a:pt x="776" y="4174"/>
                    <a:pt x="835" y="4186"/>
                    <a:pt x="892" y="4186"/>
                  </a:cubicBezTo>
                  <a:cubicBezTo>
                    <a:pt x="1587" y="4186"/>
                    <a:pt x="2016" y="2368"/>
                    <a:pt x="3512" y="1862"/>
                  </a:cubicBezTo>
                  <a:cubicBezTo>
                    <a:pt x="5144" y="1326"/>
                    <a:pt x="6227" y="945"/>
                    <a:pt x="5822" y="266"/>
                  </a:cubicBezTo>
                  <a:cubicBezTo>
                    <a:pt x="5709" y="82"/>
                    <a:pt x="5487" y="1"/>
                    <a:pt x="51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 name="Google Shape;50;p2"/>
          <p:cNvSpPr/>
          <p:nvPr/>
        </p:nvSpPr>
        <p:spPr>
          <a:xfrm rot="7925529">
            <a:off x="337346" y="4817761"/>
            <a:ext cx="346237" cy="327644"/>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rot="7925529">
            <a:off x="1801995" y="6331580"/>
            <a:ext cx="325827" cy="209025"/>
          </a:xfrm>
          <a:custGeom>
            <a:avLst/>
            <a:gdLst/>
            <a:ahLst/>
            <a:cxnLst/>
            <a:rect l="l" t="t" r="r" b="b"/>
            <a:pathLst>
              <a:path w="3049" h="1956" extrusionOk="0">
                <a:moveTo>
                  <a:pt x="1465" y="0"/>
                </a:moveTo>
                <a:cubicBezTo>
                  <a:pt x="1250" y="143"/>
                  <a:pt x="1191" y="381"/>
                  <a:pt x="1203" y="667"/>
                </a:cubicBezTo>
                <a:cubicBezTo>
                  <a:pt x="893" y="691"/>
                  <a:pt x="584" y="715"/>
                  <a:pt x="274" y="727"/>
                </a:cubicBezTo>
                <a:cubicBezTo>
                  <a:pt x="72" y="727"/>
                  <a:pt x="0" y="1072"/>
                  <a:pt x="226" y="1096"/>
                </a:cubicBezTo>
                <a:cubicBezTo>
                  <a:pt x="572" y="1155"/>
                  <a:pt x="929" y="1179"/>
                  <a:pt x="1286" y="1179"/>
                </a:cubicBezTo>
                <a:cubicBezTo>
                  <a:pt x="1334" y="1381"/>
                  <a:pt x="1405" y="1572"/>
                  <a:pt x="1488" y="1751"/>
                </a:cubicBezTo>
                <a:cubicBezTo>
                  <a:pt x="1545" y="1893"/>
                  <a:pt x="1674" y="1956"/>
                  <a:pt x="1800" y="1956"/>
                </a:cubicBezTo>
                <a:cubicBezTo>
                  <a:pt x="1989" y="1956"/>
                  <a:pt x="2170" y="1813"/>
                  <a:pt x="2084" y="1584"/>
                </a:cubicBezTo>
                <a:cubicBezTo>
                  <a:pt x="2024" y="1441"/>
                  <a:pt x="1965" y="1286"/>
                  <a:pt x="1917" y="1143"/>
                </a:cubicBezTo>
                <a:cubicBezTo>
                  <a:pt x="2286" y="1096"/>
                  <a:pt x="2691" y="1048"/>
                  <a:pt x="2965" y="774"/>
                </a:cubicBezTo>
                <a:cubicBezTo>
                  <a:pt x="3048" y="691"/>
                  <a:pt x="3001" y="548"/>
                  <a:pt x="2893" y="512"/>
                </a:cubicBezTo>
                <a:cubicBezTo>
                  <a:pt x="2792" y="483"/>
                  <a:pt x="2690" y="471"/>
                  <a:pt x="2588" y="471"/>
                </a:cubicBezTo>
                <a:cubicBezTo>
                  <a:pt x="2317" y="471"/>
                  <a:pt x="2042" y="552"/>
                  <a:pt x="1774" y="596"/>
                </a:cubicBezTo>
                <a:cubicBezTo>
                  <a:pt x="1727" y="346"/>
                  <a:pt x="1715" y="155"/>
                  <a:pt x="1477"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2" name="Google Shape;52;p2"/>
          <p:cNvGrpSpPr/>
          <p:nvPr/>
        </p:nvGrpSpPr>
        <p:grpSpPr>
          <a:xfrm rot="2390256">
            <a:off x="4336121" y="5504832"/>
            <a:ext cx="454992" cy="472235"/>
            <a:chOff x="614950" y="1682850"/>
            <a:chExt cx="438175" cy="454900"/>
          </a:xfrm>
        </p:grpSpPr>
        <p:sp>
          <p:nvSpPr>
            <p:cNvPr id="53" name="Google Shape;53;p2"/>
            <p:cNvSpPr/>
            <p:nvPr/>
          </p:nvSpPr>
          <p:spPr>
            <a:xfrm>
              <a:off x="614950" y="1682850"/>
              <a:ext cx="438175" cy="454900"/>
            </a:xfrm>
            <a:custGeom>
              <a:avLst/>
              <a:gdLst/>
              <a:ahLst/>
              <a:cxnLst/>
              <a:rect l="l" t="t" r="r" b="b"/>
              <a:pathLst>
                <a:path w="17527" h="18196" extrusionOk="0">
                  <a:moveTo>
                    <a:pt x="9682" y="1"/>
                  </a:moveTo>
                  <a:cubicBezTo>
                    <a:pt x="6586" y="1"/>
                    <a:pt x="1400" y="4345"/>
                    <a:pt x="762" y="5582"/>
                  </a:cubicBezTo>
                  <a:cubicBezTo>
                    <a:pt x="0" y="7082"/>
                    <a:pt x="2882" y="11261"/>
                    <a:pt x="4084" y="12249"/>
                  </a:cubicBezTo>
                  <a:cubicBezTo>
                    <a:pt x="4502" y="12589"/>
                    <a:pt x="4976" y="12766"/>
                    <a:pt x="5510" y="12766"/>
                  </a:cubicBezTo>
                  <a:cubicBezTo>
                    <a:pt x="6529" y="12766"/>
                    <a:pt x="7767" y="12124"/>
                    <a:pt x="9251" y="10749"/>
                  </a:cubicBezTo>
                  <a:cubicBezTo>
                    <a:pt x="9763" y="10272"/>
                    <a:pt x="10433" y="10032"/>
                    <a:pt x="11064" y="10032"/>
                  </a:cubicBezTo>
                  <a:cubicBezTo>
                    <a:pt x="11961" y="10032"/>
                    <a:pt x="12780" y="10516"/>
                    <a:pt x="12954" y="11487"/>
                  </a:cubicBezTo>
                  <a:cubicBezTo>
                    <a:pt x="13264" y="13142"/>
                    <a:pt x="12347" y="13737"/>
                    <a:pt x="10728" y="14095"/>
                  </a:cubicBezTo>
                  <a:cubicBezTo>
                    <a:pt x="9097" y="14452"/>
                    <a:pt x="7073" y="15333"/>
                    <a:pt x="7680" y="17178"/>
                  </a:cubicBezTo>
                  <a:cubicBezTo>
                    <a:pt x="7910" y="17887"/>
                    <a:pt x="8685" y="18196"/>
                    <a:pt x="9683" y="18196"/>
                  </a:cubicBezTo>
                  <a:cubicBezTo>
                    <a:pt x="11265" y="18196"/>
                    <a:pt x="13407" y="17420"/>
                    <a:pt x="14824" y="16238"/>
                  </a:cubicBezTo>
                  <a:cubicBezTo>
                    <a:pt x="17133" y="14321"/>
                    <a:pt x="17526" y="10761"/>
                    <a:pt x="16336" y="8630"/>
                  </a:cubicBezTo>
                  <a:cubicBezTo>
                    <a:pt x="15497" y="7137"/>
                    <a:pt x="13561" y="6088"/>
                    <a:pt x="11616" y="6088"/>
                  </a:cubicBezTo>
                  <a:cubicBezTo>
                    <a:pt x="10798" y="6088"/>
                    <a:pt x="9979" y="6273"/>
                    <a:pt x="9240" y="6689"/>
                  </a:cubicBezTo>
                  <a:cubicBezTo>
                    <a:pt x="6739" y="8082"/>
                    <a:pt x="6025" y="8749"/>
                    <a:pt x="6025" y="8749"/>
                  </a:cubicBezTo>
                  <a:cubicBezTo>
                    <a:pt x="6025" y="8749"/>
                    <a:pt x="5894" y="7641"/>
                    <a:pt x="5346" y="7129"/>
                  </a:cubicBezTo>
                  <a:cubicBezTo>
                    <a:pt x="5346" y="7129"/>
                    <a:pt x="13621" y="3331"/>
                    <a:pt x="11311" y="664"/>
                  </a:cubicBezTo>
                  <a:cubicBezTo>
                    <a:pt x="10906" y="198"/>
                    <a:pt x="10341" y="1"/>
                    <a:pt x="96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686375" y="1706975"/>
              <a:ext cx="183400" cy="114275"/>
            </a:xfrm>
            <a:custGeom>
              <a:avLst/>
              <a:gdLst/>
              <a:ahLst/>
              <a:cxnLst/>
              <a:rect l="l" t="t" r="r" b="b"/>
              <a:pathLst>
                <a:path w="7336" h="4571" extrusionOk="0">
                  <a:moveTo>
                    <a:pt x="6697" y="0"/>
                  </a:moveTo>
                  <a:cubicBezTo>
                    <a:pt x="5771" y="0"/>
                    <a:pt x="3285" y="1082"/>
                    <a:pt x="1775" y="2319"/>
                  </a:cubicBezTo>
                  <a:cubicBezTo>
                    <a:pt x="1" y="3759"/>
                    <a:pt x="84" y="4307"/>
                    <a:pt x="322" y="4545"/>
                  </a:cubicBezTo>
                  <a:cubicBezTo>
                    <a:pt x="339" y="4562"/>
                    <a:pt x="366" y="4570"/>
                    <a:pt x="401" y="4570"/>
                  </a:cubicBezTo>
                  <a:cubicBezTo>
                    <a:pt x="862" y="4570"/>
                    <a:pt x="2810" y="3198"/>
                    <a:pt x="4204" y="2402"/>
                  </a:cubicBezTo>
                  <a:cubicBezTo>
                    <a:pt x="5704" y="1545"/>
                    <a:pt x="7335" y="497"/>
                    <a:pt x="7026" y="104"/>
                  </a:cubicBezTo>
                  <a:cubicBezTo>
                    <a:pt x="6972" y="33"/>
                    <a:pt x="6858" y="0"/>
                    <a:pt x="6697"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656325" y="1827450"/>
              <a:ext cx="22050" cy="22050"/>
            </a:xfrm>
            <a:custGeom>
              <a:avLst/>
              <a:gdLst/>
              <a:ahLst/>
              <a:cxnLst/>
              <a:rect l="l" t="t" r="r" b="b"/>
              <a:pathLst>
                <a:path w="882" h="882" extrusionOk="0">
                  <a:moveTo>
                    <a:pt x="441" y="0"/>
                  </a:moveTo>
                  <a:cubicBezTo>
                    <a:pt x="203" y="0"/>
                    <a:pt x="0" y="202"/>
                    <a:pt x="0" y="441"/>
                  </a:cubicBezTo>
                  <a:cubicBezTo>
                    <a:pt x="0" y="679"/>
                    <a:pt x="203" y="881"/>
                    <a:pt x="441" y="881"/>
                  </a:cubicBezTo>
                  <a:cubicBezTo>
                    <a:pt x="691" y="881"/>
                    <a:pt x="881" y="679"/>
                    <a:pt x="881" y="441"/>
                  </a:cubicBezTo>
                  <a:cubicBezTo>
                    <a:pt x="881" y="202"/>
                    <a:pt x="691" y="0"/>
                    <a:pt x="441"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 name="Google Shape;56;p2"/>
          <p:cNvSpPr/>
          <p:nvPr/>
        </p:nvSpPr>
        <p:spPr>
          <a:xfrm rot="7925529">
            <a:off x="8638079" y="6142461"/>
            <a:ext cx="346237" cy="327644"/>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51644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12"/>
        <p:cNvGrpSpPr/>
        <p:nvPr/>
      </p:nvGrpSpPr>
      <p:grpSpPr>
        <a:xfrm>
          <a:off x="0" y="0"/>
          <a:ext cx="0" cy="0"/>
          <a:chOff x="0" y="0"/>
          <a:chExt cx="0" cy="0"/>
        </a:xfrm>
      </p:grpSpPr>
      <p:sp>
        <p:nvSpPr>
          <p:cNvPr id="213" name="Google Shape;213;p11"/>
          <p:cNvSpPr/>
          <p:nvPr/>
        </p:nvSpPr>
        <p:spPr>
          <a:xfrm>
            <a:off x="8548234" y="2890335"/>
            <a:ext cx="5095101" cy="4103932"/>
          </a:xfrm>
          <a:custGeom>
            <a:avLst/>
            <a:gdLst/>
            <a:ahLst/>
            <a:cxnLst/>
            <a:rect l="l" t="t" r="r" b="b"/>
            <a:pathLst>
              <a:path w="67748" h="49441" extrusionOk="0">
                <a:moveTo>
                  <a:pt x="40003" y="0"/>
                </a:moveTo>
                <a:cubicBezTo>
                  <a:pt x="36827" y="0"/>
                  <a:pt x="33637" y="786"/>
                  <a:pt x="30707" y="2029"/>
                </a:cubicBezTo>
                <a:cubicBezTo>
                  <a:pt x="27849" y="3232"/>
                  <a:pt x="25075" y="4958"/>
                  <a:pt x="23396" y="7566"/>
                </a:cubicBezTo>
                <a:cubicBezTo>
                  <a:pt x="21503" y="10507"/>
                  <a:pt x="21087" y="14388"/>
                  <a:pt x="18539" y="16769"/>
                </a:cubicBezTo>
                <a:cubicBezTo>
                  <a:pt x="15300" y="19794"/>
                  <a:pt x="9811" y="19305"/>
                  <a:pt x="6644" y="22413"/>
                </a:cubicBezTo>
                <a:cubicBezTo>
                  <a:pt x="4144" y="24866"/>
                  <a:pt x="3894" y="28830"/>
                  <a:pt x="4406" y="32307"/>
                </a:cubicBezTo>
                <a:cubicBezTo>
                  <a:pt x="5144" y="37331"/>
                  <a:pt x="8025" y="48226"/>
                  <a:pt x="1" y="49416"/>
                </a:cubicBezTo>
                <a:cubicBezTo>
                  <a:pt x="5692" y="49428"/>
                  <a:pt x="11383" y="49440"/>
                  <a:pt x="17074" y="49440"/>
                </a:cubicBezTo>
                <a:lnTo>
                  <a:pt x="67747" y="49440"/>
                </a:lnTo>
                <a:cubicBezTo>
                  <a:pt x="62366" y="49440"/>
                  <a:pt x="60449" y="45332"/>
                  <a:pt x="60449" y="40534"/>
                </a:cubicBezTo>
                <a:cubicBezTo>
                  <a:pt x="60449" y="35546"/>
                  <a:pt x="64354" y="31057"/>
                  <a:pt x="63580" y="26068"/>
                </a:cubicBezTo>
                <a:cubicBezTo>
                  <a:pt x="63044" y="22675"/>
                  <a:pt x="60318" y="20329"/>
                  <a:pt x="58472" y="17627"/>
                </a:cubicBezTo>
                <a:cubicBezTo>
                  <a:pt x="56424" y="14638"/>
                  <a:pt x="55079" y="11197"/>
                  <a:pt x="53603" y="7911"/>
                </a:cubicBezTo>
                <a:cubicBezTo>
                  <a:pt x="51817" y="3923"/>
                  <a:pt x="47780" y="1196"/>
                  <a:pt x="43506" y="339"/>
                </a:cubicBezTo>
                <a:cubicBezTo>
                  <a:pt x="42350" y="107"/>
                  <a:pt x="41177" y="0"/>
                  <a:pt x="40003"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4" name="Google Shape;214;p11"/>
          <p:cNvSpPr txBox="1">
            <a:spLocks noGrp="1"/>
          </p:cNvSpPr>
          <p:nvPr>
            <p:ph type="body" idx="1"/>
          </p:nvPr>
        </p:nvSpPr>
        <p:spPr>
          <a:xfrm>
            <a:off x="6096000" y="3213100"/>
            <a:ext cx="5135600" cy="2924800"/>
          </a:xfrm>
          <a:prstGeom prst="rect">
            <a:avLst/>
          </a:prstGeom>
        </p:spPr>
        <p:txBody>
          <a:bodyPr spcFirstLastPara="1" wrap="square" lIns="91425" tIns="91425" rIns="91425" bIns="91425" anchor="ctr" anchorCtr="0">
            <a:noAutofit/>
          </a:bodyPr>
          <a:lstStyle>
            <a:lvl1pPr marL="609585" lvl="0" indent="-304792" algn="r">
              <a:lnSpc>
                <a:spcPct val="100000"/>
              </a:lnSpc>
              <a:spcBef>
                <a:spcPts val="0"/>
              </a:spcBef>
              <a:spcAft>
                <a:spcPts val="0"/>
              </a:spcAft>
              <a:buClr>
                <a:schemeClr val="dk2"/>
              </a:buClr>
              <a:buSzPts val="3800"/>
              <a:buFont typeface="Fredoka One"/>
              <a:buNone/>
              <a:defRPr sz="5067">
                <a:solidFill>
                  <a:schemeClr val="dk2"/>
                </a:solidFill>
                <a:latin typeface="Fredoka One"/>
                <a:ea typeface="Fredoka One"/>
                <a:cs typeface="Fredoka One"/>
                <a:sym typeface="Fredoka One"/>
              </a:defRPr>
            </a:lvl1pPr>
          </a:lstStyle>
          <a:p>
            <a:endParaRPr/>
          </a:p>
        </p:txBody>
      </p:sp>
    </p:spTree>
    <p:extLst>
      <p:ext uri="{BB962C8B-B14F-4D97-AF65-F5344CB8AC3E}">
        <p14:creationId xmlns:p14="http://schemas.microsoft.com/office/powerpoint/2010/main" val="297084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15"/>
        <p:cNvGrpSpPr/>
        <p:nvPr/>
      </p:nvGrpSpPr>
      <p:grpSpPr>
        <a:xfrm>
          <a:off x="0" y="0"/>
          <a:ext cx="0" cy="0"/>
          <a:chOff x="0" y="0"/>
          <a:chExt cx="0" cy="0"/>
        </a:xfrm>
      </p:grpSpPr>
      <p:sp>
        <p:nvSpPr>
          <p:cNvPr id="216" name="Google Shape;216;p12"/>
          <p:cNvSpPr/>
          <p:nvPr/>
        </p:nvSpPr>
        <p:spPr>
          <a:xfrm flipH="1">
            <a:off x="6159512" y="2108267"/>
            <a:ext cx="6094573" cy="4749803"/>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12"/>
          <p:cNvSpPr txBox="1">
            <a:spLocks noGrp="1"/>
          </p:cNvSpPr>
          <p:nvPr>
            <p:ph type="title" hasCustomPrompt="1"/>
          </p:nvPr>
        </p:nvSpPr>
        <p:spPr>
          <a:xfrm>
            <a:off x="2406600" y="2438417"/>
            <a:ext cx="7378800" cy="16672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0533">
                <a:solidFill>
                  <a:schemeClr val="accent1"/>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218" name="Google Shape;218;p12"/>
          <p:cNvSpPr txBox="1">
            <a:spLocks noGrp="1"/>
          </p:cNvSpPr>
          <p:nvPr>
            <p:ph type="body" idx="1"/>
          </p:nvPr>
        </p:nvSpPr>
        <p:spPr>
          <a:xfrm>
            <a:off x="2406600" y="3872784"/>
            <a:ext cx="7378800" cy="546800"/>
          </a:xfrm>
          <a:prstGeom prst="rect">
            <a:avLst/>
          </a:prstGeom>
        </p:spPr>
        <p:txBody>
          <a:bodyPr spcFirstLastPara="1" wrap="square" lIns="91425" tIns="91425" rIns="91425" bIns="91425" anchor="t" anchorCtr="0">
            <a:noAutofit/>
          </a:bodyPr>
          <a:lstStyle>
            <a:lvl1pPr marL="609585" lvl="0" indent="-431789" algn="ctr">
              <a:spcBef>
                <a:spcPts val="0"/>
              </a:spcBef>
              <a:spcAft>
                <a:spcPts val="0"/>
              </a:spcAft>
              <a:buSzPts val="1500"/>
              <a:buChar char="●"/>
              <a:defRPr/>
            </a:lvl1pPr>
            <a:lvl2pPr marL="1219170" lvl="1" indent="-431789" algn="ctr">
              <a:spcBef>
                <a:spcPts val="2133"/>
              </a:spcBef>
              <a:spcAft>
                <a:spcPts val="0"/>
              </a:spcAft>
              <a:buSzPts val="1500"/>
              <a:buChar char="○"/>
              <a:defRPr/>
            </a:lvl2pPr>
            <a:lvl3pPr marL="1828754" lvl="2" indent="-431789" algn="ctr">
              <a:spcBef>
                <a:spcPts val="2133"/>
              </a:spcBef>
              <a:spcAft>
                <a:spcPts val="0"/>
              </a:spcAft>
              <a:buSzPts val="1500"/>
              <a:buChar char="■"/>
              <a:defRPr/>
            </a:lvl3pPr>
            <a:lvl4pPr marL="2438339" lvl="3" indent="-431789" algn="ctr">
              <a:spcBef>
                <a:spcPts val="2133"/>
              </a:spcBef>
              <a:spcAft>
                <a:spcPts val="0"/>
              </a:spcAft>
              <a:buSzPts val="1500"/>
              <a:buChar char="●"/>
              <a:defRPr/>
            </a:lvl4pPr>
            <a:lvl5pPr marL="3047924" lvl="4" indent="-431789" algn="ctr">
              <a:spcBef>
                <a:spcPts val="2133"/>
              </a:spcBef>
              <a:spcAft>
                <a:spcPts val="0"/>
              </a:spcAft>
              <a:buSzPts val="1500"/>
              <a:buChar char="○"/>
              <a:defRPr/>
            </a:lvl5pPr>
            <a:lvl6pPr marL="3657509" lvl="5" indent="-431789" algn="ctr">
              <a:spcBef>
                <a:spcPts val="2133"/>
              </a:spcBef>
              <a:spcAft>
                <a:spcPts val="0"/>
              </a:spcAft>
              <a:buSzPts val="15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219" name="Google Shape;219;p12"/>
          <p:cNvSpPr/>
          <p:nvPr/>
        </p:nvSpPr>
        <p:spPr>
          <a:xfrm rot="10800000" flipH="1">
            <a:off x="-38110" y="-12693"/>
            <a:ext cx="2705156" cy="2108260"/>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20" name="Google Shape;220;p12"/>
          <p:cNvGrpSpPr/>
          <p:nvPr/>
        </p:nvGrpSpPr>
        <p:grpSpPr>
          <a:xfrm rot="10800000" flipH="1">
            <a:off x="11105935" y="6077591"/>
            <a:ext cx="936792" cy="1092780"/>
            <a:chOff x="7049801" y="540000"/>
            <a:chExt cx="647313" cy="755099"/>
          </a:xfrm>
        </p:grpSpPr>
        <p:sp>
          <p:nvSpPr>
            <p:cNvPr id="221" name="Google Shape;221;p12"/>
            <p:cNvSpPr/>
            <p:nvPr/>
          </p:nvSpPr>
          <p:spPr>
            <a:xfrm>
              <a:off x="7049801" y="540000"/>
              <a:ext cx="647313" cy="755090"/>
            </a:xfrm>
            <a:custGeom>
              <a:avLst/>
              <a:gdLst/>
              <a:ahLst/>
              <a:cxnLst/>
              <a:rect l="l" t="t" r="r" b="b"/>
              <a:pathLst>
                <a:path w="16889" h="19701" extrusionOk="0">
                  <a:moveTo>
                    <a:pt x="11961" y="0"/>
                  </a:moveTo>
                  <a:cubicBezTo>
                    <a:pt x="11730" y="0"/>
                    <a:pt x="11515" y="28"/>
                    <a:pt x="11324" y="89"/>
                  </a:cubicBezTo>
                  <a:cubicBezTo>
                    <a:pt x="10228" y="434"/>
                    <a:pt x="9728" y="1779"/>
                    <a:pt x="9062" y="2601"/>
                  </a:cubicBezTo>
                  <a:lnTo>
                    <a:pt x="6180" y="6149"/>
                  </a:lnTo>
                  <a:lnTo>
                    <a:pt x="3299" y="9697"/>
                  </a:lnTo>
                  <a:lnTo>
                    <a:pt x="1858" y="11471"/>
                  </a:lnTo>
                  <a:cubicBezTo>
                    <a:pt x="1084" y="12435"/>
                    <a:pt x="1" y="13221"/>
                    <a:pt x="96" y="14602"/>
                  </a:cubicBezTo>
                  <a:lnTo>
                    <a:pt x="430" y="19293"/>
                  </a:lnTo>
                  <a:cubicBezTo>
                    <a:pt x="418" y="19401"/>
                    <a:pt x="453" y="19508"/>
                    <a:pt x="513" y="19591"/>
                  </a:cubicBezTo>
                  <a:cubicBezTo>
                    <a:pt x="572" y="19670"/>
                    <a:pt x="659" y="19700"/>
                    <a:pt x="755" y="19700"/>
                  </a:cubicBezTo>
                  <a:cubicBezTo>
                    <a:pt x="889" y="19700"/>
                    <a:pt x="1043" y="19642"/>
                    <a:pt x="1168" y="19579"/>
                  </a:cubicBezTo>
                  <a:cubicBezTo>
                    <a:pt x="2513" y="18877"/>
                    <a:pt x="4061" y="18281"/>
                    <a:pt x="5299" y="17400"/>
                  </a:cubicBezTo>
                  <a:cubicBezTo>
                    <a:pt x="6216" y="16746"/>
                    <a:pt x="6799" y="15662"/>
                    <a:pt x="7442" y="14757"/>
                  </a:cubicBezTo>
                  <a:cubicBezTo>
                    <a:pt x="8431" y="13388"/>
                    <a:pt x="9443" y="12043"/>
                    <a:pt x="10467" y="10709"/>
                  </a:cubicBezTo>
                  <a:cubicBezTo>
                    <a:pt x="10776" y="10304"/>
                    <a:pt x="11133" y="9935"/>
                    <a:pt x="11467" y="9554"/>
                  </a:cubicBezTo>
                  <a:cubicBezTo>
                    <a:pt x="12348" y="8578"/>
                    <a:pt x="13217" y="7590"/>
                    <a:pt x="14062" y="6590"/>
                  </a:cubicBezTo>
                  <a:cubicBezTo>
                    <a:pt x="14729" y="5804"/>
                    <a:pt x="15753" y="4851"/>
                    <a:pt x="16134" y="3875"/>
                  </a:cubicBezTo>
                  <a:cubicBezTo>
                    <a:pt x="16888" y="1952"/>
                    <a:pt x="13878" y="0"/>
                    <a:pt x="119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2"/>
            <p:cNvSpPr/>
            <p:nvPr/>
          </p:nvSpPr>
          <p:spPr>
            <a:xfrm>
              <a:off x="7063983" y="601325"/>
              <a:ext cx="616076" cy="693728"/>
            </a:xfrm>
            <a:custGeom>
              <a:avLst/>
              <a:gdLst/>
              <a:ahLst/>
              <a:cxnLst/>
              <a:rect l="l" t="t" r="r" b="b"/>
              <a:pathLst>
                <a:path w="16074" h="18100" extrusionOk="0">
                  <a:moveTo>
                    <a:pt x="15097" y="1"/>
                  </a:moveTo>
                  <a:cubicBezTo>
                    <a:pt x="14978" y="167"/>
                    <a:pt x="14859" y="334"/>
                    <a:pt x="14740" y="489"/>
                  </a:cubicBezTo>
                  <a:cubicBezTo>
                    <a:pt x="10942" y="5442"/>
                    <a:pt x="6608" y="9954"/>
                    <a:pt x="1810" y="13943"/>
                  </a:cubicBezTo>
                  <a:lnTo>
                    <a:pt x="0" y="16836"/>
                  </a:lnTo>
                  <a:cubicBezTo>
                    <a:pt x="12" y="17122"/>
                    <a:pt x="36" y="17408"/>
                    <a:pt x="60" y="17693"/>
                  </a:cubicBezTo>
                  <a:cubicBezTo>
                    <a:pt x="48" y="17801"/>
                    <a:pt x="83" y="17896"/>
                    <a:pt x="143" y="17991"/>
                  </a:cubicBezTo>
                  <a:cubicBezTo>
                    <a:pt x="202" y="18069"/>
                    <a:pt x="286" y="18099"/>
                    <a:pt x="381" y="18099"/>
                  </a:cubicBezTo>
                  <a:cubicBezTo>
                    <a:pt x="516" y="18099"/>
                    <a:pt x="671" y="18037"/>
                    <a:pt x="798" y="17967"/>
                  </a:cubicBezTo>
                  <a:cubicBezTo>
                    <a:pt x="2143" y="17277"/>
                    <a:pt x="3691" y="16681"/>
                    <a:pt x="4929" y="15800"/>
                  </a:cubicBezTo>
                  <a:cubicBezTo>
                    <a:pt x="5858" y="15146"/>
                    <a:pt x="6429" y="14062"/>
                    <a:pt x="7084" y="13157"/>
                  </a:cubicBezTo>
                  <a:cubicBezTo>
                    <a:pt x="8061" y="11788"/>
                    <a:pt x="9073" y="10431"/>
                    <a:pt x="10097" y="9097"/>
                  </a:cubicBezTo>
                  <a:cubicBezTo>
                    <a:pt x="10406" y="8704"/>
                    <a:pt x="10763" y="8323"/>
                    <a:pt x="11109" y="7954"/>
                  </a:cubicBezTo>
                  <a:cubicBezTo>
                    <a:pt x="11978" y="6966"/>
                    <a:pt x="12847" y="5990"/>
                    <a:pt x="13692" y="4978"/>
                  </a:cubicBezTo>
                  <a:cubicBezTo>
                    <a:pt x="14359" y="4192"/>
                    <a:pt x="15383" y="3251"/>
                    <a:pt x="15764" y="2275"/>
                  </a:cubicBezTo>
                  <a:cubicBezTo>
                    <a:pt x="16073" y="1477"/>
                    <a:pt x="15740" y="668"/>
                    <a:pt x="150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2"/>
            <p:cNvSpPr/>
            <p:nvPr/>
          </p:nvSpPr>
          <p:spPr>
            <a:xfrm>
              <a:off x="7052101" y="1055397"/>
              <a:ext cx="219195" cy="239662"/>
            </a:xfrm>
            <a:custGeom>
              <a:avLst/>
              <a:gdLst/>
              <a:ahLst/>
              <a:cxnLst/>
              <a:rect l="l" t="t" r="r" b="b"/>
              <a:pathLst>
                <a:path w="5719" h="6253" extrusionOk="0">
                  <a:moveTo>
                    <a:pt x="282" y="0"/>
                  </a:moveTo>
                  <a:cubicBezTo>
                    <a:pt x="268" y="0"/>
                    <a:pt x="253" y="0"/>
                    <a:pt x="239" y="0"/>
                  </a:cubicBezTo>
                  <a:cubicBezTo>
                    <a:pt x="167" y="96"/>
                    <a:pt x="120" y="203"/>
                    <a:pt x="84" y="322"/>
                  </a:cubicBezTo>
                  <a:cubicBezTo>
                    <a:pt x="12" y="596"/>
                    <a:pt x="0" y="882"/>
                    <a:pt x="36" y="1155"/>
                  </a:cubicBezTo>
                  <a:lnTo>
                    <a:pt x="370" y="5846"/>
                  </a:lnTo>
                  <a:cubicBezTo>
                    <a:pt x="358" y="5954"/>
                    <a:pt x="393" y="6049"/>
                    <a:pt x="453" y="6144"/>
                  </a:cubicBezTo>
                  <a:cubicBezTo>
                    <a:pt x="512" y="6222"/>
                    <a:pt x="596" y="6252"/>
                    <a:pt x="691" y="6252"/>
                  </a:cubicBezTo>
                  <a:cubicBezTo>
                    <a:pt x="826" y="6252"/>
                    <a:pt x="981" y="6190"/>
                    <a:pt x="1108" y="6120"/>
                  </a:cubicBezTo>
                  <a:cubicBezTo>
                    <a:pt x="2453" y="5430"/>
                    <a:pt x="4001" y="4834"/>
                    <a:pt x="5239" y="3953"/>
                  </a:cubicBezTo>
                  <a:cubicBezTo>
                    <a:pt x="5382" y="3846"/>
                    <a:pt x="5513" y="3739"/>
                    <a:pt x="5632" y="3620"/>
                  </a:cubicBezTo>
                  <a:cubicBezTo>
                    <a:pt x="5718" y="2737"/>
                    <a:pt x="5015" y="1999"/>
                    <a:pt x="4166" y="1999"/>
                  </a:cubicBezTo>
                  <a:cubicBezTo>
                    <a:pt x="4076" y="1999"/>
                    <a:pt x="3986" y="2008"/>
                    <a:pt x="3894" y="2025"/>
                  </a:cubicBezTo>
                  <a:cubicBezTo>
                    <a:pt x="4022" y="1257"/>
                    <a:pt x="3411" y="679"/>
                    <a:pt x="2761" y="679"/>
                  </a:cubicBezTo>
                  <a:cubicBezTo>
                    <a:pt x="2503" y="679"/>
                    <a:pt x="2239" y="770"/>
                    <a:pt x="2013" y="977"/>
                  </a:cubicBezTo>
                  <a:cubicBezTo>
                    <a:pt x="1744" y="299"/>
                    <a:pt x="1029" y="0"/>
                    <a:pt x="282" y="0"/>
                  </a:cubicBezTo>
                  <a:close/>
                </a:path>
              </a:pathLst>
            </a:custGeom>
            <a:solidFill>
              <a:srgbClr val="FFC7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2"/>
            <p:cNvSpPr/>
            <p:nvPr/>
          </p:nvSpPr>
          <p:spPr>
            <a:xfrm>
              <a:off x="7059383" y="1184103"/>
              <a:ext cx="108658" cy="110996"/>
            </a:xfrm>
            <a:custGeom>
              <a:avLst/>
              <a:gdLst/>
              <a:ahLst/>
              <a:cxnLst/>
              <a:rect l="l" t="t" r="r" b="b"/>
              <a:pathLst>
                <a:path w="2835" h="2896" extrusionOk="0">
                  <a:moveTo>
                    <a:pt x="1" y="0"/>
                  </a:moveTo>
                  <a:cubicBezTo>
                    <a:pt x="49" y="833"/>
                    <a:pt x="108" y="1655"/>
                    <a:pt x="168" y="2488"/>
                  </a:cubicBezTo>
                  <a:cubicBezTo>
                    <a:pt x="168" y="2596"/>
                    <a:pt x="203" y="2703"/>
                    <a:pt x="263" y="2786"/>
                  </a:cubicBezTo>
                  <a:cubicBezTo>
                    <a:pt x="322" y="2865"/>
                    <a:pt x="409" y="2895"/>
                    <a:pt x="505" y="2895"/>
                  </a:cubicBezTo>
                  <a:cubicBezTo>
                    <a:pt x="639" y="2895"/>
                    <a:pt x="793" y="2837"/>
                    <a:pt x="918" y="2774"/>
                  </a:cubicBezTo>
                  <a:cubicBezTo>
                    <a:pt x="1537" y="2453"/>
                    <a:pt x="2192" y="2155"/>
                    <a:pt x="2835" y="1834"/>
                  </a:cubicBezTo>
                  <a:cubicBezTo>
                    <a:pt x="2763" y="1715"/>
                    <a:pt x="2692" y="1595"/>
                    <a:pt x="2608" y="1476"/>
                  </a:cubicBezTo>
                  <a:cubicBezTo>
                    <a:pt x="2299" y="1024"/>
                    <a:pt x="1882" y="643"/>
                    <a:pt x="1418" y="369"/>
                  </a:cubicBezTo>
                  <a:cubicBezTo>
                    <a:pt x="977" y="131"/>
                    <a:pt x="489" y="0"/>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5" name="Google Shape;225;p12"/>
          <p:cNvGrpSpPr/>
          <p:nvPr/>
        </p:nvGrpSpPr>
        <p:grpSpPr>
          <a:xfrm rot="6385603">
            <a:off x="9924339" y="6046502"/>
            <a:ext cx="468312" cy="441255"/>
            <a:chOff x="6520753" y="2095400"/>
            <a:chExt cx="429607" cy="404737"/>
          </a:xfrm>
        </p:grpSpPr>
        <p:sp>
          <p:nvSpPr>
            <p:cNvPr id="226" name="Google Shape;226;p12"/>
            <p:cNvSpPr/>
            <p:nvPr/>
          </p:nvSpPr>
          <p:spPr>
            <a:xfrm>
              <a:off x="6520753" y="2095400"/>
              <a:ext cx="429607" cy="404627"/>
            </a:xfrm>
            <a:custGeom>
              <a:avLst/>
              <a:gdLst/>
              <a:ahLst/>
              <a:cxnLst/>
              <a:rect l="l" t="t" r="r" b="b"/>
              <a:pathLst>
                <a:path w="23647" h="22272" extrusionOk="0">
                  <a:moveTo>
                    <a:pt x="12026" y="1"/>
                  </a:moveTo>
                  <a:cubicBezTo>
                    <a:pt x="10599" y="1"/>
                    <a:pt x="9180" y="269"/>
                    <a:pt x="7870" y="835"/>
                  </a:cubicBezTo>
                  <a:cubicBezTo>
                    <a:pt x="2727" y="3026"/>
                    <a:pt x="0" y="8693"/>
                    <a:pt x="1512" y="14075"/>
                  </a:cubicBezTo>
                  <a:cubicBezTo>
                    <a:pt x="2873" y="19022"/>
                    <a:pt x="7416" y="22272"/>
                    <a:pt x="12267" y="22272"/>
                  </a:cubicBezTo>
                  <a:cubicBezTo>
                    <a:pt x="13696" y="22272"/>
                    <a:pt x="15153" y="21989"/>
                    <a:pt x="16562" y="21385"/>
                  </a:cubicBezTo>
                  <a:cubicBezTo>
                    <a:pt x="19205" y="20206"/>
                    <a:pt x="21313" y="18075"/>
                    <a:pt x="22467" y="15408"/>
                  </a:cubicBezTo>
                  <a:cubicBezTo>
                    <a:pt x="23646" y="12586"/>
                    <a:pt x="23479" y="9550"/>
                    <a:pt x="22420" y="6740"/>
                  </a:cubicBezTo>
                  <a:cubicBezTo>
                    <a:pt x="20840" y="2521"/>
                    <a:pt x="16397" y="1"/>
                    <a:pt x="120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2"/>
            <p:cNvSpPr/>
            <p:nvPr/>
          </p:nvSpPr>
          <p:spPr>
            <a:xfrm>
              <a:off x="6527675" y="2148197"/>
              <a:ext cx="420087" cy="351941"/>
            </a:xfrm>
            <a:custGeom>
              <a:avLst/>
              <a:gdLst/>
              <a:ahLst/>
              <a:cxnLst/>
              <a:rect l="l" t="t" r="r" b="b"/>
              <a:pathLst>
                <a:path w="23123" h="19372" extrusionOk="0">
                  <a:moveTo>
                    <a:pt x="4287" y="0"/>
                  </a:moveTo>
                  <a:lnTo>
                    <a:pt x="4287" y="0"/>
                  </a:lnTo>
                  <a:cubicBezTo>
                    <a:pt x="1227" y="2846"/>
                    <a:pt x="0" y="7156"/>
                    <a:pt x="1131" y="11180"/>
                  </a:cubicBezTo>
                  <a:cubicBezTo>
                    <a:pt x="2493" y="16122"/>
                    <a:pt x="7042" y="19371"/>
                    <a:pt x="11897" y="19371"/>
                  </a:cubicBezTo>
                  <a:cubicBezTo>
                    <a:pt x="13323" y="19371"/>
                    <a:pt x="14775" y="19091"/>
                    <a:pt x="16181" y="18491"/>
                  </a:cubicBezTo>
                  <a:cubicBezTo>
                    <a:pt x="18824" y="17312"/>
                    <a:pt x="20943" y="15169"/>
                    <a:pt x="22086" y="12502"/>
                  </a:cubicBezTo>
                  <a:cubicBezTo>
                    <a:pt x="23098" y="10097"/>
                    <a:pt x="23122" y="7537"/>
                    <a:pt x="22444" y="5096"/>
                  </a:cubicBezTo>
                  <a:lnTo>
                    <a:pt x="22444" y="5096"/>
                  </a:lnTo>
                  <a:cubicBezTo>
                    <a:pt x="19994" y="8483"/>
                    <a:pt x="15884" y="10682"/>
                    <a:pt x="11690" y="10682"/>
                  </a:cubicBezTo>
                  <a:cubicBezTo>
                    <a:pt x="11624" y="10682"/>
                    <a:pt x="11557" y="10681"/>
                    <a:pt x="11490" y="10680"/>
                  </a:cubicBezTo>
                  <a:cubicBezTo>
                    <a:pt x="10525" y="10668"/>
                    <a:pt x="9549" y="10526"/>
                    <a:pt x="8704" y="10061"/>
                  </a:cubicBezTo>
                  <a:cubicBezTo>
                    <a:pt x="8073" y="9716"/>
                    <a:pt x="7549" y="9168"/>
                    <a:pt x="7073" y="8632"/>
                  </a:cubicBezTo>
                  <a:cubicBezTo>
                    <a:pt x="5703" y="7049"/>
                    <a:pt x="4584" y="5203"/>
                    <a:pt x="4203" y="3144"/>
                  </a:cubicBezTo>
                  <a:cubicBezTo>
                    <a:pt x="4001" y="2108"/>
                    <a:pt x="4037" y="1036"/>
                    <a:pt x="42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8" name="Google Shape;228;p12"/>
          <p:cNvGrpSpPr/>
          <p:nvPr/>
        </p:nvGrpSpPr>
        <p:grpSpPr>
          <a:xfrm rot="-8454469">
            <a:off x="1555345" y="-503890"/>
            <a:ext cx="1070992" cy="1069428"/>
            <a:chOff x="6947760" y="2254924"/>
            <a:chExt cx="539061" cy="538273"/>
          </a:xfrm>
        </p:grpSpPr>
        <p:sp>
          <p:nvSpPr>
            <p:cNvPr id="229" name="Google Shape;229;p12"/>
            <p:cNvSpPr/>
            <p:nvPr/>
          </p:nvSpPr>
          <p:spPr>
            <a:xfrm rot="2241434">
              <a:off x="7024089" y="2332953"/>
              <a:ext cx="386403" cy="382215"/>
            </a:xfrm>
            <a:custGeom>
              <a:avLst/>
              <a:gdLst/>
              <a:ahLst/>
              <a:cxnLst/>
              <a:rect l="l" t="t" r="r" b="b"/>
              <a:pathLst>
                <a:path w="19563" h="19351" extrusionOk="0">
                  <a:moveTo>
                    <a:pt x="5732" y="1"/>
                  </a:moveTo>
                  <a:cubicBezTo>
                    <a:pt x="5525" y="1"/>
                    <a:pt x="5362" y="24"/>
                    <a:pt x="5251" y="74"/>
                  </a:cubicBezTo>
                  <a:cubicBezTo>
                    <a:pt x="5251" y="74"/>
                    <a:pt x="1" y="18421"/>
                    <a:pt x="322" y="19314"/>
                  </a:cubicBezTo>
                  <a:cubicBezTo>
                    <a:pt x="331" y="19338"/>
                    <a:pt x="354" y="19350"/>
                    <a:pt x="389" y="19350"/>
                  </a:cubicBezTo>
                  <a:cubicBezTo>
                    <a:pt x="1662" y="19350"/>
                    <a:pt x="19563" y="4288"/>
                    <a:pt x="19563" y="4288"/>
                  </a:cubicBezTo>
                  <a:cubicBezTo>
                    <a:pt x="19563" y="4288"/>
                    <a:pt x="8549" y="1"/>
                    <a:pt x="5732" y="1"/>
                  </a:cubicBezTo>
                  <a:close/>
                </a:path>
              </a:pathLst>
            </a:custGeom>
            <a:solidFill>
              <a:srgbClr val="EE4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2"/>
            <p:cNvSpPr/>
            <p:nvPr/>
          </p:nvSpPr>
          <p:spPr>
            <a:xfrm rot="2241434">
              <a:off x="7206373" y="2334578"/>
              <a:ext cx="127478" cy="82088"/>
            </a:xfrm>
            <a:custGeom>
              <a:avLst/>
              <a:gdLst/>
              <a:ahLst/>
              <a:cxnLst/>
              <a:rect l="l" t="t" r="r" b="b"/>
              <a:pathLst>
                <a:path w="6454" h="4156" extrusionOk="0">
                  <a:moveTo>
                    <a:pt x="1614" y="0"/>
                  </a:moveTo>
                  <a:cubicBezTo>
                    <a:pt x="1407" y="0"/>
                    <a:pt x="1243" y="23"/>
                    <a:pt x="1131" y="73"/>
                  </a:cubicBezTo>
                  <a:cubicBezTo>
                    <a:pt x="1131" y="73"/>
                    <a:pt x="655" y="1740"/>
                    <a:pt x="0" y="4085"/>
                  </a:cubicBezTo>
                  <a:cubicBezTo>
                    <a:pt x="335" y="4126"/>
                    <a:pt x="721" y="4155"/>
                    <a:pt x="1138" y="4155"/>
                  </a:cubicBezTo>
                  <a:cubicBezTo>
                    <a:pt x="2920" y="4155"/>
                    <a:pt x="5257" y="3617"/>
                    <a:pt x="6454" y="1108"/>
                  </a:cubicBezTo>
                  <a:cubicBezTo>
                    <a:pt x="4405" y="474"/>
                    <a:pt x="2556" y="0"/>
                    <a:pt x="1614" y="0"/>
                  </a:cubicBezTo>
                  <a:close/>
                </a:path>
              </a:pathLst>
            </a:custGeom>
            <a:solidFill>
              <a:srgbClr val="FFC7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12"/>
            <p:cNvSpPr/>
            <p:nvPr/>
          </p:nvSpPr>
          <p:spPr>
            <a:xfrm rot="2241434">
              <a:off x="7006986" y="2392589"/>
              <a:ext cx="383341" cy="316798"/>
            </a:xfrm>
            <a:custGeom>
              <a:avLst/>
              <a:gdLst/>
              <a:ahLst/>
              <a:cxnLst/>
              <a:rect l="l" t="t" r="r" b="b"/>
              <a:pathLst>
                <a:path w="19408" h="16039" extrusionOk="0">
                  <a:moveTo>
                    <a:pt x="16824" y="0"/>
                  </a:moveTo>
                  <a:cubicBezTo>
                    <a:pt x="14109" y="2739"/>
                    <a:pt x="10835" y="4906"/>
                    <a:pt x="7156" y="6060"/>
                  </a:cubicBezTo>
                  <a:cubicBezTo>
                    <a:pt x="6401" y="6293"/>
                    <a:pt x="5603" y="6488"/>
                    <a:pt x="4817" y="6488"/>
                  </a:cubicBezTo>
                  <a:cubicBezTo>
                    <a:pt x="4437" y="6488"/>
                    <a:pt x="4060" y="6443"/>
                    <a:pt x="3691" y="6334"/>
                  </a:cubicBezTo>
                  <a:cubicBezTo>
                    <a:pt x="3287" y="6215"/>
                    <a:pt x="2918" y="6001"/>
                    <a:pt x="2596" y="5727"/>
                  </a:cubicBezTo>
                  <a:cubicBezTo>
                    <a:pt x="1298" y="10525"/>
                    <a:pt x="1" y="15550"/>
                    <a:pt x="167" y="16002"/>
                  </a:cubicBezTo>
                  <a:cubicBezTo>
                    <a:pt x="176" y="16026"/>
                    <a:pt x="199" y="16038"/>
                    <a:pt x="234" y="16038"/>
                  </a:cubicBezTo>
                  <a:cubicBezTo>
                    <a:pt x="1507" y="16038"/>
                    <a:pt x="19408" y="976"/>
                    <a:pt x="19408" y="976"/>
                  </a:cubicBezTo>
                  <a:cubicBezTo>
                    <a:pt x="19408" y="976"/>
                    <a:pt x="18360" y="560"/>
                    <a:pt x="16824" y="0"/>
                  </a:cubicBezTo>
                  <a:close/>
                </a:path>
              </a:pathLst>
            </a:custGeom>
            <a:solidFill>
              <a:srgbClr val="BF3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2" name="Google Shape;232;p12"/>
          <p:cNvGrpSpPr/>
          <p:nvPr/>
        </p:nvGrpSpPr>
        <p:grpSpPr>
          <a:xfrm rot="-1636644">
            <a:off x="965576" y="376027"/>
            <a:ext cx="794201" cy="826632"/>
            <a:chOff x="910503" y="280033"/>
            <a:chExt cx="595650" cy="619972"/>
          </a:xfrm>
        </p:grpSpPr>
        <p:sp>
          <p:nvSpPr>
            <p:cNvPr id="233" name="Google Shape;233;p12"/>
            <p:cNvSpPr/>
            <p:nvPr/>
          </p:nvSpPr>
          <p:spPr>
            <a:xfrm rot="-484475">
              <a:off x="946679" y="314047"/>
              <a:ext cx="523298" cy="551943"/>
            </a:xfrm>
            <a:custGeom>
              <a:avLst/>
              <a:gdLst/>
              <a:ahLst/>
              <a:cxnLst/>
              <a:rect l="l" t="t" r="r" b="b"/>
              <a:pathLst>
                <a:path w="34148" h="36023" extrusionOk="0">
                  <a:moveTo>
                    <a:pt x="20291" y="7433"/>
                  </a:moveTo>
                  <a:cubicBezTo>
                    <a:pt x="21090" y="7433"/>
                    <a:pt x="21903" y="7634"/>
                    <a:pt x="22718" y="8083"/>
                  </a:cubicBezTo>
                  <a:cubicBezTo>
                    <a:pt x="29445" y="11774"/>
                    <a:pt x="22385" y="22037"/>
                    <a:pt x="22385" y="22037"/>
                  </a:cubicBezTo>
                  <a:cubicBezTo>
                    <a:pt x="20150" y="26090"/>
                    <a:pt x="17834" y="27530"/>
                    <a:pt x="15817" y="27530"/>
                  </a:cubicBezTo>
                  <a:cubicBezTo>
                    <a:pt x="12763" y="27530"/>
                    <a:pt x="10396" y="24228"/>
                    <a:pt x="10038" y="21704"/>
                  </a:cubicBezTo>
                  <a:cubicBezTo>
                    <a:pt x="9504" y="18021"/>
                    <a:pt x="14506" y="7433"/>
                    <a:pt x="20291" y="7433"/>
                  </a:cubicBezTo>
                  <a:close/>
                  <a:moveTo>
                    <a:pt x="21725" y="1"/>
                  </a:moveTo>
                  <a:cubicBezTo>
                    <a:pt x="15013" y="1"/>
                    <a:pt x="7883" y="5821"/>
                    <a:pt x="4359" y="13977"/>
                  </a:cubicBezTo>
                  <a:cubicBezTo>
                    <a:pt x="1" y="24073"/>
                    <a:pt x="4359" y="32455"/>
                    <a:pt x="10478" y="35098"/>
                  </a:cubicBezTo>
                  <a:cubicBezTo>
                    <a:pt x="11905" y="35715"/>
                    <a:pt x="13452" y="36022"/>
                    <a:pt x="15037" y="36022"/>
                  </a:cubicBezTo>
                  <a:cubicBezTo>
                    <a:pt x="20252" y="36022"/>
                    <a:pt x="25882" y="32693"/>
                    <a:pt x="29005" y="26073"/>
                  </a:cubicBezTo>
                  <a:cubicBezTo>
                    <a:pt x="33303" y="17013"/>
                    <a:pt x="34148" y="4666"/>
                    <a:pt x="26361" y="1023"/>
                  </a:cubicBezTo>
                  <a:cubicBezTo>
                    <a:pt x="24875" y="326"/>
                    <a:pt x="23311" y="1"/>
                    <a:pt x="21725" y="1"/>
                  </a:cubicBezTo>
                  <a:close/>
                </a:path>
              </a:pathLst>
            </a:custGeom>
            <a:solidFill>
              <a:srgbClr val="FFC7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12"/>
            <p:cNvSpPr/>
            <p:nvPr/>
          </p:nvSpPr>
          <p:spPr>
            <a:xfrm rot="-484475">
              <a:off x="989881" y="342737"/>
              <a:ext cx="296313" cy="238869"/>
            </a:xfrm>
            <a:custGeom>
              <a:avLst/>
              <a:gdLst/>
              <a:ahLst/>
              <a:cxnLst/>
              <a:rect l="l" t="t" r="r" b="b"/>
              <a:pathLst>
                <a:path w="19336" h="15590" extrusionOk="0">
                  <a:moveTo>
                    <a:pt x="16951" y="0"/>
                  </a:moveTo>
                  <a:cubicBezTo>
                    <a:pt x="14313" y="0"/>
                    <a:pt x="7782" y="3615"/>
                    <a:pt x="5477" y="6677"/>
                  </a:cubicBezTo>
                  <a:cubicBezTo>
                    <a:pt x="3381" y="9475"/>
                    <a:pt x="0" y="15321"/>
                    <a:pt x="1584" y="15583"/>
                  </a:cubicBezTo>
                  <a:cubicBezTo>
                    <a:pt x="1613" y="15587"/>
                    <a:pt x="1642" y="15590"/>
                    <a:pt x="1672" y="15590"/>
                  </a:cubicBezTo>
                  <a:cubicBezTo>
                    <a:pt x="3236" y="15590"/>
                    <a:pt x="5079" y="9158"/>
                    <a:pt x="9239" y="6260"/>
                  </a:cubicBezTo>
                  <a:cubicBezTo>
                    <a:pt x="13204" y="3486"/>
                    <a:pt x="19336" y="1569"/>
                    <a:pt x="17836" y="248"/>
                  </a:cubicBezTo>
                  <a:cubicBezTo>
                    <a:pt x="17642" y="78"/>
                    <a:pt x="17338" y="0"/>
                    <a:pt x="16951" y="0"/>
                  </a:cubicBezTo>
                  <a:close/>
                </a:path>
              </a:pathLst>
            </a:custGeom>
            <a:solidFill>
              <a:srgbClr val="F9A3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5" name="Google Shape;235;p12"/>
          <p:cNvGrpSpPr/>
          <p:nvPr/>
        </p:nvGrpSpPr>
        <p:grpSpPr>
          <a:xfrm>
            <a:off x="10739274" y="5114608"/>
            <a:ext cx="582567" cy="685416"/>
            <a:chOff x="1001075" y="894988"/>
            <a:chExt cx="592200" cy="696750"/>
          </a:xfrm>
        </p:grpSpPr>
        <p:sp>
          <p:nvSpPr>
            <p:cNvPr id="236" name="Google Shape;236;p12"/>
            <p:cNvSpPr/>
            <p:nvPr/>
          </p:nvSpPr>
          <p:spPr>
            <a:xfrm>
              <a:off x="1001075" y="894988"/>
              <a:ext cx="592200" cy="696750"/>
            </a:xfrm>
            <a:custGeom>
              <a:avLst/>
              <a:gdLst/>
              <a:ahLst/>
              <a:cxnLst/>
              <a:rect l="l" t="t" r="r" b="b"/>
              <a:pathLst>
                <a:path w="23688" h="27870" extrusionOk="0">
                  <a:moveTo>
                    <a:pt x="14091" y="0"/>
                  </a:moveTo>
                  <a:cubicBezTo>
                    <a:pt x="8456" y="0"/>
                    <a:pt x="1" y="3081"/>
                    <a:pt x="351" y="6249"/>
                  </a:cubicBezTo>
                  <a:cubicBezTo>
                    <a:pt x="523" y="7796"/>
                    <a:pt x="1904" y="8290"/>
                    <a:pt x="3621" y="8290"/>
                  </a:cubicBezTo>
                  <a:cubicBezTo>
                    <a:pt x="6646" y="8290"/>
                    <a:pt x="10711" y="6759"/>
                    <a:pt x="11036" y="6759"/>
                  </a:cubicBezTo>
                  <a:cubicBezTo>
                    <a:pt x="11065" y="6759"/>
                    <a:pt x="11064" y="6771"/>
                    <a:pt x="11031" y="6797"/>
                  </a:cubicBezTo>
                  <a:cubicBezTo>
                    <a:pt x="3756" y="12476"/>
                    <a:pt x="7042" y="14465"/>
                    <a:pt x="8435" y="14941"/>
                  </a:cubicBezTo>
                  <a:cubicBezTo>
                    <a:pt x="8530" y="14974"/>
                    <a:pt x="8644" y="14989"/>
                    <a:pt x="8772" y="14989"/>
                  </a:cubicBezTo>
                  <a:cubicBezTo>
                    <a:pt x="9701" y="14989"/>
                    <a:pt x="11433" y="14225"/>
                    <a:pt x="12968" y="14225"/>
                  </a:cubicBezTo>
                  <a:cubicBezTo>
                    <a:pt x="14334" y="14225"/>
                    <a:pt x="15544" y="14831"/>
                    <a:pt x="15889" y="17120"/>
                  </a:cubicBezTo>
                  <a:cubicBezTo>
                    <a:pt x="16471" y="21022"/>
                    <a:pt x="12591" y="22244"/>
                    <a:pt x="9423" y="22244"/>
                  </a:cubicBezTo>
                  <a:cubicBezTo>
                    <a:pt x="7603" y="22244"/>
                    <a:pt x="6019" y="21841"/>
                    <a:pt x="5649" y="21311"/>
                  </a:cubicBezTo>
                  <a:cubicBezTo>
                    <a:pt x="5146" y="20591"/>
                    <a:pt x="4321" y="20173"/>
                    <a:pt x="3535" y="20173"/>
                  </a:cubicBezTo>
                  <a:cubicBezTo>
                    <a:pt x="2723" y="20173"/>
                    <a:pt x="1952" y="20621"/>
                    <a:pt x="1625" y="21644"/>
                  </a:cubicBezTo>
                  <a:cubicBezTo>
                    <a:pt x="288" y="25820"/>
                    <a:pt x="5485" y="27869"/>
                    <a:pt x="10193" y="27869"/>
                  </a:cubicBezTo>
                  <a:cubicBezTo>
                    <a:pt x="11942" y="27869"/>
                    <a:pt x="13623" y="27587"/>
                    <a:pt x="14877" y="27026"/>
                  </a:cubicBezTo>
                  <a:cubicBezTo>
                    <a:pt x="19508" y="24942"/>
                    <a:pt x="23687" y="19703"/>
                    <a:pt x="21890" y="14322"/>
                  </a:cubicBezTo>
                  <a:cubicBezTo>
                    <a:pt x="20080" y="8940"/>
                    <a:pt x="15782" y="8428"/>
                    <a:pt x="15710" y="8083"/>
                  </a:cubicBezTo>
                  <a:cubicBezTo>
                    <a:pt x="15639" y="7738"/>
                    <a:pt x="20437" y="6487"/>
                    <a:pt x="18865" y="1927"/>
                  </a:cubicBezTo>
                  <a:cubicBezTo>
                    <a:pt x="18398" y="564"/>
                    <a:pt x="16503" y="0"/>
                    <a:pt x="140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2"/>
            <p:cNvSpPr/>
            <p:nvPr/>
          </p:nvSpPr>
          <p:spPr>
            <a:xfrm>
              <a:off x="1305200" y="933575"/>
              <a:ext cx="41100" cy="41100"/>
            </a:xfrm>
            <a:custGeom>
              <a:avLst/>
              <a:gdLst/>
              <a:ahLst/>
              <a:cxnLst/>
              <a:rect l="l" t="t" r="r" b="b"/>
              <a:pathLst>
                <a:path w="1644" h="1644" extrusionOk="0">
                  <a:moveTo>
                    <a:pt x="822" y="1"/>
                  </a:moveTo>
                  <a:cubicBezTo>
                    <a:pt x="370" y="1"/>
                    <a:pt x="1" y="370"/>
                    <a:pt x="1" y="822"/>
                  </a:cubicBezTo>
                  <a:cubicBezTo>
                    <a:pt x="1" y="1275"/>
                    <a:pt x="370" y="1644"/>
                    <a:pt x="822" y="1644"/>
                  </a:cubicBezTo>
                  <a:cubicBezTo>
                    <a:pt x="1275" y="1644"/>
                    <a:pt x="1644" y="1275"/>
                    <a:pt x="1644" y="822"/>
                  </a:cubicBezTo>
                  <a:cubicBezTo>
                    <a:pt x="1644" y="370"/>
                    <a:pt x="1275" y="1"/>
                    <a:pt x="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2"/>
            <p:cNvSpPr/>
            <p:nvPr/>
          </p:nvSpPr>
          <p:spPr>
            <a:xfrm>
              <a:off x="1042975" y="951675"/>
              <a:ext cx="231000" cy="88600"/>
            </a:xfrm>
            <a:custGeom>
              <a:avLst/>
              <a:gdLst/>
              <a:ahLst/>
              <a:cxnLst/>
              <a:rect l="l" t="t" r="r" b="b"/>
              <a:pathLst>
                <a:path w="9240" h="3544" extrusionOk="0">
                  <a:moveTo>
                    <a:pt x="7451" y="1"/>
                  </a:moveTo>
                  <a:cubicBezTo>
                    <a:pt x="6376" y="1"/>
                    <a:pt x="4968" y="303"/>
                    <a:pt x="3763" y="741"/>
                  </a:cubicBezTo>
                  <a:cubicBezTo>
                    <a:pt x="1489" y="1551"/>
                    <a:pt x="1" y="2432"/>
                    <a:pt x="441" y="3241"/>
                  </a:cubicBezTo>
                  <a:cubicBezTo>
                    <a:pt x="559" y="3455"/>
                    <a:pt x="722" y="3543"/>
                    <a:pt x="926" y="3543"/>
                  </a:cubicBezTo>
                  <a:cubicBezTo>
                    <a:pt x="1786" y="3543"/>
                    <a:pt x="3374" y="1972"/>
                    <a:pt x="5406" y="1741"/>
                  </a:cubicBezTo>
                  <a:cubicBezTo>
                    <a:pt x="7251" y="1527"/>
                    <a:pt x="9240" y="1610"/>
                    <a:pt x="9156" y="812"/>
                  </a:cubicBezTo>
                  <a:cubicBezTo>
                    <a:pt x="9084" y="234"/>
                    <a:pt x="8395" y="1"/>
                    <a:pt x="74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12"/>
          <p:cNvGrpSpPr/>
          <p:nvPr/>
        </p:nvGrpSpPr>
        <p:grpSpPr>
          <a:xfrm>
            <a:off x="299116" y="177710"/>
            <a:ext cx="521187" cy="516812"/>
            <a:chOff x="4508600" y="1990625"/>
            <a:chExt cx="402150" cy="398775"/>
          </a:xfrm>
        </p:grpSpPr>
        <p:sp>
          <p:nvSpPr>
            <p:cNvPr id="240" name="Google Shape;240;p12"/>
            <p:cNvSpPr/>
            <p:nvPr/>
          </p:nvSpPr>
          <p:spPr>
            <a:xfrm>
              <a:off x="4508600" y="1990625"/>
              <a:ext cx="402150" cy="398550"/>
            </a:xfrm>
            <a:custGeom>
              <a:avLst/>
              <a:gdLst/>
              <a:ahLst/>
              <a:cxnLst/>
              <a:rect l="l" t="t" r="r" b="b"/>
              <a:pathLst>
                <a:path w="16086" h="15942" extrusionOk="0">
                  <a:moveTo>
                    <a:pt x="8438" y="1"/>
                  </a:moveTo>
                  <a:cubicBezTo>
                    <a:pt x="7314" y="1"/>
                    <a:pt x="5811" y="74"/>
                    <a:pt x="5204" y="756"/>
                  </a:cubicBezTo>
                  <a:cubicBezTo>
                    <a:pt x="4454" y="1590"/>
                    <a:pt x="4775" y="3781"/>
                    <a:pt x="4787" y="4816"/>
                  </a:cubicBezTo>
                  <a:cubicBezTo>
                    <a:pt x="4787" y="4983"/>
                    <a:pt x="4799" y="5162"/>
                    <a:pt x="4799" y="5328"/>
                  </a:cubicBezTo>
                  <a:cubicBezTo>
                    <a:pt x="3632" y="5531"/>
                    <a:pt x="2477" y="5781"/>
                    <a:pt x="1346" y="6078"/>
                  </a:cubicBezTo>
                  <a:cubicBezTo>
                    <a:pt x="929" y="6186"/>
                    <a:pt x="489" y="6317"/>
                    <a:pt x="251" y="6674"/>
                  </a:cubicBezTo>
                  <a:cubicBezTo>
                    <a:pt x="60" y="6936"/>
                    <a:pt x="36" y="7293"/>
                    <a:pt x="24" y="7614"/>
                  </a:cubicBezTo>
                  <a:cubicBezTo>
                    <a:pt x="1" y="8638"/>
                    <a:pt x="155" y="9805"/>
                    <a:pt x="977" y="10400"/>
                  </a:cubicBezTo>
                  <a:cubicBezTo>
                    <a:pt x="1429" y="10734"/>
                    <a:pt x="2001" y="10829"/>
                    <a:pt x="2560" y="10901"/>
                  </a:cubicBezTo>
                  <a:cubicBezTo>
                    <a:pt x="3489" y="11031"/>
                    <a:pt x="4418" y="11115"/>
                    <a:pt x="5347" y="11174"/>
                  </a:cubicBezTo>
                  <a:cubicBezTo>
                    <a:pt x="5549" y="12341"/>
                    <a:pt x="5799" y="13484"/>
                    <a:pt x="6097" y="14627"/>
                  </a:cubicBezTo>
                  <a:cubicBezTo>
                    <a:pt x="6204" y="15032"/>
                    <a:pt x="6335" y="15473"/>
                    <a:pt x="6692" y="15711"/>
                  </a:cubicBezTo>
                  <a:cubicBezTo>
                    <a:pt x="6954" y="15901"/>
                    <a:pt x="7311" y="15925"/>
                    <a:pt x="7644" y="15937"/>
                  </a:cubicBezTo>
                  <a:cubicBezTo>
                    <a:pt x="7726" y="15940"/>
                    <a:pt x="7809" y="15941"/>
                    <a:pt x="7893" y="15941"/>
                  </a:cubicBezTo>
                  <a:cubicBezTo>
                    <a:pt x="8842" y="15941"/>
                    <a:pt x="9871" y="15739"/>
                    <a:pt x="10419" y="14984"/>
                  </a:cubicBezTo>
                  <a:cubicBezTo>
                    <a:pt x="10752" y="14532"/>
                    <a:pt x="10847" y="13960"/>
                    <a:pt x="10919" y="13413"/>
                  </a:cubicBezTo>
                  <a:cubicBezTo>
                    <a:pt x="11026" y="12639"/>
                    <a:pt x="11109" y="11865"/>
                    <a:pt x="11169" y="11091"/>
                  </a:cubicBezTo>
                  <a:cubicBezTo>
                    <a:pt x="11716" y="11043"/>
                    <a:pt x="12264" y="10984"/>
                    <a:pt x="12824" y="10901"/>
                  </a:cubicBezTo>
                  <a:cubicBezTo>
                    <a:pt x="13681" y="10793"/>
                    <a:pt x="14562" y="10639"/>
                    <a:pt x="15348" y="10246"/>
                  </a:cubicBezTo>
                  <a:cubicBezTo>
                    <a:pt x="15538" y="10174"/>
                    <a:pt x="15705" y="10043"/>
                    <a:pt x="15836" y="9877"/>
                  </a:cubicBezTo>
                  <a:cubicBezTo>
                    <a:pt x="15931" y="9674"/>
                    <a:pt x="15979" y="9448"/>
                    <a:pt x="15955" y="9222"/>
                  </a:cubicBezTo>
                  <a:cubicBezTo>
                    <a:pt x="15955" y="8198"/>
                    <a:pt x="16086" y="5959"/>
                    <a:pt x="15217" y="5186"/>
                  </a:cubicBezTo>
                  <a:cubicBezTo>
                    <a:pt x="14769" y="4788"/>
                    <a:pt x="13948" y="4695"/>
                    <a:pt x="13120" y="4695"/>
                  </a:cubicBezTo>
                  <a:cubicBezTo>
                    <a:pt x="12385" y="4695"/>
                    <a:pt x="11644" y="4769"/>
                    <a:pt x="11157" y="4769"/>
                  </a:cubicBezTo>
                  <a:lnTo>
                    <a:pt x="11109" y="4769"/>
                  </a:lnTo>
                  <a:cubicBezTo>
                    <a:pt x="11062" y="4233"/>
                    <a:pt x="11002" y="3685"/>
                    <a:pt x="10931" y="3150"/>
                  </a:cubicBezTo>
                  <a:cubicBezTo>
                    <a:pt x="10812" y="2280"/>
                    <a:pt x="10657" y="1411"/>
                    <a:pt x="10276" y="625"/>
                  </a:cubicBezTo>
                  <a:cubicBezTo>
                    <a:pt x="10192" y="423"/>
                    <a:pt x="10061" y="256"/>
                    <a:pt x="9895" y="137"/>
                  </a:cubicBezTo>
                  <a:cubicBezTo>
                    <a:pt x="9713" y="52"/>
                    <a:pt x="9512" y="5"/>
                    <a:pt x="9317" y="5"/>
                  </a:cubicBezTo>
                  <a:cubicBezTo>
                    <a:pt x="9295" y="5"/>
                    <a:pt x="9273" y="5"/>
                    <a:pt x="9252" y="6"/>
                  </a:cubicBezTo>
                  <a:cubicBezTo>
                    <a:pt x="9026" y="6"/>
                    <a:pt x="8747" y="1"/>
                    <a:pt x="8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2"/>
            <p:cNvSpPr/>
            <p:nvPr/>
          </p:nvSpPr>
          <p:spPr>
            <a:xfrm>
              <a:off x="4508600" y="2149425"/>
              <a:ext cx="397100" cy="239975"/>
            </a:xfrm>
            <a:custGeom>
              <a:avLst/>
              <a:gdLst/>
              <a:ahLst/>
              <a:cxnLst/>
              <a:rect l="l" t="t" r="r" b="b"/>
              <a:pathLst>
                <a:path w="15884" h="9599" extrusionOk="0">
                  <a:moveTo>
                    <a:pt x="620" y="0"/>
                  </a:moveTo>
                  <a:cubicBezTo>
                    <a:pt x="477" y="72"/>
                    <a:pt x="346" y="191"/>
                    <a:pt x="251" y="322"/>
                  </a:cubicBezTo>
                  <a:cubicBezTo>
                    <a:pt x="60" y="596"/>
                    <a:pt x="36" y="941"/>
                    <a:pt x="24" y="1274"/>
                  </a:cubicBezTo>
                  <a:cubicBezTo>
                    <a:pt x="1" y="2298"/>
                    <a:pt x="155" y="3453"/>
                    <a:pt x="977" y="4060"/>
                  </a:cubicBezTo>
                  <a:cubicBezTo>
                    <a:pt x="1429" y="4382"/>
                    <a:pt x="2001" y="4477"/>
                    <a:pt x="2560" y="4560"/>
                  </a:cubicBezTo>
                  <a:cubicBezTo>
                    <a:pt x="3477" y="4679"/>
                    <a:pt x="4418" y="4775"/>
                    <a:pt x="5347" y="4834"/>
                  </a:cubicBezTo>
                  <a:cubicBezTo>
                    <a:pt x="5549" y="5989"/>
                    <a:pt x="5799" y="7144"/>
                    <a:pt x="6097" y="8275"/>
                  </a:cubicBezTo>
                  <a:cubicBezTo>
                    <a:pt x="6204" y="8692"/>
                    <a:pt x="6335" y="9121"/>
                    <a:pt x="6692" y="9371"/>
                  </a:cubicBezTo>
                  <a:cubicBezTo>
                    <a:pt x="6954" y="9549"/>
                    <a:pt x="7311" y="9585"/>
                    <a:pt x="7644" y="9597"/>
                  </a:cubicBezTo>
                  <a:cubicBezTo>
                    <a:pt x="7707" y="9598"/>
                    <a:pt x="7769" y="9599"/>
                    <a:pt x="7832" y="9599"/>
                  </a:cubicBezTo>
                  <a:cubicBezTo>
                    <a:pt x="8798" y="9599"/>
                    <a:pt x="9860" y="9415"/>
                    <a:pt x="10419" y="8632"/>
                  </a:cubicBezTo>
                  <a:cubicBezTo>
                    <a:pt x="10752" y="8192"/>
                    <a:pt x="10847" y="7608"/>
                    <a:pt x="10919" y="7061"/>
                  </a:cubicBezTo>
                  <a:cubicBezTo>
                    <a:pt x="11026" y="6299"/>
                    <a:pt x="11109" y="5525"/>
                    <a:pt x="11169" y="4751"/>
                  </a:cubicBezTo>
                  <a:cubicBezTo>
                    <a:pt x="11716" y="4691"/>
                    <a:pt x="12264" y="4632"/>
                    <a:pt x="12824" y="4560"/>
                  </a:cubicBezTo>
                  <a:cubicBezTo>
                    <a:pt x="13681" y="4441"/>
                    <a:pt x="14562" y="4287"/>
                    <a:pt x="15348" y="3906"/>
                  </a:cubicBezTo>
                  <a:cubicBezTo>
                    <a:pt x="15538" y="3822"/>
                    <a:pt x="15705" y="3691"/>
                    <a:pt x="15824" y="3525"/>
                  </a:cubicBezTo>
                  <a:cubicBezTo>
                    <a:pt x="15848" y="3489"/>
                    <a:pt x="15872" y="3453"/>
                    <a:pt x="15884" y="3406"/>
                  </a:cubicBezTo>
                  <a:cubicBezTo>
                    <a:pt x="15419" y="3370"/>
                    <a:pt x="14955" y="3322"/>
                    <a:pt x="14502" y="3286"/>
                  </a:cubicBezTo>
                  <a:cubicBezTo>
                    <a:pt x="11788" y="3072"/>
                    <a:pt x="9026" y="3144"/>
                    <a:pt x="6347" y="2620"/>
                  </a:cubicBezTo>
                  <a:cubicBezTo>
                    <a:pt x="4263" y="2227"/>
                    <a:pt x="2179" y="1393"/>
                    <a:pt x="620"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054926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42"/>
        <p:cNvGrpSpPr/>
        <p:nvPr/>
      </p:nvGrpSpPr>
      <p:grpSpPr>
        <a:xfrm>
          <a:off x="0" y="0"/>
          <a:ext cx="0" cy="0"/>
          <a:chOff x="0" y="0"/>
          <a:chExt cx="0" cy="0"/>
        </a:xfrm>
      </p:grpSpPr>
    </p:spTree>
    <p:extLst>
      <p:ext uri="{BB962C8B-B14F-4D97-AF65-F5344CB8AC3E}">
        <p14:creationId xmlns:p14="http://schemas.microsoft.com/office/powerpoint/2010/main" val="2162444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43"/>
        <p:cNvGrpSpPr/>
        <p:nvPr/>
      </p:nvGrpSpPr>
      <p:grpSpPr>
        <a:xfrm>
          <a:off x="0" y="0"/>
          <a:ext cx="0" cy="0"/>
          <a:chOff x="0" y="0"/>
          <a:chExt cx="0" cy="0"/>
        </a:xfrm>
      </p:grpSpPr>
      <p:sp>
        <p:nvSpPr>
          <p:cNvPr id="244" name="Google Shape;244;p14"/>
          <p:cNvSpPr/>
          <p:nvPr/>
        </p:nvSpPr>
        <p:spPr>
          <a:xfrm>
            <a:off x="-88900" y="-33"/>
            <a:ext cx="5142251" cy="6942032"/>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3017700" y="4154336"/>
            <a:ext cx="235453" cy="217049"/>
          </a:xfrm>
          <a:custGeom>
            <a:avLst/>
            <a:gdLst/>
            <a:ahLst/>
            <a:cxnLst/>
            <a:rect l="l" t="t" r="r" b="b"/>
            <a:pathLst>
              <a:path w="3403" h="3137" extrusionOk="0">
                <a:moveTo>
                  <a:pt x="1673" y="0"/>
                </a:moveTo>
                <a:cubicBezTo>
                  <a:pt x="1551" y="0"/>
                  <a:pt x="1429" y="84"/>
                  <a:pt x="1429" y="250"/>
                </a:cubicBezTo>
                <a:cubicBezTo>
                  <a:pt x="1382" y="631"/>
                  <a:pt x="1370" y="1012"/>
                  <a:pt x="1370" y="1405"/>
                </a:cubicBezTo>
                <a:cubicBezTo>
                  <a:pt x="1013" y="1429"/>
                  <a:pt x="655" y="1417"/>
                  <a:pt x="298" y="1453"/>
                </a:cubicBezTo>
                <a:cubicBezTo>
                  <a:pt x="48" y="1453"/>
                  <a:pt x="1" y="1798"/>
                  <a:pt x="239" y="1870"/>
                </a:cubicBezTo>
                <a:cubicBezTo>
                  <a:pt x="620" y="2013"/>
                  <a:pt x="1025" y="2084"/>
                  <a:pt x="1429" y="2096"/>
                </a:cubicBezTo>
                <a:cubicBezTo>
                  <a:pt x="1465" y="2417"/>
                  <a:pt x="1584" y="2715"/>
                  <a:pt x="1751" y="2989"/>
                </a:cubicBezTo>
                <a:cubicBezTo>
                  <a:pt x="1820" y="3090"/>
                  <a:pt x="1924" y="3136"/>
                  <a:pt x="2026" y="3136"/>
                </a:cubicBezTo>
                <a:cubicBezTo>
                  <a:pt x="2189" y="3136"/>
                  <a:pt x="2346" y="3020"/>
                  <a:pt x="2346" y="2822"/>
                </a:cubicBezTo>
                <a:cubicBezTo>
                  <a:pt x="2358" y="2560"/>
                  <a:pt x="2310" y="2298"/>
                  <a:pt x="2227" y="2036"/>
                </a:cubicBezTo>
                <a:cubicBezTo>
                  <a:pt x="2560" y="1989"/>
                  <a:pt x="2882" y="1882"/>
                  <a:pt x="3168" y="1703"/>
                </a:cubicBezTo>
                <a:cubicBezTo>
                  <a:pt x="3402" y="1550"/>
                  <a:pt x="3336" y="1143"/>
                  <a:pt x="3038" y="1143"/>
                </a:cubicBezTo>
                <a:cubicBezTo>
                  <a:pt x="3033" y="1143"/>
                  <a:pt x="3029" y="1143"/>
                  <a:pt x="3025" y="1143"/>
                </a:cubicBezTo>
                <a:cubicBezTo>
                  <a:pt x="2703" y="1167"/>
                  <a:pt x="2382" y="1227"/>
                  <a:pt x="2072" y="1310"/>
                </a:cubicBezTo>
                <a:cubicBezTo>
                  <a:pt x="2001" y="965"/>
                  <a:pt x="1953" y="608"/>
                  <a:pt x="1917" y="250"/>
                </a:cubicBezTo>
                <a:cubicBezTo>
                  <a:pt x="1917" y="84"/>
                  <a:pt x="1795" y="0"/>
                  <a:pt x="1673"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14"/>
          <p:cNvSpPr/>
          <p:nvPr/>
        </p:nvSpPr>
        <p:spPr>
          <a:xfrm rot="6532479">
            <a:off x="11251246" y="5992485"/>
            <a:ext cx="346236" cy="327641"/>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14"/>
          <p:cNvSpPr/>
          <p:nvPr/>
        </p:nvSpPr>
        <p:spPr>
          <a:xfrm rot="-9224351">
            <a:off x="11543019" y="5775232"/>
            <a:ext cx="246508" cy="233269"/>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14"/>
          <p:cNvSpPr txBox="1">
            <a:spLocks noGrp="1"/>
          </p:cNvSpPr>
          <p:nvPr>
            <p:ph type="title" hasCustomPrompt="1"/>
          </p:nvPr>
        </p:nvSpPr>
        <p:spPr>
          <a:xfrm>
            <a:off x="3680800" y="1901953"/>
            <a:ext cx="1141200" cy="841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5067">
                <a:solidFill>
                  <a:schemeClr val="accent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49" name="Google Shape;249;p14"/>
          <p:cNvSpPr txBox="1">
            <a:spLocks noGrp="1"/>
          </p:cNvSpPr>
          <p:nvPr>
            <p:ph type="title" idx="2"/>
          </p:nvPr>
        </p:nvSpPr>
        <p:spPr>
          <a:xfrm>
            <a:off x="3680800" y="2900069"/>
            <a:ext cx="3302000" cy="660400"/>
          </a:xfrm>
          <a:prstGeom prst="rect">
            <a:avLst/>
          </a:prstGeom>
        </p:spPr>
        <p:txBody>
          <a:bodyPr spcFirstLastPara="1" wrap="square" lIns="91425" tIns="91425" rIns="91425" bIns="91425" anchor="t" anchorCtr="0">
            <a:noAutofit/>
          </a:bodyPr>
          <a:lstStyle>
            <a:lvl1pPr lvl="0">
              <a:spcBef>
                <a:spcPts val="0"/>
              </a:spcBef>
              <a:spcAft>
                <a:spcPts val="0"/>
              </a:spcAft>
              <a:buSzPts val="1400"/>
              <a:buFont typeface="Comfortaa"/>
              <a:buNone/>
              <a:defRPr sz="1867">
                <a:solidFill>
                  <a:schemeClr val="accent4"/>
                </a:solidFill>
                <a:latin typeface="Comfortaa"/>
                <a:ea typeface="Comfortaa"/>
                <a:cs typeface="Comfortaa"/>
                <a:sym typeface="Comfortaa"/>
              </a:defRPr>
            </a:lvl1pPr>
            <a:lvl2pPr lvl="1">
              <a:spcBef>
                <a:spcPts val="0"/>
              </a:spcBef>
              <a:spcAft>
                <a:spcPts val="0"/>
              </a:spcAft>
              <a:buSzPts val="2800"/>
              <a:buNone/>
              <a:defRPr>
                <a:latin typeface="Comfortaa"/>
                <a:ea typeface="Comfortaa"/>
                <a:cs typeface="Comfortaa"/>
                <a:sym typeface="Comfortaa"/>
              </a:defRPr>
            </a:lvl2pPr>
            <a:lvl3pPr lvl="2">
              <a:spcBef>
                <a:spcPts val="0"/>
              </a:spcBef>
              <a:spcAft>
                <a:spcPts val="0"/>
              </a:spcAft>
              <a:buSzPts val="2800"/>
              <a:buNone/>
              <a:defRPr>
                <a:latin typeface="Comfortaa"/>
                <a:ea typeface="Comfortaa"/>
                <a:cs typeface="Comfortaa"/>
                <a:sym typeface="Comfortaa"/>
              </a:defRPr>
            </a:lvl3pPr>
            <a:lvl4pPr lvl="3">
              <a:spcBef>
                <a:spcPts val="0"/>
              </a:spcBef>
              <a:spcAft>
                <a:spcPts val="0"/>
              </a:spcAft>
              <a:buSzPts val="2800"/>
              <a:buNone/>
              <a:defRPr>
                <a:latin typeface="Comfortaa"/>
                <a:ea typeface="Comfortaa"/>
                <a:cs typeface="Comfortaa"/>
                <a:sym typeface="Comfortaa"/>
              </a:defRPr>
            </a:lvl4pPr>
            <a:lvl5pPr lvl="4">
              <a:spcBef>
                <a:spcPts val="0"/>
              </a:spcBef>
              <a:spcAft>
                <a:spcPts val="0"/>
              </a:spcAft>
              <a:buSzPts val="2800"/>
              <a:buNone/>
              <a:defRPr>
                <a:latin typeface="Comfortaa"/>
                <a:ea typeface="Comfortaa"/>
                <a:cs typeface="Comfortaa"/>
                <a:sym typeface="Comfortaa"/>
              </a:defRPr>
            </a:lvl5pPr>
            <a:lvl6pPr lvl="5">
              <a:spcBef>
                <a:spcPts val="0"/>
              </a:spcBef>
              <a:spcAft>
                <a:spcPts val="0"/>
              </a:spcAft>
              <a:buSzPts val="2800"/>
              <a:buNone/>
              <a:defRPr>
                <a:latin typeface="Comfortaa"/>
                <a:ea typeface="Comfortaa"/>
                <a:cs typeface="Comfortaa"/>
                <a:sym typeface="Comfortaa"/>
              </a:defRPr>
            </a:lvl6pPr>
            <a:lvl7pPr lvl="6">
              <a:spcBef>
                <a:spcPts val="0"/>
              </a:spcBef>
              <a:spcAft>
                <a:spcPts val="0"/>
              </a:spcAft>
              <a:buSzPts val="2800"/>
              <a:buNone/>
              <a:defRPr>
                <a:latin typeface="Comfortaa"/>
                <a:ea typeface="Comfortaa"/>
                <a:cs typeface="Comfortaa"/>
                <a:sym typeface="Comfortaa"/>
              </a:defRPr>
            </a:lvl7pPr>
            <a:lvl8pPr lvl="7">
              <a:spcBef>
                <a:spcPts val="0"/>
              </a:spcBef>
              <a:spcAft>
                <a:spcPts val="0"/>
              </a:spcAft>
              <a:buSzPts val="2800"/>
              <a:buNone/>
              <a:defRPr>
                <a:latin typeface="Comfortaa"/>
                <a:ea typeface="Comfortaa"/>
                <a:cs typeface="Comfortaa"/>
                <a:sym typeface="Comfortaa"/>
              </a:defRPr>
            </a:lvl8pPr>
            <a:lvl9pPr lvl="8">
              <a:spcBef>
                <a:spcPts val="0"/>
              </a:spcBef>
              <a:spcAft>
                <a:spcPts val="0"/>
              </a:spcAft>
              <a:buSzPts val="2800"/>
              <a:buNone/>
              <a:defRPr>
                <a:latin typeface="Comfortaa"/>
                <a:ea typeface="Comfortaa"/>
                <a:cs typeface="Comfortaa"/>
                <a:sym typeface="Comfortaa"/>
              </a:defRPr>
            </a:lvl9pPr>
          </a:lstStyle>
          <a:p>
            <a:endParaRPr/>
          </a:p>
        </p:txBody>
      </p:sp>
      <p:sp>
        <p:nvSpPr>
          <p:cNvPr id="250" name="Google Shape;250;p14"/>
          <p:cNvSpPr txBox="1">
            <a:spLocks noGrp="1"/>
          </p:cNvSpPr>
          <p:nvPr>
            <p:ph type="subTitle" idx="1"/>
          </p:nvPr>
        </p:nvSpPr>
        <p:spPr>
          <a:xfrm>
            <a:off x="3680800" y="2409019"/>
            <a:ext cx="3302000" cy="660400"/>
          </a:xfrm>
          <a:prstGeom prst="rect">
            <a:avLst/>
          </a:prstGeom>
        </p:spPr>
        <p:txBody>
          <a:bodyPr spcFirstLastPara="1" wrap="square" lIns="91425" tIns="91425" rIns="91425" bIns="91425" anchor="t" anchorCtr="0">
            <a:noAutofit/>
          </a:bodyPr>
          <a:lstStyle>
            <a:lvl1pPr lvl="0">
              <a:spcBef>
                <a:spcPts val="0"/>
              </a:spcBef>
              <a:spcAft>
                <a:spcPts val="0"/>
              </a:spcAft>
              <a:buSzPts val="1500"/>
              <a:buFont typeface="Holtwood One SC"/>
              <a:buNone/>
              <a:defRPr sz="2933">
                <a:solidFill>
                  <a:schemeClr val="accent1"/>
                </a:solidFill>
                <a:latin typeface="Fredoka One"/>
                <a:ea typeface="Fredoka One"/>
                <a:cs typeface="Fredoka One"/>
                <a:sym typeface="Fredoka One"/>
              </a:defRPr>
            </a:lvl1pPr>
            <a:lvl2pPr lvl="1">
              <a:spcBef>
                <a:spcPts val="2133"/>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251" name="Google Shape;251;p14"/>
          <p:cNvSpPr txBox="1">
            <a:spLocks noGrp="1"/>
          </p:cNvSpPr>
          <p:nvPr>
            <p:ph type="title" idx="3" hasCustomPrompt="1"/>
          </p:nvPr>
        </p:nvSpPr>
        <p:spPr>
          <a:xfrm>
            <a:off x="3680784" y="4165833"/>
            <a:ext cx="1290800" cy="9688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5067">
                <a:solidFill>
                  <a:schemeClr val="accent6"/>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52" name="Google Shape;252;p14"/>
          <p:cNvSpPr txBox="1">
            <a:spLocks noGrp="1"/>
          </p:cNvSpPr>
          <p:nvPr>
            <p:ph type="title" idx="4"/>
          </p:nvPr>
        </p:nvSpPr>
        <p:spPr>
          <a:xfrm>
            <a:off x="3680800" y="5275840"/>
            <a:ext cx="3302000" cy="660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Comfortaa"/>
              <a:buNone/>
              <a:defRPr sz="1867">
                <a:solidFill>
                  <a:schemeClr val="accent4"/>
                </a:solidFill>
                <a:latin typeface="Comfortaa"/>
                <a:ea typeface="Comfortaa"/>
                <a:cs typeface="Comfortaa"/>
                <a:sym typeface="Comfortaa"/>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253" name="Google Shape;253;p14"/>
          <p:cNvSpPr txBox="1">
            <a:spLocks noGrp="1"/>
          </p:cNvSpPr>
          <p:nvPr>
            <p:ph type="subTitle" idx="5"/>
          </p:nvPr>
        </p:nvSpPr>
        <p:spPr>
          <a:xfrm>
            <a:off x="3680800" y="4800248"/>
            <a:ext cx="3302000" cy="6604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54" name="Google Shape;254;p14"/>
          <p:cNvSpPr txBox="1">
            <a:spLocks noGrp="1"/>
          </p:cNvSpPr>
          <p:nvPr>
            <p:ph type="title" idx="6" hasCustomPrompt="1"/>
          </p:nvPr>
        </p:nvSpPr>
        <p:spPr>
          <a:xfrm>
            <a:off x="7808343" y="1901937"/>
            <a:ext cx="1290800" cy="841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5067">
                <a:solidFill>
                  <a:schemeClr val="accent6"/>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55" name="Google Shape;255;p14"/>
          <p:cNvSpPr txBox="1">
            <a:spLocks noGrp="1"/>
          </p:cNvSpPr>
          <p:nvPr>
            <p:ph type="title" idx="7"/>
          </p:nvPr>
        </p:nvSpPr>
        <p:spPr>
          <a:xfrm>
            <a:off x="7808343" y="2897552"/>
            <a:ext cx="3416400" cy="841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Comfortaa"/>
              <a:buNone/>
              <a:defRPr sz="1867">
                <a:solidFill>
                  <a:schemeClr val="accent4"/>
                </a:solidFill>
                <a:latin typeface="Comfortaa"/>
                <a:ea typeface="Comfortaa"/>
                <a:cs typeface="Comfortaa"/>
                <a:sym typeface="Comfortaa"/>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256" name="Google Shape;256;p14"/>
          <p:cNvSpPr txBox="1">
            <a:spLocks noGrp="1"/>
          </p:cNvSpPr>
          <p:nvPr>
            <p:ph type="subTitle" idx="8"/>
          </p:nvPr>
        </p:nvSpPr>
        <p:spPr>
          <a:xfrm>
            <a:off x="7808343" y="2408985"/>
            <a:ext cx="3416400" cy="6604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57" name="Google Shape;257;p14"/>
          <p:cNvSpPr txBox="1">
            <a:spLocks noGrp="1"/>
          </p:cNvSpPr>
          <p:nvPr>
            <p:ph type="title" idx="9" hasCustomPrompt="1"/>
          </p:nvPr>
        </p:nvSpPr>
        <p:spPr>
          <a:xfrm>
            <a:off x="7808343" y="4367007"/>
            <a:ext cx="1290800" cy="767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5067">
                <a:solidFill>
                  <a:schemeClr val="accent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58" name="Google Shape;258;p14"/>
          <p:cNvSpPr txBox="1">
            <a:spLocks noGrp="1"/>
          </p:cNvSpPr>
          <p:nvPr>
            <p:ph type="title" idx="13"/>
          </p:nvPr>
        </p:nvSpPr>
        <p:spPr>
          <a:xfrm>
            <a:off x="7808343" y="5280657"/>
            <a:ext cx="3302000" cy="698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Comfortaa"/>
              <a:buNone/>
              <a:defRPr sz="1867">
                <a:solidFill>
                  <a:schemeClr val="accent4"/>
                </a:solidFill>
                <a:latin typeface="Comfortaa"/>
                <a:ea typeface="Comfortaa"/>
                <a:cs typeface="Comfortaa"/>
                <a:sym typeface="Comfortaa"/>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259" name="Google Shape;259;p14"/>
          <p:cNvSpPr txBox="1">
            <a:spLocks noGrp="1"/>
          </p:cNvSpPr>
          <p:nvPr>
            <p:ph type="subTitle" idx="14"/>
          </p:nvPr>
        </p:nvSpPr>
        <p:spPr>
          <a:xfrm>
            <a:off x="7808343" y="4805315"/>
            <a:ext cx="3416400" cy="6604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Font typeface="Holtwood One SC"/>
              <a:buNone/>
              <a:defRPr sz="2933">
                <a:solidFill>
                  <a:schemeClr val="accent1"/>
                </a:solidFill>
                <a:latin typeface="Fredoka One"/>
                <a:ea typeface="Fredoka One"/>
                <a:cs typeface="Fredoka One"/>
                <a:sym typeface="Fredoka One"/>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60" name="Google Shape;260;p14"/>
          <p:cNvSpPr txBox="1">
            <a:spLocks noGrp="1"/>
          </p:cNvSpPr>
          <p:nvPr>
            <p:ph type="title" idx="15"/>
          </p:nvPr>
        </p:nvSpPr>
        <p:spPr>
          <a:xfrm>
            <a:off x="965200" y="593367"/>
            <a:ext cx="6912800" cy="79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31655660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61"/>
        <p:cNvGrpSpPr/>
        <p:nvPr/>
      </p:nvGrpSpPr>
      <p:grpSpPr>
        <a:xfrm>
          <a:off x="0" y="0"/>
          <a:ext cx="0" cy="0"/>
          <a:chOff x="0" y="0"/>
          <a:chExt cx="0" cy="0"/>
        </a:xfrm>
      </p:grpSpPr>
      <p:sp>
        <p:nvSpPr>
          <p:cNvPr id="262" name="Google Shape;262;p15"/>
          <p:cNvSpPr/>
          <p:nvPr/>
        </p:nvSpPr>
        <p:spPr>
          <a:xfrm>
            <a:off x="-6766891" y="-15"/>
            <a:ext cx="18958880" cy="6858020"/>
          </a:xfrm>
          <a:custGeom>
            <a:avLst/>
            <a:gdLst/>
            <a:ahLst/>
            <a:cxnLst/>
            <a:rect l="l" t="t" r="r" b="b"/>
            <a:pathLst>
              <a:path w="96251" h="34817" extrusionOk="0">
                <a:moveTo>
                  <a:pt x="95847" y="1"/>
                </a:moveTo>
                <a:cubicBezTo>
                  <a:pt x="82372" y="1"/>
                  <a:pt x="71829" y="6460"/>
                  <a:pt x="66890" y="8051"/>
                </a:cubicBezTo>
                <a:cubicBezTo>
                  <a:pt x="62106" y="9588"/>
                  <a:pt x="54877" y="12752"/>
                  <a:pt x="40865" y="12752"/>
                </a:cubicBezTo>
                <a:cubicBezTo>
                  <a:pt x="37718" y="12752"/>
                  <a:pt x="34229" y="12592"/>
                  <a:pt x="30349" y="12219"/>
                </a:cubicBezTo>
                <a:cubicBezTo>
                  <a:pt x="29447" y="12132"/>
                  <a:pt x="28569" y="12090"/>
                  <a:pt x="27715" y="12090"/>
                </a:cubicBezTo>
                <a:cubicBezTo>
                  <a:pt x="8537" y="12090"/>
                  <a:pt x="1463" y="33058"/>
                  <a:pt x="893" y="33674"/>
                </a:cubicBezTo>
                <a:lnTo>
                  <a:pt x="0" y="34817"/>
                </a:lnTo>
                <a:lnTo>
                  <a:pt x="96250" y="34817"/>
                </a:lnTo>
                <a:lnTo>
                  <a:pt x="96250" y="3"/>
                </a:lnTo>
                <a:cubicBezTo>
                  <a:pt x="96116" y="2"/>
                  <a:pt x="95981" y="1"/>
                  <a:pt x="958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15"/>
          <p:cNvSpPr/>
          <p:nvPr/>
        </p:nvSpPr>
        <p:spPr>
          <a:xfrm rot="-1931421">
            <a:off x="6034957" y="817884"/>
            <a:ext cx="379160" cy="288123"/>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15"/>
          <p:cNvSpPr/>
          <p:nvPr/>
        </p:nvSpPr>
        <p:spPr>
          <a:xfrm rot="-9295350">
            <a:off x="769199" y="5695296"/>
            <a:ext cx="379067" cy="329456"/>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15"/>
          <p:cNvSpPr/>
          <p:nvPr/>
        </p:nvSpPr>
        <p:spPr>
          <a:xfrm rot="-9295189">
            <a:off x="1203981" y="5946775"/>
            <a:ext cx="261713" cy="227472"/>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6" name="Google Shape;266;p15"/>
          <p:cNvGrpSpPr/>
          <p:nvPr/>
        </p:nvGrpSpPr>
        <p:grpSpPr>
          <a:xfrm>
            <a:off x="-186892" y="-74685"/>
            <a:ext cx="1033675" cy="840552"/>
            <a:chOff x="8565681" y="-330777"/>
            <a:chExt cx="775256" cy="630414"/>
          </a:xfrm>
        </p:grpSpPr>
        <p:sp>
          <p:nvSpPr>
            <p:cNvPr id="267" name="Google Shape;267;p15"/>
            <p:cNvSpPr/>
            <p:nvPr/>
          </p:nvSpPr>
          <p:spPr>
            <a:xfrm rot="-1931420">
              <a:off x="8562904" y="-139309"/>
              <a:ext cx="780810" cy="214883"/>
            </a:xfrm>
            <a:custGeom>
              <a:avLst/>
              <a:gdLst/>
              <a:ahLst/>
              <a:cxnLst/>
              <a:rect l="l" t="t" r="r" b="b"/>
              <a:pathLst>
                <a:path w="17744" h="4883" extrusionOk="0">
                  <a:moveTo>
                    <a:pt x="14386" y="1"/>
                  </a:moveTo>
                  <a:cubicBezTo>
                    <a:pt x="13536" y="1"/>
                    <a:pt x="12733" y="86"/>
                    <a:pt x="12350" y="127"/>
                  </a:cubicBezTo>
                  <a:cubicBezTo>
                    <a:pt x="8814" y="508"/>
                    <a:pt x="5349" y="1449"/>
                    <a:pt x="1813" y="1925"/>
                  </a:cubicBezTo>
                  <a:cubicBezTo>
                    <a:pt x="0" y="2176"/>
                    <a:pt x="294" y="4882"/>
                    <a:pt x="1984" y="4882"/>
                  </a:cubicBezTo>
                  <a:cubicBezTo>
                    <a:pt x="2059" y="4882"/>
                    <a:pt x="2137" y="4877"/>
                    <a:pt x="2218" y="4866"/>
                  </a:cubicBezTo>
                  <a:lnTo>
                    <a:pt x="8980" y="3937"/>
                  </a:lnTo>
                  <a:cubicBezTo>
                    <a:pt x="10921" y="3675"/>
                    <a:pt x="12850" y="3663"/>
                    <a:pt x="14755" y="3175"/>
                  </a:cubicBezTo>
                  <a:cubicBezTo>
                    <a:pt x="15469" y="2985"/>
                    <a:pt x="16839" y="2711"/>
                    <a:pt x="17184" y="1925"/>
                  </a:cubicBezTo>
                  <a:cubicBezTo>
                    <a:pt x="17743" y="699"/>
                    <a:pt x="16779" y="223"/>
                    <a:pt x="15553" y="68"/>
                  </a:cubicBezTo>
                  <a:cubicBezTo>
                    <a:pt x="15178" y="19"/>
                    <a:pt x="14777" y="1"/>
                    <a:pt x="14386" y="1"/>
                  </a:cubicBezTo>
                  <a:close/>
                </a:path>
              </a:pathLst>
            </a:custGeom>
            <a:solidFill>
              <a:srgbClr val="73C3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rot="-1931420">
              <a:off x="8686924" y="-282958"/>
              <a:ext cx="230582" cy="202869"/>
            </a:xfrm>
            <a:custGeom>
              <a:avLst/>
              <a:gdLst/>
              <a:ahLst/>
              <a:cxnLst/>
              <a:rect l="l" t="t" r="r" b="b"/>
              <a:pathLst>
                <a:path w="5240" h="4610" extrusionOk="0">
                  <a:moveTo>
                    <a:pt x="2586" y="0"/>
                  </a:moveTo>
                  <a:cubicBezTo>
                    <a:pt x="2291" y="0"/>
                    <a:pt x="1997" y="56"/>
                    <a:pt x="1727" y="174"/>
                  </a:cubicBezTo>
                  <a:cubicBezTo>
                    <a:pt x="548" y="674"/>
                    <a:pt x="1" y="2019"/>
                    <a:pt x="501" y="3198"/>
                  </a:cubicBezTo>
                  <a:cubicBezTo>
                    <a:pt x="866" y="4081"/>
                    <a:pt x="1719" y="4610"/>
                    <a:pt x="2619" y="4610"/>
                  </a:cubicBezTo>
                  <a:cubicBezTo>
                    <a:pt x="2921" y="4610"/>
                    <a:pt x="3229" y="4550"/>
                    <a:pt x="3525" y="4424"/>
                  </a:cubicBezTo>
                  <a:cubicBezTo>
                    <a:pt x="4692" y="3924"/>
                    <a:pt x="5239" y="2567"/>
                    <a:pt x="4739" y="1400"/>
                  </a:cubicBezTo>
                  <a:cubicBezTo>
                    <a:pt x="4407" y="521"/>
                    <a:pt x="3488" y="0"/>
                    <a:pt x="2586" y="0"/>
                  </a:cubicBezTo>
                  <a:close/>
                </a:path>
              </a:pathLst>
            </a:custGeom>
            <a:solidFill>
              <a:srgbClr val="73C3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15"/>
            <p:cNvSpPr/>
            <p:nvPr/>
          </p:nvSpPr>
          <p:spPr>
            <a:xfrm rot="-1931420">
              <a:off x="8960566" y="46226"/>
              <a:ext cx="219053" cy="202825"/>
            </a:xfrm>
            <a:custGeom>
              <a:avLst/>
              <a:gdLst/>
              <a:ahLst/>
              <a:cxnLst/>
              <a:rect l="l" t="t" r="r" b="b"/>
              <a:pathLst>
                <a:path w="4978" h="4609" extrusionOk="0">
                  <a:moveTo>
                    <a:pt x="2579" y="1"/>
                  </a:moveTo>
                  <a:cubicBezTo>
                    <a:pt x="2286" y="1"/>
                    <a:pt x="1995" y="56"/>
                    <a:pt x="1727" y="172"/>
                  </a:cubicBezTo>
                  <a:cubicBezTo>
                    <a:pt x="548" y="673"/>
                    <a:pt x="0" y="2030"/>
                    <a:pt x="500" y="3197"/>
                  </a:cubicBezTo>
                  <a:cubicBezTo>
                    <a:pt x="866" y="4079"/>
                    <a:pt x="1719" y="4608"/>
                    <a:pt x="2619" y="4608"/>
                  </a:cubicBezTo>
                  <a:cubicBezTo>
                    <a:pt x="2921" y="4608"/>
                    <a:pt x="3228" y="4549"/>
                    <a:pt x="3525" y="4423"/>
                  </a:cubicBezTo>
                  <a:cubicBezTo>
                    <a:pt x="4072" y="4185"/>
                    <a:pt x="4501" y="3744"/>
                    <a:pt x="4751" y="3197"/>
                  </a:cubicBezTo>
                  <a:cubicBezTo>
                    <a:pt x="4977" y="2613"/>
                    <a:pt x="4965" y="1970"/>
                    <a:pt x="4739" y="1399"/>
                  </a:cubicBezTo>
                  <a:cubicBezTo>
                    <a:pt x="4406" y="527"/>
                    <a:pt x="3483" y="1"/>
                    <a:pt x="2579" y="1"/>
                  </a:cubicBezTo>
                  <a:close/>
                </a:path>
              </a:pathLst>
            </a:custGeom>
            <a:solidFill>
              <a:srgbClr val="73C3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15"/>
            <p:cNvSpPr/>
            <p:nvPr/>
          </p:nvSpPr>
          <p:spPr>
            <a:xfrm rot="-1931420">
              <a:off x="8695003" y="-222083"/>
              <a:ext cx="225521" cy="144429"/>
            </a:xfrm>
            <a:custGeom>
              <a:avLst/>
              <a:gdLst/>
              <a:ahLst/>
              <a:cxnLst/>
              <a:rect l="l" t="t" r="r" b="b"/>
              <a:pathLst>
                <a:path w="5125" h="3282" extrusionOk="0">
                  <a:moveTo>
                    <a:pt x="743" y="1"/>
                  </a:moveTo>
                  <a:cubicBezTo>
                    <a:pt x="0" y="1607"/>
                    <a:pt x="1255" y="3281"/>
                    <a:pt x="2831" y="3281"/>
                  </a:cubicBezTo>
                  <a:cubicBezTo>
                    <a:pt x="3124" y="3281"/>
                    <a:pt x="3428" y="3223"/>
                    <a:pt x="3732" y="3096"/>
                  </a:cubicBezTo>
                  <a:cubicBezTo>
                    <a:pt x="4280" y="2846"/>
                    <a:pt x="4720" y="2406"/>
                    <a:pt x="4958" y="1858"/>
                  </a:cubicBezTo>
                  <a:cubicBezTo>
                    <a:pt x="5065" y="1572"/>
                    <a:pt x="5125" y="1275"/>
                    <a:pt x="5125" y="977"/>
                  </a:cubicBezTo>
                  <a:lnTo>
                    <a:pt x="5125" y="977"/>
                  </a:lnTo>
                  <a:cubicBezTo>
                    <a:pt x="4542" y="1348"/>
                    <a:pt x="3867" y="1575"/>
                    <a:pt x="3188" y="1575"/>
                  </a:cubicBezTo>
                  <a:cubicBezTo>
                    <a:pt x="2952" y="1575"/>
                    <a:pt x="2715" y="1547"/>
                    <a:pt x="2482" y="1489"/>
                  </a:cubicBezTo>
                  <a:cubicBezTo>
                    <a:pt x="1708" y="1275"/>
                    <a:pt x="1077" y="727"/>
                    <a:pt x="743" y="1"/>
                  </a:cubicBezTo>
                  <a:close/>
                </a:path>
              </a:pathLst>
            </a:custGeom>
            <a:solidFill>
              <a:srgbClr val="36A2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15"/>
            <p:cNvSpPr/>
            <p:nvPr/>
          </p:nvSpPr>
          <p:spPr>
            <a:xfrm rot="-1931420">
              <a:off x="8960508" y="95523"/>
              <a:ext cx="232342" cy="154066"/>
            </a:xfrm>
            <a:custGeom>
              <a:avLst/>
              <a:gdLst/>
              <a:ahLst/>
              <a:cxnLst/>
              <a:rect l="l" t="t" r="r" b="b"/>
              <a:pathLst>
                <a:path w="5280" h="3501" extrusionOk="0">
                  <a:moveTo>
                    <a:pt x="981" y="0"/>
                  </a:moveTo>
                  <a:lnTo>
                    <a:pt x="981" y="0"/>
                  </a:lnTo>
                  <a:cubicBezTo>
                    <a:pt x="1" y="1617"/>
                    <a:pt x="1269" y="3501"/>
                    <a:pt x="2934" y="3501"/>
                  </a:cubicBezTo>
                  <a:cubicBezTo>
                    <a:pt x="3231" y="3501"/>
                    <a:pt x="3540" y="3441"/>
                    <a:pt x="3851" y="3310"/>
                  </a:cubicBezTo>
                  <a:cubicBezTo>
                    <a:pt x="4398" y="3072"/>
                    <a:pt x="4827" y="2631"/>
                    <a:pt x="5065" y="2084"/>
                  </a:cubicBezTo>
                  <a:cubicBezTo>
                    <a:pt x="5232" y="1691"/>
                    <a:pt x="5279" y="1262"/>
                    <a:pt x="5208" y="845"/>
                  </a:cubicBezTo>
                  <a:lnTo>
                    <a:pt x="5208" y="845"/>
                  </a:lnTo>
                  <a:cubicBezTo>
                    <a:pt x="4791" y="1310"/>
                    <a:pt x="4101" y="1512"/>
                    <a:pt x="3470" y="1536"/>
                  </a:cubicBezTo>
                  <a:cubicBezTo>
                    <a:pt x="3412" y="1538"/>
                    <a:pt x="3353" y="1539"/>
                    <a:pt x="3295" y="1539"/>
                  </a:cubicBezTo>
                  <a:cubicBezTo>
                    <a:pt x="2743" y="1539"/>
                    <a:pt x="2182" y="1433"/>
                    <a:pt x="1719" y="1131"/>
                  </a:cubicBezTo>
                  <a:cubicBezTo>
                    <a:pt x="1326" y="869"/>
                    <a:pt x="1053" y="464"/>
                    <a:pt x="981" y="0"/>
                  </a:cubicBezTo>
                  <a:close/>
                </a:path>
              </a:pathLst>
            </a:custGeom>
            <a:solidFill>
              <a:srgbClr val="36A2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15"/>
            <p:cNvSpPr/>
            <p:nvPr/>
          </p:nvSpPr>
          <p:spPr>
            <a:xfrm rot="-1931420">
              <a:off x="8582432" y="-74875"/>
              <a:ext cx="761536" cy="150150"/>
            </a:xfrm>
            <a:custGeom>
              <a:avLst/>
              <a:gdLst/>
              <a:ahLst/>
              <a:cxnLst/>
              <a:rect l="l" t="t" r="r" b="b"/>
              <a:pathLst>
                <a:path w="17306" h="3412" extrusionOk="0">
                  <a:moveTo>
                    <a:pt x="17306" y="1"/>
                  </a:moveTo>
                  <a:cubicBezTo>
                    <a:pt x="14543" y="310"/>
                    <a:pt x="11781" y="644"/>
                    <a:pt x="9043" y="1144"/>
                  </a:cubicBezTo>
                  <a:cubicBezTo>
                    <a:pt x="7522" y="1426"/>
                    <a:pt x="5946" y="1754"/>
                    <a:pt x="4412" y="1754"/>
                  </a:cubicBezTo>
                  <a:cubicBezTo>
                    <a:pt x="3484" y="1754"/>
                    <a:pt x="2572" y="1634"/>
                    <a:pt x="1697" y="1310"/>
                  </a:cubicBezTo>
                  <a:lnTo>
                    <a:pt x="1685" y="477"/>
                  </a:lnTo>
                  <a:lnTo>
                    <a:pt x="1685" y="477"/>
                  </a:lnTo>
                  <a:cubicBezTo>
                    <a:pt x="1" y="830"/>
                    <a:pt x="307" y="3411"/>
                    <a:pt x="1958" y="3411"/>
                  </a:cubicBezTo>
                  <a:cubicBezTo>
                    <a:pt x="2035" y="3411"/>
                    <a:pt x="2114" y="3406"/>
                    <a:pt x="2197" y="3394"/>
                  </a:cubicBezTo>
                  <a:lnTo>
                    <a:pt x="8971" y="2477"/>
                  </a:lnTo>
                  <a:cubicBezTo>
                    <a:pt x="10888" y="2203"/>
                    <a:pt x="12829" y="2191"/>
                    <a:pt x="14722" y="1703"/>
                  </a:cubicBezTo>
                  <a:cubicBezTo>
                    <a:pt x="15448" y="1513"/>
                    <a:pt x="16806" y="1239"/>
                    <a:pt x="17151" y="453"/>
                  </a:cubicBezTo>
                  <a:cubicBezTo>
                    <a:pt x="17222" y="310"/>
                    <a:pt x="17282" y="155"/>
                    <a:pt x="17306" y="1"/>
                  </a:cubicBezTo>
                  <a:close/>
                </a:path>
              </a:pathLst>
            </a:custGeom>
            <a:solidFill>
              <a:srgbClr val="36A2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3" name="Google Shape;273;p15"/>
          <p:cNvGrpSpPr/>
          <p:nvPr/>
        </p:nvGrpSpPr>
        <p:grpSpPr>
          <a:xfrm rot="-1182744">
            <a:off x="10315171" y="-479919"/>
            <a:ext cx="2358711" cy="2254029"/>
            <a:chOff x="7812689" y="-9317"/>
            <a:chExt cx="1769029" cy="1690517"/>
          </a:xfrm>
        </p:grpSpPr>
        <p:sp>
          <p:nvSpPr>
            <p:cNvPr id="274" name="Google Shape;274;p15"/>
            <p:cNvSpPr/>
            <p:nvPr/>
          </p:nvSpPr>
          <p:spPr>
            <a:xfrm rot="-1931420">
              <a:off x="7986489" y="122016"/>
              <a:ext cx="743187" cy="866968"/>
            </a:xfrm>
            <a:custGeom>
              <a:avLst/>
              <a:gdLst/>
              <a:ahLst/>
              <a:cxnLst/>
              <a:rect l="l" t="t" r="r" b="b"/>
              <a:pathLst>
                <a:path w="16889" h="19701" extrusionOk="0">
                  <a:moveTo>
                    <a:pt x="11961" y="0"/>
                  </a:moveTo>
                  <a:cubicBezTo>
                    <a:pt x="11730" y="0"/>
                    <a:pt x="11515" y="28"/>
                    <a:pt x="11324" y="89"/>
                  </a:cubicBezTo>
                  <a:cubicBezTo>
                    <a:pt x="10228" y="434"/>
                    <a:pt x="9728" y="1779"/>
                    <a:pt x="9062" y="2601"/>
                  </a:cubicBezTo>
                  <a:lnTo>
                    <a:pt x="6180" y="6149"/>
                  </a:lnTo>
                  <a:lnTo>
                    <a:pt x="3299" y="9697"/>
                  </a:lnTo>
                  <a:lnTo>
                    <a:pt x="1858" y="11471"/>
                  </a:lnTo>
                  <a:cubicBezTo>
                    <a:pt x="1084" y="12435"/>
                    <a:pt x="1" y="13221"/>
                    <a:pt x="96" y="14602"/>
                  </a:cubicBezTo>
                  <a:lnTo>
                    <a:pt x="430" y="19293"/>
                  </a:lnTo>
                  <a:cubicBezTo>
                    <a:pt x="418" y="19401"/>
                    <a:pt x="453" y="19508"/>
                    <a:pt x="513" y="19591"/>
                  </a:cubicBezTo>
                  <a:cubicBezTo>
                    <a:pt x="572" y="19670"/>
                    <a:pt x="659" y="19700"/>
                    <a:pt x="755" y="19700"/>
                  </a:cubicBezTo>
                  <a:cubicBezTo>
                    <a:pt x="889" y="19700"/>
                    <a:pt x="1043" y="19642"/>
                    <a:pt x="1168" y="19579"/>
                  </a:cubicBezTo>
                  <a:cubicBezTo>
                    <a:pt x="2513" y="18877"/>
                    <a:pt x="4061" y="18281"/>
                    <a:pt x="5299" y="17400"/>
                  </a:cubicBezTo>
                  <a:cubicBezTo>
                    <a:pt x="6216" y="16746"/>
                    <a:pt x="6799" y="15662"/>
                    <a:pt x="7442" y="14757"/>
                  </a:cubicBezTo>
                  <a:cubicBezTo>
                    <a:pt x="8431" y="13388"/>
                    <a:pt x="9443" y="12043"/>
                    <a:pt x="10467" y="10709"/>
                  </a:cubicBezTo>
                  <a:cubicBezTo>
                    <a:pt x="10776" y="10304"/>
                    <a:pt x="11133" y="9935"/>
                    <a:pt x="11467" y="9554"/>
                  </a:cubicBezTo>
                  <a:cubicBezTo>
                    <a:pt x="12348" y="8578"/>
                    <a:pt x="13217" y="7590"/>
                    <a:pt x="14062" y="6590"/>
                  </a:cubicBezTo>
                  <a:cubicBezTo>
                    <a:pt x="14729" y="5804"/>
                    <a:pt x="15753" y="4851"/>
                    <a:pt x="16134" y="3875"/>
                  </a:cubicBezTo>
                  <a:cubicBezTo>
                    <a:pt x="16888" y="1952"/>
                    <a:pt x="13878" y="0"/>
                    <a:pt x="119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15"/>
            <p:cNvSpPr/>
            <p:nvPr/>
          </p:nvSpPr>
          <p:spPr>
            <a:xfrm rot="-1931420">
              <a:off x="8021765" y="187894"/>
              <a:ext cx="707323" cy="796514"/>
            </a:xfrm>
            <a:custGeom>
              <a:avLst/>
              <a:gdLst/>
              <a:ahLst/>
              <a:cxnLst/>
              <a:rect l="l" t="t" r="r" b="b"/>
              <a:pathLst>
                <a:path w="16074" h="18100" extrusionOk="0">
                  <a:moveTo>
                    <a:pt x="15097" y="1"/>
                  </a:moveTo>
                  <a:cubicBezTo>
                    <a:pt x="14978" y="167"/>
                    <a:pt x="14859" y="334"/>
                    <a:pt x="14740" y="489"/>
                  </a:cubicBezTo>
                  <a:cubicBezTo>
                    <a:pt x="10942" y="5442"/>
                    <a:pt x="6608" y="9954"/>
                    <a:pt x="1810" y="13943"/>
                  </a:cubicBezTo>
                  <a:lnTo>
                    <a:pt x="0" y="16836"/>
                  </a:lnTo>
                  <a:cubicBezTo>
                    <a:pt x="12" y="17122"/>
                    <a:pt x="36" y="17408"/>
                    <a:pt x="60" y="17693"/>
                  </a:cubicBezTo>
                  <a:cubicBezTo>
                    <a:pt x="48" y="17801"/>
                    <a:pt x="83" y="17896"/>
                    <a:pt x="143" y="17991"/>
                  </a:cubicBezTo>
                  <a:cubicBezTo>
                    <a:pt x="202" y="18069"/>
                    <a:pt x="286" y="18099"/>
                    <a:pt x="381" y="18099"/>
                  </a:cubicBezTo>
                  <a:cubicBezTo>
                    <a:pt x="516" y="18099"/>
                    <a:pt x="671" y="18037"/>
                    <a:pt x="798" y="17967"/>
                  </a:cubicBezTo>
                  <a:cubicBezTo>
                    <a:pt x="2143" y="17277"/>
                    <a:pt x="3691" y="16681"/>
                    <a:pt x="4929" y="15800"/>
                  </a:cubicBezTo>
                  <a:cubicBezTo>
                    <a:pt x="5858" y="15146"/>
                    <a:pt x="6429" y="14062"/>
                    <a:pt x="7084" y="13157"/>
                  </a:cubicBezTo>
                  <a:cubicBezTo>
                    <a:pt x="8061" y="11788"/>
                    <a:pt x="9073" y="10431"/>
                    <a:pt x="10097" y="9097"/>
                  </a:cubicBezTo>
                  <a:cubicBezTo>
                    <a:pt x="10406" y="8704"/>
                    <a:pt x="10763" y="8323"/>
                    <a:pt x="11109" y="7954"/>
                  </a:cubicBezTo>
                  <a:cubicBezTo>
                    <a:pt x="11978" y="6966"/>
                    <a:pt x="12847" y="5990"/>
                    <a:pt x="13692" y="4978"/>
                  </a:cubicBezTo>
                  <a:cubicBezTo>
                    <a:pt x="14359" y="4192"/>
                    <a:pt x="15383" y="3251"/>
                    <a:pt x="15764" y="2275"/>
                  </a:cubicBezTo>
                  <a:cubicBezTo>
                    <a:pt x="16073" y="1477"/>
                    <a:pt x="15740" y="668"/>
                    <a:pt x="150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15"/>
            <p:cNvSpPr/>
            <p:nvPr/>
          </p:nvSpPr>
          <p:spPr>
            <a:xfrm rot="-1931420">
              <a:off x="8184094" y="797782"/>
              <a:ext cx="251660" cy="275171"/>
            </a:xfrm>
            <a:custGeom>
              <a:avLst/>
              <a:gdLst/>
              <a:ahLst/>
              <a:cxnLst/>
              <a:rect l="l" t="t" r="r" b="b"/>
              <a:pathLst>
                <a:path w="5719" h="6253" extrusionOk="0">
                  <a:moveTo>
                    <a:pt x="282" y="0"/>
                  </a:moveTo>
                  <a:cubicBezTo>
                    <a:pt x="268" y="0"/>
                    <a:pt x="253" y="0"/>
                    <a:pt x="239" y="0"/>
                  </a:cubicBezTo>
                  <a:cubicBezTo>
                    <a:pt x="167" y="96"/>
                    <a:pt x="120" y="203"/>
                    <a:pt x="84" y="322"/>
                  </a:cubicBezTo>
                  <a:cubicBezTo>
                    <a:pt x="12" y="596"/>
                    <a:pt x="0" y="882"/>
                    <a:pt x="36" y="1155"/>
                  </a:cubicBezTo>
                  <a:lnTo>
                    <a:pt x="370" y="5846"/>
                  </a:lnTo>
                  <a:cubicBezTo>
                    <a:pt x="358" y="5954"/>
                    <a:pt x="393" y="6049"/>
                    <a:pt x="453" y="6144"/>
                  </a:cubicBezTo>
                  <a:cubicBezTo>
                    <a:pt x="512" y="6222"/>
                    <a:pt x="596" y="6252"/>
                    <a:pt x="691" y="6252"/>
                  </a:cubicBezTo>
                  <a:cubicBezTo>
                    <a:pt x="826" y="6252"/>
                    <a:pt x="981" y="6190"/>
                    <a:pt x="1108" y="6120"/>
                  </a:cubicBezTo>
                  <a:cubicBezTo>
                    <a:pt x="2453" y="5430"/>
                    <a:pt x="4001" y="4834"/>
                    <a:pt x="5239" y="3953"/>
                  </a:cubicBezTo>
                  <a:cubicBezTo>
                    <a:pt x="5382" y="3846"/>
                    <a:pt x="5513" y="3739"/>
                    <a:pt x="5632" y="3620"/>
                  </a:cubicBezTo>
                  <a:cubicBezTo>
                    <a:pt x="5718" y="2737"/>
                    <a:pt x="5015" y="1999"/>
                    <a:pt x="4166" y="1999"/>
                  </a:cubicBezTo>
                  <a:cubicBezTo>
                    <a:pt x="4076" y="1999"/>
                    <a:pt x="3986" y="2008"/>
                    <a:pt x="3894" y="2025"/>
                  </a:cubicBezTo>
                  <a:cubicBezTo>
                    <a:pt x="4022" y="1257"/>
                    <a:pt x="3411" y="679"/>
                    <a:pt x="2761" y="679"/>
                  </a:cubicBezTo>
                  <a:cubicBezTo>
                    <a:pt x="2503" y="679"/>
                    <a:pt x="2239" y="770"/>
                    <a:pt x="2013" y="977"/>
                  </a:cubicBezTo>
                  <a:cubicBezTo>
                    <a:pt x="1744" y="299"/>
                    <a:pt x="1029" y="0"/>
                    <a:pt x="2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15"/>
            <p:cNvSpPr/>
            <p:nvPr/>
          </p:nvSpPr>
          <p:spPr>
            <a:xfrm rot="-1931420">
              <a:off x="8240293" y="963537"/>
              <a:ext cx="124752" cy="127442"/>
            </a:xfrm>
            <a:custGeom>
              <a:avLst/>
              <a:gdLst/>
              <a:ahLst/>
              <a:cxnLst/>
              <a:rect l="l" t="t" r="r" b="b"/>
              <a:pathLst>
                <a:path w="2835" h="2896" extrusionOk="0">
                  <a:moveTo>
                    <a:pt x="1" y="0"/>
                  </a:moveTo>
                  <a:cubicBezTo>
                    <a:pt x="49" y="833"/>
                    <a:pt x="108" y="1655"/>
                    <a:pt x="168" y="2488"/>
                  </a:cubicBezTo>
                  <a:cubicBezTo>
                    <a:pt x="168" y="2596"/>
                    <a:pt x="203" y="2703"/>
                    <a:pt x="263" y="2786"/>
                  </a:cubicBezTo>
                  <a:cubicBezTo>
                    <a:pt x="322" y="2865"/>
                    <a:pt x="409" y="2895"/>
                    <a:pt x="505" y="2895"/>
                  </a:cubicBezTo>
                  <a:cubicBezTo>
                    <a:pt x="639" y="2895"/>
                    <a:pt x="793" y="2837"/>
                    <a:pt x="918" y="2774"/>
                  </a:cubicBezTo>
                  <a:cubicBezTo>
                    <a:pt x="1537" y="2453"/>
                    <a:pt x="2192" y="2155"/>
                    <a:pt x="2835" y="1834"/>
                  </a:cubicBezTo>
                  <a:cubicBezTo>
                    <a:pt x="2763" y="1715"/>
                    <a:pt x="2692" y="1595"/>
                    <a:pt x="2608" y="1476"/>
                  </a:cubicBezTo>
                  <a:cubicBezTo>
                    <a:pt x="2299" y="1024"/>
                    <a:pt x="1882" y="643"/>
                    <a:pt x="1418" y="369"/>
                  </a:cubicBezTo>
                  <a:cubicBezTo>
                    <a:pt x="977" y="131"/>
                    <a:pt x="489"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15"/>
            <p:cNvSpPr/>
            <p:nvPr/>
          </p:nvSpPr>
          <p:spPr>
            <a:xfrm rot="-1931420">
              <a:off x="8560209" y="403586"/>
              <a:ext cx="860854" cy="851566"/>
            </a:xfrm>
            <a:custGeom>
              <a:avLst/>
              <a:gdLst/>
              <a:ahLst/>
              <a:cxnLst/>
              <a:rect l="l" t="t" r="r" b="b"/>
              <a:pathLst>
                <a:path w="19563" h="19351" extrusionOk="0">
                  <a:moveTo>
                    <a:pt x="5732" y="1"/>
                  </a:moveTo>
                  <a:cubicBezTo>
                    <a:pt x="5525" y="1"/>
                    <a:pt x="5362" y="24"/>
                    <a:pt x="5251" y="74"/>
                  </a:cubicBezTo>
                  <a:cubicBezTo>
                    <a:pt x="5251" y="74"/>
                    <a:pt x="1" y="18421"/>
                    <a:pt x="322" y="19314"/>
                  </a:cubicBezTo>
                  <a:cubicBezTo>
                    <a:pt x="331" y="19338"/>
                    <a:pt x="354" y="19350"/>
                    <a:pt x="389" y="19350"/>
                  </a:cubicBezTo>
                  <a:cubicBezTo>
                    <a:pt x="1662" y="19350"/>
                    <a:pt x="19563" y="4288"/>
                    <a:pt x="19563" y="4288"/>
                  </a:cubicBezTo>
                  <a:cubicBezTo>
                    <a:pt x="19563" y="4288"/>
                    <a:pt x="8549" y="1"/>
                    <a:pt x="5732" y="1"/>
                  </a:cubicBezTo>
                  <a:close/>
                </a:path>
              </a:pathLst>
            </a:custGeom>
            <a:solidFill>
              <a:srgbClr val="EE4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15"/>
            <p:cNvSpPr/>
            <p:nvPr/>
          </p:nvSpPr>
          <p:spPr>
            <a:xfrm rot="-1931420">
              <a:off x="8579891" y="512087"/>
              <a:ext cx="284003" cy="182890"/>
            </a:xfrm>
            <a:custGeom>
              <a:avLst/>
              <a:gdLst/>
              <a:ahLst/>
              <a:cxnLst/>
              <a:rect l="l" t="t" r="r" b="b"/>
              <a:pathLst>
                <a:path w="6454" h="4156" extrusionOk="0">
                  <a:moveTo>
                    <a:pt x="1614" y="0"/>
                  </a:moveTo>
                  <a:cubicBezTo>
                    <a:pt x="1407" y="0"/>
                    <a:pt x="1243" y="23"/>
                    <a:pt x="1131" y="73"/>
                  </a:cubicBezTo>
                  <a:cubicBezTo>
                    <a:pt x="1131" y="73"/>
                    <a:pt x="655" y="1740"/>
                    <a:pt x="0" y="4085"/>
                  </a:cubicBezTo>
                  <a:cubicBezTo>
                    <a:pt x="335" y="4126"/>
                    <a:pt x="721" y="4155"/>
                    <a:pt x="1138" y="4155"/>
                  </a:cubicBezTo>
                  <a:cubicBezTo>
                    <a:pt x="2920" y="4155"/>
                    <a:pt x="5257" y="3617"/>
                    <a:pt x="6454" y="1108"/>
                  </a:cubicBezTo>
                  <a:cubicBezTo>
                    <a:pt x="4405" y="474"/>
                    <a:pt x="2556" y="0"/>
                    <a:pt x="16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15"/>
            <p:cNvSpPr/>
            <p:nvPr/>
          </p:nvSpPr>
          <p:spPr>
            <a:xfrm rot="-1931420">
              <a:off x="8605324" y="536309"/>
              <a:ext cx="854033" cy="705817"/>
            </a:xfrm>
            <a:custGeom>
              <a:avLst/>
              <a:gdLst/>
              <a:ahLst/>
              <a:cxnLst/>
              <a:rect l="l" t="t" r="r" b="b"/>
              <a:pathLst>
                <a:path w="19408" h="16039" extrusionOk="0">
                  <a:moveTo>
                    <a:pt x="16824" y="0"/>
                  </a:moveTo>
                  <a:cubicBezTo>
                    <a:pt x="14109" y="2739"/>
                    <a:pt x="10835" y="4906"/>
                    <a:pt x="7156" y="6060"/>
                  </a:cubicBezTo>
                  <a:cubicBezTo>
                    <a:pt x="6401" y="6293"/>
                    <a:pt x="5603" y="6488"/>
                    <a:pt x="4817" y="6488"/>
                  </a:cubicBezTo>
                  <a:cubicBezTo>
                    <a:pt x="4437" y="6488"/>
                    <a:pt x="4060" y="6443"/>
                    <a:pt x="3691" y="6334"/>
                  </a:cubicBezTo>
                  <a:cubicBezTo>
                    <a:pt x="3287" y="6215"/>
                    <a:pt x="2918" y="6001"/>
                    <a:pt x="2596" y="5727"/>
                  </a:cubicBezTo>
                  <a:cubicBezTo>
                    <a:pt x="1298" y="10525"/>
                    <a:pt x="1" y="15550"/>
                    <a:pt x="167" y="16002"/>
                  </a:cubicBezTo>
                  <a:cubicBezTo>
                    <a:pt x="176" y="16026"/>
                    <a:pt x="199" y="16038"/>
                    <a:pt x="234" y="16038"/>
                  </a:cubicBezTo>
                  <a:cubicBezTo>
                    <a:pt x="1507" y="16038"/>
                    <a:pt x="19408" y="976"/>
                    <a:pt x="19408" y="976"/>
                  </a:cubicBezTo>
                  <a:cubicBezTo>
                    <a:pt x="19408" y="976"/>
                    <a:pt x="18360" y="560"/>
                    <a:pt x="16824"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15"/>
            <p:cNvSpPr/>
            <p:nvPr/>
          </p:nvSpPr>
          <p:spPr>
            <a:xfrm rot="-1931420">
              <a:off x="8431006" y="1318801"/>
              <a:ext cx="315202" cy="301619"/>
            </a:xfrm>
            <a:custGeom>
              <a:avLst/>
              <a:gdLst/>
              <a:ahLst/>
              <a:cxnLst/>
              <a:rect l="l" t="t" r="r" b="b"/>
              <a:pathLst>
                <a:path w="7163" h="6854" extrusionOk="0">
                  <a:moveTo>
                    <a:pt x="4996" y="1"/>
                  </a:moveTo>
                  <a:cubicBezTo>
                    <a:pt x="4741" y="1"/>
                    <a:pt x="4478" y="109"/>
                    <a:pt x="4247" y="368"/>
                  </a:cubicBezTo>
                  <a:cubicBezTo>
                    <a:pt x="3831" y="833"/>
                    <a:pt x="3426" y="1297"/>
                    <a:pt x="3021" y="1773"/>
                  </a:cubicBezTo>
                  <a:cubicBezTo>
                    <a:pt x="2854" y="1607"/>
                    <a:pt x="2676" y="1440"/>
                    <a:pt x="2509" y="1273"/>
                  </a:cubicBezTo>
                  <a:cubicBezTo>
                    <a:pt x="2278" y="1039"/>
                    <a:pt x="2019" y="941"/>
                    <a:pt x="1769" y="941"/>
                  </a:cubicBezTo>
                  <a:cubicBezTo>
                    <a:pt x="942" y="941"/>
                    <a:pt x="220" y="2025"/>
                    <a:pt x="961" y="2821"/>
                  </a:cubicBezTo>
                  <a:cubicBezTo>
                    <a:pt x="1176" y="3059"/>
                    <a:pt x="1414" y="3285"/>
                    <a:pt x="1652" y="3524"/>
                  </a:cubicBezTo>
                  <a:cubicBezTo>
                    <a:pt x="1271" y="4024"/>
                    <a:pt x="914" y="4548"/>
                    <a:pt x="580" y="5083"/>
                  </a:cubicBezTo>
                  <a:cubicBezTo>
                    <a:pt x="0" y="6012"/>
                    <a:pt x="816" y="6853"/>
                    <a:pt x="1663" y="6853"/>
                  </a:cubicBezTo>
                  <a:cubicBezTo>
                    <a:pt x="2033" y="6853"/>
                    <a:pt x="2408" y="6693"/>
                    <a:pt x="2676" y="6310"/>
                  </a:cubicBezTo>
                  <a:lnTo>
                    <a:pt x="3474" y="5167"/>
                  </a:lnTo>
                  <a:cubicBezTo>
                    <a:pt x="3950" y="5560"/>
                    <a:pt x="4426" y="5941"/>
                    <a:pt x="4926" y="6322"/>
                  </a:cubicBezTo>
                  <a:cubicBezTo>
                    <a:pt x="5128" y="6471"/>
                    <a:pt x="5332" y="6535"/>
                    <a:pt x="5525" y="6535"/>
                  </a:cubicBezTo>
                  <a:cubicBezTo>
                    <a:pt x="6472" y="6535"/>
                    <a:pt x="7163" y="4988"/>
                    <a:pt x="6105" y="4286"/>
                  </a:cubicBezTo>
                  <a:cubicBezTo>
                    <a:pt x="5664" y="3988"/>
                    <a:pt x="5212" y="3655"/>
                    <a:pt x="4795" y="3321"/>
                  </a:cubicBezTo>
                  <a:cubicBezTo>
                    <a:pt x="5140" y="2869"/>
                    <a:pt x="5486" y="2416"/>
                    <a:pt x="5843" y="1976"/>
                  </a:cubicBezTo>
                  <a:cubicBezTo>
                    <a:pt x="6552" y="1131"/>
                    <a:pt x="5818" y="1"/>
                    <a:pt x="49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15"/>
            <p:cNvSpPr/>
            <p:nvPr/>
          </p:nvSpPr>
          <p:spPr>
            <a:xfrm rot="-1931420">
              <a:off x="8445209" y="1368098"/>
              <a:ext cx="293200" cy="254004"/>
            </a:xfrm>
            <a:custGeom>
              <a:avLst/>
              <a:gdLst/>
              <a:ahLst/>
              <a:cxnLst/>
              <a:rect l="l" t="t" r="r" b="b"/>
              <a:pathLst>
                <a:path w="6663" h="5772" extrusionOk="0">
                  <a:moveTo>
                    <a:pt x="1268" y="1"/>
                  </a:moveTo>
                  <a:cubicBezTo>
                    <a:pt x="696" y="310"/>
                    <a:pt x="375" y="1120"/>
                    <a:pt x="958" y="1739"/>
                  </a:cubicBezTo>
                  <a:cubicBezTo>
                    <a:pt x="1185" y="1977"/>
                    <a:pt x="1411" y="2204"/>
                    <a:pt x="1649" y="2442"/>
                  </a:cubicBezTo>
                  <a:cubicBezTo>
                    <a:pt x="1280" y="2954"/>
                    <a:pt x="911" y="3466"/>
                    <a:pt x="589" y="4001"/>
                  </a:cubicBezTo>
                  <a:cubicBezTo>
                    <a:pt x="1" y="4930"/>
                    <a:pt x="820" y="5772"/>
                    <a:pt x="1666" y="5772"/>
                  </a:cubicBezTo>
                  <a:cubicBezTo>
                    <a:pt x="2035" y="5772"/>
                    <a:pt x="2409" y="5611"/>
                    <a:pt x="2673" y="5228"/>
                  </a:cubicBezTo>
                  <a:lnTo>
                    <a:pt x="3471" y="4085"/>
                  </a:lnTo>
                  <a:cubicBezTo>
                    <a:pt x="3947" y="4478"/>
                    <a:pt x="4423" y="4871"/>
                    <a:pt x="4923" y="5240"/>
                  </a:cubicBezTo>
                  <a:cubicBezTo>
                    <a:pt x="5126" y="5392"/>
                    <a:pt x="5330" y="5457"/>
                    <a:pt x="5524" y="5457"/>
                  </a:cubicBezTo>
                  <a:cubicBezTo>
                    <a:pt x="6150" y="5457"/>
                    <a:pt x="6662" y="4772"/>
                    <a:pt x="6626" y="4109"/>
                  </a:cubicBezTo>
                  <a:cubicBezTo>
                    <a:pt x="6126" y="3990"/>
                    <a:pt x="5626" y="3811"/>
                    <a:pt x="5161" y="3585"/>
                  </a:cubicBezTo>
                  <a:cubicBezTo>
                    <a:pt x="3566" y="2799"/>
                    <a:pt x="2387" y="1382"/>
                    <a:pt x="12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3" name="Google Shape;283;p15"/>
          <p:cNvGrpSpPr/>
          <p:nvPr/>
        </p:nvGrpSpPr>
        <p:grpSpPr>
          <a:xfrm rot="1070396">
            <a:off x="317500" y="837598"/>
            <a:ext cx="528453" cy="461437"/>
            <a:chOff x="172325" y="562000"/>
            <a:chExt cx="1712584" cy="1495403"/>
          </a:xfrm>
        </p:grpSpPr>
        <p:sp>
          <p:nvSpPr>
            <p:cNvPr id="284" name="Google Shape;284;p15"/>
            <p:cNvSpPr/>
            <p:nvPr/>
          </p:nvSpPr>
          <p:spPr>
            <a:xfrm>
              <a:off x="172325" y="562000"/>
              <a:ext cx="1712584" cy="610612"/>
            </a:xfrm>
            <a:custGeom>
              <a:avLst/>
              <a:gdLst/>
              <a:ahLst/>
              <a:cxnLst/>
              <a:rect l="l" t="t" r="r" b="b"/>
              <a:pathLst>
                <a:path w="14610" h="5209" extrusionOk="0">
                  <a:moveTo>
                    <a:pt x="11552" y="1"/>
                  </a:moveTo>
                  <a:cubicBezTo>
                    <a:pt x="8221" y="1"/>
                    <a:pt x="4891" y="370"/>
                    <a:pt x="1560" y="517"/>
                  </a:cubicBezTo>
                  <a:cubicBezTo>
                    <a:pt x="1" y="587"/>
                    <a:pt x="200" y="5208"/>
                    <a:pt x="1739" y="5208"/>
                  </a:cubicBezTo>
                  <a:cubicBezTo>
                    <a:pt x="1751" y="5208"/>
                    <a:pt x="1763" y="5208"/>
                    <a:pt x="1775" y="5208"/>
                  </a:cubicBezTo>
                  <a:lnTo>
                    <a:pt x="7406" y="4958"/>
                  </a:lnTo>
                  <a:lnTo>
                    <a:pt x="11395" y="4791"/>
                  </a:lnTo>
                  <a:cubicBezTo>
                    <a:pt x="11462" y="4788"/>
                    <a:pt x="11534" y="4786"/>
                    <a:pt x="11607" y="4786"/>
                  </a:cubicBezTo>
                  <a:cubicBezTo>
                    <a:pt x="11843" y="4786"/>
                    <a:pt x="12107" y="4799"/>
                    <a:pt x="12374" y="4799"/>
                  </a:cubicBezTo>
                  <a:cubicBezTo>
                    <a:pt x="12924" y="4799"/>
                    <a:pt x="13487" y="4745"/>
                    <a:pt x="13836" y="4410"/>
                  </a:cubicBezTo>
                  <a:cubicBezTo>
                    <a:pt x="14610" y="3696"/>
                    <a:pt x="14395" y="1767"/>
                    <a:pt x="14002" y="898"/>
                  </a:cubicBezTo>
                  <a:cubicBezTo>
                    <a:pt x="13741" y="302"/>
                    <a:pt x="13431" y="112"/>
                    <a:pt x="12990" y="40"/>
                  </a:cubicBezTo>
                  <a:cubicBezTo>
                    <a:pt x="12705" y="17"/>
                    <a:pt x="12419" y="5"/>
                    <a:pt x="12133" y="5"/>
                  </a:cubicBezTo>
                  <a:cubicBezTo>
                    <a:pt x="11939" y="2"/>
                    <a:pt x="11746" y="1"/>
                    <a:pt x="11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15"/>
            <p:cNvSpPr/>
            <p:nvPr/>
          </p:nvSpPr>
          <p:spPr>
            <a:xfrm>
              <a:off x="186274" y="1447143"/>
              <a:ext cx="1693008" cy="610260"/>
            </a:xfrm>
            <a:custGeom>
              <a:avLst/>
              <a:gdLst/>
              <a:ahLst/>
              <a:cxnLst/>
              <a:rect l="l" t="t" r="r" b="b"/>
              <a:pathLst>
                <a:path w="14443" h="5206" extrusionOk="0">
                  <a:moveTo>
                    <a:pt x="13042" y="1"/>
                  </a:moveTo>
                  <a:cubicBezTo>
                    <a:pt x="13025" y="1"/>
                    <a:pt x="13008" y="1"/>
                    <a:pt x="12991" y="2"/>
                  </a:cubicBezTo>
                  <a:lnTo>
                    <a:pt x="11800" y="50"/>
                  </a:lnTo>
                  <a:lnTo>
                    <a:pt x="1561" y="514"/>
                  </a:lnTo>
                  <a:cubicBezTo>
                    <a:pt x="1" y="585"/>
                    <a:pt x="188" y="5206"/>
                    <a:pt x="1739" y="5206"/>
                  </a:cubicBezTo>
                  <a:cubicBezTo>
                    <a:pt x="1751" y="5206"/>
                    <a:pt x="1763" y="5206"/>
                    <a:pt x="1775" y="5205"/>
                  </a:cubicBezTo>
                  <a:lnTo>
                    <a:pt x="7406" y="4955"/>
                  </a:lnTo>
                  <a:cubicBezTo>
                    <a:pt x="8788" y="4896"/>
                    <a:pt x="10300" y="4824"/>
                    <a:pt x="11717" y="4765"/>
                  </a:cubicBezTo>
                  <a:cubicBezTo>
                    <a:pt x="12693" y="4717"/>
                    <a:pt x="13729" y="4824"/>
                    <a:pt x="14110" y="3717"/>
                  </a:cubicBezTo>
                  <a:cubicBezTo>
                    <a:pt x="14416" y="2882"/>
                    <a:pt x="14442" y="1"/>
                    <a:pt x="130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15"/>
            <p:cNvSpPr/>
            <p:nvPr/>
          </p:nvSpPr>
          <p:spPr>
            <a:xfrm>
              <a:off x="177600" y="635029"/>
              <a:ext cx="1685038" cy="538989"/>
            </a:xfrm>
            <a:custGeom>
              <a:avLst/>
              <a:gdLst/>
              <a:ahLst/>
              <a:cxnLst/>
              <a:rect l="l" t="t" r="r" b="b"/>
              <a:pathLst>
                <a:path w="14375" h="4598" extrusionOk="0">
                  <a:moveTo>
                    <a:pt x="1182" y="1"/>
                  </a:moveTo>
                  <a:cubicBezTo>
                    <a:pt x="0" y="674"/>
                    <a:pt x="273" y="4597"/>
                    <a:pt x="1698" y="4597"/>
                  </a:cubicBezTo>
                  <a:cubicBezTo>
                    <a:pt x="1708" y="4597"/>
                    <a:pt x="1719" y="4597"/>
                    <a:pt x="1730" y="4597"/>
                  </a:cubicBezTo>
                  <a:lnTo>
                    <a:pt x="7361" y="4347"/>
                  </a:lnTo>
                  <a:lnTo>
                    <a:pt x="11350" y="4168"/>
                  </a:lnTo>
                  <a:cubicBezTo>
                    <a:pt x="11417" y="4165"/>
                    <a:pt x="11489" y="4163"/>
                    <a:pt x="11562" y="4163"/>
                  </a:cubicBezTo>
                  <a:cubicBezTo>
                    <a:pt x="11798" y="4163"/>
                    <a:pt x="12062" y="4176"/>
                    <a:pt x="12329" y="4176"/>
                  </a:cubicBezTo>
                  <a:cubicBezTo>
                    <a:pt x="12879" y="4176"/>
                    <a:pt x="13442" y="4122"/>
                    <a:pt x="13791" y="3787"/>
                  </a:cubicBezTo>
                  <a:cubicBezTo>
                    <a:pt x="14291" y="3334"/>
                    <a:pt x="14374" y="2382"/>
                    <a:pt x="14279" y="1525"/>
                  </a:cubicBezTo>
                  <a:lnTo>
                    <a:pt x="14279" y="1525"/>
                  </a:lnTo>
                  <a:cubicBezTo>
                    <a:pt x="11338" y="2525"/>
                    <a:pt x="8123" y="2668"/>
                    <a:pt x="4992" y="2668"/>
                  </a:cubicBezTo>
                  <a:cubicBezTo>
                    <a:pt x="4016" y="2668"/>
                    <a:pt x="2980" y="2632"/>
                    <a:pt x="2146" y="2120"/>
                  </a:cubicBezTo>
                  <a:cubicBezTo>
                    <a:pt x="1444" y="1680"/>
                    <a:pt x="980" y="763"/>
                    <a:pt x="1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15"/>
            <p:cNvSpPr/>
            <p:nvPr/>
          </p:nvSpPr>
          <p:spPr>
            <a:xfrm>
              <a:off x="186040" y="1510091"/>
              <a:ext cx="1672378" cy="547312"/>
            </a:xfrm>
            <a:custGeom>
              <a:avLst/>
              <a:gdLst/>
              <a:ahLst/>
              <a:cxnLst/>
              <a:rect l="l" t="t" r="r" b="b"/>
              <a:pathLst>
                <a:path w="14267" h="4669" extrusionOk="0">
                  <a:moveTo>
                    <a:pt x="1372" y="1"/>
                  </a:moveTo>
                  <a:lnTo>
                    <a:pt x="1372" y="1"/>
                  </a:lnTo>
                  <a:cubicBezTo>
                    <a:pt x="0" y="403"/>
                    <a:pt x="238" y="4669"/>
                    <a:pt x="1722" y="4669"/>
                  </a:cubicBezTo>
                  <a:cubicBezTo>
                    <a:pt x="1732" y="4669"/>
                    <a:pt x="1743" y="4669"/>
                    <a:pt x="1753" y="4668"/>
                  </a:cubicBezTo>
                  <a:lnTo>
                    <a:pt x="7397" y="4418"/>
                  </a:lnTo>
                  <a:cubicBezTo>
                    <a:pt x="8778" y="4359"/>
                    <a:pt x="10290" y="4287"/>
                    <a:pt x="11719" y="4228"/>
                  </a:cubicBezTo>
                  <a:cubicBezTo>
                    <a:pt x="12695" y="4192"/>
                    <a:pt x="13731" y="4299"/>
                    <a:pt x="14112" y="3192"/>
                  </a:cubicBezTo>
                  <a:cubicBezTo>
                    <a:pt x="14207" y="2858"/>
                    <a:pt x="14255" y="2525"/>
                    <a:pt x="14266" y="2192"/>
                  </a:cubicBezTo>
                  <a:lnTo>
                    <a:pt x="14266" y="2192"/>
                  </a:lnTo>
                  <a:cubicBezTo>
                    <a:pt x="12488" y="2567"/>
                    <a:pt x="10682" y="2755"/>
                    <a:pt x="8874" y="2755"/>
                  </a:cubicBezTo>
                  <a:cubicBezTo>
                    <a:pt x="7753" y="2755"/>
                    <a:pt x="6632" y="2683"/>
                    <a:pt x="5515" y="2537"/>
                  </a:cubicBezTo>
                  <a:cubicBezTo>
                    <a:pt x="4587" y="2418"/>
                    <a:pt x="3646" y="2239"/>
                    <a:pt x="2836" y="1763"/>
                  </a:cubicBezTo>
                  <a:cubicBezTo>
                    <a:pt x="2158" y="1370"/>
                    <a:pt x="1586" y="739"/>
                    <a:pt x="13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8" name="Google Shape;288;p15"/>
          <p:cNvGrpSpPr/>
          <p:nvPr/>
        </p:nvGrpSpPr>
        <p:grpSpPr>
          <a:xfrm rot="-822690">
            <a:off x="953426" y="384795"/>
            <a:ext cx="454997" cy="472247"/>
            <a:chOff x="614950" y="1682850"/>
            <a:chExt cx="438175" cy="454900"/>
          </a:xfrm>
        </p:grpSpPr>
        <p:sp>
          <p:nvSpPr>
            <p:cNvPr id="289" name="Google Shape;289;p15"/>
            <p:cNvSpPr/>
            <p:nvPr/>
          </p:nvSpPr>
          <p:spPr>
            <a:xfrm>
              <a:off x="614950" y="1682850"/>
              <a:ext cx="438175" cy="454900"/>
            </a:xfrm>
            <a:custGeom>
              <a:avLst/>
              <a:gdLst/>
              <a:ahLst/>
              <a:cxnLst/>
              <a:rect l="l" t="t" r="r" b="b"/>
              <a:pathLst>
                <a:path w="17527" h="18196" extrusionOk="0">
                  <a:moveTo>
                    <a:pt x="9682" y="1"/>
                  </a:moveTo>
                  <a:cubicBezTo>
                    <a:pt x="6586" y="1"/>
                    <a:pt x="1400" y="4345"/>
                    <a:pt x="762" y="5582"/>
                  </a:cubicBezTo>
                  <a:cubicBezTo>
                    <a:pt x="0" y="7082"/>
                    <a:pt x="2882" y="11261"/>
                    <a:pt x="4084" y="12249"/>
                  </a:cubicBezTo>
                  <a:cubicBezTo>
                    <a:pt x="4502" y="12589"/>
                    <a:pt x="4976" y="12766"/>
                    <a:pt x="5510" y="12766"/>
                  </a:cubicBezTo>
                  <a:cubicBezTo>
                    <a:pt x="6529" y="12766"/>
                    <a:pt x="7767" y="12124"/>
                    <a:pt x="9251" y="10749"/>
                  </a:cubicBezTo>
                  <a:cubicBezTo>
                    <a:pt x="9763" y="10272"/>
                    <a:pt x="10433" y="10032"/>
                    <a:pt x="11064" y="10032"/>
                  </a:cubicBezTo>
                  <a:cubicBezTo>
                    <a:pt x="11961" y="10032"/>
                    <a:pt x="12780" y="10516"/>
                    <a:pt x="12954" y="11487"/>
                  </a:cubicBezTo>
                  <a:cubicBezTo>
                    <a:pt x="13264" y="13142"/>
                    <a:pt x="12347" y="13737"/>
                    <a:pt x="10728" y="14095"/>
                  </a:cubicBezTo>
                  <a:cubicBezTo>
                    <a:pt x="9097" y="14452"/>
                    <a:pt x="7073" y="15333"/>
                    <a:pt x="7680" y="17178"/>
                  </a:cubicBezTo>
                  <a:cubicBezTo>
                    <a:pt x="7910" y="17887"/>
                    <a:pt x="8685" y="18196"/>
                    <a:pt x="9683" y="18196"/>
                  </a:cubicBezTo>
                  <a:cubicBezTo>
                    <a:pt x="11265" y="18196"/>
                    <a:pt x="13407" y="17420"/>
                    <a:pt x="14824" y="16238"/>
                  </a:cubicBezTo>
                  <a:cubicBezTo>
                    <a:pt x="17133" y="14321"/>
                    <a:pt x="17526" y="10761"/>
                    <a:pt x="16336" y="8630"/>
                  </a:cubicBezTo>
                  <a:cubicBezTo>
                    <a:pt x="15497" y="7137"/>
                    <a:pt x="13561" y="6088"/>
                    <a:pt x="11616" y="6088"/>
                  </a:cubicBezTo>
                  <a:cubicBezTo>
                    <a:pt x="10798" y="6088"/>
                    <a:pt x="9979" y="6273"/>
                    <a:pt x="9240" y="6689"/>
                  </a:cubicBezTo>
                  <a:cubicBezTo>
                    <a:pt x="6739" y="8082"/>
                    <a:pt x="6025" y="8749"/>
                    <a:pt x="6025" y="8749"/>
                  </a:cubicBezTo>
                  <a:cubicBezTo>
                    <a:pt x="6025" y="8749"/>
                    <a:pt x="5894" y="7641"/>
                    <a:pt x="5346" y="7129"/>
                  </a:cubicBezTo>
                  <a:cubicBezTo>
                    <a:pt x="5346" y="7129"/>
                    <a:pt x="13621" y="3331"/>
                    <a:pt x="11311" y="664"/>
                  </a:cubicBezTo>
                  <a:cubicBezTo>
                    <a:pt x="10906" y="198"/>
                    <a:pt x="10341" y="1"/>
                    <a:pt x="96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15"/>
            <p:cNvSpPr/>
            <p:nvPr/>
          </p:nvSpPr>
          <p:spPr>
            <a:xfrm>
              <a:off x="686375" y="1706975"/>
              <a:ext cx="183400" cy="114275"/>
            </a:xfrm>
            <a:custGeom>
              <a:avLst/>
              <a:gdLst/>
              <a:ahLst/>
              <a:cxnLst/>
              <a:rect l="l" t="t" r="r" b="b"/>
              <a:pathLst>
                <a:path w="7336" h="4571" extrusionOk="0">
                  <a:moveTo>
                    <a:pt x="6697" y="0"/>
                  </a:moveTo>
                  <a:cubicBezTo>
                    <a:pt x="5771" y="0"/>
                    <a:pt x="3285" y="1082"/>
                    <a:pt x="1775" y="2319"/>
                  </a:cubicBezTo>
                  <a:cubicBezTo>
                    <a:pt x="1" y="3759"/>
                    <a:pt x="84" y="4307"/>
                    <a:pt x="322" y="4545"/>
                  </a:cubicBezTo>
                  <a:cubicBezTo>
                    <a:pt x="339" y="4562"/>
                    <a:pt x="366" y="4570"/>
                    <a:pt x="401" y="4570"/>
                  </a:cubicBezTo>
                  <a:cubicBezTo>
                    <a:pt x="862" y="4570"/>
                    <a:pt x="2810" y="3198"/>
                    <a:pt x="4204" y="2402"/>
                  </a:cubicBezTo>
                  <a:cubicBezTo>
                    <a:pt x="5704" y="1545"/>
                    <a:pt x="7335" y="497"/>
                    <a:pt x="7026" y="104"/>
                  </a:cubicBezTo>
                  <a:cubicBezTo>
                    <a:pt x="6972" y="33"/>
                    <a:pt x="6858" y="0"/>
                    <a:pt x="6697"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15"/>
            <p:cNvSpPr/>
            <p:nvPr/>
          </p:nvSpPr>
          <p:spPr>
            <a:xfrm>
              <a:off x="656325" y="1827450"/>
              <a:ext cx="22050" cy="22050"/>
            </a:xfrm>
            <a:custGeom>
              <a:avLst/>
              <a:gdLst/>
              <a:ahLst/>
              <a:cxnLst/>
              <a:rect l="l" t="t" r="r" b="b"/>
              <a:pathLst>
                <a:path w="882" h="882" extrusionOk="0">
                  <a:moveTo>
                    <a:pt x="441" y="0"/>
                  </a:moveTo>
                  <a:cubicBezTo>
                    <a:pt x="203" y="0"/>
                    <a:pt x="0" y="202"/>
                    <a:pt x="0" y="441"/>
                  </a:cubicBezTo>
                  <a:cubicBezTo>
                    <a:pt x="0" y="679"/>
                    <a:pt x="203" y="881"/>
                    <a:pt x="441" y="881"/>
                  </a:cubicBezTo>
                  <a:cubicBezTo>
                    <a:pt x="691" y="881"/>
                    <a:pt x="881" y="679"/>
                    <a:pt x="881" y="441"/>
                  </a:cubicBezTo>
                  <a:cubicBezTo>
                    <a:pt x="881" y="202"/>
                    <a:pt x="691" y="0"/>
                    <a:pt x="441"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2" name="Google Shape;292;p15"/>
          <p:cNvSpPr txBox="1">
            <a:spLocks noGrp="1"/>
          </p:cNvSpPr>
          <p:nvPr>
            <p:ph type="subTitle" idx="1"/>
          </p:nvPr>
        </p:nvSpPr>
        <p:spPr>
          <a:xfrm>
            <a:off x="1705600" y="1898600"/>
            <a:ext cx="8780800" cy="3060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500"/>
              <a:buNone/>
              <a:defRPr sz="3467">
                <a:solidFill>
                  <a:srgbClr val="FFFFFF"/>
                </a:solidFill>
              </a:defRPr>
            </a:lvl1pPr>
            <a:lvl2pPr lvl="1">
              <a:spcBef>
                <a:spcPts val="0"/>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293" name="Google Shape;293;p15"/>
          <p:cNvSpPr txBox="1">
            <a:spLocks noGrp="1"/>
          </p:cNvSpPr>
          <p:nvPr>
            <p:ph type="title"/>
          </p:nvPr>
        </p:nvSpPr>
        <p:spPr>
          <a:xfrm>
            <a:off x="4225200" y="5131067"/>
            <a:ext cx="6261200" cy="446000"/>
          </a:xfrm>
          <a:prstGeom prst="rect">
            <a:avLst/>
          </a:prstGeom>
        </p:spPr>
        <p:txBody>
          <a:bodyPr spcFirstLastPara="1" wrap="square" lIns="91425" tIns="91425" rIns="91425" bIns="91425" anchor="t" anchorCtr="0">
            <a:noAutofit/>
          </a:bodyPr>
          <a:lstStyle>
            <a:lvl1pPr lvl="0" algn="r">
              <a:spcBef>
                <a:spcPts val="0"/>
              </a:spcBef>
              <a:spcAft>
                <a:spcPts val="0"/>
              </a:spcAft>
              <a:buSzPts val="2200"/>
              <a:buNone/>
              <a:defRPr sz="2933"/>
            </a:lvl1pPr>
            <a:lvl2pPr lvl="1">
              <a:spcBef>
                <a:spcPts val="0"/>
              </a:spcBef>
              <a:spcAft>
                <a:spcPts val="0"/>
              </a:spcAft>
              <a:buSzPts val="2800"/>
              <a:buNone/>
              <a:defRPr>
                <a:latin typeface="Comfortaa"/>
                <a:ea typeface="Comfortaa"/>
                <a:cs typeface="Comfortaa"/>
                <a:sym typeface="Comfortaa"/>
              </a:defRPr>
            </a:lvl2pPr>
            <a:lvl3pPr lvl="2">
              <a:spcBef>
                <a:spcPts val="0"/>
              </a:spcBef>
              <a:spcAft>
                <a:spcPts val="0"/>
              </a:spcAft>
              <a:buSzPts val="2800"/>
              <a:buNone/>
              <a:defRPr>
                <a:latin typeface="Comfortaa"/>
                <a:ea typeface="Comfortaa"/>
                <a:cs typeface="Comfortaa"/>
                <a:sym typeface="Comfortaa"/>
              </a:defRPr>
            </a:lvl3pPr>
            <a:lvl4pPr lvl="3">
              <a:spcBef>
                <a:spcPts val="0"/>
              </a:spcBef>
              <a:spcAft>
                <a:spcPts val="0"/>
              </a:spcAft>
              <a:buSzPts val="2800"/>
              <a:buNone/>
              <a:defRPr>
                <a:latin typeface="Comfortaa"/>
                <a:ea typeface="Comfortaa"/>
                <a:cs typeface="Comfortaa"/>
                <a:sym typeface="Comfortaa"/>
              </a:defRPr>
            </a:lvl4pPr>
            <a:lvl5pPr lvl="4">
              <a:spcBef>
                <a:spcPts val="0"/>
              </a:spcBef>
              <a:spcAft>
                <a:spcPts val="0"/>
              </a:spcAft>
              <a:buSzPts val="2800"/>
              <a:buNone/>
              <a:defRPr>
                <a:latin typeface="Comfortaa"/>
                <a:ea typeface="Comfortaa"/>
                <a:cs typeface="Comfortaa"/>
                <a:sym typeface="Comfortaa"/>
              </a:defRPr>
            </a:lvl5pPr>
            <a:lvl6pPr lvl="5">
              <a:spcBef>
                <a:spcPts val="0"/>
              </a:spcBef>
              <a:spcAft>
                <a:spcPts val="0"/>
              </a:spcAft>
              <a:buSzPts val="2800"/>
              <a:buNone/>
              <a:defRPr>
                <a:latin typeface="Comfortaa"/>
                <a:ea typeface="Comfortaa"/>
                <a:cs typeface="Comfortaa"/>
                <a:sym typeface="Comfortaa"/>
              </a:defRPr>
            </a:lvl6pPr>
            <a:lvl7pPr lvl="6">
              <a:spcBef>
                <a:spcPts val="0"/>
              </a:spcBef>
              <a:spcAft>
                <a:spcPts val="0"/>
              </a:spcAft>
              <a:buSzPts val="2800"/>
              <a:buNone/>
              <a:defRPr>
                <a:latin typeface="Comfortaa"/>
                <a:ea typeface="Comfortaa"/>
                <a:cs typeface="Comfortaa"/>
                <a:sym typeface="Comfortaa"/>
              </a:defRPr>
            </a:lvl7pPr>
            <a:lvl8pPr lvl="7">
              <a:spcBef>
                <a:spcPts val="0"/>
              </a:spcBef>
              <a:spcAft>
                <a:spcPts val="0"/>
              </a:spcAft>
              <a:buSzPts val="2800"/>
              <a:buNone/>
              <a:defRPr>
                <a:latin typeface="Comfortaa"/>
                <a:ea typeface="Comfortaa"/>
                <a:cs typeface="Comfortaa"/>
                <a:sym typeface="Comfortaa"/>
              </a:defRPr>
            </a:lvl8pPr>
            <a:lvl9pPr lvl="8">
              <a:spcBef>
                <a:spcPts val="0"/>
              </a:spcBef>
              <a:spcAft>
                <a:spcPts val="0"/>
              </a:spcAft>
              <a:buSzPts val="2800"/>
              <a:buNone/>
              <a:defRPr>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6394885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294"/>
        <p:cNvGrpSpPr/>
        <p:nvPr/>
      </p:nvGrpSpPr>
      <p:grpSpPr>
        <a:xfrm>
          <a:off x="0" y="0"/>
          <a:ext cx="0" cy="0"/>
          <a:chOff x="0" y="0"/>
          <a:chExt cx="0" cy="0"/>
        </a:xfrm>
      </p:grpSpPr>
      <p:sp>
        <p:nvSpPr>
          <p:cNvPr id="295" name="Google Shape;295;p16"/>
          <p:cNvSpPr/>
          <p:nvPr/>
        </p:nvSpPr>
        <p:spPr>
          <a:xfrm rot="10800000" flipH="1">
            <a:off x="0" y="39"/>
            <a:ext cx="12204803" cy="7480259"/>
          </a:xfrm>
          <a:custGeom>
            <a:avLst/>
            <a:gdLst/>
            <a:ahLst/>
            <a:cxnLst/>
            <a:rect l="l" t="t" r="r" b="b"/>
            <a:pathLst>
              <a:path w="67748" h="49441" extrusionOk="0">
                <a:moveTo>
                  <a:pt x="40003" y="0"/>
                </a:moveTo>
                <a:cubicBezTo>
                  <a:pt x="36827" y="0"/>
                  <a:pt x="33637" y="786"/>
                  <a:pt x="30707" y="2029"/>
                </a:cubicBezTo>
                <a:cubicBezTo>
                  <a:pt x="27849" y="3232"/>
                  <a:pt x="25075" y="4958"/>
                  <a:pt x="23396" y="7566"/>
                </a:cubicBezTo>
                <a:cubicBezTo>
                  <a:pt x="21503" y="10507"/>
                  <a:pt x="21087" y="14388"/>
                  <a:pt x="18539" y="16769"/>
                </a:cubicBezTo>
                <a:cubicBezTo>
                  <a:pt x="15300" y="19794"/>
                  <a:pt x="9811" y="19305"/>
                  <a:pt x="6644" y="22413"/>
                </a:cubicBezTo>
                <a:cubicBezTo>
                  <a:pt x="4144" y="24866"/>
                  <a:pt x="3894" y="28830"/>
                  <a:pt x="4406" y="32307"/>
                </a:cubicBezTo>
                <a:cubicBezTo>
                  <a:pt x="5144" y="37331"/>
                  <a:pt x="8025" y="48226"/>
                  <a:pt x="1" y="49416"/>
                </a:cubicBezTo>
                <a:cubicBezTo>
                  <a:pt x="5692" y="49428"/>
                  <a:pt x="11383" y="49440"/>
                  <a:pt x="17074" y="49440"/>
                </a:cubicBezTo>
                <a:lnTo>
                  <a:pt x="67747" y="49440"/>
                </a:lnTo>
                <a:cubicBezTo>
                  <a:pt x="62366" y="49440"/>
                  <a:pt x="60449" y="45332"/>
                  <a:pt x="60449" y="40534"/>
                </a:cubicBezTo>
                <a:cubicBezTo>
                  <a:pt x="60449" y="35546"/>
                  <a:pt x="64354" y="31057"/>
                  <a:pt x="63580" y="26068"/>
                </a:cubicBezTo>
                <a:cubicBezTo>
                  <a:pt x="63044" y="22675"/>
                  <a:pt x="60318" y="20329"/>
                  <a:pt x="58472" y="17627"/>
                </a:cubicBezTo>
                <a:cubicBezTo>
                  <a:pt x="56424" y="14638"/>
                  <a:pt x="55079" y="11197"/>
                  <a:pt x="53603" y="7911"/>
                </a:cubicBezTo>
                <a:cubicBezTo>
                  <a:pt x="51817" y="3923"/>
                  <a:pt x="47780" y="1196"/>
                  <a:pt x="43506" y="339"/>
                </a:cubicBezTo>
                <a:cubicBezTo>
                  <a:pt x="42350" y="107"/>
                  <a:pt x="41177" y="0"/>
                  <a:pt x="40003"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16"/>
          <p:cNvSpPr txBox="1">
            <a:spLocks noGrp="1"/>
          </p:cNvSpPr>
          <p:nvPr>
            <p:ph type="title"/>
          </p:nvPr>
        </p:nvSpPr>
        <p:spPr>
          <a:xfrm>
            <a:off x="965200" y="593367"/>
            <a:ext cx="6021600" cy="872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297" name="Google Shape;297;p16"/>
          <p:cNvSpPr txBox="1">
            <a:spLocks noGrp="1"/>
          </p:cNvSpPr>
          <p:nvPr>
            <p:ph type="subTitle" idx="1"/>
          </p:nvPr>
        </p:nvSpPr>
        <p:spPr>
          <a:xfrm>
            <a:off x="1451633" y="3429000"/>
            <a:ext cx="2336800" cy="609600"/>
          </a:xfrm>
          <a:prstGeom prst="rect">
            <a:avLst/>
          </a:prstGeom>
        </p:spPr>
        <p:txBody>
          <a:bodyPr spcFirstLastPara="1" wrap="square" lIns="91425" tIns="91425" rIns="91425" bIns="91425" anchor="t" anchorCtr="0">
            <a:noAutofit/>
          </a:bodyPr>
          <a:lstStyle>
            <a:lvl1pPr lvl="0" algn="ctr">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298" name="Google Shape;298;p16"/>
          <p:cNvSpPr txBox="1">
            <a:spLocks noGrp="1"/>
          </p:cNvSpPr>
          <p:nvPr>
            <p:ph type="subTitle" idx="2"/>
          </p:nvPr>
        </p:nvSpPr>
        <p:spPr>
          <a:xfrm>
            <a:off x="4930000" y="3429000"/>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1"/>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299" name="Google Shape;299;p16"/>
          <p:cNvSpPr txBox="1">
            <a:spLocks noGrp="1"/>
          </p:cNvSpPr>
          <p:nvPr>
            <p:ph type="subTitle" idx="3"/>
          </p:nvPr>
        </p:nvSpPr>
        <p:spPr>
          <a:xfrm>
            <a:off x="8403567" y="3429000"/>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00" name="Google Shape;300;p16"/>
          <p:cNvSpPr txBox="1">
            <a:spLocks noGrp="1"/>
          </p:cNvSpPr>
          <p:nvPr>
            <p:ph type="subTitle" idx="4"/>
          </p:nvPr>
        </p:nvSpPr>
        <p:spPr>
          <a:xfrm>
            <a:off x="1219833" y="4089167"/>
            <a:ext cx="2800400" cy="799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500"/>
              <a:buNone/>
              <a:defRPr sz="1867">
                <a:solidFill>
                  <a:srgbClr val="FFFFFF"/>
                </a:solidFill>
              </a:defRPr>
            </a:lvl1pPr>
            <a:lvl2pPr lvl="1">
              <a:spcBef>
                <a:spcPts val="2133"/>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301" name="Google Shape;301;p16"/>
          <p:cNvSpPr txBox="1">
            <a:spLocks noGrp="1"/>
          </p:cNvSpPr>
          <p:nvPr>
            <p:ph type="subTitle" idx="5"/>
          </p:nvPr>
        </p:nvSpPr>
        <p:spPr>
          <a:xfrm>
            <a:off x="4695800" y="4089167"/>
            <a:ext cx="2800400" cy="79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02" name="Google Shape;302;p16"/>
          <p:cNvSpPr txBox="1">
            <a:spLocks noGrp="1"/>
          </p:cNvSpPr>
          <p:nvPr>
            <p:ph type="subTitle" idx="6"/>
          </p:nvPr>
        </p:nvSpPr>
        <p:spPr>
          <a:xfrm>
            <a:off x="8171767" y="4089167"/>
            <a:ext cx="2800400" cy="79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03" name="Google Shape;303;p16"/>
          <p:cNvSpPr/>
          <p:nvPr/>
        </p:nvSpPr>
        <p:spPr>
          <a:xfrm rot="8549447">
            <a:off x="10315789" y="6122152"/>
            <a:ext cx="296761" cy="280824"/>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16"/>
          <p:cNvSpPr/>
          <p:nvPr/>
        </p:nvSpPr>
        <p:spPr>
          <a:xfrm rot="-7207332">
            <a:off x="1014609" y="2432089"/>
            <a:ext cx="308583" cy="292008"/>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79688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305"/>
        <p:cNvGrpSpPr/>
        <p:nvPr/>
      </p:nvGrpSpPr>
      <p:grpSpPr>
        <a:xfrm>
          <a:off x="0" y="0"/>
          <a:ext cx="0" cy="0"/>
          <a:chOff x="0" y="0"/>
          <a:chExt cx="0" cy="0"/>
        </a:xfrm>
      </p:grpSpPr>
      <p:sp>
        <p:nvSpPr>
          <p:cNvPr id="306" name="Google Shape;306;p17"/>
          <p:cNvSpPr/>
          <p:nvPr/>
        </p:nvSpPr>
        <p:spPr>
          <a:xfrm flipH="1">
            <a:off x="-1429867" y="2748586"/>
            <a:ext cx="5095101" cy="4103932"/>
          </a:xfrm>
          <a:custGeom>
            <a:avLst/>
            <a:gdLst/>
            <a:ahLst/>
            <a:cxnLst/>
            <a:rect l="l" t="t" r="r" b="b"/>
            <a:pathLst>
              <a:path w="67748" h="49441" extrusionOk="0">
                <a:moveTo>
                  <a:pt x="40003" y="0"/>
                </a:moveTo>
                <a:cubicBezTo>
                  <a:pt x="36827" y="0"/>
                  <a:pt x="33637" y="786"/>
                  <a:pt x="30707" y="2029"/>
                </a:cubicBezTo>
                <a:cubicBezTo>
                  <a:pt x="27849" y="3232"/>
                  <a:pt x="25075" y="4958"/>
                  <a:pt x="23396" y="7566"/>
                </a:cubicBezTo>
                <a:cubicBezTo>
                  <a:pt x="21503" y="10507"/>
                  <a:pt x="21087" y="14388"/>
                  <a:pt x="18539" y="16769"/>
                </a:cubicBezTo>
                <a:cubicBezTo>
                  <a:pt x="15300" y="19794"/>
                  <a:pt x="9811" y="19305"/>
                  <a:pt x="6644" y="22413"/>
                </a:cubicBezTo>
                <a:cubicBezTo>
                  <a:pt x="4144" y="24866"/>
                  <a:pt x="3894" y="28830"/>
                  <a:pt x="4406" y="32307"/>
                </a:cubicBezTo>
                <a:cubicBezTo>
                  <a:pt x="5144" y="37331"/>
                  <a:pt x="8025" y="48226"/>
                  <a:pt x="1" y="49416"/>
                </a:cubicBezTo>
                <a:cubicBezTo>
                  <a:pt x="5692" y="49428"/>
                  <a:pt x="11383" y="49440"/>
                  <a:pt x="17074" y="49440"/>
                </a:cubicBezTo>
                <a:lnTo>
                  <a:pt x="67747" y="49440"/>
                </a:lnTo>
                <a:cubicBezTo>
                  <a:pt x="62366" y="49440"/>
                  <a:pt x="60449" y="45332"/>
                  <a:pt x="60449" y="40534"/>
                </a:cubicBezTo>
                <a:cubicBezTo>
                  <a:pt x="60449" y="35546"/>
                  <a:pt x="64354" y="31057"/>
                  <a:pt x="63580" y="26068"/>
                </a:cubicBezTo>
                <a:cubicBezTo>
                  <a:pt x="63044" y="22675"/>
                  <a:pt x="60318" y="20329"/>
                  <a:pt x="58472" y="17627"/>
                </a:cubicBezTo>
                <a:cubicBezTo>
                  <a:pt x="56424" y="14638"/>
                  <a:pt x="55079" y="11197"/>
                  <a:pt x="53603" y="7911"/>
                </a:cubicBezTo>
                <a:cubicBezTo>
                  <a:pt x="51817" y="3923"/>
                  <a:pt x="47780" y="1196"/>
                  <a:pt x="43506" y="339"/>
                </a:cubicBezTo>
                <a:cubicBezTo>
                  <a:pt x="42350" y="107"/>
                  <a:pt x="41177" y="0"/>
                  <a:pt x="40003"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17"/>
          <p:cNvSpPr/>
          <p:nvPr/>
        </p:nvSpPr>
        <p:spPr>
          <a:xfrm rot="10800000" flipH="1">
            <a:off x="3594100" y="47"/>
            <a:ext cx="8597781" cy="3110087"/>
          </a:xfrm>
          <a:custGeom>
            <a:avLst/>
            <a:gdLst/>
            <a:ahLst/>
            <a:cxnLst/>
            <a:rect l="l" t="t" r="r" b="b"/>
            <a:pathLst>
              <a:path w="96251" h="34817" extrusionOk="0">
                <a:moveTo>
                  <a:pt x="95847" y="1"/>
                </a:moveTo>
                <a:cubicBezTo>
                  <a:pt x="82372" y="1"/>
                  <a:pt x="71829" y="6460"/>
                  <a:pt x="66890" y="8051"/>
                </a:cubicBezTo>
                <a:cubicBezTo>
                  <a:pt x="62106" y="9588"/>
                  <a:pt x="54877" y="12752"/>
                  <a:pt x="40865" y="12752"/>
                </a:cubicBezTo>
                <a:cubicBezTo>
                  <a:pt x="37718" y="12752"/>
                  <a:pt x="34229" y="12592"/>
                  <a:pt x="30349" y="12219"/>
                </a:cubicBezTo>
                <a:cubicBezTo>
                  <a:pt x="29447" y="12132"/>
                  <a:pt x="28569" y="12090"/>
                  <a:pt x="27715" y="12090"/>
                </a:cubicBezTo>
                <a:cubicBezTo>
                  <a:pt x="8537" y="12090"/>
                  <a:pt x="1463" y="33058"/>
                  <a:pt x="893" y="33674"/>
                </a:cubicBezTo>
                <a:lnTo>
                  <a:pt x="0" y="34817"/>
                </a:lnTo>
                <a:lnTo>
                  <a:pt x="96250" y="34817"/>
                </a:lnTo>
                <a:lnTo>
                  <a:pt x="96250" y="3"/>
                </a:lnTo>
                <a:cubicBezTo>
                  <a:pt x="96116" y="2"/>
                  <a:pt x="95981" y="1"/>
                  <a:pt x="95847"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 name="Google Shape;308;p17"/>
          <p:cNvSpPr txBox="1">
            <a:spLocks noGrp="1"/>
          </p:cNvSpPr>
          <p:nvPr>
            <p:ph type="title"/>
          </p:nvPr>
        </p:nvSpPr>
        <p:spPr>
          <a:xfrm>
            <a:off x="965200" y="593367"/>
            <a:ext cx="5770800" cy="794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309" name="Google Shape;309;p17"/>
          <p:cNvSpPr txBox="1">
            <a:spLocks noGrp="1"/>
          </p:cNvSpPr>
          <p:nvPr>
            <p:ph type="subTitle" idx="1"/>
          </p:nvPr>
        </p:nvSpPr>
        <p:spPr>
          <a:xfrm>
            <a:off x="2406143" y="2051067"/>
            <a:ext cx="2210400" cy="609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10" name="Google Shape;310;p17"/>
          <p:cNvSpPr txBox="1">
            <a:spLocks noGrp="1"/>
          </p:cNvSpPr>
          <p:nvPr>
            <p:ph type="subTitle" idx="2"/>
          </p:nvPr>
        </p:nvSpPr>
        <p:spPr>
          <a:xfrm>
            <a:off x="2408413" y="4261024"/>
            <a:ext cx="2210400" cy="609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000"/>
              <a:buFont typeface="Holtwood One SC"/>
              <a:buNone/>
              <a:defRPr sz="2933">
                <a:solidFill>
                  <a:schemeClr val="accent1"/>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11" name="Google Shape;311;p17"/>
          <p:cNvSpPr txBox="1">
            <a:spLocks noGrp="1"/>
          </p:cNvSpPr>
          <p:nvPr>
            <p:ph type="subTitle" idx="3"/>
          </p:nvPr>
        </p:nvSpPr>
        <p:spPr>
          <a:xfrm>
            <a:off x="7570565" y="4260856"/>
            <a:ext cx="2165600" cy="6096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12" name="Google Shape;312;p17"/>
          <p:cNvSpPr txBox="1">
            <a:spLocks noGrp="1"/>
          </p:cNvSpPr>
          <p:nvPr>
            <p:ph type="subTitle" idx="4"/>
          </p:nvPr>
        </p:nvSpPr>
        <p:spPr>
          <a:xfrm>
            <a:off x="1404700" y="2711233"/>
            <a:ext cx="3214800" cy="773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13" name="Google Shape;313;p17"/>
          <p:cNvSpPr txBox="1">
            <a:spLocks noGrp="1"/>
          </p:cNvSpPr>
          <p:nvPr>
            <p:ph type="subTitle" idx="5"/>
          </p:nvPr>
        </p:nvSpPr>
        <p:spPr>
          <a:xfrm>
            <a:off x="1404600" y="4921143"/>
            <a:ext cx="3214800" cy="794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14" name="Google Shape;314;p17"/>
          <p:cNvSpPr txBox="1">
            <a:spLocks noGrp="1"/>
          </p:cNvSpPr>
          <p:nvPr>
            <p:ph type="subTitle" idx="6"/>
          </p:nvPr>
        </p:nvSpPr>
        <p:spPr>
          <a:xfrm>
            <a:off x="7567600" y="4921033"/>
            <a:ext cx="3214800" cy="79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15" name="Google Shape;315;p17"/>
          <p:cNvSpPr txBox="1">
            <a:spLocks noGrp="1"/>
          </p:cNvSpPr>
          <p:nvPr>
            <p:ph type="subTitle" idx="7"/>
          </p:nvPr>
        </p:nvSpPr>
        <p:spPr>
          <a:xfrm>
            <a:off x="7567600" y="2051067"/>
            <a:ext cx="2165600" cy="6096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Holtwood One SC"/>
              <a:buNone/>
              <a:defRPr sz="2933">
                <a:solidFill>
                  <a:schemeClr val="accent1"/>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16" name="Google Shape;316;p17"/>
          <p:cNvSpPr txBox="1">
            <a:spLocks noGrp="1"/>
          </p:cNvSpPr>
          <p:nvPr>
            <p:ph type="subTitle" idx="8"/>
          </p:nvPr>
        </p:nvSpPr>
        <p:spPr>
          <a:xfrm>
            <a:off x="7567600" y="2711240"/>
            <a:ext cx="3214800" cy="79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17" name="Google Shape;317;p17"/>
          <p:cNvSpPr/>
          <p:nvPr/>
        </p:nvSpPr>
        <p:spPr>
          <a:xfrm rot="-4086701">
            <a:off x="622930" y="-57467"/>
            <a:ext cx="379063" cy="329461"/>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17"/>
          <p:cNvSpPr/>
          <p:nvPr/>
        </p:nvSpPr>
        <p:spPr>
          <a:xfrm rot="-4086574">
            <a:off x="502348" y="380201"/>
            <a:ext cx="261715" cy="227473"/>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17"/>
          <p:cNvSpPr/>
          <p:nvPr/>
        </p:nvSpPr>
        <p:spPr>
          <a:xfrm rot="-9295189">
            <a:off x="11668781" y="2107308"/>
            <a:ext cx="261713" cy="227472"/>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613712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20"/>
        <p:cNvGrpSpPr/>
        <p:nvPr/>
      </p:nvGrpSpPr>
      <p:grpSpPr>
        <a:xfrm>
          <a:off x="0" y="0"/>
          <a:ext cx="0" cy="0"/>
          <a:chOff x="0" y="0"/>
          <a:chExt cx="0" cy="0"/>
        </a:xfrm>
      </p:grpSpPr>
      <p:sp>
        <p:nvSpPr>
          <p:cNvPr id="321" name="Google Shape;321;p18"/>
          <p:cNvSpPr/>
          <p:nvPr/>
        </p:nvSpPr>
        <p:spPr>
          <a:xfrm rot="10800000">
            <a:off x="0" y="14"/>
            <a:ext cx="8597781" cy="3110087"/>
          </a:xfrm>
          <a:custGeom>
            <a:avLst/>
            <a:gdLst/>
            <a:ahLst/>
            <a:cxnLst/>
            <a:rect l="l" t="t" r="r" b="b"/>
            <a:pathLst>
              <a:path w="96251" h="34817" extrusionOk="0">
                <a:moveTo>
                  <a:pt x="95847" y="1"/>
                </a:moveTo>
                <a:cubicBezTo>
                  <a:pt x="82372" y="1"/>
                  <a:pt x="71829" y="6460"/>
                  <a:pt x="66890" y="8051"/>
                </a:cubicBezTo>
                <a:cubicBezTo>
                  <a:pt x="62106" y="9588"/>
                  <a:pt x="54877" y="12752"/>
                  <a:pt x="40865" y="12752"/>
                </a:cubicBezTo>
                <a:cubicBezTo>
                  <a:pt x="37718" y="12752"/>
                  <a:pt x="34229" y="12592"/>
                  <a:pt x="30349" y="12219"/>
                </a:cubicBezTo>
                <a:cubicBezTo>
                  <a:pt x="29447" y="12132"/>
                  <a:pt x="28569" y="12090"/>
                  <a:pt x="27715" y="12090"/>
                </a:cubicBezTo>
                <a:cubicBezTo>
                  <a:pt x="8537" y="12090"/>
                  <a:pt x="1463" y="33058"/>
                  <a:pt x="893" y="33674"/>
                </a:cubicBezTo>
                <a:lnTo>
                  <a:pt x="0" y="34817"/>
                </a:lnTo>
                <a:lnTo>
                  <a:pt x="96250" y="34817"/>
                </a:lnTo>
                <a:lnTo>
                  <a:pt x="96250" y="3"/>
                </a:lnTo>
                <a:cubicBezTo>
                  <a:pt x="96116" y="2"/>
                  <a:pt x="95981" y="1"/>
                  <a:pt x="95847"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 name="Google Shape;322;p18"/>
          <p:cNvSpPr txBox="1">
            <a:spLocks noGrp="1"/>
          </p:cNvSpPr>
          <p:nvPr>
            <p:ph type="title" hasCustomPrompt="1"/>
          </p:nvPr>
        </p:nvSpPr>
        <p:spPr>
          <a:xfrm>
            <a:off x="2833451" y="1349633"/>
            <a:ext cx="65200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667"/>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3" name="Google Shape;323;p18"/>
          <p:cNvSpPr/>
          <p:nvPr/>
        </p:nvSpPr>
        <p:spPr>
          <a:xfrm>
            <a:off x="7848460" y="4389030"/>
            <a:ext cx="4407045" cy="2468980"/>
          </a:xfrm>
          <a:custGeom>
            <a:avLst/>
            <a:gdLst/>
            <a:ahLst/>
            <a:cxnLst/>
            <a:rect l="l" t="t" r="r" b="b"/>
            <a:pathLst>
              <a:path w="97775" h="54781" extrusionOk="0">
                <a:moveTo>
                  <a:pt x="97774" y="0"/>
                </a:moveTo>
                <a:cubicBezTo>
                  <a:pt x="86952" y="4370"/>
                  <a:pt x="82380" y="20122"/>
                  <a:pt x="76379" y="26634"/>
                </a:cubicBezTo>
                <a:cubicBezTo>
                  <a:pt x="70134" y="33404"/>
                  <a:pt x="56141" y="33809"/>
                  <a:pt x="41131" y="33809"/>
                </a:cubicBezTo>
                <a:cubicBezTo>
                  <a:pt x="39086" y="33809"/>
                  <a:pt x="37023" y="33802"/>
                  <a:pt x="34957" y="33802"/>
                </a:cubicBezTo>
                <a:cubicBezTo>
                  <a:pt x="18836" y="33802"/>
                  <a:pt x="0" y="54781"/>
                  <a:pt x="0" y="54781"/>
                </a:cubicBezTo>
                <a:lnTo>
                  <a:pt x="97774" y="54781"/>
                </a:lnTo>
                <a:lnTo>
                  <a:pt x="97774"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4" name="Google Shape;324;p18"/>
          <p:cNvSpPr txBox="1">
            <a:spLocks noGrp="1"/>
          </p:cNvSpPr>
          <p:nvPr>
            <p:ph type="subTitle" idx="1"/>
          </p:nvPr>
        </p:nvSpPr>
        <p:spPr>
          <a:xfrm>
            <a:off x="3528067" y="1856872"/>
            <a:ext cx="5136000" cy="5540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867"/>
            </a:lvl1pPr>
            <a:lvl2pPr lvl="1">
              <a:spcBef>
                <a:spcPts val="2133"/>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325" name="Google Shape;325;p18"/>
          <p:cNvSpPr txBox="1">
            <a:spLocks noGrp="1"/>
          </p:cNvSpPr>
          <p:nvPr>
            <p:ph type="title" idx="2" hasCustomPrompt="1"/>
          </p:nvPr>
        </p:nvSpPr>
        <p:spPr>
          <a:xfrm>
            <a:off x="2833451" y="2841217"/>
            <a:ext cx="65200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667"/>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6" name="Google Shape;326;p18"/>
          <p:cNvSpPr txBox="1">
            <a:spLocks noGrp="1"/>
          </p:cNvSpPr>
          <p:nvPr>
            <p:ph type="subTitle" idx="3"/>
          </p:nvPr>
        </p:nvSpPr>
        <p:spPr>
          <a:xfrm>
            <a:off x="2568549" y="3629983"/>
            <a:ext cx="7054800" cy="55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867"/>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27" name="Google Shape;327;p18"/>
          <p:cNvSpPr txBox="1">
            <a:spLocks noGrp="1"/>
          </p:cNvSpPr>
          <p:nvPr>
            <p:ph type="title" idx="4" hasCustomPrompt="1"/>
          </p:nvPr>
        </p:nvSpPr>
        <p:spPr>
          <a:xfrm>
            <a:off x="2833451" y="4336767"/>
            <a:ext cx="65200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667"/>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8" name="Google Shape;328;p18"/>
          <p:cNvSpPr txBox="1">
            <a:spLocks noGrp="1"/>
          </p:cNvSpPr>
          <p:nvPr>
            <p:ph type="subTitle" idx="5"/>
          </p:nvPr>
        </p:nvSpPr>
        <p:spPr>
          <a:xfrm>
            <a:off x="3527900" y="5437073"/>
            <a:ext cx="5136000" cy="55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867"/>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29" name="Google Shape;329;p18"/>
          <p:cNvSpPr/>
          <p:nvPr/>
        </p:nvSpPr>
        <p:spPr>
          <a:xfrm rot="-4086701">
            <a:off x="8446130" y="491400"/>
            <a:ext cx="379063" cy="329461"/>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8"/>
          <p:cNvSpPr/>
          <p:nvPr/>
        </p:nvSpPr>
        <p:spPr>
          <a:xfrm rot="-4086806">
            <a:off x="7618992" y="6325305"/>
            <a:ext cx="337453" cy="293283"/>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1" name="Google Shape;331;p18"/>
          <p:cNvGrpSpPr/>
          <p:nvPr/>
        </p:nvGrpSpPr>
        <p:grpSpPr>
          <a:xfrm rot="-257086">
            <a:off x="11192844" y="819793"/>
            <a:ext cx="585768" cy="636503"/>
            <a:chOff x="1761950" y="1669000"/>
            <a:chExt cx="482700" cy="529100"/>
          </a:xfrm>
        </p:grpSpPr>
        <p:sp>
          <p:nvSpPr>
            <p:cNvPr id="332" name="Google Shape;332;p18"/>
            <p:cNvSpPr/>
            <p:nvPr/>
          </p:nvSpPr>
          <p:spPr>
            <a:xfrm>
              <a:off x="1761950" y="1669000"/>
              <a:ext cx="482700" cy="529100"/>
            </a:xfrm>
            <a:custGeom>
              <a:avLst/>
              <a:gdLst/>
              <a:ahLst/>
              <a:cxnLst/>
              <a:rect l="l" t="t" r="r" b="b"/>
              <a:pathLst>
                <a:path w="19308" h="21164" extrusionOk="0">
                  <a:moveTo>
                    <a:pt x="8652" y="3590"/>
                  </a:moveTo>
                  <a:cubicBezTo>
                    <a:pt x="9200" y="3590"/>
                    <a:pt x="9762" y="3731"/>
                    <a:pt x="10282" y="4028"/>
                  </a:cubicBezTo>
                  <a:cubicBezTo>
                    <a:pt x="11794" y="4897"/>
                    <a:pt x="12366" y="6767"/>
                    <a:pt x="11532" y="8207"/>
                  </a:cubicBezTo>
                  <a:cubicBezTo>
                    <a:pt x="10983" y="9165"/>
                    <a:pt x="9973" y="9693"/>
                    <a:pt x="8916" y="9693"/>
                  </a:cubicBezTo>
                  <a:cubicBezTo>
                    <a:pt x="8369" y="9693"/>
                    <a:pt x="7809" y="9551"/>
                    <a:pt x="7294" y="9255"/>
                  </a:cubicBezTo>
                  <a:cubicBezTo>
                    <a:pt x="5770" y="8386"/>
                    <a:pt x="5210" y="6517"/>
                    <a:pt x="6043" y="5064"/>
                  </a:cubicBezTo>
                  <a:cubicBezTo>
                    <a:pt x="6592" y="4115"/>
                    <a:pt x="7595" y="3590"/>
                    <a:pt x="8652" y="3590"/>
                  </a:cubicBezTo>
                  <a:close/>
                  <a:moveTo>
                    <a:pt x="8921" y="0"/>
                  </a:moveTo>
                  <a:cubicBezTo>
                    <a:pt x="3425" y="0"/>
                    <a:pt x="1" y="7231"/>
                    <a:pt x="3460" y="11124"/>
                  </a:cubicBezTo>
                  <a:cubicBezTo>
                    <a:pt x="4980" y="12835"/>
                    <a:pt x="6651" y="13348"/>
                    <a:pt x="8108" y="13348"/>
                  </a:cubicBezTo>
                  <a:cubicBezTo>
                    <a:pt x="10292" y="13348"/>
                    <a:pt x="11996" y="12196"/>
                    <a:pt x="11997" y="12196"/>
                  </a:cubicBezTo>
                  <a:lnTo>
                    <a:pt x="11997" y="12196"/>
                  </a:lnTo>
                  <a:cubicBezTo>
                    <a:pt x="11997" y="12196"/>
                    <a:pt x="10818" y="15958"/>
                    <a:pt x="7520" y="16423"/>
                  </a:cubicBezTo>
                  <a:cubicBezTo>
                    <a:pt x="4210" y="16899"/>
                    <a:pt x="1912" y="17518"/>
                    <a:pt x="2305" y="19173"/>
                  </a:cubicBezTo>
                  <a:cubicBezTo>
                    <a:pt x="2626" y="20508"/>
                    <a:pt x="3836" y="21163"/>
                    <a:pt x="5444" y="21163"/>
                  </a:cubicBezTo>
                  <a:cubicBezTo>
                    <a:pt x="8423" y="21163"/>
                    <a:pt x="12767" y="18912"/>
                    <a:pt x="15342" y="14565"/>
                  </a:cubicBezTo>
                  <a:cubicBezTo>
                    <a:pt x="19307" y="7874"/>
                    <a:pt x="17033" y="1873"/>
                    <a:pt x="10592" y="218"/>
                  </a:cubicBezTo>
                  <a:cubicBezTo>
                    <a:pt x="10018" y="69"/>
                    <a:pt x="9460" y="0"/>
                    <a:pt x="89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8"/>
            <p:cNvSpPr/>
            <p:nvPr/>
          </p:nvSpPr>
          <p:spPr>
            <a:xfrm>
              <a:off x="2046075" y="2061100"/>
              <a:ext cx="36350" cy="36050"/>
            </a:xfrm>
            <a:custGeom>
              <a:avLst/>
              <a:gdLst/>
              <a:ahLst/>
              <a:cxnLst/>
              <a:rect l="l" t="t" r="r" b="b"/>
              <a:pathLst>
                <a:path w="1454" h="1442" extrusionOk="0">
                  <a:moveTo>
                    <a:pt x="727" y="0"/>
                  </a:moveTo>
                  <a:cubicBezTo>
                    <a:pt x="322" y="0"/>
                    <a:pt x="1" y="322"/>
                    <a:pt x="1" y="727"/>
                  </a:cubicBezTo>
                  <a:cubicBezTo>
                    <a:pt x="1" y="1120"/>
                    <a:pt x="322" y="1441"/>
                    <a:pt x="727" y="1441"/>
                  </a:cubicBezTo>
                  <a:cubicBezTo>
                    <a:pt x="1132" y="1441"/>
                    <a:pt x="1453" y="1120"/>
                    <a:pt x="1453" y="727"/>
                  </a:cubicBezTo>
                  <a:cubicBezTo>
                    <a:pt x="1453" y="322"/>
                    <a:pt x="1132" y="0"/>
                    <a:pt x="7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8"/>
            <p:cNvSpPr/>
            <p:nvPr/>
          </p:nvSpPr>
          <p:spPr>
            <a:xfrm>
              <a:off x="1866425" y="2108000"/>
              <a:ext cx="179675" cy="64750"/>
            </a:xfrm>
            <a:custGeom>
              <a:avLst/>
              <a:gdLst/>
              <a:ahLst/>
              <a:cxnLst/>
              <a:rect l="l" t="t" r="r" b="b"/>
              <a:pathLst>
                <a:path w="7187" h="2590" extrusionOk="0">
                  <a:moveTo>
                    <a:pt x="6473" y="0"/>
                  </a:moveTo>
                  <a:cubicBezTo>
                    <a:pt x="5731" y="0"/>
                    <a:pt x="4264" y="1127"/>
                    <a:pt x="2950" y="1127"/>
                  </a:cubicBezTo>
                  <a:cubicBezTo>
                    <a:pt x="2917" y="1127"/>
                    <a:pt x="2885" y="1126"/>
                    <a:pt x="2853" y="1125"/>
                  </a:cubicBezTo>
                  <a:cubicBezTo>
                    <a:pt x="2772" y="1122"/>
                    <a:pt x="2693" y="1120"/>
                    <a:pt x="2615" y="1120"/>
                  </a:cubicBezTo>
                  <a:cubicBezTo>
                    <a:pt x="1103" y="1120"/>
                    <a:pt x="0" y="1654"/>
                    <a:pt x="555" y="2220"/>
                  </a:cubicBezTo>
                  <a:cubicBezTo>
                    <a:pt x="816" y="2482"/>
                    <a:pt x="1430" y="2589"/>
                    <a:pt x="2132" y="2589"/>
                  </a:cubicBezTo>
                  <a:cubicBezTo>
                    <a:pt x="3028" y="2589"/>
                    <a:pt x="4069" y="2414"/>
                    <a:pt x="4710" y="2161"/>
                  </a:cubicBezTo>
                  <a:cubicBezTo>
                    <a:pt x="5853" y="1708"/>
                    <a:pt x="7187" y="756"/>
                    <a:pt x="6853" y="196"/>
                  </a:cubicBezTo>
                  <a:cubicBezTo>
                    <a:pt x="6770" y="57"/>
                    <a:pt x="6640" y="0"/>
                    <a:pt x="64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5" name="Google Shape;335;p18"/>
          <p:cNvGrpSpPr/>
          <p:nvPr/>
        </p:nvGrpSpPr>
        <p:grpSpPr>
          <a:xfrm rot="651154">
            <a:off x="9855572" y="85676"/>
            <a:ext cx="1005344" cy="1003875"/>
            <a:chOff x="345025" y="221948"/>
            <a:chExt cx="1016224" cy="1014094"/>
          </a:xfrm>
        </p:grpSpPr>
        <p:sp>
          <p:nvSpPr>
            <p:cNvPr id="336" name="Google Shape;336;p18"/>
            <p:cNvSpPr/>
            <p:nvPr/>
          </p:nvSpPr>
          <p:spPr>
            <a:xfrm rot="3022827">
              <a:off x="496652" y="364477"/>
              <a:ext cx="712970" cy="729036"/>
            </a:xfrm>
            <a:custGeom>
              <a:avLst/>
              <a:gdLst/>
              <a:ahLst/>
              <a:cxnLst/>
              <a:rect l="l" t="t" r="r" b="b"/>
              <a:pathLst>
                <a:path w="16287" h="16654" extrusionOk="0">
                  <a:moveTo>
                    <a:pt x="6602" y="1"/>
                  </a:moveTo>
                  <a:cubicBezTo>
                    <a:pt x="4440" y="1"/>
                    <a:pt x="2474" y="1200"/>
                    <a:pt x="1536" y="2842"/>
                  </a:cubicBezTo>
                  <a:cubicBezTo>
                    <a:pt x="0" y="5533"/>
                    <a:pt x="310" y="8021"/>
                    <a:pt x="1917" y="8473"/>
                  </a:cubicBezTo>
                  <a:cubicBezTo>
                    <a:pt x="2144" y="8536"/>
                    <a:pt x="2350" y="8566"/>
                    <a:pt x="2539" y="8566"/>
                  </a:cubicBezTo>
                  <a:cubicBezTo>
                    <a:pt x="4027" y="8566"/>
                    <a:pt x="4420" y="6743"/>
                    <a:pt x="4906" y="5211"/>
                  </a:cubicBezTo>
                  <a:cubicBezTo>
                    <a:pt x="5274" y="4041"/>
                    <a:pt x="5978" y="3410"/>
                    <a:pt x="6827" y="3410"/>
                  </a:cubicBezTo>
                  <a:cubicBezTo>
                    <a:pt x="7239" y="3410"/>
                    <a:pt x="7685" y="3558"/>
                    <a:pt x="8144" y="3866"/>
                  </a:cubicBezTo>
                  <a:cubicBezTo>
                    <a:pt x="9549" y="4818"/>
                    <a:pt x="8168" y="8938"/>
                    <a:pt x="7013" y="11057"/>
                  </a:cubicBezTo>
                  <a:cubicBezTo>
                    <a:pt x="5858" y="13165"/>
                    <a:pt x="5037" y="16605"/>
                    <a:pt x="7894" y="16653"/>
                  </a:cubicBezTo>
                  <a:cubicBezTo>
                    <a:pt x="7908" y="16653"/>
                    <a:pt x="7922" y="16653"/>
                    <a:pt x="7936" y="16653"/>
                  </a:cubicBezTo>
                  <a:cubicBezTo>
                    <a:pt x="10817" y="16653"/>
                    <a:pt x="16286" y="11800"/>
                    <a:pt x="15883" y="10378"/>
                  </a:cubicBezTo>
                  <a:cubicBezTo>
                    <a:pt x="15623" y="9451"/>
                    <a:pt x="14750" y="9032"/>
                    <a:pt x="13847" y="9032"/>
                  </a:cubicBezTo>
                  <a:cubicBezTo>
                    <a:pt x="13348" y="9032"/>
                    <a:pt x="12839" y="9160"/>
                    <a:pt x="12419" y="9402"/>
                  </a:cubicBezTo>
                  <a:cubicBezTo>
                    <a:pt x="11668" y="9855"/>
                    <a:pt x="11014" y="10438"/>
                    <a:pt x="10490" y="11140"/>
                  </a:cubicBezTo>
                  <a:cubicBezTo>
                    <a:pt x="10490" y="11140"/>
                    <a:pt x="14157" y="4675"/>
                    <a:pt x="10764" y="1663"/>
                  </a:cubicBezTo>
                  <a:cubicBezTo>
                    <a:pt x="9441" y="489"/>
                    <a:pt x="7982" y="1"/>
                    <a:pt x="66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8"/>
            <p:cNvSpPr/>
            <p:nvPr/>
          </p:nvSpPr>
          <p:spPr>
            <a:xfrm rot="3022827">
              <a:off x="774226" y="318054"/>
              <a:ext cx="184557" cy="226056"/>
            </a:xfrm>
            <a:custGeom>
              <a:avLst/>
              <a:gdLst/>
              <a:ahLst/>
              <a:cxnLst/>
              <a:rect l="l" t="t" r="r" b="b"/>
              <a:pathLst>
                <a:path w="4216" h="5164" extrusionOk="0">
                  <a:moveTo>
                    <a:pt x="3680" y="0"/>
                  </a:moveTo>
                  <a:cubicBezTo>
                    <a:pt x="3129" y="0"/>
                    <a:pt x="1983" y="685"/>
                    <a:pt x="1286" y="1779"/>
                  </a:cubicBezTo>
                  <a:cubicBezTo>
                    <a:pt x="429" y="3112"/>
                    <a:pt x="1" y="4887"/>
                    <a:pt x="715" y="5148"/>
                  </a:cubicBezTo>
                  <a:cubicBezTo>
                    <a:pt x="742" y="5159"/>
                    <a:pt x="768" y="5163"/>
                    <a:pt x="794" y="5163"/>
                  </a:cubicBezTo>
                  <a:cubicBezTo>
                    <a:pt x="1353" y="5163"/>
                    <a:pt x="1689" y="2929"/>
                    <a:pt x="2406" y="2053"/>
                  </a:cubicBezTo>
                  <a:cubicBezTo>
                    <a:pt x="3156" y="1124"/>
                    <a:pt x="4215" y="529"/>
                    <a:pt x="3953" y="112"/>
                  </a:cubicBezTo>
                  <a:cubicBezTo>
                    <a:pt x="3902" y="36"/>
                    <a:pt x="3807" y="0"/>
                    <a:pt x="36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8"/>
            <p:cNvSpPr/>
            <p:nvPr/>
          </p:nvSpPr>
          <p:spPr>
            <a:xfrm rot="3022827">
              <a:off x="1023192" y="438639"/>
              <a:ext cx="36027" cy="35983"/>
            </a:xfrm>
            <a:custGeom>
              <a:avLst/>
              <a:gdLst/>
              <a:ahLst/>
              <a:cxnLst/>
              <a:rect l="l" t="t" r="r" b="b"/>
              <a:pathLst>
                <a:path w="823" h="822" extrusionOk="0">
                  <a:moveTo>
                    <a:pt x="405" y="0"/>
                  </a:moveTo>
                  <a:cubicBezTo>
                    <a:pt x="179" y="0"/>
                    <a:pt x="1" y="191"/>
                    <a:pt x="1" y="417"/>
                  </a:cubicBezTo>
                  <a:cubicBezTo>
                    <a:pt x="1" y="643"/>
                    <a:pt x="179" y="822"/>
                    <a:pt x="405" y="822"/>
                  </a:cubicBezTo>
                  <a:cubicBezTo>
                    <a:pt x="632" y="822"/>
                    <a:pt x="822" y="643"/>
                    <a:pt x="822" y="417"/>
                  </a:cubicBezTo>
                  <a:cubicBezTo>
                    <a:pt x="822" y="191"/>
                    <a:pt x="632" y="0"/>
                    <a:pt x="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9" name="Google Shape;339;p18"/>
          <p:cNvGrpSpPr/>
          <p:nvPr/>
        </p:nvGrpSpPr>
        <p:grpSpPr>
          <a:xfrm rot="-1928199">
            <a:off x="10337560" y="1652695"/>
            <a:ext cx="976088" cy="999277"/>
            <a:chOff x="2797650" y="3803725"/>
            <a:chExt cx="787175" cy="819250"/>
          </a:xfrm>
        </p:grpSpPr>
        <p:sp>
          <p:nvSpPr>
            <p:cNvPr id="340" name="Google Shape;340;p18"/>
            <p:cNvSpPr/>
            <p:nvPr/>
          </p:nvSpPr>
          <p:spPr>
            <a:xfrm>
              <a:off x="2797650" y="3803725"/>
              <a:ext cx="787175" cy="819250"/>
            </a:xfrm>
            <a:custGeom>
              <a:avLst/>
              <a:gdLst/>
              <a:ahLst/>
              <a:cxnLst/>
              <a:rect l="l" t="t" r="r" b="b"/>
              <a:pathLst>
                <a:path w="31487" h="32770" extrusionOk="0">
                  <a:moveTo>
                    <a:pt x="19368" y="5206"/>
                  </a:moveTo>
                  <a:cubicBezTo>
                    <a:pt x="20885" y="5206"/>
                    <a:pt x="22337" y="6384"/>
                    <a:pt x="22337" y="8157"/>
                  </a:cubicBezTo>
                  <a:cubicBezTo>
                    <a:pt x="22337" y="9788"/>
                    <a:pt x="21015" y="11110"/>
                    <a:pt x="19384" y="11110"/>
                  </a:cubicBezTo>
                  <a:lnTo>
                    <a:pt x="19372" y="11110"/>
                  </a:lnTo>
                  <a:cubicBezTo>
                    <a:pt x="16741" y="11098"/>
                    <a:pt x="15443" y="7919"/>
                    <a:pt x="17301" y="6074"/>
                  </a:cubicBezTo>
                  <a:cubicBezTo>
                    <a:pt x="17904" y="5474"/>
                    <a:pt x="18644" y="5206"/>
                    <a:pt x="19368" y="5206"/>
                  </a:cubicBezTo>
                  <a:close/>
                  <a:moveTo>
                    <a:pt x="14622" y="16964"/>
                  </a:moveTo>
                  <a:cubicBezTo>
                    <a:pt x="15232" y="16964"/>
                    <a:pt x="15847" y="17082"/>
                    <a:pt x="16431" y="17325"/>
                  </a:cubicBezTo>
                  <a:cubicBezTo>
                    <a:pt x="18217" y="18063"/>
                    <a:pt x="19372" y="19802"/>
                    <a:pt x="19372" y="21730"/>
                  </a:cubicBezTo>
                  <a:cubicBezTo>
                    <a:pt x="19372" y="24362"/>
                    <a:pt x="17241" y="26493"/>
                    <a:pt x="14610" y="26493"/>
                  </a:cubicBezTo>
                  <a:cubicBezTo>
                    <a:pt x="12681" y="26493"/>
                    <a:pt x="10943" y="25326"/>
                    <a:pt x="10216" y="23552"/>
                  </a:cubicBezTo>
                  <a:cubicBezTo>
                    <a:pt x="9478" y="21766"/>
                    <a:pt x="9883" y="19718"/>
                    <a:pt x="11240" y="18361"/>
                  </a:cubicBezTo>
                  <a:cubicBezTo>
                    <a:pt x="12158" y="17451"/>
                    <a:pt x="13381" y="16964"/>
                    <a:pt x="14622" y="16964"/>
                  </a:cubicBezTo>
                  <a:close/>
                  <a:moveTo>
                    <a:pt x="19725" y="1"/>
                  </a:moveTo>
                  <a:cubicBezTo>
                    <a:pt x="19020" y="1"/>
                    <a:pt x="18278" y="84"/>
                    <a:pt x="17503" y="263"/>
                  </a:cubicBezTo>
                  <a:cubicBezTo>
                    <a:pt x="7323" y="2621"/>
                    <a:pt x="10812" y="12110"/>
                    <a:pt x="10812" y="12110"/>
                  </a:cubicBezTo>
                  <a:cubicBezTo>
                    <a:pt x="7811" y="12336"/>
                    <a:pt x="1" y="18694"/>
                    <a:pt x="4632" y="27291"/>
                  </a:cubicBezTo>
                  <a:cubicBezTo>
                    <a:pt x="6708" y="31143"/>
                    <a:pt x="10415" y="32769"/>
                    <a:pt x="14135" y="32769"/>
                  </a:cubicBezTo>
                  <a:cubicBezTo>
                    <a:pt x="18716" y="32769"/>
                    <a:pt x="23317" y="30304"/>
                    <a:pt x="24921" y="26493"/>
                  </a:cubicBezTo>
                  <a:cubicBezTo>
                    <a:pt x="27826" y="19587"/>
                    <a:pt x="23885" y="14884"/>
                    <a:pt x="23885" y="14884"/>
                  </a:cubicBezTo>
                  <a:cubicBezTo>
                    <a:pt x="31486" y="12321"/>
                    <a:pt x="28294" y="1"/>
                    <a:pt x="197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8"/>
            <p:cNvSpPr/>
            <p:nvPr/>
          </p:nvSpPr>
          <p:spPr>
            <a:xfrm>
              <a:off x="3095025" y="3993950"/>
              <a:ext cx="52100" cy="52425"/>
            </a:xfrm>
            <a:custGeom>
              <a:avLst/>
              <a:gdLst/>
              <a:ahLst/>
              <a:cxnLst/>
              <a:rect l="l" t="t" r="r" b="b"/>
              <a:pathLst>
                <a:path w="2084" h="2097" extrusionOk="0">
                  <a:moveTo>
                    <a:pt x="1048" y="1"/>
                  </a:moveTo>
                  <a:cubicBezTo>
                    <a:pt x="465" y="1"/>
                    <a:pt x="0" y="465"/>
                    <a:pt x="0" y="1048"/>
                  </a:cubicBezTo>
                  <a:cubicBezTo>
                    <a:pt x="0" y="1620"/>
                    <a:pt x="465" y="2096"/>
                    <a:pt x="1048" y="2096"/>
                  </a:cubicBezTo>
                  <a:cubicBezTo>
                    <a:pt x="1619" y="2096"/>
                    <a:pt x="2084" y="1620"/>
                    <a:pt x="2084" y="1048"/>
                  </a:cubicBezTo>
                  <a:cubicBezTo>
                    <a:pt x="2084" y="465"/>
                    <a:pt x="1619" y="1"/>
                    <a:pt x="10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8"/>
            <p:cNvSpPr/>
            <p:nvPr/>
          </p:nvSpPr>
          <p:spPr>
            <a:xfrm>
              <a:off x="2908675" y="4172500"/>
              <a:ext cx="142325" cy="208700"/>
            </a:xfrm>
            <a:custGeom>
              <a:avLst/>
              <a:gdLst/>
              <a:ahLst/>
              <a:cxnLst/>
              <a:rect l="l" t="t" r="r" b="b"/>
              <a:pathLst>
                <a:path w="5693" h="8348" extrusionOk="0">
                  <a:moveTo>
                    <a:pt x="4297" y="1"/>
                  </a:moveTo>
                  <a:cubicBezTo>
                    <a:pt x="3111" y="1"/>
                    <a:pt x="1775" y="1987"/>
                    <a:pt x="1025" y="4170"/>
                  </a:cubicBezTo>
                  <a:cubicBezTo>
                    <a:pt x="239" y="6456"/>
                    <a:pt x="1" y="8110"/>
                    <a:pt x="882" y="8325"/>
                  </a:cubicBezTo>
                  <a:cubicBezTo>
                    <a:pt x="951" y="8340"/>
                    <a:pt x="1015" y="8348"/>
                    <a:pt x="1075" y="8348"/>
                  </a:cubicBezTo>
                  <a:cubicBezTo>
                    <a:pt x="2349" y="8348"/>
                    <a:pt x="1783" y="4988"/>
                    <a:pt x="2966" y="3658"/>
                  </a:cubicBezTo>
                  <a:cubicBezTo>
                    <a:pt x="4204" y="2265"/>
                    <a:pt x="5692" y="217"/>
                    <a:pt x="4466" y="14"/>
                  </a:cubicBezTo>
                  <a:cubicBezTo>
                    <a:pt x="4410" y="5"/>
                    <a:pt x="4354" y="1"/>
                    <a:pt x="42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8"/>
            <p:cNvSpPr/>
            <p:nvPr/>
          </p:nvSpPr>
          <p:spPr>
            <a:xfrm>
              <a:off x="3101875" y="3858125"/>
              <a:ext cx="155675" cy="104675"/>
            </a:xfrm>
            <a:custGeom>
              <a:avLst/>
              <a:gdLst/>
              <a:ahLst/>
              <a:cxnLst/>
              <a:rect l="l" t="t" r="r" b="b"/>
              <a:pathLst>
                <a:path w="6227" h="4187" extrusionOk="0">
                  <a:moveTo>
                    <a:pt x="5196" y="1"/>
                  </a:moveTo>
                  <a:cubicBezTo>
                    <a:pt x="4415" y="1"/>
                    <a:pt x="3142" y="589"/>
                    <a:pt x="2179" y="1362"/>
                  </a:cubicBezTo>
                  <a:cubicBezTo>
                    <a:pt x="845" y="2409"/>
                    <a:pt x="0" y="3838"/>
                    <a:pt x="714" y="4148"/>
                  </a:cubicBezTo>
                  <a:cubicBezTo>
                    <a:pt x="776" y="4174"/>
                    <a:pt x="835" y="4186"/>
                    <a:pt x="892" y="4186"/>
                  </a:cubicBezTo>
                  <a:cubicBezTo>
                    <a:pt x="1587" y="4186"/>
                    <a:pt x="2016" y="2368"/>
                    <a:pt x="3512" y="1862"/>
                  </a:cubicBezTo>
                  <a:cubicBezTo>
                    <a:pt x="5144" y="1326"/>
                    <a:pt x="6227" y="945"/>
                    <a:pt x="5822" y="266"/>
                  </a:cubicBezTo>
                  <a:cubicBezTo>
                    <a:pt x="5709" y="82"/>
                    <a:pt x="5487" y="1"/>
                    <a:pt x="51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182859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344"/>
        <p:cNvGrpSpPr/>
        <p:nvPr/>
      </p:nvGrpSpPr>
      <p:grpSpPr>
        <a:xfrm>
          <a:off x="0" y="0"/>
          <a:ext cx="0" cy="0"/>
          <a:chOff x="0" y="0"/>
          <a:chExt cx="0" cy="0"/>
        </a:xfrm>
      </p:grpSpPr>
      <p:sp>
        <p:nvSpPr>
          <p:cNvPr id="345" name="Google Shape;345;p19"/>
          <p:cNvSpPr/>
          <p:nvPr/>
        </p:nvSpPr>
        <p:spPr>
          <a:xfrm flipH="1">
            <a:off x="-7" y="4389030"/>
            <a:ext cx="4407045" cy="2468980"/>
          </a:xfrm>
          <a:custGeom>
            <a:avLst/>
            <a:gdLst/>
            <a:ahLst/>
            <a:cxnLst/>
            <a:rect l="l" t="t" r="r" b="b"/>
            <a:pathLst>
              <a:path w="97775" h="54781" extrusionOk="0">
                <a:moveTo>
                  <a:pt x="97774" y="0"/>
                </a:moveTo>
                <a:cubicBezTo>
                  <a:pt x="86952" y="4370"/>
                  <a:pt x="82380" y="20122"/>
                  <a:pt x="76379" y="26634"/>
                </a:cubicBezTo>
                <a:cubicBezTo>
                  <a:pt x="70134" y="33404"/>
                  <a:pt x="56141" y="33809"/>
                  <a:pt x="41131" y="33809"/>
                </a:cubicBezTo>
                <a:cubicBezTo>
                  <a:pt x="39086" y="33809"/>
                  <a:pt x="37023" y="33802"/>
                  <a:pt x="34957" y="33802"/>
                </a:cubicBezTo>
                <a:cubicBezTo>
                  <a:pt x="18836" y="33802"/>
                  <a:pt x="0" y="54781"/>
                  <a:pt x="0" y="54781"/>
                </a:cubicBezTo>
                <a:lnTo>
                  <a:pt x="97774" y="54781"/>
                </a:lnTo>
                <a:lnTo>
                  <a:pt x="97774"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9"/>
          <p:cNvSpPr txBox="1">
            <a:spLocks noGrp="1"/>
          </p:cNvSpPr>
          <p:nvPr>
            <p:ph type="subTitle" idx="1"/>
          </p:nvPr>
        </p:nvSpPr>
        <p:spPr>
          <a:xfrm>
            <a:off x="1362733" y="2400300"/>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47" name="Google Shape;347;p19"/>
          <p:cNvSpPr txBox="1">
            <a:spLocks noGrp="1"/>
          </p:cNvSpPr>
          <p:nvPr>
            <p:ph type="subTitle" idx="2"/>
          </p:nvPr>
        </p:nvSpPr>
        <p:spPr>
          <a:xfrm>
            <a:off x="4930000" y="2400300"/>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1"/>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48" name="Google Shape;348;p19"/>
          <p:cNvSpPr/>
          <p:nvPr/>
        </p:nvSpPr>
        <p:spPr>
          <a:xfrm rot="10800000">
            <a:off x="6261090" y="-99805"/>
            <a:ext cx="6032511" cy="7057623"/>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9"/>
          <p:cNvSpPr txBox="1">
            <a:spLocks noGrp="1"/>
          </p:cNvSpPr>
          <p:nvPr>
            <p:ph type="subTitle" idx="3"/>
          </p:nvPr>
        </p:nvSpPr>
        <p:spPr>
          <a:xfrm>
            <a:off x="8492467" y="2400300"/>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50" name="Google Shape;350;p19"/>
          <p:cNvSpPr txBox="1">
            <a:spLocks noGrp="1"/>
          </p:cNvSpPr>
          <p:nvPr>
            <p:ph type="subTitle" idx="4"/>
          </p:nvPr>
        </p:nvSpPr>
        <p:spPr>
          <a:xfrm>
            <a:off x="965167" y="2933467"/>
            <a:ext cx="3143600" cy="8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51" name="Google Shape;351;p19"/>
          <p:cNvSpPr txBox="1">
            <a:spLocks noGrp="1"/>
          </p:cNvSpPr>
          <p:nvPr>
            <p:ph type="subTitle" idx="5"/>
          </p:nvPr>
        </p:nvSpPr>
        <p:spPr>
          <a:xfrm>
            <a:off x="4525164" y="2933467"/>
            <a:ext cx="3143600" cy="8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52" name="Google Shape;352;p19"/>
          <p:cNvSpPr txBox="1">
            <a:spLocks noGrp="1"/>
          </p:cNvSpPr>
          <p:nvPr>
            <p:ph type="subTitle" idx="6"/>
          </p:nvPr>
        </p:nvSpPr>
        <p:spPr>
          <a:xfrm>
            <a:off x="8085163" y="2933467"/>
            <a:ext cx="3143600" cy="8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chemeClr val="accent4"/>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53" name="Google Shape;353;p19"/>
          <p:cNvSpPr txBox="1">
            <a:spLocks noGrp="1"/>
          </p:cNvSpPr>
          <p:nvPr>
            <p:ph type="subTitle" idx="7"/>
          </p:nvPr>
        </p:nvSpPr>
        <p:spPr>
          <a:xfrm>
            <a:off x="1365133" y="4825841"/>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1"/>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54" name="Google Shape;354;p19"/>
          <p:cNvSpPr txBox="1">
            <a:spLocks noGrp="1"/>
          </p:cNvSpPr>
          <p:nvPr>
            <p:ph type="subTitle" idx="8"/>
          </p:nvPr>
        </p:nvSpPr>
        <p:spPr>
          <a:xfrm>
            <a:off x="4932400" y="4825841"/>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55" name="Google Shape;355;p19"/>
          <p:cNvSpPr txBox="1">
            <a:spLocks noGrp="1"/>
          </p:cNvSpPr>
          <p:nvPr>
            <p:ph type="subTitle" idx="9"/>
          </p:nvPr>
        </p:nvSpPr>
        <p:spPr>
          <a:xfrm>
            <a:off x="8494867" y="4825841"/>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1"/>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56" name="Google Shape;356;p19"/>
          <p:cNvSpPr txBox="1">
            <a:spLocks noGrp="1"/>
          </p:cNvSpPr>
          <p:nvPr>
            <p:ph type="subTitle" idx="13"/>
          </p:nvPr>
        </p:nvSpPr>
        <p:spPr>
          <a:xfrm>
            <a:off x="967867" y="5359008"/>
            <a:ext cx="3143600" cy="8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57" name="Google Shape;357;p19"/>
          <p:cNvSpPr txBox="1">
            <a:spLocks noGrp="1"/>
          </p:cNvSpPr>
          <p:nvPr>
            <p:ph type="subTitle" idx="14"/>
          </p:nvPr>
        </p:nvSpPr>
        <p:spPr>
          <a:xfrm>
            <a:off x="4527853" y="5359008"/>
            <a:ext cx="3143600" cy="8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58" name="Google Shape;358;p19"/>
          <p:cNvSpPr txBox="1">
            <a:spLocks noGrp="1"/>
          </p:cNvSpPr>
          <p:nvPr>
            <p:ph type="subTitle" idx="15"/>
          </p:nvPr>
        </p:nvSpPr>
        <p:spPr>
          <a:xfrm>
            <a:off x="8087839" y="5359008"/>
            <a:ext cx="3143600" cy="8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59" name="Google Shape;359;p19"/>
          <p:cNvSpPr txBox="1">
            <a:spLocks noGrp="1"/>
          </p:cNvSpPr>
          <p:nvPr>
            <p:ph type="title"/>
          </p:nvPr>
        </p:nvSpPr>
        <p:spPr>
          <a:xfrm>
            <a:off x="965200" y="593367"/>
            <a:ext cx="9163600" cy="82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360" name="Google Shape;360;p19"/>
          <p:cNvSpPr/>
          <p:nvPr/>
        </p:nvSpPr>
        <p:spPr>
          <a:xfrm rot="-4086701">
            <a:off x="203830" y="4066234"/>
            <a:ext cx="379063" cy="329461"/>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9"/>
          <p:cNvSpPr/>
          <p:nvPr/>
        </p:nvSpPr>
        <p:spPr>
          <a:xfrm rot="-4086701">
            <a:off x="11417930" y="339000"/>
            <a:ext cx="379063" cy="329461"/>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523292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62"/>
        <p:cNvGrpSpPr/>
        <p:nvPr/>
      </p:nvGrpSpPr>
      <p:grpSpPr>
        <a:xfrm>
          <a:off x="0" y="0"/>
          <a:ext cx="0" cy="0"/>
          <a:chOff x="0" y="0"/>
          <a:chExt cx="0" cy="0"/>
        </a:xfrm>
      </p:grpSpPr>
      <p:sp>
        <p:nvSpPr>
          <p:cNvPr id="363" name="Google Shape;363;p20"/>
          <p:cNvSpPr txBox="1">
            <a:spLocks noGrp="1"/>
          </p:cNvSpPr>
          <p:nvPr>
            <p:ph type="title"/>
          </p:nvPr>
        </p:nvSpPr>
        <p:spPr>
          <a:xfrm>
            <a:off x="960000" y="1499800"/>
            <a:ext cx="5219600" cy="2362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667">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364" name="Google Shape;364;p20"/>
          <p:cNvSpPr txBox="1">
            <a:spLocks noGrp="1"/>
          </p:cNvSpPr>
          <p:nvPr>
            <p:ph type="subTitle" idx="1"/>
          </p:nvPr>
        </p:nvSpPr>
        <p:spPr>
          <a:xfrm>
            <a:off x="960000" y="4010200"/>
            <a:ext cx="5219600" cy="1348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500"/>
              <a:buNone/>
              <a:defRPr sz="2133"/>
            </a:lvl1pPr>
            <a:lvl2pPr lvl="1">
              <a:spcBef>
                <a:spcPts val="2133"/>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365" name="Google Shape;365;p20"/>
          <p:cNvSpPr/>
          <p:nvPr/>
        </p:nvSpPr>
        <p:spPr>
          <a:xfrm rot="-2955853">
            <a:off x="973799" y="807388"/>
            <a:ext cx="272368" cy="236731"/>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20"/>
          <p:cNvSpPr/>
          <p:nvPr/>
        </p:nvSpPr>
        <p:spPr>
          <a:xfrm rot="-2955913">
            <a:off x="627764" y="437639"/>
            <a:ext cx="379061" cy="329456"/>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20"/>
          <p:cNvSpPr/>
          <p:nvPr/>
        </p:nvSpPr>
        <p:spPr>
          <a:xfrm rot="10800000" flipH="1">
            <a:off x="9283700" y="94"/>
            <a:ext cx="2908384" cy="6870607"/>
          </a:xfrm>
          <a:custGeom>
            <a:avLst/>
            <a:gdLst/>
            <a:ahLst/>
            <a:cxnLst/>
            <a:rect l="l" t="t" r="r" b="b"/>
            <a:pathLst>
              <a:path w="34625" h="76391" extrusionOk="0">
                <a:moveTo>
                  <a:pt x="34624" y="0"/>
                </a:moveTo>
                <a:lnTo>
                  <a:pt x="10050" y="72"/>
                </a:lnTo>
                <a:cubicBezTo>
                  <a:pt x="10050" y="72"/>
                  <a:pt x="1" y="6370"/>
                  <a:pt x="10050" y="20670"/>
                </a:cubicBezTo>
                <a:cubicBezTo>
                  <a:pt x="20110" y="34969"/>
                  <a:pt x="18979" y="38791"/>
                  <a:pt x="16288" y="51257"/>
                </a:cubicBezTo>
                <a:cubicBezTo>
                  <a:pt x="13598" y="63722"/>
                  <a:pt x="34624" y="76391"/>
                  <a:pt x="34624" y="76391"/>
                </a:cubicBezTo>
                <a:lnTo>
                  <a:pt x="34624"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31372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57"/>
        <p:cNvGrpSpPr/>
        <p:nvPr/>
      </p:nvGrpSpPr>
      <p:grpSpPr>
        <a:xfrm>
          <a:off x="0" y="0"/>
          <a:ext cx="0" cy="0"/>
          <a:chOff x="0" y="0"/>
          <a:chExt cx="0" cy="0"/>
        </a:xfrm>
      </p:grpSpPr>
      <p:sp>
        <p:nvSpPr>
          <p:cNvPr id="58" name="Google Shape;58;p3"/>
          <p:cNvSpPr/>
          <p:nvPr/>
        </p:nvSpPr>
        <p:spPr>
          <a:xfrm>
            <a:off x="0" y="33"/>
            <a:ext cx="9397325" cy="6857961"/>
          </a:xfrm>
          <a:custGeom>
            <a:avLst/>
            <a:gdLst/>
            <a:ahLst/>
            <a:cxnLst/>
            <a:rect l="l" t="t" r="r" b="b"/>
            <a:pathLst>
              <a:path w="67748" h="49441" extrusionOk="0">
                <a:moveTo>
                  <a:pt x="40003" y="0"/>
                </a:moveTo>
                <a:cubicBezTo>
                  <a:pt x="36827" y="0"/>
                  <a:pt x="33637" y="786"/>
                  <a:pt x="30707" y="2029"/>
                </a:cubicBezTo>
                <a:cubicBezTo>
                  <a:pt x="27849" y="3232"/>
                  <a:pt x="25075" y="4958"/>
                  <a:pt x="23396" y="7566"/>
                </a:cubicBezTo>
                <a:cubicBezTo>
                  <a:pt x="21503" y="10507"/>
                  <a:pt x="21087" y="14388"/>
                  <a:pt x="18539" y="16769"/>
                </a:cubicBezTo>
                <a:cubicBezTo>
                  <a:pt x="15300" y="19794"/>
                  <a:pt x="9811" y="19305"/>
                  <a:pt x="6644" y="22413"/>
                </a:cubicBezTo>
                <a:cubicBezTo>
                  <a:pt x="4144" y="24866"/>
                  <a:pt x="3894" y="28830"/>
                  <a:pt x="4406" y="32307"/>
                </a:cubicBezTo>
                <a:cubicBezTo>
                  <a:pt x="5144" y="37331"/>
                  <a:pt x="8025" y="48226"/>
                  <a:pt x="1" y="49416"/>
                </a:cubicBezTo>
                <a:cubicBezTo>
                  <a:pt x="5692" y="49428"/>
                  <a:pt x="11383" y="49440"/>
                  <a:pt x="17074" y="49440"/>
                </a:cubicBezTo>
                <a:lnTo>
                  <a:pt x="67747" y="49440"/>
                </a:lnTo>
                <a:cubicBezTo>
                  <a:pt x="62366" y="49440"/>
                  <a:pt x="60449" y="45332"/>
                  <a:pt x="60449" y="40534"/>
                </a:cubicBezTo>
                <a:cubicBezTo>
                  <a:pt x="60449" y="35546"/>
                  <a:pt x="64354" y="31057"/>
                  <a:pt x="63580" y="26068"/>
                </a:cubicBezTo>
                <a:cubicBezTo>
                  <a:pt x="63044" y="22675"/>
                  <a:pt x="60318" y="20329"/>
                  <a:pt x="58472" y="17627"/>
                </a:cubicBezTo>
                <a:cubicBezTo>
                  <a:pt x="56424" y="14638"/>
                  <a:pt x="55079" y="11197"/>
                  <a:pt x="53603" y="7911"/>
                </a:cubicBezTo>
                <a:cubicBezTo>
                  <a:pt x="51817" y="3923"/>
                  <a:pt x="47780" y="1196"/>
                  <a:pt x="43506" y="339"/>
                </a:cubicBezTo>
                <a:cubicBezTo>
                  <a:pt x="42350" y="107"/>
                  <a:pt x="41177" y="0"/>
                  <a:pt x="400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3"/>
          <p:cNvSpPr txBox="1">
            <a:spLocks noGrp="1"/>
          </p:cNvSpPr>
          <p:nvPr>
            <p:ph type="ctrTitle"/>
          </p:nvPr>
        </p:nvSpPr>
        <p:spPr>
          <a:xfrm>
            <a:off x="1765300" y="1256184"/>
            <a:ext cx="4413200" cy="14604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FFFF"/>
              </a:buClr>
              <a:buSzPts val="5200"/>
              <a:buFont typeface="Black Han Sans"/>
              <a:buNone/>
              <a:defRPr sz="8533">
                <a:solidFill>
                  <a:srgbClr val="FFFFFF"/>
                </a:solidFill>
                <a:latin typeface="Fredoka One"/>
                <a:ea typeface="Fredoka One"/>
                <a:cs typeface="Fredoka One"/>
                <a:sym typeface="Fredoka One"/>
              </a:defRPr>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60" name="Google Shape;60;p3"/>
          <p:cNvSpPr txBox="1">
            <a:spLocks noGrp="1"/>
          </p:cNvSpPr>
          <p:nvPr>
            <p:ph type="subTitle" idx="1"/>
          </p:nvPr>
        </p:nvSpPr>
        <p:spPr>
          <a:xfrm>
            <a:off x="1765300" y="2508951"/>
            <a:ext cx="6070400" cy="152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2800"/>
              <a:buFont typeface="Comfortaa Regular"/>
              <a:buNone/>
              <a:defRPr sz="2133">
                <a:solidFill>
                  <a:srgbClr val="FFFFFF"/>
                </a:solidFill>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grpSp>
        <p:nvGrpSpPr>
          <p:cNvPr id="61" name="Google Shape;61;p3"/>
          <p:cNvGrpSpPr/>
          <p:nvPr/>
        </p:nvGrpSpPr>
        <p:grpSpPr>
          <a:xfrm rot="1438450">
            <a:off x="10928419" y="3119353"/>
            <a:ext cx="622372" cy="619304"/>
            <a:chOff x="1193082" y="841697"/>
            <a:chExt cx="1170763" cy="1162329"/>
          </a:xfrm>
        </p:grpSpPr>
        <p:sp>
          <p:nvSpPr>
            <p:cNvPr id="62" name="Google Shape;62;p3"/>
            <p:cNvSpPr/>
            <p:nvPr/>
          </p:nvSpPr>
          <p:spPr>
            <a:xfrm rot="-2361516">
              <a:off x="1348852" y="1023586"/>
              <a:ext cx="859224" cy="798550"/>
            </a:xfrm>
            <a:custGeom>
              <a:avLst/>
              <a:gdLst/>
              <a:ahLst/>
              <a:cxnLst/>
              <a:rect l="l" t="t" r="r" b="b"/>
              <a:pathLst>
                <a:path w="21610" h="20084" extrusionOk="0">
                  <a:moveTo>
                    <a:pt x="8206" y="1"/>
                  </a:moveTo>
                  <a:cubicBezTo>
                    <a:pt x="8099" y="1"/>
                    <a:pt x="8014" y="11"/>
                    <a:pt x="7954" y="31"/>
                  </a:cubicBezTo>
                  <a:cubicBezTo>
                    <a:pt x="6811" y="423"/>
                    <a:pt x="4418" y="2674"/>
                    <a:pt x="13204" y="6103"/>
                  </a:cubicBezTo>
                  <a:cubicBezTo>
                    <a:pt x="13669" y="6281"/>
                    <a:pt x="7478" y="5876"/>
                    <a:pt x="7418" y="8198"/>
                  </a:cubicBezTo>
                  <a:cubicBezTo>
                    <a:pt x="7347" y="10520"/>
                    <a:pt x="14252" y="10115"/>
                    <a:pt x="13907" y="13544"/>
                  </a:cubicBezTo>
                  <a:cubicBezTo>
                    <a:pt x="13758" y="15074"/>
                    <a:pt x="11953" y="15954"/>
                    <a:pt x="9911" y="15954"/>
                  </a:cubicBezTo>
                  <a:cubicBezTo>
                    <a:pt x="7392" y="15954"/>
                    <a:pt x="4514" y="14613"/>
                    <a:pt x="3941" y="11496"/>
                  </a:cubicBezTo>
                  <a:cubicBezTo>
                    <a:pt x="3858" y="11064"/>
                    <a:pt x="3254" y="10464"/>
                    <a:pt x="2625" y="10464"/>
                  </a:cubicBezTo>
                  <a:cubicBezTo>
                    <a:pt x="2352" y="10464"/>
                    <a:pt x="2075" y="10577"/>
                    <a:pt x="1834" y="10865"/>
                  </a:cubicBezTo>
                  <a:cubicBezTo>
                    <a:pt x="1036" y="11830"/>
                    <a:pt x="0" y="17199"/>
                    <a:pt x="8263" y="19747"/>
                  </a:cubicBezTo>
                  <a:cubicBezTo>
                    <a:pt x="9009" y="19978"/>
                    <a:pt x="9751" y="20084"/>
                    <a:pt x="10474" y="20084"/>
                  </a:cubicBezTo>
                  <a:cubicBezTo>
                    <a:pt x="16046" y="20084"/>
                    <a:pt x="20444" y="13805"/>
                    <a:pt x="16407" y="10401"/>
                  </a:cubicBezTo>
                  <a:lnTo>
                    <a:pt x="16407" y="10401"/>
                  </a:lnTo>
                  <a:cubicBezTo>
                    <a:pt x="16407" y="10401"/>
                    <a:pt x="16985" y="10502"/>
                    <a:pt x="17725" y="10502"/>
                  </a:cubicBezTo>
                  <a:cubicBezTo>
                    <a:pt x="19299" y="10502"/>
                    <a:pt x="21609" y="10045"/>
                    <a:pt x="20670" y="7186"/>
                  </a:cubicBezTo>
                  <a:cubicBezTo>
                    <a:pt x="19361" y="3193"/>
                    <a:pt x="10142" y="1"/>
                    <a:pt x="8206" y="1"/>
                  </a:cubicBezTo>
                  <a:close/>
                </a:path>
              </a:pathLst>
            </a:custGeom>
            <a:solidFill>
              <a:srgbClr val="EE4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rot="-2361516">
              <a:off x="1906814" y="1116052"/>
              <a:ext cx="65843" cy="66321"/>
            </a:xfrm>
            <a:custGeom>
              <a:avLst/>
              <a:gdLst/>
              <a:ahLst/>
              <a:cxnLst/>
              <a:rect l="l" t="t" r="r" b="b"/>
              <a:pathLst>
                <a:path w="1656" h="1668" extrusionOk="0">
                  <a:moveTo>
                    <a:pt x="822" y="1"/>
                  </a:moveTo>
                  <a:cubicBezTo>
                    <a:pt x="370" y="1"/>
                    <a:pt x="1" y="382"/>
                    <a:pt x="1" y="834"/>
                  </a:cubicBezTo>
                  <a:cubicBezTo>
                    <a:pt x="1" y="1299"/>
                    <a:pt x="370" y="1668"/>
                    <a:pt x="822" y="1668"/>
                  </a:cubicBezTo>
                  <a:cubicBezTo>
                    <a:pt x="1287" y="1668"/>
                    <a:pt x="1656" y="1299"/>
                    <a:pt x="1656" y="834"/>
                  </a:cubicBezTo>
                  <a:cubicBezTo>
                    <a:pt x="1656" y="382"/>
                    <a:pt x="1287" y="1"/>
                    <a:pt x="822" y="1"/>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rot="-2361516">
              <a:off x="1534264" y="1075884"/>
              <a:ext cx="331404" cy="186755"/>
            </a:xfrm>
            <a:custGeom>
              <a:avLst/>
              <a:gdLst/>
              <a:ahLst/>
              <a:cxnLst/>
              <a:rect l="l" t="t" r="r" b="b"/>
              <a:pathLst>
                <a:path w="8335" h="4697" extrusionOk="0">
                  <a:moveTo>
                    <a:pt x="729" y="0"/>
                  </a:moveTo>
                  <a:cubicBezTo>
                    <a:pt x="587" y="0"/>
                    <a:pt x="452" y="83"/>
                    <a:pt x="381" y="223"/>
                  </a:cubicBezTo>
                  <a:lnTo>
                    <a:pt x="84" y="866"/>
                  </a:lnTo>
                  <a:cubicBezTo>
                    <a:pt x="0" y="1057"/>
                    <a:pt x="84" y="1283"/>
                    <a:pt x="274" y="1366"/>
                  </a:cubicBezTo>
                  <a:lnTo>
                    <a:pt x="7442" y="4664"/>
                  </a:lnTo>
                  <a:cubicBezTo>
                    <a:pt x="7492" y="4686"/>
                    <a:pt x="7544" y="4696"/>
                    <a:pt x="7596" y="4696"/>
                  </a:cubicBezTo>
                  <a:cubicBezTo>
                    <a:pt x="7741" y="4696"/>
                    <a:pt x="7880" y="4614"/>
                    <a:pt x="7942" y="4474"/>
                  </a:cubicBezTo>
                  <a:lnTo>
                    <a:pt x="8239" y="3819"/>
                  </a:lnTo>
                  <a:cubicBezTo>
                    <a:pt x="8335" y="3628"/>
                    <a:pt x="8251" y="3402"/>
                    <a:pt x="8061" y="3319"/>
                  </a:cubicBezTo>
                  <a:lnTo>
                    <a:pt x="881" y="33"/>
                  </a:lnTo>
                  <a:cubicBezTo>
                    <a:pt x="831" y="11"/>
                    <a:pt x="780" y="0"/>
                    <a:pt x="729"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 name="Google Shape;65;p3"/>
          <p:cNvGrpSpPr/>
          <p:nvPr/>
        </p:nvGrpSpPr>
        <p:grpSpPr>
          <a:xfrm>
            <a:off x="9990804" y="5582359"/>
            <a:ext cx="630147" cy="603685"/>
            <a:chOff x="7039475" y="481968"/>
            <a:chExt cx="476805" cy="456783"/>
          </a:xfrm>
        </p:grpSpPr>
        <p:sp>
          <p:nvSpPr>
            <p:cNvPr id="66" name="Google Shape;66;p3"/>
            <p:cNvSpPr/>
            <p:nvPr/>
          </p:nvSpPr>
          <p:spPr>
            <a:xfrm>
              <a:off x="7090867" y="779324"/>
              <a:ext cx="159854" cy="159427"/>
            </a:xfrm>
            <a:custGeom>
              <a:avLst/>
              <a:gdLst/>
              <a:ahLst/>
              <a:cxnLst/>
              <a:rect l="l" t="t" r="r" b="b"/>
              <a:pathLst>
                <a:path w="4871" h="4858" extrusionOk="0">
                  <a:moveTo>
                    <a:pt x="2430" y="0"/>
                  </a:moveTo>
                  <a:cubicBezTo>
                    <a:pt x="1096" y="0"/>
                    <a:pt x="1" y="1083"/>
                    <a:pt x="1" y="2429"/>
                  </a:cubicBezTo>
                  <a:cubicBezTo>
                    <a:pt x="1" y="3774"/>
                    <a:pt x="1096" y="4858"/>
                    <a:pt x="2430" y="4858"/>
                  </a:cubicBezTo>
                  <a:cubicBezTo>
                    <a:pt x="3775" y="4858"/>
                    <a:pt x="4870" y="3774"/>
                    <a:pt x="4870" y="2429"/>
                  </a:cubicBezTo>
                  <a:cubicBezTo>
                    <a:pt x="4870" y="1083"/>
                    <a:pt x="3775" y="0"/>
                    <a:pt x="2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7306541" y="481968"/>
              <a:ext cx="153980" cy="154374"/>
            </a:xfrm>
            <a:custGeom>
              <a:avLst/>
              <a:gdLst/>
              <a:ahLst/>
              <a:cxnLst/>
              <a:rect l="l" t="t" r="r" b="b"/>
              <a:pathLst>
                <a:path w="4692" h="4704" extrusionOk="0">
                  <a:moveTo>
                    <a:pt x="2346" y="0"/>
                  </a:moveTo>
                  <a:cubicBezTo>
                    <a:pt x="1049" y="0"/>
                    <a:pt x="1" y="1060"/>
                    <a:pt x="1" y="2358"/>
                  </a:cubicBezTo>
                  <a:cubicBezTo>
                    <a:pt x="1" y="3656"/>
                    <a:pt x="1049" y="4703"/>
                    <a:pt x="2346" y="4703"/>
                  </a:cubicBezTo>
                  <a:cubicBezTo>
                    <a:pt x="3644" y="4703"/>
                    <a:pt x="4692" y="3656"/>
                    <a:pt x="4692" y="2358"/>
                  </a:cubicBezTo>
                  <a:cubicBezTo>
                    <a:pt x="4692" y="1060"/>
                    <a:pt x="3644" y="0"/>
                    <a:pt x="23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3"/>
            <p:cNvSpPr/>
            <p:nvPr/>
          </p:nvSpPr>
          <p:spPr>
            <a:xfrm>
              <a:off x="7039475" y="552394"/>
              <a:ext cx="476805" cy="303037"/>
            </a:xfrm>
            <a:custGeom>
              <a:avLst/>
              <a:gdLst/>
              <a:ahLst/>
              <a:cxnLst/>
              <a:rect l="l" t="t" r="r" b="b"/>
              <a:pathLst>
                <a:path w="14529" h="9234" extrusionOk="0">
                  <a:moveTo>
                    <a:pt x="2186" y="0"/>
                  </a:moveTo>
                  <a:cubicBezTo>
                    <a:pt x="796" y="0"/>
                    <a:pt x="1" y="1696"/>
                    <a:pt x="447" y="2403"/>
                  </a:cubicBezTo>
                  <a:cubicBezTo>
                    <a:pt x="1186" y="3557"/>
                    <a:pt x="9365" y="8034"/>
                    <a:pt x="10925" y="8951"/>
                  </a:cubicBezTo>
                  <a:cubicBezTo>
                    <a:pt x="11263" y="9147"/>
                    <a:pt x="11634" y="9233"/>
                    <a:pt x="11998" y="9233"/>
                  </a:cubicBezTo>
                  <a:cubicBezTo>
                    <a:pt x="13315" y="9233"/>
                    <a:pt x="14528" y="8100"/>
                    <a:pt x="13651" y="6915"/>
                  </a:cubicBezTo>
                  <a:cubicBezTo>
                    <a:pt x="12235" y="5010"/>
                    <a:pt x="4615" y="748"/>
                    <a:pt x="2829" y="117"/>
                  </a:cubicBezTo>
                  <a:cubicBezTo>
                    <a:pt x="2603" y="36"/>
                    <a:pt x="2388" y="0"/>
                    <a:pt x="21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3"/>
            <p:cNvSpPr/>
            <p:nvPr/>
          </p:nvSpPr>
          <p:spPr>
            <a:xfrm>
              <a:off x="7140486" y="805873"/>
              <a:ext cx="43024" cy="43024"/>
            </a:xfrm>
            <a:custGeom>
              <a:avLst/>
              <a:gdLst/>
              <a:ahLst/>
              <a:cxnLst/>
              <a:rect l="l" t="t" r="r" b="b"/>
              <a:pathLst>
                <a:path w="1311" h="1311" extrusionOk="0">
                  <a:moveTo>
                    <a:pt x="656" y="1"/>
                  </a:moveTo>
                  <a:cubicBezTo>
                    <a:pt x="298" y="1"/>
                    <a:pt x="1" y="298"/>
                    <a:pt x="1" y="655"/>
                  </a:cubicBezTo>
                  <a:cubicBezTo>
                    <a:pt x="1" y="1025"/>
                    <a:pt x="298" y="1310"/>
                    <a:pt x="656" y="1310"/>
                  </a:cubicBezTo>
                  <a:cubicBezTo>
                    <a:pt x="1025" y="1310"/>
                    <a:pt x="1310" y="1025"/>
                    <a:pt x="1310" y="655"/>
                  </a:cubicBezTo>
                  <a:cubicBezTo>
                    <a:pt x="1310" y="298"/>
                    <a:pt x="1025" y="1"/>
                    <a:pt x="6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3"/>
            <p:cNvSpPr/>
            <p:nvPr/>
          </p:nvSpPr>
          <p:spPr>
            <a:xfrm>
              <a:off x="7125653" y="595549"/>
              <a:ext cx="243440" cy="158705"/>
            </a:xfrm>
            <a:custGeom>
              <a:avLst/>
              <a:gdLst/>
              <a:ahLst/>
              <a:cxnLst/>
              <a:rect l="l" t="t" r="r" b="b"/>
              <a:pathLst>
                <a:path w="7418" h="4836" extrusionOk="0">
                  <a:moveTo>
                    <a:pt x="756" y="1"/>
                  </a:moveTo>
                  <a:cubicBezTo>
                    <a:pt x="594" y="1"/>
                    <a:pt x="438" y="86"/>
                    <a:pt x="357" y="230"/>
                  </a:cubicBezTo>
                  <a:lnTo>
                    <a:pt x="131" y="623"/>
                  </a:lnTo>
                  <a:cubicBezTo>
                    <a:pt x="0" y="838"/>
                    <a:pt x="84" y="1123"/>
                    <a:pt x="298" y="1254"/>
                  </a:cubicBezTo>
                  <a:lnTo>
                    <a:pt x="6442" y="4778"/>
                  </a:lnTo>
                  <a:cubicBezTo>
                    <a:pt x="6511" y="4817"/>
                    <a:pt x="6587" y="4835"/>
                    <a:pt x="6663" y="4835"/>
                  </a:cubicBezTo>
                  <a:cubicBezTo>
                    <a:pt x="6824" y="4835"/>
                    <a:pt x="6984" y="4753"/>
                    <a:pt x="7073" y="4600"/>
                  </a:cubicBezTo>
                  <a:lnTo>
                    <a:pt x="7287" y="4219"/>
                  </a:lnTo>
                  <a:cubicBezTo>
                    <a:pt x="7418" y="4005"/>
                    <a:pt x="7346" y="3719"/>
                    <a:pt x="7120" y="3588"/>
                  </a:cubicBezTo>
                  <a:lnTo>
                    <a:pt x="989" y="64"/>
                  </a:lnTo>
                  <a:cubicBezTo>
                    <a:pt x="915" y="21"/>
                    <a:pt x="835" y="1"/>
                    <a:pt x="7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 name="Google Shape;71;p3"/>
          <p:cNvGrpSpPr/>
          <p:nvPr/>
        </p:nvGrpSpPr>
        <p:grpSpPr>
          <a:xfrm rot="769044">
            <a:off x="9416430" y="132505"/>
            <a:ext cx="1016540" cy="1042129"/>
            <a:chOff x="614950" y="1682850"/>
            <a:chExt cx="438175" cy="454900"/>
          </a:xfrm>
        </p:grpSpPr>
        <p:sp>
          <p:nvSpPr>
            <p:cNvPr id="72" name="Google Shape;72;p3"/>
            <p:cNvSpPr/>
            <p:nvPr/>
          </p:nvSpPr>
          <p:spPr>
            <a:xfrm>
              <a:off x="614950" y="1682850"/>
              <a:ext cx="438175" cy="454900"/>
            </a:xfrm>
            <a:custGeom>
              <a:avLst/>
              <a:gdLst/>
              <a:ahLst/>
              <a:cxnLst/>
              <a:rect l="l" t="t" r="r" b="b"/>
              <a:pathLst>
                <a:path w="17527" h="18196" extrusionOk="0">
                  <a:moveTo>
                    <a:pt x="9682" y="1"/>
                  </a:moveTo>
                  <a:cubicBezTo>
                    <a:pt x="6586" y="1"/>
                    <a:pt x="1400" y="4345"/>
                    <a:pt x="762" y="5582"/>
                  </a:cubicBezTo>
                  <a:cubicBezTo>
                    <a:pt x="0" y="7082"/>
                    <a:pt x="2882" y="11261"/>
                    <a:pt x="4084" y="12249"/>
                  </a:cubicBezTo>
                  <a:cubicBezTo>
                    <a:pt x="4502" y="12589"/>
                    <a:pt x="4976" y="12766"/>
                    <a:pt x="5510" y="12766"/>
                  </a:cubicBezTo>
                  <a:cubicBezTo>
                    <a:pt x="6529" y="12766"/>
                    <a:pt x="7767" y="12124"/>
                    <a:pt x="9251" y="10749"/>
                  </a:cubicBezTo>
                  <a:cubicBezTo>
                    <a:pt x="9763" y="10272"/>
                    <a:pt x="10433" y="10032"/>
                    <a:pt x="11064" y="10032"/>
                  </a:cubicBezTo>
                  <a:cubicBezTo>
                    <a:pt x="11961" y="10032"/>
                    <a:pt x="12780" y="10516"/>
                    <a:pt x="12954" y="11487"/>
                  </a:cubicBezTo>
                  <a:cubicBezTo>
                    <a:pt x="13264" y="13142"/>
                    <a:pt x="12347" y="13737"/>
                    <a:pt x="10728" y="14095"/>
                  </a:cubicBezTo>
                  <a:cubicBezTo>
                    <a:pt x="9097" y="14452"/>
                    <a:pt x="7073" y="15333"/>
                    <a:pt x="7680" y="17178"/>
                  </a:cubicBezTo>
                  <a:cubicBezTo>
                    <a:pt x="7910" y="17887"/>
                    <a:pt x="8685" y="18196"/>
                    <a:pt x="9683" y="18196"/>
                  </a:cubicBezTo>
                  <a:cubicBezTo>
                    <a:pt x="11265" y="18196"/>
                    <a:pt x="13407" y="17420"/>
                    <a:pt x="14824" y="16238"/>
                  </a:cubicBezTo>
                  <a:cubicBezTo>
                    <a:pt x="17133" y="14321"/>
                    <a:pt x="17526" y="10761"/>
                    <a:pt x="16336" y="8630"/>
                  </a:cubicBezTo>
                  <a:cubicBezTo>
                    <a:pt x="15497" y="7137"/>
                    <a:pt x="13561" y="6088"/>
                    <a:pt x="11616" y="6088"/>
                  </a:cubicBezTo>
                  <a:cubicBezTo>
                    <a:pt x="10798" y="6088"/>
                    <a:pt x="9979" y="6273"/>
                    <a:pt x="9240" y="6689"/>
                  </a:cubicBezTo>
                  <a:cubicBezTo>
                    <a:pt x="6739" y="8082"/>
                    <a:pt x="6025" y="8749"/>
                    <a:pt x="6025" y="8749"/>
                  </a:cubicBezTo>
                  <a:cubicBezTo>
                    <a:pt x="6025" y="8749"/>
                    <a:pt x="5894" y="7641"/>
                    <a:pt x="5346" y="7129"/>
                  </a:cubicBezTo>
                  <a:cubicBezTo>
                    <a:pt x="5346" y="7129"/>
                    <a:pt x="13621" y="3331"/>
                    <a:pt x="11311" y="664"/>
                  </a:cubicBezTo>
                  <a:cubicBezTo>
                    <a:pt x="10906" y="198"/>
                    <a:pt x="10341" y="1"/>
                    <a:pt x="96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3"/>
            <p:cNvSpPr/>
            <p:nvPr/>
          </p:nvSpPr>
          <p:spPr>
            <a:xfrm>
              <a:off x="686375" y="1706975"/>
              <a:ext cx="183400" cy="114275"/>
            </a:xfrm>
            <a:custGeom>
              <a:avLst/>
              <a:gdLst/>
              <a:ahLst/>
              <a:cxnLst/>
              <a:rect l="l" t="t" r="r" b="b"/>
              <a:pathLst>
                <a:path w="7336" h="4571" extrusionOk="0">
                  <a:moveTo>
                    <a:pt x="6697" y="0"/>
                  </a:moveTo>
                  <a:cubicBezTo>
                    <a:pt x="5771" y="0"/>
                    <a:pt x="3285" y="1082"/>
                    <a:pt x="1775" y="2319"/>
                  </a:cubicBezTo>
                  <a:cubicBezTo>
                    <a:pt x="1" y="3759"/>
                    <a:pt x="84" y="4307"/>
                    <a:pt x="322" y="4545"/>
                  </a:cubicBezTo>
                  <a:cubicBezTo>
                    <a:pt x="339" y="4562"/>
                    <a:pt x="366" y="4570"/>
                    <a:pt x="401" y="4570"/>
                  </a:cubicBezTo>
                  <a:cubicBezTo>
                    <a:pt x="862" y="4570"/>
                    <a:pt x="2810" y="3198"/>
                    <a:pt x="4204" y="2402"/>
                  </a:cubicBezTo>
                  <a:cubicBezTo>
                    <a:pt x="5704" y="1545"/>
                    <a:pt x="7335" y="497"/>
                    <a:pt x="7026" y="104"/>
                  </a:cubicBezTo>
                  <a:cubicBezTo>
                    <a:pt x="6972" y="33"/>
                    <a:pt x="6858" y="0"/>
                    <a:pt x="66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3"/>
            <p:cNvSpPr/>
            <p:nvPr/>
          </p:nvSpPr>
          <p:spPr>
            <a:xfrm>
              <a:off x="656325" y="1827450"/>
              <a:ext cx="22050" cy="22050"/>
            </a:xfrm>
            <a:custGeom>
              <a:avLst/>
              <a:gdLst/>
              <a:ahLst/>
              <a:cxnLst/>
              <a:rect l="l" t="t" r="r" b="b"/>
              <a:pathLst>
                <a:path w="882" h="882" extrusionOk="0">
                  <a:moveTo>
                    <a:pt x="441" y="0"/>
                  </a:moveTo>
                  <a:cubicBezTo>
                    <a:pt x="203" y="0"/>
                    <a:pt x="0" y="202"/>
                    <a:pt x="0" y="441"/>
                  </a:cubicBezTo>
                  <a:cubicBezTo>
                    <a:pt x="0" y="679"/>
                    <a:pt x="203" y="881"/>
                    <a:pt x="441" y="881"/>
                  </a:cubicBezTo>
                  <a:cubicBezTo>
                    <a:pt x="691" y="881"/>
                    <a:pt x="881" y="679"/>
                    <a:pt x="881" y="441"/>
                  </a:cubicBezTo>
                  <a:cubicBezTo>
                    <a:pt x="881" y="202"/>
                    <a:pt x="691" y="0"/>
                    <a:pt x="441" y="0"/>
                  </a:cubicBezTo>
                  <a:close/>
                </a:path>
              </a:pathLst>
            </a:custGeom>
            <a:solidFill>
              <a:srgbClr val="F9A3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 name="Google Shape;75;p3"/>
          <p:cNvGrpSpPr/>
          <p:nvPr/>
        </p:nvGrpSpPr>
        <p:grpSpPr>
          <a:xfrm rot="-9891192">
            <a:off x="10923088" y="1615533"/>
            <a:ext cx="633025" cy="621789"/>
            <a:chOff x="1761950" y="1669000"/>
            <a:chExt cx="482700" cy="529100"/>
          </a:xfrm>
        </p:grpSpPr>
        <p:sp>
          <p:nvSpPr>
            <p:cNvPr id="76" name="Google Shape;76;p3"/>
            <p:cNvSpPr/>
            <p:nvPr/>
          </p:nvSpPr>
          <p:spPr>
            <a:xfrm>
              <a:off x="1761950" y="1669000"/>
              <a:ext cx="482700" cy="529100"/>
            </a:xfrm>
            <a:custGeom>
              <a:avLst/>
              <a:gdLst/>
              <a:ahLst/>
              <a:cxnLst/>
              <a:rect l="l" t="t" r="r" b="b"/>
              <a:pathLst>
                <a:path w="19308" h="21164" extrusionOk="0">
                  <a:moveTo>
                    <a:pt x="8652" y="3590"/>
                  </a:moveTo>
                  <a:cubicBezTo>
                    <a:pt x="9200" y="3590"/>
                    <a:pt x="9762" y="3731"/>
                    <a:pt x="10282" y="4028"/>
                  </a:cubicBezTo>
                  <a:cubicBezTo>
                    <a:pt x="11794" y="4897"/>
                    <a:pt x="12366" y="6767"/>
                    <a:pt x="11532" y="8207"/>
                  </a:cubicBezTo>
                  <a:cubicBezTo>
                    <a:pt x="10983" y="9165"/>
                    <a:pt x="9973" y="9693"/>
                    <a:pt x="8916" y="9693"/>
                  </a:cubicBezTo>
                  <a:cubicBezTo>
                    <a:pt x="8369" y="9693"/>
                    <a:pt x="7809" y="9551"/>
                    <a:pt x="7294" y="9255"/>
                  </a:cubicBezTo>
                  <a:cubicBezTo>
                    <a:pt x="5770" y="8386"/>
                    <a:pt x="5210" y="6517"/>
                    <a:pt x="6043" y="5064"/>
                  </a:cubicBezTo>
                  <a:cubicBezTo>
                    <a:pt x="6592" y="4115"/>
                    <a:pt x="7595" y="3590"/>
                    <a:pt x="8652" y="3590"/>
                  </a:cubicBezTo>
                  <a:close/>
                  <a:moveTo>
                    <a:pt x="8921" y="0"/>
                  </a:moveTo>
                  <a:cubicBezTo>
                    <a:pt x="3425" y="0"/>
                    <a:pt x="1" y="7231"/>
                    <a:pt x="3460" y="11124"/>
                  </a:cubicBezTo>
                  <a:cubicBezTo>
                    <a:pt x="4980" y="12835"/>
                    <a:pt x="6651" y="13348"/>
                    <a:pt x="8108" y="13348"/>
                  </a:cubicBezTo>
                  <a:cubicBezTo>
                    <a:pt x="10292" y="13348"/>
                    <a:pt x="11996" y="12196"/>
                    <a:pt x="11997" y="12196"/>
                  </a:cubicBezTo>
                  <a:lnTo>
                    <a:pt x="11997" y="12196"/>
                  </a:lnTo>
                  <a:cubicBezTo>
                    <a:pt x="11997" y="12196"/>
                    <a:pt x="10818" y="15958"/>
                    <a:pt x="7520" y="16423"/>
                  </a:cubicBezTo>
                  <a:cubicBezTo>
                    <a:pt x="4210" y="16899"/>
                    <a:pt x="1912" y="17518"/>
                    <a:pt x="2305" y="19173"/>
                  </a:cubicBezTo>
                  <a:cubicBezTo>
                    <a:pt x="2626" y="20508"/>
                    <a:pt x="3836" y="21163"/>
                    <a:pt x="5444" y="21163"/>
                  </a:cubicBezTo>
                  <a:cubicBezTo>
                    <a:pt x="8423" y="21163"/>
                    <a:pt x="12767" y="18912"/>
                    <a:pt x="15342" y="14565"/>
                  </a:cubicBezTo>
                  <a:cubicBezTo>
                    <a:pt x="19307" y="7874"/>
                    <a:pt x="17033" y="1873"/>
                    <a:pt x="10592" y="218"/>
                  </a:cubicBezTo>
                  <a:cubicBezTo>
                    <a:pt x="10018" y="69"/>
                    <a:pt x="9460" y="0"/>
                    <a:pt x="8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2046075" y="2061100"/>
              <a:ext cx="36350" cy="36050"/>
            </a:xfrm>
            <a:custGeom>
              <a:avLst/>
              <a:gdLst/>
              <a:ahLst/>
              <a:cxnLst/>
              <a:rect l="l" t="t" r="r" b="b"/>
              <a:pathLst>
                <a:path w="1454" h="1442" extrusionOk="0">
                  <a:moveTo>
                    <a:pt x="727" y="0"/>
                  </a:moveTo>
                  <a:cubicBezTo>
                    <a:pt x="322" y="0"/>
                    <a:pt x="1" y="322"/>
                    <a:pt x="1" y="727"/>
                  </a:cubicBezTo>
                  <a:cubicBezTo>
                    <a:pt x="1" y="1120"/>
                    <a:pt x="322" y="1441"/>
                    <a:pt x="727" y="1441"/>
                  </a:cubicBezTo>
                  <a:cubicBezTo>
                    <a:pt x="1132" y="1441"/>
                    <a:pt x="1453" y="1120"/>
                    <a:pt x="1453" y="727"/>
                  </a:cubicBezTo>
                  <a:cubicBezTo>
                    <a:pt x="1453" y="322"/>
                    <a:pt x="1132" y="0"/>
                    <a:pt x="7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1866425" y="2108000"/>
              <a:ext cx="179675" cy="64750"/>
            </a:xfrm>
            <a:custGeom>
              <a:avLst/>
              <a:gdLst/>
              <a:ahLst/>
              <a:cxnLst/>
              <a:rect l="l" t="t" r="r" b="b"/>
              <a:pathLst>
                <a:path w="7187" h="2590" extrusionOk="0">
                  <a:moveTo>
                    <a:pt x="6473" y="0"/>
                  </a:moveTo>
                  <a:cubicBezTo>
                    <a:pt x="5731" y="0"/>
                    <a:pt x="4264" y="1127"/>
                    <a:pt x="2950" y="1127"/>
                  </a:cubicBezTo>
                  <a:cubicBezTo>
                    <a:pt x="2917" y="1127"/>
                    <a:pt x="2885" y="1126"/>
                    <a:pt x="2853" y="1125"/>
                  </a:cubicBezTo>
                  <a:cubicBezTo>
                    <a:pt x="2772" y="1122"/>
                    <a:pt x="2693" y="1120"/>
                    <a:pt x="2615" y="1120"/>
                  </a:cubicBezTo>
                  <a:cubicBezTo>
                    <a:pt x="1103" y="1120"/>
                    <a:pt x="0" y="1654"/>
                    <a:pt x="555" y="2220"/>
                  </a:cubicBezTo>
                  <a:cubicBezTo>
                    <a:pt x="816" y="2482"/>
                    <a:pt x="1430" y="2589"/>
                    <a:pt x="2132" y="2589"/>
                  </a:cubicBezTo>
                  <a:cubicBezTo>
                    <a:pt x="3028" y="2589"/>
                    <a:pt x="4069" y="2414"/>
                    <a:pt x="4710" y="2161"/>
                  </a:cubicBezTo>
                  <a:cubicBezTo>
                    <a:pt x="5853" y="1708"/>
                    <a:pt x="7187" y="756"/>
                    <a:pt x="6853" y="196"/>
                  </a:cubicBezTo>
                  <a:cubicBezTo>
                    <a:pt x="6770" y="57"/>
                    <a:pt x="6640" y="0"/>
                    <a:pt x="6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9" name="Google Shape;79;p3"/>
          <p:cNvGrpSpPr/>
          <p:nvPr/>
        </p:nvGrpSpPr>
        <p:grpSpPr>
          <a:xfrm rot="890291">
            <a:off x="9346635" y="4222966"/>
            <a:ext cx="519725" cy="591268"/>
            <a:chOff x="1761950" y="1669000"/>
            <a:chExt cx="482700" cy="529100"/>
          </a:xfrm>
        </p:grpSpPr>
        <p:sp>
          <p:nvSpPr>
            <p:cNvPr id="80" name="Google Shape;80;p3"/>
            <p:cNvSpPr/>
            <p:nvPr/>
          </p:nvSpPr>
          <p:spPr>
            <a:xfrm>
              <a:off x="1761950" y="1669000"/>
              <a:ext cx="482700" cy="529100"/>
            </a:xfrm>
            <a:custGeom>
              <a:avLst/>
              <a:gdLst/>
              <a:ahLst/>
              <a:cxnLst/>
              <a:rect l="l" t="t" r="r" b="b"/>
              <a:pathLst>
                <a:path w="19308" h="21164" extrusionOk="0">
                  <a:moveTo>
                    <a:pt x="8652" y="3590"/>
                  </a:moveTo>
                  <a:cubicBezTo>
                    <a:pt x="9200" y="3590"/>
                    <a:pt x="9762" y="3731"/>
                    <a:pt x="10282" y="4028"/>
                  </a:cubicBezTo>
                  <a:cubicBezTo>
                    <a:pt x="11794" y="4897"/>
                    <a:pt x="12366" y="6767"/>
                    <a:pt x="11532" y="8207"/>
                  </a:cubicBezTo>
                  <a:cubicBezTo>
                    <a:pt x="10983" y="9165"/>
                    <a:pt x="9973" y="9693"/>
                    <a:pt x="8916" y="9693"/>
                  </a:cubicBezTo>
                  <a:cubicBezTo>
                    <a:pt x="8369" y="9693"/>
                    <a:pt x="7809" y="9551"/>
                    <a:pt x="7294" y="9255"/>
                  </a:cubicBezTo>
                  <a:cubicBezTo>
                    <a:pt x="5770" y="8386"/>
                    <a:pt x="5210" y="6517"/>
                    <a:pt x="6043" y="5064"/>
                  </a:cubicBezTo>
                  <a:cubicBezTo>
                    <a:pt x="6592" y="4115"/>
                    <a:pt x="7595" y="3590"/>
                    <a:pt x="8652" y="3590"/>
                  </a:cubicBezTo>
                  <a:close/>
                  <a:moveTo>
                    <a:pt x="8921" y="0"/>
                  </a:moveTo>
                  <a:cubicBezTo>
                    <a:pt x="3425" y="0"/>
                    <a:pt x="1" y="7231"/>
                    <a:pt x="3460" y="11124"/>
                  </a:cubicBezTo>
                  <a:cubicBezTo>
                    <a:pt x="4980" y="12835"/>
                    <a:pt x="6651" y="13348"/>
                    <a:pt x="8108" y="13348"/>
                  </a:cubicBezTo>
                  <a:cubicBezTo>
                    <a:pt x="10292" y="13348"/>
                    <a:pt x="11996" y="12196"/>
                    <a:pt x="11997" y="12196"/>
                  </a:cubicBezTo>
                  <a:lnTo>
                    <a:pt x="11997" y="12196"/>
                  </a:lnTo>
                  <a:cubicBezTo>
                    <a:pt x="11997" y="12196"/>
                    <a:pt x="10818" y="15958"/>
                    <a:pt x="7520" y="16423"/>
                  </a:cubicBezTo>
                  <a:cubicBezTo>
                    <a:pt x="4210" y="16899"/>
                    <a:pt x="1912" y="17518"/>
                    <a:pt x="2305" y="19173"/>
                  </a:cubicBezTo>
                  <a:cubicBezTo>
                    <a:pt x="2626" y="20508"/>
                    <a:pt x="3836" y="21163"/>
                    <a:pt x="5444" y="21163"/>
                  </a:cubicBezTo>
                  <a:cubicBezTo>
                    <a:pt x="8423" y="21163"/>
                    <a:pt x="12767" y="18912"/>
                    <a:pt x="15342" y="14565"/>
                  </a:cubicBezTo>
                  <a:cubicBezTo>
                    <a:pt x="19307" y="7874"/>
                    <a:pt x="17033" y="1873"/>
                    <a:pt x="10592" y="218"/>
                  </a:cubicBezTo>
                  <a:cubicBezTo>
                    <a:pt x="10018" y="69"/>
                    <a:pt x="9460" y="0"/>
                    <a:pt x="89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3"/>
            <p:cNvSpPr/>
            <p:nvPr/>
          </p:nvSpPr>
          <p:spPr>
            <a:xfrm>
              <a:off x="2046075" y="2061100"/>
              <a:ext cx="36350" cy="36050"/>
            </a:xfrm>
            <a:custGeom>
              <a:avLst/>
              <a:gdLst/>
              <a:ahLst/>
              <a:cxnLst/>
              <a:rect l="l" t="t" r="r" b="b"/>
              <a:pathLst>
                <a:path w="1454" h="1442" extrusionOk="0">
                  <a:moveTo>
                    <a:pt x="727" y="0"/>
                  </a:moveTo>
                  <a:cubicBezTo>
                    <a:pt x="322" y="0"/>
                    <a:pt x="1" y="322"/>
                    <a:pt x="1" y="727"/>
                  </a:cubicBezTo>
                  <a:cubicBezTo>
                    <a:pt x="1" y="1120"/>
                    <a:pt x="322" y="1441"/>
                    <a:pt x="727" y="1441"/>
                  </a:cubicBezTo>
                  <a:cubicBezTo>
                    <a:pt x="1132" y="1441"/>
                    <a:pt x="1453" y="1120"/>
                    <a:pt x="1453" y="727"/>
                  </a:cubicBezTo>
                  <a:cubicBezTo>
                    <a:pt x="1453" y="322"/>
                    <a:pt x="1132" y="0"/>
                    <a:pt x="7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3"/>
            <p:cNvSpPr/>
            <p:nvPr/>
          </p:nvSpPr>
          <p:spPr>
            <a:xfrm>
              <a:off x="1866425" y="2108000"/>
              <a:ext cx="179675" cy="64750"/>
            </a:xfrm>
            <a:custGeom>
              <a:avLst/>
              <a:gdLst/>
              <a:ahLst/>
              <a:cxnLst/>
              <a:rect l="l" t="t" r="r" b="b"/>
              <a:pathLst>
                <a:path w="7187" h="2590" extrusionOk="0">
                  <a:moveTo>
                    <a:pt x="6473" y="0"/>
                  </a:moveTo>
                  <a:cubicBezTo>
                    <a:pt x="5731" y="0"/>
                    <a:pt x="4264" y="1127"/>
                    <a:pt x="2950" y="1127"/>
                  </a:cubicBezTo>
                  <a:cubicBezTo>
                    <a:pt x="2917" y="1127"/>
                    <a:pt x="2885" y="1126"/>
                    <a:pt x="2853" y="1125"/>
                  </a:cubicBezTo>
                  <a:cubicBezTo>
                    <a:pt x="2772" y="1122"/>
                    <a:pt x="2693" y="1120"/>
                    <a:pt x="2615" y="1120"/>
                  </a:cubicBezTo>
                  <a:cubicBezTo>
                    <a:pt x="1103" y="1120"/>
                    <a:pt x="0" y="1654"/>
                    <a:pt x="555" y="2220"/>
                  </a:cubicBezTo>
                  <a:cubicBezTo>
                    <a:pt x="816" y="2482"/>
                    <a:pt x="1430" y="2589"/>
                    <a:pt x="2132" y="2589"/>
                  </a:cubicBezTo>
                  <a:cubicBezTo>
                    <a:pt x="3028" y="2589"/>
                    <a:pt x="4069" y="2414"/>
                    <a:pt x="4710" y="2161"/>
                  </a:cubicBezTo>
                  <a:cubicBezTo>
                    <a:pt x="5853" y="1708"/>
                    <a:pt x="7187" y="756"/>
                    <a:pt x="6853" y="196"/>
                  </a:cubicBezTo>
                  <a:cubicBezTo>
                    <a:pt x="6770" y="57"/>
                    <a:pt x="6640" y="0"/>
                    <a:pt x="64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3" name="Google Shape;83;p3"/>
          <p:cNvGrpSpPr/>
          <p:nvPr/>
        </p:nvGrpSpPr>
        <p:grpSpPr>
          <a:xfrm rot="-871861">
            <a:off x="8613977" y="1280030"/>
            <a:ext cx="933308" cy="844364"/>
            <a:chOff x="2321700" y="1787550"/>
            <a:chExt cx="450675" cy="386425"/>
          </a:xfrm>
        </p:grpSpPr>
        <p:sp>
          <p:nvSpPr>
            <p:cNvPr id="84" name="Google Shape;84;p3"/>
            <p:cNvSpPr/>
            <p:nvPr/>
          </p:nvSpPr>
          <p:spPr>
            <a:xfrm>
              <a:off x="2321700" y="1787550"/>
              <a:ext cx="450675" cy="386425"/>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2526500" y="1936425"/>
              <a:ext cx="34550" cy="29700"/>
            </a:xfrm>
            <a:custGeom>
              <a:avLst/>
              <a:gdLst/>
              <a:ahLst/>
              <a:cxnLst/>
              <a:rect l="l" t="t" r="r" b="b"/>
              <a:pathLst>
                <a:path w="1382" h="1188" extrusionOk="0">
                  <a:moveTo>
                    <a:pt x="707" y="1"/>
                  </a:moveTo>
                  <a:cubicBezTo>
                    <a:pt x="639" y="1"/>
                    <a:pt x="569" y="11"/>
                    <a:pt x="500" y="34"/>
                  </a:cubicBezTo>
                  <a:cubicBezTo>
                    <a:pt x="179" y="153"/>
                    <a:pt x="0" y="487"/>
                    <a:pt x="107" y="796"/>
                  </a:cubicBezTo>
                  <a:cubicBezTo>
                    <a:pt x="192" y="1040"/>
                    <a:pt x="423" y="1187"/>
                    <a:pt x="674" y="1187"/>
                  </a:cubicBezTo>
                  <a:cubicBezTo>
                    <a:pt x="743" y="1187"/>
                    <a:pt x="813" y="1177"/>
                    <a:pt x="881" y="1154"/>
                  </a:cubicBezTo>
                  <a:cubicBezTo>
                    <a:pt x="1203" y="1035"/>
                    <a:pt x="1381" y="701"/>
                    <a:pt x="1274" y="392"/>
                  </a:cubicBezTo>
                  <a:cubicBezTo>
                    <a:pt x="1190" y="148"/>
                    <a:pt x="959" y="1"/>
                    <a:pt x="707" y="1"/>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2485125" y="1819000"/>
              <a:ext cx="57775" cy="104050"/>
            </a:xfrm>
            <a:custGeom>
              <a:avLst/>
              <a:gdLst/>
              <a:ahLst/>
              <a:cxnLst/>
              <a:rect l="l" t="t" r="r" b="b"/>
              <a:pathLst>
                <a:path w="2311" h="4162" extrusionOk="0">
                  <a:moveTo>
                    <a:pt x="591" y="0"/>
                  </a:moveTo>
                  <a:cubicBezTo>
                    <a:pt x="556" y="0"/>
                    <a:pt x="521" y="6"/>
                    <a:pt x="488" y="17"/>
                  </a:cubicBezTo>
                  <a:cubicBezTo>
                    <a:pt x="48" y="159"/>
                    <a:pt x="0" y="1195"/>
                    <a:pt x="369" y="2338"/>
                  </a:cubicBezTo>
                  <a:cubicBezTo>
                    <a:pt x="712" y="3389"/>
                    <a:pt x="1291" y="4162"/>
                    <a:pt x="1725" y="4162"/>
                  </a:cubicBezTo>
                  <a:cubicBezTo>
                    <a:pt x="1758" y="4162"/>
                    <a:pt x="1791" y="4157"/>
                    <a:pt x="1822" y="4148"/>
                  </a:cubicBezTo>
                  <a:cubicBezTo>
                    <a:pt x="2251" y="4005"/>
                    <a:pt x="2310" y="2969"/>
                    <a:pt x="1941" y="1826"/>
                  </a:cubicBezTo>
                  <a:cubicBezTo>
                    <a:pt x="1600" y="771"/>
                    <a:pt x="1016" y="0"/>
                    <a:pt x="591"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7" name="Google Shape;87;p3"/>
          <p:cNvGrpSpPr/>
          <p:nvPr/>
        </p:nvGrpSpPr>
        <p:grpSpPr>
          <a:xfrm rot="-822949">
            <a:off x="10235293" y="3976154"/>
            <a:ext cx="1598371" cy="1595020"/>
            <a:chOff x="345025" y="221948"/>
            <a:chExt cx="1016224" cy="1014094"/>
          </a:xfrm>
        </p:grpSpPr>
        <p:sp>
          <p:nvSpPr>
            <p:cNvPr id="88" name="Google Shape;88;p3"/>
            <p:cNvSpPr/>
            <p:nvPr/>
          </p:nvSpPr>
          <p:spPr>
            <a:xfrm rot="3022827">
              <a:off x="496652" y="364477"/>
              <a:ext cx="712970" cy="729036"/>
            </a:xfrm>
            <a:custGeom>
              <a:avLst/>
              <a:gdLst/>
              <a:ahLst/>
              <a:cxnLst/>
              <a:rect l="l" t="t" r="r" b="b"/>
              <a:pathLst>
                <a:path w="16287" h="16654" extrusionOk="0">
                  <a:moveTo>
                    <a:pt x="6602" y="1"/>
                  </a:moveTo>
                  <a:cubicBezTo>
                    <a:pt x="4440" y="1"/>
                    <a:pt x="2474" y="1200"/>
                    <a:pt x="1536" y="2842"/>
                  </a:cubicBezTo>
                  <a:cubicBezTo>
                    <a:pt x="0" y="5533"/>
                    <a:pt x="310" y="8021"/>
                    <a:pt x="1917" y="8473"/>
                  </a:cubicBezTo>
                  <a:cubicBezTo>
                    <a:pt x="2144" y="8536"/>
                    <a:pt x="2350" y="8566"/>
                    <a:pt x="2539" y="8566"/>
                  </a:cubicBezTo>
                  <a:cubicBezTo>
                    <a:pt x="4027" y="8566"/>
                    <a:pt x="4420" y="6743"/>
                    <a:pt x="4906" y="5211"/>
                  </a:cubicBezTo>
                  <a:cubicBezTo>
                    <a:pt x="5274" y="4041"/>
                    <a:pt x="5978" y="3410"/>
                    <a:pt x="6827" y="3410"/>
                  </a:cubicBezTo>
                  <a:cubicBezTo>
                    <a:pt x="7239" y="3410"/>
                    <a:pt x="7685" y="3558"/>
                    <a:pt x="8144" y="3866"/>
                  </a:cubicBezTo>
                  <a:cubicBezTo>
                    <a:pt x="9549" y="4818"/>
                    <a:pt x="8168" y="8938"/>
                    <a:pt x="7013" y="11057"/>
                  </a:cubicBezTo>
                  <a:cubicBezTo>
                    <a:pt x="5858" y="13165"/>
                    <a:pt x="5037" y="16605"/>
                    <a:pt x="7894" y="16653"/>
                  </a:cubicBezTo>
                  <a:cubicBezTo>
                    <a:pt x="7908" y="16653"/>
                    <a:pt x="7922" y="16653"/>
                    <a:pt x="7936" y="16653"/>
                  </a:cubicBezTo>
                  <a:cubicBezTo>
                    <a:pt x="10817" y="16653"/>
                    <a:pt x="16286" y="11800"/>
                    <a:pt x="15883" y="10378"/>
                  </a:cubicBezTo>
                  <a:cubicBezTo>
                    <a:pt x="15623" y="9451"/>
                    <a:pt x="14750" y="9032"/>
                    <a:pt x="13847" y="9032"/>
                  </a:cubicBezTo>
                  <a:cubicBezTo>
                    <a:pt x="13348" y="9032"/>
                    <a:pt x="12839" y="9160"/>
                    <a:pt x="12419" y="9402"/>
                  </a:cubicBezTo>
                  <a:cubicBezTo>
                    <a:pt x="11668" y="9855"/>
                    <a:pt x="11014" y="10438"/>
                    <a:pt x="10490" y="11140"/>
                  </a:cubicBezTo>
                  <a:cubicBezTo>
                    <a:pt x="10490" y="11140"/>
                    <a:pt x="14157" y="4675"/>
                    <a:pt x="10764" y="1663"/>
                  </a:cubicBezTo>
                  <a:cubicBezTo>
                    <a:pt x="9441" y="489"/>
                    <a:pt x="7982" y="1"/>
                    <a:pt x="66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rot="3022827">
              <a:off x="774226" y="318054"/>
              <a:ext cx="184557" cy="226056"/>
            </a:xfrm>
            <a:custGeom>
              <a:avLst/>
              <a:gdLst/>
              <a:ahLst/>
              <a:cxnLst/>
              <a:rect l="l" t="t" r="r" b="b"/>
              <a:pathLst>
                <a:path w="4216" h="5164" extrusionOk="0">
                  <a:moveTo>
                    <a:pt x="3680" y="0"/>
                  </a:moveTo>
                  <a:cubicBezTo>
                    <a:pt x="3129" y="0"/>
                    <a:pt x="1983" y="685"/>
                    <a:pt x="1286" y="1779"/>
                  </a:cubicBezTo>
                  <a:cubicBezTo>
                    <a:pt x="429" y="3112"/>
                    <a:pt x="1" y="4887"/>
                    <a:pt x="715" y="5148"/>
                  </a:cubicBezTo>
                  <a:cubicBezTo>
                    <a:pt x="742" y="5159"/>
                    <a:pt x="768" y="5163"/>
                    <a:pt x="794" y="5163"/>
                  </a:cubicBezTo>
                  <a:cubicBezTo>
                    <a:pt x="1353" y="5163"/>
                    <a:pt x="1689" y="2929"/>
                    <a:pt x="2406" y="2053"/>
                  </a:cubicBezTo>
                  <a:cubicBezTo>
                    <a:pt x="3156" y="1124"/>
                    <a:pt x="4215" y="529"/>
                    <a:pt x="3953" y="112"/>
                  </a:cubicBezTo>
                  <a:cubicBezTo>
                    <a:pt x="3902" y="36"/>
                    <a:pt x="3807" y="0"/>
                    <a:pt x="36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rot="3022827">
              <a:off x="1023192" y="438639"/>
              <a:ext cx="36027" cy="35983"/>
            </a:xfrm>
            <a:custGeom>
              <a:avLst/>
              <a:gdLst/>
              <a:ahLst/>
              <a:cxnLst/>
              <a:rect l="l" t="t" r="r" b="b"/>
              <a:pathLst>
                <a:path w="823" h="822" extrusionOk="0">
                  <a:moveTo>
                    <a:pt x="405" y="0"/>
                  </a:moveTo>
                  <a:cubicBezTo>
                    <a:pt x="179" y="0"/>
                    <a:pt x="1" y="191"/>
                    <a:pt x="1" y="417"/>
                  </a:cubicBezTo>
                  <a:cubicBezTo>
                    <a:pt x="1" y="643"/>
                    <a:pt x="179" y="822"/>
                    <a:pt x="405" y="822"/>
                  </a:cubicBezTo>
                  <a:cubicBezTo>
                    <a:pt x="632" y="822"/>
                    <a:pt x="822" y="643"/>
                    <a:pt x="822" y="417"/>
                  </a:cubicBezTo>
                  <a:cubicBezTo>
                    <a:pt x="822" y="191"/>
                    <a:pt x="632" y="0"/>
                    <a:pt x="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 name="Google Shape;91;p3"/>
          <p:cNvSpPr/>
          <p:nvPr/>
        </p:nvSpPr>
        <p:spPr>
          <a:xfrm>
            <a:off x="452300" y="2154336"/>
            <a:ext cx="373536" cy="344328"/>
          </a:xfrm>
          <a:custGeom>
            <a:avLst/>
            <a:gdLst/>
            <a:ahLst/>
            <a:cxnLst/>
            <a:rect l="l" t="t" r="r" b="b"/>
            <a:pathLst>
              <a:path w="3403" h="3137" extrusionOk="0">
                <a:moveTo>
                  <a:pt x="1673" y="0"/>
                </a:moveTo>
                <a:cubicBezTo>
                  <a:pt x="1551" y="0"/>
                  <a:pt x="1429" y="84"/>
                  <a:pt x="1429" y="250"/>
                </a:cubicBezTo>
                <a:cubicBezTo>
                  <a:pt x="1382" y="631"/>
                  <a:pt x="1370" y="1012"/>
                  <a:pt x="1370" y="1405"/>
                </a:cubicBezTo>
                <a:cubicBezTo>
                  <a:pt x="1013" y="1429"/>
                  <a:pt x="655" y="1417"/>
                  <a:pt x="298" y="1453"/>
                </a:cubicBezTo>
                <a:cubicBezTo>
                  <a:pt x="48" y="1453"/>
                  <a:pt x="1" y="1798"/>
                  <a:pt x="239" y="1870"/>
                </a:cubicBezTo>
                <a:cubicBezTo>
                  <a:pt x="620" y="2013"/>
                  <a:pt x="1025" y="2084"/>
                  <a:pt x="1429" y="2096"/>
                </a:cubicBezTo>
                <a:cubicBezTo>
                  <a:pt x="1465" y="2417"/>
                  <a:pt x="1584" y="2715"/>
                  <a:pt x="1751" y="2989"/>
                </a:cubicBezTo>
                <a:cubicBezTo>
                  <a:pt x="1820" y="3090"/>
                  <a:pt x="1924" y="3136"/>
                  <a:pt x="2026" y="3136"/>
                </a:cubicBezTo>
                <a:cubicBezTo>
                  <a:pt x="2189" y="3136"/>
                  <a:pt x="2346" y="3020"/>
                  <a:pt x="2346" y="2822"/>
                </a:cubicBezTo>
                <a:cubicBezTo>
                  <a:pt x="2358" y="2560"/>
                  <a:pt x="2310" y="2298"/>
                  <a:pt x="2227" y="2036"/>
                </a:cubicBezTo>
                <a:cubicBezTo>
                  <a:pt x="2560" y="1989"/>
                  <a:pt x="2882" y="1882"/>
                  <a:pt x="3168" y="1703"/>
                </a:cubicBezTo>
                <a:cubicBezTo>
                  <a:pt x="3402" y="1550"/>
                  <a:pt x="3336" y="1143"/>
                  <a:pt x="3038" y="1143"/>
                </a:cubicBezTo>
                <a:cubicBezTo>
                  <a:pt x="3033" y="1143"/>
                  <a:pt x="3029" y="1143"/>
                  <a:pt x="3025" y="1143"/>
                </a:cubicBezTo>
                <a:cubicBezTo>
                  <a:pt x="2703" y="1167"/>
                  <a:pt x="2382" y="1227"/>
                  <a:pt x="2072" y="1310"/>
                </a:cubicBezTo>
                <a:cubicBezTo>
                  <a:pt x="2001" y="965"/>
                  <a:pt x="1953" y="608"/>
                  <a:pt x="1917" y="250"/>
                </a:cubicBezTo>
                <a:cubicBezTo>
                  <a:pt x="1917" y="84"/>
                  <a:pt x="1795" y="0"/>
                  <a:pt x="167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3"/>
          <p:cNvSpPr/>
          <p:nvPr/>
        </p:nvSpPr>
        <p:spPr>
          <a:xfrm rot="1938657">
            <a:off x="10861372" y="353881"/>
            <a:ext cx="346237" cy="327643"/>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3"/>
          <p:cNvSpPr/>
          <p:nvPr/>
        </p:nvSpPr>
        <p:spPr>
          <a:xfrm rot="1938657">
            <a:off x="11152320" y="671545"/>
            <a:ext cx="325827" cy="209025"/>
          </a:xfrm>
          <a:custGeom>
            <a:avLst/>
            <a:gdLst/>
            <a:ahLst/>
            <a:cxnLst/>
            <a:rect l="l" t="t" r="r" b="b"/>
            <a:pathLst>
              <a:path w="3049" h="1956" extrusionOk="0">
                <a:moveTo>
                  <a:pt x="1465" y="0"/>
                </a:moveTo>
                <a:cubicBezTo>
                  <a:pt x="1250" y="143"/>
                  <a:pt x="1191" y="381"/>
                  <a:pt x="1203" y="667"/>
                </a:cubicBezTo>
                <a:cubicBezTo>
                  <a:pt x="893" y="691"/>
                  <a:pt x="584" y="715"/>
                  <a:pt x="274" y="727"/>
                </a:cubicBezTo>
                <a:cubicBezTo>
                  <a:pt x="72" y="727"/>
                  <a:pt x="0" y="1072"/>
                  <a:pt x="226" y="1096"/>
                </a:cubicBezTo>
                <a:cubicBezTo>
                  <a:pt x="572" y="1155"/>
                  <a:pt x="929" y="1179"/>
                  <a:pt x="1286" y="1179"/>
                </a:cubicBezTo>
                <a:cubicBezTo>
                  <a:pt x="1334" y="1381"/>
                  <a:pt x="1405" y="1572"/>
                  <a:pt x="1488" y="1751"/>
                </a:cubicBezTo>
                <a:cubicBezTo>
                  <a:pt x="1545" y="1893"/>
                  <a:pt x="1674" y="1956"/>
                  <a:pt x="1800" y="1956"/>
                </a:cubicBezTo>
                <a:cubicBezTo>
                  <a:pt x="1989" y="1956"/>
                  <a:pt x="2170" y="1813"/>
                  <a:pt x="2084" y="1584"/>
                </a:cubicBezTo>
                <a:cubicBezTo>
                  <a:pt x="2024" y="1441"/>
                  <a:pt x="1965" y="1286"/>
                  <a:pt x="1917" y="1143"/>
                </a:cubicBezTo>
                <a:cubicBezTo>
                  <a:pt x="2286" y="1096"/>
                  <a:pt x="2691" y="1048"/>
                  <a:pt x="2965" y="774"/>
                </a:cubicBezTo>
                <a:cubicBezTo>
                  <a:pt x="3048" y="691"/>
                  <a:pt x="3001" y="548"/>
                  <a:pt x="2893" y="512"/>
                </a:cubicBezTo>
                <a:cubicBezTo>
                  <a:pt x="2792" y="483"/>
                  <a:pt x="2690" y="471"/>
                  <a:pt x="2588" y="471"/>
                </a:cubicBezTo>
                <a:cubicBezTo>
                  <a:pt x="2317" y="471"/>
                  <a:pt x="2042" y="552"/>
                  <a:pt x="1774" y="596"/>
                </a:cubicBezTo>
                <a:cubicBezTo>
                  <a:pt x="1727" y="346"/>
                  <a:pt x="1715" y="155"/>
                  <a:pt x="1477"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4" name="Google Shape;94;p3"/>
          <p:cNvGrpSpPr/>
          <p:nvPr/>
        </p:nvGrpSpPr>
        <p:grpSpPr>
          <a:xfrm rot="493885">
            <a:off x="9100797" y="2349512"/>
            <a:ext cx="1250639" cy="1238771"/>
            <a:chOff x="2797650" y="3803725"/>
            <a:chExt cx="787175" cy="819250"/>
          </a:xfrm>
        </p:grpSpPr>
        <p:sp>
          <p:nvSpPr>
            <p:cNvPr id="95" name="Google Shape;95;p3"/>
            <p:cNvSpPr/>
            <p:nvPr/>
          </p:nvSpPr>
          <p:spPr>
            <a:xfrm>
              <a:off x="2797650" y="3803725"/>
              <a:ext cx="787175" cy="819250"/>
            </a:xfrm>
            <a:custGeom>
              <a:avLst/>
              <a:gdLst/>
              <a:ahLst/>
              <a:cxnLst/>
              <a:rect l="l" t="t" r="r" b="b"/>
              <a:pathLst>
                <a:path w="31487" h="32770" extrusionOk="0">
                  <a:moveTo>
                    <a:pt x="19368" y="5206"/>
                  </a:moveTo>
                  <a:cubicBezTo>
                    <a:pt x="20885" y="5206"/>
                    <a:pt x="22337" y="6384"/>
                    <a:pt x="22337" y="8157"/>
                  </a:cubicBezTo>
                  <a:cubicBezTo>
                    <a:pt x="22337" y="9788"/>
                    <a:pt x="21015" y="11110"/>
                    <a:pt x="19384" y="11110"/>
                  </a:cubicBezTo>
                  <a:lnTo>
                    <a:pt x="19372" y="11110"/>
                  </a:lnTo>
                  <a:cubicBezTo>
                    <a:pt x="16741" y="11098"/>
                    <a:pt x="15443" y="7919"/>
                    <a:pt x="17301" y="6074"/>
                  </a:cubicBezTo>
                  <a:cubicBezTo>
                    <a:pt x="17904" y="5474"/>
                    <a:pt x="18644" y="5206"/>
                    <a:pt x="19368" y="5206"/>
                  </a:cubicBezTo>
                  <a:close/>
                  <a:moveTo>
                    <a:pt x="14622" y="16964"/>
                  </a:moveTo>
                  <a:cubicBezTo>
                    <a:pt x="15232" y="16964"/>
                    <a:pt x="15847" y="17082"/>
                    <a:pt x="16431" y="17325"/>
                  </a:cubicBezTo>
                  <a:cubicBezTo>
                    <a:pt x="18217" y="18063"/>
                    <a:pt x="19372" y="19802"/>
                    <a:pt x="19372" y="21730"/>
                  </a:cubicBezTo>
                  <a:cubicBezTo>
                    <a:pt x="19372" y="24362"/>
                    <a:pt x="17241" y="26493"/>
                    <a:pt x="14610" y="26493"/>
                  </a:cubicBezTo>
                  <a:cubicBezTo>
                    <a:pt x="12681" y="26493"/>
                    <a:pt x="10943" y="25326"/>
                    <a:pt x="10216" y="23552"/>
                  </a:cubicBezTo>
                  <a:cubicBezTo>
                    <a:pt x="9478" y="21766"/>
                    <a:pt x="9883" y="19718"/>
                    <a:pt x="11240" y="18361"/>
                  </a:cubicBezTo>
                  <a:cubicBezTo>
                    <a:pt x="12158" y="17451"/>
                    <a:pt x="13381" y="16964"/>
                    <a:pt x="14622" y="16964"/>
                  </a:cubicBezTo>
                  <a:close/>
                  <a:moveTo>
                    <a:pt x="19725" y="1"/>
                  </a:moveTo>
                  <a:cubicBezTo>
                    <a:pt x="19020" y="1"/>
                    <a:pt x="18278" y="84"/>
                    <a:pt x="17503" y="263"/>
                  </a:cubicBezTo>
                  <a:cubicBezTo>
                    <a:pt x="7323" y="2621"/>
                    <a:pt x="10812" y="12110"/>
                    <a:pt x="10812" y="12110"/>
                  </a:cubicBezTo>
                  <a:cubicBezTo>
                    <a:pt x="7811" y="12336"/>
                    <a:pt x="1" y="18694"/>
                    <a:pt x="4632" y="27291"/>
                  </a:cubicBezTo>
                  <a:cubicBezTo>
                    <a:pt x="6708" y="31143"/>
                    <a:pt x="10415" y="32769"/>
                    <a:pt x="14135" y="32769"/>
                  </a:cubicBezTo>
                  <a:cubicBezTo>
                    <a:pt x="18716" y="32769"/>
                    <a:pt x="23317" y="30304"/>
                    <a:pt x="24921" y="26493"/>
                  </a:cubicBezTo>
                  <a:cubicBezTo>
                    <a:pt x="27826" y="19587"/>
                    <a:pt x="23885" y="14884"/>
                    <a:pt x="23885" y="14884"/>
                  </a:cubicBezTo>
                  <a:cubicBezTo>
                    <a:pt x="31486" y="12321"/>
                    <a:pt x="28294" y="1"/>
                    <a:pt x="197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3095025" y="3993950"/>
              <a:ext cx="52100" cy="52425"/>
            </a:xfrm>
            <a:custGeom>
              <a:avLst/>
              <a:gdLst/>
              <a:ahLst/>
              <a:cxnLst/>
              <a:rect l="l" t="t" r="r" b="b"/>
              <a:pathLst>
                <a:path w="2084" h="2097" extrusionOk="0">
                  <a:moveTo>
                    <a:pt x="1048" y="1"/>
                  </a:moveTo>
                  <a:cubicBezTo>
                    <a:pt x="465" y="1"/>
                    <a:pt x="0" y="465"/>
                    <a:pt x="0" y="1048"/>
                  </a:cubicBezTo>
                  <a:cubicBezTo>
                    <a:pt x="0" y="1620"/>
                    <a:pt x="465" y="2096"/>
                    <a:pt x="1048" y="2096"/>
                  </a:cubicBezTo>
                  <a:cubicBezTo>
                    <a:pt x="1619" y="2096"/>
                    <a:pt x="2084" y="1620"/>
                    <a:pt x="2084" y="1048"/>
                  </a:cubicBezTo>
                  <a:cubicBezTo>
                    <a:pt x="2084" y="465"/>
                    <a:pt x="1619" y="1"/>
                    <a:pt x="10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2908675" y="4172500"/>
              <a:ext cx="142325" cy="208700"/>
            </a:xfrm>
            <a:custGeom>
              <a:avLst/>
              <a:gdLst/>
              <a:ahLst/>
              <a:cxnLst/>
              <a:rect l="l" t="t" r="r" b="b"/>
              <a:pathLst>
                <a:path w="5693" h="8348" extrusionOk="0">
                  <a:moveTo>
                    <a:pt x="4297" y="1"/>
                  </a:moveTo>
                  <a:cubicBezTo>
                    <a:pt x="3111" y="1"/>
                    <a:pt x="1775" y="1987"/>
                    <a:pt x="1025" y="4170"/>
                  </a:cubicBezTo>
                  <a:cubicBezTo>
                    <a:pt x="239" y="6456"/>
                    <a:pt x="1" y="8110"/>
                    <a:pt x="882" y="8325"/>
                  </a:cubicBezTo>
                  <a:cubicBezTo>
                    <a:pt x="951" y="8340"/>
                    <a:pt x="1015" y="8348"/>
                    <a:pt x="1075" y="8348"/>
                  </a:cubicBezTo>
                  <a:cubicBezTo>
                    <a:pt x="2349" y="8348"/>
                    <a:pt x="1783" y="4988"/>
                    <a:pt x="2966" y="3658"/>
                  </a:cubicBezTo>
                  <a:cubicBezTo>
                    <a:pt x="4204" y="2265"/>
                    <a:pt x="5692" y="217"/>
                    <a:pt x="4466" y="14"/>
                  </a:cubicBezTo>
                  <a:cubicBezTo>
                    <a:pt x="4410" y="5"/>
                    <a:pt x="4354" y="1"/>
                    <a:pt x="42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3101875" y="3858125"/>
              <a:ext cx="155675" cy="104675"/>
            </a:xfrm>
            <a:custGeom>
              <a:avLst/>
              <a:gdLst/>
              <a:ahLst/>
              <a:cxnLst/>
              <a:rect l="l" t="t" r="r" b="b"/>
              <a:pathLst>
                <a:path w="6227" h="4187" extrusionOk="0">
                  <a:moveTo>
                    <a:pt x="5196" y="1"/>
                  </a:moveTo>
                  <a:cubicBezTo>
                    <a:pt x="4415" y="1"/>
                    <a:pt x="3142" y="589"/>
                    <a:pt x="2179" y="1362"/>
                  </a:cubicBezTo>
                  <a:cubicBezTo>
                    <a:pt x="845" y="2409"/>
                    <a:pt x="0" y="3838"/>
                    <a:pt x="714" y="4148"/>
                  </a:cubicBezTo>
                  <a:cubicBezTo>
                    <a:pt x="776" y="4174"/>
                    <a:pt x="835" y="4186"/>
                    <a:pt x="892" y="4186"/>
                  </a:cubicBezTo>
                  <a:cubicBezTo>
                    <a:pt x="1587" y="4186"/>
                    <a:pt x="2016" y="2368"/>
                    <a:pt x="3512" y="1862"/>
                  </a:cubicBezTo>
                  <a:cubicBezTo>
                    <a:pt x="5144" y="1326"/>
                    <a:pt x="6227" y="945"/>
                    <a:pt x="5822" y="266"/>
                  </a:cubicBezTo>
                  <a:cubicBezTo>
                    <a:pt x="5709" y="82"/>
                    <a:pt x="5487" y="1"/>
                    <a:pt x="51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 name="Google Shape;99;p3"/>
          <p:cNvSpPr/>
          <p:nvPr/>
        </p:nvSpPr>
        <p:spPr>
          <a:xfrm rot="7925415">
            <a:off x="11178827" y="5712270"/>
            <a:ext cx="543239" cy="514063"/>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3"/>
          <p:cNvSpPr/>
          <p:nvPr/>
        </p:nvSpPr>
        <p:spPr>
          <a:xfrm rot="7925529">
            <a:off x="1801995" y="6331580"/>
            <a:ext cx="325827" cy="209025"/>
          </a:xfrm>
          <a:custGeom>
            <a:avLst/>
            <a:gdLst/>
            <a:ahLst/>
            <a:cxnLst/>
            <a:rect l="l" t="t" r="r" b="b"/>
            <a:pathLst>
              <a:path w="3049" h="1956" extrusionOk="0">
                <a:moveTo>
                  <a:pt x="1465" y="0"/>
                </a:moveTo>
                <a:cubicBezTo>
                  <a:pt x="1250" y="143"/>
                  <a:pt x="1191" y="381"/>
                  <a:pt x="1203" y="667"/>
                </a:cubicBezTo>
                <a:cubicBezTo>
                  <a:pt x="893" y="691"/>
                  <a:pt x="584" y="715"/>
                  <a:pt x="274" y="727"/>
                </a:cubicBezTo>
                <a:cubicBezTo>
                  <a:pt x="72" y="727"/>
                  <a:pt x="0" y="1072"/>
                  <a:pt x="226" y="1096"/>
                </a:cubicBezTo>
                <a:cubicBezTo>
                  <a:pt x="572" y="1155"/>
                  <a:pt x="929" y="1179"/>
                  <a:pt x="1286" y="1179"/>
                </a:cubicBezTo>
                <a:cubicBezTo>
                  <a:pt x="1334" y="1381"/>
                  <a:pt x="1405" y="1572"/>
                  <a:pt x="1488" y="1751"/>
                </a:cubicBezTo>
                <a:cubicBezTo>
                  <a:pt x="1545" y="1893"/>
                  <a:pt x="1674" y="1956"/>
                  <a:pt x="1800" y="1956"/>
                </a:cubicBezTo>
                <a:cubicBezTo>
                  <a:pt x="1989" y="1956"/>
                  <a:pt x="2170" y="1813"/>
                  <a:pt x="2084" y="1584"/>
                </a:cubicBezTo>
                <a:cubicBezTo>
                  <a:pt x="2024" y="1441"/>
                  <a:pt x="1965" y="1286"/>
                  <a:pt x="1917" y="1143"/>
                </a:cubicBezTo>
                <a:cubicBezTo>
                  <a:pt x="2286" y="1096"/>
                  <a:pt x="2691" y="1048"/>
                  <a:pt x="2965" y="774"/>
                </a:cubicBezTo>
                <a:cubicBezTo>
                  <a:pt x="3048" y="691"/>
                  <a:pt x="3001" y="548"/>
                  <a:pt x="2893" y="512"/>
                </a:cubicBezTo>
                <a:cubicBezTo>
                  <a:pt x="2792" y="483"/>
                  <a:pt x="2690" y="471"/>
                  <a:pt x="2588" y="471"/>
                </a:cubicBezTo>
                <a:cubicBezTo>
                  <a:pt x="2317" y="471"/>
                  <a:pt x="2042" y="552"/>
                  <a:pt x="1774" y="596"/>
                </a:cubicBezTo>
                <a:cubicBezTo>
                  <a:pt x="1727" y="346"/>
                  <a:pt x="1715" y="155"/>
                  <a:pt x="1477"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1" name="Google Shape;101;p3"/>
          <p:cNvGrpSpPr/>
          <p:nvPr/>
        </p:nvGrpSpPr>
        <p:grpSpPr>
          <a:xfrm rot="2390256">
            <a:off x="8789188" y="5832565"/>
            <a:ext cx="454992" cy="472235"/>
            <a:chOff x="614950" y="1682850"/>
            <a:chExt cx="438175" cy="454900"/>
          </a:xfrm>
        </p:grpSpPr>
        <p:sp>
          <p:nvSpPr>
            <p:cNvPr id="102" name="Google Shape;102;p3"/>
            <p:cNvSpPr/>
            <p:nvPr/>
          </p:nvSpPr>
          <p:spPr>
            <a:xfrm>
              <a:off x="614950" y="1682850"/>
              <a:ext cx="438175" cy="454900"/>
            </a:xfrm>
            <a:custGeom>
              <a:avLst/>
              <a:gdLst/>
              <a:ahLst/>
              <a:cxnLst/>
              <a:rect l="l" t="t" r="r" b="b"/>
              <a:pathLst>
                <a:path w="17527" h="18196" extrusionOk="0">
                  <a:moveTo>
                    <a:pt x="9682" y="1"/>
                  </a:moveTo>
                  <a:cubicBezTo>
                    <a:pt x="6586" y="1"/>
                    <a:pt x="1400" y="4345"/>
                    <a:pt x="762" y="5582"/>
                  </a:cubicBezTo>
                  <a:cubicBezTo>
                    <a:pt x="0" y="7082"/>
                    <a:pt x="2882" y="11261"/>
                    <a:pt x="4084" y="12249"/>
                  </a:cubicBezTo>
                  <a:cubicBezTo>
                    <a:pt x="4502" y="12589"/>
                    <a:pt x="4976" y="12766"/>
                    <a:pt x="5510" y="12766"/>
                  </a:cubicBezTo>
                  <a:cubicBezTo>
                    <a:pt x="6529" y="12766"/>
                    <a:pt x="7767" y="12124"/>
                    <a:pt x="9251" y="10749"/>
                  </a:cubicBezTo>
                  <a:cubicBezTo>
                    <a:pt x="9763" y="10272"/>
                    <a:pt x="10433" y="10032"/>
                    <a:pt x="11064" y="10032"/>
                  </a:cubicBezTo>
                  <a:cubicBezTo>
                    <a:pt x="11961" y="10032"/>
                    <a:pt x="12780" y="10516"/>
                    <a:pt x="12954" y="11487"/>
                  </a:cubicBezTo>
                  <a:cubicBezTo>
                    <a:pt x="13264" y="13142"/>
                    <a:pt x="12347" y="13737"/>
                    <a:pt x="10728" y="14095"/>
                  </a:cubicBezTo>
                  <a:cubicBezTo>
                    <a:pt x="9097" y="14452"/>
                    <a:pt x="7073" y="15333"/>
                    <a:pt x="7680" y="17178"/>
                  </a:cubicBezTo>
                  <a:cubicBezTo>
                    <a:pt x="7910" y="17887"/>
                    <a:pt x="8685" y="18196"/>
                    <a:pt x="9683" y="18196"/>
                  </a:cubicBezTo>
                  <a:cubicBezTo>
                    <a:pt x="11265" y="18196"/>
                    <a:pt x="13407" y="17420"/>
                    <a:pt x="14824" y="16238"/>
                  </a:cubicBezTo>
                  <a:cubicBezTo>
                    <a:pt x="17133" y="14321"/>
                    <a:pt x="17526" y="10761"/>
                    <a:pt x="16336" y="8630"/>
                  </a:cubicBezTo>
                  <a:cubicBezTo>
                    <a:pt x="15497" y="7137"/>
                    <a:pt x="13561" y="6088"/>
                    <a:pt x="11616" y="6088"/>
                  </a:cubicBezTo>
                  <a:cubicBezTo>
                    <a:pt x="10798" y="6088"/>
                    <a:pt x="9979" y="6273"/>
                    <a:pt x="9240" y="6689"/>
                  </a:cubicBezTo>
                  <a:cubicBezTo>
                    <a:pt x="6739" y="8082"/>
                    <a:pt x="6025" y="8749"/>
                    <a:pt x="6025" y="8749"/>
                  </a:cubicBezTo>
                  <a:cubicBezTo>
                    <a:pt x="6025" y="8749"/>
                    <a:pt x="5894" y="7641"/>
                    <a:pt x="5346" y="7129"/>
                  </a:cubicBezTo>
                  <a:cubicBezTo>
                    <a:pt x="5346" y="7129"/>
                    <a:pt x="13621" y="3331"/>
                    <a:pt x="11311" y="664"/>
                  </a:cubicBezTo>
                  <a:cubicBezTo>
                    <a:pt x="10906" y="198"/>
                    <a:pt x="10341" y="1"/>
                    <a:pt x="96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686375" y="1706975"/>
              <a:ext cx="183400" cy="114275"/>
            </a:xfrm>
            <a:custGeom>
              <a:avLst/>
              <a:gdLst/>
              <a:ahLst/>
              <a:cxnLst/>
              <a:rect l="l" t="t" r="r" b="b"/>
              <a:pathLst>
                <a:path w="7336" h="4571" extrusionOk="0">
                  <a:moveTo>
                    <a:pt x="6697" y="0"/>
                  </a:moveTo>
                  <a:cubicBezTo>
                    <a:pt x="5771" y="0"/>
                    <a:pt x="3285" y="1082"/>
                    <a:pt x="1775" y="2319"/>
                  </a:cubicBezTo>
                  <a:cubicBezTo>
                    <a:pt x="1" y="3759"/>
                    <a:pt x="84" y="4307"/>
                    <a:pt x="322" y="4545"/>
                  </a:cubicBezTo>
                  <a:cubicBezTo>
                    <a:pt x="339" y="4562"/>
                    <a:pt x="366" y="4570"/>
                    <a:pt x="401" y="4570"/>
                  </a:cubicBezTo>
                  <a:cubicBezTo>
                    <a:pt x="862" y="4570"/>
                    <a:pt x="2810" y="3198"/>
                    <a:pt x="4204" y="2402"/>
                  </a:cubicBezTo>
                  <a:cubicBezTo>
                    <a:pt x="5704" y="1545"/>
                    <a:pt x="7335" y="497"/>
                    <a:pt x="7026" y="104"/>
                  </a:cubicBezTo>
                  <a:cubicBezTo>
                    <a:pt x="6972" y="33"/>
                    <a:pt x="6858" y="0"/>
                    <a:pt x="6697"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656325" y="1827450"/>
              <a:ext cx="22050" cy="22050"/>
            </a:xfrm>
            <a:custGeom>
              <a:avLst/>
              <a:gdLst/>
              <a:ahLst/>
              <a:cxnLst/>
              <a:rect l="l" t="t" r="r" b="b"/>
              <a:pathLst>
                <a:path w="882" h="882" extrusionOk="0">
                  <a:moveTo>
                    <a:pt x="441" y="0"/>
                  </a:moveTo>
                  <a:cubicBezTo>
                    <a:pt x="203" y="0"/>
                    <a:pt x="0" y="202"/>
                    <a:pt x="0" y="441"/>
                  </a:cubicBezTo>
                  <a:cubicBezTo>
                    <a:pt x="0" y="679"/>
                    <a:pt x="203" y="881"/>
                    <a:pt x="441" y="881"/>
                  </a:cubicBezTo>
                  <a:cubicBezTo>
                    <a:pt x="691" y="881"/>
                    <a:pt x="881" y="679"/>
                    <a:pt x="881" y="441"/>
                  </a:cubicBezTo>
                  <a:cubicBezTo>
                    <a:pt x="881" y="202"/>
                    <a:pt x="691" y="0"/>
                    <a:pt x="441"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5" name="Google Shape;105;p3"/>
          <p:cNvSpPr/>
          <p:nvPr/>
        </p:nvSpPr>
        <p:spPr>
          <a:xfrm rot="7925529">
            <a:off x="6839746" y="871594"/>
            <a:ext cx="346237" cy="327644"/>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3"/>
          <p:cNvSpPr txBox="1"/>
          <p:nvPr/>
        </p:nvSpPr>
        <p:spPr>
          <a:xfrm>
            <a:off x="1765300" y="4821167"/>
            <a:ext cx="7188400" cy="11240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400"/>
              </a:spcBef>
              <a:spcAft>
                <a:spcPts val="0"/>
              </a:spcAft>
              <a:buNone/>
            </a:pPr>
            <a:r>
              <a:rPr lang="en" sz="1600" b="1">
                <a:solidFill>
                  <a:srgbClr val="FFFFFF"/>
                </a:solidFill>
                <a:latin typeface="Comfortaa"/>
                <a:ea typeface="Comfortaa"/>
                <a:cs typeface="Comfortaa"/>
                <a:sym typeface="Comfortaa"/>
              </a:rPr>
              <a:t>CREDITS: </a:t>
            </a:r>
            <a:r>
              <a:rPr lang="en" sz="1600">
                <a:solidFill>
                  <a:srgbClr val="FFFFFF"/>
                </a:solidFill>
                <a:latin typeface="Comfortaa"/>
                <a:ea typeface="Comfortaa"/>
                <a:cs typeface="Comfortaa"/>
                <a:sym typeface="Comfortaa"/>
              </a:rPr>
              <a:t>This presentation template was created by </a:t>
            </a:r>
            <a:r>
              <a:rPr lang="en" sz="1600" b="1">
                <a:solidFill>
                  <a:srgbClr val="FFFFFF"/>
                </a:solidFill>
                <a:uFill>
                  <a:noFill/>
                </a:uFill>
                <a:latin typeface="Comfortaa"/>
                <a:ea typeface="Comfortaa"/>
                <a:cs typeface="Comfortaa"/>
                <a:sym typeface="Comfortaa"/>
                <a:hlinkClick r:id="rId2">
                  <a:extLst>
                    <a:ext uri="{A12FA001-AC4F-418D-AE19-62706E023703}">
                      <ahyp:hlinkClr xmlns:ahyp="http://schemas.microsoft.com/office/drawing/2018/hyperlinkcolor" val="tx"/>
                    </a:ext>
                  </a:extLst>
                </a:hlinkClick>
              </a:rPr>
              <a:t>Slidesgo</a:t>
            </a:r>
            <a:r>
              <a:rPr lang="en" sz="1600">
                <a:solidFill>
                  <a:srgbClr val="FFFFFF"/>
                </a:solidFill>
                <a:latin typeface="Comfortaa"/>
                <a:ea typeface="Comfortaa"/>
                <a:cs typeface="Comfortaa"/>
                <a:sym typeface="Comfortaa"/>
              </a:rPr>
              <a:t>, including icons by </a:t>
            </a:r>
            <a:r>
              <a:rPr lang="en" sz="1600" b="1">
                <a:solidFill>
                  <a:srgbClr val="FFFFFF"/>
                </a:solidFill>
                <a:uFill>
                  <a:noFill/>
                </a:uFill>
                <a:latin typeface="Comfortaa"/>
                <a:ea typeface="Comfortaa"/>
                <a:cs typeface="Comfortaa"/>
                <a:sym typeface="Comfortaa"/>
                <a:hlinkClick r:id="rId3">
                  <a:extLst>
                    <a:ext uri="{A12FA001-AC4F-418D-AE19-62706E023703}">
                      <ahyp:hlinkClr xmlns:ahyp="http://schemas.microsoft.com/office/drawing/2018/hyperlinkcolor" val="tx"/>
                    </a:ext>
                  </a:extLst>
                </a:hlinkClick>
              </a:rPr>
              <a:t>Flaticon</a:t>
            </a:r>
            <a:r>
              <a:rPr lang="en" sz="1600">
                <a:solidFill>
                  <a:srgbClr val="FFFFFF"/>
                </a:solidFill>
                <a:latin typeface="Comfortaa"/>
                <a:ea typeface="Comfortaa"/>
                <a:cs typeface="Comfortaa"/>
                <a:sym typeface="Comfortaa"/>
              </a:rPr>
              <a:t>, and infographics &amp; images by </a:t>
            </a:r>
            <a:r>
              <a:rPr lang="en" sz="1600" b="1">
                <a:solidFill>
                  <a:srgbClr val="FFFFFF"/>
                </a:solidFill>
                <a:uFill>
                  <a:noFill/>
                </a:uFill>
                <a:latin typeface="Comfortaa"/>
                <a:ea typeface="Comfortaa"/>
                <a:cs typeface="Comfortaa"/>
                <a:sym typeface="Comfortaa"/>
                <a:hlinkClick r:id="rId4">
                  <a:extLst>
                    <a:ext uri="{A12FA001-AC4F-418D-AE19-62706E023703}">
                      <ahyp:hlinkClr xmlns:ahyp="http://schemas.microsoft.com/office/drawing/2018/hyperlinkcolor" val="tx"/>
                    </a:ext>
                  </a:extLst>
                </a:hlinkClick>
              </a:rPr>
              <a:t>Freepik</a:t>
            </a:r>
            <a:endParaRPr sz="2133" b="1">
              <a:solidFill>
                <a:srgbClr val="FFFFFF"/>
              </a:solidFill>
              <a:latin typeface="Comfortaa"/>
              <a:ea typeface="Comfortaa"/>
              <a:cs typeface="Comfortaa"/>
              <a:sym typeface="Comfortaa"/>
            </a:endParaRPr>
          </a:p>
        </p:txBody>
      </p:sp>
    </p:spTree>
    <p:extLst>
      <p:ext uri="{BB962C8B-B14F-4D97-AF65-F5344CB8AC3E}">
        <p14:creationId xmlns:p14="http://schemas.microsoft.com/office/powerpoint/2010/main" val="8563039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68"/>
        <p:cNvGrpSpPr/>
        <p:nvPr/>
      </p:nvGrpSpPr>
      <p:grpSpPr>
        <a:xfrm>
          <a:off x="0" y="0"/>
          <a:ext cx="0" cy="0"/>
          <a:chOff x="0" y="0"/>
          <a:chExt cx="0" cy="0"/>
        </a:xfrm>
      </p:grpSpPr>
      <p:sp>
        <p:nvSpPr>
          <p:cNvPr id="369" name="Google Shape;369;p21"/>
          <p:cNvSpPr/>
          <p:nvPr/>
        </p:nvSpPr>
        <p:spPr>
          <a:xfrm rot="10800000">
            <a:off x="0" y="-6306"/>
            <a:ext cx="2908384" cy="6870607"/>
          </a:xfrm>
          <a:custGeom>
            <a:avLst/>
            <a:gdLst/>
            <a:ahLst/>
            <a:cxnLst/>
            <a:rect l="l" t="t" r="r" b="b"/>
            <a:pathLst>
              <a:path w="34625" h="76391" extrusionOk="0">
                <a:moveTo>
                  <a:pt x="34624" y="0"/>
                </a:moveTo>
                <a:lnTo>
                  <a:pt x="10050" y="72"/>
                </a:lnTo>
                <a:cubicBezTo>
                  <a:pt x="10050" y="72"/>
                  <a:pt x="1" y="6370"/>
                  <a:pt x="10050" y="20670"/>
                </a:cubicBezTo>
                <a:cubicBezTo>
                  <a:pt x="20110" y="34969"/>
                  <a:pt x="18979" y="38791"/>
                  <a:pt x="16288" y="51257"/>
                </a:cubicBezTo>
                <a:cubicBezTo>
                  <a:pt x="13598" y="63722"/>
                  <a:pt x="34624" y="76391"/>
                  <a:pt x="34624" y="76391"/>
                </a:cubicBezTo>
                <a:lnTo>
                  <a:pt x="34624"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21"/>
          <p:cNvSpPr txBox="1">
            <a:spLocks noGrp="1"/>
          </p:cNvSpPr>
          <p:nvPr>
            <p:ph type="title"/>
          </p:nvPr>
        </p:nvSpPr>
        <p:spPr>
          <a:xfrm>
            <a:off x="965200" y="593367"/>
            <a:ext cx="6756400" cy="1006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371" name="Google Shape;371;p21"/>
          <p:cNvSpPr txBox="1">
            <a:spLocks noGrp="1"/>
          </p:cNvSpPr>
          <p:nvPr>
            <p:ph type="body" idx="1"/>
          </p:nvPr>
        </p:nvSpPr>
        <p:spPr>
          <a:xfrm>
            <a:off x="965167" y="2759000"/>
            <a:ext cx="3899600" cy="13400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SzPts val="1200"/>
              <a:buChar char="●"/>
              <a:defRPr sz="1867">
                <a:solidFill>
                  <a:srgbClr val="FFFFFF"/>
                </a:solidFill>
              </a:defRPr>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372" name="Google Shape;372;p21"/>
          <p:cNvSpPr/>
          <p:nvPr/>
        </p:nvSpPr>
        <p:spPr>
          <a:xfrm rot="930717">
            <a:off x="692580" y="861233"/>
            <a:ext cx="272368" cy="236729"/>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21"/>
          <p:cNvSpPr/>
          <p:nvPr/>
        </p:nvSpPr>
        <p:spPr>
          <a:xfrm rot="-522159">
            <a:off x="11153681" y="790724"/>
            <a:ext cx="272364" cy="236728"/>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21"/>
          <p:cNvSpPr/>
          <p:nvPr/>
        </p:nvSpPr>
        <p:spPr>
          <a:xfrm rot="-522202">
            <a:off x="10815560" y="474159"/>
            <a:ext cx="379061" cy="329455"/>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288712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nly Title 2">
  <p:cSld name="Only Title 2">
    <p:spTree>
      <p:nvGrpSpPr>
        <p:cNvPr id="1" name="Shape 375"/>
        <p:cNvGrpSpPr/>
        <p:nvPr/>
      </p:nvGrpSpPr>
      <p:grpSpPr>
        <a:xfrm>
          <a:off x="0" y="0"/>
          <a:ext cx="0" cy="0"/>
          <a:chOff x="0" y="0"/>
          <a:chExt cx="0" cy="0"/>
        </a:xfrm>
      </p:grpSpPr>
      <p:sp>
        <p:nvSpPr>
          <p:cNvPr id="376" name="Google Shape;376;p22"/>
          <p:cNvSpPr/>
          <p:nvPr/>
        </p:nvSpPr>
        <p:spPr>
          <a:xfrm flipH="1">
            <a:off x="7" y="1393240"/>
            <a:ext cx="9753708" cy="5464769"/>
          </a:xfrm>
          <a:custGeom>
            <a:avLst/>
            <a:gdLst/>
            <a:ahLst/>
            <a:cxnLst/>
            <a:rect l="l" t="t" r="r" b="b"/>
            <a:pathLst>
              <a:path w="97775" h="54781" extrusionOk="0">
                <a:moveTo>
                  <a:pt x="97774" y="0"/>
                </a:moveTo>
                <a:cubicBezTo>
                  <a:pt x="86952" y="4370"/>
                  <a:pt x="82380" y="20122"/>
                  <a:pt x="76379" y="26634"/>
                </a:cubicBezTo>
                <a:cubicBezTo>
                  <a:pt x="70134" y="33404"/>
                  <a:pt x="56141" y="33809"/>
                  <a:pt x="41131" y="33809"/>
                </a:cubicBezTo>
                <a:cubicBezTo>
                  <a:pt x="39086" y="33809"/>
                  <a:pt x="37023" y="33802"/>
                  <a:pt x="34957" y="33802"/>
                </a:cubicBezTo>
                <a:cubicBezTo>
                  <a:pt x="18836" y="33802"/>
                  <a:pt x="0" y="54781"/>
                  <a:pt x="0" y="54781"/>
                </a:cubicBezTo>
                <a:lnTo>
                  <a:pt x="97774" y="54781"/>
                </a:lnTo>
                <a:lnTo>
                  <a:pt x="97774"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22"/>
          <p:cNvSpPr txBox="1">
            <a:spLocks noGrp="1"/>
          </p:cNvSpPr>
          <p:nvPr>
            <p:ph type="title"/>
          </p:nvPr>
        </p:nvSpPr>
        <p:spPr>
          <a:xfrm>
            <a:off x="965200" y="593367"/>
            <a:ext cx="5245200" cy="82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378" name="Google Shape;378;p22"/>
          <p:cNvSpPr/>
          <p:nvPr/>
        </p:nvSpPr>
        <p:spPr>
          <a:xfrm rot="-2700178">
            <a:off x="298351" y="2016740"/>
            <a:ext cx="271335" cy="263317"/>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22"/>
          <p:cNvSpPr/>
          <p:nvPr/>
        </p:nvSpPr>
        <p:spPr>
          <a:xfrm rot="-2700178">
            <a:off x="10128151" y="6233140"/>
            <a:ext cx="271335" cy="263317"/>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229456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ly Title 3">
  <p:cSld name="Only Title 3">
    <p:spTree>
      <p:nvGrpSpPr>
        <p:cNvPr id="1" name="Shape 380"/>
        <p:cNvGrpSpPr/>
        <p:nvPr/>
      </p:nvGrpSpPr>
      <p:grpSpPr>
        <a:xfrm>
          <a:off x="0" y="0"/>
          <a:ext cx="0" cy="0"/>
          <a:chOff x="0" y="0"/>
          <a:chExt cx="0" cy="0"/>
        </a:xfrm>
      </p:grpSpPr>
      <p:sp>
        <p:nvSpPr>
          <p:cNvPr id="381" name="Google Shape;381;p23"/>
          <p:cNvSpPr/>
          <p:nvPr/>
        </p:nvSpPr>
        <p:spPr>
          <a:xfrm rot="10800000" flipH="1">
            <a:off x="500733" y="-5"/>
            <a:ext cx="11691288" cy="4229105"/>
          </a:xfrm>
          <a:custGeom>
            <a:avLst/>
            <a:gdLst/>
            <a:ahLst/>
            <a:cxnLst/>
            <a:rect l="l" t="t" r="r" b="b"/>
            <a:pathLst>
              <a:path w="96251" h="34817" extrusionOk="0">
                <a:moveTo>
                  <a:pt x="95847" y="1"/>
                </a:moveTo>
                <a:cubicBezTo>
                  <a:pt x="82372" y="1"/>
                  <a:pt x="71829" y="6460"/>
                  <a:pt x="66890" y="8051"/>
                </a:cubicBezTo>
                <a:cubicBezTo>
                  <a:pt x="62106" y="9588"/>
                  <a:pt x="54877" y="12752"/>
                  <a:pt x="40865" y="12752"/>
                </a:cubicBezTo>
                <a:cubicBezTo>
                  <a:pt x="37718" y="12752"/>
                  <a:pt x="34229" y="12592"/>
                  <a:pt x="30349" y="12219"/>
                </a:cubicBezTo>
                <a:cubicBezTo>
                  <a:pt x="29447" y="12132"/>
                  <a:pt x="28569" y="12090"/>
                  <a:pt x="27715" y="12090"/>
                </a:cubicBezTo>
                <a:cubicBezTo>
                  <a:pt x="8537" y="12090"/>
                  <a:pt x="1463" y="33058"/>
                  <a:pt x="893" y="33674"/>
                </a:cubicBezTo>
                <a:lnTo>
                  <a:pt x="0" y="34817"/>
                </a:lnTo>
                <a:lnTo>
                  <a:pt x="96250" y="34817"/>
                </a:lnTo>
                <a:lnTo>
                  <a:pt x="96250" y="3"/>
                </a:lnTo>
                <a:cubicBezTo>
                  <a:pt x="96116" y="2"/>
                  <a:pt x="95981" y="1"/>
                  <a:pt x="95847"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2" name="Google Shape;382;p23"/>
          <p:cNvSpPr txBox="1">
            <a:spLocks noGrp="1"/>
          </p:cNvSpPr>
          <p:nvPr>
            <p:ph type="title"/>
          </p:nvPr>
        </p:nvSpPr>
        <p:spPr>
          <a:xfrm>
            <a:off x="965200" y="593367"/>
            <a:ext cx="7836000" cy="82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383" name="Google Shape;383;p23"/>
          <p:cNvSpPr/>
          <p:nvPr/>
        </p:nvSpPr>
        <p:spPr>
          <a:xfrm rot="-2700000">
            <a:off x="10400693" y="910311"/>
            <a:ext cx="384288" cy="372932"/>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107757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ly Title 4">
  <p:cSld name="Only Title 4">
    <p:spTree>
      <p:nvGrpSpPr>
        <p:cNvPr id="1" name="Shape 384"/>
        <p:cNvGrpSpPr/>
        <p:nvPr/>
      </p:nvGrpSpPr>
      <p:grpSpPr>
        <a:xfrm>
          <a:off x="0" y="0"/>
          <a:ext cx="0" cy="0"/>
          <a:chOff x="0" y="0"/>
          <a:chExt cx="0" cy="0"/>
        </a:xfrm>
      </p:grpSpPr>
      <p:sp>
        <p:nvSpPr>
          <p:cNvPr id="385" name="Google Shape;385;p24"/>
          <p:cNvSpPr/>
          <p:nvPr/>
        </p:nvSpPr>
        <p:spPr>
          <a:xfrm flipH="1">
            <a:off x="12" y="4229100"/>
            <a:ext cx="11691288" cy="2641565"/>
          </a:xfrm>
          <a:custGeom>
            <a:avLst/>
            <a:gdLst/>
            <a:ahLst/>
            <a:cxnLst/>
            <a:rect l="l" t="t" r="r" b="b"/>
            <a:pathLst>
              <a:path w="96251" h="34817" extrusionOk="0">
                <a:moveTo>
                  <a:pt x="95847" y="1"/>
                </a:moveTo>
                <a:cubicBezTo>
                  <a:pt x="82372" y="1"/>
                  <a:pt x="71829" y="6460"/>
                  <a:pt x="66890" y="8051"/>
                </a:cubicBezTo>
                <a:cubicBezTo>
                  <a:pt x="62106" y="9588"/>
                  <a:pt x="54877" y="12752"/>
                  <a:pt x="40865" y="12752"/>
                </a:cubicBezTo>
                <a:cubicBezTo>
                  <a:pt x="37718" y="12752"/>
                  <a:pt x="34229" y="12592"/>
                  <a:pt x="30349" y="12219"/>
                </a:cubicBezTo>
                <a:cubicBezTo>
                  <a:pt x="29447" y="12132"/>
                  <a:pt x="28569" y="12090"/>
                  <a:pt x="27715" y="12090"/>
                </a:cubicBezTo>
                <a:cubicBezTo>
                  <a:pt x="8537" y="12090"/>
                  <a:pt x="1463" y="33058"/>
                  <a:pt x="893" y="33674"/>
                </a:cubicBezTo>
                <a:lnTo>
                  <a:pt x="0" y="34817"/>
                </a:lnTo>
                <a:lnTo>
                  <a:pt x="96250" y="34817"/>
                </a:lnTo>
                <a:lnTo>
                  <a:pt x="96250" y="3"/>
                </a:lnTo>
                <a:cubicBezTo>
                  <a:pt x="96116" y="2"/>
                  <a:pt x="95981" y="1"/>
                  <a:pt x="958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6" name="Google Shape;386;p24"/>
          <p:cNvSpPr txBox="1">
            <a:spLocks noGrp="1"/>
          </p:cNvSpPr>
          <p:nvPr>
            <p:ph type="title"/>
          </p:nvPr>
        </p:nvSpPr>
        <p:spPr>
          <a:xfrm>
            <a:off x="965200" y="593367"/>
            <a:ext cx="7836000" cy="82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387" name="Google Shape;387;p24"/>
          <p:cNvSpPr/>
          <p:nvPr/>
        </p:nvSpPr>
        <p:spPr>
          <a:xfrm rot="-2700000">
            <a:off x="11231427" y="5164811"/>
            <a:ext cx="384288" cy="372932"/>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482882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ly Title 5">
  <p:cSld name="Only Title 5">
    <p:spTree>
      <p:nvGrpSpPr>
        <p:cNvPr id="1" name="Shape 388"/>
        <p:cNvGrpSpPr/>
        <p:nvPr/>
      </p:nvGrpSpPr>
      <p:grpSpPr>
        <a:xfrm>
          <a:off x="0" y="0"/>
          <a:ext cx="0" cy="0"/>
          <a:chOff x="0" y="0"/>
          <a:chExt cx="0" cy="0"/>
        </a:xfrm>
      </p:grpSpPr>
      <p:sp>
        <p:nvSpPr>
          <p:cNvPr id="389" name="Google Shape;389;p25"/>
          <p:cNvSpPr/>
          <p:nvPr/>
        </p:nvSpPr>
        <p:spPr>
          <a:xfrm>
            <a:off x="965200" y="2222503"/>
            <a:ext cx="11227037" cy="4635419"/>
          </a:xfrm>
          <a:custGeom>
            <a:avLst/>
            <a:gdLst/>
            <a:ahLst/>
            <a:cxnLst/>
            <a:rect l="l" t="t" r="r" b="b"/>
            <a:pathLst>
              <a:path w="96251" h="34817" extrusionOk="0">
                <a:moveTo>
                  <a:pt x="95847" y="1"/>
                </a:moveTo>
                <a:cubicBezTo>
                  <a:pt x="82372" y="1"/>
                  <a:pt x="71829" y="6460"/>
                  <a:pt x="66890" y="8051"/>
                </a:cubicBezTo>
                <a:cubicBezTo>
                  <a:pt x="62106" y="9588"/>
                  <a:pt x="54877" y="12752"/>
                  <a:pt x="40865" y="12752"/>
                </a:cubicBezTo>
                <a:cubicBezTo>
                  <a:pt x="37718" y="12752"/>
                  <a:pt x="34229" y="12592"/>
                  <a:pt x="30349" y="12219"/>
                </a:cubicBezTo>
                <a:cubicBezTo>
                  <a:pt x="29447" y="12132"/>
                  <a:pt x="28569" y="12090"/>
                  <a:pt x="27715" y="12090"/>
                </a:cubicBezTo>
                <a:cubicBezTo>
                  <a:pt x="8537" y="12090"/>
                  <a:pt x="1463" y="33058"/>
                  <a:pt x="893" y="33674"/>
                </a:cubicBezTo>
                <a:lnTo>
                  <a:pt x="0" y="34817"/>
                </a:lnTo>
                <a:lnTo>
                  <a:pt x="96250" y="34817"/>
                </a:lnTo>
                <a:lnTo>
                  <a:pt x="96250" y="3"/>
                </a:lnTo>
                <a:cubicBezTo>
                  <a:pt x="96116" y="2"/>
                  <a:pt x="95981" y="1"/>
                  <a:pt x="958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0" name="Google Shape;390;p25"/>
          <p:cNvSpPr txBox="1">
            <a:spLocks noGrp="1"/>
          </p:cNvSpPr>
          <p:nvPr>
            <p:ph type="title"/>
          </p:nvPr>
        </p:nvSpPr>
        <p:spPr>
          <a:xfrm>
            <a:off x="965200" y="593367"/>
            <a:ext cx="3048000" cy="82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391" name="Google Shape;391;p25"/>
          <p:cNvSpPr/>
          <p:nvPr/>
        </p:nvSpPr>
        <p:spPr>
          <a:xfrm rot="-2700000">
            <a:off x="588827" y="3120111"/>
            <a:ext cx="384288" cy="372932"/>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022732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392"/>
        <p:cNvGrpSpPr/>
        <p:nvPr/>
      </p:nvGrpSpPr>
      <p:grpSpPr>
        <a:xfrm>
          <a:off x="0" y="0"/>
          <a:ext cx="0" cy="0"/>
          <a:chOff x="0" y="0"/>
          <a:chExt cx="0" cy="0"/>
        </a:xfrm>
      </p:grpSpPr>
      <p:sp>
        <p:nvSpPr>
          <p:cNvPr id="393" name="Google Shape;393;p26"/>
          <p:cNvSpPr txBox="1">
            <a:spLocks noGrp="1"/>
          </p:cNvSpPr>
          <p:nvPr>
            <p:ph type="subTitle" idx="1"/>
          </p:nvPr>
        </p:nvSpPr>
        <p:spPr>
          <a:xfrm>
            <a:off x="965200" y="1410699"/>
            <a:ext cx="10266800" cy="4717600"/>
          </a:xfrm>
          <a:prstGeom prst="rect">
            <a:avLst/>
          </a:prstGeom>
        </p:spPr>
        <p:txBody>
          <a:bodyPr spcFirstLastPara="1" wrap="square" lIns="91425" tIns="91425" rIns="91425" bIns="91425" anchor="t" anchorCtr="0">
            <a:noAutofit/>
          </a:bodyPr>
          <a:lstStyle>
            <a:lvl1pPr lvl="0">
              <a:spcBef>
                <a:spcPts val="0"/>
              </a:spcBef>
              <a:spcAft>
                <a:spcPts val="0"/>
              </a:spcAft>
              <a:buSzPts val="1200"/>
              <a:buAutoNum type="arabicPeriod"/>
              <a:defRPr sz="1600"/>
            </a:lvl1pPr>
            <a:lvl2pPr lvl="1">
              <a:spcBef>
                <a:spcPts val="2133"/>
              </a:spcBef>
              <a:spcAft>
                <a:spcPts val="0"/>
              </a:spcAft>
              <a:buSzPts val="1500"/>
              <a:buAutoNum type="alphaLcPeriod"/>
              <a:defRPr/>
            </a:lvl2pPr>
            <a:lvl3pPr lvl="2">
              <a:spcBef>
                <a:spcPts val="2133"/>
              </a:spcBef>
              <a:spcAft>
                <a:spcPts val="0"/>
              </a:spcAft>
              <a:buSzPts val="1500"/>
              <a:buAutoNum type="romanLcPeriod"/>
              <a:defRPr/>
            </a:lvl3pPr>
            <a:lvl4pPr lvl="3">
              <a:spcBef>
                <a:spcPts val="2133"/>
              </a:spcBef>
              <a:spcAft>
                <a:spcPts val="0"/>
              </a:spcAft>
              <a:buSzPts val="1500"/>
              <a:buAutoNum type="arabicPeriod"/>
              <a:defRPr/>
            </a:lvl4pPr>
            <a:lvl5pPr lvl="4">
              <a:spcBef>
                <a:spcPts val="2133"/>
              </a:spcBef>
              <a:spcAft>
                <a:spcPts val="0"/>
              </a:spcAft>
              <a:buSzPts val="1500"/>
              <a:buAutoNum type="alphaLcPeriod"/>
              <a:defRPr/>
            </a:lvl5pPr>
            <a:lvl6pPr lvl="5">
              <a:spcBef>
                <a:spcPts val="2133"/>
              </a:spcBef>
              <a:spcAft>
                <a:spcPts val="0"/>
              </a:spcAft>
              <a:buSzPts val="1500"/>
              <a:buAutoNum type="romanLcPeriod"/>
              <a:defRPr/>
            </a:lvl6pPr>
            <a:lvl7pPr lvl="6">
              <a:spcBef>
                <a:spcPts val="2133"/>
              </a:spcBef>
              <a:spcAft>
                <a:spcPts val="0"/>
              </a:spcAft>
              <a:buSzPts val="1400"/>
              <a:buAutoNum type="arabicPeriod"/>
              <a:defRPr/>
            </a:lvl7pPr>
            <a:lvl8pPr lvl="7">
              <a:spcBef>
                <a:spcPts val="2133"/>
              </a:spcBef>
              <a:spcAft>
                <a:spcPts val="0"/>
              </a:spcAft>
              <a:buSzPts val="1400"/>
              <a:buAutoNum type="alphaLcPeriod"/>
              <a:defRPr/>
            </a:lvl8pPr>
            <a:lvl9pPr lvl="8">
              <a:spcBef>
                <a:spcPts val="2133"/>
              </a:spcBef>
              <a:spcAft>
                <a:spcPts val="2133"/>
              </a:spcAft>
              <a:buSzPts val="1400"/>
              <a:buAutoNum type="romanLcPeriod"/>
              <a:defRPr/>
            </a:lvl9pPr>
          </a:lstStyle>
          <a:p>
            <a:endParaRPr/>
          </a:p>
        </p:txBody>
      </p:sp>
      <p:sp>
        <p:nvSpPr>
          <p:cNvPr id="394" name="Google Shape;394;p26"/>
          <p:cNvSpPr txBox="1">
            <a:spLocks noGrp="1"/>
          </p:cNvSpPr>
          <p:nvPr>
            <p:ph type="title"/>
          </p:nvPr>
        </p:nvSpPr>
        <p:spPr>
          <a:xfrm>
            <a:off x="965200" y="593367"/>
            <a:ext cx="8953600" cy="82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41949861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subtitle ">
  <p:cSld name="Title and subtitle ">
    <p:spTree>
      <p:nvGrpSpPr>
        <p:cNvPr id="1" name="Shape 395"/>
        <p:cNvGrpSpPr/>
        <p:nvPr/>
      </p:nvGrpSpPr>
      <p:grpSpPr>
        <a:xfrm>
          <a:off x="0" y="0"/>
          <a:ext cx="0" cy="0"/>
          <a:chOff x="0" y="0"/>
          <a:chExt cx="0" cy="0"/>
        </a:xfrm>
      </p:grpSpPr>
      <p:sp>
        <p:nvSpPr>
          <p:cNvPr id="396" name="Google Shape;396;p27"/>
          <p:cNvSpPr/>
          <p:nvPr/>
        </p:nvSpPr>
        <p:spPr>
          <a:xfrm flipH="1">
            <a:off x="-15" y="2222569"/>
            <a:ext cx="11227037" cy="4635419"/>
          </a:xfrm>
          <a:custGeom>
            <a:avLst/>
            <a:gdLst/>
            <a:ahLst/>
            <a:cxnLst/>
            <a:rect l="l" t="t" r="r" b="b"/>
            <a:pathLst>
              <a:path w="96251" h="34817" extrusionOk="0">
                <a:moveTo>
                  <a:pt x="95847" y="1"/>
                </a:moveTo>
                <a:cubicBezTo>
                  <a:pt x="82372" y="1"/>
                  <a:pt x="71829" y="6460"/>
                  <a:pt x="66890" y="8051"/>
                </a:cubicBezTo>
                <a:cubicBezTo>
                  <a:pt x="62106" y="9588"/>
                  <a:pt x="54877" y="12752"/>
                  <a:pt x="40865" y="12752"/>
                </a:cubicBezTo>
                <a:cubicBezTo>
                  <a:pt x="37718" y="12752"/>
                  <a:pt x="34229" y="12592"/>
                  <a:pt x="30349" y="12219"/>
                </a:cubicBezTo>
                <a:cubicBezTo>
                  <a:pt x="29447" y="12132"/>
                  <a:pt x="28569" y="12090"/>
                  <a:pt x="27715" y="12090"/>
                </a:cubicBezTo>
                <a:cubicBezTo>
                  <a:pt x="8537" y="12090"/>
                  <a:pt x="1463" y="33058"/>
                  <a:pt x="893" y="33674"/>
                </a:cubicBezTo>
                <a:lnTo>
                  <a:pt x="0" y="34817"/>
                </a:lnTo>
                <a:lnTo>
                  <a:pt x="96250" y="34817"/>
                </a:lnTo>
                <a:lnTo>
                  <a:pt x="96250" y="3"/>
                </a:lnTo>
                <a:cubicBezTo>
                  <a:pt x="96116" y="2"/>
                  <a:pt x="95981" y="1"/>
                  <a:pt x="958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7" name="Google Shape;397;p27"/>
          <p:cNvSpPr txBox="1">
            <a:spLocks noGrp="1"/>
          </p:cNvSpPr>
          <p:nvPr>
            <p:ph type="title"/>
          </p:nvPr>
        </p:nvSpPr>
        <p:spPr>
          <a:xfrm>
            <a:off x="965200" y="593367"/>
            <a:ext cx="3060800" cy="82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398" name="Google Shape;398;p27"/>
          <p:cNvSpPr/>
          <p:nvPr/>
        </p:nvSpPr>
        <p:spPr>
          <a:xfrm rot="2700000" flipH="1">
            <a:off x="11219109" y="3120178"/>
            <a:ext cx="384288" cy="372932"/>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9" name="Google Shape;399;p27"/>
          <p:cNvSpPr txBox="1">
            <a:spLocks noGrp="1"/>
          </p:cNvSpPr>
          <p:nvPr>
            <p:ph type="subTitle" idx="1"/>
          </p:nvPr>
        </p:nvSpPr>
        <p:spPr>
          <a:xfrm>
            <a:off x="1882800" y="4048767"/>
            <a:ext cx="8426400" cy="6816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2933">
                <a:solidFill>
                  <a:schemeClr val="accent1"/>
                </a:solidFill>
                <a:latin typeface="Fredoka One"/>
                <a:ea typeface="Fredoka One"/>
                <a:cs typeface="Fredoka One"/>
                <a:sym typeface="Fredoka One"/>
              </a:defRPr>
            </a:lvl1pPr>
            <a:lvl2pPr lvl="1" algn="ctr">
              <a:spcBef>
                <a:spcPts val="2133"/>
              </a:spcBef>
              <a:spcAft>
                <a:spcPts val="0"/>
              </a:spcAft>
              <a:buSzPts val="1500"/>
              <a:buNone/>
              <a:defRPr/>
            </a:lvl2pPr>
            <a:lvl3pPr lvl="2" algn="ctr">
              <a:spcBef>
                <a:spcPts val="2133"/>
              </a:spcBef>
              <a:spcAft>
                <a:spcPts val="0"/>
              </a:spcAft>
              <a:buSzPts val="1500"/>
              <a:buNone/>
              <a:defRPr/>
            </a:lvl3pPr>
            <a:lvl4pPr lvl="3" algn="ctr">
              <a:spcBef>
                <a:spcPts val="2133"/>
              </a:spcBef>
              <a:spcAft>
                <a:spcPts val="0"/>
              </a:spcAft>
              <a:buSzPts val="1500"/>
              <a:buNone/>
              <a:defRPr/>
            </a:lvl4pPr>
            <a:lvl5pPr lvl="4" algn="ctr">
              <a:spcBef>
                <a:spcPts val="2133"/>
              </a:spcBef>
              <a:spcAft>
                <a:spcPts val="0"/>
              </a:spcAft>
              <a:buSzPts val="1500"/>
              <a:buNone/>
              <a:defRPr/>
            </a:lvl5pPr>
            <a:lvl6pPr lvl="5" algn="ctr">
              <a:spcBef>
                <a:spcPts val="2133"/>
              </a:spcBef>
              <a:spcAft>
                <a:spcPts val="0"/>
              </a:spcAft>
              <a:buSzPts val="1500"/>
              <a:buNone/>
              <a:defRPr/>
            </a:lvl6pPr>
            <a:lvl7pPr lvl="6" algn="ctr">
              <a:spcBef>
                <a:spcPts val="2133"/>
              </a:spcBef>
              <a:spcAft>
                <a:spcPts val="0"/>
              </a:spcAft>
              <a:buSzPts val="1400"/>
              <a:buNone/>
              <a:defRPr/>
            </a:lvl7pPr>
            <a:lvl8pPr lvl="7" algn="ctr">
              <a:spcBef>
                <a:spcPts val="2133"/>
              </a:spcBef>
              <a:spcAft>
                <a:spcPts val="0"/>
              </a:spcAft>
              <a:buSzPts val="1400"/>
              <a:buNone/>
              <a:defRPr/>
            </a:lvl8pPr>
            <a:lvl9pPr lvl="8" algn="ctr">
              <a:spcBef>
                <a:spcPts val="2133"/>
              </a:spcBef>
              <a:spcAft>
                <a:spcPts val="2133"/>
              </a:spcAft>
              <a:buSzPts val="1400"/>
              <a:buNone/>
              <a:defRPr/>
            </a:lvl9pPr>
          </a:lstStyle>
          <a:p>
            <a:endParaRPr/>
          </a:p>
        </p:txBody>
      </p:sp>
    </p:spTree>
    <p:extLst>
      <p:ext uri="{BB962C8B-B14F-4D97-AF65-F5344CB8AC3E}">
        <p14:creationId xmlns:p14="http://schemas.microsoft.com/office/powerpoint/2010/main" val="15878501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400"/>
        <p:cNvGrpSpPr/>
        <p:nvPr/>
      </p:nvGrpSpPr>
      <p:grpSpPr>
        <a:xfrm>
          <a:off x="0" y="0"/>
          <a:ext cx="0" cy="0"/>
          <a:chOff x="0" y="0"/>
          <a:chExt cx="0" cy="0"/>
        </a:xfrm>
      </p:grpSpPr>
      <p:sp>
        <p:nvSpPr>
          <p:cNvPr id="401" name="Google Shape;401;p28"/>
          <p:cNvSpPr/>
          <p:nvPr/>
        </p:nvSpPr>
        <p:spPr>
          <a:xfrm rot="10800000">
            <a:off x="6994578" y="-14"/>
            <a:ext cx="4232217" cy="2715300"/>
          </a:xfrm>
          <a:custGeom>
            <a:avLst/>
            <a:gdLst/>
            <a:ahLst/>
            <a:cxnLst/>
            <a:rect l="l" t="t" r="r" b="b"/>
            <a:pathLst>
              <a:path w="67748" h="49441" extrusionOk="0">
                <a:moveTo>
                  <a:pt x="40003" y="0"/>
                </a:moveTo>
                <a:cubicBezTo>
                  <a:pt x="36827" y="0"/>
                  <a:pt x="33637" y="786"/>
                  <a:pt x="30707" y="2029"/>
                </a:cubicBezTo>
                <a:cubicBezTo>
                  <a:pt x="27849" y="3232"/>
                  <a:pt x="25075" y="4958"/>
                  <a:pt x="23396" y="7566"/>
                </a:cubicBezTo>
                <a:cubicBezTo>
                  <a:pt x="21503" y="10507"/>
                  <a:pt x="21087" y="14388"/>
                  <a:pt x="18539" y="16769"/>
                </a:cubicBezTo>
                <a:cubicBezTo>
                  <a:pt x="15300" y="19794"/>
                  <a:pt x="9811" y="19305"/>
                  <a:pt x="6644" y="22413"/>
                </a:cubicBezTo>
                <a:cubicBezTo>
                  <a:pt x="4144" y="24866"/>
                  <a:pt x="3894" y="28830"/>
                  <a:pt x="4406" y="32307"/>
                </a:cubicBezTo>
                <a:cubicBezTo>
                  <a:pt x="5144" y="37331"/>
                  <a:pt x="8025" y="48226"/>
                  <a:pt x="1" y="49416"/>
                </a:cubicBezTo>
                <a:cubicBezTo>
                  <a:pt x="5692" y="49428"/>
                  <a:pt x="11383" y="49440"/>
                  <a:pt x="17074" y="49440"/>
                </a:cubicBezTo>
                <a:lnTo>
                  <a:pt x="67747" y="49440"/>
                </a:lnTo>
                <a:cubicBezTo>
                  <a:pt x="62366" y="49440"/>
                  <a:pt x="60449" y="45332"/>
                  <a:pt x="60449" y="40534"/>
                </a:cubicBezTo>
                <a:cubicBezTo>
                  <a:pt x="60449" y="35546"/>
                  <a:pt x="64354" y="31057"/>
                  <a:pt x="63580" y="26068"/>
                </a:cubicBezTo>
                <a:cubicBezTo>
                  <a:pt x="63044" y="22675"/>
                  <a:pt x="60318" y="20329"/>
                  <a:pt x="58472" y="17627"/>
                </a:cubicBezTo>
                <a:cubicBezTo>
                  <a:pt x="56424" y="14638"/>
                  <a:pt x="55079" y="11197"/>
                  <a:pt x="53603" y="7911"/>
                </a:cubicBezTo>
                <a:cubicBezTo>
                  <a:pt x="51817" y="3923"/>
                  <a:pt x="47780" y="1196"/>
                  <a:pt x="43506" y="339"/>
                </a:cubicBezTo>
                <a:cubicBezTo>
                  <a:pt x="42350" y="107"/>
                  <a:pt x="41177" y="0"/>
                  <a:pt x="400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2" name="Google Shape;402;p28"/>
          <p:cNvSpPr/>
          <p:nvPr/>
        </p:nvSpPr>
        <p:spPr>
          <a:xfrm>
            <a:off x="965201" y="4135883"/>
            <a:ext cx="4232217" cy="2715300"/>
          </a:xfrm>
          <a:custGeom>
            <a:avLst/>
            <a:gdLst/>
            <a:ahLst/>
            <a:cxnLst/>
            <a:rect l="l" t="t" r="r" b="b"/>
            <a:pathLst>
              <a:path w="67748" h="49441" extrusionOk="0">
                <a:moveTo>
                  <a:pt x="40003" y="0"/>
                </a:moveTo>
                <a:cubicBezTo>
                  <a:pt x="36827" y="0"/>
                  <a:pt x="33637" y="786"/>
                  <a:pt x="30707" y="2029"/>
                </a:cubicBezTo>
                <a:cubicBezTo>
                  <a:pt x="27849" y="3232"/>
                  <a:pt x="25075" y="4958"/>
                  <a:pt x="23396" y="7566"/>
                </a:cubicBezTo>
                <a:cubicBezTo>
                  <a:pt x="21503" y="10507"/>
                  <a:pt x="21087" y="14388"/>
                  <a:pt x="18539" y="16769"/>
                </a:cubicBezTo>
                <a:cubicBezTo>
                  <a:pt x="15300" y="19794"/>
                  <a:pt x="9811" y="19305"/>
                  <a:pt x="6644" y="22413"/>
                </a:cubicBezTo>
                <a:cubicBezTo>
                  <a:pt x="4144" y="24866"/>
                  <a:pt x="3894" y="28830"/>
                  <a:pt x="4406" y="32307"/>
                </a:cubicBezTo>
                <a:cubicBezTo>
                  <a:pt x="5144" y="37331"/>
                  <a:pt x="8025" y="48226"/>
                  <a:pt x="1" y="49416"/>
                </a:cubicBezTo>
                <a:cubicBezTo>
                  <a:pt x="5692" y="49428"/>
                  <a:pt x="11383" y="49440"/>
                  <a:pt x="17074" y="49440"/>
                </a:cubicBezTo>
                <a:lnTo>
                  <a:pt x="67747" y="49440"/>
                </a:lnTo>
                <a:cubicBezTo>
                  <a:pt x="62366" y="49440"/>
                  <a:pt x="60449" y="45332"/>
                  <a:pt x="60449" y="40534"/>
                </a:cubicBezTo>
                <a:cubicBezTo>
                  <a:pt x="60449" y="35546"/>
                  <a:pt x="64354" y="31057"/>
                  <a:pt x="63580" y="26068"/>
                </a:cubicBezTo>
                <a:cubicBezTo>
                  <a:pt x="63044" y="22675"/>
                  <a:pt x="60318" y="20329"/>
                  <a:pt x="58472" y="17627"/>
                </a:cubicBezTo>
                <a:cubicBezTo>
                  <a:pt x="56424" y="14638"/>
                  <a:pt x="55079" y="11197"/>
                  <a:pt x="53603" y="7911"/>
                </a:cubicBezTo>
                <a:cubicBezTo>
                  <a:pt x="51817" y="3923"/>
                  <a:pt x="47780" y="1196"/>
                  <a:pt x="43506" y="339"/>
                </a:cubicBezTo>
                <a:cubicBezTo>
                  <a:pt x="42350" y="107"/>
                  <a:pt x="41177" y="0"/>
                  <a:pt x="400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3" name="Google Shape;403;p28"/>
          <p:cNvSpPr txBox="1">
            <a:spLocks noGrp="1"/>
          </p:cNvSpPr>
          <p:nvPr>
            <p:ph type="title"/>
          </p:nvPr>
        </p:nvSpPr>
        <p:spPr>
          <a:xfrm>
            <a:off x="965200" y="593367"/>
            <a:ext cx="7836000" cy="82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35490779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04"/>
        <p:cNvGrpSpPr/>
        <p:nvPr/>
      </p:nvGrpSpPr>
      <p:grpSpPr>
        <a:xfrm>
          <a:off x="0" y="0"/>
          <a:ext cx="0" cy="0"/>
          <a:chOff x="0" y="0"/>
          <a:chExt cx="0" cy="0"/>
        </a:xfrm>
      </p:grpSpPr>
      <p:sp>
        <p:nvSpPr>
          <p:cNvPr id="405" name="Google Shape;405;p29"/>
          <p:cNvSpPr/>
          <p:nvPr/>
        </p:nvSpPr>
        <p:spPr>
          <a:xfrm flipH="1">
            <a:off x="-146" y="4724401"/>
            <a:ext cx="5753243" cy="2133585"/>
          </a:xfrm>
          <a:custGeom>
            <a:avLst/>
            <a:gdLst/>
            <a:ahLst/>
            <a:cxnLst/>
            <a:rect l="l" t="t" r="r" b="b"/>
            <a:pathLst>
              <a:path w="96251" h="34817" extrusionOk="0">
                <a:moveTo>
                  <a:pt x="95847" y="1"/>
                </a:moveTo>
                <a:cubicBezTo>
                  <a:pt x="82372" y="1"/>
                  <a:pt x="71829" y="6460"/>
                  <a:pt x="66890" y="8051"/>
                </a:cubicBezTo>
                <a:cubicBezTo>
                  <a:pt x="62106" y="9588"/>
                  <a:pt x="54877" y="12752"/>
                  <a:pt x="40865" y="12752"/>
                </a:cubicBezTo>
                <a:cubicBezTo>
                  <a:pt x="37718" y="12752"/>
                  <a:pt x="34229" y="12592"/>
                  <a:pt x="30349" y="12219"/>
                </a:cubicBezTo>
                <a:cubicBezTo>
                  <a:pt x="29447" y="12132"/>
                  <a:pt x="28569" y="12090"/>
                  <a:pt x="27715" y="12090"/>
                </a:cubicBezTo>
                <a:cubicBezTo>
                  <a:pt x="8537" y="12090"/>
                  <a:pt x="1463" y="33058"/>
                  <a:pt x="893" y="33674"/>
                </a:cubicBezTo>
                <a:lnTo>
                  <a:pt x="0" y="34817"/>
                </a:lnTo>
                <a:lnTo>
                  <a:pt x="96250" y="34817"/>
                </a:lnTo>
                <a:lnTo>
                  <a:pt x="96250" y="3"/>
                </a:lnTo>
                <a:cubicBezTo>
                  <a:pt x="96116" y="2"/>
                  <a:pt x="95981" y="1"/>
                  <a:pt x="958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6" name="Google Shape;406;p29"/>
          <p:cNvSpPr/>
          <p:nvPr/>
        </p:nvSpPr>
        <p:spPr>
          <a:xfrm rot="10800000" flipH="1">
            <a:off x="4356102" y="16"/>
            <a:ext cx="7835793" cy="2133585"/>
          </a:xfrm>
          <a:custGeom>
            <a:avLst/>
            <a:gdLst/>
            <a:ahLst/>
            <a:cxnLst/>
            <a:rect l="l" t="t" r="r" b="b"/>
            <a:pathLst>
              <a:path w="96251" h="34817" extrusionOk="0">
                <a:moveTo>
                  <a:pt x="95847" y="1"/>
                </a:moveTo>
                <a:cubicBezTo>
                  <a:pt x="82372" y="1"/>
                  <a:pt x="71829" y="6460"/>
                  <a:pt x="66890" y="8051"/>
                </a:cubicBezTo>
                <a:cubicBezTo>
                  <a:pt x="62106" y="9588"/>
                  <a:pt x="54877" y="12752"/>
                  <a:pt x="40865" y="12752"/>
                </a:cubicBezTo>
                <a:cubicBezTo>
                  <a:pt x="37718" y="12752"/>
                  <a:pt x="34229" y="12592"/>
                  <a:pt x="30349" y="12219"/>
                </a:cubicBezTo>
                <a:cubicBezTo>
                  <a:pt x="29447" y="12132"/>
                  <a:pt x="28569" y="12090"/>
                  <a:pt x="27715" y="12090"/>
                </a:cubicBezTo>
                <a:cubicBezTo>
                  <a:pt x="8537" y="12090"/>
                  <a:pt x="1463" y="33058"/>
                  <a:pt x="893" y="33674"/>
                </a:cubicBezTo>
                <a:lnTo>
                  <a:pt x="0" y="34817"/>
                </a:lnTo>
                <a:lnTo>
                  <a:pt x="96250" y="34817"/>
                </a:lnTo>
                <a:lnTo>
                  <a:pt x="96250" y="3"/>
                </a:lnTo>
                <a:cubicBezTo>
                  <a:pt x="96116" y="2"/>
                  <a:pt x="95981" y="1"/>
                  <a:pt x="958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7" name="Google Shape;407;p29"/>
          <p:cNvSpPr/>
          <p:nvPr/>
        </p:nvSpPr>
        <p:spPr>
          <a:xfrm rot="2700000" flipH="1">
            <a:off x="7790109" y="1783045"/>
            <a:ext cx="384288" cy="372932"/>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29"/>
          <p:cNvSpPr/>
          <p:nvPr/>
        </p:nvSpPr>
        <p:spPr>
          <a:xfrm rot="2700000" flipH="1">
            <a:off x="2583109" y="4805645"/>
            <a:ext cx="384288" cy="372932"/>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874539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409"/>
        <p:cNvGrpSpPr/>
        <p:nvPr/>
      </p:nvGrpSpPr>
      <p:grpSpPr>
        <a:xfrm>
          <a:off x="0" y="0"/>
          <a:ext cx="0" cy="0"/>
          <a:chOff x="0" y="0"/>
          <a:chExt cx="0" cy="0"/>
        </a:xfrm>
      </p:grpSpPr>
      <p:sp>
        <p:nvSpPr>
          <p:cNvPr id="410" name="Google Shape;410;p30"/>
          <p:cNvSpPr/>
          <p:nvPr/>
        </p:nvSpPr>
        <p:spPr>
          <a:xfrm>
            <a:off x="0" y="-1110767"/>
            <a:ext cx="12191931" cy="7968736"/>
          </a:xfrm>
          <a:custGeom>
            <a:avLst/>
            <a:gdLst/>
            <a:ahLst/>
            <a:cxnLst/>
            <a:rect l="l" t="t" r="r" b="b"/>
            <a:pathLst>
              <a:path w="67748" h="49441" extrusionOk="0">
                <a:moveTo>
                  <a:pt x="40003" y="0"/>
                </a:moveTo>
                <a:cubicBezTo>
                  <a:pt x="36827" y="0"/>
                  <a:pt x="33637" y="786"/>
                  <a:pt x="30707" y="2029"/>
                </a:cubicBezTo>
                <a:cubicBezTo>
                  <a:pt x="27849" y="3232"/>
                  <a:pt x="25075" y="4958"/>
                  <a:pt x="23396" y="7566"/>
                </a:cubicBezTo>
                <a:cubicBezTo>
                  <a:pt x="21503" y="10507"/>
                  <a:pt x="21087" y="14388"/>
                  <a:pt x="18539" y="16769"/>
                </a:cubicBezTo>
                <a:cubicBezTo>
                  <a:pt x="15300" y="19794"/>
                  <a:pt x="9811" y="19305"/>
                  <a:pt x="6644" y="22413"/>
                </a:cubicBezTo>
                <a:cubicBezTo>
                  <a:pt x="4144" y="24866"/>
                  <a:pt x="3894" y="28830"/>
                  <a:pt x="4406" y="32307"/>
                </a:cubicBezTo>
                <a:cubicBezTo>
                  <a:pt x="5144" y="37331"/>
                  <a:pt x="8025" y="48226"/>
                  <a:pt x="1" y="49416"/>
                </a:cubicBezTo>
                <a:cubicBezTo>
                  <a:pt x="5692" y="49428"/>
                  <a:pt x="11383" y="49440"/>
                  <a:pt x="17074" y="49440"/>
                </a:cubicBezTo>
                <a:lnTo>
                  <a:pt x="67747" y="49440"/>
                </a:lnTo>
                <a:cubicBezTo>
                  <a:pt x="62366" y="49440"/>
                  <a:pt x="60449" y="45332"/>
                  <a:pt x="60449" y="40534"/>
                </a:cubicBezTo>
                <a:cubicBezTo>
                  <a:pt x="60449" y="35546"/>
                  <a:pt x="64354" y="31057"/>
                  <a:pt x="63580" y="26068"/>
                </a:cubicBezTo>
                <a:cubicBezTo>
                  <a:pt x="63044" y="22675"/>
                  <a:pt x="60318" y="20329"/>
                  <a:pt x="58472" y="17627"/>
                </a:cubicBezTo>
                <a:cubicBezTo>
                  <a:pt x="56424" y="14638"/>
                  <a:pt x="55079" y="11197"/>
                  <a:pt x="53603" y="7911"/>
                </a:cubicBezTo>
                <a:cubicBezTo>
                  <a:pt x="51817" y="3923"/>
                  <a:pt x="47780" y="1196"/>
                  <a:pt x="43506" y="339"/>
                </a:cubicBezTo>
                <a:cubicBezTo>
                  <a:pt x="42350" y="107"/>
                  <a:pt x="41177" y="0"/>
                  <a:pt x="40003"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1" name="Google Shape;411;p30"/>
          <p:cNvSpPr/>
          <p:nvPr/>
        </p:nvSpPr>
        <p:spPr>
          <a:xfrm rot="2700000" flipH="1">
            <a:off x="1452809" y="2799045"/>
            <a:ext cx="384288" cy="372932"/>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2" name="Google Shape;412;p30"/>
          <p:cNvSpPr/>
          <p:nvPr/>
        </p:nvSpPr>
        <p:spPr>
          <a:xfrm rot="2700000" flipH="1">
            <a:off x="10772143" y="1338545"/>
            <a:ext cx="384288" cy="372932"/>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3382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7"/>
        <p:cNvGrpSpPr/>
        <p:nvPr/>
      </p:nvGrpSpPr>
      <p:grpSpPr>
        <a:xfrm>
          <a:off x="0" y="0"/>
          <a:ext cx="0" cy="0"/>
          <a:chOff x="0" y="0"/>
          <a:chExt cx="0" cy="0"/>
        </a:xfrm>
      </p:grpSpPr>
      <p:sp>
        <p:nvSpPr>
          <p:cNvPr id="108" name="Google Shape;108;p4"/>
          <p:cNvSpPr/>
          <p:nvPr/>
        </p:nvSpPr>
        <p:spPr>
          <a:xfrm rot="10800000">
            <a:off x="-203187" y="2126252"/>
            <a:ext cx="12649187" cy="4871449"/>
          </a:xfrm>
          <a:custGeom>
            <a:avLst/>
            <a:gdLst/>
            <a:ahLst/>
            <a:cxnLst/>
            <a:rect l="l" t="t" r="r" b="b"/>
            <a:pathLst>
              <a:path w="112241" h="40653" extrusionOk="0">
                <a:moveTo>
                  <a:pt x="9" y="482"/>
                </a:moveTo>
                <a:cubicBezTo>
                  <a:pt x="6" y="482"/>
                  <a:pt x="3" y="482"/>
                  <a:pt x="1" y="482"/>
                </a:cubicBezTo>
                <a:cubicBezTo>
                  <a:pt x="1" y="482"/>
                  <a:pt x="4" y="482"/>
                  <a:pt x="9" y="482"/>
                </a:cubicBezTo>
                <a:close/>
                <a:moveTo>
                  <a:pt x="84716" y="1"/>
                </a:moveTo>
                <a:cubicBezTo>
                  <a:pt x="52481" y="1"/>
                  <a:pt x="765" y="475"/>
                  <a:pt x="9" y="482"/>
                </a:cubicBezTo>
                <a:lnTo>
                  <a:pt x="9" y="482"/>
                </a:lnTo>
                <a:cubicBezTo>
                  <a:pt x="61" y="482"/>
                  <a:pt x="113" y="481"/>
                  <a:pt x="165" y="481"/>
                </a:cubicBezTo>
                <a:cubicBezTo>
                  <a:pt x="10817" y="481"/>
                  <a:pt x="19426" y="9643"/>
                  <a:pt x="25182" y="17579"/>
                </a:cubicBezTo>
                <a:cubicBezTo>
                  <a:pt x="29623" y="23711"/>
                  <a:pt x="33767" y="30271"/>
                  <a:pt x="39851" y="34784"/>
                </a:cubicBezTo>
                <a:cubicBezTo>
                  <a:pt x="45062" y="38640"/>
                  <a:pt x="51556" y="40652"/>
                  <a:pt x="58034" y="40652"/>
                </a:cubicBezTo>
                <a:cubicBezTo>
                  <a:pt x="61798" y="40652"/>
                  <a:pt x="65557" y="39973"/>
                  <a:pt x="69057" y="38582"/>
                </a:cubicBezTo>
                <a:cubicBezTo>
                  <a:pt x="75165" y="36141"/>
                  <a:pt x="80344" y="31760"/>
                  <a:pt x="84594" y="26747"/>
                </a:cubicBezTo>
                <a:cubicBezTo>
                  <a:pt x="91738" y="18294"/>
                  <a:pt x="97025" y="2197"/>
                  <a:pt x="109598" y="482"/>
                </a:cubicBezTo>
                <a:cubicBezTo>
                  <a:pt x="112241" y="121"/>
                  <a:pt x="100948" y="1"/>
                  <a:pt x="84716"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4"/>
          <p:cNvSpPr/>
          <p:nvPr/>
        </p:nvSpPr>
        <p:spPr>
          <a:xfrm rot="8549447">
            <a:off x="1091822" y="5271252"/>
            <a:ext cx="296761" cy="280824"/>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4"/>
          <p:cNvSpPr/>
          <p:nvPr/>
        </p:nvSpPr>
        <p:spPr>
          <a:xfrm rot="-7207332">
            <a:off x="10927925" y="780723"/>
            <a:ext cx="308583" cy="292008"/>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4"/>
          <p:cNvSpPr/>
          <p:nvPr/>
        </p:nvSpPr>
        <p:spPr>
          <a:xfrm rot="-3647476">
            <a:off x="10140486" y="6037211"/>
            <a:ext cx="296761" cy="280824"/>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4"/>
          <p:cNvSpPr/>
          <p:nvPr/>
        </p:nvSpPr>
        <p:spPr>
          <a:xfrm rot="2195570">
            <a:off x="9938596" y="6263435"/>
            <a:ext cx="211281" cy="199935"/>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4"/>
          <p:cNvSpPr txBox="1">
            <a:spLocks noGrp="1"/>
          </p:cNvSpPr>
          <p:nvPr>
            <p:ph type="title"/>
          </p:nvPr>
        </p:nvSpPr>
        <p:spPr>
          <a:xfrm>
            <a:off x="6096000" y="2448000"/>
            <a:ext cx="5135600" cy="10920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14" name="Google Shape;114;p4"/>
          <p:cNvSpPr txBox="1">
            <a:spLocks noGrp="1"/>
          </p:cNvSpPr>
          <p:nvPr>
            <p:ph type="title" idx="2" hasCustomPrompt="1"/>
          </p:nvPr>
        </p:nvSpPr>
        <p:spPr>
          <a:xfrm>
            <a:off x="2147133" y="2556000"/>
            <a:ext cx="2766800" cy="17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6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15" name="Google Shape;115;p4"/>
          <p:cNvSpPr txBox="1">
            <a:spLocks noGrp="1"/>
          </p:cNvSpPr>
          <p:nvPr>
            <p:ph type="subTitle" idx="1"/>
          </p:nvPr>
        </p:nvSpPr>
        <p:spPr>
          <a:xfrm>
            <a:off x="6096000" y="3540000"/>
            <a:ext cx="5042000" cy="870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500"/>
              <a:buNone/>
              <a:defRPr sz="2133"/>
            </a:lvl1pPr>
            <a:lvl2pPr lvl="1">
              <a:spcBef>
                <a:spcPts val="2133"/>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grpSp>
        <p:nvGrpSpPr>
          <p:cNvPr id="116" name="Google Shape;116;p4"/>
          <p:cNvGrpSpPr/>
          <p:nvPr/>
        </p:nvGrpSpPr>
        <p:grpSpPr>
          <a:xfrm>
            <a:off x="12" y="-306790"/>
            <a:ext cx="12296443" cy="2277265"/>
            <a:chOff x="9" y="-230093"/>
            <a:chExt cx="9222332" cy="1707949"/>
          </a:xfrm>
        </p:grpSpPr>
        <p:grpSp>
          <p:nvGrpSpPr>
            <p:cNvPr id="117" name="Google Shape;117;p4"/>
            <p:cNvGrpSpPr/>
            <p:nvPr/>
          </p:nvGrpSpPr>
          <p:grpSpPr>
            <a:xfrm rot="-4110747">
              <a:off x="225859" y="835922"/>
              <a:ext cx="514564" cy="482509"/>
              <a:chOff x="1808966" y="570473"/>
              <a:chExt cx="514562" cy="482508"/>
            </a:xfrm>
          </p:grpSpPr>
          <p:sp>
            <p:nvSpPr>
              <p:cNvPr id="118" name="Google Shape;118;p4"/>
              <p:cNvSpPr/>
              <p:nvPr/>
            </p:nvSpPr>
            <p:spPr>
              <a:xfrm rot="1336399">
                <a:off x="1860484" y="635298"/>
                <a:ext cx="411526" cy="352857"/>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4"/>
              <p:cNvSpPr/>
              <p:nvPr/>
            </p:nvSpPr>
            <p:spPr>
              <a:xfrm rot="1336399">
                <a:off x="2057921" y="772127"/>
                <a:ext cx="31549" cy="27120"/>
              </a:xfrm>
              <a:custGeom>
                <a:avLst/>
                <a:gdLst/>
                <a:ahLst/>
                <a:cxnLst/>
                <a:rect l="l" t="t" r="r" b="b"/>
                <a:pathLst>
                  <a:path w="1382" h="1188" extrusionOk="0">
                    <a:moveTo>
                      <a:pt x="707" y="1"/>
                    </a:moveTo>
                    <a:cubicBezTo>
                      <a:pt x="639" y="1"/>
                      <a:pt x="569" y="11"/>
                      <a:pt x="500" y="34"/>
                    </a:cubicBezTo>
                    <a:cubicBezTo>
                      <a:pt x="179" y="153"/>
                      <a:pt x="0" y="487"/>
                      <a:pt x="107" y="796"/>
                    </a:cubicBezTo>
                    <a:cubicBezTo>
                      <a:pt x="192" y="1040"/>
                      <a:pt x="423" y="1187"/>
                      <a:pt x="674" y="1187"/>
                    </a:cubicBezTo>
                    <a:cubicBezTo>
                      <a:pt x="743" y="1187"/>
                      <a:pt x="813" y="1177"/>
                      <a:pt x="881" y="1154"/>
                    </a:cubicBezTo>
                    <a:cubicBezTo>
                      <a:pt x="1203" y="1035"/>
                      <a:pt x="1381" y="701"/>
                      <a:pt x="1274" y="392"/>
                    </a:cubicBezTo>
                    <a:cubicBezTo>
                      <a:pt x="1190" y="148"/>
                      <a:pt x="959" y="1"/>
                      <a:pt x="707" y="1"/>
                    </a:cubicBezTo>
                    <a:close/>
                  </a:path>
                </a:pathLst>
              </a:custGeom>
              <a:solidFill>
                <a:srgbClr val="BF3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4"/>
              <p:cNvSpPr/>
              <p:nvPr/>
            </p:nvSpPr>
            <p:spPr>
              <a:xfrm rot="1336399">
                <a:off x="2049945" y="660067"/>
                <a:ext cx="52756" cy="95011"/>
              </a:xfrm>
              <a:custGeom>
                <a:avLst/>
                <a:gdLst/>
                <a:ahLst/>
                <a:cxnLst/>
                <a:rect l="l" t="t" r="r" b="b"/>
                <a:pathLst>
                  <a:path w="2311" h="4162" extrusionOk="0">
                    <a:moveTo>
                      <a:pt x="591" y="0"/>
                    </a:moveTo>
                    <a:cubicBezTo>
                      <a:pt x="556" y="0"/>
                      <a:pt x="521" y="6"/>
                      <a:pt x="488" y="17"/>
                    </a:cubicBezTo>
                    <a:cubicBezTo>
                      <a:pt x="48" y="159"/>
                      <a:pt x="0" y="1195"/>
                      <a:pt x="369" y="2338"/>
                    </a:cubicBezTo>
                    <a:cubicBezTo>
                      <a:pt x="712" y="3389"/>
                      <a:pt x="1291" y="4162"/>
                      <a:pt x="1725" y="4162"/>
                    </a:cubicBezTo>
                    <a:cubicBezTo>
                      <a:pt x="1758" y="4162"/>
                      <a:pt x="1791" y="4157"/>
                      <a:pt x="1822" y="4148"/>
                    </a:cubicBezTo>
                    <a:cubicBezTo>
                      <a:pt x="2251" y="4005"/>
                      <a:pt x="2310" y="2969"/>
                      <a:pt x="1941" y="1826"/>
                    </a:cubicBezTo>
                    <a:cubicBezTo>
                      <a:pt x="1600" y="771"/>
                      <a:pt x="1016" y="0"/>
                      <a:pt x="591" y="0"/>
                    </a:cubicBezTo>
                    <a:close/>
                  </a:path>
                </a:pathLst>
              </a:custGeom>
              <a:solidFill>
                <a:srgbClr val="BF3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 name="Google Shape;121;p4"/>
            <p:cNvGrpSpPr/>
            <p:nvPr/>
          </p:nvGrpSpPr>
          <p:grpSpPr>
            <a:xfrm>
              <a:off x="8431055" y="995377"/>
              <a:ext cx="367699" cy="482479"/>
              <a:chOff x="2295201" y="456788"/>
              <a:chExt cx="624170" cy="819010"/>
            </a:xfrm>
          </p:grpSpPr>
          <p:sp>
            <p:nvSpPr>
              <p:cNvPr id="122" name="Google Shape;122;p4"/>
              <p:cNvSpPr/>
              <p:nvPr/>
            </p:nvSpPr>
            <p:spPr>
              <a:xfrm rot="-265425">
                <a:off x="2324324" y="477457"/>
                <a:ext cx="565924" cy="777671"/>
              </a:xfrm>
              <a:custGeom>
                <a:avLst/>
                <a:gdLst/>
                <a:ahLst/>
                <a:cxnLst/>
                <a:rect l="l" t="t" r="r" b="b"/>
                <a:pathLst>
                  <a:path w="15183" h="20864" extrusionOk="0">
                    <a:moveTo>
                      <a:pt x="5535" y="1"/>
                    </a:moveTo>
                    <a:cubicBezTo>
                      <a:pt x="2828" y="1"/>
                      <a:pt x="1" y="8910"/>
                      <a:pt x="1788" y="10310"/>
                    </a:cubicBezTo>
                    <a:cubicBezTo>
                      <a:pt x="3657" y="11786"/>
                      <a:pt x="7289" y="11953"/>
                      <a:pt x="7289" y="11953"/>
                    </a:cubicBezTo>
                    <a:cubicBezTo>
                      <a:pt x="7289" y="11953"/>
                      <a:pt x="4372" y="19656"/>
                      <a:pt x="7015" y="20752"/>
                    </a:cubicBezTo>
                    <a:cubicBezTo>
                      <a:pt x="7196" y="20827"/>
                      <a:pt x="7372" y="20863"/>
                      <a:pt x="7545" y="20863"/>
                    </a:cubicBezTo>
                    <a:cubicBezTo>
                      <a:pt x="9884" y="20863"/>
                      <a:pt x="11503" y="14240"/>
                      <a:pt x="13277" y="8774"/>
                    </a:cubicBezTo>
                    <a:cubicBezTo>
                      <a:pt x="15182" y="2916"/>
                      <a:pt x="13754" y="2857"/>
                      <a:pt x="12384" y="2511"/>
                    </a:cubicBezTo>
                    <a:cubicBezTo>
                      <a:pt x="12343" y="2501"/>
                      <a:pt x="12302" y="2497"/>
                      <a:pt x="12260" y="2497"/>
                    </a:cubicBezTo>
                    <a:cubicBezTo>
                      <a:pt x="10905" y="2497"/>
                      <a:pt x="9152" y="7564"/>
                      <a:pt x="8979" y="8465"/>
                    </a:cubicBezTo>
                    <a:cubicBezTo>
                      <a:pt x="8979" y="8465"/>
                      <a:pt x="8979" y="8465"/>
                      <a:pt x="8979" y="8465"/>
                    </a:cubicBezTo>
                    <a:cubicBezTo>
                      <a:pt x="8977" y="8465"/>
                      <a:pt x="7518" y="7226"/>
                      <a:pt x="5729" y="7131"/>
                    </a:cubicBezTo>
                    <a:cubicBezTo>
                      <a:pt x="5729" y="7131"/>
                      <a:pt x="8729" y="952"/>
                      <a:pt x="5907" y="59"/>
                    </a:cubicBezTo>
                    <a:cubicBezTo>
                      <a:pt x="5784" y="19"/>
                      <a:pt x="5660" y="1"/>
                      <a:pt x="5535" y="1"/>
                    </a:cubicBezTo>
                    <a:close/>
                  </a:path>
                </a:pathLst>
              </a:custGeom>
              <a:solidFill>
                <a:srgbClr val="73C3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4"/>
              <p:cNvSpPr/>
              <p:nvPr/>
            </p:nvSpPr>
            <p:spPr>
              <a:xfrm rot="-265425">
                <a:off x="2377983" y="520434"/>
                <a:ext cx="134856" cy="237506"/>
              </a:xfrm>
              <a:custGeom>
                <a:avLst/>
                <a:gdLst/>
                <a:ahLst/>
                <a:cxnLst/>
                <a:rect l="l" t="t" r="r" b="b"/>
                <a:pathLst>
                  <a:path w="3618" h="6372" extrusionOk="0">
                    <a:moveTo>
                      <a:pt x="2894" y="1"/>
                    </a:moveTo>
                    <a:cubicBezTo>
                      <a:pt x="2158" y="1"/>
                      <a:pt x="0" y="6168"/>
                      <a:pt x="759" y="6366"/>
                    </a:cubicBezTo>
                    <a:cubicBezTo>
                      <a:pt x="771" y="6370"/>
                      <a:pt x="784" y="6371"/>
                      <a:pt x="797" y="6371"/>
                    </a:cubicBezTo>
                    <a:cubicBezTo>
                      <a:pt x="1610" y="6371"/>
                      <a:pt x="3617" y="266"/>
                      <a:pt x="2938" y="9"/>
                    </a:cubicBezTo>
                    <a:cubicBezTo>
                      <a:pt x="2924" y="3"/>
                      <a:pt x="2909" y="1"/>
                      <a:pt x="2894" y="1"/>
                    </a:cubicBezTo>
                    <a:close/>
                  </a:path>
                </a:pathLst>
              </a:custGeom>
              <a:solidFill>
                <a:srgbClr val="36A2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4"/>
              <p:cNvSpPr/>
              <p:nvPr/>
            </p:nvSpPr>
            <p:spPr>
              <a:xfrm rot="-265425">
                <a:off x="2567619" y="589139"/>
                <a:ext cx="233444" cy="606400"/>
              </a:xfrm>
              <a:custGeom>
                <a:avLst/>
                <a:gdLst/>
                <a:ahLst/>
                <a:cxnLst/>
                <a:rect l="l" t="t" r="r" b="b"/>
                <a:pathLst>
                  <a:path w="6263" h="16269" extrusionOk="0">
                    <a:moveTo>
                      <a:pt x="5623" y="0"/>
                    </a:moveTo>
                    <a:cubicBezTo>
                      <a:pt x="5237" y="0"/>
                      <a:pt x="2897" y="5871"/>
                      <a:pt x="1845" y="8883"/>
                    </a:cubicBezTo>
                    <a:cubicBezTo>
                      <a:pt x="786" y="11919"/>
                      <a:pt x="0" y="16087"/>
                      <a:pt x="417" y="16265"/>
                    </a:cubicBezTo>
                    <a:cubicBezTo>
                      <a:pt x="422" y="16267"/>
                      <a:pt x="427" y="16268"/>
                      <a:pt x="433" y="16268"/>
                    </a:cubicBezTo>
                    <a:cubicBezTo>
                      <a:pt x="883" y="16268"/>
                      <a:pt x="2882" y="9144"/>
                      <a:pt x="3941" y="6097"/>
                    </a:cubicBezTo>
                    <a:cubicBezTo>
                      <a:pt x="5024" y="3014"/>
                      <a:pt x="6263" y="168"/>
                      <a:pt x="5632" y="1"/>
                    </a:cubicBezTo>
                    <a:cubicBezTo>
                      <a:pt x="5629" y="1"/>
                      <a:pt x="5626" y="0"/>
                      <a:pt x="5623" y="0"/>
                    </a:cubicBezTo>
                    <a:close/>
                  </a:path>
                </a:pathLst>
              </a:custGeom>
              <a:solidFill>
                <a:srgbClr val="36A2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4"/>
              <p:cNvSpPr/>
              <p:nvPr/>
            </p:nvSpPr>
            <p:spPr>
              <a:xfrm rot="-265425">
                <a:off x="2398304" y="791182"/>
                <a:ext cx="33323" cy="33322"/>
              </a:xfrm>
              <a:custGeom>
                <a:avLst/>
                <a:gdLst/>
                <a:ahLst/>
                <a:cxnLst/>
                <a:rect l="l" t="t" r="r" b="b"/>
                <a:pathLst>
                  <a:path w="894" h="894" extrusionOk="0">
                    <a:moveTo>
                      <a:pt x="453" y="1"/>
                    </a:moveTo>
                    <a:cubicBezTo>
                      <a:pt x="203" y="1"/>
                      <a:pt x="0" y="203"/>
                      <a:pt x="0" y="442"/>
                    </a:cubicBezTo>
                    <a:cubicBezTo>
                      <a:pt x="0" y="692"/>
                      <a:pt x="203" y="894"/>
                      <a:pt x="453" y="894"/>
                    </a:cubicBezTo>
                    <a:cubicBezTo>
                      <a:pt x="703" y="894"/>
                      <a:pt x="893" y="692"/>
                      <a:pt x="893" y="442"/>
                    </a:cubicBezTo>
                    <a:cubicBezTo>
                      <a:pt x="893" y="203"/>
                      <a:pt x="703" y="1"/>
                      <a:pt x="453" y="1"/>
                    </a:cubicBezTo>
                    <a:close/>
                  </a:path>
                </a:pathLst>
              </a:custGeom>
              <a:solidFill>
                <a:srgbClr val="36A2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 name="Google Shape;126;p4"/>
            <p:cNvGrpSpPr/>
            <p:nvPr/>
          </p:nvGrpSpPr>
          <p:grpSpPr>
            <a:xfrm rot="312326">
              <a:off x="27316" y="107713"/>
              <a:ext cx="537653" cy="545141"/>
              <a:chOff x="881650" y="1773075"/>
              <a:chExt cx="407175" cy="416350"/>
            </a:xfrm>
          </p:grpSpPr>
          <p:sp>
            <p:nvSpPr>
              <p:cNvPr id="127" name="Google Shape;127;p4"/>
              <p:cNvSpPr/>
              <p:nvPr/>
            </p:nvSpPr>
            <p:spPr>
              <a:xfrm>
                <a:off x="881650" y="1773075"/>
                <a:ext cx="407175" cy="416350"/>
              </a:xfrm>
              <a:custGeom>
                <a:avLst/>
                <a:gdLst/>
                <a:ahLst/>
                <a:cxnLst/>
                <a:rect l="l" t="t" r="r" b="b"/>
                <a:pathLst>
                  <a:path w="16287" h="16654" extrusionOk="0">
                    <a:moveTo>
                      <a:pt x="6602" y="1"/>
                    </a:moveTo>
                    <a:cubicBezTo>
                      <a:pt x="4440" y="1"/>
                      <a:pt x="2474" y="1200"/>
                      <a:pt x="1536" y="2842"/>
                    </a:cubicBezTo>
                    <a:cubicBezTo>
                      <a:pt x="0" y="5533"/>
                      <a:pt x="310" y="8021"/>
                      <a:pt x="1917" y="8473"/>
                    </a:cubicBezTo>
                    <a:cubicBezTo>
                      <a:pt x="2144" y="8536"/>
                      <a:pt x="2350" y="8566"/>
                      <a:pt x="2539" y="8566"/>
                    </a:cubicBezTo>
                    <a:cubicBezTo>
                      <a:pt x="4027" y="8566"/>
                      <a:pt x="4420" y="6743"/>
                      <a:pt x="4906" y="5211"/>
                    </a:cubicBezTo>
                    <a:cubicBezTo>
                      <a:pt x="5274" y="4041"/>
                      <a:pt x="5978" y="3410"/>
                      <a:pt x="6827" y="3410"/>
                    </a:cubicBezTo>
                    <a:cubicBezTo>
                      <a:pt x="7239" y="3410"/>
                      <a:pt x="7685" y="3558"/>
                      <a:pt x="8144" y="3866"/>
                    </a:cubicBezTo>
                    <a:cubicBezTo>
                      <a:pt x="9549" y="4818"/>
                      <a:pt x="8168" y="8938"/>
                      <a:pt x="7013" y="11057"/>
                    </a:cubicBezTo>
                    <a:cubicBezTo>
                      <a:pt x="5858" y="13165"/>
                      <a:pt x="5037" y="16605"/>
                      <a:pt x="7894" y="16653"/>
                    </a:cubicBezTo>
                    <a:cubicBezTo>
                      <a:pt x="7908" y="16653"/>
                      <a:pt x="7922" y="16653"/>
                      <a:pt x="7936" y="16653"/>
                    </a:cubicBezTo>
                    <a:cubicBezTo>
                      <a:pt x="10817" y="16653"/>
                      <a:pt x="16286" y="11800"/>
                      <a:pt x="15883" y="10378"/>
                    </a:cubicBezTo>
                    <a:cubicBezTo>
                      <a:pt x="15623" y="9451"/>
                      <a:pt x="14750" y="9032"/>
                      <a:pt x="13847" y="9032"/>
                    </a:cubicBezTo>
                    <a:cubicBezTo>
                      <a:pt x="13348" y="9032"/>
                      <a:pt x="12839" y="9160"/>
                      <a:pt x="12419" y="9402"/>
                    </a:cubicBezTo>
                    <a:cubicBezTo>
                      <a:pt x="11668" y="9855"/>
                      <a:pt x="11014" y="10438"/>
                      <a:pt x="10490" y="11140"/>
                    </a:cubicBezTo>
                    <a:cubicBezTo>
                      <a:pt x="10490" y="11140"/>
                      <a:pt x="14157" y="4675"/>
                      <a:pt x="10764" y="1663"/>
                    </a:cubicBezTo>
                    <a:cubicBezTo>
                      <a:pt x="9441" y="489"/>
                      <a:pt x="7982" y="1"/>
                      <a:pt x="66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4"/>
              <p:cNvSpPr/>
              <p:nvPr/>
            </p:nvSpPr>
            <p:spPr>
              <a:xfrm>
                <a:off x="906350" y="1802325"/>
                <a:ext cx="105400" cy="129100"/>
              </a:xfrm>
              <a:custGeom>
                <a:avLst/>
                <a:gdLst/>
                <a:ahLst/>
                <a:cxnLst/>
                <a:rect l="l" t="t" r="r" b="b"/>
                <a:pathLst>
                  <a:path w="4216" h="5164" extrusionOk="0">
                    <a:moveTo>
                      <a:pt x="3680" y="0"/>
                    </a:moveTo>
                    <a:cubicBezTo>
                      <a:pt x="3129" y="0"/>
                      <a:pt x="1983" y="685"/>
                      <a:pt x="1286" y="1779"/>
                    </a:cubicBezTo>
                    <a:cubicBezTo>
                      <a:pt x="429" y="3112"/>
                      <a:pt x="1" y="4887"/>
                      <a:pt x="715" y="5148"/>
                    </a:cubicBezTo>
                    <a:cubicBezTo>
                      <a:pt x="742" y="5159"/>
                      <a:pt x="768" y="5163"/>
                      <a:pt x="794" y="5163"/>
                    </a:cubicBezTo>
                    <a:cubicBezTo>
                      <a:pt x="1353" y="5163"/>
                      <a:pt x="1689" y="2929"/>
                      <a:pt x="2406" y="2053"/>
                    </a:cubicBezTo>
                    <a:cubicBezTo>
                      <a:pt x="3156" y="1124"/>
                      <a:pt x="4215" y="529"/>
                      <a:pt x="3953" y="112"/>
                    </a:cubicBezTo>
                    <a:cubicBezTo>
                      <a:pt x="3902" y="36"/>
                      <a:pt x="3807" y="0"/>
                      <a:pt x="3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4"/>
              <p:cNvSpPr/>
              <p:nvPr/>
            </p:nvSpPr>
            <p:spPr>
              <a:xfrm>
                <a:off x="1023625" y="1789050"/>
                <a:ext cx="20575" cy="20550"/>
              </a:xfrm>
              <a:custGeom>
                <a:avLst/>
                <a:gdLst/>
                <a:ahLst/>
                <a:cxnLst/>
                <a:rect l="l" t="t" r="r" b="b"/>
                <a:pathLst>
                  <a:path w="823" h="822" extrusionOk="0">
                    <a:moveTo>
                      <a:pt x="405" y="0"/>
                    </a:moveTo>
                    <a:cubicBezTo>
                      <a:pt x="179" y="0"/>
                      <a:pt x="1" y="191"/>
                      <a:pt x="1" y="417"/>
                    </a:cubicBezTo>
                    <a:cubicBezTo>
                      <a:pt x="1" y="643"/>
                      <a:pt x="179" y="822"/>
                      <a:pt x="405" y="822"/>
                    </a:cubicBezTo>
                    <a:cubicBezTo>
                      <a:pt x="632" y="822"/>
                      <a:pt x="822" y="643"/>
                      <a:pt x="822" y="417"/>
                    </a:cubicBezTo>
                    <a:cubicBezTo>
                      <a:pt x="822" y="191"/>
                      <a:pt x="632"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 name="Google Shape;130;p4"/>
            <p:cNvGrpSpPr/>
            <p:nvPr/>
          </p:nvGrpSpPr>
          <p:grpSpPr>
            <a:xfrm rot="-705166">
              <a:off x="764605" y="339823"/>
              <a:ext cx="436681" cy="381309"/>
              <a:chOff x="2743525" y="601801"/>
              <a:chExt cx="333510" cy="291221"/>
            </a:xfrm>
          </p:grpSpPr>
          <p:sp>
            <p:nvSpPr>
              <p:cNvPr id="131" name="Google Shape;131;p4"/>
              <p:cNvSpPr/>
              <p:nvPr/>
            </p:nvSpPr>
            <p:spPr>
              <a:xfrm>
                <a:off x="2743525" y="601801"/>
                <a:ext cx="333510" cy="118908"/>
              </a:xfrm>
              <a:custGeom>
                <a:avLst/>
                <a:gdLst/>
                <a:ahLst/>
                <a:cxnLst/>
                <a:rect l="l" t="t" r="r" b="b"/>
                <a:pathLst>
                  <a:path w="14610" h="5209" extrusionOk="0">
                    <a:moveTo>
                      <a:pt x="11552" y="1"/>
                    </a:moveTo>
                    <a:cubicBezTo>
                      <a:pt x="8221" y="1"/>
                      <a:pt x="4891" y="370"/>
                      <a:pt x="1560" y="517"/>
                    </a:cubicBezTo>
                    <a:cubicBezTo>
                      <a:pt x="1" y="587"/>
                      <a:pt x="200" y="5208"/>
                      <a:pt x="1739" y="5208"/>
                    </a:cubicBezTo>
                    <a:cubicBezTo>
                      <a:pt x="1751" y="5208"/>
                      <a:pt x="1763" y="5208"/>
                      <a:pt x="1775" y="5208"/>
                    </a:cubicBezTo>
                    <a:lnTo>
                      <a:pt x="7406" y="4958"/>
                    </a:lnTo>
                    <a:lnTo>
                      <a:pt x="11395" y="4791"/>
                    </a:lnTo>
                    <a:cubicBezTo>
                      <a:pt x="11462" y="4788"/>
                      <a:pt x="11534" y="4786"/>
                      <a:pt x="11607" y="4786"/>
                    </a:cubicBezTo>
                    <a:cubicBezTo>
                      <a:pt x="11843" y="4786"/>
                      <a:pt x="12107" y="4799"/>
                      <a:pt x="12374" y="4799"/>
                    </a:cubicBezTo>
                    <a:cubicBezTo>
                      <a:pt x="12924" y="4799"/>
                      <a:pt x="13487" y="4745"/>
                      <a:pt x="13836" y="4410"/>
                    </a:cubicBezTo>
                    <a:cubicBezTo>
                      <a:pt x="14610" y="3696"/>
                      <a:pt x="14395" y="1767"/>
                      <a:pt x="14002" y="898"/>
                    </a:cubicBezTo>
                    <a:cubicBezTo>
                      <a:pt x="13741" y="302"/>
                      <a:pt x="13431" y="112"/>
                      <a:pt x="12990" y="40"/>
                    </a:cubicBezTo>
                    <a:cubicBezTo>
                      <a:pt x="12705" y="17"/>
                      <a:pt x="12419" y="5"/>
                      <a:pt x="12133" y="5"/>
                    </a:cubicBezTo>
                    <a:cubicBezTo>
                      <a:pt x="11939" y="2"/>
                      <a:pt x="11746" y="1"/>
                      <a:pt x="11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4"/>
              <p:cNvSpPr/>
              <p:nvPr/>
            </p:nvSpPr>
            <p:spPr>
              <a:xfrm>
                <a:off x="2746241" y="774181"/>
                <a:ext cx="329698" cy="118840"/>
              </a:xfrm>
              <a:custGeom>
                <a:avLst/>
                <a:gdLst/>
                <a:ahLst/>
                <a:cxnLst/>
                <a:rect l="l" t="t" r="r" b="b"/>
                <a:pathLst>
                  <a:path w="14443" h="5206" extrusionOk="0">
                    <a:moveTo>
                      <a:pt x="13042" y="1"/>
                    </a:moveTo>
                    <a:cubicBezTo>
                      <a:pt x="13025" y="1"/>
                      <a:pt x="13008" y="1"/>
                      <a:pt x="12991" y="2"/>
                    </a:cubicBezTo>
                    <a:lnTo>
                      <a:pt x="11800" y="50"/>
                    </a:lnTo>
                    <a:lnTo>
                      <a:pt x="1561" y="514"/>
                    </a:lnTo>
                    <a:cubicBezTo>
                      <a:pt x="1" y="585"/>
                      <a:pt x="188" y="5206"/>
                      <a:pt x="1739" y="5206"/>
                    </a:cubicBezTo>
                    <a:cubicBezTo>
                      <a:pt x="1751" y="5206"/>
                      <a:pt x="1763" y="5206"/>
                      <a:pt x="1775" y="5205"/>
                    </a:cubicBezTo>
                    <a:lnTo>
                      <a:pt x="7406" y="4955"/>
                    </a:lnTo>
                    <a:cubicBezTo>
                      <a:pt x="8788" y="4896"/>
                      <a:pt x="10300" y="4824"/>
                      <a:pt x="11717" y="4765"/>
                    </a:cubicBezTo>
                    <a:cubicBezTo>
                      <a:pt x="12693" y="4717"/>
                      <a:pt x="13729" y="4824"/>
                      <a:pt x="14110" y="3717"/>
                    </a:cubicBezTo>
                    <a:cubicBezTo>
                      <a:pt x="14416" y="2882"/>
                      <a:pt x="14442" y="1"/>
                      <a:pt x="130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4"/>
              <p:cNvSpPr/>
              <p:nvPr/>
            </p:nvSpPr>
            <p:spPr>
              <a:xfrm>
                <a:off x="2744552" y="616023"/>
                <a:ext cx="328145" cy="104961"/>
              </a:xfrm>
              <a:custGeom>
                <a:avLst/>
                <a:gdLst/>
                <a:ahLst/>
                <a:cxnLst/>
                <a:rect l="l" t="t" r="r" b="b"/>
                <a:pathLst>
                  <a:path w="14375" h="4598" extrusionOk="0">
                    <a:moveTo>
                      <a:pt x="1182" y="1"/>
                    </a:moveTo>
                    <a:cubicBezTo>
                      <a:pt x="0" y="674"/>
                      <a:pt x="273" y="4597"/>
                      <a:pt x="1698" y="4597"/>
                    </a:cubicBezTo>
                    <a:cubicBezTo>
                      <a:pt x="1708" y="4597"/>
                      <a:pt x="1719" y="4597"/>
                      <a:pt x="1730" y="4597"/>
                    </a:cubicBezTo>
                    <a:lnTo>
                      <a:pt x="7361" y="4347"/>
                    </a:lnTo>
                    <a:lnTo>
                      <a:pt x="11350" y="4168"/>
                    </a:lnTo>
                    <a:cubicBezTo>
                      <a:pt x="11417" y="4165"/>
                      <a:pt x="11489" y="4163"/>
                      <a:pt x="11562" y="4163"/>
                    </a:cubicBezTo>
                    <a:cubicBezTo>
                      <a:pt x="11798" y="4163"/>
                      <a:pt x="12062" y="4176"/>
                      <a:pt x="12329" y="4176"/>
                    </a:cubicBezTo>
                    <a:cubicBezTo>
                      <a:pt x="12879" y="4176"/>
                      <a:pt x="13442" y="4122"/>
                      <a:pt x="13791" y="3787"/>
                    </a:cubicBezTo>
                    <a:cubicBezTo>
                      <a:pt x="14291" y="3334"/>
                      <a:pt x="14374" y="2382"/>
                      <a:pt x="14279" y="1525"/>
                    </a:cubicBezTo>
                    <a:lnTo>
                      <a:pt x="14279" y="1525"/>
                    </a:lnTo>
                    <a:cubicBezTo>
                      <a:pt x="11338" y="2525"/>
                      <a:pt x="8123" y="2668"/>
                      <a:pt x="4992" y="2668"/>
                    </a:cubicBezTo>
                    <a:cubicBezTo>
                      <a:pt x="4016" y="2668"/>
                      <a:pt x="2980" y="2632"/>
                      <a:pt x="2146" y="2120"/>
                    </a:cubicBezTo>
                    <a:cubicBezTo>
                      <a:pt x="1444" y="1680"/>
                      <a:pt x="980" y="763"/>
                      <a:pt x="1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4"/>
              <p:cNvSpPr/>
              <p:nvPr/>
            </p:nvSpPr>
            <p:spPr>
              <a:xfrm>
                <a:off x="2746196" y="786440"/>
                <a:ext cx="325680" cy="106582"/>
              </a:xfrm>
              <a:custGeom>
                <a:avLst/>
                <a:gdLst/>
                <a:ahLst/>
                <a:cxnLst/>
                <a:rect l="l" t="t" r="r" b="b"/>
                <a:pathLst>
                  <a:path w="14267" h="4669" extrusionOk="0">
                    <a:moveTo>
                      <a:pt x="1372" y="1"/>
                    </a:moveTo>
                    <a:lnTo>
                      <a:pt x="1372" y="1"/>
                    </a:lnTo>
                    <a:cubicBezTo>
                      <a:pt x="0" y="403"/>
                      <a:pt x="238" y="4669"/>
                      <a:pt x="1722" y="4669"/>
                    </a:cubicBezTo>
                    <a:cubicBezTo>
                      <a:pt x="1732" y="4669"/>
                      <a:pt x="1743" y="4669"/>
                      <a:pt x="1753" y="4668"/>
                    </a:cubicBezTo>
                    <a:lnTo>
                      <a:pt x="7397" y="4418"/>
                    </a:lnTo>
                    <a:cubicBezTo>
                      <a:pt x="8778" y="4359"/>
                      <a:pt x="10290" y="4287"/>
                      <a:pt x="11719" y="4228"/>
                    </a:cubicBezTo>
                    <a:cubicBezTo>
                      <a:pt x="12695" y="4192"/>
                      <a:pt x="13731" y="4299"/>
                      <a:pt x="14112" y="3192"/>
                    </a:cubicBezTo>
                    <a:cubicBezTo>
                      <a:pt x="14207" y="2858"/>
                      <a:pt x="14255" y="2525"/>
                      <a:pt x="14266" y="2192"/>
                    </a:cubicBezTo>
                    <a:lnTo>
                      <a:pt x="14266" y="2192"/>
                    </a:lnTo>
                    <a:cubicBezTo>
                      <a:pt x="12488" y="2567"/>
                      <a:pt x="10682" y="2755"/>
                      <a:pt x="8874" y="2755"/>
                    </a:cubicBezTo>
                    <a:cubicBezTo>
                      <a:pt x="7753" y="2755"/>
                      <a:pt x="6632" y="2683"/>
                      <a:pt x="5515" y="2537"/>
                    </a:cubicBezTo>
                    <a:cubicBezTo>
                      <a:pt x="4587" y="2418"/>
                      <a:pt x="3646" y="2239"/>
                      <a:pt x="2836" y="1763"/>
                    </a:cubicBezTo>
                    <a:cubicBezTo>
                      <a:pt x="2158" y="1370"/>
                      <a:pt x="1586" y="739"/>
                      <a:pt x="13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5" name="Google Shape;135;p4"/>
            <p:cNvGrpSpPr/>
            <p:nvPr/>
          </p:nvGrpSpPr>
          <p:grpSpPr>
            <a:xfrm rot="1251702">
              <a:off x="7652250" y="-143698"/>
              <a:ext cx="612129" cy="587789"/>
              <a:chOff x="1761950" y="1669000"/>
              <a:chExt cx="482700" cy="529100"/>
            </a:xfrm>
          </p:grpSpPr>
          <p:sp>
            <p:nvSpPr>
              <p:cNvPr id="136" name="Google Shape;136;p4"/>
              <p:cNvSpPr/>
              <p:nvPr/>
            </p:nvSpPr>
            <p:spPr>
              <a:xfrm>
                <a:off x="1761950" y="1669000"/>
                <a:ext cx="482700" cy="529100"/>
              </a:xfrm>
              <a:custGeom>
                <a:avLst/>
                <a:gdLst/>
                <a:ahLst/>
                <a:cxnLst/>
                <a:rect l="l" t="t" r="r" b="b"/>
                <a:pathLst>
                  <a:path w="19308" h="21164" extrusionOk="0">
                    <a:moveTo>
                      <a:pt x="8652" y="3590"/>
                    </a:moveTo>
                    <a:cubicBezTo>
                      <a:pt x="9200" y="3590"/>
                      <a:pt x="9762" y="3731"/>
                      <a:pt x="10282" y="4028"/>
                    </a:cubicBezTo>
                    <a:cubicBezTo>
                      <a:pt x="11794" y="4897"/>
                      <a:pt x="12366" y="6767"/>
                      <a:pt x="11532" y="8207"/>
                    </a:cubicBezTo>
                    <a:cubicBezTo>
                      <a:pt x="10983" y="9165"/>
                      <a:pt x="9973" y="9693"/>
                      <a:pt x="8916" y="9693"/>
                    </a:cubicBezTo>
                    <a:cubicBezTo>
                      <a:pt x="8369" y="9693"/>
                      <a:pt x="7809" y="9551"/>
                      <a:pt x="7294" y="9255"/>
                    </a:cubicBezTo>
                    <a:cubicBezTo>
                      <a:pt x="5770" y="8386"/>
                      <a:pt x="5210" y="6517"/>
                      <a:pt x="6043" y="5064"/>
                    </a:cubicBezTo>
                    <a:cubicBezTo>
                      <a:pt x="6592" y="4115"/>
                      <a:pt x="7595" y="3590"/>
                      <a:pt x="8652" y="3590"/>
                    </a:cubicBezTo>
                    <a:close/>
                    <a:moveTo>
                      <a:pt x="8921" y="0"/>
                    </a:moveTo>
                    <a:cubicBezTo>
                      <a:pt x="3425" y="0"/>
                      <a:pt x="1" y="7231"/>
                      <a:pt x="3460" y="11124"/>
                    </a:cubicBezTo>
                    <a:cubicBezTo>
                      <a:pt x="4980" y="12835"/>
                      <a:pt x="6651" y="13348"/>
                      <a:pt x="8108" y="13348"/>
                    </a:cubicBezTo>
                    <a:cubicBezTo>
                      <a:pt x="10292" y="13348"/>
                      <a:pt x="11996" y="12196"/>
                      <a:pt x="11997" y="12196"/>
                    </a:cubicBezTo>
                    <a:lnTo>
                      <a:pt x="11997" y="12196"/>
                    </a:lnTo>
                    <a:cubicBezTo>
                      <a:pt x="11997" y="12196"/>
                      <a:pt x="10818" y="15958"/>
                      <a:pt x="7520" y="16423"/>
                    </a:cubicBezTo>
                    <a:cubicBezTo>
                      <a:pt x="4210" y="16899"/>
                      <a:pt x="1912" y="17518"/>
                      <a:pt x="2305" y="19173"/>
                    </a:cubicBezTo>
                    <a:cubicBezTo>
                      <a:pt x="2626" y="20508"/>
                      <a:pt x="3836" y="21163"/>
                      <a:pt x="5444" y="21163"/>
                    </a:cubicBezTo>
                    <a:cubicBezTo>
                      <a:pt x="8423" y="21163"/>
                      <a:pt x="12767" y="18912"/>
                      <a:pt x="15342" y="14565"/>
                    </a:cubicBezTo>
                    <a:cubicBezTo>
                      <a:pt x="19307" y="7874"/>
                      <a:pt x="17033" y="1873"/>
                      <a:pt x="10592" y="218"/>
                    </a:cubicBezTo>
                    <a:cubicBezTo>
                      <a:pt x="10018" y="69"/>
                      <a:pt x="9460" y="0"/>
                      <a:pt x="8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4"/>
              <p:cNvSpPr/>
              <p:nvPr/>
            </p:nvSpPr>
            <p:spPr>
              <a:xfrm>
                <a:off x="2046075" y="2061100"/>
                <a:ext cx="36350" cy="36050"/>
              </a:xfrm>
              <a:custGeom>
                <a:avLst/>
                <a:gdLst/>
                <a:ahLst/>
                <a:cxnLst/>
                <a:rect l="l" t="t" r="r" b="b"/>
                <a:pathLst>
                  <a:path w="1454" h="1442" extrusionOk="0">
                    <a:moveTo>
                      <a:pt x="727" y="0"/>
                    </a:moveTo>
                    <a:cubicBezTo>
                      <a:pt x="322" y="0"/>
                      <a:pt x="1" y="322"/>
                      <a:pt x="1" y="727"/>
                    </a:cubicBezTo>
                    <a:cubicBezTo>
                      <a:pt x="1" y="1120"/>
                      <a:pt x="322" y="1441"/>
                      <a:pt x="727" y="1441"/>
                    </a:cubicBezTo>
                    <a:cubicBezTo>
                      <a:pt x="1132" y="1441"/>
                      <a:pt x="1453" y="1120"/>
                      <a:pt x="1453" y="727"/>
                    </a:cubicBezTo>
                    <a:cubicBezTo>
                      <a:pt x="1453" y="322"/>
                      <a:pt x="1132" y="0"/>
                      <a:pt x="7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4"/>
              <p:cNvSpPr/>
              <p:nvPr/>
            </p:nvSpPr>
            <p:spPr>
              <a:xfrm>
                <a:off x="1866425" y="2108000"/>
                <a:ext cx="179675" cy="64750"/>
              </a:xfrm>
              <a:custGeom>
                <a:avLst/>
                <a:gdLst/>
                <a:ahLst/>
                <a:cxnLst/>
                <a:rect l="l" t="t" r="r" b="b"/>
                <a:pathLst>
                  <a:path w="7187" h="2590" extrusionOk="0">
                    <a:moveTo>
                      <a:pt x="6473" y="0"/>
                    </a:moveTo>
                    <a:cubicBezTo>
                      <a:pt x="5731" y="0"/>
                      <a:pt x="4264" y="1127"/>
                      <a:pt x="2950" y="1127"/>
                    </a:cubicBezTo>
                    <a:cubicBezTo>
                      <a:pt x="2917" y="1127"/>
                      <a:pt x="2885" y="1126"/>
                      <a:pt x="2853" y="1125"/>
                    </a:cubicBezTo>
                    <a:cubicBezTo>
                      <a:pt x="2772" y="1122"/>
                      <a:pt x="2693" y="1120"/>
                      <a:pt x="2615" y="1120"/>
                    </a:cubicBezTo>
                    <a:cubicBezTo>
                      <a:pt x="1103" y="1120"/>
                      <a:pt x="0" y="1654"/>
                      <a:pt x="555" y="2220"/>
                    </a:cubicBezTo>
                    <a:cubicBezTo>
                      <a:pt x="816" y="2482"/>
                      <a:pt x="1430" y="2589"/>
                      <a:pt x="2132" y="2589"/>
                    </a:cubicBezTo>
                    <a:cubicBezTo>
                      <a:pt x="3028" y="2589"/>
                      <a:pt x="4069" y="2414"/>
                      <a:pt x="4710" y="2161"/>
                    </a:cubicBezTo>
                    <a:cubicBezTo>
                      <a:pt x="5853" y="1708"/>
                      <a:pt x="7187" y="756"/>
                      <a:pt x="6853" y="196"/>
                    </a:cubicBezTo>
                    <a:cubicBezTo>
                      <a:pt x="6770" y="57"/>
                      <a:pt x="6640" y="0"/>
                      <a:pt x="6473" y="0"/>
                    </a:cubicBezTo>
                    <a:close/>
                  </a:path>
                </a:pathLst>
              </a:custGeom>
              <a:solidFill>
                <a:srgbClr val="8F58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9" name="Google Shape;139;p4"/>
            <p:cNvGrpSpPr/>
            <p:nvPr/>
          </p:nvGrpSpPr>
          <p:grpSpPr>
            <a:xfrm rot="4572509">
              <a:off x="8551189" y="72890"/>
              <a:ext cx="651112" cy="559644"/>
              <a:chOff x="5413039" y="3695766"/>
              <a:chExt cx="458683" cy="430121"/>
            </a:xfrm>
          </p:grpSpPr>
          <p:sp>
            <p:nvSpPr>
              <p:cNvPr id="140" name="Google Shape;140;p4"/>
              <p:cNvSpPr/>
              <p:nvPr/>
            </p:nvSpPr>
            <p:spPr>
              <a:xfrm>
                <a:off x="5413039" y="3720424"/>
                <a:ext cx="441374" cy="403818"/>
              </a:xfrm>
              <a:custGeom>
                <a:avLst/>
                <a:gdLst/>
                <a:ahLst/>
                <a:cxnLst/>
                <a:rect l="l" t="t" r="r" b="b"/>
                <a:pathLst>
                  <a:path w="13962" h="12774" extrusionOk="0">
                    <a:moveTo>
                      <a:pt x="11855" y="1"/>
                    </a:moveTo>
                    <a:cubicBezTo>
                      <a:pt x="11483" y="1"/>
                      <a:pt x="11125" y="143"/>
                      <a:pt x="10783" y="362"/>
                    </a:cubicBezTo>
                    <a:cubicBezTo>
                      <a:pt x="10080" y="803"/>
                      <a:pt x="9473" y="1577"/>
                      <a:pt x="9020" y="2053"/>
                    </a:cubicBezTo>
                    <a:cubicBezTo>
                      <a:pt x="7961" y="3172"/>
                      <a:pt x="6937" y="4327"/>
                      <a:pt x="5865" y="5410"/>
                    </a:cubicBezTo>
                    <a:lnTo>
                      <a:pt x="1031" y="10244"/>
                    </a:lnTo>
                    <a:cubicBezTo>
                      <a:pt x="0" y="11285"/>
                      <a:pt x="1012" y="12773"/>
                      <a:pt x="2146" y="12773"/>
                    </a:cubicBezTo>
                    <a:cubicBezTo>
                      <a:pt x="2478" y="12773"/>
                      <a:pt x="2822" y="12645"/>
                      <a:pt x="3127" y="12340"/>
                    </a:cubicBezTo>
                    <a:lnTo>
                      <a:pt x="7961" y="7506"/>
                    </a:lnTo>
                    <a:cubicBezTo>
                      <a:pt x="9437" y="6018"/>
                      <a:pt x="10890" y="4529"/>
                      <a:pt x="12378" y="3065"/>
                    </a:cubicBezTo>
                    <a:cubicBezTo>
                      <a:pt x="13259" y="2196"/>
                      <a:pt x="13962" y="434"/>
                      <a:pt x="12140" y="29"/>
                    </a:cubicBezTo>
                    <a:cubicBezTo>
                      <a:pt x="12044" y="10"/>
                      <a:pt x="11949" y="1"/>
                      <a:pt x="11855" y="1"/>
                    </a:cubicBezTo>
                    <a:close/>
                  </a:path>
                </a:pathLst>
              </a:custGeom>
              <a:solidFill>
                <a:srgbClr val="EE4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4"/>
              <p:cNvSpPr/>
              <p:nvPr/>
            </p:nvSpPr>
            <p:spPr>
              <a:xfrm>
                <a:off x="5421542" y="3695766"/>
                <a:ext cx="202130" cy="185818"/>
              </a:xfrm>
              <a:custGeom>
                <a:avLst/>
                <a:gdLst/>
                <a:ahLst/>
                <a:cxnLst/>
                <a:rect l="l" t="t" r="r" b="b"/>
                <a:pathLst>
                  <a:path w="6394" h="5878" extrusionOk="0">
                    <a:moveTo>
                      <a:pt x="3377" y="1386"/>
                    </a:moveTo>
                    <a:cubicBezTo>
                      <a:pt x="3636" y="1386"/>
                      <a:pt x="3893" y="1451"/>
                      <a:pt x="4120" y="1595"/>
                    </a:cubicBezTo>
                    <a:cubicBezTo>
                      <a:pt x="4882" y="2023"/>
                      <a:pt x="5156" y="2988"/>
                      <a:pt x="4715" y="3750"/>
                    </a:cubicBezTo>
                    <a:lnTo>
                      <a:pt x="4727" y="3750"/>
                    </a:lnTo>
                    <a:cubicBezTo>
                      <a:pt x="4424" y="4252"/>
                      <a:pt x="3897" y="4530"/>
                      <a:pt x="3356" y="4530"/>
                    </a:cubicBezTo>
                    <a:cubicBezTo>
                      <a:pt x="3089" y="4530"/>
                      <a:pt x="2820" y="4463"/>
                      <a:pt x="2572" y="4321"/>
                    </a:cubicBezTo>
                    <a:cubicBezTo>
                      <a:pt x="1822" y="3881"/>
                      <a:pt x="1560" y="2940"/>
                      <a:pt x="1977" y="2178"/>
                    </a:cubicBezTo>
                    <a:cubicBezTo>
                      <a:pt x="2253" y="1690"/>
                      <a:pt x="2818" y="1386"/>
                      <a:pt x="3377" y="1386"/>
                    </a:cubicBezTo>
                    <a:close/>
                    <a:moveTo>
                      <a:pt x="3408" y="1"/>
                    </a:moveTo>
                    <a:cubicBezTo>
                      <a:pt x="2358" y="1"/>
                      <a:pt x="1294" y="569"/>
                      <a:pt x="774" y="1488"/>
                    </a:cubicBezTo>
                    <a:cubicBezTo>
                      <a:pt x="0" y="2904"/>
                      <a:pt x="500" y="4678"/>
                      <a:pt x="1905" y="5488"/>
                    </a:cubicBezTo>
                    <a:cubicBezTo>
                      <a:pt x="2370" y="5752"/>
                      <a:pt x="2877" y="5878"/>
                      <a:pt x="3377" y="5878"/>
                    </a:cubicBezTo>
                    <a:cubicBezTo>
                      <a:pt x="4387" y="5878"/>
                      <a:pt x="5368" y="5364"/>
                      <a:pt x="5918" y="4440"/>
                    </a:cubicBezTo>
                    <a:cubicBezTo>
                      <a:pt x="6299" y="3762"/>
                      <a:pt x="6394" y="2964"/>
                      <a:pt x="6215" y="2226"/>
                    </a:cubicBezTo>
                    <a:cubicBezTo>
                      <a:pt x="5989" y="1452"/>
                      <a:pt x="5489" y="797"/>
                      <a:pt x="4810" y="392"/>
                    </a:cubicBezTo>
                    <a:cubicBezTo>
                      <a:pt x="4383" y="124"/>
                      <a:pt x="3897" y="1"/>
                      <a:pt x="3408" y="1"/>
                    </a:cubicBezTo>
                    <a:close/>
                  </a:path>
                </a:pathLst>
              </a:custGeom>
              <a:solidFill>
                <a:srgbClr val="EE4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4"/>
              <p:cNvSpPr/>
              <p:nvPr/>
            </p:nvSpPr>
            <p:spPr>
              <a:xfrm>
                <a:off x="5668043" y="3938552"/>
                <a:ext cx="203679" cy="187336"/>
              </a:xfrm>
              <a:custGeom>
                <a:avLst/>
                <a:gdLst/>
                <a:ahLst/>
                <a:cxnLst/>
                <a:rect l="l" t="t" r="r" b="b"/>
                <a:pathLst>
                  <a:path w="6443" h="5926" extrusionOk="0">
                    <a:moveTo>
                      <a:pt x="3429" y="1385"/>
                    </a:moveTo>
                    <a:cubicBezTo>
                      <a:pt x="3690" y="1385"/>
                      <a:pt x="3950" y="1451"/>
                      <a:pt x="4180" y="1594"/>
                    </a:cubicBezTo>
                    <a:cubicBezTo>
                      <a:pt x="4930" y="2023"/>
                      <a:pt x="5204" y="2987"/>
                      <a:pt x="4775" y="3749"/>
                    </a:cubicBezTo>
                    <a:lnTo>
                      <a:pt x="4763" y="3749"/>
                    </a:lnTo>
                    <a:cubicBezTo>
                      <a:pt x="4459" y="4210"/>
                      <a:pt x="3959" y="4461"/>
                      <a:pt x="3446" y="4461"/>
                    </a:cubicBezTo>
                    <a:cubicBezTo>
                      <a:pt x="3178" y="4461"/>
                      <a:pt x="2906" y="4392"/>
                      <a:pt x="2656" y="4249"/>
                    </a:cubicBezTo>
                    <a:cubicBezTo>
                      <a:pt x="1930" y="3833"/>
                      <a:pt x="1656" y="2928"/>
                      <a:pt x="2025" y="2178"/>
                    </a:cubicBezTo>
                    <a:cubicBezTo>
                      <a:pt x="2301" y="1690"/>
                      <a:pt x="2867" y="1385"/>
                      <a:pt x="3429" y="1385"/>
                    </a:cubicBezTo>
                    <a:close/>
                    <a:moveTo>
                      <a:pt x="3450" y="0"/>
                    </a:moveTo>
                    <a:cubicBezTo>
                      <a:pt x="2401" y="0"/>
                      <a:pt x="1334" y="569"/>
                      <a:pt x="822" y="1487"/>
                    </a:cubicBezTo>
                    <a:cubicBezTo>
                      <a:pt x="1" y="2904"/>
                      <a:pt x="501" y="4714"/>
                      <a:pt x="1918" y="5535"/>
                    </a:cubicBezTo>
                    <a:cubicBezTo>
                      <a:pt x="2381" y="5800"/>
                      <a:pt x="2887" y="5926"/>
                      <a:pt x="3386" y="5926"/>
                    </a:cubicBezTo>
                    <a:cubicBezTo>
                      <a:pt x="4413" y="5926"/>
                      <a:pt x="5413" y="5393"/>
                      <a:pt x="5966" y="4440"/>
                    </a:cubicBezTo>
                    <a:cubicBezTo>
                      <a:pt x="6335" y="3761"/>
                      <a:pt x="6442" y="2963"/>
                      <a:pt x="6252" y="2225"/>
                    </a:cubicBezTo>
                    <a:cubicBezTo>
                      <a:pt x="6037" y="1451"/>
                      <a:pt x="5537" y="796"/>
                      <a:pt x="4847" y="392"/>
                    </a:cubicBezTo>
                    <a:cubicBezTo>
                      <a:pt x="4423" y="123"/>
                      <a:pt x="3939" y="0"/>
                      <a:pt x="3450" y="0"/>
                    </a:cubicBezTo>
                    <a:close/>
                  </a:path>
                </a:pathLst>
              </a:custGeom>
              <a:solidFill>
                <a:srgbClr val="EE4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4"/>
              <p:cNvSpPr/>
              <p:nvPr/>
            </p:nvSpPr>
            <p:spPr>
              <a:xfrm>
                <a:off x="5415884" y="3734871"/>
                <a:ext cx="203648" cy="149717"/>
              </a:xfrm>
              <a:custGeom>
                <a:avLst/>
                <a:gdLst/>
                <a:ahLst/>
                <a:cxnLst/>
                <a:rect l="l" t="t" r="r" b="b"/>
                <a:pathLst>
                  <a:path w="6442" h="4736" extrusionOk="0">
                    <a:moveTo>
                      <a:pt x="1108" y="0"/>
                    </a:moveTo>
                    <a:cubicBezTo>
                      <a:pt x="1060" y="84"/>
                      <a:pt x="1001" y="167"/>
                      <a:pt x="953" y="251"/>
                    </a:cubicBezTo>
                    <a:cubicBezTo>
                      <a:pt x="1" y="1858"/>
                      <a:pt x="751" y="3941"/>
                      <a:pt x="2513" y="4561"/>
                    </a:cubicBezTo>
                    <a:cubicBezTo>
                      <a:pt x="2845" y="4680"/>
                      <a:pt x="3182" y="4735"/>
                      <a:pt x="3512" y="4735"/>
                    </a:cubicBezTo>
                    <a:cubicBezTo>
                      <a:pt x="4932" y="4735"/>
                      <a:pt x="6220" y="3701"/>
                      <a:pt x="6442" y="2203"/>
                    </a:cubicBezTo>
                    <a:lnTo>
                      <a:pt x="6442" y="2203"/>
                    </a:lnTo>
                    <a:cubicBezTo>
                      <a:pt x="5930" y="2406"/>
                      <a:pt x="5394" y="2537"/>
                      <a:pt x="4858" y="2596"/>
                    </a:cubicBezTo>
                    <a:cubicBezTo>
                      <a:pt x="4529" y="3092"/>
                      <a:pt x="4041" y="3310"/>
                      <a:pt x="3558" y="3310"/>
                    </a:cubicBezTo>
                    <a:cubicBezTo>
                      <a:pt x="2694" y="3310"/>
                      <a:pt x="1846" y="2614"/>
                      <a:pt x="1953" y="1560"/>
                    </a:cubicBezTo>
                    <a:cubicBezTo>
                      <a:pt x="1525" y="1132"/>
                      <a:pt x="1239" y="596"/>
                      <a:pt x="1108" y="0"/>
                    </a:cubicBezTo>
                    <a:close/>
                  </a:path>
                </a:pathLst>
              </a:custGeom>
              <a:solidFill>
                <a:srgbClr val="BF3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4"/>
              <p:cNvSpPr/>
              <p:nvPr/>
            </p:nvSpPr>
            <p:spPr>
              <a:xfrm>
                <a:off x="5413039" y="3751816"/>
                <a:ext cx="422944" cy="372427"/>
              </a:xfrm>
              <a:custGeom>
                <a:avLst/>
                <a:gdLst/>
                <a:ahLst/>
                <a:cxnLst/>
                <a:rect l="l" t="t" r="r" b="b"/>
                <a:pathLst>
                  <a:path w="13379" h="11781" extrusionOk="0">
                    <a:moveTo>
                      <a:pt x="13259" y="0"/>
                    </a:moveTo>
                    <a:lnTo>
                      <a:pt x="13259" y="0"/>
                    </a:lnTo>
                    <a:cubicBezTo>
                      <a:pt x="10592" y="2405"/>
                      <a:pt x="7830" y="4691"/>
                      <a:pt x="4948" y="6858"/>
                    </a:cubicBezTo>
                    <a:cubicBezTo>
                      <a:pt x="4294" y="7358"/>
                      <a:pt x="3615" y="7858"/>
                      <a:pt x="2829" y="8132"/>
                    </a:cubicBezTo>
                    <a:cubicBezTo>
                      <a:pt x="2555" y="8227"/>
                      <a:pt x="2258" y="8287"/>
                      <a:pt x="1972" y="8311"/>
                    </a:cubicBezTo>
                    <a:lnTo>
                      <a:pt x="1031" y="9251"/>
                    </a:lnTo>
                    <a:cubicBezTo>
                      <a:pt x="0" y="10292"/>
                      <a:pt x="1012" y="11780"/>
                      <a:pt x="2146" y="11780"/>
                    </a:cubicBezTo>
                    <a:cubicBezTo>
                      <a:pt x="2478" y="11780"/>
                      <a:pt x="2822" y="11652"/>
                      <a:pt x="3127" y="11347"/>
                    </a:cubicBezTo>
                    <a:lnTo>
                      <a:pt x="7961" y="6513"/>
                    </a:lnTo>
                    <a:cubicBezTo>
                      <a:pt x="9437" y="5025"/>
                      <a:pt x="10890" y="3536"/>
                      <a:pt x="12378" y="2072"/>
                    </a:cubicBezTo>
                    <a:cubicBezTo>
                      <a:pt x="12914" y="1536"/>
                      <a:pt x="13378" y="679"/>
                      <a:pt x="13259" y="0"/>
                    </a:cubicBezTo>
                    <a:close/>
                  </a:path>
                </a:pathLst>
              </a:custGeom>
              <a:solidFill>
                <a:srgbClr val="BF3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4"/>
              <p:cNvSpPr/>
              <p:nvPr/>
            </p:nvSpPr>
            <p:spPr>
              <a:xfrm>
                <a:off x="5670319" y="3993811"/>
                <a:ext cx="198748" cy="130781"/>
              </a:xfrm>
              <a:custGeom>
                <a:avLst/>
                <a:gdLst/>
                <a:ahLst/>
                <a:cxnLst/>
                <a:rect l="l" t="t" r="r" b="b"/>
                <a:pathLst>
                  <a:path w="6287" h="4137" extrusionOk="0">
                    <a:moveTo>
                      <a:pt x="619" y="1"/>
                    </a:moveTo>
                    <a:lnTo>
                      <a:pt x="619" y="1"/>
                    </a:lnTo>
                    <a:cubicBezTo>
                      <a:pt x="0" y="1442"/>
                      <a:pt x="608" y="3108"/>
                      <a:pt x="2001" y="3811"/>
                    </a:cubicBezTo>
                    <a:cubicBezTo>
                      <a:pt x="2430" y="4031"/>
                      <a:pt x="2890" y="4136"/>
                      <a:pt x="3343" y="4136"/>
                    </a:cubicBezTo>
                    <a:cubicBezTo>
                      <a:pt x="4358" y="4136"/>
                      <a:pt x="5342" y="3610"/>
                      <a:pt x="5894" y="2680"/>
                    </a:cubicBezTo>
                    <a:cubicBezTo>
                      <a:pt x="6156" y="2204"/>
                      <a:pt x="6287" y="1680"/>
                      <a:pt x="6275" y="1144"/>
                    </a:cubicBezTo>
                    <a:lnTo>
                      <a:pt x="6275" y="1144"/>
                    </a:lnTo>
                    <a:cubicBezTo>
                      <a:pt x="5811" y="1311"/>
                      <a:pt x="5346" y="1454"/>
                      <a:pt x="4858" y="1537"/>
                    </a:cubicBezTo>
                    <a:cubicBezTo>
                      <a:pt x="4834" y="1704"/>
                      <a:pt x="4775" y="1858"/>
                      <a:pt x="4691" y="2001"/>
                    </a:cubicBezTo>
                    <a:cubicBezTo>
                      <a:pt x="4375" y="2554"/>
                      <a:pt x="3859" y="2798"/>
                      <a:pt x="3347" y="2798"/>
                    </a:cubicBezTo>
                    <a:cubicBezTo>
                      <a:pt x="2492" y="2798"/>
                      <a:pt x="1646" y="2118"/>
                      <a:pt x="1751" y="1061"/>
                    </a:cubicBezTo>
                    <a:cubicBezTo>
                      <a:pt x="1298" y="799"/>
                      <a:pt x="905" y="441"/>
                      <a:pt x="619" y="1"/>
                    </a:cubicBezTo>
                    <a:close/>
                  </a:path>
                </a:pathLst>
              </a:custGeom>
              <a:solidFill>
                <a:srgbClr val="BF3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6999559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429AD-5240-4F24-9124-1DDCD151DA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61214F8-2FA9-4134-B5CE-130FFABE77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7986BB6-64DC-4A61-BCE0-A2DE2C699F68}"/>
              </a:ext>
            </a:extLst>
          </p:cNvPr>
          <p:cNvSpPr>
            <a:spLocks noGrp="1"/>
          </p:cNvSpPr>
          <p:nvPr>
            <p:ph type="dt" sz="half" idx="10"/>
          </p:nvPr>
        </p:nvSpPr>
        <p:spPr/>
        <p:txBody>
          <a:bodyPr/>
          <a:lstStyle/>
          <a:p>
            <a:fld id="{43E9B662-6CCC-469E-BCAD-477F260FD765}" type="datetimeFigureOut">
              <a:rPr lang="en-US" smtClean="0"/>
              <a:t>12/2/2021</a:t>
            </a:fld>
            <a:endParaRPr lang="en-US"/>
          </a:p>
        </p:txBody>
      </p:sp>
      <p:sp>
        <p:nvSpPr>
          <p:cNvPr id="5" name="Footer Placeholder 4">
            <a:extLst>
              <a:ext uri="{FF2B5EF4-FFF2-40B4-BE49-F238E27FC236}">
                <a16:creationId xmlns:a16="http://schemas.microsoft.com/office/drawing/2014/main" id="{789C45E8-2396-4031-B5FA-59D5DF6926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40F0B7-F5DE-4282-B2F0-2DB3ADDCF761}"/>
              </a:ext>
            </a:extLst>
          </p:cNvPr>
          <p:cNvSpPr>
            <a:spLocks noGrp="1"/>
          </p:cNvSpPr>
          <p:nvPr>
            <p:ph type="sldNum" sz="quarter" idx="12"/>
          </p:nvPr>
        </p:nvSpPr>
        <p:spPr/>
        <p:txBody>
          <a:bodyPr/>
          <a:lstStyle/>
          <a:p>
            <a:fld id="{0EE20A73-2A1C-4EFB-9410-9770B7338C35}" type="slidenum">
              <a:rPr lang="en-US" smtClean="0"/>
              <a:t>‹#›</a:t>
            </a:fld>
            <a:endParaRPr lang="en-US"/>
          </a:p>
        </p:txBody>
      </p:sp>
    </p:spTree>
    <p:extLst>
      <p:ext uri="{BB962C8B-B14F-4D97-AF65-F5344CB8AC3E}">
        <p14:creationId xmlns:p14="http://schemas.microsoft.com/office/powerpoint/2010/main" val="20684658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BF4C8-6761-4257-A2BE-14A6895A09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88C199-21DE-427D-A7F8-F25524A7C80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FCDEA6-AF56-4957-86F3-8E990F850881}"/>
              </a:ext>
            </a:extLst>
          </p:cNvPr>
          <p:cNvSpPr>
            <a:spLocks noGrp="1"/>
          </p:cNvSpPr>
          <p:nvPr>
            <p:ph type="dt" sz="half" idx="10"/>
          </p:nvPr>
        </p:nvSpPr>
        <p:spPr/>
        <p:txBody>
          <a:bodyPr/>
          <a:lstStyle/>
          <a:p>
            <a:fld id="{43E9B662-6CCC-469E-BCAD-477F260FD765}" type="datetimeFigureOut">
              <a:rPr lang="en-US" smtClean="0"/>
              <a:t>12/2/2021</a:t>
            </a:fld>
            <a:endParaRPr lang="en-US"/>
          </a:p>
        </p:txBody>
      </p:sp>
      <p:sp>
        <p:nvSpPr>
          <p:cNvPr id="5" name="Footer Placeholder 4">
            <a:extLst>
              <a:ext uri="{FF2B5EF4-FFF2-40B4-BE49-F238E27FC236}">
                <a16:creationId xmlns:a16="http://schemas.microsoft.com/office/drawing/2014/main" id="{041EA15F-02CD-4450-BFA1-DAE240C74C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631602-DC62-4367-B2DC-C5F7C0CAD5B5}"/>
              </a:ext>
            </a:extLst>
          </p:cNvPr>
          <p:cNvSpPr>
            <a:spLocks noGrp="1"/>
          </p:cNvSpPr>
          <p:nvPr>
            <p:ph type="sldNum" sz="quarter" idx="12"/>
          </p:nvPr>
        </p:nvSpPr>
        <p:spPr/>
        <p:txBody>
          <a:bodyPr/>
          <a:lstStyle/>
          <a:p>
            <a:fld id="{0EE20A73-2A1C-4EFB-9410-9770B7338C35}" type="slidenum">
              <a:rPr lang="en-US" smtClean="0"/>
              <a:t>‹#›</a:t>
            </a:fld>
            <a:endParaRPr lang="en-US"/>
          </a:p>
        </p:txBody>
      </p:sp>
    </p:spTree>
    <p:extLst>
      <p:ext uri="{BB962C8B-B14F-4D97-AF65-F5344CB8AC3E}">
        <p14:creationId xmlns:p14="http://schemas.microsoft.com/office/powerpoint/2010/main" val="18186843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1BF55-70EF-424E-BC0B-C210C5ABA29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60E9996-2C31-4EAC-9A88-D685B655C8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B99255-A58A-4CC5-9918-FCD5989F6612}"/>
              </a:ext>
            </a:extLst>
          </p:cNvPr>
          <p:cNvSpPr>
            <a:spLocks noGrp="1"/>
          </p:cNvSpPr>
          <p:nvPr>
            <p:ph type="dt" sz="half" idx="10"/>
          </p:nvPr>
        </p:nvSpPr>
        <p:spPr/>
        <p:txBody>
          <a:bodyPr/>
          <a:lstStyle/>
          <a:p>
            <a:fld id="{43E9B662-6CCC-469E-BCAD-477F260FD765}" type="datetimeFigureOut">
              <a:rPr lang="en-US" smtClean="0"/>
              <a:t>12/2/2021</a:t>
            </a:fld>
            <a:endParaRPr lang="en-US"/>
          </a:p>
        </p:txBody>
      </p:sp>
      <p:sp>
        <p:nvSpPr>
          <p:cNvPr id="5" name="Footer Placeholder 4">
            <a:extLst>
              <a:ext uri="{FF2B5EF4-FFF2-40B4-BE49-F238E27FC236}">
                <a16:creationId xmlns:a16="http://schemas.microsoft.com/office/drawing/2014/main" id="{C17DF442-25FF-4DDB-BF00-69D2651DC2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2B17D9-6ED9-4959-94D5-3CCF97CB2A69}"/>
              </a:ext>
            </a:extLst>
          </p:cNvPr>
          <p:cNvSpPr>
            <a:spLocks noGrp="1"/>
          </p:cNvSpPr>
          <p:nvPr>
            <p:ph type="sldNum" sz="quarter" idx="12"/>
          </p:nvPr>
        </p:nvSpPr>
        <p:spPr/>
        <p:txBody>
          <a:bodyPr/>
          <a:lstStyle/>
          <a:p>
            <a:fld id="{0EE20A73-2A1C-4EFB-9410-9770B7338C35}" type="slidenum">
              <a:rPr lang="en-US" smtClean="0"/>
              <a:t>‹#›</a:t>
            </a:fld>
            <a:endParaRPr lang="en-US"/>
          </a:p>
        </p:txBody>
      </p:sp>
    </p:spTree>
    <p:extLst>
      <p:ext uri="{BB962C8B-B14F-4D97-AF65-F5344CB8AC3E}">
        <p14:creationId xmlns:p14="http://schemas.microsoft.com/office/powerpoint/2010/main" val="25230197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92FBE-FBD7-4B4A-8019-F6D5F05E6F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47F675-6478-46D2-B80D-E49409AAFC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182684B-6498-4F28-A30F-3584D00B8C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A03C3E-533D-4407-A662-616780E1A9C7}"/>
              </a:ext>
            </a:extLst>
          </p:cNvPr>
          <p:cNvSpPr>
            <a:spLocks noGrp="1"/>
          </p:cNvSpPr>
          <p:nvPr>
            <p:ph type="dt" sz="half" idx="10"/>
          </p:nvPr>
        </p:nvSpPr>
        <p:spPr/>
        <p:txBody>
          <a:bodyPr/>
          <a:lstStyle/>
          <a:p>
            <a:fld id="{43E9B662-6CCC-469E-BCAD-477F260FD765}" type="datetimeFigureOut">
              <a:rPr lang="en-US" smtClean="0"/>
              <a:t>12/2/2021</a:t>
            </a:fld>
            <a:endParaRPr lang="en-US"/>
          </a:p>
        </p:txBody>
      </p:sp>
      <p:sp>
        <p:nvSpPr>
          <p:cNvPr id="6" name="Footer Placeholder 5">
            <a:extLst>
              <a:ext uri="{FF2B5EF4-FFF2-40B4-BE49-F238E27FC236}">
                <a16:creationId xmlns:a16="http://schemas.microsoft.com/office/drawing/2014/main" id="{88822913-45C6-48ED-BA40-87BAD44734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4E21F9-2FF3-4DCF-AE18-FBE1785E544A}"/>
              </a:ext>
            </a:extLst>
          </p:cNvPr>
          <p:cNvSpPr>
            <a:spLocks noGrp="1"/>
          </p:cNvSpPr>
          <p:nvPr>
            <p:ph type="sldNum" sz="quarter" idx="12"/>
          </p:nvPr>
        </p:nvSpPr>
        <p:spPr/>
        <p:txBody>
          <a:bodyPr/>
          <a:lstStyle/>
          <a:p>
            <a:fld id="{0EE20A73-2A1C-4EFB-9410-9770B7338C35}" type="slidenum">
              <a:rPr lang="en-US" smtClean="0"/>
              <a:t>‹#›</a:t>
            </a:fld>
            <a:endParaRPr lang="en-US"/>
          </a:p>
        </p:txBody>
      </p:sp>
    </p:spTree>
    <p:extLst>
      <p:ext uri="{BB962C8B-B14F-4D97-AF65-F5344CB8AC3E}">
        <p14:creationId xmlns:p14="http://schemas.microsoft.com/office/powerpoint/2010/main" val="32090502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A9F36-333D-487C-86E1-AF2A9EB4238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D455E0-8B03-47FB-AA3D-F6292A071F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D9BADB4-7B7B-49AB-BDDC-55D9611EFA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94E43D-55D5-41F0-8AC7-6543162C13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B6983B-BE28-4F32-BCB5-8758C4188C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8F7546B-B1C9-469F-91D1-69F3D10DDB7D}"/>
              </a:ext>
            </a:extLst>
          </p:cNvPr>
          <p:cNvSpPr>
            <a:spLocks noGrp="1"/>
          </p:cNvSpPr>
          <p:nvPr>
            <p:ph type="dt" sz="half" idx="10"/>
          </p:nvPr>
        </p:nvSpPr>
        <p:spPr/>
        <p:txBody>
          <a:bodyPr/>
          <a:lstStyle/>
          <a:p>
            <a:fld id="{43E9B662-6CCC-469E-BCAD-477F260FD765}" type="datetimeFigureOut">
              <a:rPr lang="en-US" smtClean="0"/>
              <a:t>12/2/2021</a:t>
            </a:fld>
            <a:endParaRPr lang="en-US"/>
          </a:p>
        </p:txBody>
      </p:sp>
      <p:sp>
        <p:nvSpPr>
          <p:cNvPr id="8" name="Footer Placeholder 7">
            <a:extLst>
              <a:ext uri="{FF2B5EF4-FFF2-40B4-BE49-F238E27FC236}">
                <a16:creationId xmlns:a16="http://schemas.microsoft.com/office/drawing/2014/main" id="{59432129-B87E-42A3-84E2-C14E389D189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47D051-055F-45F1-90E5-68FF3066BC12}"/>
              </a:ext>
            </a:extLst>
          </p:cNvPr>
          <p:cNvSpPr>
            <a:spLocks noGrp="1"/>
          </p:cNvSpPr>
          <p:nvPr>
            <p:ph type="sldNum" sz="quarter" idx="12"/>
          </p:nvPr>
        </p:nvSpPr>
        <p:spPr/>
        <p:txBody>
          <a:bodyPr/>
          <a:lstStyle/>
          <a:p>
            <a:fld id="{0EE20A73-2A1C-4EFB-9410-9770B7338C35}" type="slidenum">
              <a:rPr lang="en-US" smtClean="0"/>
              <a:t>‹#›</a:t>
            </a:fld>
            <a:endParaRPr lang="en-US"/>
          </a:p>
        </p:txBody>
      </p:sp>
    </p:spTree>
    <p:extLst>
      <p:ext uri="{BB962C8B-B14F-4D97-AF65-F5344CB8AC3E}">
        <p14:creationId xmlns:p14="http://schemas.microsoft.com/office/powerpoint/2010/main" val="26836675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C3F48-EB7F-48DD-A6D9-3E8C585071F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C584909-E1E4-43A2-B413-045706B4470B}"/>
              </a:ext>
            </a:extLst>
          </p:cNvPr>
          <p:cNvSpPr>
            <a:spLocks noGrp="1"/>
          </p:cNvSpPr>
          <p:nvPr>
            <p:ph type="dt" sz="half" idx="10"/>
          </p:nvPr>
        </p:nvSpPr>
        <p:spPr/>
        <p:txBody>
          <a:bodyPr/>
          <a:lstStyle/>
          <a:p>
            <a:fld id="{43E9B662-6CCC-469E-BCAD-477F260FD765}" type="datetimeFigureOut">
              <a:rPr lang="en-US" smtClean="0"/>
              <a:t>12/2/2021</a:t>
            </a:fld>
            <a:endParaRPr lang="en-US"/>
          </a:p>
        </p:txBody>
      </p:sp>
      <p:sp>
        <p:nvSpPr>
          <p:cNvPr id="4" name="Footer Placeholder 3">
            <a:extLst>
              <a:ext uri="{FF2B5EF4-FFF2-40B4-BE49-F238E27FC236}">
                <a16:creationId xmlns:a16="http://schemas.microsoft.com/office/drawing/2014/main" id="{A6F5E674-95BC-4B6C-AEF8-9DE8D63A01C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BC90A22-175F-43E7-A7F8-4EA4AD96A580}"/>
              </a:ext>
            </a:extLst>
          </p:cNvPr>
          <p:cNvSpPr>
            <a:spLocks noGrp="1"/>
          </p:cNvSpPr>
          <p:nvPr>
            <p:ph type="sldNum" sz="quarter" idx="12"/>
          </p:nvPr>
        </p:nvSpPr>
        <p:spPr/>
        <p:txBody>
          <a:bodyPr/>
          <a:lstStyle/>
          <a:p>
            <a:fld id="{0EE20A73-2A1C-4EFB-9410-9770B7338C35}" type="slidenum">
              <a:rPr lang="en-US" smtClean="0"/>
              <a:t>‹#›</a:t>
            </a:fld>
            <a:endParaRPr lang="en-US"/>
          </a:p>
        </p:txBody>
      </p:sp>
    </p:spTree>
    <p:extLst>
      <p:ext uri="{BB962C8B-B14F-4D97-AF65-F5344CB8AC3E}">
        <p14:creationId xmlns:p14="http://schemas.microsoft.com/office/powerpoint/2010/main" val="5522702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40038A-1372-4C63-B864-21D34D658159}"/>
              </a:ext>
            </a:extLst>
          </p:cNvPr>
          <p:cNvSpPr>
            <a:spLocks noGrp="1"/>
          </p:cNvSpPr>
          <p:nvPr>
            <p:ph type="dt" sz="half" idx="10"/>
          </p:nvPr>
        </p:nvSpPr>
        <p:spPr/>
        <p:txBody>
          <a:bodyPr/>
          <a:lstStyle/>
          <a:p>
            <a:fld id="{43E9B662-6CCC-469E-BCAD-477F260FD765}" type="datetimeFigureOut">
              <a:rPr lang="en-US" smtClean="0"/>
              <a:t>12/2/2021</a:t>
            </a:fld>
            <a:endParaRPr lang="en-US"/>
          </a:p>
        </p:txBody>
      </p:sp>
      <p:sp>
        <p:nvSpPr>
          <p:cNvPr id="3" name="Footer Placeholder 2">
            <a:extLst>
              <a:ext uri="{FF2B5EF4-FFF2-40B4-BE49-F238E27FC236}">
                <a16:creationId xmlns:a16="http://schemas.microsoft.com/office/drawing/2014/main" id="{B1DCC410-FA79-4E99-83C4-B63D68557F8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478C37-27CF-415A-9402-47A3810F5DD0}"/>
              </a:ext>
            </a:extLst>
          </p:cNvPr>
          <p:cNvSpPr>
            <a:spLocks noGrp="1"/>
          </p:cNvSpPr>
          <p:nvPr>
            <p:ph type="sldNum" sz="quarter" idx="12"/>
          </p:nvPr>
        </p:nvSpPr>
        <p:spPr/>
        <p:txBody>
          <a:bodyPr/>
          <a:lstStyle/>
          <a:p>
            <a:fld id="{0EE20A73-2A1C-4EFB-9410-9770B7338C35}" type="slidenum">
              <a:rPr lang="en-US" smtClean="0"/>
              <a:t>‹#›</a:t>
            </a:fld>
            <a:endParaRPr lang="en-US"/>
          </a:p>
        </p:txBody>
      </p:sp>
    </p:spTree>
    <p:extLst>
      <p:ext uri="{BB962C8B-B14F-4D97-AF65-F5344CB8AC3E}">
        <p14:creationId xmlns:p14="http://schemas.microsoft.com/office/powerpoint/2010/main" val="38937791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9F00E-BC06-4E9F-A135-B692E91C63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E9B5A52-4F76-4DA4-80E7-A75FC79442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2BAED1-CEC6-45A4-9127-7FE5063EAC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78F22F-E103-47B7-8094-C8BBDC1A6BA8}"/>
              </a:ext>
            </a:extLst>
          </p:cNvPr>
          <p:cNvSpPr>
            <a:spLocks noGrp="1"/>
          </p:cNvSpPr>
          <p:nvPr>
            <p:ph type="dt" sz="half" idx="10"/>
          </p:nvPr>
        </p:nvSpPr>
        <p:spPr/>
        <p:txBody>
          <a:bodyPr/>
          <a:lstStyle/>
          <a:p>
            <a:fld id="{43E9B662-6CCC-469E-BCAD-477F260FD765}" type="datetimeFigureOut">
              <a:rPr lang="en-US" smtClean="0"/>
              <a:t>12/2/2021</a:t>
            </a:fld>
            <a:endParaRPr lang="en-US"/>
          </a:p>
        </p:txBody>
      </p:sp>
      <p:sp>
        <p:nvSpPr>
          <p:cNvPr id="6" name="Footer Placeholder 5">
            <a:extLst>
              <a:ext uri="{FF2B5EF4-FFF2-40B4-BE49-F238E27FC236}">
                <a16:creationId xmlns:a16="http://schemas.microsoft.com/office/drawing/2014/main" id="{099D9C45-9D77-4B27-909B-58511E1610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5A5A02-4BCE-4C0E-9B10-097BFA0CA630}"/>
              </a:ext>
            </a:extLst>
          </p:cNvPr>
          <p:cNvSpPr>
            <a:spLocks noGrp="1"/>
          </p:cNvSpPr>
          <p:nvPr>
            <p:ph type="sldNum" sz="quarter" idx="12"/>
          </p:nvPr>
        </p:nvSpPr>
        <p:spPr/>
        <p:txBody>
          <a:bodyPr/>
          <a:lstStyle/>
          <a:p>
            <a:fld id="{0EE20A73-2A1C-4EFB-9410-9770B7338C35}" type="slidenum">
              <a:rPr lang="en-US" smtClean="0"/>
              <a:t>‹#›</a:t>
            </a:fld>
            <a:endParaRPr lang="en-US"/>
          </a:p>
        </p:txBody>
      </p:sp>
    </p:spTree>
    <p:extLst>
      <p:ext uri="{BB962C8B-B14F-4D97-AF65-F5344CB8AC3E}">
        <p14:creationId xmlns:p14="http://schemas.microsoft.com/office/powerpoint/2010/main" val="16272575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7824C-66C9-4042-9B8F-96CA8FAD06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387E1F-0A38-449C-92DA-5B9788372C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65667D2-DECC-4B77-89C9-6B99553942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15BE18-255D-4A0D-A4C7-EC0C51A39BBB}"/>
              </a:ext>
            </a:extLst>
          </p:cNvPr>
          <p:cNvSpPr>
            <a:spLocks noGrp="1"/>
          </p:cNvSpPr>
          <p:nvPr>
            <p:ph type="dt" sz="half" idx="10"/>
          </p:nvPr>
        </p:nvSpPr>
        <p:spPr/>
        <p:txBody>
          <a:bodyPr/>
          <a:lstStyle/>
          <a:p>
            <a:fld id="{43E9B662-6CCC-469E-BCAD-477F260FD765}" type="datetimeFigureOut">
              <a:rPr lang="en-US" smtClean="0"/>
              <a:t>12/2/2021</a:t>
            </a:fld>
            <a:endParaRPr lang="en-US"/>
          </a:p>
        </p:txBody>
      </p:sp>
      <p:sp>
        <p:nvSpPr>
          <p:cNvPr id="6" name="Footer Placeholder 5">
            <a:extLst>
              <a:ext uri="{FF2B5EF4-FFF2-40B4-BE49-F238E27FC236}">
                <a16:creationId xmlns:a16="http://schemas.microsoft.com/office/drawing/2014/main" id="{24CDE4D8-ED67-46A3-86BD-A2D8CB52D3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F91979-1B01-46D0-BBB1-222A389F6994}"/>
              </a:ext>
            </a:extLst>
          </p:cNvPr>
          <p:cNvSpPr>
            <a:spLocks noGrp="1"/>
          </p:cNvSpPr>
          <p:nvPr>
            <p:ph type="sldNum" sz="quarter" idx="12"/>
          </p:nvPr>
        </p:nvSpPr>
        <p:spPr/>
        <p:txBody>
          <a:bodyPr/>
          <a:lstStyle/>
          <a:p>
            <a:fld id="{0EE20A73-2A1C-4EFB-9410-9770B7338C35}" type="slidenum">
              <a:rPr lang="en-US" smtClean="0"/>
              <a:t>‹#›</a:t>
            </a:fld>
            <a:endParaRPr lang="en-US"/>
          </a:p>
        </p:txBody>
      </p:sp>
    </p:spTree>
    <p:extLst>
      <p:ext uri="{BB962C8B-B14F-4D97-AF65-F5344CB8AC3E}">
        <p14:creationId xmlns:p14="http://schemas.microsoft.com/office/powerpoint/2010/main" val="9234258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29AD4-78CD-471A-9F47-8A82C54BEE1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F7EDBA4-8969-4D4F-B922-DEDF5A0E37D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557885-4008-48F0-B3ED-67AEBC75BE1F}"/>
              </a:ext>
            </a:extLst>
          </p:cNvPr>
          <p:cNvSpPr>
            <a:spLocks noGrp="1"/>
          </p:cNvSpPr>
          <p:nvPr>
            <p:ph type="dt" sz="half" idx="10"/>
          </p:nvPr>
        </p:nvSpPr>
        <p:spPr/>
        <p:txBody>
          <a:bodyPr/>
          <a:lstStyle/>
          <a:p>
            <a:fld id="{43E9B662-6CCC-469E-BCAD-477F260FD765}" type="datetimeFigureOut">
              <a:rPr lang="en-US" smtClean="0"/>
              <a:t>12/2/2021</a:t>
            </a:fld>
            <a:endParaRPr lang="en-US"/>
          </a:p>
        </p:txBody>
      </p:sp>
      <p:sp>
        <p:nvSpPr>
          <p:cNvPr id="5" name="Footer Placeholder 4">
            <a:extLst>
              <a:ext uri="{FF2B5EF4-FFF2-40B4-BE49-F238E27FC236}">
                <a16:creationId xmlns:a16="http://schemas.microsoft.com/office/drawing/2014/main" id="{0040E37E-884F-4A00-B089-4EBF12646E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DDE397-173E-46F4-A59D-17BCC95CD7E6}"/>
              </a:ext>
            </a:extLst>
          </p:cNvPr>
          <p:cNvSpPr>
            <a:spLocks noGrp="1"/>
          </p:cNvSpPr>
          <p:nvPr>
            <p:ph type="sldNum" sz="quarter" idx="12"/>
          </p:nvPr>
        </p:nvSpPr>
        <p:spPr/>
        <p:txBody>
          <a:bodyPr/>
          <a:lstStyle/>
          <a:p>
            <a:fld id="{0EE20A73-2A1C-4EFB-9410-9770B7338C35}" type="slidenum">
              <a:rPr lang="en-US" smtClean="0"/>
              <a:t>‹#›</a:t>
            </a:fld>
            <a:endParaRPr lang="en-US"/>
          </a:p>
        </p:txBody>
      </p:sp>
    </p:spTree>
    <p:extLst>
      <p:ext uri="{BB962C8B-B14F-4D97-AF65-F5344CB8AC3E}">
        <p14:creationId xmlns:p14="http://schemas.microsoft.com/office/powerpoint/2010/main" val="3647007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6"/>
        <p:cNvGrpSpPr/>
        <p:nvPr/>
      </p:nvGrpSpPr>
      <p:grpSpPr>
        <a:xfrm>
          <a:off x="0" y="0"/>
          <a:ext cx="0" cy="0"/>
          <a:chOff x="0" y="0"/>
          <a:chExt cx="0" cy="0"/>
        </a:xfrm>
      </p:grpSpPr>
      <p:sp>
        <p:nvSpPr>
          <p:cNvPr id="147" name="Google Shape;147;p5"/>
          <p:cNvSpPr/>
          <p:nvPr/>
        </p:nvSpPr>
        <p:spPr>
          <a:xfrm flipH="1">
            <a:off x="9" y="1"/>
            <a:ext cx="18958880" cy="6858020"/>
          </a:xfrm>
          <a:custGeom>
            <a:avLst/>
            <a:gdLst/>
            <a:ahLst/>
            <a:cxnLst/>
            <a:rect l="l" t="t" r="r" b="b"/>
            <a:pathLst>
              <a:path w="96251" h="34817" extrusionOk="0">
                <a:moveTo>
                  <a:pt x="95847" y="1"/>
                </a:moveTo>
                <a:cubicBezTo>
                  <a:pt x="82372" y="1"/>
                  <a:pt x="71829" y="6460"/>
                  <a:pt x="66890" y="8051"/>
                </a:cubicBezTo>
                <a:cubicBezTo>
                  <a:pt x="62106" y="9588"/>
                  <a:pt x="54877" y="12752"/>
                  <a:pt x="40865" y="12752"/>
                </a:cubicBezTo>
                <a:cubicBezTo>
                  <a:pt x="37718" y="12752"/>
                  <a:pt x="34229" y="12592"/>
                  <a:pt x="30349" y="12219"/>
                </a:cubicBezTo>
                <a:cubicBezTo>
                  <a:pt x="29447" y="12132"/>
                  <a:pt x="28569" y="12090"/>
                  <a:pt x="27715" y="12090"/>
                </a:cubicBezTo>
                <a:cubicBezTo>
                  <a:pt x="8537" y="12090"/>
                  <a:pt x="1463" y="33058"/>
                  <a:pt x="893" y="33674"/>
                </a:cubicBezTo>
                <a:lnTo>
                  <a:pt x="0" y="34817"/>
                </a:lnTo>
                <a:lnTo>
                  <a:pt x="96250" y="34817"/>
                </a:lnTo>
                <a:lnTo>
                  <a:pt x="96250" y="3"/>
                </a:lnTo>
                <a:cubicBezTo>
                  <a:pt x="96116" y="2"/>
                  <a:pt x="95981" y="1"/>
                  <a:pt x="958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 name="Google Shape;148;p5"/>
          <p:cNvSpPr txBox="1">
            <a:spLocks noGrp="1"/>
          </p:cNvSpPr>
          <p:nvPr>
            <p:ph type="title"/>
          </p:nvPr>
        </p:nvSpPr>
        <p:spPr>
          <a:xfrm>
            <a:off x="2931433" y="3429000"/>
            <a:ext cx="6337200" cy="955600"/>
          </a:xfrm>
          <a:prstGeom prst="rect">
            <a:avLst/>
          </a:prstGeom>
        </p:spPr>
        <p:txBody>
          <a:bodyPr spcFirstLastPara="1" wrap="square" lIns="91425" tIns="91425" rIns="91425" bIns="91425" anchor="t" anchorCtr="0">
            <a:noAutofit/>
          </a:bodyPr>
          <a:lstStyle>
            <a:lvl1pPr lvl="0" algn="ctr">
              <a:spcBef>
                <a:spcPts val="0"/>
              </a:spcBef>
              <a:spcAft>
                <a:spcPts val="0"/>
              </a:spcAft>
              <a:buSzPts val="3500"/>
              <a:buNone/>
              <a:defRPr sz="5067">
                <a:solidFill>
                  <a:schemeClr val="dk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49" name="Google Shape;149;p5"/>
          <p:cNvSpPr txBox="1">
            <a:spLocks noGrp="1"/>
          </p:cNvSpPr>
          <p:nvPr>
            <p:ph type="body" idx="1"/>
          </p:nvPr>
        </p:nvSpPr>
        <p:spPr>
          <a:xfrm>
            <a:off x="2927400" y="4384600"/>
            <a:ext cx="6337200" cy="1753200"/>
          </a:xfrm>
          <a:prstGeom prst="rect">
            <a:avLst/>
          </a:prstGeom>
        </p:spPr>
        <p:txBody>
          <a:bodyPr spcFirstLastPara="1" wrap="square" lIns="91425" tIns="91425" rIns="91425" bIns="91425" anchor="t" anchorCtr="0">
            <a:noAutofit/>
          </a:bodyPr>
          <a:lstStyle>
            <a:lvl1pPr marL="609585" lvl="0" indent="-431789" algn="ctr">
              <a:lnSpc>
                <a:spcPct val="100000"/>
              </a:lnSpc>
              <a:spcBef>
                <a:spcPts val="0"/>
              </a:spcBef>
              <a:spcAft>
                <a:spcPts val="0"/>
              </a:spcAft>
              <a:buSzPts val="1500"/>
              <a:buChar char="●"/>
              <a:defRPr sz="1867">
                <a:solidFill>
                  <a:srgbClr val="FFFFFF"/>
                </a:solidFill>
              </a:defRPr>
            </a:lvl1pPr>
            <a:lvl2pPr marL="1219170" lvl="1" indent="-431789">
              <a:spcBef>
                <a:spcPts val="2133"/>
              </a:spcBef>
              <a:spcAft>
                <a:spcPts val="0"/>
              </a:spcAft>
              <a:buSzPts val="1500"/>
              <a:buChar char="○"/>
              <a:defRPr/>
            </a:lvl2pPr>
            <a:lvl3pPr marL="1828754" lvl="2" indent="-431789">
              <a:spcBef>
                <a:spcPts val="2133"/>
              </a:spcBef>
              <a:spcAft>
                <a:spcPts val="0"/>
              </a:spcAft>
              <a:buSzPts val="1500"/>
              <a:buChar char="■"/>
              <a:defRPr/>
            </a:lvl3pPr>
            <a:lvl4pPr marL="2438339" lvl="3" indent="-431789">
              <a:spcBef>
                <a:spcPts val="2133"/>
              </a:spcBef>
              <a:spcAft>
                <a:spcPts val="0"/>
              </a:spcAft>
              <a:buSzPts val="1500"/>
              <a:buChar char="●"/>
              <a:defRPr/>
            </a:lvl4pPr>
            <a:lvl5pPr marL="3047924" lvl="4" indent="-431789">
              <a:spcBef>
                <a:spcPts val="2133"/>
              </a:spcBef>
              <a:spcAft>
                <a:spcPts val="0"/>
              </a:spcAft>
              <a:buSzPts val="1500"/>
              <a:buChar char="○"/>
              <a:defRPr/>
            </a:lvl5pPr>
            <a:lvl6pPr marL="3657509" lvl="5" indent="-431789">
              <a:spcBef>
                <a:spcPts val="2133"/>
              </a:spcBef>
              <a:spcAft>
                <a:spcPts val="0"/>
              </a:spcAft>
              <a:buSzPts val="15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grpSp>
        <p:nvGrpSpPr>
          <p:cNvPr id="150" name="Google Shape;150;p5"/>
          <p:cNvGrpSpPr/>
          <p:nvPr/>
        </p:nvGrpSpPr>
        <p:grpSpPr>
          <a:xfrm>
            <a:off x="5335557" y="920078"/>
            <a:ext cx="1624063" cy="2004209"/>
            <a:chOff x="4058918" y="739532"/>
            <a:chExt cx="1084830" cy="1338758"/>
          </a:xfrm>
        </p:grpSpPr>
        <p:sp>
          <p:nvSpPr>
            <p:cNvPr id="151" name="Google Shape;151;p5"/>
            <p:cNvSpPr/>
            <p:nvPr/>
          </p:nvSpPr>
          <p:spPr>
            <a:xfrm rot="-2700000">
              <a:off x="4836574" y="793805"/>
              <a:ext cx="256693" cy="249107"/>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5"/>
            <p:cNvSpPr/>
            <p:nvPr/>
          </p:nvSpPr>
          <p:spPr>
            <a:xfrm>
              <a:off x="4058918" y="1903050"/>
              <a:ext cx="178601" cy="175240"/>
            </a:xfrm>
            <a:custGeom>
              <a:avLst/>
              <a:gdLst/>
              <a:ahLst/>
              <a:cxnLst/>
              <a:rect l="l" t="t" r="r" b="b"/>
              <a:pathLst>
                <a:path w="2072" h="2033" extrusionOk="0">
                  <a:moveTo>
                    <a:pt x="804" y="1"/>
                  </a:moveTo>
                  <a:cubicBezTo>
                    <a:pt x="759" y="1"/>
                    <a:pt x="715" y="22"/>
                    <a:pt x="691" y="63"/>
                  </a:cubicBezTo>
                  <a:cubicBezTo>
                    <a:pt x="584" y="242"/>
                    <a:pt x="536" y="444"/>
                    <a:pt x="548" y="647"/>
                  </a:cubicBezTo>
                  <a:cubicBezTo>
                    <a:pt x="381" y="647"/>
                    <a:pt x="215" y="706"/>
                    <a:pt x="72" y="790"/>
                  </a:cubicBezTo>
                  <a:cubicBezTo>
                    <a:pt x="0" y="837"/>
                    <a:pt x="0" y="944"/>
                    <a:pt x="72" y="980"/>
                  </a:cubicBezTo>
                  <a:cubicBezTo>
                    <a:pt x="206" y="1032"/>
                    <a:pt x="350" y="1066"/>
                    <a:pt x="487" y="1066"/>
                  </a:cubicBezTo>
                  <a:cubicBezTo>
                    <a:pt x="508" y="1066"/>
                    <a:pt x="528" y="1065"/>
                    <a:pt x="548" y="1063"/>
                  </a:cubicBezTo>
                  <a:lnTo>
                    <a:pt x="548" y="1063"/>
                  </a:lnTo>
                  <a:cubicBezTo>
                    <a:pt x="536" y="1361"/>
                    <a:pt x="596" y="1659"/>
                    <a:pt x="715" y="1933"/>
                  </a:cubicBezTo>
                  <a:cubicBezTo>
                    <a:pt x="754" y="2003"/>
                    <a:pt x="815" y="2033"/>
                    <a:pt x="876" y="2033"/>
                  </a:cubicBezTo>
                  <a:cubicBezTo>
                    <a:pt x="981" y="2033"/>
                    <a:pt x="1088" y="1946"/>
                    <a:pt x="1096" y="1825"/>
                  </a:cubicBezTo>
                  <a:cubicBezTo>
                    <a:pt x="1108" y="1563"/>
                    <a:pt x="1084" y="1302"/>
                    <a:pt x="1036" y="1040"/>
                  </a:cubicBezTo>
                  <a:lnTo>
                    <a:pt x="1036" y="1040"/>
                  </a:lnTo>
                  <a:cubicBezTo>
                    <a:pt x="1081" y="1042"/>
                    <a:pt x="1125" y="1043"/>
                    <a:pt x="1170" y="1043"/>
                  </a:cubicBezTo>
                  <a:cubicBezTo>
                    <a:pt x="1402" y="1043"/>
                    <a:pt x="1640" y="1016"/>
                    <a:pt x="1870" y="956"/>
                  </a:cubicBezTo>
                  <a:cubicBezTo>
                    <a:pt x="2036" y="885"/>
                    <a:pt x="2072" y="599"/>
                    <a:pt x="1870" y="563"/>
                  </a:cubicBezTo>
                  <a:cubicBezTo>
                    <a:pt x="1758" y="550"/>
                    <a:pt x="1648" y="543"/>
                    <a:pt x="1539" y="543"/>
                  </a:cubicBezTo>
                  <a:cubicBezTo>
                    <a:pt x="1358" y="543"/>
                    <a:pt x="1179" y="562"/>
                    <a:pt x="1000" y="599"/>
                  </a:cubicBezTo>
                  <a:cubicBezTo>
                    <a:pt x="1012" y="420"/>
                    <a:pt x="988" y="230"/>
                    <a:pt x="917" y="63"/>
                  </a:cubicBezTo>
                  <a:cubicBezTo>
                    <a:pt x="893" y="22"/>
                    <a:pt x="849" y="1"/>
                    <a:pt x="8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0323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E31A97-0F09-4509-AAB8-AB993347723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EADF04-AF67-4FED-8E74-44044702960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7B3D06-6CFF-47C4-B838-D577A5B451F4}"/>
              </a:ext>
            </a:extLst>
          </p:cNvPr>
          <p:cNvSpPr>
            <a:spLocks noGrp="1"/>
          </p:cNvSpPr>
          <p:nvPr>
            <p:ph type="dt" sz="half" idx="10"/>
          </p:nvPr>
        </p:nvSpPr>
        <p:spPr/>
        <p:txBody>
          <a:bodyPr/>
          <a:lstStyle/>
          <a:p>
            <a:fld id="{43E9B662-6CCC-469E-BCAD-477F260FD765}" type="datetimeFigureOut">
              <a:rPr lang="en-US" smtClean="0"/>
              <a:t>12/2/2021</a:t>
            </a:fld>
            <a:endParaRPr lang="en-US"/>
          </a:p>
        </p:txBody>
      </p:sp>
      <p:sp>
        <p:nvSpPr>
          <p:cNvPr id="5" name="Footer Placeholder 4">
            <a:extLst>
              <a:ext uri="{FF2B5EF4-FFF2-40B4-BE49-F238E27FC236}">
                <a16:creationId xmlns:a16="http://schemas.microsoft.com/office/drawing/2014/main" id="{5B419716-5BCE-4EEA-8F1A-70BA6DBF7F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DB67C9-2A8A-4915-A505-2B556D945B1A}"/>
              </a:ext>
            </a:extLst>
          </p:cNvPr>
          <p:cNvSpPr>
            <a:spLocks noGrp="1"/>
          </p:cNvSpPr>
          <p:nvPr>
            <p:ph type="sldNum" sz="quarter" idx="12"/>
          </p:nvPr>
        </p:nvSpPr>
        <p:spPr/>
        <p:txBody>
          <a:bodyPr/>
          <a:lstStyle/>
          <a:p>
            <a:fld id="{0EE20A73-2A1C-4EFB-9410-9770B7338C35}" type="slidenum">
              <a:rPr lang="en-US" smtClean="0"/>
              <a:t>‹#›</a:t>
            </a:fld>
            <a:endParaRPr lang="en-US"/>
          </a:p>
        </p:txBody>
      </p:sp>
    </p:spTree>
    <p:extLst>
      <p:ext uri="{BB962C8B-B14F-4D97-AF65-F5344CB8AC3E}">
        <p14:creationId xmlns:p14="http://schemas.microsoft.com/office/powerpoint/2010/main" val="4803855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êu đề bản chiếu">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2630787"/>
      </p:ext>
    </p:extLst>
  </p:cSld>
  <p:clrMapOvr>
    <a:masterClrMapping/>
  </p:clrMapOvr>
  <p:transition spd="med">
    <p:wipe dir="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31482-F1EE-4AE4-A934-94535DA0820B}"/>
              </a:ext>
            </a:extLst>
          </p:cNvPr>
          <p:cNvSpPr>
            <a:spLocks noGrp="1"/>
          </p:cNvSpPr>
          <p:nvPr>
            <p:ph type="title" sz="quarter"/>
          </p:nvPr>
        </p:nvSpPr>
        <p:spPr>
          <a:xfrm>
            <a:off x="609601" y="274638"/>
            <a:ext cx="10972800" cy="1143001"/>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62070744-50F6-4077-8B2D-D7B89C7D9563}"/>
              </a:ext>
            </a:extLst>
          </p:cNvPr>
          <p:cNvSpPr>
            <a:spLocks noGrp="1"/>
          </p:cNvSpPr>
          <p:nvPr>
            <p:ph sz="quarter" idx="1"/>
          </p:nvPr>
        </p:nvSpPr>
        <p:spPr>
          <a:xfrm>
            <a:off x="609601" y="1600199"/>
            <a:ext cx="5384800" cy="21859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A21CA3-CE4D-4E70-B072-2A7E64C8A7CC}"/>
              </a:ext>
            </a:extLst>
          </p:cNvPr>
          <p:cNvSpPr>
            <a:spLocks noGrp="1"/>
          </p:cNvSpPr>
          <p:nvPr>
            <p:ph sz="quarter" idx="2"/>
          </p:nvPr>
        </p:nvSpPr>
        <p:spPr>
          <a:xfrm>
            <a:off x="6197600" y="1600199"/>
            <a:ext cx="5384800" cy="21859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E8587C70-BA6A-493A-8C3C-2B9B9EFE54B5}"/>
              </a:ext>
            </a:extLst>
          </p:cNvPr>
          <p:cNvSpPr>
            <a:spLocks noGrp="1"/>
          </p:cNvSpPr>
          <p:nvPr>
            <p:ph sz="quarter" idx="3"/>
          </p:nvPr>
        </p:nvSpPr>
        <p:spPr>
          <a:xfrm>
            <a:off x="609601" y="3938590"/>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7F12B93A-7694-4B1C-B672-896363EBE135}"/>
              </a:ext>
            </a:extLst>
          </p:cNvPr>
          <p:cNvSpPr>
            <a:spLocks noGrp="1"/>
          </p:cNvSpPr>
          <p:nvPr>
            <p:ph sz="quarter" idx="4"/>
          </p:nvPr>
        </p:nvSpPr>
        <p:spPr>
          <a:xfrm>
            <a:off x="6197600" y="3938590"/>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5EC4D9A-2ED7-423E-8C64-56E21F3186AE}"/>
              </a:ext>
            </a:extLst>
          </p:cNvPr>
          <p:cNvSpPr>
            <a:spLocks noGrp="1"/>
          </p:cNvSpPr>
          <p:nvPr>
            <p:ph type="dt" sz="half" idx="10"/>
          </p:nvPr>
        </p:nvSpPr>
        <p:spPr>
          <a:xfrm>
            <a:off x="609600" y="6245226"/>
            <a:ext cx="2844800" cy="476250"/>
          </a:xfrm>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DA889A0C-F2E6-42AB-8128-8AFD0F43E1D0}"/>
              </a:ext>
            </a:extLst>
          </p:cNvPr>
          <p:cNvSpPr>
            <a:spLocks noGrp="1"/>
          </p:cNvSpPr>
          <p:nvPr>
            <p:ph type="ftr" sz="quarter" idx="11"/>
          </p:nvPr>
        </p:nvSpPr>
        <p:spPr>
          <a:xfrm>
            <a:off x="4165600" y="6245226"/>
            <a:ext cx="3860800" cy="476250"/>
          </a:xfrm>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FBD3C2E1-533B-4972-A285-8CA1CAE7D01D}"/>
              </a:ext>
            </a:extLst>
          </p:cNvPr>
          <p:cNvSpPr>
            <a:spLocks noGrp="1"/>
          </p:cNvSpPr>
          <p:nvPr>
            <p:ph type="sldNum" sz="quarter" idx="12"/>
          </p:nvPr>
        </p:nvSpPr>
        <p:spPr>
          <a:xfrm>
            <a:off x="8737600" y="6245226"/>
            <a:ext cx="2844800" cy="476250"/>
          </a:xfrm>
        </p:spPr>
        <p:txBody>
          <a:bodyPr/>
          <a:lstStyle>
            <a:lvl1pPr>
              <a:defRPr/>
            </a:lvl1pPr>
          </a:lstStyle>
          <a:p>
            <a:fld id="{98332B34-9543-4CF9-9113-FBB3C107A9F8}" type="slidenum">
              <a:rPr lang="en-US" altLang="en-US"/>
              <a:pPr/>
              <a:t>‹#›</a:t>
            </a:fld>
            <a:endParaRPr lang="en-US" altLang="en-US"/>
          </a:p>
        </p:txBody>
      </p:sp>
    </p:spTree>
    <p:extLst>
      <p:ext uri="{BB962C8B-B14F-4D97-AF65-F5344CB8AC3E}">
        <p14:creationId xmlns:p14="http://schemas.microsoft.com/office/powerpoint/2010/main" val="15476723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4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8EF58BC2-E06C-4A05-BC02-3951D48EE870}"/>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58F57015-2E1F-4A37-A8EF-3914CBCE4A70}"/>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CE008EED-7030-4B88-A09B-C6A07D6B49D9}"/>
              </a:ext>
            </a:extLst>
          </p:cNvPr>
          <p:cNvSpPr>
            <a:spLocks noGrp="1"/>
          </p:cNvSpPr>
          <p:nvPr>
            <p:ph type="sldNum" sz="quarter" idx="12"/>
          </p:nvPr>
        </p:nvSpPr>
        <p:spPr/>
        <p:txBody>
          <a:bodyPr/>
          <a:lstStyle>
            <a:lvl1pPr>
              <a:defRPr/>
            </a:lvl1pPr>
          </a:lstStyle>
          <a:p>
            <a:fld id="{245ADCCF-5379-4D39-84C9-F8C3BE07F4D0}" type="slidenum">
              <a:rPr lang="en-US" altLang="en-US"/>
              <a:pPr/>
              <a:t>‹#›</a:t>
            </a:fld>
            <a:endParaRPr lang="en-US" altLang="en-US"/>
          </a:p>
        </p:txBody>
      </p:sp>
    </p:spTree>
    <p:extLst>
      <p:ext uri="{BB962C8B-B14F-4D97-AF65-F5344CB8AC3E}">
        <p14:creationId xmlns:p14="http://schemas.microsoft.com/office/powerpoint/2010/main" val="3751623401"/>
      </p:ext>
    </p:extLst>
  </p:cSld>
  <p:clrMapOvr>
    <a:masterClrMapping/>
  </p:clrMapOvr>
  <p:transition spd="med">
    <p:circl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Trống">
    <p:spTree>
      <p:nvGrpSpPr>
        <p:cNvPr id="1" name=""/>
        <p:cNvGrpSpPr/>
        <p:nvPr/>
      </p:nvGrpSpPr>
      <p:grpSpPr>
        <a:xfrm>
          <a:off x="0" y="0"/>
          <a:ext cx="0" cy="0"/>
          <a:chOff x="0" y="0"/>
          <a:chExt cx="0" cy="0"/>
        </a:xfrm>
      </p:grpSpPr>
    </p:spTree>
    <p:extLst>
      <p:ext uri="{BB962C8B-B14F-4D97-AF65-F5344CB8AC3E}">
        <p14:creationId xmlns:p14="http://schemas.microsoft.com/office/powerpoint/2010/main" val="522793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0918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53"/>
        <p:cNvGrpSpPr/>
        <p:nvPr/>
      </p:nvGrpSpPr>
      <p:grpSpPr>
        <a:xfrm>
          <a:off x="0" y="0"/>
          <a:ext cx="0" cy="0"/>
          <a:chOff x="0" y="0"/>
          <a:chExt cx="0" cy="0"/>
        </a:xfrm>
      </p:grpSpPr>
      <p:sp>
        <p:nvSpPr>
          <p:cNvPr id="154" name="Google Shape;154;p6"/>
          <p:cNvSpPr/>
          <p:nvPr/>
        </p:nvSpPr>
        <p:spPr>
          <a:xfrm>
            <a:off x="2438407" y="1493706"/>
            <a:ext cx="9753708" cy="5464769"/>
          </a:xfrm>
          <a:custGeom>
            <a:avLst/>
            <a:gdLst/>
            <a:ahLst/>
            <a:cxnLst/>
            <a:rect l="l" t="t" r="r" b="b"/>
            <a:pathLst>
              <a:path w="97775" h="54781" extrusionOk="0">
                <a:moveTo>
                  <a:pt x="97774" y="0"/>
                </a:moveTo>
                <a:cubicBezTo>
                  <a:pt x="86952" y="4370"/>
                  <a:pt x="82380" y="20122"/>
                  <a:pt x="76379" y="26634"/>
                </a:cubicBezTo>
                <a:cubicBezTo>
                  <a:pt x="70134" y="33404"/>
                  <a:pt x="56141" y="33809"/>
                  <a:pt x="41131" y="33809"/>
                </a:cubicBezTo>
                <a:cubicBezTo>
                  <a:pt x="39086" y="33809"/>
                  <a:pt x="37023" y="33802"/>
                  <a:pt x="34957" y="33802"/>
                </a:cubicBezTo>
                <a:cubicBezTo>
                  <a:pt x="18836" y="33802"/>
                  <a:pt x="0" y="54781"/>
                  <a:pt x="0" y="54781"/>
                </a:cubicBezTo>
                <a:lnTo>
                  <a:pt x="97774" y="54781"/>
                </a:lnTo>
                <a:lnTo>
                  <a:pt x="97774"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6"/>
          <p:cNvSpPr/>
          <p:nvPr/>
        </p:nvSpPr>
        <p:spPr>
          <a:xfrm rot="10800000" flipH="1">
            <a:off x="-18311" y="-18373"/>
            <a:ext cx="2705156" cy="2108260"/>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6"/>
          <p:cNvSpPr txBox="1">
            <a:spLocks noGrp="1"/>
          </p:cNvSpPr>
          <p:nvPr>
            <p:ph type="subTitle" idx="1"/>
          </p:nvPr>
        </p:nvSpPr>
        <p:spPr>
          <a:xfrm>
            <a:off x="1524704" y="2508267"/>
            <a:ext cx="2192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157" name="Google Shape;157;p6"/>
          <p:cNvSpPr txBox="1">
            <a:spLocks noGrp="1"/>
          </p:cNvSpPr>
          <p:nvPr>
            <p:ph type="subTitle" idx="2"/>
          </p:nvPr>
        </p:nvSpPr>
        <p:spPr>
          <a:xfrm>
            <a:off x="8531100" y="2508267"/>
            <a:ext cx="20800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1"/>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158" name="Google Shape;158;p6"/>
          <p:cNvSpPr txBox="1">
            <a:spLocks noGrp="1"/>
          </p:cNvSpPr>
          <p:nvPr>
            <p:ph type="subTitle" idx="3"/>
          </p:nvPr>
        </p:nvSpPr>
        <p:spPr>
          <a:xfrm>
            <a:off x="962500" y="3168567"/>
            <a:ext cx="3317200" cy="118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59" name="Google Shape;159;p6"/>
          <p:cNvSpPr txBox="1">
            <a:spLocks noGrp="1"/>
          </p:cNvSpPr>
          <p:nvPr>
            <p:ph type="subTitle" idx="4"/>
          </p:nvPr>
        </p:nvSpPr>
        <p:spPr>
          <a:xfrm>
            <a:off x="7912500" y="3168567"/>
            <a:ext cx="3317200" cy="118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60" name="Google Shape;160;p6"/>
          <p:cNvSpPr txBox="1">
            <a:spLocks noGrp="1"/>
          </p:cNvSpPr>
          <p:nvPr>
            <p:ph type="title"/>
          </p:nvPr>
        </p:nvSpPr>
        <p:spPr>
          <a:xfrm>
            <a:off x="965200" y="593367"/>
            <a:ext cx="6756400" cy="1006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grpSp>
        <p:nvGrpSpPr>
          <p:cNvPr id="161" name="Google Shape;161;p6"/>
          <p:cNvGrpSpPr/>
          <p:nvPr/>
        </p:nvGrpSpPr>
        <p:grpSpPr>
          <a:xfrm>
            <a:off x="4365573" y="2362189"/>
            <a:ext cx="3216396" cy="4194479"/>
            <a:chOff x="4058918" y="-821387"/>
            <a:chExt cx="2335008" cy="2899677"/>
          </a:xfrm>
        </p:grpSpPr>
        <p:sp>
          <p:nvSpPr>
            <p:cNvPr id="162" name="Google Shape;162;p6"/>
            <p:cNvSpPr/>
            <p:nvPr/>
          </p:nvSpPr>
          <p:spPr>
            <a:xfrm rot="-2700000">
              <a:off x="6086752" y="-767114"/>
              <a:ext cx="256693" cy="249107"/>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6"/>
            <p:cNvSpPr/>
            <p:nvPr/>
          </p:nvSpPr>
          <p:spPr>
            <a:xfrm>
              <a:off x="4058918" y="1903050"/>
              <a:ext cx="178601" cy="175240"/>
            </a:xfrm>
            <a:custGeom>
              <a:avLst/>
              <a:gdLst/>
              <a:ahLst/>
              <a:cxnLst/>
              <a:rect l="l" t="t" r="r" b="b"/>
              <a:pathLst>
                <a:path w="2072" h="2033" extrusionOk="0">
                  <a:moveTo>
                    <a:pt x="804" y="1"/>
                  </a:moveTo>
                  <a:cubicBezTo>
                    <a:pt x="759" y="1"/>
                    <a:pt x="715" y="22"/>
                    <a:pt x="691" y="63"/>
                  </a:cubicBezTo>
                  <a:cubicBezTo>
                    <a:pt x="584" y="242"/>
                    <a:pt x="536" y="444"/>
                    <a:pt x="548" y="647"/>
                  </a:cubicBezTo>
                  <a:cubicBezTo>
                    <a:pt x="381" y="647"/>
                    <a:pt x="215" y="706"/>
                    <a:pt x="72" y="790"/>
                  </a:cubicBezTo>
                  <a:cubicBezTo>
                    <a:pt x="0" y="837"/>
                    <a:pt x="0" y="944"/>
                    <a:pt x="72" y="980"/>
                  </a:cubicBezTo>
                  <a:cubicBezTo>
                    <a:pt x="206" y="1032"/>
                    <a:pt x="350" y="1066"/>
                    <a:pt x="487" y="1066"/>
                  </a:cubicBezTo>
                  <a:cubicBezTo>
                    <a:pt x="508" y="1066"/>
                    <a:pt x="528" y="1065"/>
                    <a:pt x="548" y="1063"/>
                  </a:cubicBezTo>
                  <a:lnTo>
                    <a:pt x="548" y="1063"/>
                  </a:lnTo>
                  <a:cubicBezTo>
                    <a:pt x="536" y="1361"/>
                    <a:pt x="596" y="1659"/>
                    <a:pt x="715" y="1933"/>
                  </a:cubicBezTo>
                  <a:cubicBezTo>
                    <a:pt x="754" y="2003"/>
                    <a:pt x="815" y="2033"/>
                    <a:pt x="876" y="2033"/>
                  </a:cubicBezTo>
                  <a:cubicBezTo>
                    <a:pt x="981" y="2033"/>
                    <a:pt x="1088" y="1946"/>
                    <a:pt x="1096" y="1825"/>
                  </a:cubicBezTo>
                  <a:cubicBezTo>
                    <a:pt x="1108" y="1563"/>
                    <a:pt x="1084" y="1302"/>
                    <a:pt x="1036" y="1040"/>
                  </a:cubicBezTo>
                  <a:lnTo>
                    <a:pt x="1036" y="1040"/>
                  </a:lnTo>
                  <a:cubicBezTo>
                    <a:pt x="1081" y="1042"/>
                    <a:pt x="1125" y="1043"/>
                    <a:pt x="1170" y="1043"/>
                  </a:cubicBezTo>
                  <a:cubicBezTo>
                    <a:pt x="1402" y="1043"/>
                    <a:pt x="1640" y="1016"/>
                    <a:pt x="1870" y="956"/>
                  </a:cubicBezTo>
                  <a:cubicBezTo>
                    <a:pt x="2036" y="885"/>
                    <a:pt x="2072" y="599"/>
                    <a:pt x="1870" y="563"/>
                  </a:cubicBezTo>
                  <a:cubicBezTo>
                    <a:pt x="1758" y="550"/>
                    <a:pt x="1648" y="543"/>
                    <a:pt x="1539" y="543"/>
                  </a:cubicBezTo>
                  <a:cubicBezTo>
                    <a:pt x="1358" y="543"/>
                    <a:pt x="1179" y="562"/>
                    <a:pt x="1000" y="599"/>
                  </a:cubicBezTo>
                  <a:cubicBezTo>
                    <a:pt x="1012" y="420"/>
                    <a:pt x="988" y="230"/>
                    <a:pt x="917" y="63"/>
                  </a:cubicBezTo>
                  <a:cubicBezTo>
                    <a:pt x="893" y="22"/>
                    <a:pt x="849" y="1"/>
                    <a:pt x="8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191349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64"/>
        <p:cNvGrpSpPr/>
        <p:nvPr/>
      </p:nvGrpSpPr>
      <p:grpSpPr>
        <a:xfrm>
          <a:off x="0" y="0"/>
          <a:ext cx="0" cy="0"/>
          <a:chOff x="0" y="0"/>
          <a:chExt cx="0" cy="0"/>
        </a:xfrm>
      </p:grpSpPr>
      <p:sp>
        <p:nvSpPr>
          <p:cNvPr id="165" name="Google Shape;165;p7"/>
          <p:cNvSpPr/>
          <p:nvPr/>
        </p:nvSpPr>
        <p:spPr>
          <a:xfrm rot="5400000">
            <a:off x="-1067383" y="965848"/>
            <a:ext cx="6984964" cy="4926336"/>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6" name="Google Shape;166;p7"/>
          <p:cNvSpPr txBox="1">
            <a:spLocks noGrp="1"/>
          </p:cNvSpPr>
          <p:nvPr>
            <p:ph type="title"/>
          </p:nvPr>
        </p:nvSpPr>
        <p:spPr>
          <a:xfrm>
            <a:off x="965200" y="593367"/>
            <a:ext cx="6756400" cy="1006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667">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grpSp>
        <p:nvGrpSpPr>
          <p:cNvPr id="167" name="Google Shape;167;p7"/>
          <p:cNvGrpSpPr/>
          <p:nvPr/>
        </p:nvGrpSpPr>
        <p:grpSpPr>
          <a:xfrm>
            <a:off x="446056" y="331008"/>
            <a:ext cx="10414496" cy="1033485"/>
            <a:chOff x="-335409" y="-1002788"/>
            <a:chExt cx="6956602" cy="690340"/>
          </a:xfrm>
        </p:grpSpPr>
        <p:sp>
          <p:nvSpPr>
            <p:cNvPr id="168" name="Google Shape;168;p7"/>
            <p:cNvSpPr/>
            <p:nvPr/>
          </p:nvSpPr>
          <p:spPr>
            <a:xfrm rot="-2700000">
              <a:off x="6314019" y="-615829"/>
              <a:ext cx="256693" cy="249107"/>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7"/>
            <p:cNvSpPr/>
            <p:nvPr/>
          </p:nvSpPr>
          <p:spPr>
            <a:xfrm>
              <a:off x="-335409" y="-1002788"/>
              <a:ext cx="178601" cy="175240"/>
            </a:xfrm>
            <a:custGeom>
              <a:avLst/>
              <a:gdLst/>
              <a:ahLst/>
              <a:cxnLst/>
              <a:rect l="l" t="t" r="r" b="b"/>
              <a:pathLst>
                <a:path w="2072" h="2033" extrusionOk="0">
                  <a:moveTo>
                    <a:pt x="804" y="1"/>
                  </a:moveTo>
                  <a:cubicBezTo>
                    <a:pt x="759" y="1"/>
                    <a:pt x="715" y="22"/>
                    <a:pt x="691" y="63"/>
                  </a:cubicBezTo>
                  <a:cubicBezTo>
                    <a:pt x="584" y="242"/>
                    <a:pt x="536" y="444"/>
                    <a:pt x="548" y="647"/>
                  </a:cubicBezTo>
                  <a:cubicBezTo>
                    <a:pt x="381" y="647"/>
                    <a:pt x="215" y="706"/>
                    <a:pt x="72" y="790"/>
                  </a:cubicBezTo>
                  <a:cubicBezTo>
                    <a:pt x="0" y="837"/>
                    <a:pt x="0" y="944"/>
                    <a:pt x="72" y="980"/>
                  </a:cubicBezTo>
                  <a:cubicBezTo>
                    <a:pt x="206" y="1032"/>
                    <a:pt x="350" y="1066"/>
                    <a:pt x="487" y="1066"/>
                  </a:cubicBezTo>
                  <a:cubicBezTo>
                    <a:pt x="508" y="1066"/>
                    <a:pt x="528" y="1065"/>
                    <a:pt x="548" y="1063"/>
                  </a:cubicBezTo>
                  <a:lnTo>
                    <a:pt x="548" y="1063"/>
                  </a:lnTo>
                  <a:cubicBezTo>
                    <a:pt x="536" y="1361"/>
                    <a:pt x="596" y="1659"/>
                    <a:pt x="715" y="1933"/>
                  </a:cubicBezTo>
                  <a:cubicBezTo>
                    <a:pt x="754" y="2003"/>
                    <a:pt x="815" y="2033"/>
                    <a:pt x="876" y="2033"/>
                  </a:cubicBezTo>
                  <a:cubicBezTo>
                    <a:pt x="981" y="2033"/>
                    <a:pt x="1088" y="1946"/>
                    <a:pt x="1096" y="1825"/>
                  </a:cubicBezTo>
                  <a:cubicBezTo>
                    <a:pt x="1108" y="1563"/>
                    <a:pt x="1084" y="1302"/>
                    <a:pt x="1036" y="1040"/>
                  </a:cubicBezTo>
                  <a:lnTo>
                    <a:pt x="1036" y="1040"/>
                  </a:lnTo>
                  <a:cubicBezTo>
                    <a:pt x="1081" y="1042"/>
                    <a:pt x="1125" y="1043"/>
                    <a:pt x="1170" y="1043"/>
                  </a:cubicBezTo>
                  <a:cubicBezTo>
                    <a:pt x="1402" y="1043"/>
                    <a:pt x="1640" y="1016"/>
                    <a:pt x="1870" y="956"/>
                  </a:cubicBezTo>
                  <a:cubicBezTo>
                    <a:pt x="2036" y="885"/>
                    <a:pt x="2072" y="599"/>
                    <a:pt x="1870" y="563"/>
                  </a:cubicBezTo>
                  <a:cubicBezTo>
                    <a:pt x="1758" y="550"/>
                    <a:pt x="1648" y="543"/>
                    <a:pt x="1539" y="543"/>
                  </a:cubicBezTo>
                  <a:cubicBezTo>
                    <a:pt x="1358" y="543"/>
                    <a:pt x="1179" y="562"/>
                    <a:pt x="1000" y="599"/>
                  </a:cubicBezTo>
                  <a:cubicBezTo>
                    <a:pt x="1012" y="420"/>
                    <a:pt x="988" y="230"/>
                    <a:pt x="917" y="63"/>
                  </a:cubicBezTo>
                  <a:cubicBezTo>
                    <a:pt x="893" y="22"/>
                    <a:pt x="849" y="1"/>
                    <a:pt x="8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0" name="Google Shape;170;p7"/>
          <p:cNvSpPr/>
          <p:nvPr/>
        </p:nvSpPr>
        <p:spPr>
          <a:xfrm rot="10800000">
            <a:off x="9486834" y="-107626"/>
            <a:ext cx="2705156" cy="2108260"/>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416524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71"/>
        <p:cNvGrpSpPr/>
        <p:nvPr/>
      </p:nvGrpSpPr>
      <p:grpSpPr>
        <a:xfrm>
          <a:off x="0" y="0"/>
          <a:ext cx="0" cy="0"/>
          <a:chOff x="0" y="0"/>
          <a:chExt cx="0" cy="0"/>
        </a:xfrm>
      </p:grpSpPr>
      <p:sp>
        <p:nvSpPr>
          <p:cNvPr id="172" name="Google Shape;172;p8"/>
          <p:cNvSpPr txBox="1">
            <a:spLocks noGrp="1"/>
          </p:cNvSpPr>
          <p:nvPr>
            <p:ph type="body" idx="1"/>
          </p:nvPr>
        </p:nvSpPr>
        <p:spPr>
          <a:xfrm>
            <a:off x="979567" y="3942867"/>
            <a:ext cx="5372000" cy="16452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SzPts val="1200"/>
              <a:buChar char="●"/>
              <a:defRPr sz="2133">
                <a:solidFill>
                  <a:srgbClr val="FFFFFF"/>
                </a:solidFill>
              </a:defRPr>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73" name="Google Shape;173;p8"/>
          <p:cNvSpPr/>
          <p:nvPr/>
        </p:nvSpPr>
        <p:spPr>
          <a:xfrm>
            <a:off x="1" y="-160999"/>
            <a:ext cx="12458751" cy="3691564"/>
          </a:xfrm>
          <a:custGeom>
            <a:avLst/>
            <a:gdLst/>
            <a:ahLst/>
            <a:cxnLst/>
            <a:rect l="l" t="t" r="r" b="b"/>
            <a:pathLst>
              <a:path w="112241" h="40653" extrusionOk="0">
                <a:moveTo>
                  <a:pt x="9" y="482"/>
                </a:moveTo>
                <a:cubicBezTo>
                  <a:pt x="6" y="482"/>
                  <a:pt x="3" y="482"/>
                  <a:pt x="1" y="482"/>
                </a:cubicBezTo>
                <a:cubicBezTo>
                  <a:pt x="1" y="482"/>
                  <a:pt x="4" y="482"/>
                  <a:pt x="9" y="482"/>
                </a:cubicBezTo>
                <a:close/>
                <a:moveTo>
                  <a:pt x="84716" y="1"/>
                </a:moveTo>
                <a:cubicBezTo>
                  <a:pt x="52481" y="1"/>
                  <a:pt x="765" y="475"/>
                  <a:pt x="9" y="482"/>
                </a:cubicBezTo>
                <a:lnTo>
                  <a:pt x="9" y="482"/>
                </a:lnTo>
                <a:cubicBezTo>
                  <a:pt x="61" y="482"/>
                  <a:pt x="113" y="481"/>
                  <a:pt x="165" y="481"/>
                </a:cubicBezTo>
                <a:cubicBezTo>
                  <a:pt x="10817" y="481"/>
                  <a:pt x="19426" y="9643"/>
                  <a:pt x="25182" y="17579"/>
                </a:cubicBezTo>
                <a:cubicBezTo>
                  <a:pt x="29623" y="23711"/>
                  <a:pt x="33767" y="30271"/>
                  <a:pt x="39851" y="34784"/>
                </a:cubicBezTo>
                <a:cubicBezTo>
                  <a:pt x="45062" y="38640"/>
                  <a:pt x="51556" y="40652"/>
                  <a:pt x="58034" y="40652"/>
                </a:cubicBezTo>
                <a:cubicBezTo>
                  <a:pt x="61798" y="40652"/>
                  <a:pt x="65557" y="39973"/>
                  <a:pt x="69057" y="38582"/>
                </a:cubicBezTo>
                <a:cubicBezTo>
                  <a:pt x="75165" y="36141"/>
                  <a:pt x="80344" y="31760"/>
                  <a:pt x="84594" y="26747"/>
                </a:cubicBezTo>
                <a:cubicBezTo>
                  <a:pt x="91738" y="18294"/>
                  <a:pt x="97025" y="2197"/>
                  <a:pt x="109598" y="482"/>
                </a:cubicBezTo>
                <a:cubicBezTo>
                  <a:pt x="112241" y="121"/>
                  <a:pt x="100948" y="1"/>
                  <a:pt x="84716"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 name="Google Shape;174;p8"/>
          <p:cNvSpPr txBox="1">
            <a:spLocks noGrp="1"/>
          </p:cNvSpPr>
          <p:nvPr>
            <p:ph type="title"/>
          </p:nvPr>
        </p:nvSpPr>
        <p:spPr>
          <a:xfrm>
            <a:off x="965200" y="593367"/>
            <a:ext cx="6912800" cy="79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175" name="Google Shape;175;p8"/>
          <p:cNvSpPr/>
          <p:nvPr/>
        </p:nvSpPr>
        <p:spPr>
          <a:xfrm>
            <a:off x="9976133" y="832721"/>
            <a:ext cx="253368" cy="239761"/>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6" name="Google Shape;176;p8"/>
          <p:cNvSpPr/>
          <p:nvPr/>
        </p:nvSpPr>
        <p:spPr>
          <a:xfrm rot="5706286">
            <a:off x="290413" y="5820400"/>
            <a:ext cx="301143" cy="284971"/>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52699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77"/>
        <p:cNvGrpSpPr/>
        <p:nvPr/>
      </p:nvGrpSpPr>
      <p:grpSpPr>
        <a:xfrm>
          <a:off x="0" y="0"/>
          <a:ext cx="0" cy="0"/>
          <a:chOff x="0" y="0"/>
          <a:chExt cx="0" cy="0"/>
        </a:xfrm>
      </p:grpSpPr>
      <p:sp>
        <p:nvSpPr>
          <p:cNvPr id="178" name="Google Shape;178;p9"/>
          <p:cNvSpPr txBox="1">
            <a:spLocks noGrp="1"/>
          </p:cNvSpPr>
          <p:nvPr>
            <p:ph type="title"/>
          </p:nvPr>
        </p:nvSpPr>
        <p:spPr>
          <a:xfrm>
            <a:off x="1959400" y="1557400"/>
            <a:ext cx="8273200" cy="3743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3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79" name="Google Shape;179;p9"/>
          <p:cNvSpPr/>
          <p:nvPr/>
        </p:nvSpPr>
        <p:spPr>
          <a:xfrm rot="10800000" flipH="1">
            <a:off x="-36625" y="-18373"/>
            <a:ext cx="2705156" cy="2108260"/>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9"/>
          <p:cNvSpPr/>
          <p:nvPr/>
        </p:nvSpPr>
        <p:spPr>
          <a:xfrm flipH="1">
            <a:off x="9523459" y="4768053"/>
            <a:ext cx="2705156" cy="2108260"/>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9"/>
          <p:cNvSpPr/>
          <p:nvPr/>
        </p:nvSpPr>
        <p:spPr>
          <a:xfrm rot="-4460431">
            <a:off x="11025989" y="832836"/>
            <a:ext cx="412043" cy="389915"/>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9"/>
          <p:cNvSpPr/>
          <p:nvPr/>
        </p:nvSpPr>
        <p:spPr>
          <a:xfrm rot="1382476">
            <a:off x="214866" y="6298633"/>
            <a:ext cx="293348" cy="277595"/>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9"/>
          <p:cNvSpPr/>
          <p:nvPr/>
        </p:nvSpPr>
        <p:spPr>
          <a:xfrm rot="-1528383" flipH="1">
            <a:off x="-258844" y="5322821"/>
            <a:ext cx="612765" cy="607280"/>
          </a:xfrm>
          <a:custGeom>
            <a:avLst/>
            <a:gdLst/>
            <a:ahLst/>
            <a:cxnLst/>
            <a:rect l="l" t="t" r="r" b="b"/>
            <a:pathLst>
              <a:path w="16086" h="15942" extrusionOk="0">
                <a:moveTo>
                  <a:pt x="8438" y="1"/>
                </a:moveTo>
                <a:cubicBezTo>
                  <a:pt x="7314" y="1"/>
                  <a:pt x="5811" y="74"/>
                  <a:pt x="5204" y="756"/>
                </a:cubicBezTo>
                <a:cubicBezTo>
                  <a:pt x="4454" y="1590"/>
                  <a:pt x="4775" y="3781"/>
                  <a:pt x="4787" y="4816"/>
                </a:cubicBezTo>
                <a:cubicBezTo>
                  <a:pt x="4787" y="4983"/>
                  <a:pt x="4799" y="5162"/>
                  <a:pt x="4799" y="5328"/>
                </a:cubicBezTo>
                <a:cubicBezTo>
                  <a:pt x="3632" y="5531"/>
                  <a:pt x="2477" y="5781"/>
                  <a:pt x="1346" y="6078"/>
                </a:cubicBezTo>
                <a:cubicBezTo>
                  <a:pt x="929" y="6186"/>
                  <a:pt x="489" y="6317"/>
                  <a:pt x="251" y="6674"/>
                </a:cubicBezTo>
                <a:cubicBezTo>
                  <a:pt x="60" y="6936"/>
                  <a:pt x="36" y="7293"/>
                  <a:pt x="24" y="7614"/>
                </a:cubicBezTo>
                <a:cubicBezTo>
                  <a:pt x="1" y="8638"/>
                  <a:pt x="155" y="9805"/>
                  <a:pt x="977" y="10400"/>
                </a:cubicBezTo>
                <a:cubicBezTo>
                  <a:pt x="1429" y="10734"/>
                  <a:pt x="2001" y="10829"/>
                  <a:pt x="2560" y="10901"/>
                </a:cubicBezTo>
                <a:cubicBezTo>
                  <a:pt x="3489" y="11031"/>
                  <a:pt x="4418" y="11115"/>
                  <a:pt x="5347" y="11174"/>
                </a:cubicBezTo>
                <a:cubicBezTo>
                  <a:pt x="5549" y="12341"/>
                  <a:pt x="5799" y="13484"/>
                  <a:pt x="6097" y="14627"/>
                </a:cubicBezTo>
                <a:cubicBezTo>
                  <a:pt x="6204" y="15032"/>
                  <a:pt x="6335" y="15473"/>
                  <a:pt x="6692" y="15711"/>
                </a:cubicBezTo>
                <a:cubicBezTo>
                  <a:pt x="6954" y="15901"/>
                  <a:pt x="7311" y="15925"/>
                  <a:pt x="7644" y="15937"/>
                </a:cubicBezTo>
                <a:cubicBezTo>
                  <a:pt x="7726" y="15940"/>
                  <a:pt x="7809" y="15941"/>
                  <a:pt x="7893" y="15941"/>
                </a:cubicBezTo>
                <a:cubicBezTo>
                  <a:pt x="8842" y="15941"/>
                  <a:pt x="9871" y="15739"/>
                  <a:pt x="10419" y="14984"/>
                </a:cubicBezTo>
                <a:cubicBezTo>
                  <a:pt x="10752" y="14532"/>
                  <a:pt x="10847" y="13960"/>
                  <a:pt x="10919" y="13413"/>
                </a:cubicBezTo>
                <a:cubicBezTo>
                  <a:pt x="11026" y="12639"/>
                  <a:pt x="11109" y="11865"/>
                  <a:pt x="11169" y="11091"/>
                </a:cubicBezTo>
                <a:cubicBezTo>
                  <a:pt x="11716" y="11043"/>
                  <a:pt x="12264" y="10984"/>
                  <a:pt x="12824" y="10901"/>
                </a:cubicBezTo>
                <a:cubicBezTo>
                  <a:pt x="13681" y="10793"/>
                  <a:pt x="14562" y="10639"/>
                  <a:pt x="15348" y="10246"/>
                </a:cubicBezTo>
                <a:cubicBezTo>
                  <a:pt x="15538" y="10174"/>
                  <a:pt x="15705" y="10043"/>
                  <a:pt x="15836" y="9877"/>
                </a:cubicBezTo>
                <a:cubicBezTo>
                  <a:pt x="15931" y="9674"/>
                  <a:pt x="15979" y="9448"/>
                  <a:pt x="15955" y="9222"/>
                </a:cubicBezTo>
                <a:cubicBezTo>
                  <a:pt x="15955" y="8198"/>
                  <a:pt x="16086" y="5959"/>
                  <a:pt x="15217" y="5186"/>
                </a:cubicBezTo>
                <a:cubicBezTo>
                  <a:pt x="14769" y="4788"/>
                  <a:pt x="13948" y="4695"/>
                  <a:pt x="13120" y="4695"/>
                </a:cubicBezTo>
                <a:cubicBezTo>
                  <a:pt x="12385" y="4695"/>
                  <a:pt x="11644" y="4769"/>
                  <a:pt x="11157" y="4769"/>
                </a:cubicBezTo>
                <a:lnTo>
                  <a:pt x="11109" y="4769"/>
                </a:lnTo>
                <a:cubicBezTo>
                  <a:pt x="11062" y="4233"/>
                  <a:pt x="11002" y="3685"/>
                  <a:pt x="10931" y="3150"/>
                </a:cubicBezTo>
                <a:cubicBezTo>
                  <a:pt x="10812" y="2280"/>
                  <a:pt x="10657" y="1411"/>
                  <a:pt x="10276" y="625"/>
                </a:cubicBezTo>
                <a:cubicBezTo>
                  <a:pt x="10192" y="423"/>
                  <a:pt x="10061" y="256"/>
                  <a:pt x="9895" y="137"/>
                </a:cubicBezTo>
                <a:cubicBezTo>
                  <a:pt x="9713" y="52"/>
                  <a:pt x="9512" y="5"/>
                  <a:pt x="9317" y="5"/>
                </a:cubicBezTo>
                <a:cubicBezTo>
                  <a:pt x="9295" y="5"/>
                  <a:pt x="9273" y="5"/>
                  <a:pt x="9252" y="6"/>
                </a:cubicBezTo>
                <a:cubicBezTo>
                  <a:pt x="9026" y="6"/>
                  <a:pt x="8747" y="1"/>
                  <a:pt x="8438"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 name="Google Shape;184;p9"/>
          <p:cNvSpPr/>
          <p:nvPr/>
        </p:nvSpPr>
        <p:spPr>
          <a:xfrm rot="-1528383" flipH="1">
            <a:off x="-199432" y="5551353"/>
            <a:ext cx="605071" cy="365656"/>
          </a:xfrm>
          <a:custGeom>
            <a:avLst/>
            <a:gdLst/>
            <a:ahLst/>
            <a:cxnLst/>
            <a:rect l="l" t="t" r="r" b="b"/>
            <a:pathLst>
              <a:path w="15884" h="9599" extrusionOk="0">
                <a:moveTo>
                  <a:pt x="620" y="0"/>
                </a:moveTo>
                <a:cubicBezTo>
                  <a:pt x="477" y="72"/>
                  <a:pt x="346" y="191"/>
                  <a:pt x="251" y="322"/>
                </a:cubicBezTo>
                <a:cubicBezTo>
                  <a:pt x="60" y="596"/>
                  <a:pt x="36" y="941"/>
                  <a:pt x="24" y="1274"/>
                </a:cubicBezTo>
                <a:cubicBezTo>
                  <a:pt x="1" y="2298"/>
                  <a:pt x="155" y="3453"/>
                  <a:pt x="977" y="4060"/>
                </a:cubicBezTo>
                <a:cubicBezTo>
                  <a:pt x="1429" y="4382"/>
                  <a:pt x="2001" y="4477"/>
                  <a:pt x="2560" y="4560"/>
                </a:cubicBezTo>
                <a:cubicBezTo>
                  <a:pt x="3477" y="4679"/>
                  <a:pt x="4418" y="4775"/>
                  <a:pt x="5347" y="4834"/>
                </a:cubicBezTo>
                <a:cubicBezTo>
                  <a:pt x="5549" y="5989"/>
                  <a:pt x="5799" y="7144"/>
                  <a:pt x="6097" y="8275"/>
                </a:cubicBezTo>
                <a:cubicBezTo>
                  <a:pt x="6204" y="8692"/>
                  <a:pt x="6335" y="9121"/>
                  <a:pt x="6692" y="9371"/>
                </a:cubicBezTo>
                <a:cubicBezTo>
                  <a:pt x="6954" y="9549"/>
                  <a:pt x="7311" y="9585"/>
                  <a:pt x="7644" y="9597"/>
                </a:cubicBezTo>
                <a:cubicBezTo>
                  <a:pt x="7707" y="9598"/>
                  <a:pt x="7769" y="9599"/>
                  <a:pt x="7832" y="9599"/>
                </a:cubicBezTo>
                <a:cubicBezTo>
                  <a:pt x="8798" y="9599"/>
                  <a:pt x="9860" y="9415"/>
                  <a:pt x="10419" y="8632"/>
                </a:cubicBezTo>
                <a:cubicBezTo>
                  <a:pt x="10752" y="8192"/>
                  <a:pt x="10847" y="7608"/>
                  <a:pt x="10919" y="7061"/>
                </a:cubicBezTo>
                <a:cubicBezTo>
                  <a:pt x="11026" y="6299"/>
                  <a:pt x="11109" y="5525"/>
                  <a:pt x="11169" y="4751"/>
                </a:cubicBezTo>
                <a:cubicBezTo>
                  <a:pt x="11716" y="4691"/>
                  <a:pt x="12264" y="4632"/>
                  <a:pt x="12824" y="4560"/>
                </a:cubicBezTo>
                <a:cubicBezTo>
                  <a:pt x="13681" y="4441"/>
                  <a:pt x="14562" y="4287"/>
                  <a:pt x="15348" y="3906"/>
                </a:cubicBezTo>
                <a:cubicBezTo>
                  <a:pt x="15538" y="3822"/>
                  <a:pt x="15705" y="3691"/>
                  <a:pt x="15824" y="3525"/>
                </a:cubicBezTo>
                <a:cubicBezTo>
                  <a:pt x="15848" y="3489"/>
                  <a:pt x="15872" y="3453"/>
                  <a:pt x="15884" y="3406"/>
                </a:cubicBezTo>
                <a:cubicBezTo>
                  <a:pt x="15419" y="3370"/>
                  <a:pt x="14955" y="3322"/>
                  <a:pt x="14502" y="3286"/>
                </a:cubicBezTo>
                <a:cubicBezTo>
                  <a:pt x="11788" y="3072"/>
                  <a:pt x="9026" y="3144"/>
                  <a:pt x="6347" y="2620"/>
                </a:cubicBezTo>
                <a:cubicBezTo>
                  <a:pt x="4263" y="2227"/>
                  <a:pt x="2179" y="1393"/>
                  <a:pt x="62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5" name="Google Shape;185;p9"/>
          <p:cNvGrpSpPr/>
          <p:nvPr/>
        </p:nvGrpSpPr>
        <p:grpSpPr>
          <a:xfrm rot="-1528249" flipH="1">
            <a:off x="293909" y="6684101"/>
            <a:ext cx="770953" cy="275507"/>
            <a:chOff x="4296650" y="2245925"/>
            <a:chExt cx="365250" cy="130525"/>
          </a:xfrm>
        </p:grpSpPr>
        <p:sp>
          <p:nvSpPr>
            <p:cNvPr id="186" name="Google Shape;186;p9"/>
            <p:cNvSpPr/>
            <p:nvPr/>
          </p:nvSpPr>
          <p:spPr>
            <a:xfrm>
              <a:off x="4296650" y="2245925"/>
              <a:ext cx="365250" cy="130225"/>
            </a:xfrm>
            <a:custGeom>
              <a:avLst/>
              <a:gdLst/>
              <a:ahLst/>
              <a:cxnLst/>
              <a:rect l="l" t="t" r="r" b="b"/>
              <a:pathLst>
                <a:path w="14610" h="5209" extrusionOk="0">
                  <a:moveTo>
                    <a:pt x="11552" y="1"/>
                  </a:moveTo>
                  <a:cubicBezTo>
                    <a:pt x="8221" y="1"/>
                    <a:pt x="4891" y="370"/>
                    <a:pt x="1560" y="517"/>
                  </a:cubicBezTo>
                  <a:cubicBezTo>
                    <a:pt x="1" y="587"/>
                    <a:pt x="200" y="5208"/>
                    <a:pt x="1739" y="5208"/>
                  </a:cubicBezTo>
                  <a:cubicBezTo>
                    <a:pt x="1751" y="5208"/>
                    <a:pt x="1763" y="5208"/>
                    <a:pt x="1775" y="5208"/>
                  </a:cubicBezTo>
                  <a:lnTo>
                    <a:pt x="7406" y="4958"/>
                  </a:lnTo>
                  <a:lnTo>
                    <a:pt x="11395" y="4791"/>
                  </a:lnTo>
                  <a:cubicBezTo>
                    <a:pt x="11462" y="4788"/>
                    <a:pt x="11534" y="4786"/>
                    <a:pt x="11607" y="4786"/>
                  </a:cubicBezTo>
                  <a:cubicBezTo>
                    <a:pt x="11843" y="4786"/>
                    <a:pt x="12107" y="4799"/>
                    <a:pt x="12374" y="4799"/>
                  </a:cubicBezTo>
                  <a:cubicBezTo>
                    <a:pt x="12924" y="4799"/>
                    <a:pt x="13487" y="4745"/>
                    <a:pt x="13836" y="4410"/>
                  </a:cubicBezTo>
                  <a:cubicBezTo>
                    <a:pt x="14610" y="3696"/>
                    <a:pt x="14395" y="1767"/>
                    <a:pt x="14002" y="898"/>
                  </a:cubicBezTo>
                  <a:cubicBezTo>
                    <a:pt x="13741" y="302"/>
                    <a:pt x="13431" y="112"/>
                    <a:pt x="12990" y="40"/>
                  </a:cubicBezTo>
                  <a:cubicBezTo>
                    <a:pt x="12705" y="17"/>
                    <a:pt x="12419" y="5"/>
                    <a:pt x="12133" y="5"/>
                  </a:cubicBezTo>
                  <a:cubicBezTo>
                    <a:pt x="11939" y="2"/>
                    <a:pt x="11746" y="1"/>
                    <a:pt x="11552" y="1"/>
                  </a:cubicBezTo>
                  <a:close/>
                </a:path>
              </a:pathLst>
            </a:custGeom>
            <a:solidFill>
              <a:srgbClr val="73C3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9"/>
            <p:cNvSpPr/>
            <p:nvPr/>
          </p:nvSpPr>
          <p:spPr>
            <a:xfrm>
              <a:off x="4297775" y="2261500"/>
              <a:ext cx="359375" cy="114950"/>
            </a:xfrm>
            <a:custGeom>
              <a:avLst/>
              <a:gdLst/>
              <a:ahLst/>
              <a:cxnLst/>
              <a:rect l="l" t="t" r="r" b="b"/>
              <a:pathLst>
                <a:path w="14375" h="4598" extrusionOk="0">
                  <a:moveTo>
                    <a:pt x="1182" y="1"/>
                  </a:moveTo>
                  <a:cubicBezTo>
                    <a:pt x="0" y="674"/>
                    <a:pt x="273" y="4597"/>
                    <a:pt x="1698" y="4597"/>
                  </a:cubicBezTo>
                  <a:cubicBezTo>
                    <a:pt x="1708" y="4597"/>
                    <a:pt x="1719" y="4597"/>
                    <a:pt x="1730" y="4597"/>
                  </a:cubicBezTo>
                  <a:lnTo>
                    <a:pt x="7361" y="4347"/>
                  </a:lnTo>
                  <a:lnTo>
                    <a:pt x="11350" y="4168"/>
                  </a:lnTo>
                  <a:cubicBezTo>
                    <a:pt x="11417" y="4165"/>
                    <a:pt x="11489" y="4163"/>
                    <a:pt x="11562" y="4163"/>
                  </a:cubicBezTo>
                  <a:cubicBezTo>
                    <a:pt x="11798" y="4163"/>
                    <a:pt x="12062" y="4176"/>
                    <a:pt x="12329" y="4176"/>
                  </a:cubicBezTo>
                  <a:cubicBezTo>
                    <a:pt x="12879" y="4176"/>
                    <a:pt x="13442" y="4122"/>
                    <a:pt x="13791" y="3787"/>
                  </a:cubicBezTo>
                  <a:cubicBezTo>
                    <a:pt x="14291" y="3334"/>
                    <a:pt x="14374" y="2382"/>
                    <a:pt x="14279" y="1525"/>
                  </a:cubicBezTo>
                  <a:lnTo>
                    <a:pt x="14279" y="1525"/>
                  </a:lnTo>
                  <a:cubicBezTo>
                    <a:pt x="11338" y="2525"/>
                    <a:pt x="8123" y="2668"/>
                    <a:pt x="4992" y="2668"/>
                  </a:cubicBezTo>
                  <a:cubicBezTo>
                    <a:pt x="4016" y="2668"/>
                    <a:pt x="2980" y="2632"/>
                    <a:pt x="2146" y="2120"/>
                  </a:cubicBezTo>
                  <a:cubicBezTo>
                    <a:pt x="1444" y="1680"/>
                    <a:pt x="980" y="763"/>
                    <a:pt x="1182" y="1"/>
                  </a:cubicBezTo>
                  <a:close/>
                </a:path>
              </a:pathLst>
            </a:custGeom>
            <a:solidFill>
              <a:srgbClr val="36A2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8" name="Google Shape;188;p9"/>
          <p:cNvGrpSpPr/>
          <p:nvPr/>
        </p:nvGrpSpPr>
        <p:grpSpPr>
          <a:xfrm rot="-9319476" flipH="1">
            <a:off x="325651" y="5100092"/>
            <a:ext cx="1144301" cy="1177403"/>
            <a:chOff x="6335847" y="-303270"/>
            <a:chExt cx="994972" cy="1036821"/>
          </a:xfrm>
        </p:grpSpPr>
        <p:sp>
          <p:nvSpPr>
            <p:cNvPr id="189" name="Google Shape;189;p9"/>
            <p:cNvSpPr/>
            <p:nvPr/>
          </p:nvSpPr>
          <p:spPr>
            <a:xfrm rot="1798800" flipH="1">
              <a:off x="6490026" y="-185306"/>
              <a:ext cx="686615" cy="800893"/>
            </a:xfrm>
            <a:custGeom>
              <a:avLst/>
              <a:gdLst/>
              <a:ahLst/>
              <a:cxnLst/>
              <a:rect l="l" t="t" r="r" b="b"/>
              <a:pathLst>
                <a:path w="16889" h="19701" extrusionOk="0">
                  <a:moveTo>
                    <a:pt x="11961" y="0"/>
                  </a:moveTo>
                  <a:cubicBezTo>
                    <a:pt x="11730" y="0"/>
                    <a:pt x="11515" y="28"/>
                    <a:pt x="11324" y="89"/>
                  </a:cubicBezTo>
                  <a:cubicBezTo>
                    <a:pt x="10228" y="434"/>
                    <a:pt x="9728" y="1779"/>
                    <a:pt x="9062" y="2601"/>
                  </a:cubicBezTo>
                  <a:lnTo>
                    <a:pt x="6180" y="6149"/>
                  </a:lnTo>
                  <a:lnTo>
                    <a:pt x="3299" y="9697"/>
                  </a:lnTo>
                  <a:lnTo>
                    <a:pt x="1858" y="11471"/>
                  </a:lnTo>
                  <a:cubicBezTo>
                    <a:pt x="1084" y="12435"/>
                    <a:pt x="1" y="13221"/>
                    <a:pt x="96" y="14602"/>
                  </a:cubicBezTo>
                  <a:lnTo>
                    <a:pt x="430" y="19293"/>
                  </a:lnTo>
                  <a:cubicBezTo>
                    <a:pt x="418" y="19401"/>
                    <a:pt x="453" y="19508"/>
                    <a:pt x="513" y="19591"/>
                  </a:cubicBezTo>
                  <a:cubicBezTo>
                    <a:pt x="572" y="19670"/>
                    <a:pt x="659" y="19700"/>
                    <a:pt x="755" y="19700"/>
                  </a:cubicBezTo>
                  <a:cubicBezTo>
                    <a:pt x="889" y="19700"/>
                    <a:pt x="1043" y="19642"/>
                    <a:pt x="1168" y="19579"/>
                  </a:cubicBezTo>
                  <a:cubicBezTo>
                    <a:pt x="2513" y="18877"/>
                    <a:pt x="4061" y="18281"/>
                    <a:pt x="5299" y="17400"/>
                  </a:cubicBezTo>
                  <a:cubicBezTo>
                    <a:pt x="6216" y="16746"/>
                    <a:pt x="6799" y="15662"/>
                    <a:pt x="7442" y="14757"/>
                  </a:cubicBezTo>
                  <a:cubicBezTo>
                    <a:pt x="8431" y="13388"/>
                    <a:pt x="9443" y="12043"/>
                    <a:pt x="10467" y="10709"/>
                  </a:cubicBezTo>
                  <a:cubicBezTo>
                    <a:pt x="10776" y="10304"/>
                    <a:pt x="11133" y="9935"/>
                    <a:pt x="11467" y="9554"/>
                  </a:cubicBezTo>
                  <a:cubicBezTo>
                    <a:pt x="12348" y="8578"/>
                    <a:pt x="13217" y="7590"/>
                    <a:pt x="14062" y="6590"/>
                  </a:cubicBezTo>
                  <a:cubicBezTo>
                    <a:pt x="14729" y="5804"/>
                    <a:pt x="15753" y="4851"/>
                    <a:pt x="16134" y="3875"/>
                  </a:cubicBezTo>
                  <a:cubicBezTo>
                    <a:pt x="16888" y="1952"/>
                    <a:pt x="13878" y="0"/>
                    <a:pt x="11961" y="0"/>
                  </a:cubicBezTo>
                  <a:close/>
                </a:path>
              </a:pathLst>
            </a:custGeom>
            <a:solidFill>
              <a:srgbClr val="B872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9"/>
            <p:cNvSpPr/>
            <p:nvPr/>
          </p:nvSpPr>
          <p:spPr>
            <a:xfrm rot="1798800" flipH="1">
              <a:off x="6491670" y="-123851"/>
              <a:ext cx="653482" cy="735809"/>
            </a:xfrm>
            <a:custGeom>
              <a:avLst/>
              <a:gdLst/>
              <a:ahLst/>
              <a:cxnLst/>
              <a:rect l="l" t="t" r="r" b="b"/>
              <a:pathLst>
                <a:path w="16074" h="18100" extrusionOk="0">
                  <a:moveTo>
                    <a:pt x="15097" y="1"/>
                  </a:moveTo>
                  <a:cubicBezTo>
                    <a:pt x="14978" y="167"/>
                    <a:pt x="14859" y="334"/>
                    <a:pt x="14740" y="489"/>
                  </a:cubicBezTo>
                  <a:cubicBezTo>
                    <a:pt x="10942" y="5442"/>
                    <a:pt x="6608" y="9954"/>
                    <a:pt x="1810" y="13943"/>
                  </a:cubicBezTo>
                  <a:lnTo>
                    <a:pt x="0" y="16836"/>
                  </a:lnTo>
                  <a:cubicBezTo>
                    <a:pt x="12" y="17122"/>
                    <a:pt x="36" y="17408"/>
                    <a:pt x="60" y="17693"/>
                  </a:cubicBezTo>
                  <a:cubicBezTo>
                    <a:pt x="48" y="17801"/>
                    <a:pt x="83" y="17896"/>
                    <a:pt x="143" y="17991"/>
                  </a:cubicBezTo>
                  <a:cubicBezTo>
                    <a:pt x="202" y="18069"/>
                    <a:pt x="286" y="18099"/>
                    <a:pt x="381" y="18099"/>
                  </a:cubicBezTo>
                  <a:cubicBezTo>
                    <a:pt x="516" y="18099"/>
                    <a:pt x="671" y="18037"/>
                    <a:pt x="798" y="17967"/>
                  </a:cubicBezTo>
                  <a:cubicBezTo>
                    <a:pt x="2143" y="17277"/>
                    <a:pt x="3691" y="16681"/>
                    <a:pt x="4929" y="15800"/>
                  </a:cubicBezTo>
                  <a:cubicBezTo>
                    <a:pt x="5858" y="15146"/>
                    <a:pt x="6429" y="14062"/>
                    <a:pt x="7084" y="13157"/>
                  </a:cubicBezTo>
                  <a:cubicBezTo>
                    <a:pt x="8061" y="11788"/>
                    <a:pt x="9073" y="10431"/>
                    <a:pt x="10097" y="9097"/>
                  </a:cubicBezTo>
                  <a:cubicBezTo>
                    <a:pt x="10406" y="8704"/>
                    <a:pt x="10763" y="8323"/>
                    <a:pt x="11109" y="7954"/>
                  </a:cubicBezTo>
                  <a:cubicBezTo>
                    <a:pt x="11978" y="6966"/>
                    <a:pt x="12847" y="5990"/>
                    <a:pt x="13692" y="4978"/>
                  </a:cubicBezTo>
                  <a:cubicBezTo>
                    <a:pt x="14359" y="4192"/>
                    <a:pt x="15383" y="3251"/>
                    <a:pt x="15764" y="2275"/>
                  </a:cubicBezTo>
                  <a:cubicBezTo>
                    <a:pt x="16073" y="1477"/>
                    <a:pt x="15740" y="668"/>
                    <a:pt x="15097" y="1"/>
                  </a:cubicBezTo>
                  <a:close/>
                </a:path>
              </a:pathLst>
            </a:custGeom>
            <a:solidFill>
              <a:srgbClr val="8F58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9"/>
            <p:cNvSpPr/>
            <p:nvPr/>
          </p:nvSpPr>
          <p:spPr>
            <a:xfrm rot="1798800" flipH="1">
              <a:off x="6775047" y="437011"/>
              <a:ext cx="232504" cy="254200"/>
            </a:xfrm>
            <a:custGeom>
              <a:avLst/>
              <a:gdLst/>
              <a:ahLst/>
              <a:cxnLst/>
              <a:rect l="l" t="t" r="r" b="b"/>
              <a:pathLst>
                <a:path w="5719" h="6253" extrusionOk="0">
                  <a:moveTo>
                    <a:pt x="282" y="0"/>
                  </a:moveTo>
                  <a:cubicBezTo>
                    <a:pt x="268" y="0"/>
                    <a:pt x="253" y="0"/>
                    <a:pt x="239" y="0"/>
                  </a:cubicBezTo>
                  <a:cubicBezTo>
                    <a:pt x="167" y="96"/>
                    <a:pt x="120" y="203"/>
                    <a:pt x="84" y="322"/>
                  </a:cubicBezTo>
                  <a:cubicBezTo>
                    <a:pt x="12" y="596"/>
                    <a:pt x="0" y="882"/>
                    <a:pt x="36" y="1155"/>
                  </a:cubicBezTo>
                  <a:lnTo>
                    <a:pt x="370" y="5846"/>
                  </a:lnTo>
                  <a:cubicBezTo>
                    <a:pt x="358" y="5954"/>
                    <a:pt x="393" y="6049"/>
                    <a:pt x="453" y="6144"/>
                  </a:cubicBezTo>
                  <a:cubicBezTo>
                    <a:pt x="512" y="6222"/>
                    <a:pt x="596" y="6252"/>
                    <a:pt x="691" y="6252"/>
                  </a:cubicBezTo>
                  <a:cubicBezTo>
                    <a:pt x="826" y="6252"/>
                    <a:pt x="981" y="6190"/>
                    <a:pt x="1108" y="6120"/>
                  </a:cubicBezTo>
                  <a:cubicBezTo>
                    <a:pt x="2453" y="5430"/>
                    <a:pt x="4001" y="4834"/>
                    <a:pt x="5239" y="3953"/>
                  </a:cubicBezTo>
                  <a:cubicBezTo>
                    <a:pt x="5382" y="3846"/>
                    <a:pt x="5513" y="3739"/>
                    <a:pt x="5632" y="3620"/>
                  </a:cubicBezTo>
                  <a:cubicBezTo>
                    <a:pt x="5718" y="2737"/>
                    <a:pt x="5015" y="1999"/>
                    <a:pt x="4166" y="1999"/>
                  </a:cubicBezTo>
                  <a:cubicBezTo>
                    <a:pt x="4076" y="1999"/>
                    <a:pt x="3986" y="2008"/>
                    <a:pt x="3894" y="2025"/>
                  </a:cubicBezTo>
                  <a:cubicBezTo>
                    <a:pt x="4022" y="1257"/>
                    <a:pt x="3411" y="679"/>
                    <a:pt x="2761" y="679"/>
                  </a:cubicBezTo>
                  <a:cubicBezTo>
                    <a:pt x="2503" y="679"/>
                    <a:pt x="2239" y="770"/>
                    <a:pt x="2013" y="977"/>
                  </a:cubicBezTo>
                  <a:cubicBezTo>
                    <a:pt x="1744" y="299"/>
                    <a:pt x="1029" y="0"/>
                    <a:pt x="282" y="0"/>
                  </a:cubicBezTo>
                  <a:close/>
                </a:path>
              </a:pathLst>
            </a:custGeom>
            <a:solidFill>
              <a:srgbClr val="FFC7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9"/>
            <p:cNvSpPr/>
            <p:nvPr/>
          </p:nvSpPr>
          <p:spPr>
            <a:xfrm rot="1798800" flipH="1">
              <a:off x="6843636" y="589819"/>
              <a:ext cx="115256" cy="117729"/>
            </a:xfrm>
            <a:custGeom>
              <a:avLst/>
              <a:gdLst/>
              <a:ahLst/>
              <a:cxnLst/>
              <a:rect l="l" t="t" r="r" b="b"/>
              <a:pathLst>
                <a:path w="2835" h="2896" extrusionOk="0">
                  <a:moveTo>
                    <a:pt x="1" y="0"/>
                  </a:moveTo>
                  <a:cubicBezTo>
                    <a:pt x="49" y="833"/>
                    <a:pt x="108" y="1655"/>
                    <a:pt x="168" y="2488"/>
                  </a:cubicBezTo>
                  <a:cubicBezTo>
                    <a:pt x="168" y="2596"/>
                    <a:pt x="203" y="2703"/>
                    <a:pt x="263" y="2786"/>
                  </a:cubicBezTo>
                  <a:cubicBezTo>
                    <a:pt x="322" y="2865"/>
                    <a:pt x="409" y="2895"/>
                    <a:pt x="505" y="2895"/>
                  </a:cubicBezTo>
                  <a:cubicBezTo>
                    <a:pt x="639" y="2895"/>
                    <a:pt x="793" y="2837"/>
                    <a:pt x="918" y="2774"/>
                  </a:cubicBezTo>
                  <a:cubicBezTo>
                    <a:pt x="1537" y="2453"/>
                    <a:pt x="2192" y="2155"/>
                    <a:pt x="2835" y="1834"/>
                  </a:cubicBezTo>
                  <a:cubicBezTo>
                    <a:pt x="2763" y="1715"/>
                    <a:pt x="2692" y="1595"/>
                    <a:pt x="2608" y="1476"/>
                  </a:cubicBezTo>
                  <a:cubicBezTo>
                    <a:pt x="2299" y="1024"/>
                    <a:pt x="1882" y="643"/>
                    <a:pt x="1418" y="369"/>
                  </a:cubicBezTo>
                  <a:cubicBezTo>
                    <a:pt x="977" y="131"/>
                    <a:pt x="489" y="0"/>
                    <a:pt x="1" y="0"/>
                  </a:cubicBezTo>
                  <a:close/>
                </a:path>
              </a:pathLst>
            </a:custGeom>
            <a:solidFill>
              <a:srgbClr val="B872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3" name="Google Shape;193;p9"/>
          <p:cNvGrpSpPr/>
          <p:nvPr/>
        </p:nvGrpSpPr>
        <p:grpSpPr>
          <a:xfrm rot="-1768445">
            <a:off x="10075422" y="-218301"/>
            <a:ext cx="1098812" cy="1091735"/>
            <a:chOff x="4352202" y="2927017"/>
            <a:chExt cx="624305" cy="620284"/>
          </a:xfrm>
        </p:grpSpPr>
        <p:sp>
          <p:nvSpPr>
            <p:cNvPr id="194" name="Google Shape;194;p9"/>
            <p:cNvSpPr/>
            <p:nvPr/>
          </p:nvSpPr>
          <p:spPr>
            <a:xfrm rot="3287242">
              <a:off x="4445272" y="3009714"/>
              <a:ext cx="438165" cy="454890"/>
            </a:xfrm>
            <a:custGeom>
              <a:avLst/>
              <a:gdLst/>
              <a:ahLst/>
              <a:cxnLst/>
              <a:rect l="l" t="t" r="r" b="b"/>
              <a:pathLst>
                <a:path w="17527" h="18196" extrusionOk="0">
                  <a:moveTo>
                    <a:pt x="9682" y="1"/>
                  </a:moveTo>
                  <a:cubicBezTo>
                    <a:pt x="6586" y="1"/>
                    <a:pt x="1400" y="4345"/>
                    <a:pt x="762" y="5582"/>
                  </a:cubicBezTo>
                  <a:cubicBezTo>
                    <a:pt x="0" y="7082"/>
                    <a:pt x="2882" y="11261"/>
                    <a:pt x="4084" y="12249"/>
                  </a:cubicBezTo>
                  <a:cubicBezTo>
                    <a:pt x="4502" y="12589"/>
                    <a:pt x="4976" y="12766"/>
                    <a:pt x="5510" y="12766"/>
                  </a:cubicBezTo>
                  <a:cubicBezTo>
                    <a:pt x="6529" y="12766"/>
                    <a:pt x="7767" y="12124"/>
                    <a:pt x="9251" y="10749"/>
                  </a:cubicBezTo>
                  <a:cubicBezTo>
                    <a:pt x="9763" y="10272"/>
                    <a:pt x="10433" y="10032"/>
                    <a:pt x="11064" y="10032"/>
                  </a:cubicBezTo>
                  <a:cubicBezTo>
                    <a:pt x="11961" y="10032"/>
                    <a:pt x="12780" y="10516"/>
                    <a:pt x="12954" y="11487"/>
                  </a:cubicBezTo>
                  <a:cubicBezTo>
                    <a:pt x="13264" y="13142"/>
                    <a:pt x="12347" y="13737"/>
                    <a:pt x="10728" y="14095"/>
                  </a:cubicBezTo>
                  <a:cubicBezTo>
                    <a:pt x="9097" y="14452"/>
                    <a:pt x="7073" y="15333"/>
                    <a:pt x="7680" y="17178"/>
                  </a:cubicBezTo>
                  <a:cubicBezTo>
                    <a:pt x="7910" y="17887"/>
                    <a:pt x="8685" y="18196"/>
                    <a:pt x="9683" y="18196"/>
                  </a:cubicBezTo>
                  <a:cubicBezTo>
                    <a:pt x="11265" y="18196"/>
                    <a:pt x="13407" y="17420"/>
                    <a:pt x="14824" y="16238"/>
                  </a:cubicBezTo>
                  <a:cubicBezTo>
                    <a:pt x="17133" y="14321"/>
                    <a:pt x="17526" y="10761"/>
                    <a:pt x="16336" y="8630"/>
                  </a:cubicBezTo>
                  <a:cubicBezTo>
                    <a:pt x="15497" y="7137"/>
                    <a:pt x="13561" y="6088"/>
                    <a:pt x="11616" y="6088"/>
                  </a:cubicBezTo>
                  <a:cubicBezTo>
                    <a:pt x="10798" y="6088"/>
                    <a:pt x="9979" y="6273"/>
                    <a:pt x="9240" y="6689"/>
                  </a:cubicBezTo>
                  <a:cubicBezTo>
                    <a:pt x="6739" y="8082"/>
                    <a:pt x="6025" y="8749"/>
                    <a:pt x="6025" y="8749"/>
                  </a:cubicBezTo>
                  <a:cubicBezTo>
                    <a:pt x="6025" y="8749"/>
                    <a:pt x="5894" y="7641"/>
                    <a:pt x="5346" y="7129"/>
                  </a:cubicBezTo>
                  <a:cubicBezTo>
                    <a:pt x="5346" y="7129"/>
                    <a:pt x="13621" y="3331"/>
                    <a:pt x="11311" y="664"/>
                  </a:cubicBezTo>
                  <a:cubicBezTo>
                    <a:pt x="10906" y="198"/>
                    <a:pt x="10341" y="1"/>
                    <a:pt x="96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9"/>
            <p:cNvSpPr/>
            <p:nvPr/>
          </p:nvSpPr>
          <p:spPr>
            <a:xfrm rot="3287242">
              <a:off x="4659820" y="3050012"/>
              <a:ext cx="183396" cy="114273"/>
            </a:xfrm>
            <a:custGeom>
              <a:avLst/>
              <a:gdLst/>
              <a:ahLst/>
              <a:cxnLst/>
              <a:rect l="l" t="t" r="r" b="b"/>
              <a:pathLst>
                <a:path w="7336" h="4571" extrusionOk="0">
                  <a:moveTo>
                    <a:pt x="6697" y="0"/>
                  </a:moveTo>
                  <a:cubicBezTo>
                    <a:pt x="5771" y="0"/>
                    <a:pt x="3285" y="1082"/>
                    <a:pt x="1775" y="2319"/>
                  </a:cubicBezTo>
                  <a:cubicBezTo>
                    <a:pt x="1" y="3759"/>
                    <a:pt x="84" y="4307"/>
                    <a:pt x="322" y="4545"/>
                  </a:cubicBezTo>
                  <a:cubicBezTo>
                    <a:pt x="339" y="4562"/>
                    <a:pt x="366" y="4570"/>
                    <a:pt x="401" y="4570"/>
                  </a:cubicBezTo>
                  <a:cubicBezTo>
                    <a:pt x="862" y="4570"/>
                    <a:pt x="2810" y="3198"/>
                    <a:pt x="4204" y="2402"/>
                  </a:cubicBezTo>
                  <a:cubicBezTo>
                    <a:pt x="5704" y="1545"/>
                    <a:pt x="7335" y="497"/>
                    <a:pt x="7026" y="104"/>
                  </a:cubicBezTo>
                  <a:cubicBezTo>
                    <a:pt x="6972" y="33"/>
                    <a:pt x="6858" y="0"/>
                    <a:pt x="6697"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9"/>
            <p:cNvSpPr/>
            <p:nvPr/>
          </p:nvSpPr>
          <p:spPr>
            <a:xfrm rot="3287242">
              <a:off x="4615891" y="3048534"/>
              <a:ext cx="22050" cy="22050"/>
            </a:xfrm>
            <a:custGeom>
              <a:avLst/>
              <a:gdLst/>
              <a:ahLst/>
              <a:cxnLst/>
              <a:rect l="l" t="t" r="r" b="b"/>
              <a:pathLst>
                <a:path w="882" h="882" extrusionOk="0">
                  <a:moveTo>
                    <a:pt x="441" y="0"/>
                  </a:moveTo>
                  <a:cubicBezTo>
                    <a:pt x="203" y="0"/>
                    <a:pt x="0" y="202"/>
                    <a:pt x="0" y="441"/>
                  </a:cubicBezTo>
                  <a:cubicBezTo>
                    <a:pt x="0" y="679"/>
                    <a:pt x="203" y="881"/>
                    <a:pt x="441" y="881"/>
                  </a:cubicBezTo>
                  <a:cubicBezTo>
                    <a:pt x="691" y="881"/>
                    <a:pt x="881" y="679"/>
                    <a:pt x="881" y="441"/>
                  </a:cubicBezTo>
                  <a:cubicBezTo>
                    <a:pt x="881" y="202"/>
                    <a:pt x="691" y="0"/>
                    <a:pt x="441"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 name="Google Shape;197;p9"/>
          <p:cNvGrpSpPr/>
          <p:nvPr/>
        </p:nvGrpSpPr>
        <p:grpSpPr>
          <a:xfrm rot="-1569513">
            <a:off x="11338233" y="949332"/>
            <a:ext cx="1354652" cy="1352673"/>
            <a:chOff x="7005378" y="2367245"/>
            <a:chExt cx="539061" cy="538273"/>
          </a:xfrm>
        </p:grpSpPr>
        <p:sp>
          <p:nvSpPr>
            <p:cNvPr id="198" name="Google Shape;198;p9"/>
            <p:cNvSpPr/>
            <p:nvPr/>
          </p:nvSpPr>
          <p:spPr>
            <a:xfrm rot="2241434">
              <a:off x="7081707" y="2445274"/>
              <a:ext cx="386403" cy="382215"/>
            </a:xfrm>
            <a:custGeom>
              <a:avLst/>
              <a:gdLst/>
              <a:ahLst/>
              <a:cxnLst/>
              <a:rect l="l" t="t" r="r" b="b"/>
              <a:pathLst>
                <a:path w="19563" h="19351" extrusionOk="0">
                  <a:moveTo>
                    <a:pt x="5732" y="1"/>
                  </a:moveTo>
                  <a:cubicBezTo>
                    <a:pt x="5525" y="1"/>
                    <a:pt x="5362" y="24"/>
                    <a:pt x="5251" y="74"/>
                  </a:cubicBezTo>
                  <a:cubicBezTo>
                    <a:pt x="5251" y="74"/>
                    <a:pt x="1" y="18421"/>
                    <a:pt x="322" y="19314"/>
                  </a:cubicBezTo>
                  <a:cubicBezTo>
                    <a:pt x="331" y="19338"/>
                    <a:pt x="354" y="19350"/>
                    <a:pt x="389" y="19350"/>
                  </a:cubicBezTo>
                  <a:cubicBezTo>
                    <a:pt x="1662" y="19350"/>
                    <a:pt x="19563" y="4288"/>
                    <a:pt x="19563" y="4288"/>
                  </a:cubicBezTo>
                  <a:cubicBezTo>
                    <a:pt x="19563" y="4288"/>
                    <a:pt x="8549" y="1"/>
                    <a:pt x="57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9"/>
            <p:cNvSpPr/>
            <p:nvPr/>
          </p:nvSpPr>
          <p:spPr>
            <a:xfrm rot="2241434">
              <a:off x="7263992" y="2446898"/>
              <a:ext cx="127478" cy="82088"/>
            </a:xfrm>
            <a:custGeom>
              <a:avLst/>
              <a:gdLst/>
              <a:ahLst/>
              <a:cxnLst/>
              <a:rect l="l" t="t" r="r" b="b"/>
              <a:pathLst>
                <a:path w="6454" h="4156" extrusionOk="0">
                  <a:moveTo>
                    <a:pt x="1614" y="0"/>
                  </a:moveTo>
                  <a:cubicBezTo>
                    <a:pt x="1407" y="0"/>
                    <a:pt x="1243" y="23"/>
                    <a:pt x="1131" y="73"/>
                  </a:cubicBezTo>
                  <a:cubicBezTo>
                    <a:pt x="1131" y="73"/>
                    <a:pt x="655" y="1740"/>
                    <a:pt x="0" y="4085"/>
                  </a:cubicBezTo>
                  <a:cubicBezTo>
                    <a:pt x="335" y="4126"/>
                    <a:pt x="721" y="4155"/>
                    <a:pt x="1138" y="4155"/>
                  </a:cubicBezTo>
                  <a:cubicBezTo>
                    <a:pt x="2920" y="4155"/>
                    <a:pt x="5257" y="3617"/>
                    <a:pt x="6454" y="1108"/>
                  </a:cubicBezTo>
                  <a:cubicBezTo>
                    <a:pt x="4405" y="474"/>
                    <a:pt x="2556" y="0"/>
                    <a:pt x="16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9"/>
            <p:cNvSpPr/>
            <p:nvPr/>
          </p:nvSpPr>
          <p:spPr>
            <a:xfrm rot="2241434">
              <a:off x="7064605" y="2504910"/>
              <a:ext cx="383341" cy="316798"/>
            </a:xfrm>
            <a:custGeom>
              <a:avLst/>
              <a:gdLst/>
              <a:ahLst/>
              <a:cxnLst/>
              <a:rect l="l" t="t" r="r" b="b"/>
              <a:pathLst>
                <a:path w="19408" h="16039" extrusionOk="0">
                  <a:moveTo>
                    <a:pt x="16824" y="0"/>
                  </a:moveTo>
                  <a:cubicBezTo>
                    <a:pt x="14109" y="2739"/>
                    <a:pt x="10835" y="4906"/>
                    <a:pt x="7156" y="6060"/>
                  </a:cubicBezTo>
                  <a:cubicBezTo>
                    <a:pt x="6401" y="6293"/>
                    <a:pt x="5603" y="6488"/>
                    <a:pt x="4817" y="6488"/>
                  </a:cubicBezTo>
                  <a:cubicBezTo>
                    <a:pt x="4437" y="6488"/>
                    <a:pt x="4060" y="6443"/>
                    <a:pt x="3691" y="6334"/>
                  </a:cubicBezTo>
                  <a:cubicBezTo>
                    <a:pt x="3287" y="6215"/>
                    <a:pt x="2918" y="6001"/>
                    <a:pt x="2596" y="5727"/>
                  </a:cubicBezTo>
                  <a:cubicBezTo>
                    <a:pt x="1298" y="10525"/>
                    <a:pt x="1" y="15550"/>
                    <a:pt x="167" y="16002"/>
                  </a:cubicBezTo>
                  <a:cubicBezTo>
                    <a:pt x="176" y="16026"/>
                    <a:pt x="199" y="16038"/>
                    <a:pt x="234" y="16038"/>
                  </a:cubicBezTo>
                  <a:cubicBezTo>
                    <a:pt x="1507" y="16038"/>
                    <a:pt x="19408" y="976"/>
                    <a:pt x="19408" y="976"/>
                  </a:cubicBezTo>
                  <a:cubicBezTo>
                    <a:pt x="19408" y="976"/>
                    <a:pt x="18360" y="560"/>
                    <a:pt x="16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 name="Google Shape;201;p9"/>
          <p:cNvGrpSpPr/>
          <p:nvPr/>
        </p:nvGrpSpPr>
        <p:grpSpPr>
          <a:xfrm rot="-1523330">
            <a:off x="11472950" y="135962"/>
            <a:ext cx="409348" cy="579559"/>
            <a:chOff x="7321293" y="2218507"/>
            <a:chExt cx="649401" cy="985419"/>
          </a:xfrm>
        </p:grpSpPr>
        <p:sp>
          <p:nvSpPr>
            <p:cNvPr id="202" name="Google Shape;202;p9"/>
            <p:cNvSpPr/>
            <p:nvPr/>
          </p:nvSpPr>
          <p:spPr>
            <a:xfrm>
              <a:off x="7321293" y="2218507"/>
              <a:ext cx="649401" cy="985419"/>
            </a:xfrm>
            <a:custGeom>
              <a:avLst/>
              <a:gdLst/>
              <a:ahLst/>
              <a:cxnLst/>
              <a:rect l="l" t="t" r="r" b="b"/>
              <a:pathLst>
                <a:path w="22780" h="34567" extrusionOk="0">
                  <a:moveTo>
                    <a:pt x="13306" y="0"/>
                  </a:moveTo>
                  <a:cubicBezTo>
                    <a:pt x="10161" y="0"/>
                    <a:pt x="1" y="7471"/>
                    <a:pt x="622" y="9458"/>
                  </a:cubicBezTo>
                  <a:cubicBezTo>
                    <a:pt x="1330" y="11733"/>
                    <a:pt x="2323" y="12531"/>
                    <a:pt x="3382" y="12531"/>
                  </a:cubicBezTo>
                  <a:cubicBezTo>
                    <a:pt x="5858" y="12531"/>
                    <a:pt x="8692" y="8165"/>
                    <a:pt x="9065" y="8165"/>
                  </a:cubicBezTo>
                  <a:cubicBezTo>
                    <a:pt x="9074" y="8165"/>
                    <a:pt x="9082" y="8167"/>
                    <a:pt x="9088" y="8172"/>
                  </a:cubicBezTo>
                  <a:cubicBezTo>
                    <a:pt x="9445" y="8494"/>
                    <a:pt x="9469" y="28496"/>
                    <a:pt x="8909" y="28508"/>
                  </a:cubicBezTo>
                  <a:cubicBezTo>
                    <a:pt x="6230" y="28568"/>
                    <a:pt x="2849" y="29068"/>
                    <a:pt x="2492" y="32116"/>
                  </a:cubicBezTo>
                  <a:cubicBezTo>
                    <a:pt x="2257" y="34047"/>
                    <a:pt x="4117" y="34567"/>
                    <a:pt x="6780" y="34567"/>
                  </a:cubicBezTo>
                  <a:cubicBezTo>
                    <a:pt x="8304" y="34567"/>
                    <a:pt x="10091" y="34397"/>
                    <a:pt x="11897" y="34223"/>
                  </a:cubicBezTo>
                  <a:cubicBezTo>
                    <a:pt x="16862" y="33735"/>
                    <a:pt x="22780" y="32973"/>
                    <a:pt x="22113" y="29223"/>
                  </a:cubicBezTo>
                  <a:cubicBezTo>
                    <a:pt x="21811" y="27552"/>
                    <a:pt x="20540" y="27138"/>
                    <a:pt x="19189" y="27138"/>
                  </a:cubicBezTo>
                  <a:cubicBezTo>
                    <a:pt x="17862" y="27138"/>
                    <a:pt x="16456" y="27538"/>
                    <a:pt x="15816" y="27538"/>
                  </a:cubicBezTo>
                  <a:cubicBezTo>
                    <a:pt x="15644" y="27538"/>
                    <a:pt x="15527" y="27509"/>
                    <a:pt x="15481" y="27437"/>
                  </a:cubicBezTo>
                  <a:cubicBezTo>
                    <a:pt x="15100" y="26818"/>
                    <a:pt x="16065" y="1350"/>
                    <a:pt x="13874" y="124"/>
                  </a:cubicBezTo>
                  <a:cubicBezTo>
                    <a:pt x="13726" y="40"/>
                    <a:pt x="13535" y="0"/>
                    <a:pt x="13306" y="0"/>
                  </a:cubicBezTo>
                  <a:close/>
                </a:path>
              </a:pathLst>
            </a:custGeom>
            <a:solidFill>
              <a:srgbClr val="F9A3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9"/>
            <p:cNvSpPr/>
            <p:nvPr/>
          </p:nvSpPr>
          <p:spPr>
            <a:xfrm>
              <a:off x="7597305" y="2290575"/>
              <a:ext cx="55704" cy="55704"/>
            </a:xfrm>
            <a:custGeom>
              <a:avLst/>
              <a:gdLst/>
              <a:ahLst/>
              <a:cxnLst/>
              <a:rect l="l" t="t" r="r" b="b"/>
              <a:pathLst>
                <a:path w="1954" h="1954" extrusionOk="0">
                  <a:moveTo>
                    <a:pt x="977" y="1"/>
                  </a:moveTo>
                  <a:cubicBezTo>
                    <a:pt x="441" y="1"/>
                    <a:pt x="1" y="441"/>
                    <a:pt x="1" y="977"/>
                  </a:cubicBezTo>
                  <a:cubicBezTo>
                    <a:pt x="1" y="1513"/>
                    <a:pt x="441" y="1953"/>
                    <a:pt x="977" y="1953"/>
                  </a:cubicBezTo>
                  <a:cubicBezTo>
                    <a:pt x="1513" y="1953"/>
                    <a:pt x="1954" y="1513"/>
                    <a:pt x="1954" y="977"/>
                  </a:cubicBezTo>
                  <a:cubicBezTo>
                    <a:pt x="1954" y="441"/>
                    <a:pt x="1513" y="1"/>
                    <a:pt x="977" y="1"/>
                  </a:cubicBezTo>
                  <a:close/>
                </a:path>
              </a:pathLst>
            </a:custGeom>
            <a:solidFill>
              <a:srgbClr val="FFC7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9"/>
            <p:cNvSpPr/>
            <p:nvPr/>
          </p:nvSpPr>
          <p:spPr>
            <a:xfrm>
              <a:off x="7360406" y="2350127"/>
              <a:ext cx="199952" cy="144134"/>
            </a:xfrm>
            <a:custGeom>
              <a:avLst/>
              <a:gdLst/>
              <a:ahLst/>
              <a:cxnLst/>
              <a:rect l="l" t="t" r="r" b="b"/>
              <a:pathLst>
                <a:path w="7014" h="5056" extrusionOk="0">
                  <a:moveTo>
                    <a:pt x="6209" y="1"/>
                  </a:moveTo>
                  <a:cubicBezTo>
                    <a:pt x="5509" y="1"/>
                    <a:pt x="4182" y="623"/>
                    <a:pt x="2834" y="1638"/>
                  </a:cubicBezTo>
                  <a:cubicBezTo>
                    <a:pt x="1108" y="2936"/>
                    <a:pt x="0" y="4401"/>
                    <a:pt x="381" y="4889"/>
                  </a:cubicBezTo>
                  <a:cubicBezTo>
                    <a:pt x="465" y="5002"/>
                    <a:pt x="616" y="5055"/>
                    <a:pt x="820" y="5055"/>
                  </a:cubicBezTo>
                  <a:cubicBezTo>
                    <a:pt x="1520" y="5055"/>
                    <a:pt x="2843" y="4427"/>
                    <a:pt x="4179" y="3412"/>
                  </a:cubicBezTo>
                  <a:cubicBezTo>
                    <a:pt x="5918" y="2115"/>
                    <a:pt x="7013" y="650"/>
                    <a:pt x="6644" y="162"/>
                  </a:cubicBezTo>
                  <a:cubicBezTo>
                    <a:pt x="6561" y="53"/>
                    <a:pt x="6411" y="1"/>
                    <a:pt x="6209" y="1"/>
                  </a:cubicBezTo>
                  <a:close/>
                </a:path>
              </a:pathLst>
            </a:custGeom>
            <a:solidFill>
              <a:srgbClr val="FFC7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9"/>
            <p:cNvSpPr/>
            <p:nvPr/>
          </p:nvSpPr>
          <p:spPr>
            <a:xfrm>
              <a:off x="7439828" y="3058203"/>
              <a:ext cx="337757" cy="65168"/>
            </a:xfrm>
            <a:custGeom>
              <a:avLst/>
              <a:gdLst/>
              <a:ahLst/>
              <a:cxnLst/>
              <a:rect l="l" t="t" r="r" b="b"/>
              <a:pathLst>
                <a:path w="11848" h="2286" extrusionOk="0">
                  <a:moveTo>
                    <a:pt x="9440" y="0"/>
                  </a:moveTo>
                  <a:cubicBezTo>
                    <a:pt x="8430" y="0"/>
                    <a:pt x="7170" y="79"/>
                    <a:pt x="5811" y="244"/>
                  </a:cubicBezTo>
                  <a:cubicBezTo>
                    <a:pt x="2572" y="637"/>
                    <a:pt x="0" y="1351"/>
                    <a:pt x="60" y="1851"/>
                  </a:cubicBezTo>
                  <a:cubicBezTo>
                    <a:pt x="94" y="2134"/>
                    <a:pt x="1007" y="2285"/>
                    <a:pt x="2403" y="2285"/>
                  </a:cubicBezTo>
                  <a:cubicBezTo>
                    <a:pt x="3412" y="2285"/>
                    <a:pt x="4673" y="2207"/>
                    <a:pt x="6037" y="2042"/>
                  </a:cubicBezTo>
                  <a:cubicBezTo>
                    <a:pt x="9275" y="1649"/>
                    <a:pt x="11847" y="934"/>
                    <a:pt x="11788" y="434"/>
                  </a:cubicBezTo>
                  <a:cubicBezTo>
                    <a:pt x="11753" y="151"/>
                    <a:pt x="10836" y="0"/>
                    <a:pt x="9440" y="0"/>
                  </a:cubicBezTo>
                  <a:close/>
                </a:path>
              </a:pathLst>
            </a:custGeom>
            <a:solidFill>
              <a:srgbClr val="FFC7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207116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06"/>
        <p:cNvGrpSpPr/>
        <p:nvPr/>
      </p:nvGrpSpPr>
      <p:grpSpPr>
        <a:xfrm>
          <a:off x="0" y="0"/>
          <a:ext cx="0" cy="0"/>
          <a:chOff x="0" y="0"/>
          <a:chExt cx="0" cy="0"/>
        </a:xfrm>
      </p:grpSpPr>
      <p:sp>
        <p:nvSpPr>
          <p:cNvPr id="207" name="Google Shape;207;p10"/>
          <p:cNvSpPr/>
          <p:nvPr/>
        </p:nvSpPr>
        <p:spPr>
          <a:xfrm>
            <a:off x="355434" y="-63499"/>
            <a:ext cx="11836561" cy="1968553"/>
          </a:xfrm>
          <a:custGeom>
            <a:avLst/>
            <a:gdLst/>
            <a:ahLst/>
            <a:cxnLst/>
            <a:rect l="l" t="t" r="r" b="b"/>
            <a:pathLst>
              <a:path w="112241" h="40653" extrusionOk="0">
                <a:moveTo>
                  <a:pt x="9" y="482"/>
                </a:moveTo>
                <a:cubicBezTo>
                  <a:pt x="6" y="482"/>
                  <a:pt x="3" y="482"/>
                  <a:pt x="1" y="482"/>
                </a:cubicBezTo>
                <a:cubicBezTo>
                  <a:pt x="1" y="482"/>
                  <a:pt x="4" y="482"/>
                  <a:pt x="9" y="482"/>
                </a:cubicBezTo>
                <a:close/>
                <a:moveTo>
                  <a:pt x="84716" y="1"/>
                </a:moveTo>
                <a:cubicBezTo>
                  <a:pt x="52481" y="1"/>
                  <a:pt x="765" y="475"/>
                  <a:pt x="9" y="482"/>
                </a:cubicBezTo>
                <a:lnTo>
                  <a:pt x="9" y="482"/>
                </a:lnTo>
                <a:cubicBezTo>
                  <a:pt x="61" y="482"/>
                  <a:pt x="113" y="481"/>
                  <a:pt x="165" y="481"/>
                </a:cubicBezTo>
                <a:cubicBezTo>
                  <a:pt x="10817" y="481"/>
                  <a:pt x="19426" y="9643"/>
                  <a:pt x="25182" y="17579"/>
                </a:cubicBezTo>
                <a:cubicBezTo>
                  <a:pt x="29623" y="23711"/>
                  <a:pt x="33767" y="30271"/>
                  <a:pt x="39851" y="34784"/>
                </a:cubicBezTo>
                <a:cubicBezTo>
                  <a:pt x="45062" y="38640"/>
                  <a:pt x="51556" y="40652"/>
                  <a:pt x="58034" y="40652"/>
                </a:cubicBezTo>
                <a:cubicBezTo>
                  <a:pt x="61798" y="40652"/>
                  <a:pt x="65557" y="39973"/>
                  <a:pt x="69057" y="38582"/>
                </a:cubicBezTo>
                <a:cubicBezTo>
                  <a:pt x="75165" y="36141"/>
                  <a:pt x="80344" y="31760"/>
                  <a:pt x="84594" y="26747"/>
                </a:cubicBezTo>
                <a:cubicBezTo>
                  <a:pt x="91738" y="18294"/>
                  <a:pt x="97025" y="2197"/>
                  <a:pt x="109598" y="482"/>
                </a:cubicBezTo>
                <a:cubicBezTo>
                  <a:pt x="112241" y="121"/>
                  <a:pt x="100948" y="1"/>
                  <a:pt x="84716"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10"/>
          <p:cNvSpPr txBox="1">
            <a:spLocks noGrp="1"/>
          </p:cNvSpPr>
          <p:nvPr>
            <p:ph type="title"/>
          </p:nvPr>
        </p:nvSpPr>
        <p:spPr>
          <a:xfrm>
            <a:off x="965200" y="593367"/>
            <a:ext cx="3873600" cy="82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209" name="Google Shape;209;p10"/>
          <p:cNvSpPr/>
          <p:nvPr/>
        </p:nvSpPr>
        <p:spPr>
          <a:xfrm rot="10799814">
            <a:off x="8801192" y="5422945"/>
            <a:ext cx="6908808" cy="1511072"/>
          </a:xfrm>
          <a:custGeom>
            <a:avLst/>
            <a:gdLst/>
            <a:ahLst/>
            <a:cxnLst/>
            <a:rect l="l" t="t" r="r" b="b"/>
            <a:pathLst>
              <a:path w="112241" h="40653" extrusionOk="0">
                <a:moveTo>
                  <a:pt x="9" y="482"/>
                </a:moveTo>
                <a:cubicBezTo>
                  <a:pt x="6" y="482"/>
                  <a:pt x="3" y="482"/>
                  <a:pt x="1" y="482"/>
                </a:cubicBezTo>
                <a:cubicBezTo>
                  <a:pt x="1" y="482"/>
                  <a:pt x="4" y="482"/>
                  <a:pt x="9" y="482"/>
                </a:cubicBezTo>
                <a:close/>
                <a:moveTo>
                  <a:pt x="84716" y="1"/>
                </a:moveTo>
                <a:cubicBezTo>
                  <a:pt x="52481" y="1"/>
                  <a:pt x="765" y="475"/>
                  <a:pt x="9" y="482"/>
                </a:cubicBezTo>
                <a:lnTo>
                  <a:pt x="9" y="482"/>
                </a:lnTo>
                <a:cubicBezTo>
                  <a:pt x="61" y="482"/>
                  <a:pt x="113" y="481"/>
                  <a:pt x="165" y="481"/>
                </a:cubicBezTo>
                <a:cubicBezTo>
                  <a:pt x="10817" y="481"/>
                  <a:pt x="19426" y="9643"/>
                  <a:pt x="25182" y="17579"/>
                </a:cubicBezTo>
                <a:cubicBezTo>
                  <a:pt x="29623" y="23711"/>
                  <a:pt x="33767" y="30271"/>
                  <a:pt x="39851" y="34784"/>
                </a:cubicBezTo>
                <a:cubicBezTo>
                  <a:pt x="45062" y="38640"/>
                  <a:pt x="51556" y="40652"/>
                  <a:pt x="58034" y="40652"/>
                </a:cubicBezTo>
                <a:cubicBezTo>
                  <a:pt x="61798" y="40652"/>
                  <a:pt x="65557" y="39973"/>
                  <a:pt x="69057" y="38582"/>
                </a:cubicBezTo>
                <a:cubicBezTo>
                  <a:pt x="75165" y="36141"/>
                  <a:pt x="80344" y="31760"/>
                  <a:pt x="84594" y="26747"/>
                </a:cubicBezTo>
                <a:cubicBezTo>
                  <a:pt x="91738" y="18294"/>
                  <a:pt x="97025" y="2197"/>
                  <a:pt x="109598" y="482"/>
                </a:cubicBezTo>
                <a:cubicBezTo>
                  <a:pt x="112241" y="121"/>
                  <a:pt x="100948" y="1"/>
                  <a:pt x="84716"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10"/>
          <p:cNvSpPr txBox="1">
            <a:spLocks noGrp="1"/>
          </p:cNvSpPr>
          <p:nvPr>
            <p:ph type="subTitle" idx="1"/>
          </p:nvPr>
        </p:nvSpPr>
        <p:spPr>
          <a:xfrm>
            <a:off x="969033" y="2574233"/>
            <a:ext cx="6317200" cy="2638800"/>
          </a:xfrm>
          <a:prstGeom prst="rect">
            <a:avLst/>
          </a:prstGeom>
        </p:spPr>
        <p:txBody>
          <a:bodyPr spcFirstLastPara="1" wrap="square" lIns="91425" tIns="91425" rIns="91425" bIns="91425" anchor="ctr" anchorCtr="0">
            <a:noAutofit/>
          </a:bodyPr>
          <a:lstStyle>
            <a:lvl1pPr lvl="0" rtl="0">
              <a:spcBef>
                <a:spcPts val="0"/>
              </a:spcBef>
              <a:spcAft>
                <a:spcPts val="0"/>
              </a:spcAft>
              <a:buSzPts val="1500"/>
              <a:buChar char="●"/>
              <a:defRPr sz="1867"/>
            </a:lvl1pPr>
            <a:lvl2pPr lvl="1" rtl="0">
              <a:spcBef>
                <a:spcPts val="2133"/>
              </a:spcBef>
              <a:spcAft>
                <a:spcPts val="0"/>
              </a:spcAft>
              <a:buSzPts val="1500"/>
              <a:buChar char="○"/>
              <a:defRPr/>
            </a:lvl2pPr>
            <a:lvl3pPr lvl="2" rtl="0">
              <a:spcBef>
                <a:spcPts val="2133"/>
              </a:spcBef>
              <a:spcAft>
                <a:spcPts val="0"/>
              </a:spcAft>
              <a:buSzPts val="1500"/>
              <a:buChar char="■"/>
              <a:defRPr/>
            </a:lvl3pPr>
            <a:lvl4pPr lvl="3" rtl="0">
              <a:spcBef>
                <a:spcPts val="2133"/>
              </a:spcBef>
              <a:spcAft>
                <a:spcPts val="0"/>
              </a:spcAft>
              <a:buSzPts val="1500"/>
              <a:buChar char="●"/>
              <a:defRPr/>
            </a:lvl4pPr>
            <a:lvl5pPr lvl="4" rtl="0">
              <a:spcBef>
                <a:spcPts val="2133"/>
              </a:spcBef>
              <a:spcAft>
                <a:spcPts val="0"/>
              </a:spcAft>
              <a:buSzPts val="1500"/>
              <a:buChar char="○"/>
              <a:defRPr/>
            </a:lvl5pPr>
            <a:lvl6pPr lvl="5" rtl="0">
              <a:spcBef>
                <a:spcPts val="2133"/>
              </a:spcBef>
              <a:spcAft>
                <a:spcPts val="0"/>
              </a:spcAft>
              <a:buSzPts val="1500"/>
              <a:buChar char="■"/>
              <a:defRPr/>
            </a:lvl6pPr>
            <a:lvl7pPr lvl="6" rtl="0">
              <a:spcBef>
                <a:spcPts val="2133"/>
              </a:spcBef>
              <a:spcAft>
                <a:spcPts val="0"/>
              </a:spcAft>
              <a:buSzPts val="1400"/>
              <a:buChar char="●"/>
              <a:defRPr/>
            </a:lvl7pPr>
            <a:lvl8pPr lvl="7" rtl="0">
              <a:spcBef>
                <a:spcPts val="2133"/>
              </a:spcBef>
              <a:spcAft>
                <a:spcPts val="0"/>
              </a:spcAft>
              <a:buSzPts val="1400"/>
              <a:buChar char="○"/>
              <a:defRPr/>
            </a:lvl8pPr>
            <a:lvl9pPr lvl="8" rtl="0">
              <a:spcBef>
                <a:spcPts val="2133"/>
              </a:spcBef>
              <a:spcAft>
                <a:spcPts val="2133"/>
              </a:spcAft>
              <a:buSzPts val="1400"/>
              <a:buChar char="■"/>
              <a:defRPr/>
            </a:lvl9pPr>
          </a:lstStyle>
          <a:p>
            <a:endParaRPr/>
          </a:p>
        </p:txBody>
      </p:sp>
      <p:sp>
        <p:nvSpPr>
          <p:cNvPr id="211" name="Google Shape;211;p10"/>
          <p:cNvSpPr txBox="1">
            <a:spLocks noGrp="1"/>
          </p:cNvSpPr>
          <p:nvPr>
            <p:ph type="subTitle" idx="2"/>
          </p:nvPr>
        </p:nvSpPr>
        <p:spPr>
          <a:xfrm>
            <a:off x="969033" y="2179567"/>
            <a:ext cx="2080000" cy="6096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Holtwood One SC"/>
              <a:buNone/>
              <a:defRPr sz="2933">
                <a:solidFill>
                  <a:schemeClr val="accent1"/>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Tree>
    <p:extLst>
      <p:ext uri="{BB962C8B-B14F-4D97-AF65-F5344CB8AC3E}">
        <p14:creationId xmlns:p14="http://schemas.microsoft.com/office/powerpoint/2010/main" val="37953693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6" Type="http://schemas.openxmlformats.org/officeDocument/2006/relationships/image" Target="../media/image1.png"/><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theme" Target="../theme/theme2.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3.xml.rels><?xml version="1.0" encoding="UTF-8" standalone="yes"?>
<Relationships xmlns="http://schemas.openxmlformats.org/package/2006/relationships"><Relationship Id="rId3" Type="http://schemas.openxmlformats.org/officeDocument/2006/relationships/tags" Target="../tags/tag1.xml"/><Relationship Id="rId2" Type="http://schemas.openxmlformats.org/officeDocument/2006/relationships/theme" Target="../theme/theme3.xml"/><Relationship Id="rId1"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theme" Target="../theme/theme4.xml"/><Relationship Id="rId1"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3500"/>
              <a:buFont typeface="Fredoka One"/>
              <a:buNone/>
              <a:defRPr sz="3500">
                <a:solidFill>
                  <a:schemeClr val="dk2"/>
                </a:solidFill>
                <a:latin typeface="Fredoka One"/>
                <a:ea typeface="Fredoka One"/>
                <a:cs typeface="Fredoka One"/>
                <a:sym typeface="Fredoka One"/>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23850">
              <a:lnSpc>
                <a:spcPct val="115000"/>
              </a:lnSpc>
              <a:spcBef>
                <a:spcPts val="0"/>
              </a:spcBef>
              <a:spcAft>
                <a:spcPts val="0"/>
              </a:spcAft>
              <a:buClr>
                <a:srgbClr val="FBFBFB"/>
              </a:buClr>
              <a:buSzPts val="1500"/>
              <a:buFont typeface="Comfortaa"/>
              <a:buChar char="●"/>
              <a:defRPr sz="1500">
                <a:solidFill>
                  <a:srgbClr val="FBFBFB"/>
                </a:solidFill>
                <a:latin typeface="Comfortaa"/>
                <a:ea typeface="Comfortaa"/>
                <a:cs typeface="Comfortaa"/>
                <a:sym typeface="Comfortaa"/>
              </a:defRPr>
            </a:lvl1pPr>
            <a:lvl2pPr marL="914400" lvl="1" indent="-323850">
              <a:lnSpc>
                <a:spcPct val="115000"/>
              </a:lnSpc>
              <a:spcBef>
                <a:spcPts val="1600"/>
              </a:spcBef>
              <a:spcAft>
                <a:spcPts val="0"/>
              </a:spcAft>
              <a:buClr>
                <a:srgbClr val="FBFBFB"/>
              </a:buClr>
              <a:buSzPts val="1500"/>
              <a:buFont typeface="Comfortaa"/>
              <a:buChar char="○"/>
              <a:defRPr sz="1500">
                <a:solidFill>
                  <a:srgbClr val="FBFBFB"/>
                </a:solidFill>
                <a:latin typeface="Comfortaa"/>
                <a:ea typeface="Comfortaa"/>
                <a:cs typeface="Comfortaa"/>
                <a:sym typeface="Comfortaa"/>
              </a:defRPr>
            </a:lvl2pPr>
            <a:lvl3pPr marL="1371600" lvl="2" indent="-323850">
              <a:lnSpc>
                <a:spcPct val="115000"/>
              </a:lnSpc>
              <a:spcBef>
                <a:spcPts val="1600"/>
              </a:spcBef>
              <a:spcAft>
                <a:spcPts val="0"/>
              </a:spcAft>
              <a:buClr>
                <a:srgbClr val="FBFBFB"/>
              </a:buClr>
              <a:buSzPts val="1500"/>
              <a:buFont typeface="Comfortaa"/>
              <a:buChar char="■"/>
              <a:defRPr sz="1500">
                <a:solidFill>
                  <a:srgbClr val="FBFBFB"/>
                </a:solidFill>
                <a:latin typeface="Comfortaa"/>
                <a:ea typeface="Comfortaa"/>
                <a:cs typeface="Comfortaa"/>
                <a:sym typeface="Comfortaa"/>
              </a:defRPr>
            </a:lvl3pPr>
            <a:lvl4pPr marL="1828800" lvl="3" indent="-323850">
              <a:lnSpc>
                <a:spcPct val="115000"/>
              </a:lnSpc>
              <a:spcBef>
                <a:spcPts val="1600"/>
              </a:spcBef>
              <a:spcAft>
                <a:spcPts val="0"/>
              </a:spcAft>
              <a:buClr>
                <a:srgbClr val="FBFBFB"/>
              </a:buClr>
              <a:buSzPts val="1500"/>
              <a:buFont typeface="Comfortaa"/>
              <a:buChar char="●"/>
              <a:defRPr sz="1500">
                <a:solidFill>
                  <a:srgbClr val="FBFBFB"/>
                </a:solidFill>
                <a:latin typeface="Comfortaa"/>
                <a:ea typeface="Comfortaa"/>
                <a:cs typeface="Comfortaa"/>
                <a:sym typeface="Comfortaa"/>
              </a:defRPr>
            </a:lvl4pPr>
            <a:lvl5pPr marL="2286000" lvl="4" indent="-323850">
              <a:lnSpc>
                <a:spcPct val="115000"/>
              </a:lnSpc>
              <a:spcBef>
                <a:spcPts val="1600"/>
              </a:spcBef>
              <a:spcAft>
                <a:spcPts val="0"/>
              </a:spcAft>
              <a:buClr>
                <a:srgbClr val="FBFBFB"/>
              </a:buClr>
              <a:buSzPts val="1500"/>
              <a:buFont typeface="Comfortaa"/>
              <a:buChar char="○"/>
              <a:defRPr sz="1500">
                <a:solidFill>
                  <a:srgbClr val="FBFBFB"/>
                </a:solidFill>
                <a:latin typeface="Comfortaa"/>
                <a:ea typeface="Comfortaa"/>
                <a:cs typeface="Comfortaa"/>
                <a:sym typeface="Comfortaa"/>
              </a:defRPr>
            </a:lvl5pPr>
            <a:lvl6pPr marL="2743200" lvl="5" indent="-323850">
              <a:lnSpc>
                <a:spcPct val="115000"/>
              </a:lnSpc>
              <a:spcBef>
                <a:spcPts val="1600"/>
              </a:spcBef>
              <a:spcAft>
                <a:spcPts val="0"/>
              </a:spcAft>
              <a:buClr>
                <a:srgbClr val="FBFBFB"/>
              </a:buClr>
              <a:buSzPts val="1500"/>
              <a:buFont typeface="Comfortaa"/>
              <a:buChar char="■"/>
              <a:defRPr sz="1500">
                <a:solidFill>
                  <a:srgbClr val="FBFBFB"/>
                </a:solidFill>
                <a:latin typeface="Comfortaa"/>
                <a:ea typeface="Comfortaa"/>
                <a:cs typeface="Comfortaa"/>
                <a:sym typeface="Comfortaa"/>
              </a:defRPr>
            </a:lvl6pPr>
            <a:lvl7pPr marL="3200400" lvl="6" indent="-317500">
              <a:lnSpc>
                <a:spcPct val="115000"/>
              </a:lnSpc>
              <a:spcBef>
                <a:spcPts val="1600"/>
              </a:spcBef>
              <a:spcAft>
                <a:spcPts val="0"/>
              </a:spcAft>
              <a:buClr>
                <a:srgbClr val="FBFBFB"/>
              </a:buClr>
              <a:buSzPts val="1400"/>
              <a:buChar char="●"/>
              <a:defRPr>
                <a:solidFill>
                  <a:srgbClr val="FBFBFB"/>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Tree>
    <p:extLst>
      <p:ext uri="{BB962C8B-B14F-4D97-AF65-F5344CB8AC3E}">
        <p14:creationId xmlns:p14="http://schemas.microsoft.com/office/powerpoint/2010/main" val="2830747352"/>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27BBED-B7AD-45F0-B81E-A781E13E5B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ABDD495-8FBC-4AF8-820E-A259E41B4F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DC7EF1-6B73-46DF-B162-A71C0048A4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E9B662-6CCC-469E-BCAD-477F260FD765}" type="datetimeFigureOut">
              <a:rPr lang="en-US" smtClean="0"/>
              <a:t>12/2/2021</a:t>
            </a:fld>
            <a:endParaRPr lang="en-US"/>
          </a:p>
        </p:txBody>
      </p:sp>
      <p:sp>
        <p:nvSpPr>
          <p:cNvPr id="5" name="Footer Placeholder 4">
            <a:extLst>
              <a:ext uri="{FF2B5EF4-FFF2-40B4-BE49-F238E27FC236}">
                <a16:creationId xmlns:a16="http://schemas.microsoft.com/office/drawing/2014/main" id="{3D8E5705-8BE3-4747-AE72-4F3F3FE690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3C8C713-7C09-4A2B-B798-50CECC0106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E20A73-2A1C-4EFB-9410-9770B7338C35}" type="slidenum">
              <a:rPr lang="en-US" smtClean="0"/>
              <a:t>‹#›</a:t>
            </a:fld>
            <a:endParaRPr lang="en-US"/>
          </a:p>
        </p:txBody>
      </p:sp>
    </p:spTree>
    <p:extLst>
      <p:ext uri="{BB962C8B-B14F-4D97-AF65-F5344CB8AC3E}">
        <p14:creationId xmlns:p14="http://schemas.microsoft.com/office/powerpoint/2010/main" val="4124785788"/>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3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3E3B6AEB-9E3E-4436-B8DF-2BE83EE5B8C0}"/>
              </a:ext>
            </a:extLst>
          </p:cNvPr>
          <p:cNvSpPr txBox="1"/>
          <p:nvPr userDrawn="1"/>
        </p:nvSpPr>
        <p:spPr>
          <a:xfrm>
            <a:off x="0" y="-712232"/>
            <a:ext cx="12192000" cy="369332"/>
          </a:xfrm>
          <a:prstGeom prst="rect">
            <a:avLst/>
          </a:prstGeom>
          <a:noFill/>
        </p:spPr>
        <p:txBody>
          <a:bodyPr vert="horz" wrap="none" lIns="0" tIns="0" rIns="0" bIns="0" rtlCol="0">
            <a:spAutoFit/>
          </a:bodyPr>
          <a:lstStyle/>
          <a:p>
            <a:pPr algn="ctr"/>
            <a:r>
              <a:rPr lang="en-US" sz="2400">
                <a:solidFill>
                  <a:srgbClr val="C3C3C3"/>
                </a:solidFill>
              </a:rPr>
              <a:t>www.9slide.vn</a:t>
            </a: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p:custDataLst>
              <p:tags r:id="rId3"/>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16884443"/>
      </p:ext>
    </p:extLst>
  </p:cSld>
  <p:clrMap bg1="lt1" tx1="dk1" bg2="lt2" tx2="dk2" accent1="accent1" accent2="accent2" accent3="accent3" accent4="accent4" accent5="accent5" accent6="accent6" hlink="hlink" folHlink="folHlink"/>
  <p:sldLayoutIdLst>
    <p:sldLayoutId id="2147483729"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3E3B6AEB-9E3E-4436-B8DF-2BE83EE5B8C0}"/>
              </a:ext>
            </a:extLst>
          </p:cNvPr>
          <p:cNvSpPr txBox="1"/>
          <p:nvPr userDrawn="1"/>
        </p:nvSpPr>
        <p:spPr>
          <a:xfrm>
            <a:off x="0" y="-712232"/>
            <a:ext cx="12192000" cy="369332"/>
          </a:xfrm>
          <a:prstGeom prst="rect">
            <a:avLst/>
          </a:prstGeom>
          <a:noFill/>
        </p:spPr>
        <p:txBody>
          <a:bodyPr vert="horz" wrap="none" lIns="0" tIns="0" rIns="0" bIns="0" rtlCol="0">
            <a:spAutoFit/>
          </a:bodyPr>
          <a:lstStyle/>
          <a:p>
            <a:pPr algn="ctr"/>
            <a:r>
              <a:rPr lang="en-US" sz="2400">
                <a:solidFill>
                  <a:srgbClr val="C3C3C3"/>
                </a:solidFill>
              </a:rPr>
              <a:t>www.9slide.vn</a:t>
            </a: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p:custDataLst>
              <p:tags r:id="rId3"/>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17423077"/>
      </p:ext>
    </p:extLst>
  </p:cSld>
  <p:clrMap bg1="lt1" tx1="dk1" bg2="lt2" tx2="dk2" accent1="accent1" accent2="accent2" accent3="accent3" accent4="accent4" accent5="accent5" accent6="accent6" hlink="hlink" folHlink="folHlink"/>
  <p:sldLayoutIdLst>
    <p:sldLayoutId id="2147483731"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27.wmf"/><Relationship Id="rId2" Type="http://schemas.openxmlformats.org/officeDocument/2006/relationships/slideLayout" Target="../slideLayouts/slideLayout33.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hyperlink" Target="Video/Fe%20t&#225;c%20d&#7909;ng%20v&#7899;i%20Oxi.mp4" TargetMode="External"/><Relationship Id="rId4" Type="http://schemas.openxmlformats.org/officeDocument/2006/relationships/image" Target="../media/image26.wm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33.xml"/><Relationship Id="rId1" Type="http://schemas.openxmlformats.org/officeDocument/2006/relationships/vmlDrawing" Target="../drawings/vmlDrawing2.vml"/><Relationship Id="rId4" Type="http://schemas.openxmlformats.org/officeDocument/2006/relationships/image" Target="../media/image29.wmf"/></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33.xml"/><Relationship Id="rId1" Type="http://schemas.openxmlformats.org/officeDocument/2006/relationships/vmlDrawing" Target="../drawings/vmlDrawing3.vml"/><Relationship Id="rId4" Type="http://schemas.openxmlformats.org/officeDocument/2006/relationships/image" Target="../media/image31.wmf"/></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5.bin"/><Relationship Id="rId7" Type="http://schemas.openxmlformats.org/officeDocument/2006/relationships/oleObject" Target="../embeddings/oleObject8.bin"/><Relationship Id="rId2" Type="http://schemas.openxmlformats.org/officeDocument/2006/relationships/slideLayout" Target="../slideLayouts/slideLayout33.xml"/><Relationship Id="rId1" Type="http://schemas.openxmlformats.org/officeDocument/2006/relationships/vmlDrawing" Target="../drawings/vmlDrawing4.vml"/><Relationship Id="rId6" Type="http://schemas.openxmlformats.org/officeDocument/2006/relationships/oleObject" Target="../embeddings/oleObject7.bin"/><Relationship Id="rId5" Type="http://schemas.openxmlformats.org/officeDocument/2006/relationships/oleObject" Target="../embeddings/oleObject6.bin"/><Relationship Id="rId4" Type="http://schemas.openxmlformats.org/officeDocument/2006/relationships/image" Target="../media/image26.wmf"/></Relationships>
</file>

<file path=ppt/slides/_rels/slide18.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0.png"/><Relationship Id="rId1" Type="http://schemas.openxmlformats.org/officeDocument/2006/relationships/slideLayout" Target="../slideLayouts/slideLayout36.xml"/><Relationship Id="rId5" Type="http://schemas.microsoft.com/office/2007/relationships/hdphoto" Target="../media/hdphoto1.wdp"/><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2" Type="http://schemas.openxmlformats.org/officeDocument/2006/relationships/hyperlink" Target="Video/CuSO4%20t&#225;c%20d&#7909;ng%20v&#7899;i%20Fe.mp4" TargetMode="Externa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0.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1.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31.xml"/><Relationship Id="rId4" Type="http://schemas.openxmlformats.org/officeDocument/2006/relationships/image" Target="../media/image40.jpeg"/></Relationships>
</file>

<file path=ppt/slides/_rels/slide2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31.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3" Type="http://schemas.openxmlformats.org/officeDocument/2006/relationships/slide" Target="slide34.xml"/><Relationship Id="rId7" Type="http://schemas.openxmlformats.org/officeDocument/2006/relationships/image" Target="../media/image55.gif"/><Relationship Id="rId2" Type="http://schemas.openxmlformats.org/officeDocument/2006/relationships/image" Target="../media/image54.jpeg"/><Relationship Id="rId1" Type="http://schemas.openxmlformats.org/officeDocument/2006/relationships/slideLayout" Target="../slideLayouts/slideLayout30.xml"/><Relationship Id="rId6" Type="http://schemas.openxmlformats.org/officeDocument/2006/relationships/slide" Target="slide37.xml"/><Relationship Id="rId5" Type="http://schemas.openxmlformats.org/officeDocument/2006/relationships/slide" Target="slide36.xml"/><Relationship Id="rId4" Type="http://schemas.openxmlformats.org/officeDocument/2006/relationships/slide" Target="slide35.xml"/></Relationships>
</file>

<file path=ppt/slides/_rels/slide3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4.jpeg"/><Relationship Id="rId1" Type="http://schemas.openxmlformats.org/officeDocument/2006/relationships/slideLayout" Target="../slideLayouts/slideLayout30.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62.png"/><Relationship Id="rId4" Type="http://schemas.openxmlformats.org/officeDocument/2006/relationships/image" Target="../media/image57.png"/><Relationship Id="rId9" Type="http://schemas.openxmlformats.org/officeDocument/2006/relationships/slide" Target="slide33.xml"/></Relationships>
</file>

<file path=ppt/slides/_rels/slide35.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3.png"/><Relationship Id="rId7" Type="http://schemas.openxmlformats.org/officeDocument/2006/relationships/image" Target="../media/image65.png"/><Relationship Id="rId2" Type="http://schemas.openxmlformats.org/officeDocument/2006/relationships/image" Target="../media/image54.jpeg"/><Relationship Id="rId1" Type="http://schemas.openxmlformats.org/officeDocument/2006/relationships/slideLayout" Target="../slideLayouts/slideLayout30.xml"/><Relationship Id="rId6" Type="http://schemas.openxmlformats.org/officeDocument/2006/relationships/slide" Target="slide33.xml"/><Relationship Id="rId5" Type="http://schemas.openxmlformats.org/officeDocument/2006/relationships/image" Target="../media/image64.png"/><Relationship Id="rId10" Type="http://schemas.openxmlformats.org/officeDocument/2006/relationships/image" Target="../media/image68.png"/><Relationship Id="rId4" Type="http://schemas.openxmlformats.org/officeDocument/2006/relationships/image" Target="../media/image56.png"/><Relationship Id="rId9" Type="http://schemas.openxmlformats.org/officeDocument/2006/relationships/image" Target="../media/image67.png"/></Relationships>
</file>

<file path=ppt/slides/_rels/slide36.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54.jpeg"/><Relationship Id="rId1" Type="http://schemas.openxmlformats.org/officeDocument/2006/relationships/slideLayout" Target="../slideLayouts/slideLayout30.xml"/><Relationship Id="rId6" Type="http://schemas.openxmlformats.org/officeDocument/2006/relationships/image" Target="../media/image72.png"/><Relationship Id="rId5" Type="http://schemas.openxmlformats.org/officeDocument/2006/relationships/image" Target="../media/image71.png"/><Relationship Id="rId10" Type="http://schemas.openxmlformats.org/officeDocument/2006/relationships/image" Target="../media/image75.png"/><Relationship Id="rId4" Type="http://schemas.openxmlformats.org/officeDocument/2006/relationships/image" Target="../media/image70.png"/><Relationship Id="rId9" Type="http://schemas.openxmlformats.org/officeDocument/2006/relationships/slide" Target="slide33.xml"/></Relationships>
</file>

<file path=ppt/slides/_rels/slide37.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6.png"/><Relationship Id="rId7" Type="http://schemas.openxmlformats.org/officeDocument/2006/relationships/image" Target="../media/image79.png"/><Relationship Id="rId2" Type="http://schemas.openxmlformats.org/officeDocument/2006/relationships/image" Target="../media/image54.jpeg"/><Relationship Id="rId1" Type="http://schemas.openxmlformats.org/officeDocument/2006/relationships/slideLayout" Target="../slideLayouts/slideLayout30.xml"/><Relationship Id="rId6" Type="http://schemas.openxmlformats.org/officeDocument/2006/relationships/image" Target="../media/image78.png"/><Relationship Id="rId5" Type="http://schemas.openxmlformats.org/officeDocument/2006/relationships/image" Target="../media/image71.png"/><Relationship Id="rId10" Type="http://schemas.openxmlformats.org/officeDocument/2006/relationships/image" Target="../media/image81.png"/><Relationship Id="rId4" Type="http://schemas.openxmlformats.org/officeDocument/2006/relationships/image" Target="../media/image77.png"/><Relationship Id="rId9" Type="http://schemas.openxmlformats.org/officeDocument/2006/relationships/slide" Target="slide3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36.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8" Type="http://schemas.openxmlformats.org/officeDocument/2006/relationships/image" Target="../media/image14.jpg"/><Relationship Id="rId13" Type="http://schemas.openxmlformats.org/officeDocument/2006/relationships/image" Target="../media/image19.jpg"/><Relationship Id="rId3" Type="http://schemas.openxmlformats.org/officeDocument/2006/relationships/image" Target="../media/image9.jpg"/><Relationship Id="rId7" Type="http://schemas.openxmlformats.org/officeDocument/2006/relationships/image" Target="../media/image13.jpg"/><Relationship Id="rId12"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30.xml"/><Relationship Id="rId6" Type="http://schemas.openxmlformats.org/officeDocument/2006/relationships/image" Target="../media/image12.jp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jpg"/><Relationship Id="rId9" Type="http://schemas.openxmlformats.org/officeDocument/2006/relationships/image" Target="../media/image15.jpg"/><Relationship Id="rId1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3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33.xml"/><Relationship Id="rId5" Type="http://schemas.openxmlformats.org/officeDocument/2006/relationships/image" Target="../media/image24.jp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grpSp>
        <p:nvGrpSpPr>
          <p:cNvPr id="421" name="Google Shape;421;p33"/>
          <p:cNvGrpSpPr/>
          <p:nvPr/>
        </p:nvGrpSpPr>
        <p:grpSpPr>
          <a:xfrm>
            <a:off x="2510939" y="574300"/>
            <a:ext cx="7170107" cy="3906571"/>
            <a:chOff x="2180925" y="540000"/>
            <a:chExt cx="4796700" cy="2370300"/>
          </a:xfrm>
        </p:grpSpPr>
        <p:sp>
          <p:nvSpPr>
            <p:cNvPr id="422" name="Google Shape;422;p33"/>
            <p:cNvSpPr/>
            <p:nvPr/>
          </p:nvSpPr>
          <p:spPr>
            <a:xfrm>
              <a:off x="2180925" y="540000"/>
              <a:ext cx="4796700" cy="2370300"/>
            </a:xfrm>
            <a:prstGeom prst="roundRect">
              <a:avLst>
                <a:gd name="adj" fmla="val 11171"/>
              </a:avLst>
            </a:prstGeom>
            <a:solidFill>
              <a:srgbClr val="7848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FF00"/>
                </a:solidFill>
                <a:effectLst/>
                <a:uLnTx/>
                <a:uFillTx/>
                <a:latin typeface="Arial"/>
                <a:ea typeface="+mn-ea"/>
                <a:cs typeface="Arial"/>
                <a:sym typeface="Arial"/>
              </a:endParaRPr>
            </a:p>
          </p:txBody>
        </p:sp>
        <p:sp>
          <p:nvSpPr>
            <p:cNvPr id="423" name="Google Shape;423;p33"/>
            <p:cNvSpPr/>
            <p:nvPr/>
          </p:nvSpPr>
          <p:spPr>
            <a:xfrm>
              <a:off x="2479450" y="819175"/>
              <a:ext cx="4198200" cy="1829700"/>
            </a:xfrm>
            <a:prstGeom prst="roundRect">
              <a:avLst>
                <a:gd name="adj" fmla="val 6628"/>
              </a:avLst>
            </a:prstGeom>
            <a:solidFill>
              <a:schemeClr val="accent5"/>
            </a:solidFill>
            <a:ln w="76200"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FF00"/>
                </a:solidFill>
                <a:effectLst/>
                <a:uLnTx/>
                <a:uFillTx/>
                <a:latin typeface="Arial"/>
                <a:ea typeface="+mn-ea"/>
                <a:cs typeface="Arial"/>
                <a:sym typeface="Arial"/>
              </a:endParaRPr>
            </a:p>
          </p:txBody>
        </p:sp>
        <p:sp>
          <p:nvSpPr>
            <p:cNvPr id="424" name="Google Shape;424;p33"/>
            <p:cNvSpPr/>
            <p:nvPr/>
          </p:nvSpPr>
          <p:spPr>
            <a:xfrm rot="-2509601">
              <a:off x="2306914" y="612850"/>
              <a:ext cx="103467" cy="211973"/>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FF00"/>
                </a:solidFill>
                <a:effectLst/>
                <a:uLnTx/>
                <a:uFillTx/>
                <a:latin typeface="Arial"/>
                <a:ea typeface="+mn-ea"/>
                <a:cs typeface="Arial"/>
                <a:sym typeface="Arial"/>
              </a:endParaRPr>
            </a:p>
          </p:txBody>
        </p:sp>
        <p:sp>
          <p:nvSpPr>
            <p:cNvPr id="425" name="Google Shape;425;p33"/>
            <p:cNvSpPr/>
            <p:nvPr/>
          </p:nvSpPr>
          <p:spPr>
            <a:xfrm rot="2282138">
              <a:off x="6703648" y="602412"/>
              <a:ext cx="103221" cy="211468"/>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FF00"/>
                </a:solidFill>
                <a:effectLst/>
                <a:uLnTx/>
                <a:uFillTx/>
                <a:latin typeface="Arial"/>
                <a:ea typeface="+mn-ea"/>
                <a:cs typeface="Arial"/>
                <a:sym typeface="Arial"/>
              </a:endParaRPr>
            </a:p>
          </p:txBody>
        </p:sp>
        <p:sp>
          <p:nvSpPr>
            <p:cNvPr id="426" name="Google Shape;426;p33"/>
            <p:cNvSpPr/>
            <p:nvPr/>
          </p:nvSpPr>
          <p:spPr>
            <a:xfrm>
              <a:off x="2249000" y="800100"/>
              <a:ext cx="85800" cy="104700"/>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FF00"/>
                </a:solidFill>
                <a:effectLst/>
                <a:uLnTx/>
                <a:uFillTx/>
                <a:latin typeface="Arial"/>
                <a:ea typeface="+mn-ea"/>
                <a:cs typeface="Arial"/>
                <a:sym typeface="Arial"/>
              </a:endParaRPr>
            </a:p>
          </p:txBody>
        </p:sp>
        <p:sp>
          <p:nvSpPr>
            <p:cNvPr id="427" name="Google Shape;427;p33"/>
            <p:cNvSpPr/>
            <p:nvPr/>
          </p:nvSpPr>
          <p:spPr>
            <a:xfrm>
              <a:off x="2344250" y="2626350"/>
              <a:ext cx="85800" cy="104700"/>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FF00"/>
                </a:solidFill>
                <a:effectLst/>
                <a:uLnTx/>
                <a:uFillTx/>
                <a:latin typeface="Arial"/>
                <a:ea typeface="+mn-ea"/>
                <a:cs typeface="Arial"/>
                <a:sym typeface="Arial"/>
              </a:endParaRPr>
            </a:p>
          </p:txBody>
        </p:sp>
      </p:grpSp>
      <p:grpSp>
        <p:nvGrpSpPr>
          <p:cNvPr id="430" name="Google Shape;430;p33"/>
          <p:cNvGrpSpPr/>
          <p:nvPr/>
        </p:nvGrpSpPr>
        <p:grpSpPr>
          <a:xfrm>
            <a:off x="8969386" y="1638894"/>
            <a:ext cx="3441413" cy="5214300"/>
            <a:chOff x="6727039" y="1229170"/>
            <a:chExt cx="2581060" cy="3910725"/>
          </a:xfrm>
        </p:grpSpPr>
        <p:sp>
          <p:nvSpPr>
            <p:cNvPr id="431" name="Google Shape;431;p33"/>
            <p:cNvSpPr/>
            <p:nvPr/>
          </p:nvSpPr>
          <p:spPr>
            <a:xfrm>
              <a:off x="7754966" y="4075026"/>
              <a:ext cx="128747" cy="264786"/>
            </a:xfrm>
            <a:custGeom>
              <a:avLst/>
              <a:gdLst/>
              <a:ahLst/>
              <a:cxnLst/>
              <a:rect l="l" t="t" r="r" b="b"/>
              <a:pathLst>
                <a:path w="2966" h="5740" extrusionOk="0">
                  <a:moveTo>
                    <a:pt x="2965" y="0"/>
                  </a:moveTo>
                  <a:lnTo>
                    <a:pt x="2965" y="0"/>
                  </a:lnTo>
                  <a:cubicBezTo>
                    <a:pt x="2310" y="1131"/>
                    <a:pt x="1429" y="2131"/>
                    <a:pt x="381" y="2917"/>
                  </a:cubicBezTo>
                  <a:lnTo>
                    <a:pt x="0" y="5739"/>
                  </a:lnTo>
                  <a:cubicBezTo>
                    <a:pt x="2643" y="3965"/>
                    <a:pt x="2965" y="1"/>
                    <a:pt x="2965"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2" name="Google Shape;432;p33"/>
            <p:cNvSpPr/>
            <p:nvPr/>
          </p:nvSpPr>
          <p:spPr>
            <a:xfrm>
              <a:off x="7795025" y="3797500"/>
              <a:ext cx="782839" cy="354228"/>
            </a:xfrm>
            <a:custGeom>
              <a:avLst/>
              <a:gdLst/>
              <a:ahLst/>
              <a:cxnLst/>
              <a:rect l="l" t="t" r="r" b="b"/>
              <a:pathLst>
                <a:path w="19277" h="8434" extrusionOk="0">
                  <a:moveTo>
                    <a:pt x="751" y="1"/>
                  </a:moveTo>
                  <a:lnTo>
                    <a:pt x="1" y="5644"/>
                  </a:lnTo>
                  <a:cubicBezTo>
                    <a:pt x="2080" y="7061"/>
                    <a:pt x="5167" y="8433"/>
                    <a:pt x="9340" y="8433"/>
                  </a:cubicBezTo>
                  <a:cubicBezTo>
                    <a:pt x="9445" y="8433"/>
                    <a:pt x="9551" y="8432"/>
                    <a:pt x="9657" y="8431"/>
                  </a:cubicBezTo>
                  <a:cubicBezTo>
                    <a:pt x="12907" y="8395"/>
                    <a:pt x="16146" y="7930"/>
                    <a:pt x="19277" y="7049"/>
                  </a:cubicBezTo>
                  <a:cubicBezTo>
                    <a:pt x="19075" y="5156"/>
                    <a:pt x="18896" y="3859"/>
                    <a:pt x="18753" y="3561"/>
                  </a:cubicBezTo>
                  <a:cubicBezTo>
                    <a:pt x="18062" y="2049"/>
                    <a:pt x="751" y="1"/>
                    <a:pt x="75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3" name="Google Shape;433;p33"/>
            <p:cNvSpPr/>
            <p:nvPr/>
          </p:nvSpPr>
          <p:spPr>
            <a:xfrm>
              <a:off x="8404000" y="4142325"/>
              <a:ext cx="204192" cy="289628"/>
            </a:xfrm>
            <a:custGeom>
              <a:avLst/>
              <a:gdLst/>
              <a:ahLst/>
              <a:cxnLst/>
              <a:rect l="l" t="t" r="r" b="b"/>
              <a:pathLst>
                <a:path w="4739" h="6466" extrusionOk="0">
                  <a:moveTo>
                    <a:pt x="0" y="1"/>
                  </a:moveTo>
                  <a:cubicBezTo>
                    <a:pt x="0" y="2"/>
                    <a:pt x="465" y="5633"/>
                    <a:pt x="4739" y="6466"/>
                  </a:cubicBezTo>
                  <a:cubicBezTo>
                    <a:pt x="4679" y="5680"/>
                    <a:pt x="4608" y="4894"/>
                    <a:pt x="4548" y="4144"/>
                  </a:cubicBezTo>
                  <a:cubicBezTo>
                    <a:pt x="3310" y="3513"/>
                    <a:pt x="1226" y="2204"/>
                    <a:pt x="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4" name="Google Shape;434;p33"/>
            <p:cNvSpPr/>
            <p:nvPr/>
          </p:nvSpPr>
          <p:spPr>
            <a:xfrm>
              <a:off x="7649150" y="4029075"/>
              <a:ext cx="1013016" cy="1110821"/>
            </a:xfrm>
            <a:custGeom>
              <a:avLst/>
              <a:gdLst/>
              <a:ahLst/>
              <a:cxnLst/>
              <a:rect l="l" t="t" r="r" b="b"/>
              <a:pathLst>
                <a:path w="24945" h="27231" extrusionOk="0">
                  <a:moveTo>
                    <a:pt x="3585" y="1"/>
                  </a:moveTo>
                  <a:lnTo>
                    <a:pt x="2977" y="4585"/>
                  </a:lnTo>
                  <a:cubicBezTo>
                    <a:pt x="4025" y="3799"/>
                    <a:pt x="4906" y="2811"/>
                    <a:pt x="5561" y="1680"/>
                  </a:cubicBezTo>
                  <a:lnTo>
                    <a:pt x="5561" y="1680"/>
                  </a:lnTo>
                  <a:cubicBezTo>
                    <a:pt x="5561" y="1680"/>
                    <a:pt x="5227" y="5645"/>
                    <a:pt x="2596" y="7418"/>
                  </a:cubicBezTo>
                  <a:lnTo>
                    <a:pt x="1" y="27230"/>
                  </a:lnTo>
                  <a:lnTo>
                    <a:pt x="8776" y="27230"/>
                  </a:lnTo>
                  <a:cubicBezTo>
                    <a:pt x="8776" y="27230"/>
                    <a:pt x="10157" y="12300"/>
                    <a:pt x="10431" y="12026"/>
                  </a:cubicBezTo>
                  <a:cubicBezTo>
                    <a:pt x="10603" y="11854"/>
                    <a:pt x="11155" y="11715"/>
                    <a:pt x="11590" y="11715"/>
                  </a:cubicBezTo>
                  <a:cubicBezTo>
                    <a:pt x="11847" y="11715"/>
                    <a:pt x="12062" y="11764"/>
                    <a:pt x="12133" y="11883"/>
                  </a:cubicBezTo>
                  <a:cubicBezTo>
                    <a:pt x="12312" y="12205"/>
                    <a:pt x="13693" y="27230"/>
                    <a:pt x="13693" y="27230"/>
                  </a:cubicBezTo>
                  <a:lnTo>
                    <a:pt x="24944" y="27230"/>
                  </a:lnTo>
                  <a:cubicBezTo>
                    <a:pt x="24944" y="27230"/>
                    <a:pt x="24301" y="17955"/>
                    <a:pt x="23623" y="9835"/>
                  </a:cubicBezTo>
                  <a:cubicBezTo>
                    <a:pt x="19349" y="9002"/>
                    <a:pt x="18884" y="3371"/>
                    <a:pt x="18884" y="3370"/>
                  </a:cubicBezTo>
                  <a:lnTo>
                    <a:pt x="18884" y="3370"/>
                  </a:lnTo>
                  <a:cubicBezTo>
                    <a:pt x="20110" y="5573"/>
                    <a:pt x="22194" y="6883"/>
                    <a:pt x="23432" y="7514"/>
                  </a:cubicBezTo>
                  <a:cubicBezTo>
                    <a:pt x="23230" y="5192"/>
                    <a:pt x="23028" y="3073"/>
                    <a:pt x="22849" y="1406"/>
                  </a:cubicBezTo>
                  <a:cubicBezTo>
                    <a:pt x="19718" y="2287"/>
                    <a:pt x="16479" y="2751"/>
                    <a:pt x="13229" y="2787"/>
                  </a:cubicBezTo>
                  <a:cubicBezTo>
                    <a:pt x="13123" y="2789"/>
                    <a:pt x="13017" y="2790"/>
                    <a:pt x="12912" y="2790"/>
                  </a:cubicBezTo>
                  <a:cubicBezTo>
                    <a:pt x="8739" y="2790"/>
                    <a:pt x="5652" y="1418"/>
                    <a:pt x="3585"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5" name="Google Shape;435;p33"/>
            <p:cNvSpPr/>
            <p:nvPr/>
          </p:nvSpPr>
          <p:spPr>
            <a:xfrm>
              <a:off x="6807698" y="2278051"/>
              <a:ext cx="181684" cy="462364"/>
            </a:xfrm>
            <a:custGeom>
              <a:avLst/>
              <a:gdLst/>
              <a:ahLst/>
              <a:cxnLst/>
              <a:rect l="l" t="t" r="r" b="b"/>
              <a:pathLst>
                <a:path w="4478" h="11396" extrusionOk="0">
                  <a:moveTo>
                    <a:pt x="2411" y="0"/>
                  </a:moveTo>
                  <a:cubicBezTo>
                    <a:pt x="2122" y="0"/>
                    <a:pt x="1890" y="63"/>
                    <a:pt x="1798" y="216"/>
                  </a:cubicBezTo>
                  <a:cubicBezTo>
                    <a:pt x="1513" y="668"/>
                    <a:pt x="0" y="10110"/>
                    <a:pt x="0" y="10110"/>
                  </a:cubicBezTo>
                  <a:cubicBezTo>
                    <a:pt x="48" y="10669"/>
                    <a:pt x="3227" y="11396"/>
                    <a:pt x="3227" y="11396"/>
                  </a:cubicBezTo>
                  <a:lnTo>
                    <a:pt x="3632" y="6526"/>
                  </a:lnTo>
                  <a:cubicBezTo>
                    <a:pt x="3632" y="6526"/>
                    <a:pt x="4477" y="1263"/>
                    <a:pt x="4322" y="763"/>
                  </a:cubicBezTo>
                  <a:cubicBezTo>
                    <a:pt x="4220" y="397"/>
                    <a:pt x="3137" y="0"/>
                    <a:pt x="2411" y="0"/>
                  </a:cubicBezTo>
                  <a:close/>
                </a:path>
              </a:pathLst>
            </a:custGeom>
            <a:solidFill>
              <a:srgbClr val="FBFBF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6" name="Google Shape;436;p33"/>
            <p:cNvSpPr/>
            <p:nvPr/>
          </p:nvSpPr>
          <p:spPr>
            <a:xfrm>
              <a:off x="6727039" y="2413035"/>
              <a:ext cx="349776" cy="403818"/>
            </a:xfrm>
            <a:custGeom>
              <a:avLst/>
              <a:gdLst/>
              <a:ahLst/>
              <a:cxnLst/>
              <a:rect l="l" t="t" r="r" b="b"/>
              <a:pathLst>
                <a:path w="8621" h="9953" extrusionOk="0">
                  <a:moveTo>
                    <a:pt x="2242" y="0"/>
                  </a:moveTo>
                  <a:cubicBezTo>
                    <a:pt x="1675" y="0"/>
                    <a:pt x="997" y="162"/>
                    <a:pt x="738" y="865"/>
                  </a:cubicBezTo>
                  <a:cubicBezTo>
                    <a:pt x="250" y="2151"/>
                    <a:pt x="1703" y="2282"/>
                    <a:pt x="1703" y="2282"/>
                  </a:cubicBezTo>
                  <a:cubicBezTo>
                    <a:pt x="1703" y="2282"/>
                    <a:pt x="274" y="2377"/>
                    <a:pt x="131" y="3366"/>
                  </a:cubicBezTo>
                  <a:cubicBezTo>
                    <a:pt x="0" y="4354"/>
                    <a:pt x="1441" y="4532"/>
                    <a:pt x="1441" y="4532"/>
                  </a:cubicBezTo>
                  <a:cubicBezTo>
                    <a:pt x="679" y="4735"/>
                    <a:pt x="179" y="5449"/>
                    <a:pt x="250" y="6235"/>
                  </a:cubicBezTo>
                  <a:cubicBezTo>
                    <a:pt x="322" y="7664"/>
                    <a:pt x="548" y="8831"/>
                    <a:pt x="4393" y="9593"/>
                  </a:cubicBezTo>
                  <a:cubicBezTo>
                    <a:pt x="5790" y="9866"/>
                    <a:pt x="6729" y="9953"/>
                    <a:pt x="7360" y="9953"/>
                  </a:cubicBezTo>
                  <a:cubicBezTo>
                    <a:pt x="8461" y="9953"/>
                    <a:pt x="8620" y="9688"/>
                    <a:pt x="8620" y="9688"/>
                  </a:cubicBezTo>
                  <a:lnTo>
                    <a:pt x="8108" y="7485"/>
                  </a:lnTo>
                  <a:cubicBezTo>
                    <a:pt x="8108" y="7485"/>
                    <a:pt x="7251" y="5914"/>
                    <a:pt x="7477" y="5152"/>
                  </a:cubicBezTo>
                  <a:cubicBezTo>
                    <a:pt x="7715" y="4401"/>
                    <a:pt x="8096" y="2699"/>
                    <a:pt x="7441" y="1961"/>
                  </a:cubicBezTo>
                  <a:cubicBezTo>
                    <a:pt x="7081" y="1547"/>
                    <a:pt x="6107" y="1208"/>
                    <a:pt x="5252" y="1208"/>
                  </a:cubicBezTo>
                  <a:cubicBezTo>
                    <a:pt x="4581" y="1208"/>
                    <a:pt x="3983" y="1416"/>
                    <a:pt x="3810" y="1961"/>
                  </a:cubicBezTo>
                  <a:cubicBezTo>
                    <a:pt x="3417" y="3199"/>
                    <a:pt x="5489" y="2877"/>
                    <a:pt x="5596" y="3104"/>
                  </a:cubicBezTo>
                  <a:cubicBezTo>
                    <a:pt x="5691" y="3342"/>
                    <a:pt x="4846" y="7354"/>
                    <a:pt x="4632" y="7485"/>
                  </a:cubicBezTo>
                  <a:cubicBezTo>
                    <a:pt x="4614" y="7497"/>
                    <a:pt x="4579" y="7502"/>
                    <a:pt x="4532" y="7502"/>
                  </a:cubicBezTo>
                  <a:cubicBezTo>
                    <a:pt x="4043" y="7502"/>
                    <a:pt x="2151" y="6939"/>
                    <a:pt x="2107" y="6830"/>
                  </a:cubicBezTo>
                  <a:cubicBezTo>
                    <a:pt x="2060" y="6723"/>
                    <a:pt x="3120" y="115"/>
                    <a:pt x="3120" y="115"/>
                  </a:cubicBezTo>
                  <a:cubicBezTo>
                    <a:pt x="3120" y="115"/>
                    <a:pt x="2720" y="0"/>
                    <a:pt x="2242" y="0"/>
                  </a:cubicBezTo>
                  <a:close/>
                </a:path>
              </a:pathLst>
            </a:custGeom>
            <a:solidFill>
              <a:srgbClr val="F2D2C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7" name="Google Shape;437;p33"/>
            <p:cNvSpPr/>
            <p:nvPr/>
          </p:nvSpPr>
          <p:spPr>
            <a:xfrm>
              <a:off x="6949214" y="2683857"/>
              <a:ext cx="1033828" cy="516123"/>
            </a:xfrm>
            <a:custGeom>
              <a:avLst/>
              <a:gdLst/>
              <a:ahLst/>
              <a:cxnLst/>
              <a:rect l="l" t="t" r="r" b="b"/>
              <a:pathLst>
                <a:path w="25481" h="12721" extrusionOk="0">
                  <a:moveTo>
                    <a:pt x="4275" y="1"/>
                  </a:moveTo>
                  <a:cubicBezTo>
                    <a:pt x="1299" y="763"/>
                    <a:pt x="1" y="4525"/>
                    <a:pt x="1" y="4525"/>
                  </a:cubicBezTo>
                  <a:cubicBezTo>
                    <a:pt x="1" y="4525"/>
                    <a:pt x="1799" y="8835"/>
                    <a:pt x="10621" y="11597"/>
                  </a:cubicBezTo>
                  <a:cubicBezTo>
                    <a:pt x="13292" y="12430"/>
                    <a:pt x="15597" y="12720"/>
                    <a:pt x="17512" y="12720"/>
                  </a:cubicBezTo>
                  <a:cubicBezTo>
                    <a:pt x="21922" y="12720"/>
                    <a:pt x="24266" y="11180"/>
                    <a:pt x="24266" y="11180"/>
                  </a:cubicBezTo>
                  <a:lnTo>
                    <a:pt x="25480" y="953"/>
                  </a:lnTo>
                  <a:lnTo>
                    <a:pt x="25480" y="953"/>
                  </a:lnTo>
                  <a:cubicBezTo>
                    <a:pt x="25480" y="953"/>
                    <a:pt x="23301" y="2215"/>
                    <a:pt x="17646" y="3787"/>
                  </a:cubicBezTo>
                  <a:cubicBezTo>
                    <a:pt x="16925" y="3985"/>
                    <a:pt x="16170" y="4072"/>
                    <a:pt x="15403" y="4072"/>
                  </a:cubicBezTo>
                  <a:cubicBezTo>
                    <a:pt x="10142" y="4072"/>
                    <a:pt x="4275" y="1"/>
                    <a:pt x="427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8" name="Google Shape;438;p33"/>
            <p:cNvSpPr/>
            <p:nvPr/>
          </p:nvSpPr>
          <p:spPr>
            <a:xfrm>
              <a:off x="8771853" y="4066892"/>
              <a:ext cx="384546" cy="394040"/>
            </a:xfrm>
            <a:custGeom>
              <a:avLst/>
              <a:gdLst/>
              <a:ahLst/>
              <a:cxnLst/>
              <a:rect l="l" t="t" r="r" b="b"/>
              <a:pathLst>
                <a:path w="9478" h="9712" extrusionOk="0">
                  <a:moveTo>
                    <a:pt x="5191" y="0"/>
                  </a:moveTo>
                  <a:cubicBezTo>
                    <a:pt x="5191" y="0"/>
                    <a:pt x="4798" y="2048"/>
                    <a:pt x="4429" y="2262"/>
                  </a:cubicBezTo>
                  <a:cubicBezTo>
                    <a:pt x="4368" y="2301"/>
                    <a:pt x="4281" y="2316"/>
                    <a:pt x="4174" y="2316"/>
                  </a:cubicBezTo>
                  <a:cubicBezTo>
                    <a:pt x="3814" y="2316"/>
                    <a:pt x="3238" y="2143"/>
                    <a:pt x="2742" y="2143"/>
                  </a:cubicBezTo>
                  <a:cubicBezTo>
                    <a:pt x="2533" y="2143"/>
                    <a:pt x="2337" y="2174"/>
                    <a:pt x="2179" y="2262"/>
                  </a:cubicBezTo>
                  <a:cubicBezTo>
                    <a:pt x="1536" y="2619"/>
                    <a:pt x="0" y="4739"/>
                    <a:pt x="846" y="5513"/>
                  </a:cubicBezTo>
                  <a:cubicBezTo>
                    <a:pt x="1415" y="6042"/>
                    <a:pt x="1747" y="6128"/>
                    <a:pt x="1903" y="6128"/>
                  </a:cubicBezTo>
                  <a:cubicBezTo>
                    <a:pt x="1978" y="6128"/>
                    <a:pt x="2012" y="6108"/>
                    <a:pt x="2012" y="6108"/>
                  </a:cubicBezTo>
                  <a:lnTo>
                    <a:pt x="2012" y="6108"/>
                  </a:lnTo>
                  <a:cubicBezTo>
                    <a:pt x="2012" y="6108"/>
                    <a:pt x="227" y="7894"/>
                    <a:pt x="1691" y="8942"/>
                  </a:cubicBezTo>
                  <a:cubicBezTo>
                    <a:pt x="2081" y="9217"/>
                    <a:pt x="2410" y="9318"/>
                    <a:pt x="2685" y="9318"/>
                  </a:cubicBezTo>
                  <a:cubicBezTo>
                    <a:pt x="3441" y="9318"/>
                    <a:pt x="3774" y="8549"/>
                    <a:pt x="3775" y="8549"/>
                  </a:cubicBezTo>
                  <a:lnTo>
                    <a:pt x="3775" y="8549"/>
                  </a:lnTo>
                  <a:cubicBezTo>
                    <a:pt x="3775" y="8549"/>
                    <a:pt x="3751" y="9382"/>
                    <a:pt x="4537" y="9656"/>
                  </a:cubicBezTo>
                  <a:cubicBezTo>
                    <a:pt x="4637" y="9692"/>
                    <a:pt x="4734" y="9707"/>
                    <a:pt x="4828" y="9707"/>
                  </a:cubicBezTo>
                  <a:cubicBezTo>
                    <a:pt x="5452" y="9707"/>
                    <a:pt x="5894" y="9013"/>
                    <a:pt x="5894" y="9013"/>
                  </a:cubicBezTo>
                  <a:cubicBezTo>
                    <a:pt x="5894" y="9013"/>
                    <a:pt x="6158" y="9712"/>
                    <a:pt x="7037" y="9712"/>
                  </a:cubicBezTo>
                  <a:cubicBezTo>
                    <a:pt x="7090" y="9712"/>
                    <a:pt x="7146" y="9709"/>
                    <a:pt x="7204" y="9704"/>
                  </a:cubicBezTo>
                  <a:cubicBezTo>
                    <a:pt x="8216" y="9608"/>
                    <a:pt x="9478" y="5858"/>
                    <a:pt x="8739" y="4179"/>
                  </a:cubicBezTo>
                  <a:cubicBezTo>
                    <a:pt x="8001" y="2500"/>
                    <a:pt x="8418" y="572"/>
                    <a:pt x="8418" y="572"/>
                  </a:cubicBezTo>
                  <a:lnTo>
                    <a:pt x="5191" y="0"/>
                  </a:lnTo>
                  <a:close/>
                </a:path>
              </a:pathLst>
            </a:custGeom>
            <a:solidFill>
              <a:srgbClr val="F2D2C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 name="Google Shape;439;p33"/>
            <p:cNvSpPr/>
            <p:nvPr/>
          </p:nvSpPr>
          <p:spPr>
            <a:xfrm>
              <a:off x="8691154" y="2883839"/>
              <a:ext cx="616945" cy="1274707"/>
            </a:xfrm>
            <a:custGeom>
              <a:avLst/>
              <a:gdLst/>
              <a:ahLst/>
              <a:cxnLst/>
              <a:rect l="l" t="t" r="r" b="b"/>
              <a:pathLst>
                <a:path w="15206" h="31418" extrusionOk="0">
                  <a:moveTo>
                    <a:pt x="2477" y="1"/>
                  </a:moveTo>
                  <a:cubicBezTo>
                    <a:pt x="406" y="751"/>
                    <a:pt x="1" y="9049"/>
                    <a:pt x="1" y="9049"/>
                  </a:cubicBezTo>
                  <a:cubicBezTo>
                    <a:pt x="1" y="9049"/>
                    <a:pt x="4537" y="14657"/>
                    <a:pt x="6061" y="17872"/>
                  </a:cubicBezTo>
                  <a:cubicBezTo>
                    <a:pt x="7585" y="21087"/>
                    <a:pt x="6240" y="28945"/>
                    <a:pt x="6240" y="28945"/>
                  </a:cubicBezTo>
                  <a:cubicBezTo>
                    <a:pt x="8097" y="31139"/>
                    <a:pt x="10690" y="31418"/>
                    <a:pt x="11886" y="31418"/>
                  </a:cubicBezTo>
                  <a:cubicBezTo>
                    <a:pt x="12293" y="31418"/>
                    <a:pt x="12538" y="31386"/>
                    <a:pt x="12538" y="31386"/>
                  </a:cubicBezTo>
                  <a:cubicBezTo>
                    <a:pt x="12538" y="31386"/>
                    <a:pt x="15205" y="23158"/>
                    <a:pt x="13550" y="15122"/>
                  </a:cubicBezTo>
                  <a:cubicBezTo>
                    <a:pt x="11895" y="7073"/>
                    <a:pt x="2477" y="1"/>
                    <a:pt x="24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 name="Google Shape;440;p33"/>
            <p:cNvSpPr/>
            <p:nvPr/>
          </p:nvSpPr>
          <p:spPr>
            <a:xfrm>
              <a:off x="8070050" y="2637075"/>
              <a:ext cx="634619" cy="640731"/>
            </a:xfrm>
            <a:custGeom>
              <a:avLst/>
              <a:gdLst/>
              <a:ahLst/>
              <a:cxnLst/>
              <a:rect l="l" t="t" r="r" b="b"/>
              <a:pathLst>
                <a:path w="13848" h="9063" extrusionOk="0">
                  <a:moveTo>
                    <a:pt x="4657" y="1"/>
                  </a:moveTo>
                  <a:cubicBezTo>
                    <a:pt x="3176" y="1"/>
                    <a:pt x="2108" y="106"/>
                    <a:pt x="2108" y="106"/>
                  </a:cubicBezTo>
                  <a:cubicBezTo>
                    <a:pt x="2108" y="106"/>
                    <a:pt x="1096" y="391"/>
                    <a:pt x="0" y="749"/>
                  </a:cubicBezTo>
                  <a:cubicBezTo>
                    <a:pt x="1619" y="3832"/>
                    <a:pt x="4370" y="8940"/>
                    <a:pt x="4858" y="9059"/>
                  </a:cubicBezTo>
                  <a:cubicBezTo>
                    <a:pt x="4866" y="9061"/>
                    <a:pt x="4875" y="9062"/>
                    <a:pt x="4885" y="9062"/>
                  </a:cubicBezTo>
                  <a:cubicBezTo>
                    <a:pt x="5534" y="9062"/>
                    <a:pt x="10965" y="5103"/>
                    <a:pt x="13847" y="2665"/>
                  </a:cubicBezTo>
                  <a:cubicBezTo>
                    <a:pt x="13133" y="2153"/>
                    <a:pt x="12395" y="1689"/>
                    <a:pt x="11633" y="1260"/>
                  </a:cubicBezTo>
                  <a:cubicBezTo>
                    <a:pt x="9746" y="216"/>
                    <a:pt x="6778" y="1"/>
                    <a:pt x="465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 name="Google Shape;441;p33"/>
            <p:cNvSpPr/>
            <p:nvPr/>
          </p:nvSpPr>
          <p:spPr>
            <a:xfrm>
              <a:off x="7819251" y="2684344"/>
              <a:ext cx="972442" cy="968506"/>
            </a:xfrm>
            <a:custGeom>
              <a:avLst/>
              <a:gdLst/>
              <a:ahLst/>
              <a:cxnLst/>
              <a:rect l="l" t="t" r="r" b="b"/>
              <a:pathLst>
                <a:path w="23968" h="23871" extrusionOk="0">
                  <a:moveTo>
                    <a:pt x="6465" y="0"/>
                  </a:moveTo>
                  <a:cubicBezTo>
                    <a:pt x="5501" y="310"/>
                    <a:pt x="4477" y="679"/>
                    <a:pt x="4036" y="941"/>
                  </a:cubicBezTo>
                  <a:cubicBezTo>
                    <a:pt x="4036" y="941"/>
                    <a:pt x="1179" y="15860"/>
                    <a:pt x="0" y="22944"/>
                  </a:cubicBezTo>
                  <a:cubicBezTo>
                    <a:pt x="1952" y="23409"/>
                    <a:pt x="4591" y="23870"/>
                    <a:pt x="7411" y="23870"/>
                  </a:cubicBezTo>
                  <a:cubicBezTo>
                    <a:pt x="10079" y="23870"/>
                    <a:pt x="12908" y="23457"/>
                    <a:pt x="15466" y="22241"/>
                  </a:cubicBezTo>
                  <a:cubicBezTo>
                    <a:pt x="17740" y="21170"/>
                    <a:pt x="19753" y="18729"/>
                    <a:pt x="21479" y="15788"/>
                  </a:cubicBezTo>
                  <a:cubicBezTo>
                    <a:pt x="22301" y="10585"/>
                    <a:pt x="23182" y="5870"/>
                    <a:pt x="23967" y="4930"/>
                  </a:cubicBezTo>
                  <a:cubicBezTo>
                    <a:pt x="22824" y="3834"/>
                    <a:pt x="21598" y="2822"/>
                    <a:pt x="20312" y="1905"/>
                  </a:cubicBezTo>
                  <a:cubicBezTo>
                    <a:pt x="17430" y="4343"/>
                    <a:pt x="11987" y="8302"/>
                    <a:pt x="11339" y="8302"/>
                  </a:cubicBezTo>
                  <a:cubicBezTo>
                    <a:pt x="11328" y="8302"/>
                    <a:pt x="11319" y="8301"/>
                    <a:pt x="11311" y="8299"/>
                  </a:cubicBezTo>
                  <a:cubicBezTo>
                    <a:pt x="10835" y="8180"/>
                    <a:pt x="8084" y="3072"/>
                    <a:pt x="646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 name="Google Shape;442;p33"/>
            <p:cNvSpPr/>
            <p:nvPr/>
          </p:nvSpPr>
          <p:spPr>
            <a:xfrm>
              <a:off x="7799175" y="3313975"/>
              <a:ext cx="891497" cy="704339"/>
            </a:xfrm>
            <a:custGeom>
              <a:avLst/>
              <a:gdLst/>
              <a:ahLst/>
              <a:cxnLst/>
              <a:rect l="l" t="t" r="r" b="b"/>
              <a:pathLst>
                <a:path w="22015" h="17360" extrusionOk="0">
                  <a:moveTo>
                    <a:pt x="22015" y="0"/>
                  </a:moveTo>
                  <a:lnTo>
                    <a:pt x="22015" y="0"/>
                  </a:lnTo>
                  <a:cubicBezTo>
                    <a:pt x="20289" y="2941"/>
                    <a:pt x="18276" y="5382"/>
                    <a:pt x="16002" y="6453"/>
                  </a:cubicBezTo>
                  <a:cubicBezTo>
                    <a:pt x="13444" y="7669"/>
                    <a:pt x="10615" y="8082"/>
                    <a:pt x="7947" y="8082"/>
                  </a:cubicBezTo>
                  <a:cubicBezTo>
                    <a:pt x="5127" y="8082"/>
                    <a:pt x="2488" y="7621"/>
                    <a:pt x="536" y="7156"/>
                  </a:cubicBezTo>
                  <a:cubicBezTo>
                    <a:pt x="203" y="9192"/>
                    <a:pt x="0" y="10573"/>
                    <a:pt x="48" y="10775"/>
                  </a:cubicBezTo>
                  <a:cubicBezTo>
                    <a:pt x="286" y="11656"/>
                    <a:pt x="2953" y="16931"/>
                    <a:pt x="10573" y="17300"/>
                  </a:cubicBezTo>
                  <a:cubicBezTo>
                    <a:pt x="11417" y="17341"/>
                    <a:pt x="12175" y="17359"/>
                    <a:pt x="12857" y="17359"/>
                  </a:cubicBezTo>
                  <a:cubicBezTo>
                    <a:pt x="18347" y="17359"/>
                    <a:pt x="18919" y="16168"/>
                    <a:pt x="19491" y="15871"/>
                  </a:cubicBezTo>
                  <a:cubicBezTo>
                    <a:pt x="19860" y="15692"/>
                    <a:pt x="20872" y="7346"/>
                    <a:pt x="2201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 name="Google Shape;443;p33"/>
            <p:cNvSpPr/>
            <p:nvPr/>
          </p:nvSpPr>
          <p:spPr>
            <a:xfrm>
              <a:off x="8252079" y="2535077"/>
              <a:ext cx="227084" cy="180710"/>
            </a:xfrm>
            <a:custGeom>
              <a:avLst/>
              <a:gdLst/>
              <a:ahLst/>
              <a:cxnLst/>
              <a:rect l="l" t="t" r="r" b="b"/>
              <a:pathLst>
                <a:path w="5597" h="4454" extrusionOk="0">
                  <a:moveTo>
                    <a:pt x="5596" y="0"/>
                  </a:moveTo>
                  <a:cubicBezTo>
                    <a:pt x="5001" y="191"/>
                    <a:pt x="4394" y="334"/>
                    <a:pt x="3786" y="453"/>
                  </a:cubicBezTo>
                  <a:cubicBezTo>
                    <a:pt x="3280" y="543"/>
                    <a:pt x="2771" y="587"/>
                    <a:pt x="2264" y="587"/>
                  </a:cubicBezTo>
                  <a:cubicBezTo>
                    <a:pt x="1567" y="587"/>
                    <a:pt x="873" y="504"/>
                    <a:pt x="191" y="346"/>
                  </a:cubicBezTo>
                  <a:lnTo>
                    <a:pt x="0" y="1703"/>
                  </a:lnTo>
                  <a:lnTo>
                    <a:pt x="1441" y="4453"/>
                  </a:lnTo>
                  <a:lnTo>
                    <a:pt x="5394" y="1786"/>
                  </a:lnTo>
                  <a:lnTo>
                    <a:pt x="5596" y="0"/>
                  </a:lnTo>
                  <a:close/>
                </a:path>
              </a:pathLst>
            </a:custGeom>
            <a:solidFill>
              <a:srgbClr val="F2D2C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 name="Google Shape;444;p33"/>
            <p:cNvSpPr/>
            <p:nvPr/>
          </p:nvSpPr>
          <p:spPr>
            <a:xfrm>
              <a:off x="8258838" y="2434987"/>
              <a:ext cx="229965" cy="132467"/>
            </a:xfrm>
            <a:custGeom>
              <a:avLst/>
              <a:gdLst/>
              <a:ahLst/>
              <a:cxnLst/>
              <a:rect l="l" t="t" r="r" b="b"/>
              <a:pathLst>
                <a:path w="5668" h="2818" extrusionOk="0">
                  <a:moveTo>
                    <a:pt x="5668" y="0"/>
                  </a:moveTo>
                  <a:lnTo>
                    <a:pt x="239" y="774"/>
                  </a:lnTo>
                  <a:lnTo>
                    <a:pt x="1" y="2584"/>
                  </a:lnTo>
                  <a:cubicBezTo>
                    <a:pt x="669" y="2739"/>
                    <a:pt x="1349" y="2818"/>
                    <a:pt x="2031" y="2818"/>
                  </a:cubicBezTo>
                  <a:cubicBezTo>
                    <a:pt x="2553" y="2818"/>
                    <a:pt x="3076" y="2772"/>
                    <a:pt x="3596" y="2679"/>
                  </a:cubicBezTo>
                  <a:cubicBezTo>
                    <a:pt x="4204" y="2572"/>
                    <a:pt x="4811" y="2417"/>
                    <a:pt x="5406" y="2238"/>
                  </a:cubicBezTo>
                  <a:lnTo>
                    <a:pt x="5668" y="0"/>
                  </a:lnTo>
                  <a:close/>
                </a:path>
              </a:pathLst>
            </a:custGeom>
            <a:solidFill>
              <a:srgbClr val="EBB3A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5" name="Google Shape;445;p33"/>
            <p:cNvSpPr/>
            <p:nvPr/>
          </p:nvSpPr>
          <p:spPr>
            <a:xfrm>
              <a:off x="8006655" y="1229170"/>
              <a:ext cx="1033828" cy="782319"/>
            </a:xfrm>
            <a:custGeom>
              <a:avLst/>
              <a:gdLst/>
              <a:ahLst/>
              <a:cxnLst/>
              <a:rect l="l" t="t" r="r" b="b"/>
              <a:pathLst>
                <a:path w="25481" h="19282" extrusionOk="0">
                  <a:moveTo>
                    <a:pt x="4714" y="1"/>
                  </a:moveTo>
                  <a:cubicBezTo>
                    <a:pt x="4359" y="1"/>
                    <a:pt x="2954" y="170"/>
                    <a:pt x="1584" y="2672"/>
                  </a:cubicBezTo>
                  <a:cubicBezTo>
                    <a:pt x="1" y="5565"/>
                    <a:pt x="2108" y="10030"/>
                    <a:pt x="2108" y="10030"/>
                  </a:cubicBezTo>
                  <a:cubicBezTo>
                    <a:pt x="1310" y="12971"/>
                    <a:pt x="20503" y="19281"/>
                    <a:pt x="20503" y="19281"/>
                  </a:cubicBezTo>
                  <a:cubicBezTo>
                    <a:pt x="20503" y="19281"/>
                    <a:pt x="25480" y="16686"/>
                    <a:pt x="24706" y="12661"/>
                  </a:cubicBezTo>
                  <a:cubicBezTo>
                    <a:pt x="24175" y="9951"/>
                    <a:pt x="22705" y="9512"/>
                    <a:pt x="21807" y="9512"/>
                  </a:cubicBezTo>
                  <a:cubicBezTo>
                    <a:pt x="21375" y="9512"/>
                    <a:pt x="21075" y="9613"/>
                    <a:pt x="21075" y="9613"/>
                  </a:cubicBezTo>
                  <a:cubicBezTo>
                    <a:pt x="21075" y="9613"/>
                    <a:pt x="22027" y="6720"/>
                    <a:pt x="17646" y="3612"/>
                  </a:cubicBezTo>
                  <a:cubicBezTo>
                    <a:pt x="16129" y="2534"/>
                    <a:pt x="14605" y="2190"/>
                    <a:pt x="13156" y="2190"/>
                  </a:cubicBezTo>
                  <a:cubicBezTo>
                    <a:pt x="10603" y="2190"/>
                    <a:pt x="8285" y="3258"/>
                    <a:pt x="6654" y="3258"/>
                  </a:cubicBezTo>
                  <a:cubicBezTo>
                    <a:pt x="6544" y="3258"/>
                    <a:pt x="6438" y="3254"/>
                    <a:pt x="6335" y="3243"/>
                  </a:cubicBezTo>
                  <a:cubicBezTo>
                    <a:pt x="3835" y="2993"/>
                    <a:pt x="4799" y="5"/>
                    <a:pt x="4799" y="5"/>
                  </a:cubicBezTo>
                  <a:cubicBezTo>
                    <a:pt x="4799" y="5"/>
                    <a:pt x="4769" y="1"/>
                    <a:pt x="471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6" name="Google Shape;446;p33"/>
            <p:cNvSpPr/>
            <p:nvPr/>
          </p:nvSpPr>
          <p:spPr>
            <a:xfrm>
              <a:off x="8215360" y="1413897"/>
              <a:ext cx="74410" cy="74897"/>
            </a:xfrm>
            <a:custGeom>
              <a:avLst/>
              <a:gdLst/>
              <a:ahLst/>
              <a:cxnLst/>
              <a:rect l="l" t="t" r="r" b="b"/>
              <a:pathLst>
                <a:path w="1834" h="1846" extrusionOk="0">
                  <a:moveTo>
                    <a:pt x="917" y="0"/>
                  </a:moveTo>
                  <a:cubicBezTo>
                    <a:pt x="417" y="0"/>
                    <a:pt x="0" y="417"/>
                    <a:pt x="0" y="929"/>
                  </a:cubicBezTo>
                  <a:cubicBezTo>
                    <a:pt x="0" y="1429"/>
                    <a:pt x="417" y="1846"/>
                    <a:pt x="917" y="1846"/>
                  </a:cubicBezTo>
                  <a:cubicBezTo>
                    <a:pt x="1429" y="1846"/>
                    <a:pt x="1834" y="1429"/>
                    <a:pt x="1834" y="929"/>
                  </a:cubicBezTo>
                  <a:cubicBezTo>
                    <a:pt x="1834" y="417"/>
                    <a:pt x="1429" y="0"/>
                    <a:pt x="91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7" name="Google Shape;447;p33"/>
            <p:cNvSpPr/>
            <p:nvPr/>
          </p:nvSpPr>
          <p:spPr>
            <a:xfrm>
              <a:off x="8356877" y="1399413"/>
              <a:ext cx="407754" cy="178194"/>
            </a:xfrm>
            <a:custGeom>
              <a:avLst/>
              <a:gdLst/>
              <a:ahLst/>
              <a:cxnLst/>
              <a:rect l="l" t="t" r="r" b="b"/>
              <a:pathLst>
                <a:path w="10050" h="4392" extrusionOk="0">
                  <a:moveTo>
                    <a:pt x="3056" y="0"/>
                  </a:moveTo>
                  <a:cubicBezTo>
                    <a:pt x="1635" y="0"/>
                    <a:pt x="468" y="416"/>
                    <a:pt x="298" y="1286"/>
                  </a:cubicBezTo>
                  <a:cubicBezTo>
                    <a:pt x="1" y="2810"/>
                    <a:pt x="2596" y="3143"/>
                    <a:pt x="5823" y="3286"/>
                  </a:cubicBezTo>
                  <a:cubicBezTo>
                    <a:pt x="8599" y="3399"/>
                    <a:pt x="9289" y="4391"/>
                    <a:pt x="9609" y="4391"/>
                  </a:cubicBezTo>
                  <a:cubicBezTo>
                    <a:pt x="9660" y="4391"/>
                    <a:pt x="9701" y="4367"/>
                    <a:pt x="9740" y="4310"/>
                  </a:cubicBezTo>
                  <a:cubicBezTo>
                    <a:pt x="10050" y="3881"/>
                    <a:pt x="8823" y="1750"/>
                    <a:pt x="6383" y="690"/>
                  </a:cubicBezTo>
                  <a:cubicBezTo>
                    <a:pt x="5340" y="235"/>
                    <a:pt x="4126" y="0"/>
                    <a:pt x="305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 name="Google Shape;448;p33"/>
            <p:cNvSpPr/>
            <p:nvPr/>
          </p:nvSpPr>
          <p:spPr>
            <a:xfrm>
              <a:off x="8059800" y="1654975"/>
              <a:ext cx="688913" cy="333266"/>
            </a:xfrm>
            <a:custGeom>
              <a:avLst/>
              <a:gdLst/>
              <a:ahLst/>
              <a:cxnLst/>
              <a:rect l="l" t="t" r="r" b="b"/>
              <a:pathLst>
                <a:path w="16813" h="8458" extrusionOk="0">
                  <a:moveTo>
                    <a:pt x="715" y="1"/>
                  </a:moveTo>
                  <a:cubicBezTo>
                    <a:pt x="465" y="691"/>
                    <a:pt x="215" y="1370"/>
                    <a:pt x="1" y="2037"/>
                  </a:cubicBezTo>
                  <a:cubicBezTo>
                    <a:pt x="1662" y="3549"/>
                    <a:pt x="4415" y="5547"/>
                    <a:pt x="7230" y="5547"/>
                  </a:cubicBezTo>
                  <a:cubicBezTo>
                    <a:pt x="7340" y="5547"/>
                    <a:pt x="7451" y="5544"/>
                    <a:pt x="7561" y="5537"/>
                  </a:cubicBezTo>
                  <a:cubicBezTo>
                    <a:pt x="12205" y="5263"/>
                    <a:pt x="13491" y="4752"/>
                    <a:pt x="13491" y="4752"/>
                  </a:cubicBezTo>
                  <a:cubicBezTo>
                    <a:pt x="13491" y="4752"/>
                    <a:pt x="14205" y="8458"/>
                    <a:pt x="15947" y="8458"/>
                  </a:cubicBezTo>
                  <a:cubicBezTo>
                    <a:pt x="16086" y="8458"/>
                    <a:pt x="16231" y="8434"/>
                    <a:pt x="16384" y="8383"/>
                  </a:cubicBezTo>
                  <a:cubicBezTo>
                    <a:pt x="16539" y="8323"/>
                    <a:pt x="16681" y="8252"/>
                    <a:pt x="16812" y="8145"/>
                  </a:cubicBezTo>
                  <a:cubicBezTo>
                    <a:pt x="15288" y="7609"/>
                    <a:pt x="15169" y="2085"/>
                    <a:pt x="15169" y="2085"/>
                  </a:cubicBezTo>
                  <a:cubicBezTo>
                    <a:pt x="13220" y="2569"/>
                    <a:pt x="11455" y="2760"/>
                    <a:pt x="9883" y="2760"/>
                  </a:cubicBezTo>
                  <a:cubicBezTo>
                    <a:pt x="3915" y="2760"/>
                    <a:pt x="715" y="1"/>
                    <a:pt x="715" y="1"/>
                  </a:cubicBezTo>
                  <a:close/>
                </a:path>
              </a:pathLst>
            </a:custGeom>
            <a:solidFill>
              <a:srgbClr val="EBB3A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 name="Google Shape;449;p33"/>
            <p:cNvSpPr/>
            <p:nvPr/>
          </p:nvSpPr>
          <p:spPr>
            <a:xfrm>
              <a:off x="7916828" y="1718678"/>
              <a:ext cx="1015530" cy="769701"/>
            </a:xfrm>
            <a:custGeom>
              <a:avLst/>
              <a:gdLst/>
              <a:ahLst/>
              <a:cxnLst/>
              <a:rect l="l" t="t" r="r" b="b"/>
              <a:pathLst>
                <a:path w="25030" h="18971" extrusionOk="0">
                  <a:moveTo>
                    <a:pt x="3608" y="1"/>
                  </a:moveTo>
                  <a:lnTo>
                    <a:pt x="3608" y="1"/>
                  </a:lnTo>
                  <a:cubicBezTo>
                    <a:pt x="0" y="10657"/>
                    <a:pt x="1107" y="16777"/>
                    <a:pt x="8870" y="18706"/>
                  </a:cubicBezTo>
                  <a:cubicBezTo>
                    <a:pt x="9603" y="18888"/>
                    <a:pt x="10289" y="18970"/>
                    <a:pt x="10929" y="18970"/>
                  </a:cubicBezTo>
                  <a:cubicBezTo>
                    <a:pt x="17495" y="18970"/>
                    <a:pt x="19324" y="10252"/>
                    <a:pt x="19324" y="10252"/>
                  </a:cubicBezTo>
                  <a:cubicBezTo>
                    <a:pt x="19971" y="10854"/>
                    <a:pt x="20627" y="11101"/>
                    <a:pt x="21243" y="11101"/>
                  </a:cubicBezTo>
                  <a:cubicBezTo>
                    <a:pt x="23381" y="11101"/>
                    <a:pt x="25029" y="8118"/>
                    <a:pt x="24087" y="6621"/>
                  </a:cubicBezTo>
                  <a:cubicBezTo>
                    <a:pt x="23599" y="5840"/>
                    <a:pt x="22907" y="5607"/>
                    <a:pt x="22256" y="5607"/>
                  </a:cubicBezTo>
                  <a:cubicBezTo>
                    <a:pt x="21300" y="5607"/>
                    <a:pt x="20431" y="6109"/>
                    <a:pt x="20431" y="6109"/>
                  </a:cubicBezTo>
                  <a:cubicBezTo>
                    <a:pt x="20300" y="6216"/>
                    <a:pt x="20157" y="6287"/>
                    <a:pt x="20003" y="6347"/>
                  </a:cubicBezTo>
                  <a:cubicBezTo>
                    <a:pt x="19865" y="6393"/>
                    <a:pt x="19732" y="6414"/>
                    <a:pt x="19605" y="6414"/>
                  </a:cubicBezTo>
                  <a:cubicBezTo>
                    <a:pt x="17822" y="6414"/>
                    <a:pt x="17086" y="2192"/>
                    <a:pt x="17086" y="2192"/>
                  </a:cubicBezTo>
                  <a:cubicBezTo>
                    <a:pt x="17086" y="2192"/>
                    <a:pt x="15978" y="3001"/>
                    <a:pt x="11263" y="3204"/>
                  </a:cubicBezTo>
                  <a:cubicBezTo>
                    <a:pt x="11169" y="3208"/>
                    <a:pt x="11074" y="3209"/>
                    <a:pt x="10979" y="3209"/>
                  </a:cubicBezTo>
                  <a:cubicBezTo>
                    <a:pt x="8131" y="3209"/>
                    <a:pt x="5279" y="1510"/>
                    <a:pt x="3608" y="1"/>
                  </a:cubicBezTo>
                  <a:close/>
                </a:path>
              </a:pathLst>
            </a:custGeom>
            <a:solidFill>
              <a:srgbClr val="F2D2C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 name="Google Shape;450;p33"/>
            <p:cNvSpPr/>
            <p:nvPr/>
          </p:nvSpPr>
          <p:spPr>
            <a:xfrm>
              <a:off x="8150120" y="2093081"/>
              <a:ext cx="159937" cy="164278"/>
            </a:xfrm>
            <a:custGeom>
              <a:avLst/>
              <a:gdLst/>
              <a:ahLst/>
              <a:cxnLst/>
              <a:rect l="l" t="t" r="r" b="b"/>
              <a:pathLst>
                <a:path w="3942" h="4049" extrusionOk="0">
                  <a:moveTo>
                    <a:pt x="3942" y="0"/>
                  </a:moveTo>
                  <a:lnTo>
                    <a:pt x="3192" y="1750"/>
                  </a:lnTo>
                  <a:cubicBezTo>
                    <a:pt x="3192" y="1750"/>
                    <a:pt x="2816" y="1511"/>
                    <a:pt x="2330" y="1511"/>
                  </a:cubicBezTo>
                  <a:cubicBezTo>
                    <a:pt x="1990" y="1511"/>
                    <a:pt x="1597" y="1628"/>
                    <a:pt x="1239" y="2024"/>
                  </a:cubicBezTo>
                  <a:cubicBezTo>
                    <a:pt x="1" y="3382"/>
                    <a:pt x="2156" y="4048"/>
                    <a:pt x="2156" y="4048"/>
                  </a:cubicBezTo>
                  <a:cubicBezTo>
                    <a:pt x="2156" y="4048"/>
                    <a:pt x="1346" y="3548"/>
                    <a:pt x="1858" y="2977"/>
                  </a:cubicBezTo>
                  <a:cubicBezTo>
                    <a:pt x="2084" y="2715"/>
                    <a:pt x="2379" y="2628"/>
                    <a:pt x="2672" y="2628"/>
                  </a:cubicBezTo>
                  <a:cubicBezTo>
                    <a:pt x="3258" y="2628"/>
                    <a:pt x="3835" y="2977"/>
                    <a:pt x="3835" y="2977"/>
                  </a:cubicBezTo>
                  <a:lnTo>
                    <a:pt x="3942" y="0"/>
                  </a:lnTo>
                  <a:close/>
                </a:path>
              </a:pathLst>
            </a:custGeom>
            <a:solidFill>
              <a:srgbClr val="EBB3A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 name="Google Shape;451;p33"/>
            <p:cNvSpPr/>
            <p:nvPr/>
          </p:nvSpPr>
          <p:spPr>
            <a:xfrm>
              <a:off x="8106626" y="1852729"/>
              <a:ext cx="129507" cy="59885"/>
            </a:xfrm>
            <a:custGeom>
              <a:avLst/>
              <a:gdLst/>
              <a:ahLst/>
              <a:cxnLst/>
              <a:rect l="l" t="t" r="r" b="b"/>
              <a:pathLst>
                <a:path w="3192" h="1476" extrusionOk="0">
                  <a:moveTo>
                    <a:pt x="2019" y="0"/>
                  </a:moveTo>
                  <a:cubicBezTo>
                    <a:pt x="1153" y="0"/>
                    <a:pt x="1" y="896"/>
                    <a:pt x="180" y="1245"/>
                  </a:cubicBezTo>
                  <a:cubicBezTo>
                    <a:pt x="261" y="1408"/>
                    <a:pt x="481" y="1476"/>
                    <a:pt x="759" y="1476"/>
                  </a:cubicBezTo>
                  <a:cubicBezTo>
                    <a:pt x="1665" y="1476"/>
                    <a:pt x="3191" y="755"/>
                    <a:pt x="2609" y="209"/>
                  </a:cubicBezTo>
                  <a:cubicBezTo>
                    <a:pt x="2451" y="61"/>
                    <a:pt x="2245" y="0"/>
                    <a:pt x="201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 name="Google Shape;452;p33"/>
            <p:cNvSpPr/>
            <p:nvPr/>
          </p:nvSpPr>
          <p:spPr>
            <a:xfrm>
              <a:off x="8496487" y="1896629"/>
              <a:ext cx="124842" cy="82281"/>
            </a:xfrm>
            <a:custGeom>
              <a:avLst/>
              <a:gdLst/>
              <a:ahLst/>
              <a:cxnLst/>
              <a:rect l="l" t="t" r="r" b="b"/>
              <a:pathLst>
                <a:path w="3077" h="2028" extrusionOk="0">
                  <a:moveTo>
                    <a:pt x="1131" y="0"/>
                  </a:moveTo>
                  <a:cubicBezTo>
                    <a:pt x="1047" y="0"/>
                    <a:pt x="963" y="14"/>
                    <a:pt x="882" y="44"/>
                  </a:cubicBezTo>
                  <a:cubicBezTo>
                    <a:pt x="1" y="373"/>
                    <a:pt x="1694" y="2028"/>
                    <a:pt x="2485" y="2028"/>
                  </a:cubicBezTo>
                  <a:cubicBezTo>
                    <a:pt x="2581" y="2028"/>
                    <a:pt x="2664" y="2003"/>
                    <a:pt x="2727" y="1949"/>
                  </a:cubicBezTo>
                  <a:cubicBezTo>
                    <a:pt x="3076" y="1654"/>
                    <a:pt x="2056" y="0"/>
                    <a:pt x="1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 name="Google Shape;453;p33"/>
            <p:cNvSpPr/>
            <p:nvPr/>
          </p:nvSpPr>
          <p:spPr>
            <a:xfrm>
              <a:off x="8263642" y="2271316"/>
              <a:ext cx="220349" cy="94534"/>
            </a:xfrm>
            <a:custGeom>
              <a:avLst/>
              <a:gdLst/>
              <a:ahLst/>
              <a:cxnLst/>
              <a:rect l="l" t="t" r="r" b="b"/>
              <a:pathLst>
                <a:path w="5431" h="2330" extrusionOk="0">
                  <a:moveTo>
                    <a:pt x="5430" y="1"/>
                  </a:moveTo>
                  <a:lnTo>
                    <a:pt x="5430" y="1"/>
                  </a:lnTo>
                  <a:cubicBezTo>
                    <a:pt x="4763" y="524"/>
                    <a:pt x="4025" y="941"/>
                    <a:pt x="3239" y="1251"/>
                  </a:cubicBezTo>
                  <a:cubicBezTo>
                    <a:pt x="2851" y="1406"/>
                    <a:pt x="2421" y="1462"/>
                    <a:pt x="2006" y="1462"/>
                  </a:cubicBezTo>
                  <a:cubicBezTo>
                    <a:pt x="959" y="1462"/>
                    <a:pt x="1" y="1108"/>
                    <a:pt x="1" y="1108"/>
                  </a:cubicBezTo>
                  <a:lnTo>
                    <a:pt x="1" y="1108"/>
                  </a:lnTo>
                  <a:cubicBezTo>
                    <a:pt x="518" y="1884"/>
                    <a:pt x="1379" y="2330"/>
                    <a:pt x="2278" y="2330"/>
                  </a:cubicBezTo>
                  <a:cubicBezTo>
                    <a:pt x="2538" y="2330"/>
                    <a:pt x="2802" y="2293"/>
                    <a:pt x="3061" y="2215"/>
                  </a:cubicBezTo>
                  <a:cubicBezTo>
                    <a:pt x="5132" y="1656"/>
                    <a:pt x="5430" y="1"/>
                    <a:pt x="543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 name="Google Shape;454;p33"/>
            <p:cNvSpPr/>
            <p:nvPr/>
          </p:nvSpPr>
          <p:spPr>
            <a:xfrm>
              <a:off x="8757815" y="2007067"/>
              <a:ext cx="67188" cy="77493"/>
            </a:xfrm>
            <a:custGeom>
              <a:avLst/>
              <a:gdLst/>
              <a:ahLst/>
              <a:cxnLst/>
              <a:rect l="l" t="t" r="r" b="b"/>
              <a:pathLst>
                <a:path w="1656" h="1910" extrusionOk="0">
                  <a:moveTo>
                    <a:pt x="572" y="1"/>
                  </a:moveTo>
                  <a:cubicBezTo>
                    <a:pt x="894" y="894"/>
                    <a:pt x="1" y="1882"/>
                    <a:pt x="1" y="1882"/>
                  </a:cubicBezTo>
                  <a:cubicBezTo>
                    <a:pt x="1" y="1882"/>
                    <a:pt x="149" y="1909"/>
                    <a:pt x="351" y="1909"/>
                  </a:cubicBezTo>
                  <a:cubicBezTo>
                    <a:pt x="745" y="1909"/>
                    <a:pt x="1347" y="1805"/>
                    <a:pt x="1465" y="1192"/>
                  </a:cubicBezTo>
                  <a:cubicBezTo>
                    <a:pt x="1656" y="251"/>
                    <a:pt x="573" y="1"/>
                    <a:pt x="572" y="1"/>
                  </a:cubicBezTo>
                  <a:close/>
                </a:path>
              </a:pathLst>
            </a:custGeom>
            <a:solidFill>
              <a:srgbClr val="EBB3A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5" name="Google Shape;455;p33"/>
            <p:cNvSpPr/>
            <p:nvPr/>
          </p:nvSpPr>
          <p:spPr>
            <a:xfrm>
              <a:off x="8160263" y="2604091"/>
              <a:ext cx="393269" cy="225705"/>
            </a:xfrm>
            <a:custGeom>
              <a:avLst/>
              <a:gdLst/>
              <a:ahLst/>
              <a:cxnLst/>
              <a:rect l="l" t="t" r="r" b="b"/>
              <a:pathLst>
                <a:path w="9693" h="5563" extrusionOk="0">
                  <a:moveTo>
                    <a:pt x="2255" y="0"/>
                  </a:moveTo>
                  <a:cubicBezTo>
                    <a:pt x="2100" y="0"/>
                    <a:pt x="71" y="897"/>
                    <a:pt x="37" y="978"/>
                  </a:cubicBezTo>
                  <a:cubicBezTo>
                    <a:pt x="1" y="1062"/>
                    <a:pt x="1739" y="4872"/>
                    <a:pt x="1739" y="4872"/>
                  </a:cubicBezTo>
                  <a:lnTo>
                    <a:pt x="5192" y="5562"/>
                  </a:lnTo>
                  <a:cubicBezTo>
                    <a:pt x="5192" y="5562"/>
                    <a:pt x="9681" y="2550"/>
                    <a:pt x="9693" y="2478"/>
                  </a:cubicBezTo>
                  <a:cubicBezTo>
                    <a:pt x="9693" y="2395"/>
                    <a:pt x="7740" y="85"/>
                    <a:pt x="7657" y="85"/>
                  </a:cubicBezTo>
                  <a:cubicBezTo>
                    <a:pt x="7561" y="85"/>
                    <a:pt x="3894" y="2169"/>
                    <a:pt x="3811" y="2169"/>
                  </a:cubicBezTo>
                  <a:cubicBezTo>
                    <a:pt x="3716" y="2169"/>
                    <a:pt x="2370" y="73"/>
                    <a:pt x="2263" y="2"/>
                  </a:cubicBezTo>
                  <a:cubicBezTo>
                    <a:pt x="2262" y="1"/>
                    <a:pt x="2259" y="0"/>
                    <a:pt x="225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 name="Google Shape;456;p33"/>
            <p:cNvSpPr/>
            <p:nvPr/>
          </p:nvSpPr>
          <p:spPr>
            <a:xfrm>
              <a:off x="8059805" y="2668520"/>
              <a:ext cx="218848" cy="198927"/>
            </a:xfrm>
            <a:custGeom>
              <a:avLst/>
              <a:gdLst/>
              <a:ahLst/>
              <a:cxnLst/>
              <a:rect l="l" t="t" r="r" b="b"/>
              <a:pathLst>
                <a:path w="5394" h="4903" extrusionOk="0">
                  <a:moveTo>
                    <a:pt x="2950" y="0"/>
                  </a:moveTo>
                  <a:cubicBezTo>
                    <a:pt x="2639" y="0"/>
                    <a:pt x="2287" y="118"/>
                    <a:pt x="1894" y="414"/>
                  </a:cubicBezTo>
                  <a:cubicBezTo>
                    <a:pt x="0" y="1843"/>
                    <a:pt x="631" y="4903"/>
                    <a:pt x="1941" y="4903"/>
                  </a:cubicBezTo>
                  <a:cubicBezTo>
                    <a:pt x="3251" y="4903"/>
                    <a:pt x="5394" y="3641"/>
                    <a:pt x="5394" y="3641"/>
                  </a:cubicBezTo>
                  <a:lnTo>
                    <a:pt x="4727" y="1712"/>
                  </a:lnTo>
                  <a:cubicBezTo>
                    <a:pt x="4727" y="1712"/>
                    <a:pt x="4137" y="0"/>
                    <a:pt x="295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7" name="Google Shape;457;p33"/>
            <p:cNvSpPr/>
            <p:nvPr/>
          </p:nvSpPr>
          <p:spPr>
            <a:xfrm>
              <a:off x="8161156" y="2745081"/>
              <a:ext cx="110885" cy="76357"/>
            </a:xfrm>
            <a:custGeom>
              <a:avLst/>
              <a:gdLst/>
              <a:ahLst/>
              <a:cxnLst/>
              <a:rect l="l" t="t" r="r" b="b"/>
              <a:pathLst>
                <a:path w="2733" h="1882" extrusionOk="0">
                  <a:moveTo>
                    <a:pt x="967" y="0"/>
                  </a:moveTo>
                  <a:cubicBezTo>
                    <a:pt x="572" y="0"/>
                    <a:pt x="240" y="203"/>
                    <a:pt x="158" y="742"/>
                  </a:cubicBezTo>
                  <a:cubicBezTo>
                    <a:pt x="0" y="1716"/>
                    <a:pt x="864" y="1881"/>
                    <a:pt x="1470" y="1881"/>
                  </a:cubicBezTo>
                  <a:cubicBezTo>
                    <a:pt x="1783" y="1881"/>
                    <a:pt x="2027" y="1837"/>
                    <a:pt x="2027" y="1837"/>
                  </a:cubicBezTo>
                  <a:cubicBezTo>
                    <a:pt x="2027" y="1837"/>
                    <a:pt x="2064" y="1843"/>
                    <a:pt x="2120" y="1843"/>
                  </a:cubicBezTo>
                  <a:cubicBezTo>
                    <a:pt x="2314" y="1843"/>
                    <a:pt x="2733" y="1772"/>
                    <a:pt x="2622" y="1135"/>
                  </a:cubicBezTo>
                  <a:cubicBezTo>
                    <a:pt x="2531" y="613"/>
                    <a:pt x="1653" y="0"/>
                    <a:pt x="967" y="0"/>
                  </a:cubicBezTo>
                  <a:close/>
                </a:path>
              </a:pathLst>
            </a:custGeom>
            <a:solidFill>
              <a:srgbClr val="582F4E">
                <a:alpha val="531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8" name="Google Shape;458;p33"/>
            <p:cNvSpPr/>
            <p:nvPr/>
          </p:nvSpPr>
          <p:spPr>
            <a:xfrm>
              <a:off x="8282021" y="2722319"/>
              <a:ext cx="227247" cy="206108"/>
            </a:xfrm>
            <a:custGeom>
              <a:avLst/>
              <a:gdLst/>
              <a:ahLst/>
              <a:cxnLst/>
              <a:rect l="l" t="t" r="r" b="b"/>
              <a:pathLst>
                <a:path w="5601" h="5080" extrusionOk="0">
                  <a:moveTo>
                    <a:pt x="3043" y="1"/>
                  </a:moveTo>
                  <a:cubicBezTo>
                    <a:pt x="2053" y="1"/>
                    <a:pt x="1203" y="1160"/>
                    <a:pt x="1203" y="1160"/>
                  </a:cubicBezTo>
                  <a:lnTo>
                    <a:pt x="0" y="2815"/>
                  </a:lnTo>
                  <a:cubicBezTo>
                    <a:pt x="0" y="2815"/>
                    <a:pt x="1667" y="4660"/>
                    <a:pt x="2917" y="5041"/>
                  </a:cubicBezTo>
                  <a:cubicBezTo>
                    <a:pt x="2999" y="5067"/>
                    <a:pt x="3082" y="5079"/>
                    <a:pt x="3165" y="5079"/>
                  </a:cubicBezTo>
                  <a:cubicBezTo>
                    <a:pt x="4354" y="5079"/>
                    <a:pt x="5600" y="2570"/>
                    <a:pt x="4298" y="767"/>
                  </a:cubicBezTo>
                  <a:cubicBezTo>
                    <a:pt x="3890" y="201"/>
                    <a:pt x="3454" y="1"/>
                    <a:pt x="304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 name="Google Shape;459;p33"/>
            <p:cNvSpPr/>
            <p:nvPr/>
          </p:nvSpPr>
          <p:spPr>
            <a:xfrm>
              <a:off x="8311477" y="2774861"/>
              <a:ext cx="102648" cy="67756"/>
            </a:xfrm>
            <a:custGeom>
              <a:avLst/>
              <a:gdLst/>
              <a:ahLst/>
              <a:cxnLst/>
              <a:rect l="l" t="t" r="r" b="b"/>
              <a:pathLst>
                <a:path w="2530" h="1670" extrusionOk="0">
                  <a:moveTo>
                    <a:pt x="1579" y="0"/>
                  </a:moveTo>
                  <a:cubicBezTo>
                    <a:pt x="1126" y="0"/>
                    <a:pt x="679" y="163"/>
                    <a:pt x="679" y="163"/>
                  </a:cubicBezTo>
                  <a:cubicBezTo>
                    <a:pt x="679" y="163"/>
                    <a:pt x="1" y="163"/>
                    <a:pt x="251" y="889"/>
                  </a:cubicBezTo>
                  <a:cubicBezTo>
                    <a:pt x="393" y="1294"/>
                    <a:pt x="1110" y="1669"/>
                    <a:pt x="1702" y="1669"/>
                  </a:cubicBezTo>
                  <a:cubicBezTo>
                    <a:pt x="2152" y="1669"/>
                    <a:pt x="2530" y="1452"/>
                    <a:pt x="2525" y="865"/>
                  </a:cubicBezTo>
                  <a:cubicBezTo>
                    <a:pt x="2519" y="171"/>
                    <a:pt x="2045" y="0"/>
                    <a:pt x="1579" y="0"/>
                  </a:cubicBezTo>
                  <a:close/>
                </a:path>
              </a:pathLst>
            </a:custGeom>
            <a:solidFill>
              <a:srgbClr val="582F4E">
                <a:alpha val="531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 name="Google Shape;460;p33"/>
            <p:cNvSpPr/>
            <p:nvPr/>
          </p:nvSpPr>
          <p:spPr>
            <a:xfrm>
              <a:off x="8216780" y="2711689"/>
              <a:ext cx="135796" cy="169958"/>
            </a:xfrm>
            <a:custGeom>
              <a:avLst/>
              <a:gdLst/>
              <a:ahLst/>
              <a:cxnLst/>
              <a:rect l="l" t="t" r="r" b="b"/>
              <a:pathLst>
                <a:path w="3347" h="4189" extrusionOk="0">
                  <a:moveTo>
                    <a:pt x="1850" y="1"/>
                  </a:moveTo>
                  <a:cubicBezTo>
                    <a:pt x="1105" y="1"/>
                    <a:pt x="390" y="773"/>
                    <a:pt x="203" y="1839"/>
                  </a:cubicBezTo>
                  <a:cubicBezTo>
                    <a:pt x="1" y="2982"/>
                    <a:pt x="501" y="4029"/>
                    <a:pt x="1311" y="4172"/>
                  </a:cubicBezTo>
                  <a:cubicBezTo>
                    <a:pt x="1373" y="4183"/>
                    <a:pt x="1435" y="4189"/>
                    <a:pt x="1497" y="4189"/>
                  </a:cubicBezTo>
                  <a:cubicBezTo>
                    <a:pt x="2243" y="4189"/>
                    <a:pt x="2957" y="3417"/>
                    <a:pt x="3144" y="2351"/>
                  </a:cubicBezTo>
                  <a:cubicBezTo>
                    <a:pt x="3347" y="1208"/>
                    <a:pt x="2847" y="160"/>
                    <a:pt x="2037" y="17"/>
                  </a:cubicBezTo>
                  <a:cubicBezTo>
                    <a:pt x="1975" y="6"/>
                    <a:pt x="1912" y="1"/>
                    <a:pt x="1850"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 name="Google Shape;461;p33"/>
            <p:cNvSpPr/>
            <p:nvPr/>
          </p:nvSpPr>
          <p:spPr>
            <a:xfrm>
              <a:off x="8467032" y="1988241"/>
              <a:ext cx="116443" cy="159450"/>
            </a:xfrm>
            <a:custGeom>
              <a:avLst/>
              <a:gdLst/>
              <a:ahLst/>
              <a:cxnLst/>
              <a:rect l="l" t="t" r="r" b="b"/>
              <a:pathLst>
                <a:path w="2870" h="3930" extrusionOk="0">
                  <a:moveTo>
                    <a:pt x="1548" y="1"/>
                  </a:moveTo>
                  <a:lnTo>
                    <a:pt x="1548" y="1"/>
                  </a:lnTo>
                  <a:cubicBezTo>
                    <a:pt x="953" y="334"/>
                    <a:pt x="500" y="870"/>
                    <a:pt x="274" y="1525"/>
                  </a:cubicBezTo>
                  <a:cubicBezTo>
                    <a:pt x="0" y="2322"/>
                    <a:pt x="84" y="3203"/>
                    <a:pt x="524" y="3930"/>
                  </a:cubicBezTo>
                  <a:cubicBezTo>
                    <a:pt x="2286" y="3477"/>
                    <a:pt x="2870" y="1263"/>
                    <a:pt x="154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2" name="Google Shape;462;p33"/>
            <p:cNvSpPr/>
            <p:nvPr/>
          </p:nvSpPr>
          <p:spPr>
            <a:xfrm>
              <a:off x="8381992" y="1969578"/>
              <a:ext cx="147887" cy="179817"/>
            </a:xfrm>
            <a:custGeom>
              <a:avLst/>
              <a:gdLst/>
              <a:ahLst/>
              <a:cxnLst/>
              <a:rect l="l" t="t" r="r" b="b"/>
              <a:pathLst>
                <a:path w="3645" h="4432" extrusionOk="0">
                  <a:moveTo>
                    <a:pt x="2394" y="0"/>
                  </a:moveTo>
                  <a:cubicBezTo>
                    <a:pt x="1476" y="0"/>
                    <a:pt x="605" y="667"/>
                    <a:pt x="322" y="1675"/>
                  </a:cubicBezTo>
                  <a:cubicBezTo>
                    <a:pt x="1" y="2854"/>
                    <a:pt x="620" y="4068"/>
                    <a:pt x="1703" y="4366"/>
                  </a:cubicBezTo>
                  <a:cubicBezTo>
                    <a:pt x="1865" y="4411"/>
                    <a:pt x="2030" y="4432"/>
                    <a:pt x="2196" y="4432"/>
                  </a:cubicBezTo>
                  <a:cubicBezTo>
                    <a:pt x="2337" y="4432"/>
                    <a:pt x="2478" y="4417"/>
                    <a:pt x="2620" y="4390"/>
                  </a:cubicBezTo>
                  <a:cubicBezTo>
                    <a:pt x="2180" y="3663"/>
                    <a:pt x="2096" y="2782"/>
                    <a:pt x="2370" y="1985"/>
                  </a:cubicBezTo>
                  <a:cubicBezTo>
                    <a:pt x="2596" y="1330"/>
                    <a:pt x="3049" y="794"/>
                    <a:pt x="3644" y="461"/>
                  </a:cubicBezTo>
                  <a:cubicBezTo>
                    <a:pt x="3430" y="282"/>
                    <a:pt x="3180" y="139"/>
                    <a:pt x="2894" y="68"/>
                  </a:cubicBezTo>
                  <a:cubicBezTo>
                    <a:pt x="2728" y="22"/>
                    <a:pt x="2560" y="0"/>
                    <a:pt x="239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 name="Google Shape;463;p33"/>
            <p:cNvSpPr/>
            <p:nvPr/>
          </p:nvSpPr>
          <p:spPr>
            <a:xfrm>
              <a:off x="8202296" y="1938499"/>
              <a:ext cx="116484" cy="159450"/>
            </a:xfrm>
            <a:custGeom>
              <a:avLst/>
              <a:gdLst/>
              <a:ahLst/>
              <a:cxnLst/>
              <a:rect l="l" t="t" r="r" b="b"/>
              <a:pathLst>
                <a:path w="2871" h="3930" extrusionOk="0">
                  <a:moveTo>
                    <a:pt x="1560" y="0"/>
                  </a:moveTo>
                  <a:cubicBezTo>
                    <a:pt x="953" y="334"/>
                    <a:pt x="501" y="869"/>
                    <a:pt x="275" y="1512"/>
                  </a:cubicBezTo>
                  <a:cubicBezTo>
                    <a:pt x="1" y="2322"/>
                    <a:pt x="96" y="3191"/>
                    <a:pt x="525" y="3929"/>
                  </a:cubicBezTo>
                  <a:cubicBezTo>
                    <a:pt x="2287" y="3477"/>
                    <a:pt x="2870" y="1262"/>
                    <a:pt x="156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 name="Google Shape;464;p33"/>
            <p:cNvSpPr/>
            <p:nvPr/>
          </p:nvSpPr>
          <p:spPr>
            <a:xfrm>
              <a:off x="8117297" y="1919349"/>
              <a:ext cx="148333" cy="180142"/>
            </a:xfrm>
            <a:custGeom>
              <a:avLst/>
              <a:gdLst/>
              <a:ahLst/>
              <a:cxnLst/>
              <a:rect l="l" t="t" r="r" b="b"/>
              <a:pathLst>
                <a:path w="3656" h="4440" extrusionOk="0">
                  <a:moveTo>
                    <a:pt x="2406" y="1"/>
                  </a:moveTo>
                  <a:cubicBezTo>
                    <a:pt x="1482" y="1"/>
                    <a:pt x="616" y="675"/>
                    <a:pt x="334" y="1675"/>
                  </a:cubicBezTo>
                  <a:cubicBezTo>
                    <a:pt x="0" y="2865"/>
                    <a:pt x="619" y="4068"/>
                    <a:pt x="1715" y="4377"/>
                  </a:cubicBezTo>
                  <a:cubicBezTo>
                    <a:pt x="1884" y="4418"/>
                    <a:pt x="2057" y="4439"/>
                    <a:pt x="2229" y="4439"/>
                  </a:cubicBezTo>
                  <a:cubicBezTo>
                    <a:pt x="2360" y="4439"/>
                    <a:pt x="2491" y="4427"/>
                    <a:pt x="2620" y="4401"/>
                  </a:cubicBezTo>
                  <a:cubicBezTo>
                    <a:pt x="2191" y="3663"/>
                    <a:pt x="2096" y="2794"/>
                    <a:pt x="2370" y="1984"/>
                  </a:cubicBezTo>
                  <a:cubicBezTo>
                    <a:pt x="2596" y="1341"/>
                    <a:pt x="3048" y="806"/>
                    <a:pt x="3655" y="472"/>
                  </a:cubicBezTo>
                  <a:cubicBezTo>
                    <a:pt x="3441" y="282"/>
                    <a:pt x="3179" y="151"/>
                    <a:pt x="2905" y="67"/>
                  </a:cubicBezTo>
                  <a:cubicBezTo>
                    <a:pt x="2739" y="22"/>
                    <a:pt x="2572" y="1"/>
                    <a:pt x="240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7" name="Rounded Rectangle 1">
            <a:extLst>
              <a:ext uri="{FF2B5EF4-FFF2-40B4-BE49-F238E27FC236}">
                <a16:creationId xmlns:a16="http://schemas.microsoft.com/office/drawing/2014/main" id="{B96C29BA-2BDB-48BA-B139-B2FFDBE8D375}"/>
              </a:ext>
            </a:extLst>
          </p:cNvPr>
          <p:cNvSpPr/>
          <p:nvPr/>
        </p:nvSpPr>
        <p:spPr>
          <a:xfrm>
            <a:off x="2651479" y="1404151"/>
            <a:ext cx="6886857" cy="2367933"/>
          </a:xfrm>
          <a:prstGeom prst="roundRect">
            <a:avLst/>
          </a:prstGeom>
          <a:noFill/>
          <a:ln>
            <a:noFill/>
          </a:ln>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914400" rtl="0" eaLnBrk="1" fontAlgn="base" latinLnBrk="0" hangingPunct="1">
              <a:lnSpc>
                <a:spcPct val="90000"/>
              </a:lnSpc>
              <a:spcBef>
                <a:spcPct val="50000"/>
              </a:spcBef>
              <a:spcAft>
                <a:spcPct val="0"/>
              </a:spcAft>
              <a:buClrTx/>
              <a:buSzTx/>
              <a:buFontTx/>
              <a:buNone/>
              <a:tabLst/>
              <a:defRPr/>
            </a:pPr>
            <a:r>
              <a:rPr kumimoji="0" lang="en-US" sz="4800" b="1" i="0" u="none" strike="noStrike" kern="1200" cap="none" spc="0" normalizeH="0" baseline="0" noProof="0" dirty="0">
                <a:ln w="0"/>
                <a:solidFill>
                  <a:srgbClr val="FFC715"/>
                </a:solidFill>
                <a:effectLst>
                  <a:outerShdw blurRad="38100" dist="19050" dir="2700000" algn="tl" rotWithShape="0">
                    <a:srgbClr val="3C1A32">
                      <a:alpha val="40000"/>
                    </a:srgbClr>
                  </a:outerShdw>
                </a:effectLst>
                <a:uLnTx/>
                <a:uFillTx/>
                <a:latin typeface="Calibri" panose="020F0502020204030204" pitchFamily="34" charset="0"/>
                <a:ea typeface="+mn-ea"/>
                <a:cs typeface="Calibri" panose="020F0502020204030204" pitchFamily="34" charset="0"/>
              </a:rPr>
              <a:t>NHIỆT LIỆT CHÀO MỪNG QUÝ THẦY CÔ ĐẾN DỰ GIỜ NGÀY HÔM NAY!!!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17BAF15-0CEB-46A2-8BC8-EEBF46865FBB}"/>
              </a:ext>
            </a:extLst>
          </p:cNvPr>
          <p:cNvSpPr/>
          <p:nvPr/>
        </p:nvSpPr>
        <p:spPr>
          <a:xfrm>
            <a:off x="2292626" y="3270660"/>
            <a:ext cx="7413299" cy="830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ED10B83-E86A-4AF4-AB4B-BC644961021B}"/>
              </a:ext>
            </a:extLst>
          </p:cNvPr>
          <p:cNvSpPr txBox="1"/>
          <p:nvPr/>
        </p:nvSpPr>
        <p:spPr>
          <a:xfrm>
            <a:off x="346797" y="460861"/>
            <a:ext cx="11307336" cy="118487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BÀI </a:t>
            </a:r>
            <a:r>
              <a:rPr lang="en-US" sz="5400" b="1">
                <a:solidFill>
                  <a:srgbClr val="FFFF00"/>
                </a:solidFill>
                <a:latin typeface="Arial" panose="020B0604020202020204" pitchFamily="34" charset="0"/>
                <a:cs typeface="Arial" panose="020B0604020202020204" pitchFamily="34" charset="0"/>
              </a:rPr>
              <a:t>31</a:t>
            </a:r>
            <a:r>
              <a:rPr kumimoji="0" lang="en-US" sz="54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 SẮT</a:t>
            </a:r>
            <a:endParaRPr kumimoji="0" lang="en-US" sz="5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8807933D-6776-4EA2-AE64-8EE5D9048D60}"/>
              </a:ext>
            </a:extLst>
          </p:cNvPr>
          <p:cNvSpPr txBox="1"/>
          <p:nvPr/>
        </p:nvSpPr>
        <p:spPr>
          <a:xfrm>
            <a:off x="2133600" y="3270659"/>
            <a:ext cx="776577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Arial" panose="020B0604020202020204" pitchFamily="34" charset="0"/>
                <a:cs typeface="Arial" panose="020B0604020202020204" pitchFamily="34" charset="0"/>
              </a:rPr>
              <a:t>I</a:t>
            </a:r>
            <a:r>
              <a:rPr kumimoji="0" lang="en-US" sz="4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 TÍNH</a:t>
            </a:r>
            <a:r>
              <a:rPr kumimoji="0" lang="en-US" sz="48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CHẤT HÓA HỌC</a:t>
            </a:r>
            <a:endParaRPr kumimoji="0" lang="en-US" sz="4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652632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7" name="Rectangle 13">
            <a:extLst>
              <a:ext uri="{FF2B5EF4-FFF2-40B4-BE49-F238E27FC236}">
                <a16:creationId xmlns:a16="http://schemas.microsoft.com/office/drawing/2014/main" id="{4D5F3FE8-3CD0-483F-8706-0ED479A2C936}"/>
              </a:ext>
            </a:extLst>
          </p:cNvPr>
          <p:cNvSpPr>
            <a:spLocks noChangeArrowheads="1"/>
          </p:cNvSpPr>
          <p:nvPr/>
        </p:nvSpPr>
        <p:spPr bwMode="auto">
          <a:xfrm>
            <a:off x="131190" y="638522"/>
            <a:ext cx="11929620" cy="76200"/>
          </a:xfrm>
          <a:prstGeom prst="rect">
            <a:avLst/>
          </a:prstGeom>
          <a:gradFill rotWithShape="1">
            <a:gsLst>
              <a:gs pos="0">
                <a:srgbClr val="765E76"/>
              </a:gs>
              <a:gs pos="50000">
                <a:srgbClr val="FFCCFF"/>
              </a:gs>
              <a:gs pos="100000">
                <a:srgbClr val="765E76"/>
              </a:gs>
            </a:gsLst>
            <a:lin ang="5400000" scaled="1"/>
          </a:gradFill>
          <a:ln w="9525">
            <a:solidFill>
              <a:schemeClr val="tx1"/>
            </a:solidFill>
            <a:miter lim="800000"/>
            <a:headEnd/>
            <a:tailEnd/>
          </a:ln>
        </p:spPr>
        <p:txBody>
          <a:bodyPr wrap="none" anchor="ct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endParaRPr lang="en-US" altLang="en-US"/>
          </a:p>
        </p:txBody>
      </p:sp>
      <p:sp>
        <p:nvSpPr>
          <p:cNvPr id="57" name="Rectangle: Rounded Corners 56">
            <a:extLst>
              <a:ext uri="{FF2B5EF4-FFF2-40B4-BE49-F238E27FC236}">
                <a16:creationId xmlns:a16="http://schemas.microsoft.com/office/drawing/2014/main" id="{8384615F-8916-468D-A050-280C0D23D9E9}"/>
              </a:ext>
            </a:extLst>
          </p:cNvPr>
          <p:cNvSpPr/>
          <p:nvPr/>
        </p:nvSpPr>
        <p:spPr>
          <a:xfrm>
            <a:off x="5792520" y="3259875"/>
            <a:ext cx="6248400" cy="1750979"/>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Rectangle 3">
            <a:extLst>
              <a:ext uri="{FF2B5EF4-FFF2-40B4-BE49-F238E27FC236}">
                <a16:creationId xmlns:a16="http://schemas.microsoft.com/office/drawing/2014/main" id="{4856C7A4-E32E-4D07-B041-AEAB8470A47D}"/>
              </a:ext>
            </a:extLst>
          </p:cNvPr>
          <p:cNvSpPr/>
          <p:nvPr/>
        </p:nvSpPr>
        <p:spPr>
          <a:xfrm>
            <a:off x="4999033" y="3828902"/>
            <a:ext cx="7986455" cy="523220"/>
          </a:xfrm>
          <a:prstGeom prst="rect">
            <a:avLst/>
          </a:prstGeom>
        </p:spPr>
        <p:txBody>
          <a:bodyPr wrap="square">
            <a:spAutoFit/>
          </a:bodyPr>
          <a:lstStyle/>
          <a:p>
            <a:pPr algn="ctr"/>
            <a:r>
              <a:rPr lang="en-US" altLang="en-US" sz="2800" b="1" dirty="0">
                <a:solidFill>
                  <a:srgbClr val="FFFF00"/>
                </a:solidFill>
                <a:latin typeface="UTM Duepuntozero" panose="02040603050506020204" pitchFamily="18" charset="0"/>
              </a:rPr>
              <a:t>Fe </a:t>
            </a:r>
            <a:r>
              <a:rPr lang="vi-VN" altLang="en-US" sz="2800" b="1" dirty="0" err="1">
                <a:solidFill>
                  <a:srgbClr val="FFFF00"/>
                </a:solidFill>
                <a:latin typeface="UTM Duepuntozero" panose="02040603050506020204" pitchFamily="18" charset="0"/>
              </a:rPr>
              <a:t>là</a:t>
            </a:r>
            <a:r>
              <a:rPr lang="vi-VN" altLang="en-US" sz="2800" b="1" dirty="0">
                <a:solidFill>
                  <a:srgbClr val="FFFF00"/>
                </a:solidFill>
                <a:latin typeface="UTM Duepuntozero" panose="02040603050506020204" pitchFamily="18" charset="0"/>
              </a:rPr>
              <a:t> kim </a:t>
            </a:r>
            <a:r>
              <a:rPr lang="vi-VN" altLang="en-US" sz="2800" b="1" dirty="0" err="1">
                <a:solidFill>
                  <a:srgbClr val="FFFF00"/>
                </a:solidFill>
                <a:latin typeface="UTM Duepuntozero" panose="02040603050506020204" pitchFamily="18" charset="0"/>
              </a:rPr>
              <a:t>loại</a:t>
            </a:r>
            <a:r>
              <a:rPr lang="vi-VN" altLang="en-US" sz="2800" b="1" dirty="0">
                <a:solidFill>
                  <a:srgbClr val="FFFF00"/>
                </a:solidFill>
                <a:latin typeface="UTM Duepuntozero" panose="02040603050506020204" pitchFamily="18" charset="0"/>
              </a:rPr>
              <a:t> </a:t>
            </a:r>
            <a:r>
              <a:rPr lang="vi-VN" altLang="en-US" sz="2800" b="1" dirty="0" err="1">
                <a:solidFill>
                  <a:srgbClr val="FFFF00"/>
                </a:solidFill>
                <a:latin typeface="UTM Duepuntozero" panose="02040603050506020204" pitchFamily="18" charset="0"/>
              </a:rPr>
              <a:t>có</a:t>
            </a:r>
            <a:r>
              <a:rPr lang="vi-VN" altLang="en-US" sz="2800" b="1" dirty="0">
                <a:solidFill>
                  <a:srgbClr val="FFFF00"/>
                </a:solidFill>
                <a:latin typeface="UTM Duepuntozero" panose="02040603050506020204" pitchFamily="18" charset="0"/>
              </a:rPr>
              <a:t> </a:t>
            </a:r>
            <a:r>
              <a:rPr lang="vi-VN" altLang="en-US" sz="2800" b="1" dirty="0" err="1">
                <a:solidFill>
                  <a:srgbClr val="FFFF00"/>
                </a:solidFill>
                <a:latin typeface="UTM Duepuntozero" panose="02040603050506020204" pitchFamily="18" charset="0"/>
              </a:rPr>
              <a:t>mức</a:t>
            </a:r>
            <a:r>
              <a:rPr lang="vi-VN" altLang="en-US" sz="2800" b="1" dirty="0">
                <a:solidFill>
                  <a:srgbClr val="FFFF00"/>
                </a:solidFill>
                <a:latin typeface="UTM Duepuntozero" panose="02040603050506020204" pitchFamily="18" charset="0"/>
              </a:rPr>
              <a:t> </a:t>
            </a:r>
            <a:r>
              <a:rPr lang="vi-VN" altLang="en-US" sz="2800" b="1" dirty="0" err="1">
                <a:solidFill>
                  <a:srgbClr val="FFFF00"/>
                </a:solidFill>
                <a:latin typeface="UTM Duepuntozero" panose="02040603050506020204" pitchFamily="18" charset="0"/>
              </a:rPr>
              <a:t>hđhh</a:t>
            </a:r>
            <a:r>
              <a:rPr lang="vi-VN" altLang="en-US" sz="2800" b="1" dirty="0">
                <a:solidFill>
                  <a:srgbClr val="FFFF00"/>
                </a:solidFill>
                <a:latin typeface="UTM Duepuntozero" panose="02040603050506020204" pitchFamily="18" charset="0"/>
              </a:rPr>
              <a:t> trung </a:t>
            </a:r>
            <a:r>
              <a:rPr lang="vi-VN" altLang="en-US" sz="2800" b="1" dirty="0" err="1">
                <a:solidFill>
                  <a:srgbClr val="FFFF00"/>
                </a:solidFill>
                <a:latin typeface="UTM Duepuntozero" panose="02040603050506020204" pitchFamily="18" charset="0"/>
              </a:rPr>
              <a:t>bình</a:t>
            </a:r>
            <a:endParaRPr lang="en-US" altLang="en-US" sz="2800" b="1" dirty="0">
              <a:solidFill>
                <a:srgbClr val="FFFF00"/>
              </a:solidFill>
              <a:latin typeface="UTM Duepuntozero" panose="02040603050506020204" pitchFamily="18" charset="0"/>
            </a:endParaRPr>
          </a:p>
        </p:txBody>
      </p:sp>
      <p:graphicFrame>
        <p:nvGraphicFramePr>
          <p:cNvPr id="5" name="Diagram 4">
            <a:extLst>
              <a:ext uri="{FF2B5EF4-FFF2-40B4-BE49-F238E27FC236}">
                <a16:creationId xmlns:a16="http://schemas.microsoft.com/office/drawing/2014/main" id="{7FAC3884-E0C3-4D73-8594-2D5B7A811FD9}"/>
              </a:ext>
            </a:extLst>
          </p:cNvPr>
          <p:cNvGraphicFramePr/>
          <p:nvPr>
            <p:extLst>
              <p:ext uri="{D42A27DB-BD31-4B8C-83A1-F6EECF244321}">
                <p14:modId xmlns:p14="http://schemas.microsoft.com/office/powerpoint/2010/main" val="640301936"/>
              </p:ext>
            </p:extLst>
          </p:nvPr>
        </p:nvGraphicFramePr>
        <p:xfrm>
          <a:off x="335638" y="2194151"/>
          <a:ext cx="5607962" cy="44024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3" name="Rectangle 6">
            <a:extLst>
              <a:ext uri="{FF2B5EF4-FFF2-40B4-BE49-F238E27FC236}">
                <a16:creationId xmlns:a16="http://schemas.microsoft.com/office/drawing/2014/main" id="{513990AC-A5E9-45FA-8B33-2B1A51C7B7C2}"/>
              </a:ext>
            </a:extLst>
          </p:cNvPr>
          <p:cNvSpPr>
            <a:spLocks noChangeArrowheads="1"/>
          </p:cNvSpPr>
          <p:nvPr/>
        </p:nvSpPr>
        <p:spPr bwMode="auto">
          <a:xfrm>
            <a:off x="413459" y="1023626"/>
            <a:ext cx="11627461" cy="823521"/>
          </a:xfrm>
          <a:prstGeom prst="rect">
            <a:avLst/>
          </a:prstGeom>
          <a:solidFill>
            <a:srgbClr val="FFFF66"/>
          </a:solidFill>
          <a:ln>
            <a:noFill/>
          </a:ln>
          <a:effectLst/>
          <a:extLs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sz="2000">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9pPr>
          </a:lstStyle>
          <a:p>
            <a:pPr>
              <a:buFont typeface="Wingdings" panose="05000000000000000000" pitchFamily="2" charset="2"/>
              <a:buNone/>
            </a:pPr>
            <a:r>
              <a:rPr lang="pt-BR" altLang="en-US" sz="2000" b="1" dirty="0"/>
              <a:t>Li   K    </a:t>
            </a:r>
            <a:r>
              <a:rPr lang="vi-VN" altLang="en-US" sz="2000" b="1" dirty="0"/>
              <a:t>N</a:t>
            </a:r>
            <a:r>
              <a:rPr lang="pt-BR" altLang="en-US" sz="2000" b="1" dirty="0"/>
              <a:t>a     </a:t>
            </a:r>
            <a:r>
              <a:rPr lang="vi-VN" altLang="en-US" sz="2000" b="1" dirty="0"/>
              <a:t>B</a:t>
            </a:r>
            <a:r>
              <a:rPr lang="pt-BR" altLang="en-US" sz="2000" b="1" dirty="0"/>
              <a:t>a   </a:t>
            </a:r>
            <a:r>
              <a:rPr lang="vi-VN" altLang="en-US" sz="2000" b="1" dirty="0"/>
              <a:t>C</a:t>
            </a:r>
            <a:r>
              <a:rPr lang="pt-BR" altLang="en-US" sz="2000" b="1" dirty="0"/>
              <a:t>a    Mg    Al    Zn</a:t>
            </a:r>
            <a:r>
              <a:rPr lang="vi-VN" altLang="en-US" sz="2000" b="1" dirty="0"/>
              <a:t> </a:t>
            </a:r>
            <a:r>
              <a:rPr lang="pt-BR" altLang="en-US" sz="2000" b="1" dirty="0"/>
              <a:t>   </a:t>
            </a:r>
            <a:r>
              <a:rPr lang="pt-BR" altLang="en-US" sz="2000" b="1" dirty="0">
                <a:solidFill>
                  <a:srgbClr val="FF3399"/>
                </a:solidFill>
              </a:rPr>
              <a:t>Fe</a:t>
            </a:r>
            <a:r>
              <a:rPr lang="pt-BR" altLang="en-US" sz="2000" b="1" dirty="0"/>
              <a:t>    Ni     Sn     Pb     </a:t>
            </a:r>
            <a:r>
              <a:rPr lang="pt-BR" altLang="en-US" sz="2000" b="1" dirty="0">
                <a:solidFill>
                  <a:schemeClr val="tx2"/>
                </a:solidFill>
              </a:rPr>
              <a:t>H</a:t>
            </a:r>
            <a:r>
              <a:rPr lang="pt-BR" altLang="en-US" sz="2000" b="1" dirty="0"/>
              <a:t>    Cu     </a:t>
            </a:r>
            <a:r>
              <a:rPr lang="vi-VN" altLang="en-US" sz="2000" b="1" dirty="0" err="1"/>
              <a:t>Hg</a:t>
            </a:r>
            <a:r>
              <a:rPr lang="vi-VN" altLang="en-US" sz="2000" b="1" dirty="0"/>
              <a:t>      A</a:t>
            </a:r>
            <a:r>
              <a:rPr lang="pt-BR" altLang="en-US" sz="2000" b="1" dirty="0"/>
              <a:t>g</a:t>
            </a:r>
            <a:r>
              <a:rPr lang="vi-VN" altLang="en-US" sz="2000" b="1" dirty="0"/>
              <a:t>      </a:t>
            </a:r>
            <a:r>
              <a:rPr lang="vi-VN" altLang="en-US" sz="2000" b="1" dirty="0" err="1"/>
              <a:t>Pt</a:t>
            </a:r>
            <a:r>
              <a:rPr lang="vi-VN" altLang="en-US" sz="2000" b="1" dirty="0"/>
              <a:t>        Au</a:t>
            </a:r>
            <a:endParaRPr lang="pt-BR" altLang="en-US" sz="2000" b="1" dirty="0"/>
          </a:p>
        </p:txBody>
      </p:sp>
      <p:sp>
        <p:nvSpPr>
          <p:cNvPr id="9" name="Hộp Văn bản 8">
            <a:extLst>
              <a:ext uri="{FF2B5EF4-FFF2-40B4-BE49-F238E27FC236}">
                <a16:creationId xmlns:a16="http://schemas.microsoft.com/office/drawing/2014/main" id="{C786D984-F4BD-4857-94EF-25B8682F2326}"/>
              </a:ext>
            </a:extLst>
          </p:cNvPr>
          <p:cNvSpPr txBox="1"/>
          <p:nvPr/>
        </p:nvSpPr>
        <p:spPr>
          <a:xfrm>
            <a:off x="413459" y="103394"/>
            <a:ext cx="6493564" cy="523220"/>
          </a:xfrm>
          <a:prstGeom prst="rect">
            <a:avLst/>
          </a:prstGeom>
          <a:noFill/>
        </p:spPr>
        <p:txBody>
          <a:bodyPr wrap="square">
            <a:spAutoFit/>
          </a:bodyPr>
          <a:lstStyle/>
          <a:p>
            <a:r>
              <a:rPr lang="en-US" sz="2800" b="1">
                <a:solidFill>
                  <a:srgbClr val="FF0000"/>
                </a:solidFill>
                <a:latin typeface="Arial" panose="020B0604020202020204" pitchFamily="34" charset="0"/>
                <a:cs typeface="Arial" panose="020B0604020202020204" pitchFamily="34" charset="0"/>
              </a:rPr>
              <a:t>III. Tính chất hóa học</a:t>
            </a:r>
          </a:p>
        </p:txBody>
      </p:sp>
    </p:spTree>
    <p:extLst>
      <p:ext uri="{BB962C8B-B14F-4D97-AF65-F5344CB8AC3E}">
        <p14:creationId xmlns:p14="http://schemas.microsoft.com/office/powerpoint/2010/main" val="2793874505"/>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Graphic spid="5"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a:spLocks noGrp="1"/>
          </p:cNvSpPr>
          <p:nvPr/>
        </p:nvSpPr>
        <p:spPr>
          <a:xfrm>
            <a:off x="310718" y="74854"/>
            <a:ext cx="6530975" cy="12249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200" b="1" dirty="0">
                <a:solidFill>
                  <a:srgbClr val="FF0000"/>
                </a:solidFill>
                <a:latin typeface="Arial" panose="020B0604020202020204" pitchFamily="34" charset="0"/>
                <a:cs typeface="Arial" panose="020B0604020202020204" pitchFamily="34" charset="0"/>
              </a:rPr>
              <a:t>II. </a:t>
            </a:r>
            <a:r>
              <a:rPr lang="en-US" sz="3200" b="1" dirty="0" err="1">
                <a:solidFill>
                  <a:srgbClr val="FF0000"/>
                </a:solidFill>
                <a:latin typeface="Arial" panose="020B0604020202020204" pitchFamily="34" charset="0"/>
                <a:cs typeface="Arial" panose="020B0604020202020204" pitchFamily="34" charset="0"/>
              </a:rPr>
              <a:t>Tính</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chất</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hóa</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học</a:t>
            </a:r>
            <a:endParaRPr lang="en-US" sz="3200" b="1" dirty="0">
              <a:solidFill>
                <a:srgbClr val="FF0000"/>
              </a:solidFill>
              <a:latin typeface="Arial" panose="020B0604020202020204" pitchFamily="34" charset="0"/>
              <a:cs typeface="Arial" panose="020B0604020202020204" pitchFamily="34" charset="0"/>
            </a:endParaRPr>
          </a:p>
          <a:p>
            <a:pPr>
              <a:lnSpc>
                <a:spcPct val="100000"/>
              </a:lnSpc>
            </a:pPr>
            <a:r>
              <a:rPr lang="en-US" sz="3200" b="1" dirty="0">
                <a:solidFill>
                  <a:srgbClr val="FFFF00"/>
                </a:solidFill>
                <a:latin typeface="Arial" panose="020B0604020202020204" pitchFamily="34" charset="0"/>
                <a:cs typeface="Arial" panose="020B0604020202020204" pitchFamily="34" charset="0"/>
                <a:sym typeface="+mn-ea"/>
              </a:rPr>
              <a:t>	1. </a:t>
            </a:r>
            <a:r>
              <a:rPr lang="en-US" sz="3200" b="1" dirty="0" err="1">
                <a:solidFill>
                  <a:srgbClr val="FFFF00"/>
                </a:solidFill>
                <a:latin typeface="Arial" panose="020B0604020202020204" pitchFamily="34" charset="0"/>
                <a:cs typeface="Arial" panose="020B0604020202020204" pitchFamily="34" charset="0"/>
                <a:sym typeface="+mn-ea"/>
              </a:rPr>
              <a:t>Tác</a:t>
            </a:r>
            <a:r>
              <a:rPr lang="en-US" sz="3200" b="1" dirty="0">
                <a:solidFill>
                  <a:srgbClr val="FFFF00"/>
                </a:solidFill>
                <a:latin typeface="Arial" panose="020B0604020202020204" pitchFamily="34" charset="0"/>
                <a:cs typeface="Arial" panose="020B0604020202020204" pitchFamily="34" charset="0"/>
                <a:sym typeface="+mn-ea"/>
              </a:rPr>
              <a:t> </a:t>
            </a:r>
            <a:r>
              <a:rPr lang="en-US" sz="3200" b="1" dirty="0" err="1">
                <a:solidFill>
                  <a:srgbClr val="FFFF00"/>
                </a:solidFill>
                <a:latin typeface="Arial" panose="020B0604020202020204" pitchFamily="34" charset="0"/>
                <a:cs typeface="Arial" panose="020B0604020202020204" pitchFamily="34" charset="0"/>
                <a:sym typeface="+mn-ea"/>
              </a:rPr>
              <a:t>dụng</a:t>
            </a:r>
            <a:r>
              <a:rPr lang="en-US" sz="3200" b="1" dirty="0">
                <a:solidFill>
                  <a:srgbClr val="FFFF00"/>
                </a:solidFill>
                <a:latin typeface="Arial" panose="020B0604020202020204" pitchFamily="34" charset="0"/>
                <a:cs typeface="Arial" panose="020B0604020202020204" pitchFamily="34" charset="0"/>
                <a:sym typeface="+mn-ea"/>
              </a:rPr>
              <a:t> </a:t>
            </a:r>
            <a:r>
              <a:rPr lang="en-US" sz="3200" b="1" dirty="0" err="1">
                <a:solidFill>
                  <a:srgbClr val="FFFF00"/>
                </a:solidFill>
                <a:latin typeface="Arial" panose="020B0604020202020204" pitchFamily="34" charset="0"/>
                <a:cs typeface="Arial" panose="020B0604020202020204" pitchFamily="34" charset="0"/>
                <a:sym typeface="+mn-ea"/>
              </a:rPr>
              <a:t>với</a:t>
            </a:r>
            <a:r>
              <a:rPr lang="en-US" sz="3200" b="1" dirty="0">
                <a:solidFill>
                  <a:srgbClr val="FFFF00"/>
                </a:solidFill>
                <a:latin typeface="Arial" panose="020B0604020202020204" pitchFamily="34" charset="0"/>
                <a:cs typeface="Arial" panose="020B0604020202020204" pitchFamily="34" charset="0"/>
                <a:sym typeface="+mn-ea"/>
              </a:rPr>
              <a:t> phi </a:t>
            </a:r>
            <a:r>
              <a:rPr lang="en-US" sz="3200" b="1" dirty="0" err="1">
                <a:solidFill>
                  <a:srgbClr val="FFFF00"/>
                </a:solidFill>
                <a:latin typeface="Arial" panose="020B0604020202020204" pitchFamily="34" charset="0"/>
                <a:cs typeface="Arial" panose="020B0604020202020204" pitchFamily="34" charset="0"/>
                <a:sym typeface="+mn-ea"/>
              </a:rPr>
              <a:t>kim</a:t>
            </a:r>
            <a:endParaRPr lang="en-US" sz="3200" b="1" dirty="0">
              <a:solidFill>
                <a:srgbClr val="FFFF00"/>
              </a:solidFill>
              <a:latin typeface="Arial" panose="020B0604020202020204" pitchFamily="34" charset="0"/>
              <a:cs typeface="Arial" panose="020B0604020202020204" pitchFamily="34" charset="0"/>
              <a:sym typeface="+mn-ea"/>
            </a:endParaRPr>
          </a:p>
        </p:txBody>
      </p:sp>
      <p:graphicFrame>
        <p:nvGraphicFramePr>
          <p:cNvPr id="11" name="Object 29"/>
          <p:cNvGraphicFramePr>
            <a:graphicFrameLocks noGrp="1"/>
          </p:cNvGraphicFramePr>
          <p:nvPr>
            <p:ph sz="half" idx="1"/>
            <p:extLst>
              <p:ext uri="{D42A27DB-BD31-4B8C-83A1-F6EECF244321}">
                <p14:modId xmlns:p14="http://schemas.microsoft.com/office/powerpoint/2010/main" val="3862472177"/>
              </p:ext>
            </p:extLst>
          </p:nvPr>
        </p:nvGraphicFramePr>
        <p:xfrm>
          <a:off x="2690178" y="2100186"/>
          <a:ext cx="1069975" cy="712788"/>
        </p:xfrm>
        <a:graphic>
          <a:graphicData uri="http://schemas.openxmlformats.org/presentationml/2006/ole">
            <mc:AlternateContent xmlns:mc="http://schemas.openxmlformats.org/markup-compatibility/2006">
              <mc:Choice xmlns:v="urn:schemas-microsoft-com:vml" Requires="v">
                <p:oleObj spid="_x0000_s2052" r:id="rId3" imgW="431800" imgH="228600" progId="Equation.DSMT4">
                  <p:embed/>
                </p:oleObj>
              </mc:Choice>
              <mc:Fallback>
                <p:oleObj r:id="rId3" imgW="431800" imgH="228600" progId="Equation.DSMT4">
                  <p:embed/>
                  <p:pic>
                    <p:nvPicPr>
                      <p:cNvPr id="11" name="Object 29"/>
                      <p:cNvPicPr/>
                      <p:nvPr/>
                    </p:nvPicPr>
                    <p:blipFill>
                      <a:blip r:embed="rId4"/>
                      <a:stretch>
                        <a:fillRect/>
                      </a:stretch>
                    </p:blipFill>
                    <p:spPr>
                      <a:xfrm>
                        <a:off x="2690178" y="2100186"/>
                        <a:ext cx="1069975" cy="712788"/>
                      </a:xfrm>
                      <a:prstGeom prst="rect">
                        <a:avLst/>
                      </a:prstGeom>
                      <a:noFill/>
                      <a:ln w="38100">
                        <a:noFill/>
                        <a:miter/>
                      </a:ln>
                    </p:spPr>
                  </p:pic>
                </p:oleObj>
              </mc:Fallback>
            </mc:AlternateContent>
          </a:graphicData>
        </a:graphic>
      </p:graphicFrame>
      <p:sp>
        <p:nvSpPr>
          <p:cNvPr id="13" name="Rounded Rectangle 12">
            <a:hlinkClick r:id="rId5" action="ppaction://hlinkfile"/>
          </p:cNvPr>
          <p:cNvSpPr/>
          <p:nvPr/>
        </p:nvSpPr>
        <p:spPr>
          <a:xfrm>
            <a:off x="1000760" y="1655051"/>
            <a:ext cx="7890510" cy="1578610"/>
          </a:xfrm>
          <a:prstGeom prst="roundRect">
            <a:avLst/>
          </a:prstGeom>
          <a:solidFill>
            <a:srgbClr val="E4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000" b="1" i="1" dirty="0">
                <a:solidFill>
                  <a:schemeClr val="tx1"/>
                </a:solidFill>
                <a:latin typeface="Arial" panose="020B0604020202020204" pitchFamily="34" charset="0"/>
                <a:cs typeface="Arial" panose="020B0604020202020204" pitchFamily="34" charset="0"/>
              </a:rPr>
              <a:t>a. </a:t>
            </a:r>
            <a:r>
              <a:rPr lang="en-US" sz="3000" b="1" i="1" dirty="0" err="1">
                <a:solidFill>
                  <a:schemeClr val="tx1"/>
                </a:solidFill>
                <a:latin typeface="Arial" panose="020B0604020202020204" pitchFamily="34" charset="0"/>
                <a:cs typeface="Arial" panose="020B0604020202020204" pitchFamily="34" charset="0"/>
              </a:rPr>
              <a:t>Tác</a:t>
            </a:r>
            <a:r>
              <a:rPr lang="en-US" sz="3000" b="1" i="1" dirty="0">
                <a:solidFill>
                  <a:schemeClr val="tx1"/>
                </a:solidFill>
                <a:latin typeface="Arial" panose="020B0604020202020204" pitchFamily="34" charset="0"/>
                <a:cs typeface="Arial" panose="020B0604020202020204" pitchFamily="34" charset="0"/>
              </a:rPr>
              <a:t> </a:t>
            </a:r>
            <a:r>
              <a:rPr lang="en-US" sz="3000" b="1" i="1" dirty="0" err="1">
                <a:solidFill>
                  <a:schemeClr val="tx1"/>
                </a:solidFill>
                <a:latin typeface="Arial" panose="020B0604020202020204" pitchFamily="34" charset="0"/>
                <a:cs typeface="Arial" panose="020B0604020202020204" pitchFamily="34" charset="0"/>
              </a:rPr>
              <a:t>dụng</a:t>
            </a:r>
            <a:r>
              <a:rPr lang="en-US" sz="3000" b="1" i="1" dirty="0">
                <a:solidFill>
                  <a:schemeClr val="tx1"/>
                </a:solidFill>
                <a:latin typeface="Arial" panose="020B0604020202020204" pitchFamily="34" charset="0"/>
                <a:cs typeface="Arial" panose="020B0604020202020204" pitchFamily="34" charset="0"/>
              </a:rPr>
              <a:t> </a:t>
            </a:r>
            <a:r>
              <a:rPr lang="en-US" sz="3000" b="1" i="1" dirty="0" err="1">
                <a:solidFill>
                  <a:schemeClr val="tx1"/>
                </a:solidFill>
                <a:latin typeface="Arial" panose="020B0604020202020204" pitchFamily="34" charset="0"/>
                <a:cs typeface="Arial" panose="020B0604020202020204" pitchFamily="34" charset="0"/>
              </a:rPr>
              <a:t>với</a:t>
            </a:r>
            <a:r>
              <a:rPr lang="en-US" sz="3000" b="1" i="1" dirty="0">
                <a:solidFill>
                  <a:schemeClr val="tx1"/>
                </a:solidFill>
                <a:latin typeface="Arial" panose="020B0604020202020204" pitchFamily="34" charset="0"/>
                <a:cs typeface="Arial" panose="020B0604020202020204" pitchFamily="34" charset="0"/>
              </a:rPr>
              <a:t> </a:t>
            </a:r>
            <a:r>
              <a:rPr lang="en-US" sz="3000" b="1" i="1" dirty="0" err="1">
                <a:solidFill>
                  <a:schemeClr val="tx1"/>
                </a:solidFill>
                <a:latin typeface="Arial" panose="020B0604020202020204" pitchFamily="34" charset="0"/>
                <a:cs typeface="Arial" panose="020B0604020202020204" pitchFamily="34" charset="0"/>
              </a:rPr>
              <a:t>oxi</a:t>
            </a:r>
            <a:endParaRPr lang="en-US" sz="3000" b="1" dirty="0">
              <a:solidFill>
                <a:schemeClr val="tx1"/>
              </a:solidFill>
              <a:latin typeface="Arial" panose="020B0604020202020204" pitchFamily="34" charset="0"/>
              <a:cs typeface="Arial" panose="020B0604020202020204" pitchFamily="34" charset="0"/>
            </a:endParaRPr>
          </a:p>
          <a:p>
            <a:pPr algn="just"/>
            <a:endParaRPr lang="en-US" sz="3000" b="1" dirty="0">
              <a:solidFill>
                <a:schemeClr val="tx1"/>
              </a:solidFill>
              <a:latin typeface="Arial" panose="020B0604020202020204" pitchFamily="34" charset="0"/>
              <a:cs typeface="Arial" panose="020B0604020202020204" pitchFamily="34" charset="0"/>
            </a:endParaRPr>
          </a:p>
          <a:p>
            <a:pPr algn="just"/>
            <a:endParaRPr lang="en-US" sz="3000" b="1" dirty="0">
              <a:solidFill>
                <a:schemeClr val="tx1"/>
              </a:solidFill>
              <a:latin typeface="Arial" panose="020B0604020202020204" pitchFamily="34" charset="0"/>
              <a:cs typeface="Arial" panose="020B0604020202020204" pitchFamily="34" charset="0"/>
            </a:endParaRPr>
          </a:p>
        </p:txBody>
      </p:sp>
      <p:grpSp>
        <p:nvGrpSpPr>
          <p:cNvPr id="14" name="Group 13"/>
          <p:cNvGrpSpPr/>
          <p:nvPr/>
        </p:nvGrpSpPr>
        <p:grpSpPr>
          <a:xfrm>
            <a:off x="1792605" y="2533891"/>
            <a:ext cx="6528435" cy="634365"/>
            <a:chOff x="9217" y="789"/>
            <a:chExt cx="9480" cy="999"/>
          </a:xfrm>
        </p:grpSpPr>
        <p:sp>
          <p:nvSpPr>
            <p:cNvPr id="1040" name="Text Box 9"/>
            <p:cNvSpPr txBox="1"/>
            <p:nvPr/>
          </p:nvSpPr>
          <p:spPr>
            <a:xfrm>
              <a:off x="9217" y="917"/>
              <a:ext cx="9480" cy="871"/>
            </a:xfrm>
            <a:prstGeom prst="rect">
              <a:avLst/>
            </a:prstGeom>
            <a:noFill/>
            <a:ln w="9525">
              <a:noFill/>
            </a:ln>
          </p:spPr>
          <p:txBody>
            <a:bodyPr wrap="square">
              <a:spAutoFit/>
            </a:bodyPr>
            <a:lstStyle/>
            <a:p>
              <a:pPr>
                <a:spcBef>
                  <a:spcPct val="50000"/>
                </a:spcBef>
              </a:pPr>
              <a:r>
                <a:rPr lang="en-US" sz="3000" b="1" baseline="0" dirty="0">
                  <a:solidFill>
                    <a:srgbClr val="FF0000"/>
                  </a:solidFill>
                  <a:latin typeface="Arial" panose="020B0604020202020204" pitchFamily="34" charset="0"/>
                  <a:cs typeface="Arial" panose="020B0604020202020204" pitchFamily="34" charset="0"/>
                </a:rPr>
                <a:t>   </a:t>
              </a:r>
              <a:r>
                <a:rPr sz="3000" b="1" baseline="0" dirty="0">
                  <a:solidFill>
                    <a:srgbClr val="FF0000"/>
                  </a:solidFill>
                  <a:latin typeface="Arial" panose="020B0604020202020204" pitchFamily="34" charset="0"/>
                  <a:cs typeface="Arial" panose="020B0604020202020204" pitchFamily="34" charset="0"/>
                </a:rPr>
                <a:t>   </a:t>
              </a:r>
              <a:r>
                <a:rPr sz="3000" b="1" baseline="0" dirty="0">
                  <a:latin typeface="Arial" panose="020B0604020202020204" pitchFamily="34" charset="0"/>
                  <a:cs typeface="Arial" panose="020B0604020202020204" pitchFamily="34" charset="0"/>
                </a:rPr>
                <a:t>Fe  + O</a:t>
              </a:r>
              <a:r>
                <a:rPr sz="3000" b="1" baseline="-25000" dirty="0">
                  <a:latin typeface="Arial" panose="020B0604020202020204" pitchFamily="34" charset="0"/>
                  <a:cs typeface="Arial" panose="020B0604020202020204" pitchFamily="34" charset="0"/>
                </a:rPr>
                <a:t>2</a:t>
              </a:r>
              <a:r>
                <a:rPr sz="3000" b="1" dirty="0">
                  <a:latin typeface="Arial" panose="020B0604020202020204" pitchFamily="34" charset="0"/>
                  <a:cs typeface="Arial" panose="020B0604020202020204" pitchFamily="34" charset="0"/>
                </a:rPr>
                <a:t> </a:t>
              </a:r>
              <a:r>
                <a:rPr sz="3000" b="1" baseline="0" dirty="0">
                  <a:latin typeface="Arial" panose="020B0604020202020204" pitchFamily="34" charset="0"/>
                  <a:cs typeface="Arial" panose="020B0604020202020204" pitchFamily="34" charset="0"/>
                  <a:sym typeface="Symbol" panose="05050102010706020507" pitchFamily="18" charset="2"/>
                </a:rPr>
                <a:t>        </a:t>
              </a:r>
              <a:r>
                <a:rPr sz="3000" b="1" baseline="0" dirty="0">
                  <a:latin typeface="Arial" panose="020B0604020202020204" pitchFamily="34" charset="0"/>
                  <a:cs typeface="Arial" panose="020B0604020202020204" pitchFamily="34" charset="0"/>
                </a:rPr>
                <a:t>   </a:t>
              </a:r>
              <a:endParaRPr sz="3000" b="1" baseline="-25000" dirty="0">
                <a:latin typeface="Arial" panose="020B0604020202020204" pitchFamily="34" charset="0"/>
                <a:cs typeface="Arial" panose="020B0604020202020204" pitchFamily="34" charset="0"/>
              </a:endParaRPr>
            </a:p>
          </p:txBody>
        </p:sp>
        <p:graphicFrame>
          <p:nvGraphicFramePr>
            <p:cNvPr id="1027" name="Object 29"/>
            <p:cNvGraphicFramePr/>
            <p:nvPr/>
          </p:nvGraphicFramePr>
          <p:xfrm>
            <a:off x="12379" y="789"/>
            <a:ext cx="1537" cy="999"/>
          </p:xfrm>
          <a:graphic>
            <a:graphicData uri="http://schemas.openxmlformats.org/presentationml/2006/ole">
              <mc:AlternateContent xmlns:mc="http://schemas.openxmlformats.org/markup-compatibility/2006">
                <mc:Choice xmlns:v="urn:schemas-microsoft-com:vml" Requires="v">
                  <p:oleObj spid="_x0000_s2053" r:id="rId6" imgW="393700" imgH="203200" progId="Equation.DSMT4">
                    <p:embed/>
                  </p:oleObj>
                </mc:Choice>
                <mc:Fallback>
                  <p:oleObj r:id="rId6" imgW="393700" imgH="203200" progId="Equation.DSMT4">
                    <p:embed/>
                    <p:pic>
                      <p:nvPicPr>
                        <p:cNvPr id="1027" name="Object 29"/>
                        <p:cNvPicPr/>
                        <p:nvPr/>
                      </p:nvPicPr>
                      <p:blipFill>
                        <a:blip r:embed="rId7"/>
                        <a:stretch>
                          <a:fillRect/>
                        </a:stretch>
                      </p:blipFill>
                      <p:spPr>
                        <a:xfrm>
                          <a:off x="12379" y="789"/>
                          <a:ext cx="1537" cy="999"/>
                        </a:xfrm>
                        <a:prstGeom prst="rect">
                          <a:avLst/>
                        </a:prstGeom>
                        <a:noFill/>
                        <a:ln w="38100">
                          <a:noFill/>
                          <a:miter/>
                        </a:ln>
                      </p:spPr>
                    </p:pic>
                  </p:oleObj>
                </mc:Fallback>
              </mc:AlternateContent>
            </a:graphicData>
          </a:graphic>
        </p:graphicFrame>
      </p:grpSp>
    </p:spTree>
    <p:extLst>
      <p:ext uri="{BB962C8B-B14F-4D97-AF65-F5344CB8AC3E}">
        <p14:creationId xmlns:p14="http://schemas.microsoft.com/office/powerpoint/2010/main" val="21408349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Đốt Sắt, đốt KMnO4, đốt muối xem sao - Đốt mọi chất xem sao (online-video-cutter.com)">
            <a:hlinkClick r:id="" action="ppaction://media"/>
            <a:extLst>
              <a:ext uri="{FF2B5EF4-FFF2-40B4-BE49-F238E27FC236}">
                <a16:creationId xmlns:a16="http://schemas.microsoft.com/office/drawing/2014/main" id="{8AE6AFE1-AE9A-4D60-A06E-B0DF1649E9CF}"/>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4"/>
          <a:stretch>
            <a:fillRect/>
          </a:stretch>
        </p:blipFill>
        <p:spPr>
          <a:xfrm>
            <a:off x="643278" y="308114"/>
            <a:ext cx="10995134" cy="6184762"/>
          </a:xfrm>
          <a:prstGeom prst="rect">
            <a:avLst/>
          </a:prstGeom>
        </p:spPr>
      </p:pic>
    </p:spTree>
    <p:extLst>
      <p:ext uri="{BB962C8B-B14F-4D97-AF65-F5344CB8AC3E}">
        <p14:creationId xmlns:p14="http://schemas.microsoft.com/office/powerpoint/2010/main" val="2344601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1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a:spLocks noGrp="1"/>
          </p:cNvSpPr>
          <p:nvPr/>
        </p:nvSpPr>
        <p:spPr>
          <a:xfrm>
            <a:off x="203835" y="203200"/>
            <a:ext cx="6530975" cy="12249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200" b="1">
                <a:solidFill>
                  <a:srgbClr val="FF0000"/>
                </a:solidFill>
                <a:latin typeface="Arial" panose="020B0604020202020204" pitchFamily="34" charset="0"/>
                <a:cs typeface="Arial" panose="020B0604020202020204" pitchFamily="34" charset="0"/>
              </a:rPr>
              <a:t>III. Tính chất hóa học</a:t>
            </a:r>
          </a:p>
          <a:p>
            <a:pPr>
              <a:lnSpc>
                <a:spcPct val="100000"/>
              </a:lnSpc>
            </a:pPr>
            <a:r>
              <a:rPr lang="en-US" sz="3200" b="1">
                <a:solidFill>
                  <a:srgbClr val="FFFF00"/>
                </a:solidFill>
                <a:latin typeface="Arial" panose="020B0604020202020204" pitchFamily="34" charset="0"/>
                <a:cs typeface="Arial" panose="020B0604020202020204" pitchFamily="34" charset="0"/>
                <a:sym typeface="+mn-ea"/>
              </a:rPr>
              <a:t>	1. Tác dụng với phi kim</a:t>
            </a:r>
          </a:p>
        </p:txBody>
      </p:sp>
      <p:sp>
        <p:nvSpPr>
          <p:cNvPr id="15" name="Rounded Rectangle 14"/>
          <p:cNvSpPr/>
          <p:nvPr/>
        </p:nvSpPr>
        <p:spPr>
          <a:xfrm>
            <a:off x="1453170" y="1850390"/>
            <a:ext cx="7890510" cy="1578610"/>
          </a:xfrm>
          <a:prstGeom prst="roundRect">
            <a:avLst/>
          </a:prstGeom>
          <a:solidFill>
            <a:srgbClr val="E4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000" b="1" i="1" dirty="0">
                <a:solidFill>
                  <a:schemeClr val="tx1"/>
                </a:solidFill>
                <a:latin typeface="Arial" panose="020B0604020202020204" pitchFamily="34" charset="0"/>
                <a:cs typeface="Arial" panose="020B0604020202020204" pitchFamily="34" charset="0"/>
              </a:rPr>
              <a:t>b. </a:t>
            </a:r>
            <a:r>
              <a:rPr lang="en-US" sz="3000" b="1" i="1" dirty="0" err="1">
                <a:solidFill>
                  <a:schemeClr val="tx1"/>
                </a:solidFill>
                <a:latin typeface="Arial" panose="020B0604020202020204" pitchFamily="34" charset="0"/>
                <a:cs typeface="Arial" panose="020B0604020202020204" pitchFamily="34" charset="0"/>
              </a:rPr>
              <a:t>Tác</a:t>
            </a:r>
            <a:r>
              <a:rPr lang="en-US" sz="3000" b="1" i="1" dirty="0">
                <a:solidFill>
                  <a:schemeClr val="tx1"/>
                </a:solidFill>
                <a:latin typeface="Arial" panose="020B0604020202020204" pitchFamily="34" charset="0"/>
                <a:cs typeface="Arial" panose="020B0604020202020204" pitchFamily="34" charset="0"/>
              </a:rPr>
              <a:t> </a:t>
            </a:r>
            <a:r>
              <a:rPr lang="en-US" sz="3000" b="1" i="1" dirty="0" err="1">
                <a:solidFill>
                  <a:schemeClr val="tx1"/>
                </a:solidFill>
                <a:latin typeface="Arial" panose="020B0604020202020204" pitchFamily="34" charset="0"/>
                <a:cs typeface="Arial" panose="020B0604020202020204" pitchFamily="34" charset="0"/>
              </a:rPr>
              <a:t>dụng</a:t>
            </a:r>
            <a:r>
              <a:rPr lang="en-US" sz="3000" b="1" i="1" dirty="0">
                <a:solidFill>
                  <a:schemeClr val="tx1"/>
                </a:solidFill>
                <a:latin typeface="Arial" panose="020B0604020202020204" pitchFamily="34" charset="0"/>
                <a:cs typeface="Arial" panose="020B0604020202020204" pitchFamily="34" charset="0"/>
              </a:rPr>
              <a:t> </a:t>
            </a:r>
            <a:r>
              <a:rPr lang="en-US" sz="3000" b="1" i="1" dirty="0" err="1">
                <a:solidFill>
                  <a:schemeClr val="tx1"/>
                </a:solidFill>
                <a:latin typeface="Arial" panose="020B0604020202020204" pitchFamily="34" charset="0"/>
                <a:cs typeface="Arial" panose="020B0604020202020204" pitchFamily="34" charset="0"/>
              </a:rPr>
              <a:t>với</a:t>
            </a:r>
            <a:r>
              <a:rPr lang="en-US" sz="3000" b="1" i="1" dirty="0">
                <a:solidFill>
                  <a:schemeClr val="tx1"/>
                </a:solidFill>
                <a:latin typeface="Arial" panose="020B0604020202020204" pitchFamily="34" charset="0"/>
                <a:cs typeface="Arial" panose="020B0604020202020204" pitchFamily="34" charset="0"/>
              </a:rPr>
              <a:t> </a:t>
            </a:r>
            <a:r>
              <a:rPr lang="en-US" sz="3000" b="1" i="1" dirty="0" err="1">
                <a:solidFill>
                  <a:schemeClr val="tx1"/>
                </a:solidFill>
                <a:latin typeface="Arial" panose="020B0604020202020204" pitchFamily="34" charset="0"/>
                <a:cs typeface="Arial" panose="020B0604020202020204" pitchFamily="34" charset="0"/>
              </a:rPr>
              <a:t>clo</a:t>
            </a:r>
            <a:endParaRPr lang="en-US" sz="3000" b="1" dirty="0">
              <a:solidFill>
                <a:schemeClr val="tx1"/>
              </a:solidFill>
              <a:latin typeface="Arial" panose="020B0604020202020204" pitchFamily="34" charset="0"/>
              <a:cs typeface="Arial" panose="020B0604020202020204" pitchFamily="34" charset="0"/>
            </a:endParaRPr>
          </a:p>
          <a:p>
            <a:pPr algn="just"/>
            <a:endParaRPr lang="en-US" sz="3000" b="1" dirty="0">
              <a:solidFill>
                <a:schemeClr val="tx1"/>
              </a:solidFill>
              <a:latin typeface="Arial" panose="020B0604020202020204" pitchFamily="34" charset="0"/>
              <a:cs typeface="Arial" panose="020B0604020202020204" pitchFamily="34" charset="0"/>
            </a:endParaRPr>
          </a:p>
          <a:p>
            <a:pPr algn="just"/>
            <a:endParaRPr lang="en-US" sz="3000" b="1" dirty="0">
              <a:solidFill>
                <a:schemeClr val="tx1"/>
              </a:solidFill>
              <a:latin typeface="Arial" panose="020B0604020202020204" pitchFamily="34" charset="0"/>
              <a:cs typeface="Arial" panose="020B0604020202020204" pitchFamily="34" charset="0"/>
            </a:endParaRPr>
          </a:p>
        </p:txBody>
      </p:sp>
      <p:sp>
        <p:nvSpPr>
          <p:cNvPr id="1037" name="Rectangle 9"/>
          <p:cNvSpPr/>
          <p:nvPr/>
        </p:nvSpPr>
        <p:spPr>
          <a:xfrm>
            <a:off x="2860330" y="2813685"/>
            <a:ext cx="1814920" cy="553998"/>
          </a:xfrm>
          <a:prstGeom prst="rect">
            <a:avLst/>
          </a:prstGeom>
          <a:noFill/>
          <a:ln w="9525">
            <a:noFill/>
          </a:ln>
        </p:spPr>
        <p:txBody>
          <a:bodyPr wrap="none">
            <a:spAutoFit/>
          </a:bodyPr>
          <a:lstStyle/>
          <a:p>
            <a:r>
              <a:rPr sz="3000" b="1" baseline="0" dirty="0">
                <a:latin typeface="Arial" panose="020B0604020202020204" pitchFamily="34" charset="0"/>
                <a:cs typeface="Arial" panose="020B0604020202020204" pitchFamily="34" charset="0"/>
              </a:rPr>
              <a:t>Fe + </a:t>
            </a:r>
            <a:r>
              <a:rPr sz="3000" b="1" dirty="0">
                <a:latin typeface="Arial" panose="020B0604020202020204" pitchFamily="34" charset="0"/>
                <a:cs typeface="Arial" panose="020B0604020202020204" pitchFamily="34" charset="0"/>
              </a:rPr>
              <a:t>Cl</a:t>
            </a:r>
            <a:r>
              <a:rPr sz="3000" b="1" baseline="-25000" dirty="0">
                <a:latin typeface="Arial" panose="020B0604020202020204" pitchFamily="34" charset="0"/>
                <a:cs typeface="Arial" panose="020B0604020202020204" pitchFamily="34" charset="0"/>
              </a:rPr>
              <a:t>2</a:t>
            </a:r>
            <a:r>
              <a:rPr sz="3000" b="1" dirty="0">
                <a:latin typeface="Arial" panose="020B0604020202020204" pitchFamily="34" charset="0"/>
                <a:cs typeface="Arial" panose="020B0604020202020204" pitchFamily="34" charset="0"/>
              </a:rPr>
              <a:t> </a:t>
            </a:r>
            <a:r>
              <a:rPr sz="3000" b="1" dirty="0">
                <a:latin typeface="Arial" panose="020B0604020202020204" pitchFamily="34" charset="0"/>
                <a:cs typeface="Arial" panose="020B0604020202020204" pitchFamily="34" charset="0"/>
                <a:sym typeface="Symbol" panose="05050102010706020507" pitchFamily="18" charset="2"/>
              </a:rPr>
              <a:t> </a:t>
            </a:r>
          </a:p>
        </p:txBody>
      </p:sp>
      <p:graphicFrame>
        <p:nvGraphicFramePr>
          <p:cNvPr id="1026" name="Object 34"/>
          <p:cNvGraphicFramePr/>
          <p:nvPr>
            <p:extLst>
              <p:ext uri="{D42A27DB-BD31-4B8C-83A1-F6EECF244321}">
                <p14:modId xmlns:p14="http://schemas.microsoft.com/office/powerpoint/2010/main" val="1308396424"/>
              </p:ext>
            </p:extLst>
          </p:nvPr>
        </p:nvGraphicFramePr>
        <p:xfrm>
          <a:off x="4471325" y="2722880"/>
          <a:ext cx="1055370" cy="577850"/>
        </p:xfrm>
        <a:graphic>
          <a:graphicData uri="http://schemas.openxmlformats.org/presentationml/2006/ole">
            <mc:AlternateContent xmlns:mc="http://schemas.openxmlformats.org/markup-compatibility/2006">
              <mc:Choice xmlns:v="urn:schemas-microsoft-com:vml" Requires="v">
                <p:oleObj spid="_x0000_s3075" r:id="rId3" imgW="393700" imgH="203200" progId="Equation.DSMT4">
                  <p:embed/>
                </p:oleObj>
              </mc:Choice>
              <mc:Fallback>
                <p:oleObj r:id="rId3" imgW="393700" imgH="203200" progId="Equation.DSMT4">
                  <p:embed/>
                  <p:pic>
                    <p:nvPicPr>
                      <p:cNvPr id="1026" name="Object 34"/>
                      <p:cNvPicPr/>
                      <p:nvPr/>
                    </p:nvPicPr>
                    <p:blipFill>
                      <a:blip r:embed="rId4"/>
                      <a:stretch>
                        <a:fillRect/>
                      </a:stretch>
                    </p:blipFill>
                    <p:spPr>
                      <a:xfrm>
                        <a:off x="4471325" y="2722880"/>
                        <a:ext cx="1055370" cy="577850"/>
                      </a:xfrm>
                      <a:prstGeom prst="rect">
                        <a:avLst/>
                      </a:prstGeom>
                      <a:noFill/>
                      <a:ln w="38100">
                        <a:noFill/>
                        <a:miter/>
                      </a:ln>
                    </p:spPr>
                  </p:pic>
                </p:oleObj>
              </mc:Fallback>
            </mc:AlternateContent>
          </a:graphicData>
        </a:graphic>
      </p:graphicFrame>
    </p:spTree>
    <p:extLst>
      <p:ext uri="{BB962C8B-B14F-4D97-AF65-F5344CB8AC3E}">
        <p14:creationId xmlns:p14="http://schemas.microsoft.com/office/powerpoint/2010/main" val="37576304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Đốt dây sắt trong lọ khí clo Fe +Cl2">
            <a:hlinkClick r:id="" action="ppaction://media"/>
            <a:extLst>
              <a:ext uri="{FF2B5EF4-FFF2-40B4-BE49-F238E27FC236}">
                <a16:creationId xmlns:a16="http://schemas.microsoft.com/office/drawing/2014/main" id="{B98EA2AC-FFCE-4400-B1EB-6A9B73A6F17E}"/>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4"/>
          <a:stretch>
            <a:fillRect/>
          </a:stretch>
        </p:blipFill>
        <p:spPr>
          <a:xfrm>
            <a:off x="1828803" y="233684"/>
            <a:ext cx="8547652" cy="63714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26545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58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a:spLocks noGrp="1"/>
          </p:cNvSpPr>
          <p:nvPr/>
        </p:nvSpPr>
        <p:spPr>
          <a:xfrm>
            <a:off x="203835" y="203200"/>
            <a:ext cx="6530975" cy="12249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200" b="1">
                <a:solidFill>
                  <a:srgbClr val="FF0000"/>
                </a:solidFill>
                <a:latin typeface="Arial" panose="020B0604020202020204" pitchFamily="34" charset="0"/>
                <a:cs typeface="Arial" panose="020B0604020202020204" pitchFamily="34" charset="0"/>
              </a:rPr>
              <a:t>III. Tính chất hóa học</a:t>
            </a:r>
          </a:p>
          <a:p>
            <a:pPr>
              <a:lnSpc>
                <a:spcPct val="100000"/>
              </a:lnSpc>
            </a:pPr>
            <a:r>
              <a:rPr lang="en-US" sz="3200" b="1">
                <a:solidFill>
                  <a:srgbClr val="FFFF00"/>
                </a:solidFill>
                <a:latin typeface="Arial" panose="020B0604020202020204" pitchFamily="34" charset="0"/>
                <a:cs typeface="Arial" panose="020B0604020202020204" pitchFamily="34" charset="0"/>
                <a:sym typeface="+mn-ea"/>
              </a:rPr>
              <a:t>	1. Tác dụng với phi kim</a:t>
            </a:r>
          </a:p>
        </p:txBody>
      </p:sp>
      <p:sp>
        <p:nvSpPr>
          <p:cNvPr id="10" name="Rounded Rectangle 9"/>
          <p:cNvSpPr/>
          <p:nvPr/>
        </p:nvSpPr>
        <p:spPr>
          <a:xfrm>
            <a:off x="1204595" y="1515745"/>
            <a:ext cx="7890510" cy="1578610"/>
          </a:xfrm>
          <a:prstGeom prst="roundRect">
            <a:avLst/>
          </a:prstGeom>
          <a:solidFill>
            <a:srgbClr val="E4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000" b="1" i="1" dirty="0">
                <a:solidFill>
                  <a:schemeClr val="tx1"/>
                </a:solidFill>
                <a:latin typeface="Arial" panose="020B0604020202020204" pitchFamily="34" charset="0"/>
                <a:cs typeface="Arial" panose="020B0604020202020204" pitchFamily="34" charset="0"/>
              </a:rPr>
              <a:t>c. </a:t>
            </a:r>
            <a:r>
              <a:rPr lang="en-US" sz="3000" b="1" i="1" dirty="0" err="1">
                <a:solidFill>
                  <a:schemeClr val="tx1"/>
                </a:solidFill>
                <a:latin typeface="Arial" panose="020B0604020202020204" pitchFamily="34" charset="0"/>
                <a:cs typeface="Arial" panose="020B0604020202020204" pitchFamily="34" charset="0"/>
              </a:rPr>
              <a:t>Tác</a:t>
            </a:r>
            <a:r>
              <a:rPr lang="en-US" sz="3000" b="1" i="1" dirty="0">
                <a:solidFill>
                  <a:schemeClr val="tx1"/>
                </a:solidFill>
                <a:latin typeface="Arial" panose="020B0604020202020204" pitchFamily="34" charset="0"/>
                <a:cs typeface="Arial" panose="020B0604020202020204" pitchFamily="34" charset="0"/>
              </a:rPr>
              <a:t> </a:t>
            </a:r>
            <a:r>
              <a:rPr lang="en-US" sz="3000" b="1" i="1" dirty="0" err="1">
                <a:solidFill>
                  <a:schemeClr val="tx1"/>
                </a:solidFill>
                <a:latin typeface="Arial" panose="020B0604020202020204" pitchFamily="34" charset="0"/>
                <a:cs typeface="Arial" panose="020B0604020202020204" pitchFamily="34" charset="0"/>
              </a:rPr>
              <a:t>dụng</a:t>
            </a:r>
            <a:r>
              <a:rPr lang="en-US" sz="3000" b="1" i="1" dirty="0">
                <a:solidFill>
                  <a:schemeClr val="tx1"/>
                </a:solidFill>
                <a:latin typeface="Arial" panose="020B0604020202020204" pitchFamily="34" charset="0"/>
                <a:cs typeface="Arial" panose="020B0604020202020204" pitchFamily="34" charset="0"/>
              </a:rPr>
              <a:t> </a:t>
            </a:r>
            <a:r>
              <a:rPr lang="en-US" sz="3000" b="1" i="1" dirty="0" err="1">
                <a:solidFill>
                  <a:schemeClr val="tx1"/>
                </a:solidFill>
                <a:latin typeface="Arial" panose="020B0604020202020204" pitchFamily="34" charset="0"/>
                <a:cs typeface="Arial" panose="020B0604020202020204" pitchFamily="34" charset="0"/>
              </a:rPr>
              <a:t>với</a:t>
            </a:r>
            <a:r>
              <a:rPr lang="en-US" sz="3000" b="1" i="1" dirty="0">
                <a:solidFill>
                  <a:schemeClr val="tx1"/>
                </a:solidFill>
                <a:latin typeface="Arial" panose="020B0604020202020204" pitchFamily="34" charset="0"/>
                <a:cs typeface="Arial" panose="020B0604020202020204" pitchFamily="34" charset="0"/>
              </a:rPr>
              <a:t> </a:t>
            </a:r>
            <a:r>
              <a:rPr lang="en-US" sz="3000" b="1" i="1" dirty="0" err="1">
                <a:solidFill>
                  <a:schemeClr val="tx1"/>
                </a:solidFill>
                <a:latin typeface="Arial" panose="020B0604020202020204" pitchFamily="34" charset="0"/>
                <a:cs typeface="Arial" panose="020B0604020202020204" pitchFamily="34" charset="0"/>
              </a:rPr>
              <a:t>lưu</a:t>
            </a:r>
            <a:r>
              <a:rPr lang="en-US" sz="3000" b="1" i="1" dirty="0">
                <a:solidFill>
                  <a:schemeClr val="tx1"/>
                </a:solidFill>
                <a:latin typeface="Arial" panose="020B0604020202020204" pitchFamily="34" charset="0"/>
                <a:cs typeface="Arial" panose="020B0604020202020204" pitchFamily="34" charset="0"/>
              </a:rPr>
              <a:t> </a:t>
            </a:r>
            <a:r>
              <a:rPr lang="en-US" sz="3000" b="1" i="1" dirty="0" err="1">
                <a:solidFill>
                  <a:schemeClr val="tx1"/>
                </a:solidFill>
                <a:latin typeface="Arial" panose="020B0604020202020204" pitchFamily="34" charset="0"/>
                <a:cs typeface="Arial" panose="020B0604020202020204" pitchFamily="34" charset="0"/>
              </a:rPr>
              <a:t>huỳnh</a:t>
            </a:r>
            <a:endParaRPr lang="en-US" sz="3000" b="1" i="1" dirty="0">
              <a:solidFill>
                <a:schemeClr val="tx1"/>
              </a:solidFill>
              <a:latin typeface="Arial" panose="020B0604020202020204" pitchFamily="34" charset="0"/>
              <a:cs typeface="Arial" panose="020B0604020202020204" pitchFamily="34" charset="0"/>
            </a:endParaRPr>
          </a:p>
          <a:p>
            <a:pPr algn="just"/>
            <a:endParaRPr lang="en-US" sz="3000" b="1" dirty="0">
              <a:solidFill>
                <a:schemeClr val="tx1"/>
              </a:solidFill>
              <a:latin typeface="Arial" panose="020B0604020202020204" pitchFamily="34" charset="0"/>
              <a:cs typeface="Arial" panose="020B0604020202020204" pitchFamily="34" charset="0"/>
            </a:endParaRPr>
          </a:p>
          <a:p>
            <a:pPr algn="just"/>
            <a:endParaRPr lang="en-US" sz="3000" b="1" dirty="0">
              <a:solidFill>
                <a:schemeClr val="tx1"/>
              </a:solidFill>
              <a:latin typeface="Arial" panose="020B0604020202020204" pitchFamily="34" charset="0"/>
              <a:cs typeface="Arial" panose="020B0604020202020204" pitchFamily="34" charset="0"/>
            </a:endParaRPr>
          </a:p>
        </p:txBody>
      </p:sp>
      <p:sp>
        <p:nvSpPr>
          <p:cNvPr id="1042" name="Text Box 8"/>
          <p:cNvSpPr txBox="1"/>
          <p:nvPr/>
        </p:nvSpPr>
        <p:spPr>
          <a:xfrm>
            <a:off x="2146935" y="2453640"/>
            <a:ext cx="4305300" cy="553085"/>
          </a:xfrm>
          <a:prstGeom prst="rect">
            <a:avLst/>
          </a:prstGeom>
          <a:noFill/>
          <a:ln w="9525">
            <a:noFill/>
          </a:ln>
        </p:spPr>
        <p:txBody>
          <a:bodyPr wrap="square">
            <a:spAutoFit/>
          </a:bodyPr>
          <a:lstStyle/>
          <a:p>
            <a:pPr>
              <a:spcBef>
                <a:spcPct val="50000"/>
              </a:spcBef>
            </a:pPr>
            <a:r>
              <a:rPr lang="en-US" sz="3000" b="1" baseline="0" dirty="0">
                <a:latin typeface="Arial" panose="020B0604020202020204" pitchFamily="34" charset="0"/>
                <a:cs typeface="Arial" panose="020B0604020202020204" pitchFamily="34" charset="0"/>
              </a:rPr>
              <a:t>    </a:t>
            </a:r>
            <a:r>
              <a:rPr sz="3000" b="1" baseline="0" dirty="0">
                <a:latin typeface="Arial" panose="020B0604020202020204" pitchFamily="34" charset="0"/>
                <a:cs typeface="Arial" panose="020B0604020202020204" pitchFamily="34" charset="0"/>
              </a:rPr>
              <a:t> Fe  +  S</a:t>
            </a:r>
            <a:r>
              <a:rPr sz="3000" b="1" dirty="0">
                <a:latin typeface="Arial" panose="020B0604020202020204" pitchFamily="34" charset="0"/>
                <a:cs typeface="Arial" panose="020B0604020202020204" pitchFamily="34" charset="0"/>
              </a:rPr>
              <a:t> </a:t>
            </a:r>
            <a:r>
              <a:rPr sz="3000" b="1" baseline="0" dirty="0">
                <a:latin typeface="Arial" panose="020B0604020202020204" pitchFamily="34" charset="0"/>
                <a:cs typeface="Arial" panose="020B0604020202020204" pitchFamily="34" charset="0"/>
                <a:sym typeface="Symbol" panose="05050102010706020507" pitchFamily="18" charset="2"/>
              </a:rPr>
              <a:t>               </a:t>
            </a:r>
            <a:r>
              <a:rPr sz="3000" b="1" baseline="0" dirty="0">
                <a:latin typeface="Arial" panose="020B0604020202020204" pitchFamily="34" charset="0"/>
                <a:cs typeface="Arial" panose="020B0604020202020204" pitchFamily="34" charset="0"/>
              </a:rPr>
              <a:t> </a:t>
            </a:r>
          </a:p>
        </p:txBody>
      </p:sp>
      <p:graphicFrame>
        <p:nvGraphicFramePr>
          <p:cNvPr id="20" name="Object 34"/>
          <p:cNvGraphicFramePr>
            <a:graphicFrameLocks noGrp="1"/>
          </p:cNvGraphicFramePr>
          <p:nvPr>
            <p:ph sz="half" idx="2"/>
          </p:nvPr>
        </p:nvGraphicFramePr>
        <p:xfrm>
          <a:off x="4225608" y="2392840"/>
          <a:ext cx="955675" cy="577850"/>
        </p:xfrm>
        <a:graphic>
          <a:graphicData uri="http://schemas.openxmlformats.org/presentationml/2006/ole">
            <mc:AlternateContent xmlns:mc="http://schemas.openxmlformats.org/markup-compatibility/2006">
              <mc:Choice xmlns:v="urn:schemas-microsoft-com:vml" Requires="v">
                <p:oleObj spid="_x0000_s4099" r:id="rId3" imgW="393700" imgH="203200" progId="Equation.DSMT4">
                  <p:embed/>
                </p:oleObj>
              </mc:Choice>
              <mc:Fallback>
                <p:oleObj r:id="rId3" imgW="393700" imgH="203200" progId="Equation.DSMT4">
                  <p:embed/>
                  <p:pic>
                    <p:nvPicPr>
                      <p:cNvPr id="20" name="Object 34"/>
                      <p:cNvPicPr/>
                      <p:nvPr/>
                    </p:nvPicPr>
                    <p:blipFill>
                      <a:blip r:embed="rId4"/>
                      <a:stretch>
                        <a:fillRect/>
                      </a:stretch>
                    </p:blipFill>
                    <p:spPr>
                      <a:xfrm>
                        <a:off x="4225608" y="2392840"/>
                        <a:ext cx="955675" cy="577850"/>
                      </a:xfrm>
                      <a:prstGeom prst="rect">
                        <a:avLst/>
                      </a:prstGeom>
                      <a:noFill/>
                      <a:ln w="38100">
                        <a:noFill/>
                        <a:miter/>
                      </a:ln>
                    </p:spPr>
                  </p:pic>
                </p:oleObj>
              </mc:Fallback>
            </mc:AlternateContent>
          </a:graphicData>
        </a:graphic>
      </p:graphicFrame>
    </p:spTree>
    <p:extLst>
      <p:ext uri="{BB962C8B-B14F-4D97-AF65-F5344CB8AC3E}">
        <p14:creationId xmlns:p14="http://schemas.microsoft.com/office/powerpoint/2010/main" val="16820852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a:spLocks noGrp="1"/>
          </p:cNvSpPr>
          <p:nvPr/>
        </p:nvSpPr>
        <p:spPr>
          <a:xfrm>
            <a:off x="396893" y="160655"/>
            <a:ext cx="7134192" cy="12249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200" b="1">
                <a:solidFill>
                  <a:srgbClr val="FF0000"/>
                </a:solidFill>
                <a:latin typeface="Arial" panose="020B0604020202020204" pitchFamily="34" charset="0"/>
                <a:cs typeface="Arial" panose="020B0604020202020204" pitchFamily="34" charset="0"/>
              </a:rPr>
              <a:t>III. Tính chất hóa học</a:t>
            </a:r>
          </a:p>
          <a:p>
            <a:pPr>
              <a:lnSpc>
                <a:spcPct val="100000"/>
              </a:lnSpc>
            </a:pPr>
            <a:r>
              <a:rPr lang="en-US" sz="3200" b="1">
                <a:solidFill>
                  <a:srgbClr val="FFFF00"/>
                </a:solidFill>
                <a:latin typeface="Arial" panose="020B0604020202020204" pitchFamily="34" charset="0"/>
                <a:cs typeface="Arial" panose="020B0604020202020204" pitchFamily="34" charset="0"/>
                <a:sym typeface="+mn-ea"/>
              </a:rPr>
              <a:t>	1. Tác dụng với phi kim</a:t>
            </a:r>
          </a:p>
        </p:txBody>
      </p:sp>
      <p:sp>
        <p:nvSpPr>
          <p:cNvPr id="10" name="Rounded Rectangle 9"/>
          <p:cNvSpPr/>
          <p:nvPr/>
        </p:nvSpPr>
        <p:spPr>
          <a:xfrm>
            <a:off x="487014" y="1512570"/>
            <a:ext cx="8619297" cy="1578610"/>
          </a:xfrm>
          <a:prstGeom prst="roundRect">
            <a:avLst/>
          </a:prstGeom>
          <a:solidFill>
            <a:srgbClr val="E4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000" b="1" i="1" dirty="0">
                <a:solidFill>
                  <a:schemeClr val="tx1"/>
                </a:solidFill>
                <a:latin typeface="Arial" panose="020B0604020202020204" pitchFamily="34" charset="0"/>
                <a:cs typeface="Arial" panose="020B0604020202020204" pitchFamily="34" charset="0"/>
              </a:rPr>
              <a:t> </a:t>
            </a:r>
            <a:r>
              <a:rPr lang="en-US" sz="3000" b="1" i="1" dirty="0" err="1">
                <a:solidFill>
                  <a:schemeClr val="tx1"/>
                </a:solidFill>
                <a:latin typeface="Arial" panose="020B0604020202020204" pitchFamily="34" charset="0"/>
                <a:cs typeface="Arial" panose="020B0604020202020204" pitchFamily="34" charset="0"/>
              </a:rPr>
              <a:t>Tác</a:t>
            </a:r>
            <a:r>
              <a:rPr lang="en-US" sz="3000" b="1" i="1" dirty="0">
                <a:solidFill>
                  <a:schemeClr val="tx1"/>
                </a:solidFill>
                <a:latin typeface="Arial" panose="020B0604020202020204" pitchFamily="34" charset="0"/>
                <a:cs typeface="Arial" panose="020B0604020202020204" pitchFamily="34" charset="0"/>
              </a:rPr>
              <a:t> </a:t>
            </a:r>
            <a:r>
              <a:rPr lang="en-US" sz="3000" b="1" i="1" dirty="0" err="1">
                <a:solidFill>
                  <a:schemeClr val="tx1"/>
                </a:solidFill>
                <a:latin typeface="Arial" panose="020B0604020202020204" pitchFamily="34" charset="0"/>
                <a:cs typeface="Arial" panose="020B0604020202020204" pitchFamily="34" charset="0"/>
              </a:rPr>
              <a:t>dụng</a:t>
            </a:r>
            <a:r>
              <a:rPr lang="en-US" sz="3000" b="1" i="1" dirty="0">
                <a:solidFill>
                  <a:schemeClr val="tx1"/>
                </a:solidFill>
                <a:latin typeface="Arial" panose="020B0604020202020204" pitchFamily="34" charset="0"/>
                <a:cs typeface="Arial" panose="020B0604020202020204" pitchFamily="34" charset="0"/>
              </a:rPr>
              <a:t> </a:t>
            </a:r>
            <a:r>
              <a:rPr lang="en-US" sz="3000" b="1" i="1" dirty="0" err="1">
                <a:solidFill>
                  <a:schemeClr val="tx1"/>
                </a:solidFill>
                <a:latin typeface="Arial" panose="020B0604020202020204" pitchFamily="34" charset="0"/>
                <a:cs typeface="Arial" panose="020B0604020202020204" pitchFamily="34" charset="0"/>
              </a:rPr>
              <a:t>với</a:t>
            </a:r>
            <a:r>
              <a:rPr lang="en-US" sz="3000" b="1" i="1" dirty="0">
                <a:solidFill>
                  <a:schemeClr val="tx1"/>
                </a:solidFill>
                <a:latin typeface="Arial" panose="020B0604020202020204" pitchFamily="34" charset="0"/>
                <a:cs typeface="Arial" panose="020B0604020202020204" pitchFamily="34" charset="0"/>
              </a:rPr>
              <a:t> </a:t>
            </a:r>
            <a:r>
              <a:rPr lang="en-US" sz="3000" b="1" i="1" dirty="0" err="1">
                <a:solidFill>
                  <a:schemeClr val="tx1"/>
                </a:solidFill>
                <a:latin typeface="Arial" panose="020B0604020202020204" pitchFamily="34" charset="0"/>
                <a:cs typeface="Arial" panose="020B0604020202020204" pitchFamily="34" charset="0"/>
              </a:rPr>
              <a:t>lưu</a:t>
            </a:r>
            <a:r>
              <a:rPr lang="en-US" sz="3000" b="1" i="1" dirty="0">
                <a:solidFill>
                  <a:schemeClr val="tx1"/>
                </a:solidFill>
                <a:latin typeface="Arial" panose="020B0604020202020204" pitchFamily="34" charset="0"/>
                <a:cs typeface="Arial" panose="020B0604020202020204" pitchFamily="34" charset="0"/>
              </a:rPr>
              <a:t> </a:t>
            </a:r>
            <a:r>
              <a:rPr lang="en-US" sz="3000" b="1" i="1" dirty="0" err="1">
                <a:solidFill>
                  <a:schemeClr val="tx1"/>
                </a:solidFill>
                <a:latin typeface="Arial" panose="020B0604020202020204" pitchFamily="34" charset="0"/>
                <a:cs typeface="Arial" panose="020B0604020202020204" pitchFamily="34" charset="0"/>
              </a:rPr>
              <a:t>huỳnh</a:t>
            </a:r>
            <a:endParaRPr lang="en-US" sz="3000" b="1" i="1" dirty="0">
              <a:solidFill>
                <a:schemeClr val="tx1"/>
              </a:solidFill>
              <a:latin typeface="Arial" panose="020B0604020202020204" pitchFamily="34" charset="0"/>
              <a:cs typeface="Arial" panose="020B0604020202020204" pitchFamily="34" charset="0"/>
            </a:endParaRPr>
          </a:p>
          <a:p>
            <a:pPr algn="just"/>
            <a:endParaRPr lang="en-US" sz="3000" b="1" dirty="0">
              <a:solidFill>
                <a:schemeClr val="tx1"/>
              </a:solidFill>
              <a:latin typeface="Arial" panose="020B0604020202020204" pitchFamily="34" charset="0"/>
              <a:cs typeface="Arial" panose="020B0604020202020204" pitchFamily="34" charset="0"/>
            </a:endParaRPr>
          </a:p>
          <a:p>
            <a:pPr algn="just"/>
            <a:endParaRPr lang="en-US" sz="3000" b="1" dirty="0">
              <a:solidFill>
                <a:schemeClr val="tx1"/>
              </a:solidFill>
              <a:latin typeface="Arial" panose="020B0604020202020204" pitchFamily="34" charset="0"/>
              <a:cs typeface="Arial" panose="020B0604020202020204" pitchFamily="34" charset="0"/>
            </a:endParaRPr>
          </a:p>
        </p:txBody>
      </p:sp>
      <p:sp>
        <p:nvSpPr>
          <p:cNvPr id="1042" name="Text Box 8"/>
          <p:cNvSpPr txBox="1"/>
          <p:nvPr/>
        </p:nvSpPr>
        <p:spPr>
          <a:xfrm>
            <a:off x="1749287" y="2453640"/>
            <a:ext cx="4702948" cy="553998"/>
          </a:xfrm>
          <a:prstGeom prst="rect">
            <a:avLst/>
          </a:prstGeom>
          <a:noFill/>
          <a:ln w="9525">
            <a:noFill/>
          </a:ln>
        </p:spPr>
        <p:txBody>
          <a:bodyPr wrap="square">
            <a:spAutoFit/>
          </a:bodyPr>
          <a:lstStyle/>
          <a:p>
            <a:pPr>
              <a:spcBef>
                <a:spcPct val="50000"/>
              </a:spcBef>
            </a:pPr>
            <a:r>
              <a:rPr lang="en-US" sz="3000" b="1" baseline="0" dirty="0">
                <a:latin typeface="Arial" panose="020B0604020202020204" pitchFamily="34" charset="0"/>
                <a:cs typeface="Arial" panose="020B0604020202020204" pitchFamily="34" charset="0"/>
              </a:rPr>
              <a:t>    </a:t>
            </a:r>
            <a:r>
              <a:rPr sz="3000" b="1" baseline="0" dirty="0">
                <a:latin typeface="Arial" panose="020B0604020202020204" pitchFamily="34" charset="0"/>
                <a:cs typeface="Arial" panose="020B0604020202020204" pitchFamily="34" charset="0"/>
              </a:rPr>
              <a:t> Fe  +  S</a:t>
            </a:r>
            <a:r>
              <a:rPr sz="3000" b="1" dirty="0">
                <a:latin typeface="Arial" panose="020B0604020202020204" pitchFamily="34" charset="0"/>
                <a:cs typeface="Arial" panose="020B0604020202020204" pitchFamily="34" charset="0"/>
              </a:rPr>
              <a:t> </a:t>
            </a:r>
            <a:r>
              <a:rPr sz="3000" b="1" baseline="0" dirty="0">
                <a:latin typeface="Arial" panose="020B0604020202020204" pitchFamily="34" charset="0"/>
                <a:cs typeface="Arial" panose="020B0604020202020204" pitchFamily="34" charset="0"/>
                <a:sym typeface="Symbol" panose="05050102010706020507" pitchFamily="18" charset="2"/>
              </a:rPr>
              <a:t>               </a:t>
            </a:r>
            <a:r>
              <a:rPr sz="3000" b="1" baseline="0" dirty="0">
                <a:latin typeface="Arial" panose="020B0604020202020204" pitchFamily="34" charset="0"/>
                <a:cs typeface="Arial" panose="020B0604020202020204" pitchFamily="34" charset="0"/>
              </a:rPr>
              <a:t> FeS</a:t>
            </a:r>
          </a:p>
        </p:txBody>
      </p:sp>
      <p:graphicFrame>
        <p:nvGraphicFramePr>
          <p:cNvPr id="11" name="Object 29"/>
          <p:cNvGraphicFramePr>
            <a:graphicFrameLocks noGrp="1"/>
          </p:cNvGraphicFramePr>
          <p:nvPr>
            <p:ph sz="half" idx="1"/>
            <p:extLst>
              <p:ext uri="{D42A27DB-BD31-4B8C-83A1-F6EECF244321}">
                <p14:modId xmlns:p14="http://schemas.microsoft.com/office/powerpoint/2010/main" val="3115076729"/>
              </p:ext>
            </p:extLst>
          </p:nvPr>
        </p:nvGraphicFramePr>
        <p:xfrm>
          <a:off x="2795189" y="3644900"/>
          <a:ext cx="1168800" cy="712788"/>
        </p:xfrm>
        <a:graphic>
          <a:graphicData uri="http://schemas.openxmlformats.org/presentationml/2006/ole">
            <mc:AlternateContent xmlns:mc="http://schemas.openxmlformats.org/markup-compatibility/2006">
              <mc:Choice xmlns:v="urn:schemas-microsoft-com:vml" Requires="v">
                <p:oleObj spid="_x0000_s5126" r:id="rId3" imgW="431800" imgH="228600" progId="Equation.DSMT4">
                  <p:embed/>
                </p:oleObj>
              </mc:Choice>
              <mc:Fallback>
                <p:oleObj r:id="rId3" imgW="431800" imgH="228600" progId="Equation.DSMT4">
                  <p:embed/>
                  <p:pic>
                    <p:nvPicPr>
                      <p:cNvPr id="11" name="Object 29"/>
                      <p:cNvPicPr/>
                      <p:nvPr/>
                    </p:nvPicPr>
                    <p:blipFill>
                      <a:blip r:embed="rId4"/>
                      <a:stretch>
                        <a:fillRect/>
                      </a:stretch>
                    </p:blipFill>
                    <p:spPr>
                      <a:xfrm>
                        <a:off x="2795189" y="3644900"/>
                        <a:ext cx="1168800" cy="712788"/>
                      </a:xfrm>
                      <a:prstGeom prst="rect">
                        <a:avLst/>
                      </a:prstGeom>
                      <a:noFill/>
                      <a:ln w="38100">
                        <a:noFill/>
                        <a:miter/>
                      </a:ln>
                    </p:spPr>
                  </p:pic>
                </p:oleObj>
              </mc:Fallback>
            </mc:AlternateContent>
          </a:graphicData>
        </a:graphic>
      </p:graphicFrame>
      <p:sp>
        <p:nvSpPr>
          <p:cNvPr id="13" name="Rounded Rectangle 12"/>
          <p:cNvSpPr/>
          <p:nvPr/>
        </p:nvSpPr>
        <p:spPr>
          <a:xfrm>
            <a:off x="475808" y="3199765"/>
            <a:ext cx="8619297" cy="1578610"/>
          </a:xfrm>
          <a:prstGeom prst="roundRect">
            <a:avLst/>
          </a:prstGeom>
          <a:solidFill>
            <a:srgbClr val="E4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000" b="1" i="1" dirty="0">
                <a:solidFill>
                  <a:schemeClr val="tx1"/>
                </a:solidFill>
                <a:latin typeface="Arial" panose="020B0604020202020204" pitchFamily="34" charset="0"/>
                <a:cs typeface="Arial" panose="020B0604020202020204" pitchFamily="34" charset="0"/>
              </a:rPr>
              <a:t> </a:t>
            </a:r>
            <a:r>
              <a:rPr lang="en-US" sz="3000" b="1" i="1" dirty="0" err="1">
                <a:solidFill>
                  <a:schemeClr val="tx1"/>
                </a:solidFill>
                <a:latin typeface="Arial" panose="020B0604020202020204" pitchFamily="34" charset="0"/>
                <a:cs typeface="Arial" panose="020B0604020202020204" pitchFamily="34" charset="0"/>
              </a:rPr>
              <a:t>Tác</a:t>
            </a:r>
            <a:r>
              <a:rPr lang="en-US" sz="3000" b="1" i="1" dirty="0">
                <a:solidFill>
                  <a:schemeClr val="tx1"/>
                </a:solidFill>
                <a:latin typeface="Arial" panose="020B0604020202020204" pitchFamily="34" charset="0"/>
                <a:cs typeface="Arial" panose="020B0604020202020204" pitchFamily="34" charset="0"/>
              </a:rPr>
              <a:t> </a:t>
            </a:r>
            <a:r>
              <a:rPr lang="en-US" sz="3000" b="1" i="1" dirty="0" err="1">
                <a:solidFill>
                  <a:schemeClr val="tx1"/>
                </a:solidFill>
                <a:latin typeface="Arial" panose="020B0604020202020204" pitchFamily="34" charset="0"/>
                <a:cs typeface="Arial" panose="020B0604020202020204" pitchFamily="34" charset="0"/>
              </a:rPr>
              <a:t>dụng</a:t>
            </a:r>
            <a:r>
              <a:rPr lang="en-US" sz="3000" b="1" i="1" dirty="0">
                <a:solidFill>
                  <a:schemeClr val="tx1"/>
                </a:solidFill>
                <a:latin typeface="Arial" panose="020B0604020202020204" pitchFamily="34" charset="0"/>
                <a:cs typeface="Arial" panose="020B0604020202020204" pitchFamily="34" charset="0"/>
              </a:rPr>
              <a:t> </a:t>
            </a:r>
            <a:r>
              <a:rPr lang="en-US" sz="3000" b="1" i="1" dirty="0" err="1">
                <a:solidFill>
                  <a:schemeClr val="tx1"/>
                </a:solidFill>
                <a:latin typeface="Arial" panose="020B0604020202020204" pitchFamily="34" charset="0"/>
                <a:cs typeface="Arial" panose="020B0604020202020204" pitchFamily="34" charset="0"/>
              </a:rPr>
              <a:t>với</a:t>
            </a:r>
            <a:r>
              <a:rPr lang="en-US" sz="3000" b="1" i="1" dirty="0">
                <a:solidFill>
                  <a:schemeClr val="tx1"/>
                </a:solidFill>
                <a:latin typeface="Arial" panose="020B0604020202020204" pitchFamily="34" charset="0"/>
                <a:cs typeface="Arial" panose="020B0604020202020204" pitchFamily="34" charset="0"/>
              </a:rPr>
              <a:t> </a:t>
            </a:r>
            <a:r>
              <a:rPr lang="en-US" sz="3000" b="1" i="1" dirty="0" err="1">
                <a:solidFill>
                  <a:schemeClr val="tx1"/>
                </a:solidFill>
                <a:latin typeface="Arial" panose="020B0604020202020204" pitchFamily="34" charset="0"/>
                <a:cs typeface="Arial" panose="020B0604020202020204" pitchFamily="34" charset="0"/>
              </a:rPr>
              <a:t>oxi</a:t>
            </a:r>
            <a:endParaRPr lang="en-US" sz="3000" b="1" dirty="0">
              <a:solidFill>
                <a:schemeClr val="tx1"/>
              </a:solidFill>
              <a:latin typeface="Arial" panose="020B0604020202020204" pitchFamily="34" charset="0"/>
              <a:cs typeface="Arial" panose="020B0604020202020204" pitchFamily="34" charset="0"/>
            </a:endParaRPr>
          </a:p>
          <a:p>
            <a:pPr algn="just"/>
            <a:endParaRPr lang="en-US" sz="3000" b="1" dirty="0">
              <a:solidFill>
                <a:schemeClr val="tx1"/>
              </a:solidFill>
              <a:latin typeface="Arial" panose="020B0604020202020204" pitchFamily="34" charset="0"/>
              <a:cs typeface="Arial" panose="020B0604020202020204" pitchFamily="34" charset="0"/>
            </a:endParaRPr>
          </a:p>
          <a:p>
            <a:pPr algn="just"/>
            <a:endParaRPr lang="en-US" sz="3000" b="1" dirty="0">
              <a:solidFill>
                <a:schemeClr val="tx1"/>
              </a:solidFill>
              <a:latin typeface="Arial" panose="020B0604020202020204" pitchFamily="34" charset="0"/>
              <a:cs typeface="Arial" panose="020B0604020202020204" pitchFamily="34" charset="0"/>
            </a:endParaRPr>
          </a:p>
        </p:txBody>
      </p:sp>
      <p:grpSp>
        <p:nvGrpSpPr>
          <p:cNvPr id="14" name="Group 13"/>
          <p:cNvGrpSpPr/>
          <p:nvPr/>
        </p:nvGrpSpPr>
        <p:grpSpPr>
          <a:xfrm>
            <a:off x="1440437" y="3964940"/>
            <a:ext cx="6575803" cy="748030"/>
            <a:chOff x="9217" y="610"/>
            <a:chExt cx="9480" cy="1178"/>
          </a:xfrm>
        </p:grpSpPr>
        <p:sp>
          <p:nvSpPr>
            <p:cNvPr id="1040" name="Text Box 9"/>
            <p:cNvSpPr txBox="1"/>
            <p:nvPr/>
          </p:nvSpPr>
          <p:spPr>
            <a:xfrm>
              <a:off x="9217" y="917"/>
              <a:ext cx="9480" cy="871"/>
            </a:xfrm>
            <a:prstGeom prst="rect">
              <a:avLst/>
            </a:prstGeom>
            <a:noFill/>
            <a:ln w="9525">
              <a:noFill/>
            </a:ln>
          </p:spPr>
          <p:txBody>
            <a:bodyPr wrap="square">
              <a:spAutoFit/>
            </a:bodyPr>
            <a:lstStyle/>
            <a:p>
              <a:pPr>
                <a:spcBef>
                  <a:spcPct val="50000"/>
                </a:spcBef>
              </a:pPr>
              <a:r>
                <a:rPr lang="en-US" sz="3000" b="1" baseline="0" dirty="0">
                  <a:solidFill>
                    <a:srgbClr val="FF0000"/>
                  </a:solidFill>
                  <a:latin typeface="Arial" panose="020B0604020202020204" pitchFamily="34" charset="0"/>
                  <a:cs typeface="Arial" panose="020B0604020202020204" pitchFamily="34" charset="0"/>
                </a:rPr>
                <a:t>   </a:t>
              </a:r>
              <a:r>
                <a:rPr sz="3000" b="1" baseline="0" dirty="0">
                  <a:solidFill>
                    <a:srgbClr val="FF0000"/>
                  </a:solidFill>
                  <a:latin typeface="Arial" panose="020B0604020202020204" pitchFamily="34" charset="0"/>
                  <a:cs typeface="Arial" panose="020B0604020202020204" pitchFamily="34" charset="0"/>
                </a:rPr>
                <a:t>  </a:t>
              </a:r>
              <a:r>
                <a:rPr sz="3000" b="1" baseline="0" dirty="0">
                  <a:latin typeface="Arial" panose="020B0604020202020204" pitchFamily="34" charset="0"/>
                  <a:cs typeface="Arial" panose="020B0604020202020204" pitchFamily="34" charset="0"/>
                </a:rPr>
                <a:t>3Fe  + 2O</a:t>
              </a:r>
              <a:r>
                <a:rPr sz="3000" b="1" baseline="-25000" dirty="0">
                  <a:latin typeface="Arial" panose="020B0604020202020204" pitchFamily="34" charset="0"/>
                  <a:cs typeface="Arial" panose="020B0604020202020204" pitchFamily="34" charset="0"/>
                </a:rPr>
                <a:t>2</a:t>
              </a:r>
              <a:r>
                <a:rPr sz="3000" b="1" dirty="0">
                  <a:latin typeface="Arial" panose="020B0604020202020204" pitchFamily="34" charset="0"/>
                  <a:cs typeface="Arial" panose="020B0604020202020204" pitchFamily="34" charset="0"/>
                </a:rPr>
                <a:t> </a:t>
              </a:r>
              <a:r>
                <a:rPr sz="3000" b="1" baseline="0" dirty="0">
                  <a:latin typeface="Arial" panose="020B0604020202020204" pitchFamily="34" charset="0"/>
                  <a:cs typeface="Arial" panose="020B0604020202020204" pitchFamily="34" charset="0"/>
                  <a:sym typeface="Symbol" panose="05050102010706020507" pitchFamily="18" charset="2"/>
                </a:rPr>
                <a:t>          </a:t>
              </a:r>
              <a:r>
                <a:rPr sz="3000" b="1" baseline="0" dirty="0">
                  <a:latin typeface="Arial" panose="020B0604020202020204" pitchFamily="34" charset="0"/>
                  <a:cs typeface="Arial" panose="020B0604020202020204" pitchFamily="34" charset="0"/>
                </a:rPr>
                <a:t>    Fe</a:t>
              </a:r>
              <a:r>
                <a:rPr sz="3000" b="1" baseline="-25000" dirty="0">
                  <a:latin typeface="Arial" panose="020B0604020202020204" pitchFamily="34" charset="0"/>
                  <a:cs typeface="Arial" panose="020B0604020202020204" pitchFamily="34" charset="0"/>
                </a:rPr>
                <a:t>3</a:t>
              </a:r>
              <a:r>
                <a:rPr sz="3000" b="1" baseline="0" dirty="0">
                  <a:latin typeface="Arial" panose="020B0604020202020204" pitchFamily="34" charset="0"/>
                  <a:cs typeface="Arial" panose="020B0604020202020204" pitchFamily="34" charset="0"/>
                </a:rPr>
                <a:t>O</a:t>
              </a:r>
              <a:r>
                <a:rPr sz="3000" b="1" baseline="-25000" dirty="0">
                  <a:latin typeface="Arial" panose="020B0604020202020204" pitchFamily="34" charset="0"/>
                  <a:cs typeface="Arial" panose="020B0604020202020204" pitchFamily="34" charset="0"/>
                </a:rPr>
                <a:t>4</a:t>
              </a:r>
            </a:p>
          </p:txBody>
        </p:sp>
        <p:graphicFrame>
          <p:nvGraphicFramePr>
            <p:cNvPr id="1027" name="Object 29"/>
            <p:cNvGraphicFramePr/>
            <p:nvPr/>
          </p:nvGraphicFramePr>
          <p:xfrm>
            <a:off x="13102" y="610"/>
            <a:ext cx="1685" cy="1123"/>
          </p:xfrm>
          <a:graphic>
            <a:graphicData uri="http://schemas.openxmlformats.org/presentationml/2006/ole">
              <mc:AlternateContent xmlns:mc="http://schemas.openxmlformats.org/markup-compatibility/2006">
                <mc:Choice xmlns:v="urn:schemas-microsoft-com:vml" Requires="v">
                  <p:oleObj spid="_x0000_s5127" r:id="rId5" imgW="431800" imgH="228600" progId="Equation.DSMT4">
                    <p:embed/>
                  </p:oleObj>
                </mc:Choice>
                <mc:Fallback>
                  <p:oleObj r:id="rId5" imgW="431800" imgH="228600" progId="Equation.DSMT4">
                    <p:embed/>
                    <p:pic>
                      <p:nvPicPr>
                        <p:cNvPr id="1027" name="Object 29"/>
                        <p:cNvPicPr/>
                        <p:nvPr/>
                      </p:nvPicPr>
                      <p:blipFill>
                        <a:blip r:embed="rId4"/>
                        <a:stretch>
                          <a:fillRect/>
                        </a:stretch>
                      </p:blipFill>
                      <p:spPr>
                        <a:xfrm>
                          <a:off x="13102" y="610"/>
                          <a:ext cx="1685" cy="1123"/>
                        </a:xfrm>
                        <a:prstGeom prst="rect">
                          <a:avLst/>
                        </a:prstGeom>
                        <a:noFill/>
                        <a:ln w="38100">
                          <a:noFill/>
                          <a:miter/>
                        </a:ln>
                      </p:spPr>
                    </p:pic>
                  </p:oleObj>
                </mc:Fallback>
              </mc:AlternateContent>
            </a:graphicData>
          </a:graphic>
        </p:graphicFrame>
      </p:grpSp>
      <p:sp>
        <p:nvSpPr>
          <p:cNvPr id="15" name="Rounded Rectangle 14"/>
          <p:cNvSpPr/>
          <p:nvPr/>
        </p:nvSpPr>
        <p:spPr>
          <a:xfrm>
            <a:off x="475808" y="4870450"/>
            <a:ext cx="8619297" cy="1578610"/>
          </a:xfrm>
          <a:prstGeom prst="roundRect">
            <a:avLst/>
          </a:prstGeom>
          <a:solidFill>
            <a:srgbClr val="E4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000" b="1" i="1" dirty="0">
                <a:solidFill>
                  <a:schemeClr val="tx1"/>
                </a:solidFill>
                <a:latin typeface="Arial" panose="020B0604020202020204" pitchFamily="34" charset="0"/>
                <a:cs typeface="Arial" panose="020B0604020202020204" pitchFamily="34" charset="0"/>
              </a:rPr>
              <a:t> </a:t>
            </a:r>
            <a:r>
              <a:rPr lang="en-US" sz="3000" b="1" i="1" dirty="0" err="1">
                <a:solidFill>
                  <a:schemeClr val="tx1"/>
                </a:solidFill>
                <a:latin typeface="Arial" panose="020B0604020202020204" pitchFamily="34" charset="0"/>
                <a:cs typeface="Arial" panose="020B0604020202020204" pitchFamily="34" charset="0"/>
              </a:rPr>
              <a:t>Tác</a:t>
            </a:r>
            <a:r>
              <a:rPr lang="en-US" sz="3000" b="1" i="1" dirty="0">
                <a:solidFill>
                  <a:schemeClr val="tx1"/>
                </a:solidFill>
                <a:latin typeface="Arial" panose="020B0604020202020204" pitchFamily="34" charset="0"/>
                <a:cs typeface="Arial" panose="020B0604020202020204" pitchFamily="34" charset="0"/>
              </a:rPr>
              <a:t> </a:t>
            </a:r>
            <a:r>
              <a:rPr lang="en-US" sz="3000" b="1" i="1" dirty="0" err="1">
                <a:solidFill>
                  <a:schemeClr val="tx1"/>
                </a:solidFill>
                <a:latin typeface="Arial" panose="020B0604020202020204" pitchFamily="34" charset="0"/>
                <a:cs typeface="Arial" panose="020B0604020202020204" pitchFamily="34" charset="0"/>
              </a:rPr>
              <a:t>dụng</a:t>
            </a:r>
            <a:r>
              <a:rPr lang="en-US" sz="3000" b="1" i="1" dirty="0">
                <a:solidFill>
                  <a:schemeClr val="tx1"/>
                </a:solidFill>
                <a:latin typeface="Arial" panose="020B0604020202020204" pitchFamily="34" charset="0"/>
                <a:cs typeface="Arial" panose="020B0604020202020204" pitchFamily="34" charset="0"/>
              </a:rPr>
              <a:t> </a:t>
            </a:r>
            <a:r>
              <a:rPr lang="en-US" sz="3000" b="1" i="1" dirty="0" err="1">
                <a:solidFill>
                  <a:schemeClr val="tx1"/>
                </a:solidFill>
                <a:latin typeface="Arial" panose="020B0604020202020204" pitchFamily="34" charset="0"/>
                <a:cs typeface="Arial" panose="020B0604020202020204" pitchFamily="34" charset="0"/>
              </a:rPr>
              <a:t>với</a:t>
            </a:r>
            <a:r>
              <a:rPr lang="en-US" sz="3000" b="1" i="1" dirty="0">
                <a:solidFill>
                  <a:schemeClr val="tx1"/>
                </a:solidFill>
                <a:latin typeface="Arial" panose="020B0604020202020204" pitchFamily="34" charset="0"/>
                <a:cs typeface="Arial" panose="020B0604020202020204" pitchFamily="34" charset="0"/>
              </a:rPr>
              <a:t> </a:t>
            </a:r>
            <a:r>
              <a:rPr lang="en-US" sz="3000" b="1" i="1" dirty="0" err="1">
                <a:solidFill>
                  <a:schemeClr val="tx1"/>
                </a:solidFill>
                <a:latin typeface="Arial" panose="020B0604020202020204" pitchFamily="34" charset="0"/>
                <a:cs typeface="Arial" panose="020B0604020202020204" pitchFamily="34" charset="0"/>
              </a:rPr>
              <a:t>clo</a:t>
            </a:r>
            <a:endParaRPr lang="en-US" sz="3000" b="1" dirty="0">
              <a:solidFill>
                <a:schemeClr val="tx1"/>
              </a:solidFill>
              <a:latin typeface="Arial" panose="020B0604020202020204" pitchFamily="34" charset="0"/>
              <a:cs typeface="Arial" panose="020B0604020202020204" pitchFamily="34" charset="0"/>
            </a:endParaRPr>
          </a:p>
          <a:p>
            <a:pPr algn="just"/>
            <a:endParaRPr lang="en-US" sz="3000" b="1" dirty="0">
              <a:solidFill>
                <a:schemeClr val="tx1"/>
              </a:solidFill>
              <a:latin typeface="Arial" panose="020B0604020202020204" pitchFamily="34" charset="0"/>
              <a:cs typeface="Arial" panose="020B0604020202020204" pitchFamily="34" charset="0"/>
            </a:endParaRPr>
          </a:p>
          <a:p>
            <a:pPr algn="just"/>
            <a:endParaRPr lang="en-US" sz="3000" b="1" dirty="0">
              <a:solidFill>
                <a:schemeClr val="tx1"/>
              </a:solidFill>
              <a:latin typeface="Arial" panose="020B0604020202020204" pitchFamily="34" charset="0"/>
              <a:cs typeface="Arial" panose="020B0604020202020204" pitchFamily="34" charset="0"/>
            </a:endParaRPr>
          </a:p>
        </p:txBody>
      </p:sp>
      <p:sp>
        <p:nvSpPr>
          <p:cNvPr id="1037" name="Rectangle 9"/>
          <p:cNvSpPr/>
          <p:nvPr/>
        </p:nvSpPr>
        <p:spPr>
          <a:xfrm>
            <a:off x="2259961" y="5833745"/>
            <a:ext cx="2448333" cy="553998"/>
          </a:xfrm>
          <a:prstGeom prst="rect">
            <a:avLst/>
          </a:prstGeom>
          <a:noFill/>
          <a:ln w="9525">
            <a:noFill/>
          </a:ln>
        </p:spPr>
        <p:txBody>
          <a:bodyPr wrap="square">
            <a:spAutoFit/>
          </a:bodyPr>
          <a:lstStyle/>
          <a:p>
            <a:r>
              <a:rPr sz="3000" b="1" baseline="0" dirty="0">
                <a:latin typeface="Arial" panose="020B0604020202020204" pitchFamily="34" charset="0"/>
                <a:cs typeface="Arial" panose="020B0604020202020204" pitchFamily="34" charset="0"/>
              </a:rPr>
              <a:t>2Fe + 3</a:t>
            </a:r>
            <a:r>
              <a:rPr sz="3000" b="1" dirty="0">
                <a:latin typeface="Arial" panose="020B0604020202020204" pitchFamily="34" charset="0"/>
                <a:cs typeface="Arial" panose="020B0604020202020204" pitchFamily="34" charset="0"/>
              </a:rPr>
              <a:t>Cl</a:t>
            </a:r>
            <a:r>
              <a:rPr sz="3000" b="1" baseline="-25000" dirty="0">
                <a:latin typeface="Arial" panose="020B0604020202020204" pitchFamily="34" charset="0"/>
                <a:cs typeface="Arial" panose="020B0604020202020204" pitchFamily="34" charset="0"/>
              </a:rPr>
              <a:t>2</a:t>
            </a:r>
            <a:r>
              <a:rPr sz="3000" b="1" dirty="0">
                <a:latin typeface="Arial" panose="020B0604020202020204" pitchFamily="34" charset="0"/>
                <a:cs typeface="Arial" panose="020B0604020202020204" pitchFamily="34" charset="0"/>
              </a:rPr>
              <a:t> </a:t>
            </a:r>
            <a:r>
              <a:rPr sz="3000" b="1" dirty="0">
                <a:latin typeface="Arial" panose="020B0604020202020204" pitchFamily="34" charset="0"/>
                <a:cs typeface="Arial" panose="020B0604020202020204" pitchFamily="34" charset="0"/>
                <a:sym typeface="Symbol" panose="05050102010706020507" pitchFamily="18" charset="2"/>
              </a:rPr>
              <a:t> </a:t>
            </a:r>
          </a:p>
        </p:txBody>
      </p:sp>
      <p:graphicFrame>
        <p:nvGraphicFramePr>
          <p:cNvPr id="1026" name="Object 34"/>
          <p:cNvGraphicFramePr/>
          <p:nvPr>
            <p:extLst>
              <p:ext uri="{D42A27DB-BD31-4B8C-83A1-F6EECF244321}">
                <p14:modId xmlns:p14="http://schemas.microsoft.com/office/powerpoint/2010/main" val="1182315378"/>
              </p:ext>
            </p:extLst>
          </p:nvPr>
        </p:nvGraphicFramePr>
        <p:xfrm>
          <a:off x="4224402" y="5706745"/>
          <a:ext cx="1144523" cy="649605"/>
        </p:xfrm>
        <a:graphic>
          <a:graphicData uri="http://schemas.openxmlformats.org/presentationml/2006/ole">
            <mc:AlternateContent xmlns:mc="http://schemas.openxmlformats.org/markup-compatibility/2006">
              <mc:Choice xmlns:v="urn:schemas-microsoft-com:vml" Requires="v">
                <p:oleObj spid="_x0000_s5128" r:id="rId6" imgW="431800" imgH="228600" progId="Equation.DSMT4">
                  <p:embed/>
                </p:oleObj>
              </mc:Choice>
              <mc:Fallback>
                <p:oleObj r:id="rId6" imgW="431800" imgH="228600" progId="Equation.DSMT4">
                  <p:embed/>
                  <p:pic>
                    <p:nvPicPr>
                      <p:cNvPr id="1026" name="Object 34"/>
                      <p:cNvPicPr/>
                      <p:nvPr/>
                    </p:nvPicPr>
                    <p:blipFill>
                      <a:blip r:embed="rId4"/>
                      <a:stretch>
                        <a:fillRect/>
                      </a:stretch>
                    </p:blipFill>
                    <p:spPr>
                      <a:xfrm>
                        <a:off x="4224402" y="5706745"/>
                        <a:ext cx="1144523" cy="649605"/>
                      </a:xfrm>
                      <a:prstGeom prst="rect">
                        <a:avLst/>
                      </a:prstGeom>
                      <a:noFill/>
                      <a:ln w="38100">
                        <a:noFill/>
                        <a:miter/>
                      </a:ln>
                    </p:spPr>
                  </p:pic>
                </p:oleObj>
              </mc:Fallback>
            </mc:AlternateContent>
          </a:graphicData>
        </a:graphic>
      </p:graphicFrame>
      <p:sp>
        <p:nvSpPr>
          <p:cNvPr id="1038" name="Rectangle 10"/>
          <p:cNvSpPr/>
          <p:nvPr/>
        </p:nvSpPr>
        <p:spPr>
          <a:xfrm>
            <a:off x="5195727" y="5803265"/>
            <a:ext cx="1747998" cy="553085"/>
          </a:xfrm>
          <a:prstGeom prst="rect">
            <a:avLst/>
          </a:prstGeom>
          <a:noFill/>
          <a:ln w="9525">
            <a:noFill/>
          </a:ln>
        </p:spPr>
        <p:txBody>
          <a:bodyPr wrap="square">
            <a:spAutoFit/>
          </a:bodyPr>
          <a:lstStyle/>
          <a:p>
            <a:pPr>
              <a:spcBef>
                <a:spcPct val="20000"/>
              </a:spcBef>
              <a:buClr>
                <a:schemeClr val="hlink"/>
              </a:buClr>
              <a:buSzPct val="120000"/>
            </a:pPr>
            <a:r>
              <a:rPr sz="3000" b="1" baseline="0" dirty="0">
                <a:latin typeface="Arial" panose="020B0604020202020204" pitchFamily="34" charset="0"/>
                <a:cs typeface="Arial" panose="020B0604020202020204" pitchFamily="34" charset="0"/>
                <a:sym typeface="Symbol" panose="05050102010706020507" pitchFamily="18" charset="2"/>
              </a:rPr>
              <a:t> 2FeC</a:t>
            </a:r>
            <a:r>
              <a:rPr lang="en-US" sz="3000" b="1" baseline="0" dirty="0">
                <a:latin typeface="Arial" panose="020B0604020202020204" pitchFamily="34" charset="0"/>
                <a:cs typeface="Arial" panose="020B0604020202020204" pitchFamily="34" charset="0"/>
                <a:sym typeface="Symbol" panose="05050102010706020507" pitchFamily="18" charset="2"/>
              </a:rPr>
              <a:t>l</a:t>
            </a:r>
            <a:r>
              <a:rPr sz="3000" b="1" baseline="-25000" dirty="0">
                <a:latin typeface="Arial" panose="020B0604020202020204" pitchFamily="34" charset="0"/>
                <a:cs typeface="Arial" panose="020B0604020202020204" pitchFamily="34" charset="0"/>
                <a:sym typeface="Symbol" panose="05050102010706020507" pitchFamily="18" charset="2"/>
              </a:rPr>
              <a:t>3</a:t>
            </a:r>
          </a:p>
        </p:txBody>
      </p:sp>
      <p:graphicFrame>
        <p:nvGraphicFramePr>
          <p:cNvPr id="20" name="Object 34"/>
          <p:cNvGraphicFramePr>
            <a:graphicFrameLocks noGrp="1"/>
          </p:cNvGraphicFramePr>
          <p:nvPr>
            <p:ph sz="half" idx="2"/>
            <p:extLst>
              <p:ext uri="{D42A27DB-BD31-4B8C-83A1-F6EECF244321}">
                <p14:modId xmlns:p14="http://schemas.microsoft.com/office/powerpoint/2010/main" val="3613793432"/>
              </p:ext>
            </p:extLst>
          </p:nvPr>
        </p:nvGraphicFramePr>
        <p:xfrm>
          <a:off x="4082797" y="2356962"/>
          <a:ext cx="1144523" cy="649605"/>
        </p:xfrm>
        <a:graphic>
          <a:graphicData uri="http://schemas.openxmlformats.org/presentationml/2006/ole">
            <mc:AlternateContent xmlns:mc="http://schemas.openxmlformats.org/markup-compatibility/2006">
              <mc:Choice xmlns:v="urn:schemas-microsoft-com:vml" Requires="v">
                <p:oleObj spid="_x0000_s5129" r:id="rId7" imgW="431800" imgH="228600" progId="Equation.DSMT4">
                  <p:embed/>
                </p:oleObj>
              </mc:Choice>
              <mc:Fallback>
                <p:oleObj r:id="rId7" imgW="431800" imgH="228600" progId="Equation.DSMT4">
                  <p:embed/>
                  <p:pic>
                    <p:nvPicPr>
                      <p:cNvPr id="20" name="Object 34"/>
                      <p:cNvPicPr/>
                      <p:nvPr/>
                    </p:nvPicPr>
                    <p:blipFill>
                      <a:blip r:embed="rId4"/>
                      <a:stretch>
                        <a:fillRect/>
                      </a:stretch>
                    </p:blipFill>
                    <p:spPr>
                      <a:xfrm>
                        <a:off x="4082797" y="2356962"/>
                        <a:ext cx="1144523" cy="649605"/>
                      </a:xfrm>
                      <a:prstGeom prst="rect">
                        <a:avLst/>
                      </a:prstGeom>
                      <a:noFill/>
                      <a:ln w="38100">
                        <a:noFill/>
                        <a:miter/>
                      </a:ln>
                    </p:spPr>
                  </p:pic>
                </p:oleObj>
              </mc:Fallback>
            </mc:AlternateContent>
          </a:graphicData>
        </a:graphic>
      </p:graphicFrame>
      <p:sp>
        <p:nvSpPr>
          <p:cNvPr id="23" name="Text Box 22"/>
          <p:cNvSpPr txBox="1"/>
          <p:nvPr/>
        </p:nvSpPr>
        <p:spPr>
          <a:xfrm>
            <a:off x="6360745" y="2485043"/>
            <a:ext cx="2596333" cy="523220"/>
          </a:xfrm>
          <a:prstGeom prst="rect">
            <a:avLst/>
          </a:prstGeom>
          <a:noFill/>
        </p:spPr>
        <p:txBody>
          <a:bodyPr wrap="square" rtlCol="0">
            <a:spAutoFit/>
          </a:bodyPr>
          <a:lstStyle/>
          <a:p>
            <a:r>
              <a:rPr lang="en-US" sz="2800" b="1" i="1" dirty="0" err="1">
                <a:solidFill>
                  <a:srgbClr val="C00000"/>
                </a:solidFill>
                <a:latin typeface="Arial" panose="020B0604020202020204" pitchFamily="34" charset="0"/>
                <a:cs typeface="Arial" panose="020B0604020202020204" pitchFamily="34" charset="0"/>
              </a:rPr>
              <a:t>sắt</a:t>
            </a:r>
            <a:r>
              <a:rPr lang="en-US" sz="2800" b="1" i="1" dirty="0">
                <a:solidFill>
                  <a:srgbClr val="C00000"/>
                </a:solidFill>
                <a:latin typeface="Arial" panose="020B0604020202020204" pitchFamily="34" charset="0"/>
                <a:cs typeface="Arial" panose="020B0604020202020204" pitchFamily="34" charset="0"/>
              </a:rPr>
              <a:t> (II) </a:t>
            </a:r>
            <a:r>
              <a:rPr lang="en-US" sz="2800" b="1" i="1" dirty="0" err="1">
                <a:solidFill>
                  <a:srgbClr val="C00000"/>
                </a:solidFill>
                <a:latin typeface="Arial" panose="020B0604020202020204" pitchFamily="34" charset="0"/>
                <a:cs typeface="Arial" panose="020B0604020202020204" pitchFamily="34" charset="0"/>
              </a:rPr>
              <a:t>sunfua</a:t>
            </a:r>
            <a:endParaRPr lang="en-US" sz="2800" b="1" i="1" dirty="0">
              <a:solidFill>
                <a:srgbClr val="C00000"/>
              </a:solidFill>
              <a:latin typeface="Arial" panose="020B0604020202020204" pitchFamily="34" charset="0"/>
              <a:cs typeface="Arial" panose="020B0604020202020204" pitchFamily="34" charset="0"/>
            </a:endParaRPr>
          </a:p>
        </p:txBody>
      </p:sp>
      <p:sp>
        <p:nvSpPr>
          <p:cNvPr id="24" name="Text Box 23"/>
          <p:cNvSpPr txBox="1"/>
          <p:nvPr/>
        </p:nvSpPr>
        <p:spPr>
          <a:xfrm>
            <a:off x="6707224" y="4191000"/>
            <a:ext cx="1903376" cy="523220"/>
          </a:xfrm>
          <a:prstGeom prst="rect">
            <a:avLst/>
          </a:prstGeom>
          <a:noFill/>
        </p:spPr>
        <p:txBody>
          <a:bodyPr wrap="square" rtlCol="0">
            <a:spAutoFit/>
          </a:bodyPr>
          <a:lstStyle/>
          <a:p>
            <a:r>
              <a:rPr lang="en-US" sz="2800" b="1" i="1">
                <a:solidFill>
                  <a:srgbClr val="C00000"/>
                </a:solidFill>
                <a:latin typeface="Arial" panose="020B0604020202020204" pitchFamily="34" charset="0"/>
                <a:cs typeface="Arial" panose="020B0604020202020204" pitchFamily="34" charset="0"/>
              </a:rPr>
              <a:t>oxit sắt từ</a:t>
            </a:r>
          </a:p>
        </p:txBody>
      </p:sp>
      <p:sp>
        <p:nvSpPr>
          <p:cNvPr id="25" name="Text Box 24"/>
          <p:cNvSpPr txBox="1"/>
          <p:nvPr/>
        </p:nvSpPr>
        <p:spPr>
          <a:xfrm>
            <a:off x="6498772" y="5888990"/>
            <a:ext cx="2596333" cy="523220"/>
          </a:xfrm>
          <a:prstGeom prst="rect">
            <a:avLst/>
          </a:prstGeom>
          <a:noFill/>
        </p:spPr>
        <p:txBody>
          <a:bodyPr wrap="square" rtlCol="0">
            <a:spAutoFit/>
          </a:bodyPr>
          <a:lstStyle/>
          <a:p>
            <a:r>
              <a:rPr lang="en-US" sz="2800" b="1" i="1">
                <a:solidFill>
                  <a:srgbClr val="C00000"/>
                </a:solidFill>
                <a:latin typeface="Arial" panose="020B0604020202020204" pitchFamily="34" charset="0"/>
                <a:cs typeface="Arial" panose="020B0604020202020204" pitchFamily="34" charset="0"/>
              </a:rPr>
              <a:t>sắt (III) clorua</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ne 2"/>
          <p:cNvSpPr>
            <a:spLocks noChangeShapeType="1"/>
          </p:cNvSpPr>
          <p:nvPr/>
        </p:nvSpPr>
        <p:spPr bwMode="auto">
          <a:xfrm>
            <a:off x="1319988" y="727539"/>
            <a:ext cx="9144000" cy="0"/>
          </a:xfrm>
          <a:prstGeom prst="line">
            <a:avLst/>
          </a:prstGeom>
          <a:noFill/>
          <a:ln w="88900" cmpd="thickThin">
            <a:solidFill>
              <a:schemeClr val="bg1"/>
            </a:solidFill>
            <a:round/>
            <a:headEnd/>
            <a:tailEnd/>
          </a:ln>
          <a:extLst>
            <a:ext uri="{909E8E84-426E-40DD-AFC4-6F175D3DCCD1}">
              <a14:hiddenFill xmlns:a14="http://schemas.microsoft.com/office/drawing/2010/main">
                <a:noFill/>
              </a14:hiddenFill>
            </a:ext>
          </a:extLst>
        </p:spPr>
        <p:txBody>
          <a:bodyPr/>
          <a:lstStyle/>
          <a:p>
            <a:endParaRPr lang="en-US">
              <a:latin typeface="UTM Duepuntozero" panose="02040603050506020204" pitchFamily="18" charset="0"/>
            </a:endParaRPr>
          </a:p>
        </p:txBody>
      </p:sp>
      <p:sp>
        <p:nvSpPr>
          <p:cNvPr id="5" name="Rectangle 11"/>
          <p:cNvSpPr>
            <a:spLocks noChangeArrowheads="1"/>
          </p:cNvSpPr>
          <p:nvPr/>
        </p:nvSpPr>
        <p:spPr bwMode="auto">
          <a:xfrm>
            <a:off x="546264" y="1019808"/>
            <a:ext cx="737261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en-US" sz="4000" b="1" dirty="0">
                <a:solidFill>
                  <a:srgbClr val="FF0000"/>
                </a:solidFill>
                <a:latin typeface="UTM Duepuntozero" panose="02040603050506020204" pitchFamily="18" charset="0"/>
                <a:cs typeface="Arial" panose="020B0604020202020204" pitchFamily="34" charset="0"/>
              </a:rPr>
              <a:t>2. </a:t>
            </a:r>
            <a:r>
              <a:rPr lang="en-US" altLang="en-US" sz="4000" b="1" dirty="0" err="1">
                <a:solidFill>
                  <a:srgbClr val="FF0000"/>
                </a:solidFill>
                <a:latin typeface="UTM Duepuntozero" panose="02040603050506020204" pitchFamily="18" charset="0"/>
                <a:cs typeface="Arial" panose="020B0604020202020204" pitchFamily="34" charset="0"/>
              </a:rPr>
              <a:t>Tác</a:t>
            </a:r>
            <a:r>
              <a:rPr lang="en-US" altLang="en-US" sz="4000" b="1" dirty="0">
                <a:solidFill>
                  <a:srgbClr val="FF0000"/>
                </a:solidFill>
                <a:latin typeface="UTM Duepuntozero" panose="02040603050506020204" pitchFamily="18" charset="0"/>
                <a:cs typeface="Arial" panose="020B0604020202020204" pitchFamily="34" charset="0"/>
              </a:rPr>
              <a:t> </a:t>
            </a:r>
            <a:r>
              <a:rPr lang="en-US" altLang="en-US" sz="4000" b="1" dirty="0" err="1">
                <a:solidFill>
                  <a:srgbClr val="FF0000"/>
                </a:solidFill>
                <a:latin typeface="UTM Duepuntozero" panose="02040603050506020204" pitchFamily="18" charset="0"/>
                <a:cs typeface="Arial" panose="020B0604020202020204" pitchFamily="34" charset="0"/>
              </a:rPr>
              <a:t>dụng</a:t>
            </a:r>
            <a:r>
              <a:rPr lang="en-US" altLang="en-US" sz="4000" b="1" dirty="0">
                <a:solidFill>
                  <a:srgbClr val="FF0000"/>
                </a:solidFill>
                <a:latin typeface="UTM Duepuntozero" panose="02040603050506020204" pitchFamily="18" charset="0"/>
                <a:cs typeface="Arial" panose="020B0604020202020204" pitchFamily="34" charset="0"/>
              </a:rPr>
              <a:t> </a:t>
            </a:r>
            <a:r>
              <a:rPr lang="en-US" altLang="en-US" sz="4000" b="1" dirty="0" err="1">
                <a:solidFill>
                  <a:srgbClr val="FF0000"/>
                </a:solidFill>
                <a:latin typeface="UTM Duepuntozero" panose="02040603050506020204" pitchFamily="18" charset="0"/>
                <a:cs typeface="Arial" panose="020B0604020202020204" pitchFamily="34" charset="0"/>
              </a:rPr>
              <a:t>với</a:t>
            </a:r>
            <a:r>
              <a:rPr lang="en-US" altLang="en-US" sz="4000" b="1" dirty="0">
                <a:solidFill>
                  <a:srgbClr val="FF0000"/>
                </a:solidFill>
                <a:latin typeface="UTM Duepuntozero" panose="02040603050506020204" pitchFamily="18" charset="0"/>
                <a:cs typeface="Arial" panose="020B0604020202020204" pitchFamily="34" charset="0"/>
              </a:rPr>
              <a:t> dung </a:t>
            </a:r>
            <a:r>
              <a:rPr lang="en-US" altLang="en-US" sz="4000" b="1" dirty="0" err="1">
                <a:solidFill>
                  <a:srgbClr val="FF0000"/>
                </a:solidFill>
                <a:latin typeface="UTM Duepuntozero" panose="02040603050506020204" pitchFamily="18" charset="0"/>
                <a:cs typeface="Arial" panose="020B0604020202020204" pitchFamily="34" charset="0"/>
              </a:rPr>
              <a:t>dịch</a:t>
            </a:r>
            <a:r>
              <a:rPr lang="en-US" altLang="en-US" sz="4000" b="1" dirty="0">
                <a:solidFill>
                  <a:srgbClr val="FF0000"/>
                </a:solidFill>
                <a:latin typeface="UTM Duepuntozero" panose="02040603050506020204" pitchFamily="18" charset="0"/>
                <a:cs typeface="Arial" panose="020B0604020202020204" pitchFamily="34" charset="0"/>
              </a:rPr>
              <a:t> </a:t>
            </a:r>
            <a:r>
              <a:rPr lang="en-US" altLang="en-US" sz="4000" b="1" dirty="0" err="1">
                <a:solidFill>
                  <a:srgbClr val="FF0000"/>
                </a:solidFill>
                <a:latin typeface="UTM Duepuntozero" panose="02040603050506020204" pitchFamily="18" charset="0"/>
                <a:cs typeface="Arial" panose="020B0604020202020204" pitchFamily="34" charset="0"/>
              </a:rPr>
              <a:t>axit</a:t>
            </a:r>
            <a:endParaRPr lang="en-US" altLang="en-US" sz="4000" b="1" dirty="0">
              <a:solidFill>
                <a:srgbClr val="FF0000"/>
              </a:solidFill>
              <a:latin typeface="UTM Duepuntozero" panose="02040603050506020204" pitchFamily="18" charset="0"/>
              <a:cs typeface="Arial" panose="020B0604020202020204" pitchFamily="34" charset="0"/>
            </a:endParaRPr>
          </a:p>
        </p:txBody>
      </p:sp>
      <p:sp>
        <p:nvSpPr>
          <p:cNvPr id="6" name="Rectangle 14"/>
          <p:cNvSpPr>
            <a:spLocks noChangeArrowheads="1"/>
          </p:cNvSpPr>
          <p:nvPr/>
        </p:nvSpPr>
        <p:spPr bwMode="auto">
          <a:xfrm>
            <a:off x="516060" y="1640631"/>
            <a:ext cx="690288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en-US" sz="3600" b="1" dirty="0" err="1">
                <a:solidFill>
                  <a:srgbClr val="FFFF00"/>
                </a:solidFill>
                <a:latin typeface="UTM Duepuntozero" panose="02040603050506020204" pitchFamily="18" charset="0"/>
                <a:cs typeface="Arial" panose="020B0604020202020204" pitchFamily="34" charset="0"/>
              </a:rPr>
              <a:t>Tác</a:t>
            </a:r>
            <a:r>
              <a:rPr lang="en-US" altLang="en-US" sz="3600" b="1" dirty="0">
                <a:solidFill>
                  <a:srgbClr val="FFFF00"/>
                </a:solidFill>
                <a:latin typeface="UTM Duepuntozero" panose="02040603050506020204" pitchFamily="18" charset="0"/>
                <a:cs typeface="Arial" panose="020B0604020202020204" pitchFamily="34" charset="0"/>
              </a:rPr>
              <a:t> </a:t>
            </a:r>
            <a:r>
              <a:rPr lang="en-US" altLang="en-US" sz="3600" b="1" dirty="0" err="1">
                <a:solidFill>
                  <a:srgbClr val="FFFF00"/>
                </a:solidFill>
                <a:latin typeface="UTM Duepuntozero" panose="02040603050506020204" pitchFamily="18" charset="0"/>
                <a:cs typeface="Arial" panose="020B0604020202020204" pitchFamily="34" charset="0"/>
              </a:rPr>
              <a:t>dụng</a:t>
            </a:r>
            <a:r>
              <a:rPr lang="en-US" altLang="en-US" sz="3600" b="1" dirty="0">
                <a:solidFill>
                  <a:srgbClr val="FFFF00"/>
                </a:solidFill>
                <a:latin typeface="UTM Duepuntozero" panose="02040603050506020204" pitchFamily="18" charset="0"/>
                <a:cs typeface="Arial" panose="020B0604020202020204" pitchFamily="34" charset="0"/>
              </a:rPr>
              <a:t> </a:t>
            </a:r>
            <a:r>
              <a:rPr lang="en-US" altLang="en-US" sz="3600" b="1" dirty="0" err="1">
                <a:solidFill>
                  <a:srgbClr val="FFFF00"/>
                </a:solidFill>
                <a:latin typeface="UTM Duepuntozero" panose="02040603050506020204" pitchFamily="18" charset="0"/>
                <a:cs typeface="Arial" panose="020B0604020202020204" pitchFamily="34" charset="0"/>
              </a:rPr>
              <a:t>với</a:t>
            </a:r>
            <a:r>
              <a:rPr lang="en-US" altLang="en-US" sz="3600" b="1" dirty="0">
                <a:solidFill>
                  <a:srgbClr val="FFFF00"/>
                </a:solidFill>
                <a:latin typeface="UTM Duepuntozero" panose="02040603050506020204" pitchFamily="18" charset="0"/>
                <a:cs typeface="Arial" panose="020B0604020202020204" pitchFamily="34" charset="0"/>
              </a:rPr>
              <a:t> dd HCl ; H</a:t>
            </a:r>
            <a:r>
              <a:rPr lang="en-US" altLang="en-US" sz="3600" b="1" baseline="-25000" dirty="0">
                <a:solidFill>
                  <a:srgbClr val="FFFF00"/>
                </a:solidFill>
                <a:latin typeface="UTM Duepuntozero" panose="02040603050506020204" pitchFamily="18" charset="0"/>
                <a:cs typeface="Arial" panose="020B0604020202020204" pitchFamily="34" charset="0"/>
              </a:rPr>
              <a:t>2</a:t>
            </a:r>
            <a:r>
              <a:rPr lang="en-US" altLang="en-US" sz="3600" b="1" dirty="0">
                <a:solidFill>
                  <a:srgbClr val="FFFF00"/>
                </a:solidFill>
                <a:latin typeface="UTM Duepuntozero" panose="02040603050506020204" pitchFamily="18" charset="0"/>
                <a:cs typeface="Arial" panose="020B0604020202020204" pitchFamily="34" charset="0"/>
              </a:rPr>
              <a:t>SO</a:t>
            </a:r>
            <a:r>
              <a:rPr lang="en-US" altLang="en-US" sz="3600" b="1" baseline="-25000" dirty="0">
                <a:solidFill>
                  <a:srgbClr val="FFFF00"/>
                </a:solidFill>
                <a:latin typeface="UTM Duepuntozero" panose="02040603050506020204" pitchFamily="18" charset="0"/>
                <a:cs typeface="Arial" panose="020B0604020202020204" pitchFamily="34" charset="0"/>
              </a:rPr>
              <a:t>4</a:t>
            </a:r>
            <a:r>
              <a:rPr lang="en-US" altLang="en-US" sz="3600" b="1" dirty="0">
                <a:solidFill>
                  <a:srgbClr val="FFFF00"/>
                </a:solidFill>
                <a:latin typeface="UTM Duepuntozero" panose="02040603050506020204" pitchFamily="18" charset="0"/>
                <a:cs typeface="Arial" panose="020B0604020202020204" pitchFamily="34" charset="0"/>
              </a:rPr>
              <a:t> </a:t>
            </a:r>
            <a:r>
              <a:rPr lang="en-US" altLang="en-US" sz="3600" b="1" dirty="0" err="1">
                <a:solidFill>
                  <a:srgbClr val="FFFF00"/>
                </a:solidFill>
                <a:latin typeface="UTM Duepuntozero" panose="02040603050506020204" pitchFamily="18" charset="0"/>
                <a:cs typeface="Arial" panose="020B0604020202020204" pitchFamily="34" charset="0"/>
              </a:rPr>
              <a:t>loãng</a:t>
            </a:r>
            <a:endParaRPr lang="en-US" altLang="en-US" sz="3600" b="1" dirty="0">
              <a:solidFill>
                <a:srgbClr val="FFFF00"/>
              </a:solidFill>
              <a:latin typeface="UTM Duepuntozero" panose="020406030505060202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25" name="Rectangle 24"/>
              <p:cNvSpPr/>
              <p:nvPr/>
            </p:nvSpPr>
            <p:spPr>
              <a:xfrm>
                <a:off x="546265" y="2483739"/>
                <a:ext cx="6543648" cy="707886"/>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en-US" sz="4000" b="1" i="0" smtClean="0">
                          <a:solidFill>
                            <a:schemeClr val="bg1"/>
                          </a:solidFill>
                          <a:latin typeface="Cambria Math" panose="02040503050406030204" pitchFamily="18" charset="0"/>
                        </a:rPr>
                        <m:t>𝐅𝐞</m:t>
                      </m:r>
                      <m:r>
                        <a:rPr lang="en-US" sz="4000" b="1" i="0">
                          <a:solidFill>
                            <a:schemeClr val="bg1"/>
                          </a:solidFill>
                          <a:latin typeface="Cambria Math" panose="02040503050406030204" pitchFamily="18" charset="0"/>
                        </a:rPr>
                        <m:t>+</m:t>
                      </m:r>
                      <m:r>
                        <a:rPr lang="en-US" sz="4000" b="1" i="0">
                          <a:solidFill>
                            <a:schemeClr val="bg1"/>
                          </a:solidFill>
                          <a:latin typeface="Cambria Math" panose="02040503050406030204" pitchFamily="18" charset="0"/>
                        </a:rPr>
                        <m:t>𝟐𝐇𝐂𝐥</m:t>
                      </m:r>
                      <m:r>
                        <a:rPr lang="en-US" sz="4000" b="1" i="0">
                          <a:solidFill>
                            <a:schemeClr val="bg1"/>
                          </a:solidFill>
                          <a:latin typeface="Cambria Math" panose="02040503050406030204" pitchFamily="18" charset="0"/>
                        </a:rPr>
                        <m:t>→</m:t>
                      </m:r>
                      <m:r>
                        <a:rPr lang="en-US" sz="4000" b="1" i="0">
                          <a:solidFill>
                            <a:schemeClr val="bg1"/>
                          </a:solidFill>
                          <a:latin typeface="Cambria Math" panose="02040503050406030204" pitchFamily="18" charset="0"/>
                        </a:rPr>
                        <m:t>𝐅𝐞𝐂</m:t>
                      </m:r>
                      <m:sSub>
                        <m:sSubPr>
                          <m:ctrlPr>
                            <a:rPr lang="en-US" sz="4000" b="1" i="1">
                              <a:solidFill>
                                <a:schemeClr val="bg1"/>
                              </a:solidFill>
                              <a:latin typeface="Cambria Math" panose="02040503050406030204" pitchFamily="18" charset="0"/>
                            </a:rPr>
                          </m:ctrlPr>
                        </m:sSubPr>
                        <m:e>
                          <m:r>
                            <a:rPr lang="en-US" sz="4000" b="1" i="0">
                              <a:solidFill>
                                <a:schemeClr val="bg1"/>
                              </a:solidFill>
                              <a:latin typeface="Cambria Math" panose="02040503050406030204" pitchFamily="18" charset="0"/>
                            </a:rPr>
                            <m:t>𝐥</m:t>
                          </m:r>
                        </m:e>
                        <m:sub>
                          <m:r>
                            <a:rPr lang="en-US" sz="4000" b="1" i="0">
                              <a:solidFill>
                                <a:schemeClr val="bg1"/>
                              </a:solidFill>
                              <a:latin typeface="Cambria Math" panose="02040503050406030204" pitchFamily="18" charset="0"/>
                            </a:rPr>
                            <m:t>𝟐</m:t>
                          </m:r>
                        </m:sub>
                      </m:sSub>
                      <m:r>
                        <a:rPr lang="en-US" sz="4000" b="1" i="0">
                          <a:solidFill>
                            <a:schemeClr val="bg1"/>
                          </a:solidFill>
                          <a:latin typeface="Cambria Math" panose="02040503050406030204" pitchFamily="18" charset="0"/>
                        </a:rPr>
                        <m:t>+</m:t>
                      </m:r>
                      <m:sSub>
                        <m:sSubPr>
                          <m:ctrlPr>
                            <a:rPr lang="en-US" sz="4000" b="1" i="1">
                              <a:solidFill>
                                <a:schemeClr val="bg1"/>
                              </a:solidFill>
                              <a:latin typeface="Cambria Math" panose="02040503050406030204" pitchFamily="18" charset="0"/>
                            </a:rPr>
                          </m:ctrlPr>
                        </m:sSubPr>
                        <m:e>
                          <m:r>
                            <a:rPr lang="en-US" sz="4000" b="1" i="0">
                              <a:solidFill>
                                <a:schemeClr val="bg1"/>
                              </a:solidFill>
                              <a:latin typeface="Cambria Math" panose="02040503050406030204" pitchFamily="18" charset="0"/>
                            </a:rPr>
                            <m:t>𝐇</m:t>
                          </m:r>
                        </m:e>
                        <m:sub>
                          <m:r>
                            <a:rPr lang="en-US" sz="4000" b="1" i="0">
                              <a:solidFill>
                                <a:schemeClr val="bg1"/>
                              </a:solidFill>
                              <a:latin typeface="Cambria Math" panose="02040503050406030204" pitchFamily="18" charset="0"/>
                            </a:rPr>
                            <m:t>𝟐</m:t>
                          </m:r>
                        </m:sub>
                      </m:sSub>
                      <m:r>
                        <a:rPr lang="en-US" sz="4000" b="1" i="0">
                          <a:solidFill>
                            <a:schemeClr val="bg1"/>
                          </a:solidFill>
                          <a:latin typeface="Cambria Math" panose="02040503050406030204" pitchFamily="18" charset="0"/>
                        </a:rPr>
                        <m:t>↑</m:t>
                      </m:r>
                    </m:oMath>
                  </m:oMathPara>
                </a14:m>
                <a:endParaRPr lang="en-US" sz="4000" b="1">
                  <a:solidFill>
                    <a:schemeClr val="bg1"/>
                  </a:solidFill>
                  <a:latin typeface="UTM Duepuntozero" panose="02040603050506020204" pitchFamily="18" charset="0"/>
                </a:endParaRPr>
              </a:p>
            </p:txBody>
          </p:sp>
        </mc:Choice>
        <mc:Fallback xmlns="">
          <p:sp>
            <p:nvSpPr>
              <p:cNvPr id="25" name="Rectangle 24"/>
              <p:cNvSpPr>
                <a:spLocks noRot="1" noChangeAspect="1" noMove="1" noResize="1" noEditPoints="1" noAdjustHandles="1" noChangeArrowheads="1" noChangeShapeType="1" noTextEdit="1"/>
              </p:cNvSpPr>
              <p:nvPr/>
            </p:nvSpPr>
            <p:spPr>
              <a:xfrm>
                <a:off x="546265" y="2483739"/>
                <a:ext cx="6543648" cy="707886"/>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546265" y="3364932"/>
                <a:ext cx="7577319" cy="646331"/>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en-US" sz="3600" b="1" i="0" smtClean="0">
                          <a:solidFill>
                            <a:schemeClr val="bg1"/>
                          </a:solidFill>
                          <a:latin typeface="Cambria Math" panose="02040503050406030204" pitchFamily="18" charset="0"/>
                        </a:rPr>
                        <m:t>𝐅𝐞</m:t>
                      </m:r>
                      <m:r>
                        <a:rPr lang="en-US" sz="3600" b="1" i="0">
                          <a:solidFill>
                            <a:schemeClr val="bg1"/>
                          </a:solidFill>
                          <a:latin typeface="Cambria Math" panose="02040503050406030204" pitchFamily="18" charset="0"/>
                        </a:rPr>
                        <m:t>+</m:t>
                      </m:r>
                      <m:sSub>
                        <m:sSubPr>
                          <m:ctrlPr>
                            <a:rPr lang="en-US" sz="3600" b="1" i="1">
                              <a:solidFill>
                                <a:schemeClr val="bg1"/>
                              </a:solidFill>
                              <a:latin typeface="Cambria Math" panose="02040503050406030204" pitchFamily="18" charset="0"/>
                            </a:rPr>
                          </m:ctrlPr>
                        </m:sSubPr>
                        <m:e>
                          <m:r>
                            <a:rPr lang="en-US" sz="3600" b="1" i="0">
                              <a:solidFill>
                                <a:schemeClr val="bg1"/>
                              </a:solidFill>
                              <a:latin typeface="Cambria Math" panose="02040503050406030204" pitchFamily="18" charset="0"/>
                            </a:rPr>
                            <m:t>𝐇</m:t>
                          </m:r>
                        </m:e>
                        <m:sub>
                          <m:r>
                            <a:rPr lang="en-US" sz="3600" b="1" i="0">
                              <a:solidFill>
                                <a:schemeClr val="bg1"/>
                              </a:solidFill>
                              <a:latin typeface="Cambria Math" panose="02040503050406030204" pitchFamily="18" charset="0"/>
                            </a:rPr>
                            <m:t>𝟐</m:t>
                          </m:r>
                        </m:sub>
                      </m:sSub>
                      <m:r>
                        <a:rPr lang="en-US" sz="3600" b="1" i="0">
                          <a:solidFill>
                            <a:schemeClr val="bg1"/>
                          </a:solidFill>
                          <a:latin typeface="Cambria Math" panose="02040503050406030204" pitchFamily="18" charset="0"/>
                        </a:rPr>
                        <m:t>𝐒</m:t>
                      </m:r>
                      <m:sSub>
                        <m:sSubPr>
                          <m:ctrlPr>
                            <a:rPr lang="en-US" sz="3600" b="1" i="1">
                              <a:solidFill>
                                <a:schemeClr val="bg1"/>
                              </a:solidFill>
                              <a:latin typeface="Cambria Math" panose="02040503050406030204" pitchFamily="18" charset="0"/>
                            </a:rPr>
                          </m:ctrlPr>
                        </m:sSubPr>
                        <m:e>
                          <m:r>
                            <a:rPr lang="en-US" sz="3600" b="1" i="0">
                              <a:solidFill>
                                <a:schemeClr val="bg1"/>
                              </a:solidFill>
                              <a:latin typeface="Cambria Math" panose="02040503050406030204" pitchFamily="18" charset="0"/>
                            </a:rPr>
                            <m:t>𝐎</m:t>
                          </m:r>
                        </m:e>
                        <m:sub>
                          <m:r>
                            <a:rPr lang="en-US" sz="3600" b="1" i="0">
                              <a:solidFill>
                                <a:schemeClr val="bg1"/>
                              </a:solidFill>
                              <a:latin typeface="Cambria Math" panose="02040503050406030204" pitchFamily="18" charset="0"/>
                            </a:rPr>
                            <m:t>𝟒</m:t>
                          </m:r>
                        </m:sub>
                      </m:sSub>
                      <m:r>
                        <a:rPr lang="en-US" sz="3600" b="1" i="0">
                          <a:solidFill>
                            <a:schemeClr val="bg1"/>
                          </a:solidFill>
                          <a:latin typeface="Cambria Math" panose="02040503050406030204" pitchFamily="18" charset="0"/>
                        </a:rPr>
                        <m:t>𝐥</m:t>
                      </m:r>
                      <m:r>
                        <a:rPr lang="en-US" sz="3600" b="1" i="0" smtClean="0">
                          <a:solidFill>
                            <a:schemeClr val="bg1"/>
                          </a:solidFill>
                          <a:latin typeface="Cambria Math" panose="02040503050406030204" pitchFamily="18" charset="0"/>
                        </a:rPr>
                        <m:t>𝐨</m:t>
                      </m:r>
                      <m:r>
                        <a:rPr lang="en-US" sz="3600" b="1" i="0" smtClean="0">
                          <a:solidFill>
                            <a:schemeClr val="bg1"/>
                          </a:solidFill>
                          <a:latin typeface="Cambria Math" panose="02040503050406030204" pitchFamily="18" charset="0"/>
                        </a:rPr>
                        <m:t>ã</m:t>
                      </m:r>
                      <m:r>
                        <a:rPr lang="en-US" sz="3600" b="1" i="0" smtClean="0">
                          <a:solidFill>
                            <a:schemeClr val="bg1"/>
                          </a:solidFill>
                          <a:latin typeface="Cambria Math" panose="02040503050406030204" pitchFamily="18" charset="0"/>
                        </a:rPr>
                        <m:t>𝐧𝐠</m:t>
                      </m:r>
                      <m:r>
                        <a:rPr lang="en-US" sz="3600" b="1" i="0">
                          <a:solidFill>
                            <a:schemeClr val="bg1"/>
                          </a:solidFill>
                          <a:latin typeface="Cambria Math" panose="02040503050406030204" pitchFamily="18" charset="0"/>
                        </a:rPr>
                        <m:t>→</m:t>
                      </m:r>
                      <m:r>
                        <a:rPr lang="en-US" sz="3600" b="1" i="0" smtClean="0">
                          <a:solidFill>
                            <a:schemeClr val="bg1"/>
                          </a:solidFill>
                          <a:latin typeface="Cambria Math" panose="02040503050406030204" pitchFamily="18" charset="0"/>
                        </a:rPr>
                        <m:t> </m:t>
                      </m:r>
                      <m:r>
                        <a:rPr lang="en-US" sz="3600" b="1" i="0">
                          <a:solidFill>
                            <a:schemeClr val="bg1"/>
                          </a:solidFill>
                          <a:latin typeface="Cambria Math" panose="02040503050406030204" pitchFamily="18" charset="0"/>
                        </a:rPr>
                        <m:t>𝐅𝐞𝐒</m:t>
                      </m:r>
                      <m:sSub>
                        <m:sSubPr>
                          <m:ctrlPr>
                            <a:rPr lang="en-US" sz="3600" b="1" i="1">
                              <a:solidFill>
                                <a:schemeClr val="bg1"/>
                              </a:solidFill>
                              <a:latin typeface="Cambria Math" panose="02040503050406030204" pitchFamily="18" charset="0"/>
                            </a:rPr>
                          </m:ctrlPr>
                        </m:sSubPr>
                        <m:e>
                          <m:r>
                            <a:rPr lang="en-US" sz="3600" b="1" i="0">
                              <a:solidFill>
                                <a:schemeClr val="bg1"/>
                              </a:solidFill>
                              <a:latin typeface="Cambria Math" panose="02040503050406030204" pitchFamily="18" charset="0"/>
                            </a:rPr>
                            <m:t>𝐎</m:t>
                          </m:r>
                        </m:e>
                        <m:sub>
                          <m:r>
                            <a:rPr lang="en-US" sz="3600" b="1" i="0">
                              <a:solidFill>
                                <a:schemeClr val="bg1"/>
                              </a:solidFill>
                              <a:latin typeface="Cambria Math" panose="02040503050406030204" pitchFamily="18" charset="0"/>
                            </a:rPr>
                            <m:t>𝟒</m:t>
                          </m:r>
                        </m:sub>
                      </m:sSub>
                      <m:r>
                        <a:rPr lang="en-US" sz="3600" b="1" i="0">
                          <a:solidFill>
                            <a:schemeClr val="bg1"/>
                          </a:solidFill>
                          <a:latin typeface="Cambria Math" panose="02040503050406030204" pitchFamily="18" charset="0"/>
                        </a:rPr>
                        <m:t>+</m:t>
                      </m:r>
                      <m:sSub>
                        <m:sSubPr>
                          <m:ctrlPr>
                            <a:rPr lang="en-US" sz="3600" b="1" i="1">
                              <a:solidFill>
                                <a:schemeClr val="bg1"/>
                              </a:solidFill>
                              <a:latin typeface="Cambria Math" panose="02040503050406030204" pitchFamily="18" charset="0"/>
                            </a:rPr>
                          </m:ctrlPr>
                        </m:sSubPr>
                        <m:e>
                          <m:r>
                            <a:rPr lang="en-US" sz="3600" b="1" i="0">
                              <a:solidFill>
                                <a:schemeClr val="bg1"/>
                              </a:solidFill>
                              <a:latin typeface="Cambria Math" panose="02040503050406030204" pitchFamily="18" charset="0"/>
                            </a:rPr>
                            <m:t>𝐇</m:t>
                          </m:r>
                        </m:e>
                        <m:sub>
                          <m:r>
                            <a:rPr lang="en-US" sz="3600" b="1" i="0">
                              <a:solidFill>
                                <a:schemeClr val="bg1"/>
                              </a:solidFill>
                              <a:latin typeface="Cambria Math" panose="02040503050406030204" pitchFamily="18" charset="0"/>
                            </a:rPr>
                            <m:t>𝟐</m:t>
                          </m:r>
                        </m:sub>
                      </m:sSub>
                      <m:r>
                        <a:rPr lang="en-US" sz="3600" b="1" i="0">
                          <a:solidFill>
                            <a:schemeClr val="bg1"/>
                          </a:solidFill>
                          <a:latin typeface="Cambria Math" panose="02040503050406030204" pitchFamily="18" charset="0"/>
                        </a:rPr>
                        <m:t>↑</m:t>
                      </m:r>
                    </m:oMath>
                  </m:oMathPara>
                </a14:m>
                <a:endParaRPr lang="en-US" sz="3600" b="1">
                  <a:solidFill>
                    <a:schemeClr val="bg1"/>
                  </a:solidFill>
                  <a:latin typeface="UTM Duepuntozero" panose="02040603050506020204" pitchFamily="18" charset="0"/>
                </a:endParaRPr>
              </a:p>
            </p:txBody>
          </p:sp>
        </mc:Choice>
        <mc:Fallback xmlns="">
          <p:sp>
            <p:nvSpPr>
              <p:cNvPr id="26" name="Rectangle 25"/>
              <p:cNvSpPr>
                <a:spLocks noRot="1" noChangeAspect="1" noMove="1" noResize="1" noEditPoints="1" noAdjustHandles="1" noChangeArrowheads="1" noChangeShapeType="1" noTextEdit="1"/>
              </p:cNvSpPr>
              <p:nvPr/>
            </p:nvSpPr>
            <p:spPr>
              <a:xfrm>
                <a:off x="546265" y="3364932"/>
                <a:ext cx="7577319" cy="646331"/>
              </a:xfrm>
              <a:prstGeom prst="rect">
                <a:avLst/>
              </a:prstGeom>
              <a:blipFill>
                <a:blip r:embed="rId3"/>
                <a:stretch>
                  <a:fillRect/>
                </a:stretch>
              </a:blipFill>
            </p:spPr>
            <p:txBody>
              <a:bodyPr/>
              <a:lstStyle/>
              <a:p>
                <a:r>
                  <a:rPr lang="en-US">
                    <a:noFill/>
                  </a:rPr>
                  <a:t> </a:t>
                </a:r>
              </a:p>
            </p:txBody>
          </p:sp>
        </mc:Fallback>
      </mc:AlternateContent>
      <p:pic>
        <p:nvPicPr>
          <p:cNvPr id="29" name="Picture 28"/>
          <p:cNvPicPr>
            <a:picLocks noChangeAspect="1"/>
          </p:cNvPicPr>
          <p:nvPr/>
        </p:nvPicPr>
        <p:blipFill>
          <a:blip r:embed="rId4">
            <a:extLst>
              <a:ext uri="{BEBA8EAE-BF5A-486C-A8C5-ECC9F3942E4B}">
                <a14:imgProps xmlns:a14="http://schemas.microsoft.com/office/drawing/2010/main">
                  <a14:imgLayer r:embed="rId5">
                    <a14:imgEffect>
                      <a14:backgroundRemoval t="0" b="97842" l="9945" r="89503"/>
                    </a14:imgEffect>
                  </a14:imgLayer>
                </a14:imgProps>
              </a:ext>
            </a:extLst>
          </a:blip>
          <a:stretch>
            <a:fillRect/>
          </a:stretch>
        </p:blipFill>
        <p:spPr>
          <a:xfrm>
            <a:off x="9679270" y="1513283"/>
            <a:ext cx="2494566" cy="3831433"/>
          </a:xfrm>
          <a:prstGeom prst="rect">
            <a:avLst/>
          </a:prstGeom>
        </p:spPr>
      </p:pic>
      <p:sp>
        <p:nvSpPr>
          <p:cNvPr id="12" name="Text Box 102">
            <a:extLst>
              <a:ext uri="{FF2B5EF4-FFF2-40B4-BE49-F238E27FC236}">
                <a16:creationId xmlns:a16="http://schemas.microsoft.com/office/drawing/2014/main" id="{104E99AF-C1F7-42F3-AC18-37744C413930}"/>
              </a:ext>
            </a:extLst>
          </p:cNvPr>
          <p:cNvSpPr txBox="1">
            <a:spLocks noChangeArrowheads="1"/>
          </p:cNvSpPr>
          <p:nvPr/>
        </p:nvSpPr>
        <p:spPr bwMode="auto">
          <a:xfrm>
            <a:off x="3629528" y="61070"/>
            <a:ext cx="4866554" cy="707886"/>
          </a:xfrm>
          <a:prstGeom prst="rect">
            <a:avLst/>
          </a:prstGeom>
          <a:ln>
            <a:headEnd type="none" w="sm" len="sm"/>
            <a:tailEnd type="none" w="sm" len="sm"/>
          </a:ln>
        </p:spPr>
        <p:style>
          <a:lnRef idx="2">
            <a:schemeClr val="accent5"/>
          </a:lnRef>
          <a:fillRef idx="1">
            <a:schemeClr val="lt1"/>
          </a:fillRef>
          <a:effectRef idx="0">
            <a:schemeClr val="accent5"/>
          </a:effectRef>
          <a:fontRef idx="minor">
            <a:schemeClr val="dk1"/>
          </a:fontRef>
        </p:style>
        <p:txBody>
          <a:bodyPr wrap="square">
            <a:spAutoFit/>
          </a:bodyPr>
          <a:lstStyle/>
          <a:p>
            <a:pPr algn="ctr">
              <a:spcBef>
                <a:spcPct val="50000"/>
              </a:spcBef>
              <a:defRPr/>
            </a:pPr>
            <a:r>
              <a:rPr lang="en-US" sz="4000" b="1">
                <a:solidFill>
                  <a:srgbClr val="0000CC"/>
                </a:solidFill>
                <a:latin typeface="UTM Duepuntozero" panose="02040603050506020204" pitchFamily="18" charset="0"/>
                <a:cs typeface="Times New Roman" pitchFamily="18" charset="0"/>
              </a:rPr>
              <a:t>II</a:t>
            </a:r>
            <a:r>
              <a:rPr lang="en-US" sz="4000" b="1" dirty="0">
                <a:solidFill>
                  <a:srgbClr val="0000CC"/>
                </a:solidFill>
                <a:latin typeface="UTM Duepuntozero" panose="02040603050506020204" pitchFamily="18" charset="0"/>
                <a:cs typeface="Times New Roman" pitchFamily="18" charset="0"/>
              </a:rPr>
              <a:t>I</a:t>
            </a:r>
            <a:r>
              <a:rPr lang="en-US" sz="4000" b="1">
                <a:solidFill>
                  <a:srgbClr val="0000CC"/>
                </a:solidFill>
                <a:latin typeface="UTM Duepuntozero" panose="02040603050506020204" pitchFamily="18" charset="0"/>
                <a:cs typeface="Times New Roman" pitchFamily="18" charset="0"/>
              </a:rPr>
              <a:t>. TÍNH CHẤT HÓA HỌC</a:t>
            </a:r>
            <a:endParaRPr lang="en-US" sz="4000" b="1" dirty="0">
              <a:solidFill>
                <a:srgbClr val="0000CC"/>
              </a:solidFill>
              <a:latin typeface="UTM Duepuntozero" panose="02040603050506020204" pitchFamily="18" charset="0"/>
              <a:cs typeface="Times New Roman" pitchFamily="18" charset="0"/>
            </a:endParaRPr>
          </a:p>
        </p:txBody>
      </p:sp>
      <p:sp>
        <p:nvSpPr>
          <p:cNvPr id="13" name="Rectangle 13">
            <a:extLst>
              <a:ext uri="{FF2B5EF4-FFF2-40B4-BE49-F238E27FC236}">
                <a16:creationId xmlns:a16="http://schemas.microsoft.com/office/drawing/2014/main" id="{2EECABA4-FD00-441D-A457-2CE3C6794743}"/>
              </a:ext>
            </a:extLst>
          </p:cNvPr>
          <p:cNvSpPr>
            <a:spLocks noChangeArrowheads="1"/>
          </p:cNvSpPr>
          <p:nvPr/>
        </p:nvSpPr>
        <p:spPr bwMode="auto">
          <a:xfrm>
            <a:off x="262380" y="770614"/>
            <a:ext cx="11929620" cy="76200"/>
          </a:xfrm>
          <a:prstGeom prst="rect">
            <a:avLst/>
          </a:prstGeom>
          <a:gradFill rotWithShape="1">
            <a:gsLst>
              <a:gs pos="0">
                <a:srgbClr val="765E76"/>
              </a:gs>
              <a:gs pos="50000">
                <a:srgbClr val="FFCCFF"/>
              </a:gs>
              <a:gs pos="100000">
                <a:srgbClr val="765E76"/>
              </a:gs>
            </a:gsLst>
            <a:lin ang="5400000" scaled="1"/>
          </a:gradFill>
          <a:ln w="9525">
            <a:solidFill>
              <a:schemeClr val="tx1"/>
            </a:solidFill>
            <a:miter lim="800000"/>
            <a:headEnd/>
            <a:tailEnd/>
          </a:ln>
        </p:spPr>
        <p:txBody>
          <a:bodyPr wrap="none" anchor="ct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endParaRPr lang="en-US" altLang="en-US"/>
          </a:p>
        </p:txBody>
      </p:sp>
    </p:spTree>
    <p:extLst>
      <p:ext uri="{BB962C8B-B14F-4D97-AF65-F5344CB8AC3E}">
        <p14:creationId xmlns:p14="http://schemas.microsoft.com/office/powerpoint/2010/main" val="3324179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5" grpId="0"/>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hlinkClick r:id="rId2" action="ppaction://hlinkfile"/>
          </p:cNvPr>
          <p:cNvSpPr>
            <a:spLocks noGrp="1"/>
          </p:cNvSpPr>
          <p:nvPr/>
        </p:nvSpPr>
        <p:spPr>
          <a:xfrm>
            <a:off x="203835" y="203200"/>
            <a:ext cx="11706860" cy="11233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200" b="1" dirty="0">
                <a:solidFill>
                  <a:srgbClr val="FF0000"/>
                </a:solidFill>
                <a:latin typeface="Arial" panose="020B0604020202020204" pitchFamily="34" charset="0"/>
                <a:cs typeface="Arial" panose="020B0604020202020204" pitchFamily="34" charset="0"/>
              </a:rPr>
              <a:t>II. </a:t>
            </a:r>
            <a:r>
              <a:rPr lang="en-US" sz="3200" b="1" dirty="0" err="1">
                <a:solidFill>
                  <a:srgbClr val="FF0000"/>
                </a:solidFill>
                <a:latin typeface="Arial" panose="020B0604020202020204" pitchFamily="34" charset="0"/>
                <a:cs typeface="Arial" panose="020B0604020202020204" pitchFamily="34" charset="0"/>
              </a:rPr>
              <a:t>Tính</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chất</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hóa</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học</a:t>
            </a:r>
            <a:endParaRPr lang="en-US" sz="3200" b="1" dirty="0">
              <a:solidFill>
                <a:srgbClr val="FF0000"/>
              </a:solidFill>
              <a:latin typeface="Arial" panose="020B0604020202020204" pitchFamily="34" charset="0"/>
              <a:cs typeface="Arial" panose="020B0604020202020204" pitchFamily="34" charset="0"/>
            </a:endParaRPr>
          </a:p>
          <a:p>
            <a:pPr>
              <a:lnSpc>
                <a:spcPct val="100000"/>
              </a:lnSpc>
            </a:pPr>
            <a:r>
              <a:rPr lang="en-US" sz="3200" b="1" dirty="0">
                <a:solidFill>
                  <a:srgbClr val="FFFF00"/>
                </a:solidFill>
                <a:latin typeface="Arial" panose="020B0604020202020204" pitchFamily="34" charset="0"/>
                <a:cs typeface="Arial" panose="020B0604020202020204" pitchFamily="34" charset="0"/>
              </a:rPr>
              <a:t>	3. </a:t>
            </a:r>
            <a:r>
              <a:rPr lang="en-US" sz="3200" b="1" dirty="0" err="1">
                <a:solidFill>
                  <a:srgbClr val="FFFF00"/>
                </a:solidFill>
                <a:latin typeface="Arial" panose="020B0604020202020204" pitchFamily="34" charset="0"/>
                <a:cs typeface="Arial" panose="020B0604020202020204" pitchFamily="34" charset="0"/>
              </a:rPr>
              <a:t>Tác</a:t>
            </a:r>
            <a:r>
              <a:rPr lang="en-US" sz="3200" b="1" dirty="0">
                <a:solidFill>
                  <a:srgbClr val="FFFF00"/>
                </a:solidFill>
                <a:latin typeface="Arial" panose="020B0604020202020204" pitchFamily="34" charset="0"/>
                <a:cs typeface="Arial" panose="020B0604020202020204" pitchFamily="34" charset="0"/>
              </a:rPr>
              <a:t> </a:t>
            </a:r>
            <a:r>
              <a:rPr lang="en-US" sz="3200" b="1" dirty="0" err="1">
                <a:solidFill>
                  <a:srgbClr val="FFFF00"/>
                </a:solidFill>
                <a:latin typeface="Arial" panose="020B0604020202020204" pitchFamily="34" charset="0"/>
                <a:cs typeface="Arial" panose="020B0604020202020204" pitchFamily="34" charset="0"/>
              </a:rPr>
              <a:t>dụng</a:t>
            </a:r>
            <a:r>
              <a:rPr lang="en-US" sz="3200" b="1" dirty="0">
                <a:solidFill>
                  <a:srgbClr val="FFFF00"/>
                </a:solidFill>
                <a:latin typeface="Arial" panose="020B0604020202020204" pitchFamily="34" charset="0"/>
                <a:cs typeface="Arial" panose="020B0604020202020204" pitchFamily="34" charset="0"/>
              </a:rPr>
              <a:t> </a:t>
            </a:r>
            <a:r>
              <a:rPr lang="en-US" sz="3200" b="1" dirty="0" err="1">
                <a:solidFill>
                  <a:srgbClr val="FFFF00"/>
                </a:solidFill>
                <a:latin typeface="Arial" panose="020B0604020202020204" pitchFamily="34" charset="0"/>
                <a:cs typeface="Arial" panose="020B0604020202020204" pitchFamily="34" charset="0"/>
              </a:rPr>
              <a:t>với</a:t>
            </a:r>
            <a:r>
              <a:rPr lang="en-US" sz="3200" b="1" dirty="0">
                <a:solidFill>
                  <a:srgbClr val="FFFF00"/>
                </a:solidFill>
                <a:latin typeface="Arial" panose="020B0604020202020204" pitchFamily="34" charset="0"/>
                <a:cs typeface="Arial" panose="020B0604020202020204" pitchFamily="34" charset="0"/>
              </a:rPr>
              <a:t> dung </a:t>
            </a:r>
            <a:r>
              <a:rPr lang="en-US" sz="3200" b="1" dirty="0" err="1">
                <a:solidFill>
                  <a:srgbClr val="FFFF00"/>
                </a:solidFill>
                <a:latin typeface="Arial" panose="020B0604020202020204" pitchFamily="34" charset="0"/>
                <a:cs typeface="Arial" panose="020B0604020202020204" pitchFamily="34" charset="0"/>
              </a:rPr>
              <a:t>dịch</a:t>
            </a:r>
            <a:r>
              <a:rPr lang="en-US" sz="3200" b="1" dirty="0">
                <a:solidFill>
                  <a:srgbClr val="FFFF00"/>
                </a:solidFill>
                <a:latin typeface="Arial" panose="020B0604020202020204" pitchFamily="34" charset="0"/>
                <a:cs typeface="Arial" panose="020B0604020202020204" pitchFamily="34" charset="0"/>
              </a:rPr>
              <a:t> </a:t>
            </a:r>
            <a:r>
              <a:rPr lang="en-US" sz="3200" b="1" dirty="0" err="1">
                <a:solidFill>
                  <a:srgbClr val="FFFF00"/>
                </a:solidFill>
                <a:latin typeface="Arial" panose="020B0604020202020204" pitchFamily="34" charset="0"/>
                <a:cs typeface="Arial" panose="020B0604020202020204" pitchFamily="34" charset="0"/>
              </a:rPr>
              <a:t>muối</a:t>
            </a:r>
            <a:endParaRPr lang="en-US" sz="3200" b="1" i="1" dirty="0">
              <a:solidFill>
                <a:srgbClr val="FFFF00"/>
              </a:solidFill>
              <a:latin typeface="Arial" panose="020B0604020202020204" pitchFamily="34" charset="0"/>
              <a:cs typeface="Arial" panose="020B0604020202020204" pitchFamily="34" charset="0"/>
              <a:sym typeface="+mn-ea"/>
            </a:endParaRPr>
          </a:p>
        </p:txBody>
      </p:sp>
      <p:sp>
        <p:nvSpPr>
          <p:cNvPr id="11" name="Text Box 9"/>
          <p:cNvSpPr txBox="1"/>
          <p:nvPr/>
        </p:nvSpPr>
        <p:spPr>
          <a:xfrm>
            <a:off x="1353564" y="2345707"/>
            <a:ext cx="8560904" cy="707886"/>
          </a:xfrm>
          <a:prstGeom prst="rect">
            <a:avLst/>
          </a:prstGeom>
          <a:noFill/>
          <a:ln w="9525">
            <a:noFill/>
          </a:ln>
        </p:spPr>
        <p:txBody>
          <a:bodyPr wrap="square">
            <a:spAutoFit/>
          </a:bodyPr>
          <a:lstStyle/>
          <a:p>
            <a:pPr>
              <a:spcBef>
                <a:spcPct val="50000"/>
              </a:spcBef>
            </a:pPr>
            <a:r>
              <a:rPr sz="4000" b="1" baseline="0" dirty="0">
                <a:solidFill>
                  <a:schemeClr val="bg1"/>
                </a:solidFill>
                <a:latin typeface="Arial" panose="020B0604020202020204" pitchFamily="34" charset="0"/>
                <a:cs typeface="Arial" panose="020B0604020202020204" pitchFamily="34" charset="0"/>
              </a:rPr>
              <a:t>     Fe </a:t>
            </a:r>
            <a:r>
              <a:rPr lang="en-US" sz="4000" b="1" baseline="0" dirty="0">
                <a:solidFill>
                  <a:schemeClr val="bg1"/>
                </a:solidFill>
                <a:latin typeface="Arial" panose="020B0604020202020204" pitchFamily="34" charset="0"/>
                <a:cs typeface="Arial" panose="020B0604020202020204" pitchFamily="34" charset="0"/>
              </a:rPr>
              <a:t>  </a:t>
            </a:r>
            <a:r>
              <a:rPr sz="4000" b="1" baseline="0" dirty="0">
                <a:solidFill>
                  <a:schemeClr val="bg1"/>
                </a:solidFill>
                <a:latin typeface="Arial" panose="020B0604020202020204" pitchFamily="34" charset="0"/>
                <a:cs typeface="Arial" panose="020B0604020202020204" pitchFamily="34" charset="0"/>
              </a:rPr>
              <a:t>+   Cu</a:t>
            </a:r>
            <a:r>
              <a:rPr lang="en-US" sz="4000" b="1" baseline="0" dirty="0">
                <a:solidFill>
                  <a:schemeClr val="bg1"/>
                </a:solidFill>
                <a:latin typeface="Arial" panose="020B0604020202020204" pitchFamily="34" charset="0"/>
                <a:cs typeface="Arial" panose="020B0604020202020204" pitchFamily="34" charset="0"/>
              </a:rPr>
              <a:t>S</a:t>
            </a:r>
            <a:r>
              <a:rPr sz="4000" b="1" baseline="0" dirty="0">
                <a:solidFill>
                  <a:schemeClr val="bg1"/>
                </a:solidFill>
                <a:latin typeface="Arial" panose="020B0604020202020204" pitchFamily="34" charset="0"/>
                <a:cs typeface="Arial" panose="020B0604020202020204" pitchFamily="34" charset="0"/>
              </a:rPr>
              <a:t>O</a:t>
            </a:r>
            <a:r>
              <a:rPr sz="4000" b="1" baseline="-25000" dirty="0">
                <a:solidFill>
                  <a:schemeClr val="bg1"/>
                </a:solidFill>
                <a:latin typeface="Arial" panose="020B0604020202020204" pitchFamily="34" charset="0"/>
                <a:cs typeface="Arial" panose="020B0604020202020204" pitchFamily="34" charset="0"/>
              </a:rPr>
              <a:t>4</a:t>
            </a:r>
            <a:r>
              <a:rPr sz="4000" b="1" baseline="0" dirty="0">
                <a:solidFill>
                  <a:schemeClr val="bg1"/>
                </a:solidFill>
                <a:latin typeface="Arial" panose="020B0604020202020204" pitchFamily="34" charset="0"/>
                <a:cs typeface="Arial" panose="020B0604020202020204" pitchFamily="34" charset="0"/>
              </a:rPr>
              <a:t>  → </a:t>
            </a:r>
            <a:r>
              <a:rPr lang="en-US" sz="4000" b="1" dirty="0">
                <a:solidFill>
                  <a:schemeClr val="bg1"/>
                </a:solidFill>
                <a:latin typeface="Arial" panose="020B0604020202020204" pitchFamily="34" charset="0"/>
                <a:cs typeface="Arial" panose="020B0604020202020204" pitchFamily="34" charset="0"/>
              </a:rPr>
              <a:t>  </a:t>
            </a:r>
            <a:endParaRPr sz="4000" b="1" baseline="0" dirty="0">
              <a:solidFill>
                <a:schemeClr val="bg1"/>
              </a:solidFill>
              <a:latin typeface="Arial" panose="020B0604020202020204" pitchFamily="34" charset="0"/>
              <a:cs typeface="Arial" panose="020B0604020202020204" pitchFamily="34" charset="0"/>
            </a:endParaRPr>
          </a:p>
        </p:txBody>
      </p:sp>
      <p:sp>
        <p:nvSpPr>
          <p:cNvPr id="14" name="Text Box 41">
            <a:extLst>
              <a:ext uri="{FF2B5EF4-FFF2-40B4-BE49-F238E27FC236}">
                <a16:creationId xmlns:a16="http://schemas.microsoft.com/office/drawing/2014/main" id="{EF1FB4E6-7329-4D18-AD7C-5CB311470B17}"/>
              </a:ext>
            </a:extLst>
          </p:cNvPr>
          <p:cNvSpPr txBox="1">
            <a:spLocks noChangeArrowheads="1"/>
          </p:cNvSpPr>
          <p:nvPr/>
        </p:nvSpPr>
        <p:spPr bwMode="auto">
          <a:xfrm>
            <a:off x="426129" y="1518307"/>
            <a:ext cx="1095504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n-US" altLang="en-US" sz="3200" b="1" dirty="0">
                <a:solidFill>
                  <a:schemeClr val="bg1"/>
                </a:solidFill>
                <a:latin typeface="Arial" panose="020B0604020202020204" pitchFamily="34" charset="0"/>
                <a:cs typeface="Arial" panose="020B0604020202020204" pitchFamily="34" charset="0"/>
              </a:rPr>
              <a:t>Fe  +  dd </a:t>
            </a:r>
            <a:r>
              <a:rPr lang="en-US" altLang="en-US" sz="3200" b="1" dirty="0" err="1">
                <a:solidFill>
                  <a:schemeClr val="bg1"/>
                </a:solidFill>
                <a:latin typeface="Arial" panose="020B0604020202020204" pitchFamily="34" charset="0"/>
                <a:cs typeface="Arial" panose="020B0604020202020204" pitchFamily="34" charset="0"/>
              </a:rPr>
              <a:t>Muối</a:t>
            </a:r>
            <a:r>
              <a:rPr lang="en-US" altLang="en-US" sz="3200" b="1" dirty="0">
                <a:solidFill>
                  <a:schemeClr val="bg1"/>
                </a:solidFill>
                <a:latin typeface="Arial" panose="020B0604020202020204" pitchFamily="34" charset="0"/>
                <a:cs typeface="Arial" panose="020B0604020202020204" pitchFamily="34" charset="0"/>
              </a:rPr>
              <a:t> (</a:t>
            </a:r>
            <a:r>
              <a:rPr lang="en-US" altLang="en-US" sz="3200" b="1" dirty="0" err="1">
                <a:solidFill>
                  <a:schemeClr val="bg1"/>
                </a:solidFill>
                <a:latin typeface="Arial" panose="020B0604020202020204" pitchFamily="34" charset="0"/>
                <a:cs typeface="Arial" panose="020B0604020202020204" pitchFamily="34" charset="0"/>
              </a:rPr>
              <a:t>của</a:t>
            </a:r>
            <a:r>
              <a:rPr lang="en-US" altLang="en-US" sz="3200" b="1" dirty="0">
                <a:solidFill>
                  <a:schemeClr val="bg1"/>
                </a:solidFill>
                <a:latin typeface="Arial" panose="020B0604020202020204" pitchFamily="34" charset="0"/>
                <a:cs typeface="Arial" panose="020B0604020202020204" pitchFamily="34" charset="0"/>
              </a:rPr>
              <a:t> KL </a:t>
            </a:r>
            <a:r>
              <a:rPr lang="en-US" altLang="en-US" sz="3200" b="1" dirty="0" err="1">
                <a:solidFill>
                  <a:schemeClr val="bg1"/>
                </a:solidFill>
                <a:latin typeface="Arial" panose="020B0604020202020204" pitchFamily="34" charset="0"/>
                <a:cs typeface="Arial" panose="020B0604020202020204" pitchFamily="34" charset="0"/>
              </a:rPr>
              <a:t>yếu</a:t>
            </a:r>
            <a:r>
              <a:rPr lang="en-US" altLang="en-US" sz="3200" b="1" dirty="0">
                <a:solidFill>
                  <a:schemeClr val="bg1"/>
                </a:solidFill>
                <a:latin typeface="Arial" panose="020B0604020202020204" pitchFamily="34" charset="0"/>
                <a:cs typeface="Arial" panose="020B0604020202020204" pitchFamily="34" charset="0"/>
              </a:rPr>
              <a:t> </a:t>
            </a:r>
            <a:r>
              <a:rPr lang="en-US" altLang="en-US" sz="3200" b="1" dirty="0" err="1">
                <a:solidFill>
                  <a:schemeClr val="bg1"/>
                </a:solidFill>
                <a:latin typeface="Arial" panose="020B0604020202020204" pitchFamily="34" charset="0"/>
                <a:cs typeface="Arial" panose="020B0604020202020204" pitchFamily="34" charset="0"/>
              </a:rPr>
              <a:t>hơn</a:t>
            </a:r>
            <a:r>
              <a:rPr lang="en-US" altLang="en-US" sz="3200" b="1" dirty="0">
                <a:solidFill>
                  <a:schemeClr val="bg1"/>
                </a:solidFill>
                <a:latin typeface="Arial" panose="020B0604020202020204" pitchFamily="34" charset="0"/>
                <a:cs typeface="Arial" panose="020B0604020202020204" pitchFamily="34" charset="0"/>
              </a:rPr>
              <a:t>) </a:t>
            </a:r>
            <a:r>
              <a:rPr lang="en-US" altLang="en-US" sz="3200" b="1" dirty="0">
                <a:solidFill>
                  <a:schemeClr val="bg1"/>
                </a:solidFill>
                <a:latin typeface="Arial" panose="020B0604020202020204" pitchFamily="34" charset="0"/>
                <a:cs typeface="Arial" panose="020B0604020202020204" pitchFamily="34" charset="0"/>
                <a:sym typeface="Wingdings" panose="05000000000000000000" pitchFamily="2" charset="2"/>
              </a:rPr>
              <a:t> </a:t>
            </a:r>
            <a:r>
              <a:rPr lang="en-US" altLang="en-US" sz="3200" b="1" dirty="0" err="1">
                <a:solidFill>
                  <a:schemeClr val="bg1"/>
                </a:solidFill>
                <a:latin typeface="Arial" panose="020B0604020202020204" pitchFamily="34" charset="0"/>
                <a:cs typeface="Arial" panose="020B0604020202020204" pitchFamily="34" charset="0"/>
                <a:sym typeface="Wingdings" panose="05000000000000000000" pitchFamily="2" charset="2"/>
              </a:rPr>
              <a:t>Muối</a:t>
            </a:r>
            <a:r>
              <a:rPr lang="en-US" altLang="en-US" sz="3200" b="1" baseline="-25000" dirty="0" err="1">
                <a:solidFill>
                  <a:schemeClr val="bg1"/>
                </a:solidFill>
                <a:latin typeface="Arial" panose="020B0604020202020204" pitchFamily="34" charset="0"/>
                <a:cs typeface="Arial" panose="020B0604020202020204" pitchFamily="34" charset="0"/>
                <a:sym typeface="Wingdings" panose="05000000000000000000" pitchFamily="2" charset="2"/>
              </a:rPr>
              <a:t>ms</a:t>
            </a:r>
            <a:r>
              <a:rPr lang="en-US" altLang="en-US" sz="3200" b="1" dirty="0">
                <a:solidFill>
                  <a:schemeClr val="bg1"/>
                </a:solidFill>
                <a:latin typeface="Arial" panose="020B0604020202020204" pitchFamily="34" charset="0"/>
                <a:cs typeface="Arial" panose="020B0604020202020204" pitchFamily="34" charset="0"/>
                <a:sym typeface="Wingdings" panose="05000000000000000000" pitchFamily="2" charset="2"/>
              </a:rPr>
              <a:t> + </a:t>
            </a:r>
            <a:r>
              <a:rPr lang="en-US" altLang="en-US" sz="3200" b="1" dirty="0" err="1">
                <a:solidFill>
                  <a:schemeClr val="bg1"/>
                </a:solidFill>
                <a:latin typeface="Arial" panose="020B0604020202020204" pitchFamily="34" charset="0"/>
                <a:cs typeface="Arial" panose="020B0604020202020204" pitchFamily="34" charset="0"/>
                <a:sym typeface="Wingdings" panose="05000000000000000000" pitchFamily="2" charset="2"/>
              </a:rPr>
              <a:t>KL</a:t>
            </a:r>
            <a:r>
              <a:rPr lang="en-US" altLang="en-US" sz="3200" b="1" baseline="-25000" dirty="0" err="1">
                <a:solidFill>
                  <a:schemeClr val="bg1"/>
                </a:solidFill>
                <a:latin typeface="Arial" panose="020B0604020202020204" pitchFamily="34" charset="0"/>
                <a:cs typeface="Arial" panose="020B0604020202020204" pitchFamily="34" charset="0"/>
                <a:sym typeface="Wingdings" panose="05000000000000000000" pitchFamily="2" charset="2"/>
              </a:rPr>
              <a:t>ms</a:t>
            </a:r>
            <a:endParaRPr lang="en-US" altLang="en-US" sz="3200" b="1" dirty="0">
              <a:solidFill>
                <a:schemeClr val="bg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12552" y="5276360"/>
            <a:ext cx="3695439" cy="1323439"/>
          </a:xfrm>
          <a:prstGeom prst="rect">
            <a:avLst/>
          </a:prstGeom>
          <a:noFill/>
        </p:spPr>
        <p:txBody>
          <a:bodyPr wrap="square" lIns="91440" tIns="45720" rIns="91440" bIns="45720">
            <a:spAutoFit/>
          </a:bodyPr>
          <a:lstStyle/>
          <a:p>
            <a:pPr algn="ctr"/>
            <a:r>
              <a:rPr lang="en-US" sz="4000" b="1" cap="none" spc="0" dirty="0">
                <a:ln w="0"/>
                <a:solidFill>
                  <a:srgbClr val="FFFF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2 </a:t>
            </a:r>
            <a:r>
              <a:rPr lang="en-US" sz="4000" b="1" cap="none" spc="0" dirty="0" err="1">
                <a:ln w="0"/>
                <a:solidFill>
                  <a:srgbClr val="FFFF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triệu</a:t>
            </a:r>
            <a:r>
              <a:rPr lang="en-US" sz="4000" b="1" cap="none" spc="0" dirty="0">
                <a:ln w="0"/>
                <a:solidFill>
                  <a:srgbClr val="FFFF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- 8000 </a:t>
            </a:r>
          </a:p>
          <a:p>
            <a:pPr algn="ctr"/>
            <a:r>
              <a:rPr lang="en-US" sz="4000" b="1" dirty="0">
                <a:ln w="0"/>
                <a:solidFill>
                  <a:srgbClr val="FFFF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TCN</a:t>
            </a:r>
            <a:endParaRPr lang="en-US" sz="4000" b="1" cap="none" spc="0" dirty="0">
              <a:ln w="0"/>
              <a:solidFill>
                <a:srgbClr val="FFFF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p:txBody>
      </p:sp>
      <p:sp>
        <p:nvSpPr>
          <p:cNvPr id="9" name="Rectangle 8"/>
          <p:cNvSpPr/>
          <p:nvPr/>
        </p:nvSpPr>
        <p:spPr>
          <a:xfrm>
            <a:off x="3326015" y="4123237"/>
            <a:ext cx="5006047" cy="1323439"/>
          </a:xfrm>
          <a:prstGeom prst="rect">
            <a:avLst/>
          </a:prstGeom>
          <a:noFill/>
        </p:spPr>
        <p:txBody>
          <a:bodyPr wrap="square" lIns="91440" tIns="45720" rIns="91440" bIns="45720">
            <a:spAutoFit/>
          </a:bodyPr>
          <a:lstStyle/>
          <a:p>
            <a:pPr algn="ctr"/>
            <a:r>
              <a:rPr lang="en-US" sz="4000" b="1" cap="none" spc="0" dirty="0">
                <a:ln w="0"/>
                <a:solidFill>
                  <a:srgbClr val="FFFF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3500 - 1200 </a:t>
            </a:r>
          </a:p>
          <a:p>
            <a:pPr algn="ctr"/>
            <a:r>
              <a:rPr lang="en-US" sz="4000" b="1" dirty="0">
                <a:ln w="0"/>
                <a:solidFill>
                  <a:srgbClr val="FFFF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T</a:t>
            </a:r>
            <a:r>
              <a:rPr lang="en-US" sz="4000" b="1" cap="none" spc="0" dirty="0">
                <a:ln w="0"/>
                <a:solidFill>
                  <a:srgbClr val="FFFF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CN</a:t>
            </a:r>
          </a:p>
        </p:txBody>
      </p:sp>
      <p:sp>
        <p:nvSpPr>
          <p:cNvPr id="10" name="Rectangle 9"/>
          <p:cNvSpPr/>
          <p:nvPr/>
        </p:nvSpPr>
        <p:spPr>
          <a:xfrm>
            <a:off x="6805868" y="2876629"/>
            <a:ext cx="1735562" cy="1323439"/>
          </a:xfrm>
          <a:prstGeom prst="rect">
            <a:avLst/>
          </a:prstGeom>
          <a:noFill/>
        </p:spPr>
        <p:txBody>
          <a:bodyPr wrap="square" lIns="91440" tIns="45720" rIns="91440" bIns="45720">
            <a:spAutoFit/>
          </a:bodyPr>
          <a:lstStyle/>
          <a:p>
            <a:pPr algn="ctr"/>
            <a:r>
              <a:rPr lang="en-US" sz="4000" b="1" cap="none" spc="0" dirty="0">
                <a:ln w="0"/>
                <a:solidFill>
                  <a:srgbClr val="FFFF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1200</a:t>
            </a:r>
          </a:p>
          <a:p>
            <a:pPr algn="ctr"/>
            <a:r>
              <a:rPr lang="en-US" sz="4000" b="1" cap="none" spc="0" dirty="0">
                <a:ln w="0"/>
                <a:solidFill>
                  <a:srgbClr val="FFFF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TCN</a:t>
            </a:r>
          </a:p>
        </p:txBody>
      </p:sp>
      <p:pic>
        <p:nvPicPr>
          <p:cNvPr id="12" name="Picture 11"/>
          <p:cNvPicPr>
            <a:picLocks noChangeAspect="1"/>
          </p:cNvPicPr>
          <p:nvPr/>
        </p:nvPicPr>
        <p:blipFill>
          <a:blip r:embed="rId3">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rot="929445">
            <a:off x="3326104" y="1621878"/>
            <a:ext cx="2599789" cy="2611395"/>
          </a:xfrm>
          <a:prstGeom prst="rect">
            <a:avLst/>
          </a:prstGeom>
        </p:spPr>
      </p:pic>
      <p:pic>
        <p:nvPicPr>
          <p:cNvPr id="18" name="Picture 17"/>
          <p:cNvPicPr>
            <a:picLocks noChangeAspect="1"/>
          </p:cNvPicPr>
          <p:nvPr/>
        </p:nvPicPr>
        <p:blipFill>
          <a:blip r:embed="rId3">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1302998" y="2770406"/>
            <a:ext cx="2599789" cy="2611395"/>
          </a:xfrm>
          <a:prstGeom prst="rect">
            <a:avLst/>
          </a:prstGeom>
        </p:spPr>
      </p:pic>
      <p:pic>
        <p:nvPicPr>
          <p:cNvPr id="19" name="Picture 18"/>
          <p:cNvPicPr>
            <a:picLocks noChangeAspect="1"/>
          </p:cNvPicPr>
          <p:nvPr/>
        </p:nvPicPr>
        <p:blipFill>
          <a:blip r:embed="rId3">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rot="19683500">
            <a:off x="5366673" y="445632"/>
            <a:ext cx="2599789" cy="2611395"/>
          </a:xfrm>
          <a:prstGeom prst="rect">
            <a:avLst/>
          </a:prstGeom>
        </p:spPr>
      </p:pic>
      <p:pic>
        <p:nvPicPr>
          <p:cNvPr id="21" name="Picture 20"/>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69954" y="3443699"/>
            <a:ext cx="1065875" cy="1188188"/>
          </a:xfrm>
          <a:prstGeom prst="rect">
            <a:avLst/>
          </a:prstGeom>
        </p:spPr>
      </p:pic>
      <p:pic>
        <p:nvPicPr>
          <p:cNvPr id="22" name="Picture 21"/>
          <p:cNvPicPr>
            <a:picLocks noChangeAspect="1"/>
          </p:cNvPicPr>
          <p:nvPr/>
        </p:nvPicPr>
        <p:blipFill>
          <a:blip r:embed="rId5" cstate="print">
            <a:clrChange>
              <a:clrFrom>
                <a:srgbClr val="EFE7E5"/>
              </a:clrFrom>
              <a:clrTo>
                <a:srgbClr val="EFE7E5">
                  <a:alpha val="0"/>
                </a:srgbClr>
              </a:clrTo>
            </a:clrChange>
            <a:extLst>
              <a:ext uri="{28A0092B-C50C-407E-A947-70E740481C1C}">
                <a14:useLocalDpi xmlns:a14="http://schemas.microsoft.com/office/drawing/2010/main" val="0"/>
              </a:ext>
            </a:extLst>
          </a:blip>
          <a:stretch>
            <a:fillRect/>
          </a:stretch>
        </p:blipFill>
        <p:spPr>
          <a:xfrm rot="20821740">
            <a:off x="5941788" y="1112045"/>
            <a:ext cx="1369899" cy="1048020"/>
          </a:xfrm>
          <a:prstGeom prst="rect">
            <a:avLst/>
          </a:prstGeom>
        </p:spPr>
      </p:pic>
      <p:pic>
        <p:nvPicPr>
          <p:cNvPr id="23" name="Picture 22"/>
          <p:cNvPicPr>
            <a:picLocks noChangeAspect="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058425" y="2354274"/>
            <a:ext cx="1074185" cy="1074185"/>
          </a:xfrm>
          <a:prstGeom prst="rect">
            <a:avLst/>
          </a:prstGeom>
        </p:spPr>
      </p:pic>
      <p:sp>
        <p:nvSpPr>
          <p:cNvPr id="11" name="Rectangle 10"/>
          <p:cNvSpPr/>
          <p:nvPr/>
        </p:nvSpPr>
        <p:spPr>
          <a:xfrm>
            <a:off x="-254661" y="3258143"/>
            <a:ext cx="2134429" cy="2123658"/>
          </a:xfrm>
          <a:prstGeom prst="rect">
            <a:avLst/>
          </a:prstGeom>
          <a:noFill/>
        </p:spPr>
        <p:txBody>
          <a:bodyPr wrap="square" lIns="91440" tIns="45720" rIns="91440" bIns="45720">
            <a:spAutoFit/>
          </a:bodyPr>
          <a:lstStyle/>
          <a:p>
            <a:pPr algn="ctr">
              <a:lnSpc>
                <a:spcPts val="7920"/>
              </a:lnSpc>
            </a:pPr>
            <a:r>
              <a:rPr lang="en-US" sz="6600" b="1">
                <a:ln w="22225">
                  <a:solidFill>
                    <a:schemeClr val="accent2"/>
                  </a:solidFill>
                  <a:prstDash val="solid"/>
                </a:ln>
                <a:blipFill dpi="0" rotWithShape="1">
                  <a:blip r:embed="rId7">
                    <a:extLst>
                      <a:ext uri="{28A0092B-C50C-407E-A947-70E740481C1C}">
                        <a14:useLocalDpi xmlns:a14="http://schemas.microsoft.com/office/drawing/2010/main" val="0"/>
                      </a:ext>
                    </a:extLst>
                  </a:blip>
                  <a:srcRect/>
                  <a:stretch>
                    <a:fillRect/>
                  </a:stretch>
                </a:blipFill>
                <a:latin typeface="Arial" panose="020B0604020202020204" pitchFamily="34" charset="0"/>
                <a:cs typeface="Arial" panose="020B0604020202020204" pitchFamily="34" charset="0"/>
              </a:rPr>
              <a:t>Đồ đá</a:t>
            </a:r>
            <a:endParaRPr lang="en-US" sz="6600" b="1" cap="none" spc="0">
              <a:ln w="22225">
                <a:solidFill>
                  <a:schemeClr val="accent2"/>
                </a:solidFill>
                <a:prstDash val="solid"/>
              </a:ln>
              <a:blipFill dpi="0" rotWithShape="1">
                <a:blip r:embed="rId7">
                  <a:extLst>
                    <a:ext uri="{28A0092B-C50C-407E-A947-70E740481C1C}">
                      <a14:useLocalDpi xmlns:a14="http://schemas.microsoft.com/office/drawing/2010/main" val="0"/>
                    </a:ext>
                  </a:extLst>
                </a:blip>
                <a:srcRect/>
                <a:stretch>
                  <a:fillRect/>
                </a:stretch>
              </a:blipFill>
              <a:effectLst/>
              <a:latin typeface="Arial" panose="020B0604020202020204" pitchFamily="34" charset="0"/>
              <a:cs typeface="Arial" panose="020B0604020202020204" pitchFamily="34" charset="0"/>
            </a:endParaRPr>
          </a:p>
        </p:txBody>
      </p:sp>
      <p:sp>
        <p:nvSpPr>
          <p:cNvPr id="13" name="Rectangle 12"/>
          <p:cNvSpPr/>
          <p:nvPr/>
        </p:nvSpPr>
        <p:spPr>
          <a:xfrm>
            <a:off x="-6089" y="1391900"/>
            <a:ext cx="4290869" cy="1015663"/>
          </a:xfrm>
          <a:prstGeom prst="rect">
            <a:avLst/>
          </a:prstGeom>
          <a:noFill/>
        </p:spPr>
        <p:txBody>
          <a:bodyPr wrap="square" lIns="91440" tIns="45720" rIns="91440" bIns="45720">
            <a:spAutoFit/>
          </a:bodyPr>
          <a:lstStyle/>
          <a:p>
            <a:pPr algn="ctr"/>
            <a:r>
              <a:rPr lang="en-US" sz="6000" b="1">
                <a:ln w="22225">
                  <a:solidFill>
                    <a:schemeClr val="accent2"/>
                  </a:solidFill>
                  <a:prstDash val="solid"/>
                </a:ln>
                <a:blipFill dpi="0" rotWithShape="1">
                  <a:blip r:embed="rId7">
                    <a:extLst>
                      <a:ext uri="{28A0092B-C50C-407E-A947-70E740481C1C}">
                        <a14:useLocalDpi xmlns:a14="http://schemas.microsoft.com/office/drawing/2010/main" val="0"/>
                      </a:ext>
                    </a:extLst>
                  </a:blip>
                  <a:srcRect/>
                  <a:stretch>
                    <a:fillRect/>
                  </a:stretch>
                </a:blipFill>
                <a:latin typeface="Arial" panose="020B0604020202020204" pitchFamily="34" charset="0"/>
                <a:cs typeface="Arial" panose="020B0604020202020204" pitchFamily="34" charset="0"/>
              </a:rPr>
              <a:t>Đồ đồng</a:t>
            </a:r>
            <a:endParaRPr lang="en-US" sz="6000" b="1" cap="none" spc="0">
              <a:ln w="22225">
                <a:solidFill>
                  <a:schemeClr val="accent2"/>
                </a:solidFill>
                <a:prstDash val="solid"/>
              </a:ln>
              <a:blipFill dpi="0" rotWithShape="1">
                <a:blip r:embed="rId7">
                  <a:extLst>
                    <a:ext uri="{28A0092B-C50C-407E-A947-70E740481C1C}">
                      <a14:useLocalDpi xmlns:a14="http://schemas.microsoft.com/office/drawing/2010/main" val="0"/>
                    </a:ext>
                  </a:extLst>
                </a:blip>
                <a:srcRect/>
                <a:stretch>
                  <a:fillRect/>
                </a:stretch>
              </a:blipFill>
              <a:effectLst/>
              <a:latin typeface="Arial" panose="020B0604020202020204" pitchFamily="34" charset="0"/>
              <a:cs typeface="Arial" panose="020B0604020202020204" pitchFamily="34" charset="0"/>
            </a:endParaRPr>
          </a:p>
        </p:txBody>
      </p:sp>
      <p:sp>
        <p:nvSpPr>
          <p:cNvPr id="14" name="Rectangle 13"/>
          <p:cNvSpPr/>
          <p:nvPr/>
        </p:nvSpPr>
        <p:spPr>
          <a:xfrm>
            <a:off x="2371522" y="47733"/>
            <a:ext cx="4290869" cy="1107996"/>
          </a:xfrm>
          <a:prstGeom prst="rect">
            <a:avLst/>
          </a:prstGeom>
          <a:noFill/>
        </p:spPr>
        <p:txBody>
          <a:bodyPr wrap="square" lIns="91440" tIns="45720" rIns="91440" bIns="45720">
            <a:spAutoFit/>
          </a:bodyPr>
          <a:lstStyle/>
          <a:p>
            <a:pPr algn="ctr"/>
            <a:r>
              <a:rPr lang="en-US" sz="6600" b="1">
                <a:ln w="22225">
                  <a:solidFill>
                    <a:schemeClr val="accent2"/>
                  </a:solidFill>
                  <a:prstDash val="solid"/>
                </a:ln>
                <a:blipFill dpi="0" rotWithShape="1">
                  <a:blip r:embed="rId7">
                    <a:extLst>
                      <a:ext uri="{28A0092B-C50C-407E-A947-70E740481C1C}">
                        <a14:useLocalDpi xmlns:a14="http://schemas.microsoft.com/office/drawing/2010/main" val="0"/>
                      </a:ext>
                    </a:extLst>
                  </a:blip>
                  <a:srcRect/>
                  <a:stretch>
                    <a:fillRect/>
                  </a:stretch>
                </a:blipFill>
                <a:latin typeface="Arial" panose="020B0604020202020204" pitchFamily="34" charset="0"/>
                <a:cs typeface="Arial" panose="020B0604020202020204" pitchFamily="34" charset="0"/>
              </a:rPr>
              <a:t>Đồ sắt</a:t>
            </a:r>
            <a:endParaRPr lang="en-US" sz="6600" b="1" cap="none" spc="0">
              <a:ln w="22225">
                <a:solidFill>
                  <a:schemeClr val="accent2"/>
                </a:solidFill>
                <a:prstDash val="solid"/>
              </a:ln>
              <a:blipFill dpi="0" rotWithShape="1">
                <a:blip r:embed="rId7">
                  <a:extLst>
                    <a:ext uri="{28A0092B-C50C-407E-A947-70E740481C1C}">
                      <a14:useLocalDpi xmlns:a14="http://schemas.microsoft.com/office/drawing/2010/main" val="0"/>
                    </a:ext>
                  </a:extLst>
                </a:blip>
                <a:srcRect/>
                <a:stretch>
                  <a:fillRect/>
                </a:stretch>
              </a:blipFill>
              <a:effectLst/>
              <a:latin typeface="Arial" panose="020B0604020202020204" pitchFamily="34" charset="0"/>
              <a:cs typeface="Arial" panose="020B0604020202020204" pitchFamily="34" charset="0"/>
            </a:endParaRPr>
          </a:p>
        </p:txBody>
      </p:sp>
      <p:sp>
        <p:nvSpPr>
          <p:cNvPr id="2" name="Rectangle 1"/>
          <p:cNvSpPr/>
          <p:nvPr/>
        </p:nvSpPr>
        <p:spPr>
          <a:xfrm>
            <a:off x="8379035" y="26952"/>
            <a:ext cx="3771401" cy="6789484"/>
          </a:xfrm>
          <a:prstGeom prst="rect">
            <a:avLst/>
          </a:prstGeom>
          <a:solidFill>
            <a:srgbClr val="F4F9FD"/>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C00000"/>
                </a:solidFill>
                <a:latin typeface="Arial" panose="020B0604020202020204" pitchFamily="34" charset="0"/>
                <a:cs typeface="Arial" panose="020B0604020202020204" pitchFamily="34" charset="0"/>
              </a:rPr>
              <a:t>NHIỆM VỤ 1</a:t>
            </a:r>
          </a:p>
          <a:p>
            <a:pPr algn="ctr"/>
            <a:endParaRPr lang="en-US" sz="4000" b="1">
              <a:solidFill>
                <a:srgbClr val="C00000"/>
              </a:solidFill>
              <a:latin typeface="Arial" panose="020B0604020202020204" pitchFamily="34" charset="0"/>
              <a:cs typeface="Arial" panose="020B0604020202020204" pitchFamily="34" charset="0"/>
            </a:endParaRPr>
          </a:p>
          <a:p>
            <a:pPr algn="ctr"/>
            <a:r>
              <a:rPr lang="vi-VN" sz="4000" b="1">
                <a:solidFill>
                  <a:srgbClr val="002060"/>
                </a:solidFill>
                <a:latin typeface="Arial" panose="020B0604020202020204" pitchFamily="34" charset="0"/>
                <a:cs typeface="Arial" panose="020B0604020202020204" pitchFamily="34" charset="0"/>
              </a:rPr>
              <a:t>Thời đại đồ sắt</a:t>
            </a:r>
            <a:endParaRPr lang="en-US" sz="2800" b="1">
              <a:solidFill>
                <a:srgbClr val="002060"/>
              </a:solidFill>
              <a:latin typeface="Arial" panose="020B0604020202020204" pitchFamily="34" charset="0"/>
              <a:cs typeface="Arial" panose="020B0604020202020204" pitchFamily="34" charset="0"/>
            </a:endParaRPr>
          </a:p>
          <a:p>
            <a:pPr algn="just"/>
            <a:r>
              <a:rPr lang="en-US" sz="2800">
                <a:solidFill>
                  <a:schemeClr val="tx1"/>
                </a:solidFill>
                <a:latin typeface="Arial" panose="020B0604020202020204" pitchFamily="34" charset="0"/>
                <a:cs typeface="Arial" panose="020B0604020202020204" pitchFamily="34" charset="0"/>
              </a:rPr>
              <a:t>- L</a:t>
            </a:r>
            <a:r>
              <a:rPr lang="vi-VN" sz="2800">
                <a:solidFill>
                  <a:schemeClr val="tx1"/>
                </a:solidFill>
                <a:latin typeface="Arial" panose="020B0604020202020204" pitchFamily="34" charset="0"/>
                <a:cs typeface="Arial" panose="020B0604020202020204" pitchFamily="34" charset="0"/>
              </a:rPr>
              <a:t>à thời kỳ chính cuối cùng trong </a:t>
            </a:r>
            <a:r>
              <a:rPr lang="en-US" sz="2800">
                <a:solidFill>
                  <a:schemeClr val="tx1"/>
                </a:solidFill>
                <a:latin typeface="Arial" panose="020B0604020202020204" pitchFamily="34" charset="0"/>
                <a:cs typeface="Arial" panose="020B0604020202020204" pitchFamily="34" charset="0"/>
              </a:rPr>
              <a:t>hệ thống ba thời đại</a:t>
            </a:r>
            <a:r>
              <a:rPr lang="vi-VN" sz="2800">
                <a:solidFill>
                  <a:schemeClr val="tx1"/>
                </a:solidFill>
                <a:latin typeface="Arial" panose="020B0604020202020204" pitchFamily="34" charset="0"/>
                <a:cs typeface="Arial" panose="020B0604020202020204" pitchFamily="34" charset="0"/>
              </a:rPr>
              <a:t> để phân loại các cộng đồng xã hội thời </a:t>
            </a:r>
            <a:r>
              <a:rPr lang="en-US" sz="2800">
                <a:solidFill>
                  <a:schemeClr val="tx1"/>
                </a:solidFill>
                <a:latin typeface="Arial" panose="020B0604020202020204" pitchFamily="34" charset="0"/>
                <a:cs typeface="Arial" panose="020B0604020202020204" pitchFamily="34" charset="0"/>
              </a:rPr>
              <a:t>tiền sử.</a:t>
            </a:r>
          </a:p>
          <a:p>
            <a:pPr algn="just"/>
            <a:r>
              <a:rPr lang="en-US" sz="2800" b="1">
                <a:solidFill>
                  <a:schemeClr val="tx1"/>
                </a:solidFill>
                <a:latin typeface="Arial" panose="020B0604020202020204" pitchFamily="34" charset="0"/>
                <a:cs typeface="Arial" panose="020B0604020202020204" pitchFamily="34" charset="0"/>
              </a:rPr>
              <a:t>- </a:t>
            </a:r>
            <a:r>
              <a:rPr lang="en-US" sz="2800">
                <a:solidFill>
                  <a:schemeClr val="tx1"/>
                </a:solidFill>
                <a:latin typeface="Arial" panose="020B0604020202020204" pitchFamily="34" charset="0"/>
                <a:cs typeface="Arial" panose="020B0604020202020204" pitchFamily="34" charset="0"/>
              </a:rPr>
              <a:t>L</a:t>
            </a:r>
            <a:r>
              <a:rPr lang="vi-VN" sz="2800">
                <a:solidFill>
                  <a:schemeClr val="tx1"/>
                </a:solidFill>
                <a:latin typeface="Arial" panose="020B0604020202020204" pitchFamily="34" charset="0"/>
                <a:cs typeface="Arial" panose="020B0604020202020204" pitchFamily="34" charset="0"/>
              </a:rPr>
              <a:t>à một giai đoạn trong </a:t>
            </a:r>
            <a:r>
              <a:rPr lang="en-US" sz="2800">
                <a:solidFill>
                  <a:schemeClr val="tx1"/>
                </a:solidFill>
                <a:latin typeface="Arial" panose="020B0604020202020204" pitchFamily="34" charset="0"/>
                <a:cs typeface="Arial" panose="020B0604020202020204" pitchFamily="34" charset="0"/>
              </a:rPr>
              <a:t>lịch sử </a:t>
            </a:r>
            <a:r>
              <a:rPr lang="vi-VN" sz="2800">
                <a:solidFill>
                  <a:schemeClr val="tx1"/>
                </a:solidFill>
                <a:latin typeface="Arial" panose="020B0604020202020204" pitchFamily="34" charset="0"/>
                <a:cs typeface="Arial" panose="020B0604020202020204" pitchFamily="34" charset="0"/>
              </a:rPr>
              <a:t>phát triển </a:t>
            </a:r>
            <a:r>
              <a:rPr lang="en-US" sz="2800">
                <a:solidFill>
                  <a:schemeClr val="tx1"/>
                </a:solidFill>
                <a:latin typeface="Arial" panose="020B0604020202020204" pitchFamily="34" charset="0"/>
                <a:cs typeface="Arial" panose="020B0604020202020204" pitchFamily="34" charset="0"/>
              </a:rPr>
              <a:t>l</a:t>
            </a:r>
            <a:r>
              <a:rPr lang="vi-VN" sz="2800">
                <a:solidFill>
                  <a:schemeClr val="tx1"/>
                </a:solidFill>
                <a:latin typeface="Arial" panose="020B0604020202020204" pitchFamily="34" charset="0"/>
                <a:cs typeface="Arial" panose="020B0604020202020204" pitchFamily="34" charset="0"/>
              </a:rPr>
              <a:t>oài người</a:t>
            </a:r>
            <a:r>
              <a:rPr lang="en-US" sz="2800">
                <a:solidFill>
                  <a:schemeClr val="tx1"/>
                </a:solidFill>
                <a:latin typeface="Arial" panose="020B0604020202020204" pitchFamily="34" charset="0"/>
                <a:cs typeface="Arial" panose="020B0604020202020204" pitchFamily="34" charset="0"/>
              </a:rPr>
              <a:t>.</a:t>
            </a:r>
            <a:endParaRPr lang="en-US" sz="2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9180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5000" fill="hold"/>
                                        <p:tgtEl>
                                          <p:spTgt spid="12"/>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5000" fill="hold"/>
                                        <p:tgtEl>
                                          <p:spTgt spid="18"/>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5000" fill="hold"/>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17BAF15-0CEB-46A2-8BC8-EEBF46865FBB}"/>
              </a:ext>
            </a:extLst>
          </p:cNvPr>
          <p:cNvSpPr/>
          <p:nvPr/>
        </p:nvSpPr>
        <p:spPr>
          <a:xfrm>
            <a:off x="1786378" y="3270660"/>
            <a:ext cx="8272022" cy="830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ED10B83-E86A-4AF4-AB4B-BC644961021B}"/>
              </a:ext>
            </a:extLst>
          </p:cNvPr>
          <p:cNvSpPr txBox="1"/>
          <p:nvPr/>
        </p:nvSpPr>
        <p:spPr>
          <a:xfrm>
            <a:off x="346797" y="460861"/>
            <a:ext cx="11307336" cy="118487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BÀI </a:t>
            </a:r>
            <a:r>
              <a:rPr lang="en-US" sz="5400" b="1" dirty="0">
                <a:solidFill>
                  <a:srgbClr val="FFFF00"/>
                </a:solidFill>
                <a:latin typeface="Arial" panose="020B0604020202020204" pitchFamily="34" charset="0"/>
                <a:cs typeface="Arial" panose="020B0604020202020204" pitchFamily="34" charset="0"/>
              </a:rPr>
              <a:t>31</a:t>
            </a:r>
            <a:r>
              <a:rPr kumimoji="0" lang="en-US" sz="5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SẮT</a:t>
            </a:r>
          </a:p>
        </p:txBody>
      </p:sp>
      <p:sp>
        <p:nvSpPr>
          <p:cNvPr id="5" name="TextBox 4">
            <a:extLst>
              <a:ext uri="{FF2B5EF4-FFF2-40B4-BE49-F238E27FC236}">
                <a16:creationId xmlns:a16="http://schemas.microsoft.com/office/drawing/2014/main" id="{8807933D-6776-4EA2-AE64-8EE5D9048D60}"/>
              </a:ext>
            </a:extLst>
          </p:cNvPr>
          <p:cNvSpPr txBox="1"/>
          <p:nvPr/>
        </p:nvSpPr>
        <p:spPr>
          <a:xfrm>
            <a:off x="1516042" y="3281284"/>
            <a:ext cx="881269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solidFill>
                  <a:prstClr val="black"/>
                </a:solidFill>
                <a:latin typeface="Arial" panose="020B0604020202020204" pitchFamily="34" charset="0"/>
                <a:cs typeface="Arial" panose="020B0604020202020204" pitchFamily="34" charset="0"/>
              </a:rPr>
              <a:t>Sắt</a:t>
            </a:r>
            <a:r>
              <a:rPr lang="en-US" sz="4800" b="1" dirty="0">
                <a:solidFill>
                  <a:prstClr val="black"/>
                </a:solidFill>
                <a:latin typeface="Arial" panose="020B0604020202020204" pitchFamily="34" charset="0"/>
                <a:cs typeface="Arial" panose="020B0604020202020204" pitchFamily="34" charset="0"/>
              </a:rPr>
              <a:t> </a:t>
            </a:r>
            <a:r>
              <a:rPr lang="en-US" sz="4800" b="1" dirty="0" err="1">
                <a:solidFill>
                  <a:prstClr val="black"/>
                </a:solidFill>
                <a:latin typeface="Arial" panose="020B0604020202020204" pitchFamily="34" charset="0"/>
                <a:cs typeface="Arial" panose="020B0604020202020204" pitchFamily="34" charset="0"/>
              </a:rPr>
              <a:t>và</a:t>
            </a:r>
            <a:r>
              <a:rPr lang="en-US" sz="4800" b="1" dirty="0">
                <a:solidFill>
                  <a:prstClr val="black"/>
                </a:solidFill>
                <a:latin typeface="Arial" panose="020B0604020202020204" pitchFamily="34" charset="0"/>
                <a:cs typeface="Arial" panose="020B0604020202020204" pitchFamily="34" charset="0"/>
              </a:rPr>
              <a:t> </a:t>
            </a:r>
            <a:r>
              <a:rPr lang="en-US" sz="4800" b="1" dirty="0" err="1">
                <a:solidFill>
                  <a:prstClr val="black"/>
                </a:solidFill>
                <a:latin typeface="Arial" panose="020B0604020202020204" pitchFamily="34" charset="0"/>
                <a:cs typeface="Arial" panose="020B0604020202020204" pitchFamily="34" charset="0"/>
              </a:rPr>
              <a:t>cuộc</a:t>
            </a:r>
            <a:r>
              <a:rPr lang="en-US" sz="4800" b="1" dirty="0">
                <a:solidFill>
                  <a:prstClr val="black"/>
                </a:solidFill>
                <a:latin typeface="Arial" panose="020B0604020202020204" pitchFamily="34" charset="0"/>
                <a:cs typeface="Arial" panose="020B0604020202020204" pitchFamily="34" charset="0"/>
              </a:rPr>
              <a:t> </a:t>
            </a:r>
            <a:r>
              <a:rPr lang="en-US" sz="4800" b="1" dirty="0" err="1">
                <a:solidFill>
                  <a:prstClr val="black"/>
                </a:solidFill>
                <a:latin typeface="Arial" panose="020B0604020202020204" pitchFamily="34" charset="0"/>
                <a:cs typeface="Arial" panose="020B0604020202020204" pitchFamily="34" charset="0"/>
              </a:rPr>
              <a:t>sống</a:t>
            </a:r>
            <a:endParaRPr kumimoji="0" lang="en-US" sz="4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403293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12"/>
          <p:cNvSpPr txBox="1">
            <a:spLocks noChangeArrowheads="1"/>
          </p:cNvSpPr>
          <p:nvPr/>
        </p:nvSpPr>
        <p:spPr bwMode="auto">
          <a:xfrm>
            <a:off x="2900199" y="86650"/>
            <a:ext cx="9141626" cy="646331"/>
          </a:xfrm>
          <a:prstGeom prst="rect">
            <a:avLst/>
          </a:prstGeom>
        </p:spPr>
        <p:txBody>
          <a:bodyPr/>
          <a:lstStyle>
            <a:defPPr>
              <a:defRPr lang="en-US"/>
            </a:defPPr>
            <a:lvl1pPr marL="711200" indent="-711200" defTabSz="914400">
              <a:lnSpc>
                <a:spcPct val="100000"/>
              </a:lnSpc>
              <a:spcBef>
                <a:spcPts val="1800"/>
              </a:spcBef>
              <a:buFontTx/>
              <a:buNone/>
              <a:defRPr sz="3600" b="1">
                <a:solidFill>
                  <a:srgbClr val="3333FF"/>
                </a:solidFill>
                <a:latin typeface="UTM Azuki" panose="02040603050506020204" pitchFamily="18" charset="0"/>
              </a:defRPr>
            </a:lvl1pPr>
            <a:lvl2pPr marL="740664" indent="-283464" defTabSz="914400">
              <a:lnSpc>
                <a:spcPct val="100000"/>
              </a:lnSpc>
              <a:spcBef>
                <a:spcPts val="1200"/>
              </a:spcBef>
              <a:buFont typeface="Arial" panose="020B0604020202020204" pitchFamily="34" charset="0"/>
              <a:buChar char="•"/>
              <a:defRPr sz="2000"/>
            </a:lvl2pPr>
            <a:lvl3pPr marL="1143000" indent="-228600" defTabSz="914400">
              <a:lnSpc>
                <a:spcPct val="100000"/>
              </a:lnSpc>
              <a:spcBef>
                <a:spcPts val="800"/>
              </a:spcBef>
              <a:buFont typeface="Arial" panose="020B0604020202020204" pitchFamily="34" charset="0"/>
              <a:buChar char="•"/>
            </a:lvl3pPr>
            <a:lvl4pPr marL="1600200" indent="-228600" defTabSz="914400">
              <a:lnSpc>
                <a:spcPct val="100000"/>
              </a:lnSpc>
              <a:spcBef>
                <a:spcPts val="600"/>
              </a:spcBef>
              <a:buFont typeface="Arial" panose="020B0604020202020204" pitchFamily="34" charset="0"/>
              <a:buChar char="•"/>
              <a:defRPr sz="1600"/>
            </a:lvl4pPr>
            <a:lvl5pPr marL="2057400" indent="-228600" defTabSz="914400">
              <a:lnSpc>
                <a:spcPct val="100000"/>
              </a:lnSpc>
              <a:spcBef>
                <a:spcPts val="600"/>
              </a:spcBef>
              <a:buFont typeface="Arial" panose="020B0604020202020204" pitchFamily="34" charset="0"/>
              <a:buChar char="•"/>
              <a:defRPr sz="1600"/>
            </a:lvl5pPr>
            <a:lvl6pPr marL="2514600" indent="-228600" defTabSz="914400">
              <a:lnSpc>
                <a:spcPct val="90000"/>
              </a:lnSpc>
              <a:spcBef>
                <a:spcPts val="600"/>
              </a:spcBef>
              <a:buFont typeface="Arial" panose="020B0604020202020204" pitchFamily="34" charset="0"/>
              <a:buChar char="•"/>
              <a:defRPr sz="1600"/>
            </a:lvl6pPr>
            <a:lvl7pPr marL="2971800" indent="-228600" defTabSz="914400">
              <a:lnSpc>
                <a:spcPct val="90000"/>
              </a:lnSpc>
              <a:spcBef>
                <a:spcPts val="600"/>
              </a:spcBef>
              <a:buFont typeface="Arial" panose="020B0604020202020204" pitchFamily="34" charset="0"/>
              <a:buChar char="•"/>
              <a:defRPr sz="1600"/>
            </a:lvl7pPr>
            <a:lvl8pPr marL="3429000" indent="-228600" defTabSz="914400">
              <a:lnSpc>
                <a:spcPct val="90000"/>
              </a:lnSpc>
              <a:spcBef>
                <a:spcPts val="600"/>
              </a:spcBef>
              <a:buFont typeface="Arial" panose="020B0604020202020204" pitchFamily="34" charset="0"/>
              <a:buChar char="•"/>
              <a:defRPr sz="1600" baseline="0"/>
            </a:lvl8pPr>
            <a:lvl9pPr marL="3886200" indent="-228600" defTabSz="914400">
              <a:lnSpc>
                <a:spcPct val="90000"/>
              </a:lnSpc>
              <a:spcBef>
                <a:spcPts val="600"/>
              </a:spcBef>
              <a:buFont typeface="Arial" panose="020B0604020202020204" pitchFamily="34" charset="0"/>
              <a:buChar char="•"/>
              <a:defRPr sz="1600" baseline="0"/>
            </a:lvl9pPr>
          </a:lstStyle>
          <a:p>
            <a:pPr marL="711200" marR="0" lvl="0" indent="-711200" defTabSz="914400" eaLnBrk="1" fontAlgn="auto" latinLnBrk="0" hangingPunct="1">
              <a:lnSpc>
                <a:spcPct val="100000"/>
              </a:lnSpc>
              <a:spcBef>
                <a:spcPts val="1800"/>
              </a:spcBef>
              <a:spcAft>
                <a:spcPts val="0"/>
              </a:spcAft>
              <a:buClrTx/>
              <a:buSzTx/>
              <a:buFontTx/>
              <a:buNone/>
              <a:tabLst/>
              <a:defRPr/>
            </a:pPr>
            <a:r>
              <a:rPr kumimoji="0" lang="en-US" altLang="en-US" sz="3600" b="1" i="0" u="none" strike="noStrike" kern="0" cap="none" spc="0" normalizeH="0" baseline="0" noProof="0">
                <a:ln>
                  <a:noFill/>
                </a:ln>
                <a:solidFill>
                  <a:srgbClr val="3333FF"/>
                </a:solidFill>
                <a:effectLst/>
                <a:uLnTx/>
                <a:uFillTx/>
                <a:latin typeface="Arial" panose="020B0604020202020204" pitchFamily="34" charset="0"/>
                <a:cs typeface="Arial" panose="020B0604020202020204" pitchFamily="34" charset="0"/>
              </a:rPr>
              <a:t>TRẠNG THÁI TỰ NHIÊN CỦA SẮT</a:t>
            </a:r>
          </a:p>
        </p:txBody>
      </p:sp>
      <p:sp>
        <p:nvSpPr>
          <p:cNvPr id="15" name="Line 2"/>
          <p:cNvSpPr>
            <a:spLocks noChangeShapeType="1"/>
          </p:cNvSpPr>
          <p:nvPr/>
        </p:nvSpPr>
        <p:spPr bwMode="auto">
          <a:xfrm>
            <a:off x="686097" y="757098"/>
            <a:ext cx="10284329" cy="0"/>
          </a:xfrm>
          <a:prstGeom prst="line">
            <a:avLst/>
          </a:prstGeom>
          <a:noFill/>
          <a:ln w="88900" cmpd="thickThin">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9A5315"/>
              </a:solidFill>
              <a:effectLst/>
              <a:uLnTx/>
              <a:uFillTx/>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46750" y="781216"/>
            <a:ext cx="5719857" cy="5495059"/>
          </a:xfrm>
          <a:prstGeom prst="rect">
            <a:avLst/>
          </a:prstGeom>
        </p:spPr>
      </p:pic>
      <p:sp>
        <p:nvSpPr>
          <p:cNvPr id="18" name="Right Arrow 17"/>
          <p:cNvSpPr/>
          <p:nvPr/>
        </p:nvSpPr>
        <p:spPr>
          <a:xfrm rot="20659447">
            <a:off x="8840572" y="1603269"/>
            <a:ext cx="2933702" cy="1407760"/>
          </a:xfrm>
          <a:prstGeom prst="rightArrow">
            <a:avLst>
              <a:gd name="adj1" fmla="val 47302"/>
              <a:gd name="adj2" fmla="val 50000"/>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a:solidFill>
                  <a:srgbClr val="0070C0"/>
                </a:solidFill>
                <a:latin typeface="Arial" panose="020B0604020202020204" pitchFamily="34" charset="0"/>
                <a:cs typeface="Arial" panose="020B0604020202020204" pitchFamily="34" charset="0"/>
              </a:rPr>
              <a:t>5% Fe</a:t>
            </a:r>
          </a:p>
        </p:txBody>
      </p:sp>
      <p:sp>
        <p:nvSpPr>
          <p:cNvPr id="29" name="Right Arrow 28"/>
          <p:cNvSpPr/>
          <p:nvPr/>
        </p:nvSpPr>
        <p:spPr>
          <a:xfrm rot="668819">
            <a:off x="8929117" y="3706057"/>
            <a:ext cx="2874079" cy="1407760"/>
          </a:xfrm>
          <a:prstGeom prst="rightArrow">
            <a:avLst>
              <a:gd name="adj1" fmla="val 47302"/>
              <a:gd name="adj2" fmla="val 50000"/>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a:solidFill>
                  <a:srgbClr val="0070C0"/>
                </a:solidFill>
                <a:latin typeface="Arial" panose="020B0604020202020204" pitchFamily="34" charset="0"/>
                <a:cs typeface="Arial" panose="020B0604020202020204" pitchFamily="34" charset="0"/>
              </a:rPr>
              <a:t>8,3% Al</a:t>
            </a:r>
          </a:p>
        </p:txBody>
      </p:sp>
      <p:sp>
        <p:nvSpPr>
          <p:cNvPr id="30" name="Right Arrow 29"/>
          <p:cNvSpPr/>
          <p:nvPr/>
        </p:nvSpPr>
        <p:spPr>
          <a:xfrm rot="12157117" flipV="1">
            <a:off x="761070" y="1232569"/>
            <a:ext cx="3095450" cy="1564549"/>
          </a:xfrm>
          <a:prstGeom prst="rightArrow">
            <a:avLst>
              <a:gd name="adj1" fmla="val 47302"/>
              <a:gd name="adj2" fmla="val 50000"/>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a:solidFill>
                  <a:srgbClr val="0070C0"/>
                </a:solidFill>
                <a:latin typeface="Arial" panose="020B0604020202020204" pitchFamily="34" charset="0"/>
                <a:cs typeface="Arial" panose="020B0604020202020204" pitchFamily="34" charset="0"/>
              </a:rPr>
              <a:t>49,13% O</a:t>
            </a:r>
            <a:r>
              <a:rPr lang="en-US" sz="4000" baseline="-25000">
                <a:solidFill>
                  <a:srgbClr val="0070C0"/>
                </a:solidFill>
                <a:latin typeface="Arial" panose="020B0604020202020204" pitchFamily="34" charset="0"/>
                <a:cs typeface="Arial" panose="020B0604020202020204" pitchFamily="34" charset="0"/>
              </a:rPr>
              <a:t>2</a:t>
            </a:r>
            <a:endParaRPr lang="en-US" sz="4000">
              <a:solidFill>
                <a:srgbClr val="0070C0"/>
              </a:solidFill>
              <a:latin typeface="Arial" panose="020B0604020202020204" pitchFamily="34" charset="0"/>
              <a:cs typeface="Arial" panose="020B0604020202020204" pitchFamily="34" charset="0"/>
            </a:endParaRPr>
          </a:p>
        </p:txBody>
      </p:sp>
      <p:sp>
        <p:nvSpPr>
          <p:cNvPr id="31" name="Right Arrow 30"/>
          <p:cNvSpPr/>
          <p:nvPr/>
        </p:nvSpPr>
        <p:spPr>
          <a:xfrm rot="10063409" flipV="1">
            <a:off x="661111" y="3484783"/>
            <a:ext cx="2954211" cy="1564549"/>
          </a:xfrm>
          <a:prstGeom prst="rightArrow">
            <a:avLst>
              <a:gd name="adj1" fmla="val 47302"/>
              <a:gd name="adj2" fmla="val 50000"/>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a:solidFill>
                  <a:srgbClr val="0070C0"/>
                </a:solidFill>
                <a:latin typeface="Arial" panose="020B0604020202020204" pitchFamily="34" charset="0"/>
                <a:cs typeface="Arial" panose="020B0604020202020204" pitchFamily="34" charset="0"/>
              </a:rPr>
              <a:t>26% Si</a:t>
            </a:r>
          </a:p>
        </p:txBody>
      </p:sp>
      <p:sp>
        <p:nvSpPr>
          <p:cNvPr id="32" name="Text Box 12"/>
          <p:cNvSpPr txBox="1">
            <a:spLocks noChangeArrowheads="1"/>
          </p:cNvSpPr>
          <p:nvPr/>
        </p:nvSpPr>
        <p:spPr bwMode="auto">
          <a:xfrm>
            <a:off x="1329816" y="6089722"/>
            <a:ext cx="11349201" cy="646331"/>
          </a:xfrm>
          <a:prstGeom prst="rect">
            <a:avLst/>
          </a:prstGeom>
        </p:spPr>
        <p:txBody>
          <a:bodyPr/>
          <a:lstStyle>
            <a:defPPr>
              <a:defRPr lang="en-US"/>
            </a:defPPr>
            <a:lvl1pPr marL="711200" indent="-711200" defTabSz="914400">
              <a:lnSpc>
                <a:spcPct val="100000"/>
              </a:lnSpc>
              <a:spcBef>
                <a:spcPts val="1800"/>
              </a:spcBef>
              <a:buFontTx/>
              <a:buNone/>
              <a:defRPr sz="3600" b="1">
                <a:solidFill>
                  <a:srgbClr val="3333FF"/>
                </a:solidFill>
                <a:latin typeface="UTM Azuki" panose="02040603050506020204" pitchFamily="18" charset="0"/>
              </a:defRPr>
            </a:lvl1pPr>
            <a:lvl2pPr marL="740664" indent="-283464" defTabSz="914400">
              <a:lnSpc>
                <a:spcPct val="100000"/>
              </a:lnSpc>
              <a:spcBef>
                <a:spcPts val="1200"/>
              </a:spcBef>
              <a:buFont typeface="Arial" panose="020B0604020202020204" pitchFamily="34" charset="0"/>
              <a:buChar char="•"/>
              <a:defRPr sz="2000"/>
            </a:lvl2pPr>
            <a:lvl3pPr marL="1143000" indent="-228600" defTabSz="914400">
              <a:lnSpc>
                <a:spcPct val="100000"/>
              </a:lnSpc>
              <a:spcBef>
                <a:spcPts val="800"/>
              </a:spcBef>
              <a:buFont typeface="Arial" panose="020B0604020202020204" pitchFamily="34" charset="0"/>
              <a:buChar char="•"/>
            </a:lvl3pPr>
            <a:lvl4pPr marL="1600200" indent="-228600" defTabSz="914400">
              <a:lnSpc>
                <a:spcPct val="100000"/>
              </a:lnSpc>
              <a:spcBef>
                <a:spcPts val="600"/>
              </a:spcBef>
              <a:buFont typeface="Arial" panose="020B0604020202020204" pitchFamily="34" charset="0"/>
              <a:buChar char="•"/>
              <a:defRPr sz="1600"/>
            </a:lvl4pPr>
            <a:lvl5pPr marL="2057400" indent="-228600" defTabSz="914400">
              <a:lnSpc>
                <a:spcPct val="100000"/>
              </a:lnSpc>
              <a:spcBef>
                <a:spcPts val="600"/>
              </a:spcBef>
              <a:buFont typeface="Arial" panose="020B0604020202020204" pitchFamily="34" charset="0"/>
              <a:buChar char="•"/>
              <a:defRPr sz="1600"/>
            </a:lvl5pPr>
            <a:lvl6pPr marL="2514600" indent="-228600" defTabSz="914400">
              <a:lnSpc>
                <a:spcPct val="90000"/>
              </a:lnSpc>
              <a:spcBef>
                <a:spcPts val="600"/>
              </a:spcBef>
              <a:buFont typeface="Arial" panose="020B0604020202020204" pitchFamily="34" charset="0"/>
              <a:buChar char="•"/>
              <a:defRPr sz="1600"/>
            </a:lvl6pPr>
            <a:lvl7pPr marL="2971800" indent="-228600" defTabSz="914400">
              <a:lnSpc>
                <a:spcPct val="90000"/>
              </a:lnSpc>
              <a:spcBef>
                <a:spcPts val="600"/>
              </a:spcBef>
              <a:buFont typeface="Arial" panose="020B0604020202020204" pitchFamily="34" charset="0"/>
              <a:buChar char="•"/>
              <a:defRPr sz="1600"/>
            </a:lvl7pPr>
            <a:lvl8pPr marL="3429000" indent="-228600" defTabSz="914400">
              <a:lnSpc>
                <a:spcPct val="90000"/>
              </a:lnSpc>
              <a:spcBef>
                <a:spcPts val="600"/>
              </a:spcBef>
              <a:buFont typeface="Arial" panose="020B0604020202020204" pitchFamily="34" charset="0"/>
              <a:buChar char="•"/>
              <a:defRPr sz="1600" baseline="0"/>
            </a:lvl8pPr>
            <a:lvl9pPr marL="3886200" indent="-228600" defTabSz="914400">
              <a:lnSpc>
                <a:spcPct val="90000"/>
              </a:lnSpc>
              <a:spcBef>
                <a:spcPts val="600"/>
              </a:spcBef>
              <a:buFont typeface="Arial" panose="020B0604020202020204" pitchFamily="34" charset="0"/>
              <a:buChar char="•"/>
              <a:defRPr sz="1600" baseline="0"/>
            </a:lvl9pPr>
          </a:lstStyle>
          <a:p>
            <a:pPr marL="711200" marR="0" lvl="0" indent="-711200" defTabSz="914400" eaLnBrk="1" fontAlgn="auto" latinLnBrk="0" hangingPunct="1">
              <a:lnSpc>
                <a:spcPct val="100000"/>
              </a:lnSpc>
              <a:spcBef>
                <a:spcPts val="1800"/>
              </a:spcBef>
              <a:spcAft>
                <a:spcPts val="0"/>
              </a:spcAft>
              <a:buClrTx/>
              <a:buSzTx/>
              <a:buFontTx/>
              <a:buNone/>
              <a:tabLst/>
              <a:defRPr/>
            </a:pPr>
            <a:r>
              <a:rPr lang="en-US" altLang="en-US" b="0" kern="0">
                <a:solidFill>
                  <a:schemeClr val="bg1"/>
                </a:solidFill>
                <a:latin typeface="Arial" panose="020B0604020202020204" pitchFamily="34" charset="0"/>
                <a:cs typeface="Arial" panose="020B0604020202020204" pitchFamily="34" charset="0"/>
              </a:rPr>
              <a:t>Sắt đứng hàng thứ 2 trong các kim loại, sau nhôm</a:t>
            </a:r>
            <a:endParaRPr kumimoji="0" lang="en-US" altLang="en-US" sz="36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2488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linds(horizont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1524000" y="1066800"/>
            <a:ext cx="9144000" cy="1588"/>
          </a:xfrm>
          <a:prstGeom prst="line">
            <a:avLst/>
          </a:prstGeom>
          <a:ln cmpd="thickThin">
            <a:solidFill>
              <a:srgbClr val="002060"/>
            </a:solidFill>
          </a:ln>
        </p:spPr>
        <p:style>
          <a:lnRef idx="1">
            <a:schemeClr val="accent1"/>
          </a:lnRef>
          <a:fillRef idx="0">
            <a:schemeClr val="accent1"/>
          </a:fillRef>
          <a:effectRef idx="0">
            <a:schemeClr val="accent1"/>
          </a:effectRef>
          <a:fontRef idx="minor">
            <a:schemeClr val="tx1"/>
          </a:fontRef>
        </p:style>
      </p:cxnSp>
      <p:pic>
        <p:nvPicPr>
          <p:cNvPr id="9" name="Picture 6" descr="Image result for HÃ¬nh áº£nh nÆ°á»c nhiá»m Fe"/>
          <p:cNvPicPr>
            <a:picLocks noChangeAspect="1" noChangeArrowheads="1"/>
          </p:cNvPicPr>
          <p:nvPr/>
        </p:nvPicPr>
        <p:blipFill>
          <a:blip r:embed="rId2"/>
          <a:srcRect/>
          <a:stretch>
            <a:fillRect/>
          </a:stretch>
        </p:blipFill>
        <p:spPr bwMode="auto">
          <a:xfrm>
            <a:off x="1828800" y="1905000"/>
            <a:ext cx="4191000" cy="3581400"/>
          </a:xfrm>
          <a:prstGeom prst="rect">
            <a:avLst/>
          </a:prstGeom>
          <a:noFill/>
          <a:ln w="9525">
            <a:noFill/>
            <a:miter lim="800000"/>
            <a:headEnd/>
            <a:tailEnd/>
          </a:ln>
        </p:spPr>
      </p:pic>
      <p:pic>
        <p:nvPicPr>
          <p:cNvPr id="10" name="Picture 7" descr="TÃ¡c háº¡i cá»§a nÆ°á»c nhiá»m phÃ¨n trong nÆ°á»c sinh hoáº¡t Äá»i vá»i sá»©c khá»e"/>
          <p:cNvPicPr>
            <a:picLocks noChangeAspect="1" noChangeArrowheads="1"/>
          </p:cNvPicPr>
          <p:nvPr/>
        </p:nvPicPr>
        <p:blipFill>
          <a:blip r:embed="rId3"/>
          <a:srcRect/>
          <a:stretch>
            <a:fillRect/>
          </a:stretch>
        </p:blipFill>
        <p:spPr bwMode="auto">
          <a:xfrm>
            <a:off x="6248400" y="1905000"/>
            <a:ext cx="3962400" cy="3581400"/>
          </a:xfrm>
          <a:prstGeom prst="rect">
            <a:avLst/>
          </a:prstGeom>
          <a:noFill/>
          <a:ln w="9525">
            <a:noFill/>
            <a:miter lim="800000"/>
            <a:headEnd/>
            <a:tailEnd/>
          </a:ln>
        </p:spPr>
      </p:pic>
      <p:sp>
        <p:nvSpPr>
          <p:cNvPr id="11" name="TextBox 10"/>
          <p:cNvSpPr txBox="1"/>
          <p:nvPr/>
        </p:nvSpPr>
        <p:spPr>
          <a:xfrm>
            <a:off x="3238500" y="1066800"/>
            <a:ext cx="6019800" cy="523220"/>
          </a:xfrm>
          <a:prstGeom prst="rect">
            <a:avLst/>
          </a:prstGeom>
          <a:noFill/>
        </p:spPr>
        <p:txBody>
          <a:bodyPr wrap="square" rtlCol="0">
            <a:spAutoFit/>
          </a:bodyPr>
          <a:lstStyle/>
          <a:p>
            <a:pPr algn="ctr"/>
            <a:r>
              <a:rPr lang="en-US" sz="2800" b="1" dirty="0" err="1">
                <a:solidFill>
                  <a:schemeClr val="bg1"/>
                </a:solidFill>
                <a:latin typeface="Arial" panose="020B0604020202020204" pitchFamily="34" charset="0"/>
                <a:cs typeface="Arial" panose="020B0604020202020204" pitchFamily="34" charset="0"/>
              </a:rPr>
              <a:t>Hiện</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tượng</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nước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bị</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nhiễm</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sắt</a:t>
            </a:r>
            <a:r>
              <a:rPr lang="en-US" sz="2800" b="1" dirty="0">
                <a:solidFill>
                  <a:schemeClr val="bg1"/>
                </a:solidFill>
                <a:latin typeface="Arial" panose="020B0604020202020204" pitchFamily="34" charset="0"/>
                <a:cs typeface="Arial" panose="020B0604020202020204" pitchFamily="34" charset="0"/>
              </a:rPr>
              <a:t> </a:t>
            </a:r>
          </a:p>
        </p:txBody>
      </p:sp>
      <p:sp>
        <p:nvSpPr>
          <p:cNvPr id="13" name="Rectangle 12"/>
          <p:cNvSpPr/>
          <p:nvPr/>
        </p:nvSpPr>
        <p:spPr>
          <a:xfrm>
            <a:off x="1905000" y="5657671"/>
            <a:ext cx="8458200" cy="1015663"/>
          </a:xfrm>
          <a:prstGeom prst="rect">
            <a:avLst/>
          </a:prstGeom>
        </p:spPr>
        <p:txBody>
          <a:bodyPr wrap="square">
            <a:spAutoFit/>
          </a:bodyPr>
          <a:lstStyle/>
          <a:p>
            <a:r>
              <a:rPr lang="en-US" sz="2000" b="1">
                <a:solidFill>
                  <a:schemeClr val="bg1"/>
                </a:solidFill>
                <a:latin typeface="Arial" panose="020B0604020202020204" pitchFamily="34" charset="0"/>
                <a:cs typeface="Arial" panose="020B0604020202020204" pitchFamily="34" charset="0"/>
              </a:rPr>
              <a:t>Nước nhiễm sắt thường có màu vàng, mùi tanh, khi hứng trong vật chứa 1 thời gian để tiếp xúc với không khí tạo thành kết tủa tạo màu đỏ nâu (Fe(OH)</a:t>
            </a:r>
            <a:r>
              <a:rPr lang="en-US" sz="2000" b="1" baseline="-25000">
                <a:solidFill>
                  <a:schemeClr val="bg1"/>
                </a:solidFill>
                <a:latin typeface="Arial" panose="020B0604020202020204" pitchFamily="34" charset="0"/>
                <a:cs typeface="Arial" panose="020B0604020202020204" pitchFamily="34" charset="0"/>
              </a:rPr>
              <a:t>3</a:t>
            </a:r>
            <a:r>
              <a:rPr lang="en-US" sz="2000" b="1">
                <a:solidFill>
                  <a:schemeClr val="bg1"/>
                </a:solidFill>
                <a:latin typeface="Arial" panose="020B0604020202020204" pitchFamily="34" charset="0"/>
                <a:cs typeface="Arial" panose="020B0604020202020204" pitchFamily="34" charset="0"/>
              </a:rPr>
              <a: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1524000" y="1066800"/>
            <a:ext cx="9144000" cy="1588"/>
          </a:xfrm>
          <a:prstGeom prst="line">
            <a:avLst/>
          </a:prstGeom>
          <a:ln cmpd="thickThin">
            <a:solidFill>
              <a:srgbClr val="002060"/>
            </a:solidFill>
          </a:ln>
        </p:spPr>
        <p:style>
          <a:lnRef idx="1">
            <a:schemeClr val="accent1"/>
          </a:lnRef>
          <a:fillRef idx="0">
            <a:schemeClr val="accent1"/>
          </a:fillRef>
          <a:effectRef idx="0">
            <a:schemeClr val="accent1"/>
          </a:effectRef>
          <a:fontRef idx="minor">
            <a:schemeClr val="tx1"/>
          </a:fontRef>
        </p:style>
      </p:cxnSp>
      <p:pic>
        <p:nvPicPr>
          <p:cNvPr id="21506" name="Picture 2" descr="C:\Users\Admin\Desktop\4.jpg"/>
          <p:cNvPicPr>
            <a:picLocks noChangeAspect="1" noChangeArrowheads="1"/>
          </p:cNvPicPr>
          <p:nvPr/>
        </p:nvPicPr>
        <p:blipFill>
          <a:blip r:embed="rId2"/>
          <a:srcRect/>
          <a:stretch>
            <a:fillRect/>
          </a:stretch>
        </p:blipFill>
        <p:spPr bwMode="auto">
          <a:xfrm>
            <a:off x="0" y="-37306"/>
            <a:ext cx="5257800" cy="2362200"/>
          </a:xfrm>
          <a:prstGeom prst="rect">
            <a:avLst/>
          </a:prstGeom>
          <a:noFill/>
        </p:spPr>
      </p:pic>
      <p:pic>
        <p:nvPicPr>
          <p:cNvPr id="21507" name="Picture 3" descr="C:\Users\Admin\Desktop\3.jpg"/>
          <p:cNvPicPr>
            <a:picLocks noChangeAspect="1" noChangeArrowheads="1"/>
          </p:cNvPicPr>
          <p:nvPr/>
        </p:nvPicPr>
        <p:blipFill>
          <a:blip r:embed="rId3"/>
          <a:srcRect/>
          <a:stretch>
            <a:fillRect/>
          </a:stretch>
        </p:blipFill>
        <p:spPr bwMode="auto">
          <a:xfrm>
            <a:off x="1095851" y="3371850"/>
            <a:ext cx="9848374" cy="3486150"/>
          </a:xfrm>
          <a:prstGeom prst="rect">
            <a:avLst/>
          </a:prstGeom>
          <a:noFill/>
        </p:spPr>
      </p:pic>
      <p:sp>
        <p:nvSpPr>
          <p:cNvPr id="10" name="TextBox 9"/>
          <p:cNvSpPr txBox="1"/>
          <p:nvPr/>
        </p:nvSpPr>
        <p:spPr>
          <a:xfrm>
            <a:off x="5686425" y="1342956"/>
            <a:ext cx="5257800" cy="1754326"/>
          </a:xfrm>
          <a:prstGeom prst="rect">
            <a:avLst/>
          </a:prstGeom>
          <a:noFill/>
        </p:spPr>
        <p:txBody>
          <a:bodyPr wrap="square" rtlCol="0">
            <a:spAutoFit/>
          </a:bodyPr>
          <a:lstStyle/>
          <a:p>
            <a:pPr algn="ctr"/>
            <a:r>
              <a:rPr lang="en-US" sz="5400" b="1" dirty="0" err="1">
                <a:solidFill>
                  <a:schemeClr val="bg1"/>
                </a:solidFill>
                <a:latin typeface="Times New Roman" pitchFamily="18" charset="0"/>
                <a:cs typeface="Times New Roman" pitchFamily="18" charset="0"/>
              </a:rPr>
              <a:t>Vai</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trò</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của</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sắt</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với</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cơ</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thể</a:t>
            </a:r>
            <a:r>
              <a:rPr lang="en-US" sz="5400" b="1" dirty="0">
                <a:solidFill>
                  <a:schemeClr val="bg1"/>
                </a:solidFill>
                <a:latin typeface="Times New Roman" pitchFamily="18" charset="0"/>
                <a:cs typeface="Times New Roman" pitchFamily="18" charset="0"/>
              </a:rPr>
              <a:t> ?</a:t>
            </a:r>
            <a:endParaRPr lang="en-US" sz="2400" b="1" dirty="0">
              <a:solidFill>
                <a:schemeClr val="bg1"/>
              </a:solidFill>
              <a:latin typeface="Times New Roman" pitchFamily="18" charset="0"/>
              <a:cs typeface="Times New Roman" pitchFamily="18" charset="0"/>
            </a:endParaRPr>
          </a:p>
        </p:txBody>
      </p:sp>
    </p:spTree>
  </p:cSld>
  <p:clrMapOvr>
    <a:masterClrMapping/>
  </p:clrMapOvr>
  <p:transition>
    <p:wedg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3429000" y="685800"/>
          <a:ext cx="5943600" cy="370840"/>
        </p:xfrm>
        <a:graphic>
          <a:graphicData uri="http://schemas.openxmlformats.org/drawingml/2006/table">
            <a:tbl>
              <a:tblPr firstRow="1" bandRow="1">
                <a:tableStyleId>{5C22544A-7EE6-4342-B048-85BDC9FD1C3A}</a:tableStyleId>
              </a:tblPr>
              <a:tblGrid>
                <a:gridCol w="28956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370840">
                <a:tc>
                  <a:txBody>
                    <a:bodyPr/>
                    <a:lstStyle/>
                    <a:p>
                      <a:pPr algn="ctr"/>
                      <a:r>
                        <a:rPr lang="en-US" i="1">
                          <a:latin typeface="Times New Roman" pitchFamily="18" charset="0"/>
                          <a:cs typeface="Times New Roman" pitchFamily="18" charset="0"/>
                        </a:rPr>
                        <a:t>Kí</a:t>
                      </a:r>
                      <a:r>
                        <a:rPr lang="en-US" i="1" baseline="0">
                          <a:latin typeface="Times New Roman" pitchFamily="18" charset="0"/>
                          <a:cs typeface="Times New Roman" pitchFamily="18" charset="0"/>
                        </a:rPr>
                        <a:t> hiệu hóa học: Fe </a:t>
                      </a:r>
                      <a:endParaRPr lang="en-US" i="1">
                        <a:latin typeface="Times New Roman" pitchFamily="18" charset="0"/>
                        <a:cs typeface="Times New Roman" pitchFamily="18" charset="0"/>
                      </a:endParaRPr>
                    </a:p>
                  </a:txBody>
                  <a:tcPr>
                    <a:solidFill>
                      <a:srgbClr val="FF0000"/>
                    </a:solidFill>
                  </a:tcPr>
                </a:tc>
                <a:tc>
                  <a:txBody>
                    <a:bodyPr/>
                    <a:lstStyle/>
                    <a:p>
                      <a:pPr algn="ctr"/>
                      <a:r>
                        <a:rPr lang="en-US" i="1">
                          <a:latin typeface="Times New Roman" pitchFamily="18" charset="0"/>
                          <a:cs typeface="Times New Roman" pitchFamily="18" charset="0"/>
                        </a:rPr>
                        <a:t>Nguyên</a:t>
                      </a:r>
                      <a:r>
                        <a:rPr lang="en-US" i="1" baseline="0">
                          <a:latin typeface="Times New Roman" pitchFamily="18" charset="0"/>
                          <a:cs typeface="Times New Roman" pitchFamily="18" charset="0"/>
                        </a:rPr>
                        <a:t> tử khối: 56</a:t>
                      </a:r>
                      <a:endParaRPr lang="en-US" i="1">
                        <a:latin typeface="Times New Roman" pitchFamily="18" charset="0"/>
                        <a:cs typeface="Times New Roman" pitchFamily="18" charset="0"/>
                      </a:endParaRPr>
                    </a:p>
                  </a:txBody>
                  <a:tcPr>
                    <a:solidFill>
                      <a:srgbClr val="FF0000"/>
                    </a:solidFill>
                  </a:tcPr>
                </a:tc>
                <a:extLst>
                  <a:ext uri="{0D108BD9-81ED-4DB2-BD59-A6C34878D82A}">
                    <a16:rowId xmlns:a16="http://schemas.microsoft.com/office/drawing/2014/main" val="10000"/>
                  </a:ext>
                </a:extLst>
              </a:tr>
            </a:tbl>
          </a:graphicData>
        </a:graphic>
      </p:graphicFrame>
      <p:sp>
        <p:nvSpPr>
          <p:cNvPr id="6" name="Rectangle 5"/>
          <p:cNvSpPr/>
          <p:nvPr/>
        </p:nvSpPr>
        <p:spPr>
          <a:xfrm>
            <a:off x="4419600" y="1"/>
            <a:ext cx="3320140" cy="769441"/>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400" b="1">
                <a:ln w="11430"/>
                <a:effectLst>
                  <a:outerShdw blurRad="80000" dist="40000" dir="5040000" algn="tl">
                    <a:srgbClr val="000000">
                      <a:alpha val="30000"/>
                    </a:srgbClr>
                  </a:outerShdw>
                </a:effectLst>
                <a:latin typeface="Times New Roman" pitchFamily="18" charset="0"/>
                <a:cs typeface="Times New Roman" pitchFamily="18" charset="0"/>
              </a:rPr>
              <a:t>BÀI 19: SẮT</a:t>
            </a:r>
            <a:endParaRPr lang="en-US" sz="4400" b="1">
              <a:ln w="11430"/>
              <a:effectLst>
                <a:outerShdw blurRad="80000" dist="40000" dir="5040000" algn="tl">
                  <a:srgbClr val="000000">
                    <a:alpha val="30000"/>
                  </a:srgbClr>
                </a:outerShdw>
              </a:effectLst>
            </a:endParaRPr>
          </a:p>
        </p:txBody>
      </p:sp>
      <p:cxnSp>
        <p:nvCxnSpPr>
          <p:cNvPr id="8" name="Straight Connector 7"/>
          <p:cNvCxnSpPr/>
          <p:nvPr/>
        </p:nvCxnSpPr>
        <p:spPr>
          <a:xfrm>
            <a:off x="1524000" y="1066800"/>
            <a:ext cx="9144000" cy="1588"/>
          </a:xfrm>
          <a:prstGeom prst="line">
            <a:avLst/>
          </a:prstGeom>
          <a:ln cmpd="thickThin">
            <a:solidFill>
              <a:srgbClr val="002060"/>
            </a:solidFill>
          </a:ln>
        </p:spPr>
        <p:style>
          <a:lnRef idx="1">
            <a:schemeClr val="accent1"/>
          </a:lnRef>
          <a:fillRef idx="0">
            <a:schemeClr val="accent1"/>
          </a:fillRef>
          <a:effectRef idx="0">
            <a:schemeClr val="accent1"/>
          </a:effectRef>
          <a:fontRef idx="minor">
            <a:schemeClr val="tx1"/>
          </a:fontRef>
        </p:style>
      </p:cxnSp>
      <p:pic>
        <p:nvPicPr>
          <p:cNvPr id="24578" name="Picture 2" descr="C:\Users\Admin\Desktop\sathuuco.jpg"/>
          <p:cNvPicPr>
            <a:picLocks noChangeAspect="1" noChangeArrowheads="1"/>
          </p:cNvPicPr>
          <p:nvPr/>
        </p:nvPicPr>
        <p:blipFill>
          <a:blip r:embed="rId2"/>
          <a:srcRect/>
          <a:stretch>
            <a:fillRect/>
          </a:stretch>
        </p:blipFill>
        <p:spPr bwMode="auto">
          <a:xfrm>
            <a:off x="1752600" y="1143002"/>
            <a:ext cx="4114800" cy="2895599"/>
          </a:xfrm>
          <a:prstGeom prst="rect">
            <a:avLst/>
          </a:prstGeom>
          <a:noFill/>
        </p:spPr>
      </p:pic>
      <p:pic>
        <p:nvPicPr>
          <p:cNvPr id="24579" name="Picture 3" descr="C:\Users\Admin\Desktop\8.png"/>
          <p:cNvPicPr>
            <a:picLocks noChangeAspect="1" noChangeArrowheads="1"/>
          </p:cNvPicPr>
          <p:nvPr/>
        </p:nvPicPr>
        <p:blipFill>
          <a:blip r:embed="rId3"/>
          <a:srcRect/>
          <a:stretch>
            <a:fillRect/>
          </a:stretch>
        </p:blipFill>
        <p:spPr bwMode="auto">
          <a:xfrm>
            <a:off x="5867400" y="1143000"/>
            <a:ext cx="4648200" cy="2895600"/>
          </a:xfrm>
          <a:prstGeom prst="rect">
            <a:avLst/>
          </a:prstGeom>
          <a:noFill/>
        </p:spPr>
      </p:pic>
      <p:pic>
        <p:nvPicPr>
          <p:cNvPr id="24581" name="Picture 5" descr="C:\Users\Admin\Desktop\10.jpg"/>
          <p:cNvPicPr>
            <a:picLocks noChangeAspect="1" noChangeArrowheads="1"/>
          </p:cNvPicPr>
          <p:nvPr/>
        </p:nvPicPr>
        <p:blipFill>
          <a:blip r:embed="rId4"/>
          <a:srcRect/>
          <a:stretch>
            <a:fillRect/>
          </a:stretch>
        </p:blipFill>
        <p:spPr bwMode="auto">
          <a:xfrm>
            <a:off x="1638300" y="1056640"/>
            <a:ext cx="9525000" cy="57912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box(in)">
                                      <p:cBhvr>
                                        <p:cTn id="7" dur="500"/>
                                        <p:tgtEl>
                                          <p:spTgt spid="2457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4579"/>
                                        </p:tgtEl>
                                        <p:attrNameLst>
                                          <p:attrName>style.visibility</p:attrName>
                                        </p:attrNameLst>
                                      </p:cBhvr>
                                      <p:to>
                                        <p:strVal val="visible"/>
                                      </p:to>
                                    </p:set>
                                    <p:animEffect transition="in" filter="blinds(horizontal)">
                                      <p:cBhvr>
                                        <p:cTn id="12" dur="500"/>
                                        <p:tgtEl>
                                          <p:spTgt spid="2457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4581"/>
                                        </p:tgtEl>
                                        <p:attrNameLst>
                                          <p:attrName>style.visibility</p:attrName>
                                        </p:attrNameLst>
                                      </p:cBhvr>
                                      <p:to>
                                        <p:strVal val="visible"/>
                                      </p:to>
                                    </p:set>
                                    <p:anim calcmode="lin" valueType="num">
                                      <p:cBhvr additive="base">
                                        <p:cTn id="17" dur="500" fill="hold"/>
                                        <p:tgtEl>
                                          <p:spTgt spid="24581"/>
                                        </p:tgtEl>
                                        <p:attrNameLst>
                                          <p:attrName>ppt_x</p:attrName>
                                        </p:attrNameLst>
                                      </p:cBhvr>
                                      <p:tavLst>
                                        <p:tav tm="0">
                                          <p:val>
                                            <p:strVal val="#ppt_x"/>
                                          </p:val>
                                        </p:tav>
                                        <p:tav tm="100000">
                                          <p:val>
                                            <p:strVal val="#ppt_x"/>
                                          </p:val>
                                        </p:tav>
                                      </p:tavLst>
                                    </p:anim>
                                    <p:anim calcmode="lin" valueType="num">
                                      <p:cBhvr additive="base">
                                        <p:cTn id="18" dur="500" fill="hold"/>
                                        <p:tgtEl>
                                          <p:spTgt spid="245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3429000" y="685800"/>
          <a:ext cx="5943600" cy="370840"/>
        </p:xfrm>
        <a:graphic>
          <a:graphicData uri="http://schemas.openxmlformats.org/drawingml/2006/table">
            <a:tbl>
              <a:tblPr firstRow="1" bandRow="1">
                <a:tableStyleId>{5C22544A-7EE6-4342-B048-85BDC9FD1C3A}</a:tableStyleId>
              </a:tblPr>
              <a:tblGrid>
                <a:gridCol w="28956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370840">
                <a:tc>
                  <a:txBody>
                    <a:bodyPr/>
                    <a:lstStyle/>
                    <a:p>
                      <a:pPr algn="ctr"/>
                      <a:r>
                        <a:rPr lang="en-US" i="1">
                          <a:latin typeface="Times New Roman" pitchFamily="18" charset="0"/>
                          <a:cs typeface="Times New Roman" pitchFamily="18" charset="0"/>
                        </a:rPr>
                        <a:t>Kí</a:t>
                      </a:r>
                      <a:r>
                        <a:rPr lang="en-US" i="1" baseline="0">
                          <a:latin typeface="Times New Roman" pitchFamily="18" charset="0"/>
                          <a:cs typeface="Times New Roman" pitchFamily="18" charset="0"/>
                        </a:rPr>
                        <a:t> hiệu hóa học: Fe </a:t>
                      </a:r>
                      <a:endParaRPr lang="en-US" i="1">
                        <a:latin typeface="Times New Roman" pitchFamily="18" charset="0"/>
                        <a:cs typeface="Times New Roman" pitchFamily="18" charset="0"/>
                      </a:endParaRPr>
                    </a:p>
                  </a:txBody>
                  <a:tcPr>
                    <a:solidFill>
                      <a:srgbClr val="FF0000"/>
                    </a:solidFill>
                  </a:tcPr>
                </a:tc>
                <a:tc>
                  <a:txBody>
                    <a:bodyPr/>
                    <a:lstStyle/>
                    <a:p>
                      <a:pPr algn="ctr"/>
                      <a:r>
                        <a:rPr lang="en-US" i="1">
                          <a:latin typeface="Times New Roman" pitchFamily="18" charset="0"/>
                          <a:cs typeface="Times New Roman" pitchFamily="18" charset="0"/>
                        </a:rPr>
                        <a:t>Nguyên</a:t>
                      </a:r>
                      <a:r>
                        <a:rPr lang="en-US" i="1" baseline="0">
                          <a:latin typeface="Times New Roman" pitchFamily="18" charset="0"/>
                          <a:cs typeface="Times New Roman" pitchFamily="18" charset="0"/>
                        </a:rPr>
                        <a:t> tử khối: 56</a:t>
                      </a:r>
                      <a:endParaRPr lang="en-US" i="1">
                        <a:latin typeface="Times New Roman" pitchFamily="18" charset="0"/>
                        <a:cs typeface="Times New Roman" pitchFamily="18" charset="0"/>
                      </a:endParaRPr>
                    </a:p>
                  </a:txBody>
                  <a:tcPr>
                    <a:solidFill>
                      <a:srgbClr val="FF0000"/>
                    </a:solidFill>
                  </a:tcPr>
                </a:tc>
                <a:extLst>
                  <a:ext uri="{0D108BD9-81ED-4DB2-BD59-A6C34878D82A}">
                    <a16:rowId xmlns:a16="http://schemas.microsoft.com/office/drawing/2014/main" val="10000"/>
                  </a:ext>
                </a:extLst>
              </a:tr>
            </a:tbl>
          </a:graphicData>
        </a:graphic>
      </p:graphicFrame>
      <p:sp>
        <p:nvSpPr>
          <p:cNvPr id="6" name="Rectangle 5"/>
          <p:cNvSpPr/>
          <p:nvPr/>
        </p:nvSpPr>
        <p:spPr>
          <a:xfrm>
            <a:off x="4419600" y="1"/>
            <a:ext cx="3320140" cy="769441"/>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400" b="1">
                <a:ln w="11430"/>
                <a:effectLst>
                  <a:outerShdw blurRad="80000" dist="40000" dir="5040000" algn="tl">
                    <a:srgbClr val="000000">
                      <a:alpha val="30000"/>
                    </a:srgbClr>
                  </a:outerShdw>
                </a:effectLst>
                <a:latin typeface="Times New Roman" pitchFamily="18" charset="0"/>
                <a:cs typeface="Times New Roman" pitchFamily="18" charset="0"/>
              </a:rPr>
              <a:t>BÀI 19: SẮT</a:t>
            </a:r>
            <a:endParaRPr lang="en-US" sz="4400" b="1">
              <a:ln w="11430"/>
              <a:effectLst>
                <a:outerShdw blurRad="80000" dist="40000" dir="5040000" algn="tl">
                  <a:srgbClr val="000000">
                    <a:alpha val="30000"/>
                  </a:srgbClr>
                </a:outerShdw>
              </a:effectLst>
            </a:endParaRPr>
          </a:p>
        </p:txBody>
      </p:sp>
      <p:cxnSp>
        <p:nvCxnSpPr>
          <p:cNvPr id="8" name="Straight Connector 7"/>
          <p:cNvCxnSpPr/>
          <p:nvPr/>
        </p:nvCxnSpPr>
        <p:spPr>
          <a:xfrm>
            <a:off x="1524000" y="1066800"/>
            <a:ext cx="9144000" cy="1588"/>
          </a:xfrm>
          <a:prstGeom prst="line">
            <a:avLst/>
          </a:prstGeom>
          <a:ln cmpd="thickThin">
            <a:solidFill>
              <a:srgbClr val="002060"/>
            </a:solidFill>
          </a:ln>
        </p:spPr>
        <p:style>
          <a:lnRef idx="1">
            <a:schemeClr val="accent1"/>
          </a:lnRef>
          <a:fillRef idx="0">
            <a:schemeClr val="accent1"/>
          </a:fillRef>
          <a:effectRef idx="0">
            <a:schemeClr val="accent1"/>
          </a:effectRef>
          <a:fontRef idx="minor">
            <a:schemeClr val="tx1"/>
          </a:fontRef>
        </p:style>
      </p:cxnSp>
      <p:pic>
        <p:nvPicPr>
          <p:cNvPr id="23554" name="Picture 2" descr="C:\Users\Admin\Desktop\1.jpg"/>
          <p:cNvPicPr>
            <a:picLocks noChangeAspect="1" noChangeArrowheads="1"/>
          </p:cNvPicPr>
          <p:nvPr/>
        </p:nvPicPr>
        <p:blipFill>
          <a:blip r:embed="rId2"/>
          <a:srcRect/>
          <a:stretch>
            <a:fillRect/>
          </a:stretch>
        </p:blipFill>
        <p:spPr bwMode="auto">
          <a:xfrm>
            <a:off x="1828800" y="1219200"/>
            <a:ext cx="8610600" cy="5410201"/>
          </a:xfrm>
          <a:prstGeom prst="rect">
            <a:avLst/>
          </a:prstGeom>
          <a:noFill/>
        </p:spPr>
      </p:pic>
    </p:spTree>
  </p:cSld>
  <p:clrMapOvr>
    <a:masterClrMapping/>
  </p:clrMapOvr>
  <p:transition>
    <p:pull dir="d"/>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1524000" y="1066800"/>
            <a:ext cx="9144000" cy="1588"/>
          </a:xfrm>
          <a:prstGeom prst="line">
            <a:avLst/>
          </a:prstGeom>
          <a:ln cmpd="thickThin">
            <a:solidFill>
              <a:srgbClr val="002060"/>
            </a:solidFill>
          </a:ln>
        </p:spPr>
        <p:style>
          <a:lnRef idx="1">
            <a:schemeClr val="accent1"/>
          </a:lnRef>
          <a:fillRef idx="0">
            <a:schemeClr val="accent1"/>
          </a:fillRef>
          <a:effectRef idx="0">
            <a:schemeClr val="accent1"/>
          </a:effectRef>
          <a:fontRef idx="minor">
            <a:schemeClr val="tx1"/>
          </a:fontRef>
        </p:style>
      </p:cxnSp>
      <p:pic>
        <p:nvPicPr>
          <p:cNvPr id="22530" name="Picture 2" descr="C:\Users\Admin\Desktop\2.jpg"/>
          <p:cNvPicPr>
            <a:picLocks noChangeAspect="1" noChangeArrowheads="1"/>
          </p:cNvPicPr>
          <p:nvPr/>
        </p:nvPicPr>
        <p:blipFill>
          <a:blip r:embed="rId2"/>
          <a:srcRect/>
          <a:stretch>
            <a:fillRect/>
          </a:stretch>
        </p:blipFill>
        <p:spPr bwMode="auto">
          <a:xfrm>
            <a:off x="1186649" y="255362"/>
            <a:ext cx="10469732" cy="6347275"/>
          </a:xfrm>
          <a:prstGeom prst="rect">
            <a:avLst/>
          </a:prstGeom>
          <a:noFill/>
        </p:spPr>
      </p:pic>
    </p:spTree>
  </p:cSld>
  <p:clrMapOvr>
    <a:masterClrMapping/>
  </p:clrMapOvr>
  <p:transition>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C:\Users\DELL 3670\Documents\13e7c813a75a1d364827ea5f389d5ed0.jpg"/>
          <p:cNvPicPr>
            <a:picLocks noChangeAspect="1" noChangeArrowheads="1"/>
          </p:cNvPicPr>
          <p:nvPr/>
        </p:nvPicPr>
        <p:blipFill>
          <a:blip r:embed="rId2"/>
          <a:srcRect/>
          <a:stretch>
            <a:fillRect/>
          </a:stretch>
        </p:blipFill>
        <p:spPr bwMode="auto">
          <a:xfrm>
            <a:off x="323850" y="799444"/>
            <a:ext cx="6136553" cy="6058556"/>
          </a:xfrm>
          <a:prstGeom prst="rect">
            <a:avLst/>
          </a:prstGeom>
          <a:noFill/>
          <a:ln w="9525">
            <a:noFill/>
            <a:miter lim="800000"/>
            <a:headEnd/>
            <a:tailEnd/>
          </a:ln>
        </p:spPr>
      </p:pic>
      <p:sp>
        <p:nvSpPr>
          <p:cNvPr id="4" name="Rectangle 3"/>
          <p:cNvSpPr/>
          <p:nvPr/>
        </p:nvSpPr>
        <p:spPr>
          <a:xfrm>
            <a:off x="323850" y="276224"/>
            <a:ext cx="6136553" cy="52322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2800" b="1" dirty="0" err="1">
                <a:solidFill>
                  <a:srgbClr val="000099"/>
                </a:solidFill>
                <a:latin typeface="Times New Roman" panose="02020603050405020304" pitchFamily="18" charset="0"/>
                <a:cs typeface="Times New Roman" panose="02020603050405020304" pitchFamily="18" charset="0"/>
              </a:rPr>
              <a:t>Trong</a:t>
            </a:r>
            <a:r>
              <a:rPr lang="en-US" sz="2800" b="1" dirty="0">
                <a:solidFill>
                  <a:srgbClr val="000099"/>
                </a:solidFill>
                <a:latin typeface="Times New Roman" panose="02020603050405020304" pitchFamily="18" charset="0"/>
                <a:cs typeface="Times New Roman" panose="02020603050405020304" pitchFamily="18" charset="0"/>
              </a:rPr>
              <a:t> </a:t>
            </a:r>
            <a:r>
              <a:rPr lang="en-US" sz="2800" b="1" dirty="0" err="1">
                <a:solidFill>
                  <a:srgbClr val="000099"/>
                </a:solidFill>
                <a:latin typeface="Times New Roman" panose="02020603050405020304" pitchFamily="18" charset="0"/>
                <a:cs typeface="Times New Roman" panose="02020603050405020304" pitchFamily="18" charset="0"/>
              </a:rPr>
              <a:t>cơ</a:t>
            </a:r>
            <a:r>
              <a:rPr lang="en-US" sz="2800" b="1" dirty="0">
                <a:solidFill>
                  <a:srgbClr val="000099"/>
                </a:solidFill>
                <a:latin typeface="Times New Roman" panose="02020603050405020304" pitchFamily="18" charset="0"/>
                <a:cs typeface="Times New Roman" panose="02020603050405020304" pitchFamily="18" charset="0"/>
              </a:rPr>
              <a:t> </a:t>
            </a:r>
            <a:r>
              <a:rPr lang="en-US" sz="2800" b="1" dirty="0" err="1">
                <a:solidFill>
                  <a:srgbClr val="000099"/>
                </a:solidFill>
                <a:latin typeface="Times New Roman" panose="02020603050405020304" pitchFamily="18" charset="0"/>
                <a:cs typeface="Times New Roman" panose="02020603050405020304" pitchFamily="18" charset="0"/>
              </a:rPr>
              <a:t>thể</a:t>
            </a:r>
            <a:r>
              <a:rPr lang="en-US" sz="2800" b="1" dirty="0">
                <a:solidFill>
                  <a:srgbClr val="000099"/>
                </a:solidFill>
                <a:latin typeface="Times New Roman" panose="02020603050405020304" pitchFamily="18" charset="0"/>
                <a:cs typeface="Times New Roman" panose="02020603050405020304" pitchFamily="18" charset="0"/>
              </a:rPr>
              <a:t> </a:t>
            </a:r>
            <a:r>
              <a:rPr lang="en-US" sz="2800" b="1" dirty="0" err="1">
                <a:solidFill>
                  <a:srgbClr val="000099"/>
                </a:solidFill>
                <a:latin typeface="Times New Roman" panose="02020603050405020304" pitchFamily="18" charset="0"/>
                <a:cs typeface="Times New Roman" panose="02020603050405020304" pitchFamily="18" charset="0"/>
              </a:rPr>
              <a:t>người</a:t>
            </a:r>
            <a:r>
              <a:rPr lang="en-US" sz="2800" b="1" dirty="0">
                <a:solidFill>
                  <a:srgbClr val="000099"/>
                </a:solidFill>
                <a:latin typeface="Times New Roman" panose="02020603050405020304" pitchFamily="18" charset="0"/>
                <a:cs typeface="Times New Roman" panose="02020603050405020304" pitchFamily="18" charset="0"/>
              </a:rPr>
              <a:t> </a:t>
            </a:r>
            <a:r>
              <a:rPr lang="en-US" sz="2800" b="1" dirty="0" err="1">
                <a:solidFill>
                  <a:srgbClr val="000099"/>
                </a:solidFill>
                <a:latin typeface="Times New Roman" panose="02020603050405020304" pitchFamily="18" charset="0"/>
                <a:cs typeface="Times New Roman" panose="02020603050405020304" pitchFamily="18" charset="0"/>
              </a:rPr>
              <a:t>và</a:t>
            </a:r>
            <a:r>
              <a:rPr lang="en-US" sz="2800" b="1" dirty="0">
                <a:solidFill>
                  <a:srgbClr val="000099"/>
                </a:solidFill>
                <a:latin typeface="Times New Roman" panose="02020603050405020304" pitchFamily="18" charset="0"/>
                <a:cs typeface="Times New Roman" panose="02020603050405020304" pitchFamily="18" charset="0"/>
              </a:rPr>
              <a:t> ĐV </a:t>
            </a:r>
            <a:r>
              <a:rPr lang="en-US" sz="2800" b="1" dirty="0" err="1">
                <a:solidFill>
                  <a:srgbClr val="000099"/>
                </a:solidFill>
                <a:latin typeface="Times New Roman" panose="02020603050405020304" pitchFamily="18" charset="0"/>
                <a:cs typeface="Times New Roman" panose="02020603050405020304" pitchFamily="18" charset="0"/>
              </a:rPr>
              <a:t>có</a:t>
            </a:r>
            <a:r>
              <a:rPr lang="en-US" sz="2800" b="1" dirty="0">
                <a:solidFill>
                  <a:srgbClr val="000099"/>
                </a:solidFill>
                <a:latin typeface="Times New Roman" panose="02020603050405020304" pitchFamily="18" charset="0"/>
                <a:cs typeface="Times New Roman" panose="02020603050405020304" pitchFamily="18" charset="0"/>
              </a:rPr>
              <a:t> </a:t>
            </a:r>
            <a:r>
              <a:rPr lang="en-US" sz="2800" b="1" dirty="0" err="1">
                <a:solidFill>
                  <a:srgbClr val="000099"/>
                </a:solidFill>
                <a:latin typeface="Times New Roman" panose="02020603050405020304" pitchFamily="18" charset="0"/>
                <a:cs typeface="Times New Roman" panose="02020603050405020304" pitchFamily="18" charset="0"/>
              </a:rPr>
              <a:t>máu</a:t>
            </a:r>
            <a:r>
              <a:rPr lang="en-US" sz="2800" b="1" dirty="0">
                <a:solidFill>
                  <a:srgbClr val="000099"/>
                </a:solidFill>
                <a:latin typeface="Times New Roman" panose="02020603050405020304" pitchFamily="18" charset="0"/>
                <a:cs typeface="Times New Roman" panose="02020603050405020304" pitchFamily="18" charset="0"/>
              </a:rPr>
              <a:t> </a:t>
            </a:r>
            <a:r>
              <a:rPr lang="en-US" sz="2800" b="1" dirty="0" err="1">
                <a:solidFill>
                  <a:srgbClr val="000099"/>
                </a:solidFill>
                <a:latin typeface="Times New Roman" panose="02020603050405020304" pitchFamily="18" charset="0"/>
                <a:cs typeface="Times New Roman" panose="02020603050405020304" pitchFamily="18" charset="0"/>
              </a:rPr>
              <a:t>đỏ</a:t>
            </a:r>
            <a:endParaRPr lang="en-US" sz="2800" b="1" dirty="0">
              <a:solidFill>
                <a:srgbClr val="000099"/>
              </a:solidFill>
              <a:latin typeface="Times New Roman" panose="02020603050405020304" pitchFamily="18" charset="0"/>
              <a:cs typeface="Times New Roman" panose="02020603050405020304" pitchFamily="18" charset="0"/>
            </a:endParaRPr>
          </a:p>
        </p:txBody>
      </p:sp>
      <p:pic>
        <p:nvPicPr>
          <p:cNvPr id="6" name="Picture 2" descr="C:\Users\DELL 3670\Documents\photo1512522653336-1512522653709-1512523727940.png"/>
          <p:cNvPicPr>
            <a:picLocks noGrp="1" noChangeAspect="1" noChangeArrowheads="1"/>
          </p:cNvPicPr>
          <p:nvPr>
            <p:ph idx="4294967295"/>
          </p:nvPr>
        </p:nvPicPr>
        <p:blipFill>
          <a:blip r:embed="rId3"/>
          <a:srcRect/>
          <a:stretch>
            <a:fillRect/>
          </a:stretch>
        </p:blipFill>
        <p:spPr>
          <a:xfrm>
            <a:off x="6679478" y="876300"/>
            <a:ext cx="5257800" cy="5981700"/>
          </a:xfrm>
          <a:prstGeom prst="rect">
            <a:avLst/>
          </a:prstGeom>
          <a:noFill/>
        </p:spPr>
      </p:pic>
      <p:sp>
        <p:nvSpPr>
          <p:cNvPr id="7" name="Rectangle 6"/>
          <p:cNvSpPr/>
          <p:nvPr/>
        </p:nvSpPr>
        <p:spPr>
          <a:xfrm>
            <a:off x="6679478" y="276224"/>
            <a:ext cx="5257799" cy="52322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US" sz="2800" b="1" dirty="0" err="1">
                <a:solidFill>
                  <a:srgbClr val="000099"/>
                </a:solidFill>
                <a:latin typeface="Times New Roman" panose="02020603050405020304" pitchFamily="18" charset="0"/>
                <a:cs typeface="Times New Roman" panose="02020603050405020304" pitchFamily="18" charset="0"/>
              </a:rPr>
              <a:t>Các</a:t>
            </a:r>
            <a:r>
              <a:rPr lang="en-US" sz="2800" b="1" dirty="0">
                <a:solidFill>
                  <a:srgbClr val="000099"/>
                </a:solidFill>
                <a:latin typeface="Times New Roman" panose="02020603050405020304" pitchFamily="18" charset="0"/>
                <a:cs typeface="Times New Roman" panose="02020603050405020304" pitchFamily="18" charset="0"/>
              </a:rPr>
              <a:t> </a:t>
            </a:r>
            <a:r>
              <a:rPr lang="en-US" sz="2800" b="1" dirty="0" err="1">
                <a:solidFill>
                  <a:srgbClr val="000099"/>
                </a:solidFill>
                <a:latin typeface="Times New Roman" panose="02020603050405020304" pitchFamily="18" charset="0"/>
                <a:cs typeface="Times New Roman" panose="02020603050405020304" pitchFamily="18" charset="0"/>
              </a:rPr>
              <a:t>khối</a:t>
            </a:r>
            <a:r>
              <a:rPr lang="en-US" sz="2800" b="1" dirty="0">
                <a:solidFill>
                  <a:srgbClr val="000099"/>
                </a:solidFill>
                <a:latin typeface="Times New Roman" panose="02020603050405020304" pitchFamily="18" charset="0"/>
                <a:cs typeface="Times New Roman" panose="02020603050405020304" pitchFamily="18" charset="0"/>
              </a:rPr>
              <a:t> </a:t>
            </a:r>
            <a:r>
              <a:rPr lang="en-US" sz="2800" b="1" dirty="0" err="1">
                <a:solidFill>
                  <a:srgbClr val="000099"/>
                </a:solidFill>
                <a:latin typeface="Times New Roman" panose="02020603050405020304" pitchFamily="18" charset="0"/>
                <a:cs typeface="Times New Roman" panose="02020603050405020304" pitchFamily="18" charset="0"/>
              </a:rPr>
              <a:t>thiên</a:t>
            </a:r>
            <a:r>
              <a:rPr lang="en-US" sz="2800" b="1" dirty="0">
                <a:solidFill>
                  <a:srgbClr val="000099"/>
                </a:solidFill>
                <a:latin typeface="Times New Roman" panose="02020603050405020304" pitchFamily="18" charset="0"/>
                <a:cs typeface="Times New Roman" panose="02020603050405020304" pitchFamily="18" charset="0"/>
              </a:rPr>
              <a:t> </a:t>
            </a:r>
            <a:r>
              <a:rPr lang="en-US" sz="2800" b="1" dirty="0" err="1">
                <a:solidFill>
                  <a:srgbClr val="000099"/>
                </a:solidFill>
                <a:latin typeface="Times New Roman" panose="02020603050405020304" pitchFamily="18" charset="0"/>
                <a:cs typeface="Times New Roman" panose="02020603050405020304" pitchFamily="18" charset="0"/>
              </a:rPr>
              <a:t>thạch</a:t>
            </a:r>
            <a:r>
              <a:rPr lang="en-US" sz="2800" b="1" dirty="0">
                <a:solidFill>
                  <a:srgbClr val="000099"/>
                </a:solidFill>
                <a:latin typeface="Times New Roman" panose="02020603050405020304" pitchFamily="18" charset="0"/>
                <a:cs typeface="Times New Roman" panose="02020603050405020304" pitchFamily="18" charset="0"/>
              </a:rPr>
              <a:t> </a:t>
            </a:r>
            <a:r>
              <a:rPr lang="en-US" sz="2800" b="1" dirty="0" err="1">
                <a:solidFill>
                  <a:srgbClr val="000099"/>
                </a:solidFill>
                <a:latin typeface="Times New Roman" panose="02020603050405020304" pitchFamily="18" charset="0"/>
                <a:cs typeface="Times New Roman" panose="02020603050405020304" pitchFamily="18" charset="0"/>
              </a:rPr>
              <a:t>có</a:t>
            </a:r>
            <a:r>
              <a:rPr lang="en-US" sz="2800" b="1" dirty="0">
                <a:solidFill>
                  <a:srgbClr val="000099"/>
                </a:solidFill>
                <a:latin typeface="Times New Roman" panose="02020603050405020304" pitchFamily="18" charset="0"/>
                <a:cs typeface="Times New Roman" panose="02020603050405020304" pitchFamily="18" charset="0"/>
              </a:rPr>
              <a:t> Fe</a:t>
            </a:r>
          </a:p>
        </p:txBody>
      </p:sp>
    </p:spTree>
    <p:extLst>
      <p:ext uri="{BB962C8B-B14F-4D97-AF65-F5344CB8AC3E}">
        <p14:creationId xmlns:p14="http://schemas.microsoft.com/office/powerpoint/2010/main" val="3082766910"/>
      </p:ext>
    </p:extLst>
  </p:cSld>
  <p:clrMapOvr>
    <a:masterClrMapping/>
  </p:clrMapOvr>
  <p:transition spd="med" advTm="77313">
    <p:circl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12"/>
          <p:cNvSpPr txBox="1">
            <a:spLocks noChangeArrowheads="1"/>
          </p:cNvSpPr>
          <p:nvPr/>
        </p:nvSpPr>
        <p:spPr bwMode="auto">
          <a:xfrm>
            <a:off x="2582868" y="54709"/>
            <a:ext cx="9141626" cy="646331"/>
          </a:xfrm>
          <a:prstGeom prst="rect">
            <a:avLst/>
          </a:prstGeom>
        </p:spPr>
        <p:txBody>
          <a:bodyPr/>
          <a:lstStyle>
            <a:defPPr>
              <a:defRPr lang="en-US"/>
            </a:defPPr>
            <a:lvl1pPr marL="711200" indent="-711200" defTabSz="914400">
              <a:lnSpc>
                <a:spcPct val="100000"/>
              </a:lnSpc>
              <a:spcBef>
                <a:spcPts val="1800"/>
              </a:spcBef>
              <a:buFontTx/>
              <a:buNone/>
              <a:defRPr sz="3600" b="1">
                <a:solidFill>
                  <a:srgbClr val="3333FF"/>
                </a:solidFill>
                <a:latin typeface="UTM Azuki" panose="02040603050506020204" pitchFamily="18" charset="0"/>
              </a:defRPr>
            </a:lvl1pPr>
            <a:lvl2pPr marL="740664" indent="-283464" defTabSz="914400">
              <a:lnSpc>
                <a:spcPct val="100000"/>
              </a:lnSpc>
              <a:spcBef>
                <a:spcPts val="1200"/>
              </a:spcBef>
              <a:buFont typeface="Arial" panose="020B0604020202020204" pitchFamily="34" charset="0"/>
              <a:buChar char="•"/>
              <a:defRPr sz="2000"/>
            </a:lvl2pPr>
            <a:lvl3pPr marL="1143000" indent="-228600" defTabSz="914400">
              <a:lnSpc>
                <a:spcPct val="100000"/>
              </a:lnSpc>
              <a:spcBef>
                <a:spcPts val="800"/>
              </a:spcBef>
              <a:buFont typeface="Arial" panose="020B0604020202020204" pitchFamily="34" charset="0"/>
              <a:buChar char="•"/>
            </a:lvl3pPr>
            <a:lvl4pPr marL="1600200" indent="-228600" defTabSz="914400">
              <a:lnSpc>
                <a:spcPct val="100000"/>
              </a:lnSpc>
              <a:spcBef>
                <a:spcPts val="600"/>
              </a:spcBef>
              <a:buFont typeface="Arial" panose="020B0604020202020204" pitchFamily="34" charset="0"/>
              <a:buChar char="•"/>
              <a:defRPr sz="1600"/>
            </a:lvl4pPr>
            <a:lvl5pPr marL="2057400" indent="-228600" defTabSz="914400">
              <a:lnSpc>
                <a:spcPct val="100000"/>
              </a:lnSpc>
              <a:spcBef>
                <a:spcPts val="600"/>
              </a:spcBef>
              <a:buFont typeface="Arial" panose="020B0604020202020204" pitchFamily="34" charset="0"/>
              <a:buChar char="•"/>
              <a:defRPr sz="1600"/>
            </a:lvl5pPr>
            <a:lvl6pPr marL="2514600" indent="-228600" defTabSz="914400">
              <a:lnSpc>
                <a:spcPct val="90000"/>
              </a:lnSpc>
              <a:spcBef>
                <a:spcPts val="600"/>
              </a:spcBef>
              <a:buFont typeface="Arial" panose="020B0604020202020204" pitchFamily="34" charset="0"/>
              <a:buChar char="•"/>
              <a:defRPr sz="1600"/>
            </a:lvl6pPr>
            <a:lvl7pPr marL="2971800" indent="-228600" defTabSz="914400">
              <a:lnSpc>
                <a:spcPct val="90000"/>
              </a:lnSpc>
              <a:spcBef>
                <a:spcPts val="600"/>
              </a:spcBef>
              <a:buFont typeface="Arial" panose="020B0604020202020204" pitchFamily="34" charset="0"/>
              <a:buChar char="•"/>
              <a:defRPr sz="1600"/>
            </a:lvl7pPr>
            <a:lvl8pPr marL="3429000" indent="-228600" defTabSz="914400">
              <a:lnSpc>
                <a:spcPct val="90000"/>
              </a:lnSpc>
              <a:spcBef>
                <a:spcPts val="600"/>
              </a:spcBef>
              <a:buFont typeface="Arial" panose="020B0604020202020204" pitchFamily="34" charset="0"/>
              <a:buChar char="•"/>
              <a:defRPr sz="1600" baseline="0"/>
            </a:lvl8pPr>
            <a:lvl9pPr marL="3886200" indent="-228600" defTabSz="914400">
              <a:lnSpc>
                <a:spcPct val="90000"/>
              </a:lnSpc>
              <a:spcBef>
                <a:spcPts val="600"/>
              </a:spcBef>
              <a:buFont typeface="Arial" panose="020B0604020202020204" pitchFamily="34" charset="0"/>
              <a:buChar char="•"/>
              <a:defRPr sz="1600" baseline="0"/>
            </a:lvl9pPr>
          </a:lstStyle>
          <a:p>
            <a:pPr marL="711200" marR="0" lvl="0" indent="-711200" defTabSz="914400" eaLnBrk="1" fontAlgn="auto" latinLnBrk="0" hangingPunct="1">
              <a:lnSpc>
                <a:spcPct val="100000"/>
              </a:lnSpc>
              <a:spcBef>
                <a:spcPts val="1800"/>
              </a:spcBef>
              <a:spcAft>
                <a:spcPts val="0"/>
              </a:spcAft>
              <a:buClrTx/>
              <a:buSzTx/>
              <a:buFontTx/>
              <a:buNone/>
              <a:tabLst/>
              <a:defRPr/>
            </a:pPr>
            <a:r>
              <a:rPr kumimoji="0" lang="en-US" altLang="en-US" sz="3600" b="1" i="0" u="none" strike="noStrike" kern="0" cap="none" spc="0" normalizeH="0" baseline="0" noProof="0">
                <a:ln>
                  <a:noFill/>
                </a:ln>
                <a:solidFill>
                  <a:srgbClr val="FFFF00"/>
                </a:solidFill>
                <a:effectLst/>
                <a:uLnTx/>
                <a:uFillTx/>
                <a:latin typeface="Arial" panose="020B0604020202020204" pitchFamily="34" charset="0"/>
                <a:cs typeface="Arial" panose="020B0604020202020204" pitchFamily="34" charset="0"/>
              </a:rPr>
              <a:t>HEMOGLOBIN TRONG MÁU</a:t>
            </a:r>
          </a:p>
        </p:txBody>
      </p:sp>
      <p:sp>
        <p:nvSpPr>
          <p:cNvPr id="15" name="Line 2"/>
          <p:cNvSpPr>
            <a:spLocks noChangeShapeType="1"/>
          </p:cNvSpPr>
          <p:nvPr/>
        </p:nvSpPr>
        <p:spPr bwMode="auto">
          <a:xfrm>
            <a:off x="686097" y="757098"/>
            <a:ext cx="10284329" cy="0"/>
          </a:xfrm>
          <a:prstGeom prst="line">
            <a:avLst/>
          </a:prstGeom>
          <a:noFill/>
          <a:ln w="88900" cmpd="thickThin">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9A5315"/>
              </a:solidFill>
              <a:effectLst/>
              <a:uLnTx/>
              <a:uFillTx/>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5362" y="867866"/>
            <a:ext cx="8877300" cy="5163726"/>
          </a:xfrm>
          <a:prstGeom prst="rect">
            <a:avLst/>
          </a:prstGeom>
        </p:spPr>
      </p:pic>
      <p:sp>
        <p:nvSpPr>
          <p:cNvPr id="5" name="Text Box 12"/>
          <p:cNvSpPr txBox="1">
            <a:spLocks noChangeArrowheads="1"/>
          </p:cNvSpPr>
          <p:nvPr/>
        </p:nvSpPr>
        <p:spPr bwMode="auto">
          <a:xfrm>
            <a:off x="0" y="6100902"/>
            <a:ext cx="12192000" cy="646331"/>
          </a:xfrm>
          <a:prstGeom prst="rect">
            <a:avLst/>
          </a:prstGeom>
        </p:spPr>
        <p:txBody>
          <a:bodyPr/>
          <a:lstStyle>
            <a:defPPr>
              <a:defRPr lang="en-US"/>
            </a:defPPr>
            <a:lvl1pPr marL="711200" indent="-711200" defTabSz="914400">
              <a:lnSpc>
                <a:spcPct val="100000"/>
              </a:lnSpc>
              <a:spcBef>
                <a:spcPts val="1800"/>
              </a:spcBef>
              <a:buFontTx/>
              <a:buNone/>
              <a:defRPr sz="3600" b="1">
                <a:solidFill>
                  <a:srgbClr val="3333FF"/>
                </a:solidFill>
                <a:latin typeface="UTM Azuki" panose="02040603050506020204" pitchFamily="18" charset="0"/>
              </a:defRPr>
            </a:lvl1pPr>
            <a:lvl2pPr marL="740664" indent="-283464" defTabSz="914400">
              <a:lnSpc>
                <a:spcPct val="100000"/>
              </a:lnSpc>
              <a:spcBef>
                <a:spcPts val="1200"/>
              </a:spcBef>
              <a:buFont typeface="Arial" panose="020B0604020202020204" pitchFamily="34" charset="0"/>
              <a:buChar char="•"/>
              <a:defRPr sz="2000"/>
            </a:lvl2pPr>
            <a:lvl3pPr marL="1143000" indent="-228600" defTabSz="914400">
              <a:lnSpc>
                <a:spcPct val="100000"/>
              </a:lnSpc>
              <a:spcBef>
                <a:spcPts val="800"/>
              </a:spcBef>
              <a:buFont typeface="Arial" panose="020B0604020202020204" pitchFamily="34" charset="0"/>
              <a:buChar char="•"/>
            </a:lvl3pPr>
            <a:lvl4pPr marL="1600200" indent="-228600" defTabSz="914400">
              <a:lnSpc>
                <a:spcPct val="100000"/>
              </a:lnSpc>
              <a:spcBef>
                <a:spcPts val="600"/>
              </a:spcBef>
              <a:buFont typeface="Arial" panose="020B0604020202020204" pitchFamily="34" charset="0"/>
              <a:buChar char="•"/>
              <a:defRPr sz="1600"/>
            </a:lvl4pPr>
            <a:lvl5pPr marL="2057400" indent="-228600" defTabSz="914400">
              <a:lnSpc>
                <a:spcPct val="100000"/>
              </a:lnSpc>
              <a:spcBef>
                <a:spcPts val="600"/>
              </a:spcBef>
              <a:buFont typeface="Arial" panose="020B0604020202020204" pitchFamily="34" charset="0"/>
              <a:buChar char="•"/>
              <a:defRPr sz="1600"/>
            </a:lvl5pPr>
            <a:lvl6pPr marL="2514600" indent="-228600" defTabSz="914400">
              <a:lnSpc>
                <a:spcPct val="90000"/>
              </a:lnSpc>
              <a:spcBef>
                <a:spcPts val="600"/>
              </a:spcBef>
              <a:buFont typeface="Arial" panose="020B0604020202020204" pitchFamily="34" charset="0"/>
              <a:buChar char="•"/>
              <a:defRPr sz="1600"/>
            </a:lvl6pPr>
            <a:lvl7pPr marL="2971800" indent="-228600" defTabSz="914400">
              <a:lnSpc>
                <a:spcPct val="90000"/>
              </a:lnSpc>
              <a:spcBef>
                <a:spcPts val="600"/>
              </a:spcBef>
              <a:buFont typeface="Arial" panose="020B0604020202020204" pitchFamily="34" charset="0"/>
              <a:buChar char="•"/>
              <a:defRPr sz="1600"/>
            </a:lvl7pPr>
            <a:lvl8pPr marL="3429000" indent="-228600" defTabSz="914400">
              <a:lnSpc>
                <a:spcPct val="90000"/>
              </a:lnSpc>
              <a:spcBef>
                <a:spcPts val="600"/>
              </a:spcBef>
              <a:buFont typeface="Arial" panose="020B0604020202020204" pitchFamily="34" charset="0"/>
              <a:buChar char="•"/>
              <a:defRPr sz="1600" baseline="0"/>
            </a:lvl8pPr>
            <a:lvl9pPr marL="3886200" indent="-228600" defTabSz="914400">
              <a:lnSpc>
                <a:spcPct val="90000"/>
              </a:lnSpc>
              <a:spcBef>
                <a:spcPts val="600"/>
              </a:spcBef>
              <a:buFont typeface="Arial" panose="020B0604020202020204" pitchFamily="34" charset="0"/>
              <a:buChar char="•"/>
              <a:defRPr sz="1600" baseline="0"/>
            </a:lvl9pPr>
          </a:lstStyle>
          <a:p>
            <a:pPr marL="711200" marR="0" lvl="0" indent="-711200" defTabSz="914400" eaLnBrk="1" fontAlgn="auto" latinLnBrk="0" hangingPunct="1">
              <a:lnSpc>
                <a:spcPct val="100000"/>
              </a:lnSpc>
              <a:spcBef>
                <a:spcPts val="1800"/>
              </a:spcBef>
              <a:spcAft>
                <a:spcPts val="0"/>
              </a:spcAft>
              <a:buClrTx/>
              <a:buSzTx/>
              <a:buFontTx/>
              <a:buNone/>
              <a:tabLst/>
              <a:defRPr/>
            </a:pPr>
            <a:r>
              <a:rPr kumimoji="0" lang="en-US" altLang="en-US" sz="3200" b="1"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rPr>
              <a:t>Nhiệm</a:t>
            </a:r>
            <a:r>
              <a:rPr kumimoji="0" lang="en-US" altLang="en-US" sz="3200" b="1" i="0" u="none" strike="noStrike" kern="0" cap="none" spc="0" normalizeH="0" noProof="0">
                <a:ln>
                  <a:noFill/>
                </a:ln>
                <a:solidFill>
                  <a:schemeClr val="bg1"/>
                </a:solidFill>
                <a:effectLst/>
                <a:uLnTx/>
                <a:uFillTx/>
                <a:latin typeface="Arial" panose="020B0604020202020204" pitchFamily="34" charset="0"/>
                <a:cs typeface="Arial" panose="020B0604020202020204" pitchFamily="34" charset="0"/>
              </a:rPr>
              <a:t> vụ về nhà: Tìm hiểu vai trò của Fe trong hemoglobin?</a:t>
            </a:r>
            <a:endParaRPr kumimoji="0" lang="en-US" altLang="en-US" sz="3200" b="1"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1713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670472" y="1"/>
            <a:ext cx="2818400" cy="769441"/>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400" b="1" dirty="0">
                <a:ln w="11430"/>
                <a:solidFill>
                  <a:srgbClr val="FFFF00"/>
                </a:solidFill>
                <a:effectLst>
                  <a:outerShdw blurRad="80000" dist="40000" dir="5040000" algn="tl">
                    <a:srgbClr val="000000">
                      <a:alpha val="30000"/>
                    </a:srgbClr>
                  </a:outerShdw>
                </a:effectLst>
                <a:latin typeface="Arial" panose="020B0604020202020204" pitchFamily="34" charset="0"/>
                <a:cs typeface="Arial" panose="020B0604020202020204" pitchFamily="34" charset="0"/>
              </a:rPr>
              <a:t>TỔNG ÔN</a:t>
            </a:r>
          </a:p>
        </p:txBody>
      </p:sp>
      <p:cxnSp>
        <p:nvCxnSpPr>
          <p:cNvPr id="8" name="Straight Connector 7"/>
          <p:cNvCxnSpPr>
            <a:cxnSpLocks/>
          </p:cNvCxnSpPr>
          <p:nvPr/>
        </p:nvCxnSpPr>
        <p:spPr>
          <a:xfrm flipV="1">
            <a:off x="1524000" y="1066527"/>
            <a:ext cx="6948380" cy="273"/>
          </a:xfrm>
          <a:prstGeom prst="line">
            <a:avLst/>
          </a:prstGeom>
          <a:ln cmpd="thickThin">
            <a:solidFill>
              <a:srgbClr val="002060"/>
            </a:solidFill>
          </a:ln>
        </p:spPr>
        <p:style>
          <a:lnRef idx="1">
            <a:schemeClr val="accent1"/>
          </a:lnRef>
          <a:fillRef idx="0">
            <a:schemeClr val="accent1"/>
          </a:fillRef>
          <a:effectRef idx="0">
            <a:schemeClr val="accent1"/>
          </a:effectRef>
          <a:fontRef idx="minor">
            <a:schemeClr val="tx1"/>
          </a:fontRef>
        </p:style>
      </p:cxnSp>
      <p:pic>
        <p:nvPicPr>
          <p:cNvPr id="23" name="Picture 4" descr="Cover"/>
          <p:cNvPicPr>
            <a:picLocks noChangeAspect="1" noChangeArrowheads="1"/>
          </p:cNvPicPr>
          <p:nvPr/>
        </p:nvPicPr>
        <p:blipFill>
          <a:blip r:embed="rId3"/>
          <a:srcRect/>
          <a:stretch>
            <a:fillRect/>
          </a:stretch>
        </p:blipFill>
        <p:spPr bwMode="auto">
          <a:xfrm>
            <a:off x="3581400" y="5218744"/>
            <a:ext cx="2463538" cy="1639257"/>
          </a:xfrm>
          <a:prstGeom prst="rect">
            <a:avLst/>
          </a:prstGeom>
          <a:noFill/>
          <a:ln w="9525">
            <a:noFill/>
            <a:miter lim="800000"/>
            <a:headEnd/>
            <a:tailEnd/>
          </a:ln>
        </p:spPr>
      </p:pic>
      <p:pic>
        <p:nvPicPr>
          <p:cNvPr id="27" name="Picture 11" descr="Cover"/>
          <p:cNvPicPr>
            <a:picLocks noChangeAspect="1" noChangeArrowheads="1"/>
          </p:cNvPicPr>
          <p:nvPr/>
        </p:nvPicPr>
        <p:blipFill>
          <a:blip r:embed="rId4"/>
          <a:srcRect/>
          <a:stretch>
            <a:fillRect/>
          </a:stretch>
        </p:blipFill>
        <p:spPr bwMode="auto">
          <a:xfrm>
            <a:off x="7772399" y="2420336"/>
            <a:ext cx="2709149" cy="1161064"/>
          </a:xfrm>
          <a:prstGeom prst="rect">
            <a:avLst/>
          </a:prstGeom>
          <a:noFill/>
          <a:ln w="9525">
            <a:noFill/>
            <a:miter lim="800000"/>
            <a:headEnd/>
            <a:tailEnd/>
          </a:ln>
        </p:spPr>
      </p:pic>
      <p:pic>
        <p:nvPicPr>
          <p:cNvPr id="28" name="Picture 12" descr="Cover"/>
          <p:cNvPicPr>
            <a:picLocks noChangeAspect="1" noChangeArrowheads="1"/>
          </p:cNvPicPr>
          <p:nvPr/>
        </p:nvPicPr>
        <p:blipFill>
          <a:blip r:embed="rId5"/>
          <a:srcRect/>
          <a:stretch>
            <a:fillRect/>
          </a:stretch>
        </p:blipFill>
        <p:spPr bwMode="auto">
          <a:xfrm>
            <a:off x="6248400" y="3469399"/>
            <a:ext cx="4672162" cy="762878"/>
          </a:xfrm>
          <a:prstGeom prst="rect">
            <a:avLst/>
          </a:prstGeom>
          <a:noFill/>
          <a:ln w="9525">
            <a:noFill/>
            <a:miter lim="800000"/>
            <a:headEnd/>
            <a:tailEnd/>
          </a:ln>
        </p:spPr>
      </p:pic>
      <p:pic>
        <p:nvPicPr>
          <p:cNvPr id="24" name="Picture 7" descr="Cover"/>
          <p:cNvPicPr>
            <a:picLocks noChangeAspect="1" noChangeArrowheads="1"/>
          </p:cNvPicPr>
          <p:nvPr/>
        </p:nvPicPr>
        <p:blipFill>
          <a:blip r:embed="rId6"/>
          <a:srcRect/>
          <a:stretch>
            <a:fillRect/>
          </a:stretch>
        </p:blipFill>
        <p:spPr bwMode="auto">
          <a:xfrm>
            <a:off x="4495801" y="2964341"/>
            <a:ext cx="2232814" cy="2645885"/>
          </a:xfrm>
          <a:prstGeom prst="rect">
            <a:avLst/>
          </a:prstGeom>
          <a:noFill/>
          <a:ln w="9525">
            <a:noFill/>
            <a:miter lim="800000"/>
            <a:headEnd/>
            <a:tailEnd/>
          </a:ln>
        </p:spPr>
      </p:pic>
      <p:pic>
        <p:nvPicPr>
          <p:cNvPr id="25" name="Picture 8" descr="Cover"/>
          <p:cNvPicPr>
            <a:picLocks noChangeAspect="1" noChangeArrowheads="1"/>
          </p:cNvPicPr>
          <p:nvPr/>
        </p:nvPicPr>
        <p:blipFill>
          <a:blip r:embed="rId7"/>
          <a:srcRect/>
          <a:stretch>
            <a:fillRect/>
          </a:stretch>
        </p:blipFill>
        <p:spPr bwMode="auto">
          <a:xfrm rot="2137954">
            <a:off x="6363210" y="1735329"/>
            <a:ext cx="1456912" cy="2431908"/>
          </a:xfrm>
          <a:prstGeom prst="rect">
            <a:avLst/>
          </a:prstGeom>
          <a:noFill/>
          <a:ln w="9525">
            <a:noFill/>
            <a:miter lim="800000"/>
            <a:headEnd/>
            <a:tailEnd/>
          </a:ln>
        </p:spPr>
      </p:pic>
      <p:pic>
        <p:nvPicPr>
          <p:cNvPr id="26" name="Picture 9" descr="Cover"/>
          <p:cNvPicPr>
            <a:picLocks noChangeAspect="1" noChangeArrowheads="1"/>
          </p:cNvPicPr>
          <p:nvPr/>
        </p:nvPicPr>
        <p:blipFill>
          <a:blip r:embed="rId8"/>
          <a:srcRect/>
          <a:stretch>
            <a:fillRect/>
          </a:stretch>
        </p:blipFill>
        <p:spPr bwMode="auto">
          <a:xfrm rot="701930">
            <a:off x="7816195" y="1493726"/>
            <a:ext cx="2668213" cy="1456912"/>
          </a:xfrm>
          <a:prstGeom prst="rect">
            <a:avLst/>
          </a:prstGeom>
          <a:noFill/>
          <a:ln w="9525">
            <a:noFill/>
            <a:miter lim="800000"/>
            <a:headEnd/>
            <a:tailEnd/>
          </a:ln>
        </p:spPr>
      </p:pic>
      <p:pic>
        <p:nvPicPr>
          <p:cNvPr id="29" name="Picture 14" descr="Cover"/>
          <p:cNvPicPr>
            <a:picLocks noChangeAspect="1" noChangeArrowheads="1"/>
          </p:cNvPicPr>
          <p:nvPr/>
        </p:nvPicPr>
        <p:blipFill>
          <a:blip r:embed="rId9"/>
          <a:srcRect/>
          <a:stretch>
            <a:fillRect/>
          </a:stretch>
        </p:blipFill>
        <p:spPr bwMode="auto">
          <a:xfrm>
            <a:off x="6172200" y="3410356"/>
            <a:ext cx="4333522" cy="2203044"/>
          </a:xfrm>
          <a:prstGeom prst="rect">
            <a:avLst/>
          </a:prstGeom>
          <a:noFill/>
          <a:ln w="9525">
            <a:noFill/>
            <a:miter lim="800000"/>
            <a:headEnd/>
            <a:tailEnd/>
          </a:ln>
        </p:spPr>
      </p:pic>
      <p:pic>
        <p:nvPicPr>
          <p:cNvPr id="30" name="Picture 5" descr="Cover"/>
          <p:cNvPicPr>
            <a:picLocks noChangeAspect="1" noChangeArrowheads="1"/>
          </p:cNvPicPr>
          <p:nvPr/>
        </p:nvPicPr>
        <p:blipFill>
          <a:blip r:embed="rId10"/>
          <a:srcRect/>
          <a:stretch>
            <a:fillRect/>
          </a:stretch>
        </p:blipFill>
        <p:spPr bwMode="auto">
          <a:xfrm rot="21000850">
            <a:off x="3226315" y="2927799"/>
            <a:ext cx="1581577" cy="2748096"/>
          </a:xfrm>
          <a:prstGeom prst="rect">
            <a:avLst/>
          </a:prstGeom>
          <a:noFill/>
          <a:ln w="9525">
            <a:noFill/>
            <a:miter lim="800000"/>
            <a:headEnd/>
            <a:tailEnd/>
          </a:ln>
        </p:spPr>
      </p:pic>
      <p:sp>
        <p:nvSpPr>
          <p:cNvPr id="31" name="Oval 30"/>
          <p:cNvSpPr>
            <a:spLocks noChangeArrowheads="1"/>
          </p:cNvSpPr>
          <p:nvPr/>
        </p:nvSpPr>
        <p:spPr bwMode="auto">
          <a:xfrm>
            <a:off x="787756" y="1538604"/>
            <a:ext cx="4112718" cy="2042798"/>
          </a:xfrm>
          <a:prstGeom prst="ellipse">
            <a:avLst/>
          </a:prstGeom>
          <a:noFill/>
          <a:ln w="28575" algn="ctr">
            <a:solidFill>
              <a:srgbClr val="CC0099"/>
            </a:solidFill>
            <a:round/>
            <a:headEnd/>
            <a:tailEnd/>
          </a:ln>
        </p:spPr>
        <p:txBody>
          <a:bodyPr/>
          <a:lstStyle/>
          <a:p>
            <a:endParaRPr lang="en-US" b="1">
              <a:solidFill>
                <a:srgbClr val="FFFF00"/>
              </a:solidFill>
              <a:latin typeface="Arial" panose="020B0604020202020204" pitchFamily="34" charset="0"/>
              <a:cs typeface="Arial" panose="020B0604020202020204" pitchFamily="34" charset="0"/>
            </a:endParaRPr>
          </a:p>
        </p:txBody>
      </p:sp>
      <p:sp>
        <p:nvSpPr>
          <p:cNvPr id="16" name="Rectangle 15"/>
          <p:cNvSpPr/>
          <p:nvPr/>
        </p:nvSpPr>
        <p:spPr>
          <a:xfrm>
            <a:off x="1030866" y="1936208"/>
            <a:ext cx="3342081" cy="1169551"/>
          </a:xfrm>
          <a:prstGeom prst="rect">
            <a:avLst/>
          </a:prstGeom>
        </p:spPr>
        <p:txBody>
          <a:bodyPr wrap="square">
            <a:spAutoFit/>
          </a:bodyPr>
          <a:lstStyle/>
          <a:p>
            <a:pPr algn="just"/>
            <a:r>
              <a:rPr lang="en-US" sz="1400" b="1" dirty="0">
                <a:solidFill>
                  <a:srgbClr val="FFFF00"/>
                </a:solidFill>
                <a:latin typeface="Arial" panose="020B0604020202020204" pitchFamily="34" charset="0"/>
                <a:cs typeface="Arial" panose="020B0604020202020204" pitchFamily="34" charset="0"/>
              </a:rPr>
              <a:t>- </a:t>
            </a:r>
            <a:r>
              <a:rPr lang="en-US" sz="1400" b="1" dirty="0" err="1">
                <a:solidFill>
                  <a:srgbClr val="FFFF00"/>
                </a:solidFill>
                <a:latin typeface="Arial" panose="020B0604020202020204" pitchFamily="34" charset="0"/>
                <a:cs typeface="Arial" panose="020B0604020202020204" pitchFamily="34" charset="0"/>
              </a:rPr>
              <a:t>Sắt</a:t>
            </a:r>
            <a:r>
              <a:rPr lang="en-US" sz="1400" b="1" dirty="0">
                <a:solidFill>
                  <a:srgbClr val="FFFF00"/>
                </a:solidFill>
                <a:latin typeface="Arial" panose="020B0604020202020204" pitchFamily="34" charset="0"/>
                <a:cs typeface="Arial" panose="020B0604020202020204" pitchFamily="34" charset="0"/>
              </a:rPr>
              <a:t> </a:t>
            </a:r>
            <a:r>
              <a:rPr lang="en-US" sz="1400" b="1" dirty="0" err="1">
                <a:solidFill>
                  <a:srgbClr val="FFFF00"/>
                </a:solidFill>
                <a:latin typeface="Arial" panose="020B0604020202020204" pitchFamily="34" charset="0"/>
                <a:cs typeface="Arial" panose="020B0604020202020204" pitchFamily="34" charset="0"/>
              </a:rPr>
              <a:t>là</a:t>
            </a:r>
            <a:r>
              <a:rPr lang="en-US" sz="1400" b="1" dirty="0">
                <a:solidFill>
                  <a:srgbClr val="FFFF00"/>
                </a:solidFill>
                <a:latin typeface="Arial" panose="020B0604020202020204" pitchFamily="34" charset="0"/>
                <a:cs typeface="Arial" panose="020B0604020202020204" pitchFamily="34" charset="0"/>
              </a:rPr>
              <a:t> </a:t>
            </a:r>
            <a:r>
              <a:rPr lang="en-US" sz="1400" b="1" dirty="0" err="1">
                <a:solidFill>
                  <a:srgbClr val="FFFF00"/>
                </a:solidFill>
                <a:latin typeface="Arial" panose="020B0604020202020204" pitchFamily="34" charset="0"/>
                <a:cs typeface="Arial" panose="020B0604020202020204" pitchFamily="34" charset="0"/>
              </a:rPr>
              <a:t>kim</a:t>
            </a:r>
            <a:r>
              <a:rPr lang="en-US" sz="1400" b="1" dirty="0">
                <a:solidFill>
                  <a:srgbClr val="FFFF00"/>
                </a:solidFill>
                <a:latin typeface="Arial" panose="020B0604020202020204" pitchFamily="34" charset="0"/>
                <a:cs typeface="Arial" panose="020B0604020202020204" pitchFamily="34" charset="0"/>
              </a:rPr>
              <a:t> </a:t>
            </a:r>
            <a:r>
              <a:rPr lang="en-US" sz="1400" b="1" dirty="0" err="1">
                <a:solidFill>
                  <a:srgbClr val="FFFF00"/>
                </a:solidFill>
                <a:latin typeface="Arial" panose="020B0604020202020204" pitchFamily="34" charset="0"/>
                <a:cs typeface="Arial" panose="020B0604020202020204" pitchFamily="34" charset="0"/>
              </a:rPr>
              <a:t>loại</a:t>
            </a:r>
            <a:r>
              <a:rPr lang="en-US" sz="1400" b="1" dirty="0">
                <a:solidFill>
                  <a:srgbClr val="FFFF00"/>
                </a:solidFill>
                <a:latin typeface="Arial" panose="020B0604020202020204" pitchFamily="34" charset="0"/>
                <a:cs typeface="Arial" panose="020B0604020202020204" pitchFamily="34" charset="0"/>
              </a:rPr>
              <a:t> </a:t>
            </a:r>
            <a:r>
              <a:rPr lang="en-US" sz="1400" b="1" dirty="0" err="1">
                <a:solidFill>
                  <a:srgbClr val="FFFF00"/>
                </a:solidFill>
                <a:latin typeface="Arial" panose="020B0604020202020204" pitchFamily="34" charset="0"/>
                <a:cs typeface="Arial" panose="020B0604020202020204" pitchFamily="34" charset="0"/>
              </a:rPr>
              <a:t>màu</a:t>
            </a:r>
            <a:r>
              <a:rPr lang="en-US" sz="1400" b="1" dirty="0">
                <a:solidFill>
                  <a:srgbClr val="FFFF00"/>
                </a:solidFill>
                <a:latin typeface="Arial" panose="020B0604020202020204" pitchFamily="34" charset="0"/>
                <a:cs typeface="Arial" panose="020B0604020202020204" pitchFamily="34" charset="0"/>
              </a:rPr>
              <a:t> </a:t>
            </a:r>
            <a:r>
              <a:rPr lang="en-US" sz="1400" b="1" dirty="0" err="1">
                <a:solidFill>
                  <a:srgbClr val="FFFF00"/>
                </a:solidFill>
                <a:latin typeface="Arial" panose="020B0604020202020204" pitchFamily="34" charset="0"/>
                <a:cs typeface="Arial" panose="020B0604020202020204" pitchFamily="34" charset="0"/>
              </a:rPr>
              <a:t>trắng</a:t>
            </a:r>
            <a:r>
              <a:rPr lang="en-US" sz="1400" b="1" dirty="0">
                <a:solidFill>
                  <a:srgbClr val="FFFF00"/>
                </a:solidFill>
                <a:latin typeface="Arial" panose="020B0604020202020204" pitchFamily="34" charset="0"/>
                <a:cs typeface="Arial" panose="020B0604020202020204" pitchFamily="34" charset="0"/>
              </a:rPr>
              <a:t> </a:t>
            </a:r>
            <a:r>
              <a:rPr lang="en-US" sz="1400" b="1" dirty="0" err="1">
                <a:solidFill>
                  <a:srgbClr val="FFFF00"/>
                </a:solidFill>
                <a:latin typeface="Arial" panose="020B0604020202020204" pitchFamily="34" charset="0"/>
                <a:cs typeface="Arial" panose="020B0604020202020204" pitchFamily="34" charset="0"/>
              </a:rPr>
              <a:t>xám</a:t>
            </a:r>
            <a:r>
              <a:rPr lang="en-US" sz="1400" b="1" dirty="0">
                <a:solidFill>
                  <a:srgbClr val="FFFF00"/>
                </a:solidFill>
                <a:latin typeface="Arial" panose="020B0604020202020204" pitchFamily="34" charset="0"/>
                <a:cs typeface="Arial" panose="020B0604020202020204" pitchFamily="34" charset="0"/>
              </a:rPr>
              <a:t>, </a:t>
            </a:r>
            <a:r>
              <a:rPr lang="en-US" sz="1400" b="1" dirty="0" err="1">
                <a:solidFill>
                  <a:srgbClr val="FFFF00"/>
                </a:solidFill>
                <a:latin typeface="Arial" panose="020B0604020202020204" pitchFamily="34" charset="0"/>
                <a:cs typeface="Arial" panose="020B0604020202020204" pitchFamily="34" charset="0"/>
              </a:rPr>
              <a:t>có</a:t>
            </a:r>
            <a:r>
              <a:rPr lang="en-US" sz="1400" b="1" dirty="0">
                <a:solidFill>
                  <a:srgbClr val="FFFF00"/>
                </a:solidFill>
                <a:latin typeface="Arial" panose="020B0604020202020204" pitchFamily="34" charset="0"/>
                <a:cs typeface="Arial" panose="020B0604020202020204" pitchFamily="34" charset="0"/>
              </a:rPr>
              <a:t> </a:t>
            </a:r>
            <a:r>
              <a:rPr lang="en-US" sz="1400" b="1" dirty="0" err="1">
                <a:solidFill>
                  <a:srgbClr val="FFFF00"/>
                </a:solidFill>
                <a:latin typeface="Arial" panose="020B0604020202020204" pitchFamily="34" charset="0"/>
                <a:cs typeface="Arial" panose="020B0604020202020204" pitchFamily="34" charset="0"/>
              </a:rPr>
              <a:t>ánh</a:t>
            </a:r>
            <a:r>
              <a:rPr lang="en-US" sz="1400" b="1" dirty="0">
                <a:solidFill>
                  <a:srgbClr val="FFFF00"/>
                </a:solidFill>
                <a:latin typeface="Arial" panose="020B0604020202020204" pitchFamily="34" charset="0"/>
                <a:cs typeface="Arial" panose="020B0604020202020204" pitchFamily="34" charset="0"/>
              </a:rPr>
              <a:t> </a:t>
            </a:r>
            <a:r>
              <a:rPr lang="en-US" sz="1400" b="1" dirty="0" err="1">
                <a:solidFill>
                  <a:srgbClr val="FFFF00"/>
                </a:solidFill>
                <a:latin typeface="Arial" panose="020B0604020202020204" pitchFamily="34" charset="0"/>
                <a:cs typeface="Arial" panose="020B0604020202020204" pitchFamily="34" charset="0"/>
              </a:rPr>
              <a:t>kim</a:t>
            </a:r>
            <a:r>
              <a:rPr lang="en-US" sz="1400" b="1" dirty="0">
                <a:solidFill>
                  <a:srgbClr val="FFFF00"/>
                </a:solidFill>
                <a:latin typeface="Arial" panose="020B0604020202020204" pitchFamily="34" charset="0"/>
                <a:cs typeface="Arial" panose="020B0604020202020204" pitchFamily="34" charset="0"/>
              </a:rPr>
              <a:t>, </a:t>
            </a:r>
            <a:r>
              <a:rPr lang="en-US" sz="1400" b="1" dirty="0" err="1">
                <a:solidFill>
                  <a:srgbClr val="FFFF00"/>
                </a:solidFill>
                <a:latin typeface="Arial" panose="020B0604020202020204" pitchFamily="34" charset="0"/>
                <a:cs typeface="Arial" panose="020B0604020202020204" pitchFamily="34" charset="0"/>
              </a:rPr>
              <a:t>tính</a:t>
            </a:r>
            <a:r>
              <a:rPr lang="en-US" sz="1400" b="1" dirty="0">
                <a:solidFill>
                  <a:srgbClr val="FFFF00"/>
                </a:solidFill>
                <a:latin typeface="Arial" panose="020B0604020202020204" pitchFamily="34" charset="0"/>
                <a:cs typeface="Arial" panose="020B0604020202020204" pitchFamily="34" charset="0"/>
              </a:rPr>
              <a:t> </a:t>
            </a:r>
            <a:r>
              <a:rPr lang="en-US" sz="1400" b="1" dirty="0" err="1">
                <a:solidFill>
                  <a:srgbClr val="FFFF00"/>
                </a:solidFill>
                <a:latin typeface="Arial" panose="020B0604020202020204" pitchFamily="34" charset="0"/>
                <a:cs typeface="Arial" panose="020B0604020202020204" pitchFamily="34" charset="0"/>
              </a:rPr>
              <a:t>dẻo</a:t>
            </a:r>
            <a:r>
              <a:rPr lang="en-US" sz="1400" b="1" dirty="0">
                <a:solidFill>
                  <a:srgbClr val="FFFF00"/>
                </a:solidFill>
                <a:latin typeface="Arial" panose="020B0604020202020204" pitchFamily="34" charset="0"/>
                <a:cs typeface="Arial" panose="020B0604020202020204" pitchFamily="34" charset="0"/>
              </a:rPr>
              <a:t>, </a:t>
            </a:r>
            <a:r>
              <a:rPr lang="en-US" sz="1400" b="1" dirty="0" err="1">
                <a:solidFill>
                  <a:srgbClr val="FFFF00"/>
                </a:solidFill>
                <a:latin typeface="Arial" panose="020B0604020202020204" pitchFamily="34" charset="0"/>
                <a:cs typeface="Arial" panose="020B0604020202020204" pitchFamily="34" charset="0"/>
              </a:rPr>
              <a:t>dẫn</a:t>
            </a:r>
            <a:r>
              <a:rPr lang="en-US" sz="1400" b="1" dirty="0">
                <a:solidFill>
                  <a:srgbClr val="FFFF00"/>
                </a:solidFill>
                <a:latin typeface="Arial" panose="020B0604020202020204" pitchFamily="34" charset="0"/>
                <a:cs typeface="Arial" panose="020B0604020202020204" pitchFamily="34" charset="0"/>
              </a:rPr>
              <a:t> </a:t>
            </a:r>
            <a:r>
              <a:rPr lang="en-US" sz="1400" b="1" dirty="0" err="1">
                <a:solidFill>
                  <a:srgbClr val="FFFF00"/>
                </a:solidFill>
                <a:latin typeface="Arial" panose="020B0604020202020204" pitchFamily="34" charset="0"/>
                <a:cs typeface="Arial" panose="020B0604020202020204" pitchFamily="34" charset="0"/>
              </a:rPr>
              <a:t>điện</a:t>
            </a:r>
            <a:r>
              <a:rPr lang="en-US" sz="1400" b="1" dirty="0">
                <a:solidFill>
                  <a:srgbClr val="FFFF00"/>
                </a:solidFill>
                <a:latin typeface="Arial" panose="020B0604020202020204" pitchFamily="34" charset="0"/>
                <a:cs typeface="Arial" panose="020B0604020202020204" pitchFamily="34" charset="0"/>
              </a:rPr>
              <a:t>, </a:t>
            </a:r>
            <a:r>
              <a:rPr lang="en-US" sz="1400" b="1" dirty="0" err="1">
                <a:solidFill>
                  <a:srgbClr val="FFFF00"/>
                </a:solidFill>
                <a:latin typeface="Arial" panose="020B0604020202020204" pitchFamily="34" charset="0"/>
                <a:cs typeface="Arial" panose="020B0604020202020204" pitchFamily="34" charset="0"/>
              </a:rPr>
              <a:t>dẫn</a:t>
            </a:r>
            <a:r>
              <a:rPr lang="en-US" sz="1400" b="1" dirty="0">
                <a:solidFill>
                  <a:srgbClr val="FFFF00"/>
                </a:solidFill>
                <a:latin typeface="Arial" panose="020B0604020202020204" pitchFamily="34" charset="0"/>
                <a:cs typeface="Arial" panose="020B0604020202020204" pitchFamily="34" charset="0"/>
              </a:rPr>
              <a:t> </a:t>
            </a:r>
            <a:r>
              <a:rPr lang="en-US" sz="1400" b="1" dirty="0" err="1">
                <a:solidFill>
                  <a:srgbClr val="FFFF00"/>
                </a:solidFill>
                <a:latin typeface="Arial" panose="020B0604020202020204" pitchFamily="34" charset="0"/>
                <a:cs typeface="Arial" panose="020B0604020202020204" pitchFamily="34" charset="0"/>
              </a:rPr>
              <a:t>nhiệt</a:t>
            </a:r>
            <a:r>
              <a:rPr lang="en-US" sz="1400" b="1" dirty="0">
                <a:solidFill>
                  <a:srgbClr val="FFFF00"/>
                </a:solidFill>
                <a:latin typeface="Arial" panose="020B0604020202020204" pitchFamily="34" charset="0"/>
                <a:cs typeface="Arial" panose="020B0604020202020204" pitchFamily="34" charset="0"/>
              </a:rPr>
              <a:t> </a:t>
            </a:r>
            <a:r>
              <a:rPr lang="en-US" sz="1400" b="1" dirty="0" err="1">
                <a:solidFill>
                  <a:srgbClr val="FFFF00"/>
                </a:solidFill>
                <a:latin typeface="Arial" panose="020B0604020202020204" pitchFamily="34" charset="0"/>
                <a:cs typeface="Arial" panose="020B0604020202020204" pitchFamily="34" charset="0"/>
              </a:rPr>
              <a:t>tốt</a:t>
            </a:r>
            <a:r>
              <a:rPr lang="en-US" sz="1400" b="1" dirty="0">
                <a:solidFill>
                  <a:srgbClr val="FFFF00"/>
                </a:solidFill>
                <a:latin typeface="Arial" panose="020B0604020202020204" pitchFamily="34" charset="0"/>
                <a:cs typeface="Arial" panose="020B0604020202020204" pitchFamily="34" charset="0"/>
              </a:rPr>
              <a:t>, </a:t>
            </a:r>
            <a:r>
              <a:rPr lang="en-US" sz="1400" b="1" dirty="0" err="1">
                <a:solidFill>
                  <a:srgbClr val="FFFF00"/>
                </a:solidFill>
                <a:latin typeface="Arial" panose="020B0604020202020204" pitchFamily="34" charset="0"/>
                <a:cs typeface="Arial" panose="020B0604020202020204" pitchFamily="34" charset="0"/>
              </a:rPr>
              <a:t>có</a:t>
            </a:r>
            <a:r>
              <a:rPr lang="en-US" sz="1400" b="1" dirty="0">
                <a:solidFill>
                  <a:srgbClr val="FFFF00"/>
                </a:solidFill>
                <a:latin typeface="Arial" panose="020B0604020202020204" pitchFamily="34" charset="0"/>
                <a:cs typeface="Arial" panose="020B0604020202020204" pitchFamily="34" charset="0"/>
              </a:rPr>
              <a:t> </a:t>
            </a:r>
            <a:r>
              <a:rPr lang="en-US" sz="1400" b="1" dirty="0" err="1">
                <a:solidFill>
                  <a:srgbClr val="FFFF00"/>
                </a:solidFill>
                <a:latin typeface="Arial" panose="020B0604020202020204" pitchFamily="34" charset="0"/>
                <a:cs typeface="Arial" panose="020B0604020202020204" pitchFamily="34" charset="0"/>
              </a:rPr>
              <a:t>tính</a:t>
            </a:r>
            <a:r>
              <a:rPr lang="en-US" sz="1400" b="1" dirty="0">
                <a:solidFill>
                  <a:srgbClr val="FFFF00"/>
                </a:solidFill>
                <a:latin typeface="Arial" panose="020B0604020202020204" pitchFamily="34" charset="0"/>
                <a:cs typeface="Arial" panose="020B0604020202020204" pitchFamily="34" charset="0"/>
              </a:rPr>
              <a:t> </a:t>
            </a:r>
            <a:r>
              <a:rPr lang="en-US" sz="1400" b="1" dirty="0" err="1">
                <a:solidFill>
                  <a:srgbClr val="FFFF00"/>
                </a:solidFill>
                <a:latin typeface="Arial" panose="020B0604020202020204" pitchFamily="34" charset="0"/>
                <a:cs typeface="Arial" panose="020B0604020202020204" pitchFamily="34" charset="0"/>
              </a:rPr>
              <a:t>nhiễm</a:t>
            </a:r>
            <a:r>
              <a:rPr lang="en-US" sz="1400" b="1" dirty="0">
                <a:solidFill>
                  <a:srgbClr val="FFFF00"/>
                </a:solidFill>
                <a:latin typeface="Arial" panose="020B0604020202020204" pitchFamily="34" charset="0"/>
                <a:cs typeface="Arial" panose="020B0604020202020204" pitchFamily="34" charset="0"/>
              </a:rPr>
              <a:t> </a:t>
            </a:r>
            <a:r>
              <a:rPr lang="en-US" sz="1400" b="1" dirty="0" err="1">
                <a:solidFill>
                  <a:srgbClr val="FFFF00"/>
                </a:solidFill>
                <a:latin typeface="Arial" panose="020B0604020202020204" pitchFamily="34" charset="0"/>
                <a:cs typeface="Arial" panose="020B0604020202020204" pitchFamily="34" charset="0"/>
              </a:rPr>
              <a:t>từ</a:t>
            </a:r>
            <a:r>
              <a:rPr lang="en-US" sz="1400" b="1" dirty="0">
                <a:solidFill>
                  <a:srgbClr val="FFFF00"/>
                </a:solidFill>
                <a:latin typeface="Arial" panose="020B0604020202020204" pitchFamily="34" charset="0"/>
                <a:cs typeface="Arial" panose="020B0604020202020204" pitchFamily="34" charset="0"/>
              </a:rPr>
              <a:t>. </a:t>
            </a:r>
          </a:p>
          <a:p>
            <a:pPr algn="just"/>
            <a:r>
              <a:rPr lang="en-US" sz="1400" b="1" dirty="0">
                <a:solidFill>
                  <a:srgbClr val="FFFF00"/>
                </a:solidFill>
                <a:latin typeface="Arial" panose="020B0604020202020204" pitchFamily="34" charset="0"/>
                <a:cs typeface="Arial" panose="020B0604020202020204" pitchFamily="34" charset="0"/>
              </a:rPr>
              <a:t>- </a:t>
            </a:r>
            <a:r>
              <a:rPr lang="en-US" sz="1400" b="1" dirty="0" err="1">
                <a:solidFill>
                  <a:srgbClr val="FFFF00"/>
                </a:solidFill>
                <a:latin typeface="Arial" panose="020B0604020202020204" pitchFamily="34" charset="0"/>
                <a:cs typeface="Arial" panose="020B0604020202020204" pitchFamily="34" charset="0"/>
              </a:rPr>
              <a:t>Sắt</a:t>
            </a:r>
            <a:r>
              <a:rPr lang="en-US" sz="1400" b="1" dirty="0">
                <a:solidFill>
                  <a:srgbClr val="FFFF00"/>
                </a:solidFill>
                <a:latin typeface="Arial" panose="020B0604020202020204" pitchFamily="34" charset="0"/>
                <a:cs typeface="Arial" panose="020B0604020202020204" pitchFamily="34" charset="0"/>
              </a:rPr>
              <a:t> </a:t>
            </a:r>
            <a:r>
              <a:rPr lang="en-US" sz="1400" b="1" dirty="0" err="1">
                <a:solidFill>
                  <a:srgbClr val="FFFF00"/>
                </a:solidFill>
                <a:latin typeface="Arial" panose="020B0604020202020204" pitchFamily="34" charset="0"/>
                <a:cs typeface="Arial" panose="020B0604020202020204" pitchFamily="34" charset="0"/>
              </a:rPr>
              <a:t>là</a:t>
            </a:r>
            <a:r>
              <a:rPr lang="en-US" sz="1400" b="1" dirty="0">
                <a:solidFill>
                  <a:srgbClr val="FFFF00"/>
                </a:solidFill>
                <a:latin typeface="Arial" panose="020B0604020202020204" pitchFamily="34" charset="0"/>
                <a:cs typeface="Arial" panose="020B0604020202020204" pitchFamily="34" charset="0"/>
              </a:rPr>
              <a:t> </a:t>
            </a:r>
            <a:r>
              <a:rPr lang="en-US" sz="1400" b="1" dirty="0" err="1">
                <a:solidFill>
                  <a:srgbClr val="FFFF00"/>
                </a:solidFill>
                <a:latin typeface="Arial" panose="020B0604020202020204" pitchFamily="34" charset="0"/>
                <a:cs typeface="Arial" panose="020B0604020202020204" pitchFamily="34" charset="0"/>
              </a:rPr>
              <a:t>kim</a:t>
            </a:r>
            <a:r>
              <a:rPr lang="en-US" sz="1400" b="1" dirty="0">
                <a:solidFill>
                  <a:srgbClr val="FFFF00"/>
                </a:solidFill>
                <a:latin typeface="Arial" panose="020B0604020202020204" pitchFamily="34" charset="0"/>
                <a:cs typeface="Arial" panose="020B0604020202020204" pitchFamily="34" charset="0"/>
              </a:rPr>
              <a:t> </a:t>
            </a:r>
            <a:r>
              <a:rPr lang="en-US" sz="1400" b="1" dirty="0" err="1">
                <a:solidFill>
                  <a:srgbClr val="FFFF00"/>
                </a:solidFill>
                <a:latin typeface="Arial" panose="020B0604020202020204" pitchFamily="34" charset="0"/>
                <a:cs typeface="Arial" panose="020B0604020202020204" pitchFamily="34" charset="0"/>
              </a:rPr>
              <a:t>loại</a:t>
            </a:r>
            <a:r>
              <a:rPr lang="en-US" sz="1400" b="1" dirty="0">
                <a:solidFill>
                  <a:srgbClr val="FFFF00"/>
                </a:solidFill>
                <a:latin typeface="Arial" panose="020B0604020202020204" pitchFamily="34" charset="0"/>
                <a:cs typeface="Arial" panose="020B0604020202020204" pitchFamily="34" charset="0"/>
              </a:rPr>
              <a:t> </a:t>
            </a:r>
            <a:r>
              <a:rPr lang="en-US" sz="1400" b="1" dirty="0" err="1">
                <a:solidFill>
                  <a:srgbClr val="FFFF00"/>
                </a:solidFill>
                <a:latin typeface="Arial" panose="020B0604020202020204" pitchFamily="34" charset="0"/>
                <a:cs typeface="Arial" panose="020B0604020202020204" pitchFamily="34" charset="0"/>
              </a:rPr>
              <a:t>nặng</a:t>
            </a:r>
            <a:r>
              <a:rPr lang="en-US" sz="1400" b="1" dirty="0">
                <a:solidFill>
                  <a:srgbClr val="FFFF00"/>
                </a:solidFill>
                <a:latin typeface="Arial" panose="020B0604020202020204" pitchFamily="34" charset="0"/>
                <a:cs typeface="Arial" panose="020B0604020202020204" pitchFamily="34" charset="0"/>
              </a:rPr>
              <a:t> (D=7,86g/cm3),  </a:t>
            </a:r>
            <a:r>
              <a:rPr lang="en-US" sz="1400" b="1" dirty="0" err="1">
                <a:solidFill>
                  <a:srgbClr val="FFFF00"/>
                </a:solidFill>
                <a:latin typeface="Arial" panose="020B0604020202020204" pitchFamily="34" charset="0"/>
                <a:cs typeface="Arial" panose="020B0604020202020204" pitchFamily="34" charset="0"/>
              </a:rPr>
              <a:t>nóng</a:t>
            </a:r>
            <a:r>
              <a:rPr lang="en-US" sz="1400" b="1" dirty="0">
                <a:solidFill>
                  <a:srgbClr val="FFFF00"/>
                </a:solidFill>
                <a:latin typeface="Arial" panose="020B0604020202020204" pitchFamily="34" charset="0"/>
                <a:cs typeface="Arial" panose="020B0604020202020204" pitchFamily="34" charset="0"/>
              </a:rPr>
              <a:t> </a:t>
            </a:r>
            <a:r>
              <a:rPr lang="en-US" sz="1400" b="1" dirty="0" err="1">
                <a:solidFill>
                  <a:srgbClr val="FFFF00"/>
                </a:solidFill>
                <a:latin typeface="Arial" panose="020B0604020202020204" pitchFamily="34" charset="0"/>
                <a:cs typeface="Arial" panose="020B0604020202020204" pitchFamily="34" charset="0"/>
              </a:rPr>
              <a:t>chảy</a:t>
            </a:r>
            <a:r>
              <a:rPr lang="en-US" sz="1400" b="1" dirty="0">
                <a:solidFill>
                  <a:srgbClr val="FFFF00"/>
                </a:solidFill>
                <a:latin typeface="Arial" panose="020B0604020202020204" pitchFamily="34" charset="0"/>
                <a:cs typeface="Arial" panose="020B0604020202020204" pitchFamily="34" charset="0"/>
              </a:rPr>
              <a:t> ở 1539 </a:t>
            </a:r>
            <a:r>
              <a:rPr lang="en-US" sz="1400" b="1" baseline="30000" dirty="0" err="1">
                <a:solidFill>
                  <a:srgbClr val="FFFF00"/>
                </a:solidFill>
                <a:latin typeface="Arial" panose="020B0604020202020204" pitchFamily="34" charset="0"/>
                <a:cs typeface="Arial" panose="020B0604020202020204" pitchFamily="34" charset="0"/>
              </a:rPr>
              <a:t>o</a:t>
            </a:r>
            <a:r>
              <a:rPr lang="en-US" sz="1400" b="1" dirty="0" err="1">
                <a:solidFill>
                  <a:srgbClr val="FFFF00"/>
                </a:solidFill>
                <a:latin typeface="Arial" panose="020B0604020202020204" pitchFamily="34" charset="0"/>
                <a:cs typeface="Arial" panose="020B0604020202020204" pitchFamily="34" charset="0"/>
              </a:rPr>
              <a:t>C</a:t>
            </a:r>
            <a:endParaRPr lang="en-US" sz="1400" b="1" dirty="0">
              <a:solidFill>
                <a:srgbClr val="FFFF00"/>
              </a:solidFill>
              <a:latin typeface="Arial" panose="020B0604020202020204" pitchFamily="34" charset="0"/>
              <a:cs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56088" y="32087"/>
            <a:ext cx="9111912" cy="749587"/>
          </a:xfrm>
          <a:prstGeom prst="rect">
            <a:avLst/>
          </a:prstGeom>
          <a:solidFill>
            <a:srgbClr val="0099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rgbClr val="FFFF00"/>
                </a:solidFill>
              </a:rPr>
              <a:t>ĐÂY LÀ GÌ ?</a:t>
            </a:r>
            <a:endParaRPr lang="vi-VN" sz="2800" b="1" dirty="0">
              <a:solidFill>
                <a:srgbClr val="FFFF00"/>
              </a:solidFill>
            </a:endParaRPr>
          </a:p>
        </p:txBody>
      </p:sp>
      <p:pic>
        <p:nvPicPr>
          <p:cNvPr id="10" name="Picture 2" descr="C:\Users\MsHue\Documents\GVG -2018\tru_sat_khong_gi_1.jpg"/>
          <p:cNvPicPr>
            <a:picLocks noChangeAspect="1" noChangeArrowheads="1"/>
          </p:cNvPicPr>
          <p:nvPr/>
        </p:nvPicPr>
        <p:blipFill>
          <a:blip r:embed="rId2">
            <a:lum/>
            <a:extLst>
              <a:ext uri="{28A0092B-C50C-407E-A947-70E740481C1C}">
                <a14:useLocalDpi xmlns:a14="http://schemas.microsoft.com/office/drawing/2010/main" val="0"/>
              </a:ext>
            </a:extLst>
          </a:blip>
          <a:srcRect/>
          <a:stretch>
            <a:fillRect/>
          </a:stretch>
        </p:blipFill>
        <p:spPr bwMode="auto">
          <a:xfrm>
            <a:off x="1086677" y="1114138"/>
            <a:ext cx="4704521" cy="556701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6400800" y="978568"/>
            <a:ext cx="4467726" cy="584775"/>
          </a:xfrm>
          <a:prstGeom prst="rect">
            <a:avLst/>
          </a:prstGeom>
          <a:noFill/>
        </p:spPr>
        <p:txBody>
          <a:bodyPr wrap="square" rtlCol="0">
            <a:spAutoFit/>
          </a:bodyPr>
          <a:lstStyle/>
          <a:p>
            <a:pPr lvl="0" algn="l" eaLnBrk="0" hangingPunct="0"/>
            <a:r>
              <a:rPr lang="en-US" altLang="vi-VN" sz="3200" b="1" dirty="0" err="1">
                <a:solidFill>
                  <a:srgbClr val="FFFF00"/>
                </a:solidFill>
                <a:cs typeface="Times New Roman" pitchFamily="18" charset="0"/>
              </a:rPr>
              <a:t>Cột</a:t>
            </a:r>
            <a:r>
              <a:rPr lang="en-US" altLang="vi-VN" sz="3200" b="1" dirty="0">
                <a:solidFill>
                  <a:srgbClr val="FFFF00"/>
                </a:solidFill>
                <a:cs typeface="Times New Roman" pitchFamily="18" charset="0"/>
              </a:rPr>
              <a:t> </a:t>
            </a:r>
            <a:r>
              <a:rPr lang="en-US" altLang="vi-VN" sz="3200" b="1" dirty="0" err="1">
                <a:solidFill>
                  <a:srgbClr val="FFFF00"/>
                </a:solidFill>
                <a:cs typeface="Times New Roman" pitchFamily="18" charset="0"/>
              </a:rPr>
              <a:t>sắt</a:t>
            </a:r>
            <a:r>
              <a:rPr lang="en-US" altLang="vi-VN" sz="3200" b="1" dirty="0">
                <a:solidFill>
                  <a:srgbClr val="FFFF00"/>
                </a:solidFill>
                <a:cs typeface="Times New Roman" pitchFamily="18" charset="0"/>
              </a:rPr>
              <a:t> Delhi (</a:t>
            </a:r>
            <a:r>
              <a:rPr lang="en-US" altLang="vi-VN" sz="3200" b="1" dirty="0" err="1">
                <a:solidFill>
                  <a:srgbClr val="FFFF00"/>
                </a:solidFill>
                <a:cs typeface="Times New Roman" pitchFamily="18" charset="0"/>
              </a:rPr>
              <a:t>Ấn</a:t>
            </a:r>
            <a:r>
              <a:rPr lang="en-US" altLang="vi-VN" sz="3200" b="1" dirty="0">
                <a:solidFill>
                  <a:srgbClr val="FFFF00"/>
                </a:solidFill>
                <a:cs typeface="Times New Roman" pitchFamily="18" charset="0"/>
              </a:rPr>
              <a:t> </a:t>
            </a:r>
            <a:r>
              <a:rPr lang="en-US" altLang="vi-VN" sz="3200" b="1" dirty="0" err="1">
                <a:solidFill>
                  <a:srgbClr val="FFFF00"/>
                </a:solidFill>
                <a:cs typeface="Times New Roman" pitchFamily="18" charset="0"/>
              </a:rPr>
              <a:t>Độ</a:t>
            </a:r>
            <a:r>
              <a:rPr lang="en-US" altLang="vi-VN" sz="3200" b="1" dirty="0">
                <a:solidFill>
                  <a:srgbClr val="FFFF00"/>
                </a:solidFill>
                <a:cs typeface="Times New Roman" pitchFamily="18" charset="0"/>
              </a:rPr>
              <a:t>)</a:t>
            </a:r>
          </a:p>
        </p:txBody>
      </p:sp>
      <p:sp>
        <p:nvSpPr>
          <p:cNvPr id="11" name="Rectangle 5"/>
          <p:cNvSpPr>
            <a:spLocks noChangeArrowheads="1"/>
          </p:cNvSpPr>
          <p:nvPr/>
        </p:nvSpPr>
        <p:spPr bwMode="auto">
          <a:xfrm>
            <a:off x="6400800" y="1525422"/>
            <a:ext cx="4704522" cy="5186676"/>
          </a:xfrm>
          <a:prstGeom prst="rect">
            <a:avLst/>
          </a:prstGeom>
          <a:noFill/>
          <a:ln w="9525">
            <a:noFill/>
            <a:miter lim="800000"/>
            <a:headEnd/>
            <a:tailEnd/>
          </a:ln>
        </p:spPr>
        <p:txBody>
          <a:bodyPr wrap="square" anchor="ctr">
            <a:spAutoFit/>
          </a:bodyPr>
          <a:lstStyle/>
          <a:p>
            <a:pPr algn="just">
              <a:lnSpc>
                <a:spcPct val="150000"/>
              </a:lnSpc>
            </a:pPr>
            <a:r>
              <a:rPr lang="en-US" sz="3200" b="1" dirty="0">
                <a:solidFill>
                  <a:schemeClr val="bg1"/>
                </a:solidFill>
                <a:cs typeface="Times New Roman" pitchFamily="18" charset="0"/>
              </a:rPr>
              <a:t>- </a:t>
            </a:r>
            <a:r>
              <a:rPr lang="en-US" sz="3200" b="1" dirty="0" err="1">
                <a:solidFill>
                  <a:schemeClr val="bg1"/>
                </a:solidFill>
                <a:cs typeface="Times New Roman" pitchFamily="18" charset="0"/>
              </a:rPr>
              <a:t>Cây</a:t>
            </a:r>
            <a:r>
              <a:rPr lang="en-US" sz="3200" b="1" dirty="0">
                <a:solidFill>
                  <a:schemeClr val="bg1"/>
                </a:solidFill>
                <a:cs typeface="Times New Roman" pitchFamily="18" charset="0"/>
              </a:rPr>
              <a:t> </a:t>
            </a:r>
            <a:r>
              <a:rPr lang="en-US" sz="3200" b="1" dirty="0" err="1">
                <a:solidFill>
                  <a:schemeClr val="bg1"/>
                </a:solidFill>
                <a:cs typeface="Times New Roman" pitchFamily="18" charset="0"/>
              </a:rPr>
              <a:t>cột</a:t>
            </a:r>
            <a:r>
              <a:rPr lang="en-US" sz="3200" b="1" dirty="0">
                <a:solidFill>
                  <a:schemeClr val="bg1"/>
                </a:solidFill>
                <a:cs typeface="Times New Roman" pitchFamily="18" charset="0"/>
              </a:rPr>
              <a:t> </a:t>
            </a:r>
            <a:r>
              <a:rPr lang="en-US" sz="3200" b="1" dirty="0" err="1">
                <a:solidFill>
                  <a:schemeClr val="bg1"/>
                </a:solidFill>
                <a:cs typeface="Times New Roman" pitchFamily="18" charset="0"/>
              </a:rPr>
              <a:t>sắt</a:t>
            </a:r>
            <a:r>
              <a:rPr lang="en-US" sz="3200" b="1" dirty="0">
                <a:solidFill>
                  <a:schemeClr val="bg1"/>
                </a:solidFill>
                <a:cs typeface="Times New Roman" pitchFamily="18" charset="0"/>
              </a:rPr>
              <a:t> </a:t>
            </a:r>
            <a:r>
              <a:rPr lang="en-US" sz="3200" b="1" dirty="0" err="1">
                <a:solidFill>
                  <a:schemeClr val="bg1"/>
                </a:solidFill>
                <a:cs typeface="Times New Roman" pitchFamily="18" charset="0"/>
              </a:rPr>
              <a:t>được</a:t>
            </a:r>
            <a:r>
              <a:rPr lang="en-US" sz="3200" b="1" dirty="0">
                <a:solidFill>
                  <a:schemeClr val="bg1"/>
                </a:solidFill>
                <a:cs typeface="Times New Roman" pitchFamily="18" charset="0"/>
              </a:rPr>
              <a:t> </a:t>
            </a:r>
            <a:r>
              <a:rPr lang="en-US" sz="3200" b="1" dirty="0" err="1">
                <a:solidFill>
                  <a:schemeClr val="bg1"/>
                </a:solidFill>
                <a:cs typeface="Times New Roman" pitchFamily="18" charset="0"/>
              </a:rPr>
              <a:t>đúc</a:t>
            </a:r>
            <a:r>
              <a:rPr lang="en-US" sz="3200" b="1" dirty="0">
                <a:solidFill>
                  <a:schemeClr val="bg1"/>
                </a:solidFill>
                <a:cs typeface="Times New Roman" pitchFamily="18" charset="0"/>
              </a:rPr>
              <a:t> </a:t>
            </a:r>
            <a:r>
              <a:rPr lang="en-US" sz="3200" b="1" dirty="0" err="1">
                <a:solidFill>
                  <a:schemeClr val="bg1"/>
                </a:solidFill>
                <a:cs typeface="Times New Roman" pitchFamily="18" charset="0"/>
              </a:rPr>
              <a:t>vào</a:t>
            </a:r>
            <a:r>
              <a:rPr lang="en-US" sz="3200" b="1" dirty="0">
                <a:solidFill>
                  <a:schemeClr val="bg1"/>
                </a:solidFill>
                <a:cs typeface="Times New Roman" pitchFamily="18" charset="0"/>
              </a:rPr>
              <a:t> </a:t>
            </a:r>
            <a:r>
              <a:rPr lang="en-US" sz="3200" b="1" dirty="0" err="1">
                <a:solidFill>
                  <a:schemeClr val="bg1"/>
                </a:solidFill>
                <a:cs typeface="Times New Roman" pitchFamily="18" charset="0"/>
              </a:rPr>
              <a:t>thế</a:t>
            </a:r>
            <a:r>
              <a:rPr lang="en-US" sz="3200" b="1" dirty="0">
                <a:solidFill>
                  <a:schemeClr val="bg1"/>
                </a:solidFill>
                <a:cs typeface="Times New Roman" pitchFamily="18" charset="0"/>
              </a:rPr>
              <a:t> </a:t>
            </a:r>
            <a:r>
              <a:rPr lang="en-US" sz="3200" b="1" dirty="0" err="1">
                <a:solidFill>
                  <a:schemeClr val="bg1"/>
                </a:solidFill>
                <a:cs typeface="Times New Roman" pitchFamily="18" charset="0"/>
              </a:rPr>
              <a:t>kỷ</a:t>
            </a:r>
            <a:r>
              <a:rPr lang="en-US" sz="3200" b="1" dirty="0">
                <a:solidFill>
                  <a:schemeClr val="bg1"/>
                </a:solidFill>
                <a:cs typeface="Times New Roman" pitchFamily="18" charset="0"/>
              </a:rPr>
              <a:t> </a:t>
            </a:r>
            <a:r>
              <a:rPr lang="en-US" sz="3200" b="1" dirty="0" err="1">
                <a:solidFill>
                  <a:schemeClr val="bg1"/>
                </a:solidFill>
                <a:cs typeface="Times New Roman" pitchFamily="18" charset="0"/>
              </a:rPr>
              <a:t>thứ</a:t>
            </a:r>
            <a:r>
              <a:rPr lang="en-US" sz="3200" b="1" dirty="0">
                <a:solidFill>
                  <a:schemeClr val="bg1"/>
                </a:solidFill>
                <a:cs typeface="Times New Roman" pitchFamily="18" charset="0"/>
              </a:rPr>
              <a:t> 5</a:t>
            </a:r>
          </a:p>
          <a:p>
            <a:pPr algn="just">
              <a:lnSpc>
                <a:spcPct val="150000"/>
              </a:lnSpc>
            </a:pPr>
            <a:r>
              <a:rPr lang="en-US" sz="3200" b="1" dirty="0">
                <a:solidFill>
                  <a:schemeClr val="bg1"/>
                </a:solidFill>
                <a:cs typeface="Times New Roman" pitchFamily="18" charset="0"/>
              </a:rPr>
              <a:t>- Cao 7m 21.</a:t>
            </a:r>
          </a:p>
          <a:p>
            <a:pPr algn="just">
              <a:lnSpc>
                <a:spcPct val="150000"/>
              </a:lnSpc>
            </a:pPr>
            <a:r>
              <a:rPr lang="en-US" sz="3200" b="1" dirty="0">
                <a:solidFill>
                  <a:schemeClr val="bg1"/>
                </a:solidFill>
                <a:cs typeface="Times New Roman" pitchFamily="18" charset="0"/>
              </a:rPr>
              <a:t>- </a:t>
            </a:r>
            <a:r>
              <a:rPr lang="en-US" sz="3200" b="1" dirty="0" err="1">
                <a:solidFill>
                  <a:schemeClr val="bg1"/>
                </a:solidFill>
                <a:cs typeface="Times New Roman" pitchFamily="18" charset="0"/>
              </a:rPr>
              <a:t>Đã</a:t>
            </a:r>
            <a:r>
              <a:rPr lang="en-US" sz="3200" b="1" dirty="0">
                <a:solidFill>
                  <a:schemeClr val="bg1"/>
                </a:solidFill>
                <a:cs typeface="Times New Roman" pitchFamily="18" charset="0"/>
              </a:rPr>
              <a:t> </a:t>
            </a:r>
            <a:r>
              <a:rPr lang="en-US" sz="3200" b="1" dirty="0" err="1">
                <a:solidFill>
                  <a:schemeClr val="bg1"/>
                </a:solidFill>
                <a:cs typeface="Times New Roman" pitchFamily="18" charset="0"/>
              </a:rPr>
              <a:t>chống</a:t>
            </a:r>
            <a:r>
              <a:rPr lang="en-US" sz="3200" b="1" dirty="0">
                <a:solidFill>
                  <a:schemeClr val="bg1"/>
                </a:solidFill>
                <a:cs typeface="Times New Roman" pitchFamily="18" charset="0"/>
              </a:rPr>
              <a:t> </a:t>
            </a:r>
            <a:r>
              <a:rPr lang="en-US" sz="3200" b="1" dirty="0" err="1">
                <a:solidFill>
                  <a:schemeClr val="bg1"/>
                </a:solidFill>
                <a:cs typeface="Times New Roman" pitchFamily="18" charset="0"/>
              </a:rPr>
              <a:t>chịu</a:t>
            </a:r>
            <a:r>
              <a:rPr lang="en-US" sz="3200" b="1" dirty="0">
                <a:solidFill>
                  <a:schemeClr val="bg1"/>
                </a:solidFill>
                <a:cs typeface="Times New Roman" pitchFamily="18" charset="0"/>
              </a:rPr>
              <a:t> </a:t>
            </a:r>
            <a:r>
              <a:rPr lang="en-US" sz="3200" b="1" dirty="0" err="1">
                <a:solidFill>
                  <a:schemeClr val="bg1"/>
                </a:solidFill>
                <a:cs typeface="Times New Roman" pitchFamily="18" charset="0"/>
              </a:rPr>
              <a:t>được</a:t>
            </a:r>
            <a:r>
              <a:rPr lang="en-US" sz="3200" b="1" dirty="0">
                <a:solidFill>
                  <a:schemeClr val="bg1"/>
                </a:solidFill>
                <a:cs typeface="Times New Roman" pitchFamily="18" charset="0"/>
              </a:rPr>
              <a:t> </a:t>
            </a:r>
            <a:r>
              <a:rPr lang="en-US" sz="3200" b="1" dirty="0" err="1">
                <a:solidFill>
                  <a:schemeClr val="bg1"/>
                </a:solidFill>
                <a:cs typeface="Times New Roman" pitchFamily="18" charset="0"/>
              </a:rPr>
              <a:t>rỉ</a:t>
            </a:r>
            <a:r>
              <a:rPr lang="en-US" sz="3200" b="1" dirty="0">
                <a:solidFill>
                  <a:schemeClr val="bg1"/>
                </a:solidFill>
                <a:cs typeface="Times New Roman" pitchFamily="18" charset="0"/>
              </a:rPr>
              <a:t> </a:t>
            </a:r>
            <a:r>
              <a:rPr lang="en-US" sz="3200" b="1" dirty="0" err="1">
                <a:solidFill>
                  <a:schemeClr val="bg1"/>
                </a:solidFill>
                <a:cs typeface="Times New Roman" pitchFamily="18" charset="0"/>
              </a:rPr>
              <a:t>sét</a:t>
            </a:r>
            <a:r>
              <a:rPr lang="en-US" sz="3200" b="1" dirty="0">
                <a:solidFill>
                  <a:schemeClr val="bg1"/>
                </a:solidFill>
                <a:cs typeface="Times New Roman" pitchFamily="18" charset="0"/>
              </a:rPr>
              <a:t> </a:t>
            </a:r>
            <a:r>
              <a:rPr lang="en-US" sz="3200" b="1" dirty="0" err="1">
                <a:solidFill>
                  <a:schemeClr val="bg1"/>
                </a:solidFill>
                <a:cs typeface="Times New Roman" pitchFamily="18" charset="0"/>
              </a:rPr>
              <a:t>trong</a:t>
            </a:r>
            <a:r>
              <a:rPr lang="en-US" sz="3200" b="1" dirty="0">
                <a:solidFill>
                  <a:schemeClr val="bg1"/>
                </a:solidFill>
                <a:cs typeface="Times New Roman" pitchFamily="18" charset="0"/>
              </a:rPr>
              <a:t> </a:t>
            </a:r>
            <a:r>
              <a:rPr lang="en-US" sz="3200" b="1" dirty="0" err="1">
                <a:solidFill>
                  <a:schemeClr val="bg1"/>
                </a:solidFill>
                <a:cs typeface="Times New Roman" pitchFamily="18" charset="0"/>
              </a:rPr>
              <a:t>hơn</a:t>
            </a:r>
            <a:r>
              <a:rPr lang="en-US" sz="3200" b="1" dirty="0">
                <a:solidFill>
                  <a:schemeClr val="bg1"/>
                </a:solidFill>
                <a:cs typeface="Times New Roman" pitchFamily="18" charset="0"/>
              </a:rPr>
              <a:t> 1500 </a:t>
            </a:r>
            <a:r>
              <a:rPr lang="en-US" sz="3200" b="1" dirty="0" err="1">
                <a:solidFill>
                  <a:schemeClr val="bg1"/>
                </a:solidFill>
                <a:cs typeface="Times New Roman" pitchFamily="18" charset="0"/>
              </a:rPr>
              <a:t>năm</a:t>
            </a:r>
            <a:r>
              <a:rPr lang="en-US" sz="3200" b="1" dirty="0">
                <a:solidFill>
                  <a:schemeClr val="bg1"/>
                </a:solidFill>
                <a:cs typeface="Times New Roman" pitchFamily="18" charset="0"/>
              </a:rPr>
              <a:t>, </a:t>
            </a:r>
            <a:r>
              <a:rPr lang="en-US" sz="3200" b="1" dirty="0" err="1">
                <a:solidFill>
                  <a:schemeClr val="bg1"/>
                </a:solidFill>
                <a:cs typeface="Times New Roman" pitchFamily="18" charset="0"/>
              </a:rPr>
              <a:t>dù</a:t>
            </a:r>
            <a:r>
              <a:rPr lang="en-US" sz="3200" b="1" dirty="0">
                <a:solidFill>
                  <a:schemeClr val="bg1"/>
                </a:solidFill>
                <a:cs typeface="Times New Roman" pitchFamily="18" charset="0"/>
              </a:rPr>
              <a:t> </a:t>
            </a:r>
            <a:r>
              <a:rPr lang="en-US" sz="3200" b="1" dirty="0" err="1">
                <a:solidFill>
                  <a:schemeClr val="bg1"/>
                </a:solidFill>
                <a:cs typeface="Times New Roman" pitchFamily="18" charset="0"/>
              </a:rPr>
              <a:t>điều</a:t>
            </a:r>
            <a:r>
              <a:rPr lang="en-US" sz="3200" b="1" dirty="0">
                <a:solidFill>
                  <a:schemeClr val="bg1"/>
                </a:solidFill>
                <a:cs typeface="Times New Roman" pitchFamily="18" charset="0"/>
              </a:rPr>
              <a:t> </a:t>
            </a:r>
            <a:r>
              <a:rPr lang="en-US" sz="3200" b="1" dirty="0" err="1">
                <a:solidFill>
                  <a:schemeClr val="bg1"/>
                </a:solidFill>
                <a:cs typeface="Times New Roman" pitchFamily="18" charset="0"/>
              </a:rPr>
              <a:t>kiện</a:t>
            </a:r>
            <a:r>
              <a:rPr lang="en-US" sz="3200" b="1" dirty="0">
                <a:solidFill>
                  <a:schemeClr val="bg1"/>
                </a:solidFill>
                <a:cs typeface="Times New Roman" pitchFamily="18" charset="0"/>
              </a:rPr>
              <a:t> </a:t>
            </a:r>
            <a:r>
              <a:rPr lang="en-US" sz="3200" b="1" dirty="0" err="1">
                <a:solidFill>
                  <a:schemeClr val="bg1"/>
                </a:solidFill>
                <a:cs typeface="Times New Roman" pitchFamily="18" charset="0"/>
              </a:rPr>
              <a:t>thời</a:t>
            </a:r>
            <a:r>
              <a:rPr lang="en-US" sz="3200" b="1" dirty="0">
                <a:solidFill>
                  <a:schemeClr val="bg1"/>
                </a:solidFill>
                <a:cs typeface="Times New Roman" pitchFamily="18" charset="0"/>
              </a:rPr>
              <a:t> </a:t>
            </a:r>
            <a:r>
              <a:rPr lang="en-US" sz="3200" b="1" dirty="0" err="1">
                <a:solidFill>
                  <a:schemeClr val="bg1"/>
                </a:solidFill>
                <a:cs typeface="Times New Roman" pitchFamily="18" charset="0"/>
              </a:rPr>
              <a:t>tiết</a:t>
            </a:r>
            <a:r>
              <a:rPr lang="en-US" sz="3200" b="1" dirty="0">
                <a:solidFill>
                  <a:schemeClr val="bg1"/>
                </a:solidFill>
                <a:cs typeface="Times New Roman" pitchFamily="18" charset="0"/>
              </a:rPr>
              <a:t>          </a:t>
            </a:r>
            <a:r>
              <a:rPr lang="en-US" sz="3200" b="1" dirty="0" err="1">
                <a:solidFill>
                  <a:schemeClr val="bg1"/>
                </a:solidFill>
                <a:cs typeface="Times New Roman" pitchFamily="18" charset="0"/>
              </a:rPr>
              <a:t>khắc</a:t>
            </a:r>
            <a:r>
              <a:rPr lang="en-US" sz="3200" b="1" dirty="0">
                <a:solidFill>
                  <a:schemeClr val="bg1"/>
                </a:solidFill>
                <a:cs typeface="Times New Roman" pitchFamily="18" charset="0"/>
              </a:rPr>
              <a:t> </a:t>
            </a:r>
            <a:r>
              <a:rPr lang="en-US" sz="3200" b="1" dirty="0" err="1">
                <a:solidFill>
                  <a:schemeClr val="bg1"/>
                </a:solidFill>
                <a:cs typeface="Times New Roman" pitchFamily="18" charset="0"/>
              </a:rPr>
              <a:t>nghiệt</a:t>
            </a:r>
            <a:r>
              <a:rPr lang="en-US" sz="3200" b="1" dirty="0">
                <a:solidFill>
                  <a:schemeClr val="bg1"/>
                </a:solidFill>
                <a:cs typeface="Times New Roman" pitchFamily="18" charset="0"/>
              </a:rPr>
              <a:t>.</a:t>
            </a:r>
            <a:r>
              <a:rPr lang="en-US" sz="3200" dirty="0">
                <a:solidFill>
                  <a:schemeClr val="bg1"/>
                </a:solidFill>
                <a:cs typeface="Times New Roman"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Effect transition="in" filter="box(in)">
                                      <p:cBhvr>
                                        <p:cTn id="13" dur="500"/>
                                        <p:tgtEl>
                                          <p:spTgt spid="11">
                                            <p:txEl>
                                              <p:pRg st="0" end="0"/>
                                            </p:txEl>
                                          </p:spTgt>
                                        </p:tgtEl>
                                      </p:cBhvr>
                                    </p:animEffect>
                                  </p:childTnLst>
                                </p:cTn>
                              </p:par>
                            </p:childTnLst>
                          </p:cTn>
                        </p:par>
                        <p:par>
                          <p:cTn id="14" fill="hold">
                            <p:stCondLst>
                              <p:cond delay="500"/>
                            </p:stCondLst>
                            <p:childTnLst>
                              <p:par>
                                <p:cTn id="15" presetID="21" presetClass="entr" presetSubtype="1" fill="hold" nodeType="after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wheel(1)">
                                      <p:cBhvr>
                                        <p:cTn id="17" dur="2000"/>
                                        <p:tgtEl>
                                          <p:spTgt spid="11">
                                            <p:txEl>
                                              <p:pRg st="1" end="1"/>
                                            </p:txEl>
                                          </p:spTgt>
                                        </p:tgtEl>
                                      </p:cBhvr>
                                    </p:animEffect>
                                  </p:childTnLst>
                                </p:cTn>
                              </p:par>
                            </p:childTnLst>
                          </p:cTn>
                        </p:par>
                        <p:par>
                          <p:cTn id="18" fill="hold">
                            <p:stCondLst>
                              <p:cond delay="2500"/>
                            </p:stCondLst>
                            <p:childTnLst>
                              <p:par>
                                <p:cTn id="19" presetID="14" presetClass="entr" presetSubtype="10" fill="hold" nodeType="after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animEffect transition="in" filter="randombar(horizontal)">
                                      <p:cBhvr>
                                        <p:cTn id="21"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Text Box 4"/>
          <p:cNvSpPr txBox="1">
            <a:spLocks noChangeArrowheads="1"/>
          </p:cNvSpPr>
          <p:nvPr/>
        </p:nvSpPr>
        <p:spPr bwMode="auto">
          <a:xfrm>
            <a:off x="3008050" y="3292876"/>
            <a:ext cx="3805844" cy="584775"/>
          </a:xfrm>
          <a:prstGeom prst="rect">
            <a:avLst/>
          </a:prstGeom>
          <a:noFill/>
          <a:ln w="9525">
            <a:noFill/>
            <a:miter lim="800000"/>
            <a:headEnd/>
            <a:tailEnd/>
          </a:ln>
        </p:spPr>
        <p:txBody>
          <a:bodyPr wrap="square">
            <a:spAutoFit/>
          </a:body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fr-FR" sz="3200" b="1" i="0" u="none" strike="noStrike" kern="1200" cap="none" spc="0" normalizeH="0" baseline="0" noProof="0">
                <a:ln>
                  <a:noFill/>
                </a:ln>
                <a:solidFill>
                  <a:schemeClr val="bg1"/>
                </a:solidFill>
                <a:effectLst/>
                <a:uLnTx/>
                <a:uFillTx/>
                <a:latin typeface=".VnTime" pitchFamily="34" charset="0"/>
                <a:ea typeface="+mn-ea"/>
                <a:cs typeface="+mn-cs"/>
              </a:rPr>
              <a:t> </a:t>
            </a:r>
            <a:endParaRPr kumimoji="0" lang="en-US" sz="2400" b="1" i="0" u="none" strike="noStrike" kern="1200" cap="none" spc="0" normalizeH="0" baseline="0" noProof="0">
              <a:ln>
                <a:noFill/>
              </a:ln>
              <a:solidFill>
                <a:schemeClr val="bg1"/>
              </a:solidFill>
              <a:effectLst/>
              <a:uLnTx/>
              <a:uFillTx/>
              <a:latin typeface="Tahoma" pitchFamily="34" charset="0"/>
              <a:ea typeface="+mn-ea"/>
              <a:cs typeface="+mn-cs"/>
            </a:endParaRPr>
          </a:p>
        </p:txBody>
      </p:sp>
      <p:sp>
        <p:nvSpPr>
          <p:cNvPr id="7" name="Rectangle 6"/>
          <p:cNvSpPr/>
          <p:nvPr/>
        </p:nvSpPr>
        <p:spPr>
          <a:xfrm>
            <a:off x="4760155" y="116838"/>
            <a:ext cx="3124734" cy="923330"/>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11430"/>
                <a:solidFill>
                  <a:srgbClr val="FFFF00"/>
                </a:solidFill>
                <a:effectLst>
                  <a:outerShdw blurRad="80000" dist="40000" dir="5040000" algn="tl">
                    <a:srgbClr val="000000">
                      <a:alpha val="30000"/>
                    </a:srgbClr>
                  </a:outerShdw>
                </a:effectLst>
                <a:uLnTx/>
                <a:uFillTx/>
                <a:latin typeface="Times New Roman" pitchFamily="18" charset="0"/>
                <a:ea typeface="+mn-ea"/>
                <a:cs typeface="Times New Roman" pitchFamily="18" charset="0"/>
              </a:rPr>
              <a:t>Củng</a:t>
            </a:r>
            <a:r>
              <a:rPr kumimoji="0" lang="en-US" sz="5400" b="1" i="0" u="none" strike="noStrike" kern="1200" cap="none" spc="0" normalizeH="0" baseline="0" noProof="0" dirty="0">
                <a:ln w="11430"/>
                <a:solidFill>
                  <a:srgbClr val="FFFF00"/>
                </a:solidFill>
                <a:effectLst>
                  <a:outerShdw blurRad="80000" dist="40000" dir="5040000" algn="tl">
                    <a:srgbClr val="000000">
                      <a:alpha val="30000"/>
                    </a:srgbClr>
                  </a:outerShdw>
                </a:effectLst>
                <a:uLnTx/>
                <a:uFillTx/>
                <a:latin typeface="Times New Roman" pitchFamily="18" charset="0"/>
                <a:ea typeface="+mn-ea"/>
                <a:cs typeface="Times New Roman" pitchFamily="18" charset="0"/>
              </a:rPr>
              <a:t> </a:t>
            </a:r>
            <a:r>
              <a:rPr kumimoji="0" lang="en-US" sz="5400" b="1" i="0" u="none" strike="noStrike" kern="1200" cap="none" spc="0" normalizeH="0" baseline="0" noProof="0" dirty="0" err="1">
                <a:ln w="11430"/>
                <a:solidFill>
                  <a:srgbClr val="FFFF00"/>
                </a:solidFill>
                <a:effectLst>
                  <a:outerShdw blurRad="80000" dist="40000" dir="5040000" algn="tl">
                    <a:srgbClr val="000000">
                      <a:alpha val="30000"/>
                    </a:srgbClr>
                  </a:outerShdw>
                </a:effectLst>
                <a:uLnTx/>
                <a:uFillTx/>
                <a:latin typeface="Times New Roman" pitchFamily="18" charset="0"/>
                <a:ea typeface="+mn-ea"/>
                <a:cs typeface="Times New Roman" pitchFamily="18" charset="0"/>
              </a:rPr>
              <a:t>cố</a:t>
            </a:r>
            <a:endParaRPr kumimoji="0" lang="en-US" sz="5400" b="1" i="0" u="none" strike="noStrike" kern="1200" cap="none" spc="0" normalizeH="0" baseline="0" noProof="0" dirty="0">
              <a:ln w="11430"/>
              <a:solidFill>
                <a:srgbClr val="FFFF00"/>
              </a:solidFill>
              <a:effectLst>
                <a:outerShdw blurRad="80000" dist="40000" dir="5040000" algn="tl">
                  <a:srgbClr val="000000">
                    <a:alpha val="30000"/>
                  </a:srgbClr>
                </a:outerShdw>
              </a:effectLst>
              <a:uLnTx/>
              <a:uFillTx/>
              <a:latin typeface="Calibri" panose="020F0502020204030204"/>
              <a:ea typeface="+mn-ea"/>
            </a:endParaRPr>
          </a:p>
        </p:txBody>
      </p:sp>
      <p:sp>
        <p:nvSpPr>
          <p:cNvPr id="6" name="TextBox 5"/>
          <p:cNvSpPr txBox="1"/>
          <p:nvPr/>
        </p:nvSpPr>
        <p:spPr>
          <a:xfrm>
            <a:off x="1332640" y="1217393"/>
            <a:ext cx="1072939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00"/>
                </a:solidFill>
                <a:effectLst/>
                <a:uLnTx/>
                <a:uFillTx/>
                <a:latin typeface="Times New Roman" pitchFamily="18" charset="0"/>
                <a:ea typeface="+mn-ea"/>
                <a:cs typeface="Times New Roman" pitchFamily="18" charset="0"/>
              </a:rPr>
              <a:t>Câu</a:t>
            </a:r>
            <a:r>
              <a:rPr kumimoji="0" lang="en-US" sz="3200" b="1"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 1. </a:t>
            </a:r>
            <a:r>
              <a:rPr kumimoji="0" lang="en-US" sz="3200" b="1" i="0" u="none" strike="noStrike" kern="1200" cap="none" spc="0" normalizeH="0" baseline="0" noProof="0" dirty="0" err="1">
                <a:ln>
                  <a:noFill/>
                </a:ln>
                <a:solidFill>
                  <a:srgbClr val="FFFF00"/>
                </a:solidFill>
                <a:effectLst/>
                <a:uLnTx/>
                <a:uFillTx/>
                <a:latin typeface="Times New Roman" pitchFamily="18" charset="0"/>
                <a:ea typeface="+mn-ea"/>
                <a:cs typeface="Times New Roman" pitchFamily="18" charset="0"/>
              </a:rPr>
              <a:t>Tính</a:t>
            </a:r>
            <a:r>
              <a:rPr kumimoji="0" lang="en-US" sz="3200" b="1"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rgbClr val="FFFF00"/>
                </a:solidFill>
                <a:effectLst/>
                <a:uLnTx/>
                <a:uFillTx/>
                <a:latin typeface="Times New Roman" pitchFamily="18" charset="0"/>
                <a:ea typeface="+mn-ea"/>
                <a:cs typeface="Times New Roman" pitchFamily="18" charset="0"/>
              </a:rPr>
              <a:t>chất</a:t>
            </a:r>
            <a:r>
              <a:rPr kumimoji="0" lang="en-US" sz="3200" b="1"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rgbClr val="FFFF00"/>
                </a:solidFill>
                <a:effectLst/>
                <a:uLnTx/>
                <a:uFillTx/>
                <a:latin typeface="Times New Roman" pitchFamily="18" charset="0"/>
                <a:ea typeface="+mn-ea"/>
                <a:cs typeface="Times New Roman" pitchFamily="18" charset="0"/>
              </a:rPr>
              <a:t>hóa</a:t>
            </a:r>
            <a:r>
              <a:rPr kumimoji="0" lang="en-US" sz="3200" b="1"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rgbClr val="FFFF00"/>
                </a:solidFill>
                <a:effectLst/>
                <a:uLnTx/>
                <a:uFillTx/>
                <a:latin typeface="Times New Roman" pitchFamily="18" charset="0"/>
                <a:ea typeface="+mn-ea"/>
                <a:cs typeface="Times New Roman" pitchFamily="18" charset="0"/>
              </a:rPr>
              <a:t>học</a:t>
            </a:r>
            <a:r>
              <a:rPr kumimoji="0" lang="en-US" sz="3200" b="1"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rgbClr val="FFFF00"/>
                </a:solidFill>
                <a:effectLst/>
                <a:uLnTx/>
                <a:uFillTx/>
                <a:latin typeface="Times New Roman" pitchFamily="18" charset="0"/>
                <a:ea typeface="+mn-ea"/>
                <a:cs typeface="Times New Roman" pitchFamily="18" charset="0"/>
              </a:rPr>
              <a:t>nào</a:t>
            </a:r>
            <a:r>
              <a:rPr kumimoji="0" lang="en-US" sz="3200" b="1"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rgbClr val="FFFF00"/>
                </a:solidFill>
                <a:effectLst/>
                <a:uLnTx/>
                <a:uFillTx/>
                <a:latin typeface="Times New Roman" pitchFamily="18" charset="0"/>
                <a:ea typeface="+mn-ea"/>
                <a:cs typeface="Times New Roman" pitchFamily="18" charset="0"/>
              </a:rPr>
              <a:t>sau</a:t>
            </a:r>
            <a:r>
              <a:rPr kumimoji="0" lang="en-US" sz="3200" b="1"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rgbClr val="FFFF00"/>
                </a:solidFill>
                <a:effectLst/>
                <a:uLnTx/>
                <a:uFillTx/>
                <a:latin typeface="Times New Roman" pitchFamily="18" charset="0"/>
                <a:ea typeface="+mn-ea"/>
                <a:cs typeface="Times New Roman" pitchFamily="18" charset="0"/>
              </a:rPr>
              <a:t>đây</a:t>
            </a:r>
            <a:r>
              <a:rPr kumimoji="0" lang="en-US" sz="3200" b="1"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rgbClr val="FFFF00"/>
                </a:solidFill>
                <a:effectLst/>
                <a:uLnTx/>
                <a:uFillTx/>
                <a:latin typeface="Times New Roman" pitchFamily="18" charset="0"/>
                <a:ea typeface="+mn-ea"/>
                <a:cs typeface="Times New Roman" pitchFamily="18" charset="0"/>
              </a:rPr>
              <a:t>không</a:t>
            </a:r>
            <a:r>
              <a:rPr kumimoji="0" lang="en-US" sz="3200" b="1"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rgbClr val="FFFF00"/>
                </a:solidFill>
                <a:effectLst/>
                <a:uLnTx/>
                <a:uFillTx/>
                <a:latin typeface="Times New Roman" pitchFamily="18" charset="0"/>
                <a:ea typeface="+mn-ea"/>
                <a:cs typeface="Times New Roman" pitchFamily="18" charset="0"/>
              </a:rPr>
              <a:t>phải</a:t>
            </a:r>
            <a:r>
              <a:rPr kumimoji="0" lang="en-US" sz="3200" b="1"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rgbClr val="FFFF00"/>
                </a:solidFill>
                <a:effectLst/>
                <a:uLnTx/>
                <a:uFillTx/>
                <a:latin typeface="Times New Roman" pitchFamily="18" charset="0"/>
                <a:ea typeface="+mn-ea"/>
                <a:cs typeface="Times New Roman" pitchFamily="18" charset="0"/>
              </a:rPr>
              <a:t>của</a:t>
            </a:r>
            <a:r>
              <a:rPr kumimoji="0" lang="en-US" sz="3200" b="1"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rgbClr val="FFFF00"/>
                </a:solidFill>
                <a:effectLst/>
                <a:uLnTx/>
                <a:uFillTx/>
                <a:latin typeface="Times New Roman" pitchFamily="18" charset="0"/>
                <a:ea typeface="+mn-ea"/>
                <a:cs typeface="Times New Roman" pitchFamily="18" charset="0"/>
              </a:rPr>
              <a:t>sắt</a:t>
            </a:r>
            <a:r>
              <a:rPr kumimoji="0" lang="en-US" sz="3200" b="1"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  </a:t>
            </a:r>
          </a:p>
        </p:txBody>
      </p:sp>
      <p:sp>
        <p:nvSpPr>
          <p:cNvPr id="9" name="TextBox 8"/>
          <p:cNvSpPr txBox="1"/>
          <p:nvPr/>
        </p:nvSpPr>
        <p:spPr>
          <a:xfrm>
            <a:off x="2703249" y="4131077"/>
            <a:ext cx="588999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Times New Roman" pitchFamily="18" charset="0"/>
                <a:ea typeface="+mn-ea"/>
                <a:cs typeface="Times New Roman" pitchFamily="18" charset="0"/>
              </a:rPr>
              <a:t>D. </a:t>
            </a:r>
            <a:r>
              <a:rPr kumimoji="0" lang="en-US" sz="3200" b="1" i="0" u="none" strike="noStrike" kern="1200" cap="none" spc="0" normalizeH="0" baseline="0" noProof="0" dirty="0" err="1">
                <a:ln>
                  <a:noFill/>
                </a:ln>
                <a:solidFill>
                  <a:schemeClr val="bg1"/>
                </a:solidFill>
                <a:effectLst/>
                <a:uLnTx/>
                <a:uFillTx/>
                <a:latin typeface="Times New Roman" pitchFamily="18" charset="0"/>
                <a:ea typeface="+mn-ea"/>
                <a:cs typeface="Times New Roman" pitchFamily="18" charset="0"/>
              </a:rPr>
              <a:t>Tác</a:t>
            </a:r>
            <a:r>
              <a:rPr kumimoji="0" lang="en-US" sz="3200" b="1" i="0" u="none" strike="noStrike" kern="1200" cap="none" spc="0" normalizeH="0" baseline="0" noProof="0" dirty="0">
                <a:ln>
                  <a:noFill/>
                </a:ln>
                <a:solidFill>
                  <a:schemeClr val="bg1"/>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chemeClr val="bg1"/>
                </a:solidFill>
                <a:effectLst/>
                <a:uLnTx/>
                <a:uFillTx/>
                <a:latin typeface="Times New Roman" pitchFamily="18" charset="0"/>
                <a:ea typeface="+mn-ea"/>
                <a:cs typeface="Times New Roman" pitchFamily="18" charset="0"/>
              </a:rPr>
              <a:t>dụng</a:t>
            </a:r>
            <a:r>
              <a:rPr kumimoji="0" lang="en-US" sz="3200" b="1" i="0" u="none" strike="noStrike" kern="1200" cap="none" spc="0" normalizeH="0" baseline="0" noProof="0" dirty="0">
                <a:ln>
                  <a:noFill/>
                </a:ln>
                <a:solidFill>
                  <a:schemeClr val="bg1"/>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chemeClr val="bg1"/>
                </a:solidFill>
                <a:effectLst/>
                <a:uLnTx/>
                <a:uFillTx/>
                <a:latin typeface="Times New Roman" pitchFamily="18" charset="0"/>
                <a:ea typeface="+mn-ea"/>
                <a:cs typeface="Times New Roman" pitchFamily="18" charset="0"/>
              </a:rPr>
              <a:t>với</a:t>
            </a:r>
            <a:r>
              <a:rPr kumimoji="0" lang="en-US" sz="3200" b="1" i="0" u="none" strike="noStrike" kern="1200" cap="none" spc="0" normalizeH="0" baseline="0" noProof="0" dirty="0">
                <a:ln>
                  <a:noFill/>
                </a:ln>
                <a:solidFill>
                  <a:schemeClr val="bg1"/>
                </a:solidFill>
                <a:effectLst/>
                <a:uLnTx/>
                <a:uFillTx/>
                <a:latin typeface="Times New Roman" pitchFamily="18" charset="0"/>
                <a:ea typeface="+mn-ea"/>
                <a:cs typeface="Times New Roman" pitchFamily="18" charset="0"/>
              </a:rPr>
              <a:t> dung </a:t>
            </a:r>
            <a:r>
              <a:rPr kumimoji="0" lang="en-US" sz="3200" b="1" i="0" u="none" strike="noStrike" kern="1200" cap="none" spc="0" normalizeH="0" baseline="0" noProof="0" dirty="0" err="1">
                <a:ln>
                  <a:noFill/>
                </a:ln>
                <a:solidFill>
                  <a:schemeClr val="bg1"/>
                </a:solidFill>
                <a:effectLst/>
                <a:uLnTx/>
                <a:uFillTx/>
                <a:latin typeface="Times New Roman" pitchFamily="18" charset="0"/>
                <a:ea typeface="+mn-ea"/>
                <a:cs typeface="Times New Roman" pitchFamily="18" charset="0"/>
              </a:rPr>
              <a:t>dịch</a:t>
            </a:r>
            <a:r>
              <a:rPr kumimoji="0" lang="en-US" sz="3200" b="1" i="0" u="none" strike="noStrike" kern="1200" cap="none" spc="0" normalizeH="0" baseline="0" noProof="0" dirty="0">
                <a:ln>
                  <a:noFill/>
                </a:ln>
                <a:solidFill>
                  <a:schemeClr val="bg1"/>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chemeClr val="bg1"/>
                </a:solidFill>
                <a:effectLst/>
                <a:uLnTx/>
                <a:uFillTx/>
                <a:latin typeface="Times New Roman" pitchFamily="18" charset="0"/>
                <a:ea typeface="+mn-ea"/>
                <a:cs typeface="Times New Roman" pitchFamily="18" charset="0"/>
              </a:rPr>
              <a:t>muối</a:t>
            </a:r>
            <a:r>
              <a:rPr kumimoji="0" lang="en-US" sz="3200" b="1" i="0" u="none" strike="noStrike" kern="1200" cap="none" spc="0" normalizeH="0" baseline="0" noProof="0" dirty="0">
                <a:ln>
                  <a:noFill/>
                </a:ln>
                <a:solidFill>
                  <a:schemeClr val="bg1"/>
                </a:solidFill>
                <a:effectLst/>
                <a:uLnTx/>
                <a:uFillTx/>
                <a:latin typeface="Times New Roman" pitchFamily="18" charset="0"/>
                <a:ea typeface="+mn-ea"/>
                <a:cs typeface="Times New Roman" pitchFamily="18" charset="0"/>
              </a:rPr>
              <a:t>  </a:t>
            </a:r>
            <a:endParaRPr kumimoji="0" lang="en-US" sz="2400" b="1" i="0" u="none" strike="noStrike" kern="1200" cap="none" spc="0" normalizeH="0" baseline="0" noProof="0" dirty="0">
              <a:ln>
                <a:noFill/>
              </a:ln>
              <a:solidFill>
                <a:schemeClr val="bg1"/>
              </a:solidFill>
              <a:effectLst/>
              <a:uLnTx/>
              <a:uFillTx/>
              <a:latin typeface="Times New Roman" pitchFamily="18" charset="0"/>
              <a:ea typeface="+mn-ea"/>
              <a:cs typeface="Times New Roman" pitchFamily="18" charset="0"/>
            </a:endParaRPr>
          </a:p>
        </p:txBody>
      </p:sp>
      <p:sp>
        <p:nvSpPr>
          <p:cNvPr id="10" name="TextBox 9"/>
          <p:cNvSpPr txBox="1"/>
          <p:nvPr/>
        </p:nvSpPr>
        <p:spPr>
          <a:xfrm>
            <a:off x="2703250" y="2149877"/>
            <a:ext cx="543692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Times New Roman" pitchFamily="18" charset="0"/>
                <a:ea typeface="+mn-ea"/>
                <a:cs typeface="Times New Roman" pitchFamily="18" charset="0"/>
              </a:rPr>
              <a:t>A. Tác dụng với phi kim. </a:t>
            </a:r>
          </a:p>
        </p:txBody>
      </p:sp>
      <p:sp>
        <p:nvSpPr>
          <p:cNvPr id="11" name="TextBox 10"/>
          <p:cNvSpPr txBox="1"/>
          <p:nvPr/>
        </p:nvSpPr>
        <p:spPr>
          <a:xfrm>
            <a:off x="2567325" y="2752490"/>
            <a:ext cx="616184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bg1"/>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a:ln>
                  <a:noFill/>
                </a:ln>
                <a:solidFill>
                  <a:schemeClr val="bg1"/>
                </a:solidFill>
                <a:effectLst/>
                <a:uLnTx/>
                <a:uFillTx/>
                <a:latin typeface="Times New Roman" pitchFamily="18" charset="0"/>
                <a:ea typeface="+mn-ea"/>
                <a:cs typeface="Times New Roman" pitchFamily="18" charset="0"/>
              </a:rPr>
              <a:t>B.</a:t>
            </a:r>
            <a:r>
              <a:rPr kumimoji="0" lang="en-US" sz="2400" b="1" i="0" u="none" strike="noStrike" kern="1200" cap="none" spc="0" normalizeH="0" baseline="0" noProof="0">
                <a:ln>
                  <a:noFill/>
                </a:ln>
                <a:solidFill>
                  <a:schemeClr val="bg1"/>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a:ln>
                  <a:noFill/>
                </a:ln>
                <a:solidFill>
                  <a:schemeClr val="bg1"/>
                </a:solidFill>
                <a:effectLst/>
                <a:uLnTx/>
                <a:uFillTx/>
                <a:latin typeface="Times New Roman" pitchFamily="18" charset="0"/>
                <a:ea typeface="+mn-ea"/>
                <a:cs typeface="Times New Roman" pitchFamily="18" charset="0"/>
              </a:rPr>
              <a:t>Tác dụng với dung dịch bazơ. </a:t>
            </a:r>
          </a:p>
        </p:txBody>
      </p:sp>
      <p:sp>
        <p:nvSpPr>
          <p:cNvPr id="12" name="TextBox 11"/>
          <p:cNvSpPr txBox="1"/>
          <p:nvPr/>
        </p:nvSpPr>
        <p:spPr>
          <a:xfrm>
            <a:off x="2703250" y="3445277"/>
            <a:ext cx="616184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Times New Roman" pitchFamily="18" charset="0"/>
                <a:ea typeface="+mn-ea"/>
                <a:cs typeface="Times New Roman" pitchFamily="18" charset="0"/>
              </a:rPr>
              <a:t>C . </a:t>
            </a:r>
            <a:r>
              <a:rPr kumimoji="0" lang="en-US" sz="3200" b="1" i="0" u="none" strike="noStrike" kern="1200" cap="none" spc="0" normalizeH="0" baseline="0" noProof="0" dirty="0" err="1">
                <a:ln>
                  <a:noFill/>
                </a:ln>
                <a:solidFill>
                  <a:schemeClr val="bg1"/>
                </a:solidFill>
                <a:effectLst/>
                <a:uLnTx/>
                <a:uFillTx/>
                <a:latin typeface="Times New Roman" pitchFamily="18" charset="0"/>
                <a:ea typeface="+mn-ea"/>
                <a:cs typeface="Times New Roman" pitchFamily="18" charset="0"/>
              </a:rPr>
              <a:t>Tác</a:t>
            </a:r>
            <a:r>
              <a:rPr kumimoji="0" lang="en-US" sz="3200" b="1" i="0" u="none" strike="noStrike" kern="1200" cap="none" spc="0" normalizeH="0" baseline="0" noProof="0" dirty="0">
                <a:ln>
                  <a:noFill/>
                </a:ln>
                <a:solidFill>
                  <a:schemeClr val="bg1"/>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chemeClr val="bg1"/>
                </a:solidFill>
                <a:effectLst/>
                <a:uLnTx/>
                <a:uFillTx/>
                <a:latin typeface="Times New Roman" pitchFamily="18" charset="0"/>
                <a:ea typeface="+mn-ea"/>
                <a:cs typeface="Times New Roman" pitchFamily="18" charset="0"/>
              </a:rPr>
              <a:t>dụng</a:t>
            </a:r>
            <a:r>
              <a:rPr kumimoji="0" lang="en-US" sz="3200" b="1" i="0" u="none" strike="noStrike" kern="1200" cap="none" spc="0" normalizeH="0" baseline="0" noProof="0" dirty="0">
                <a:ln>
                  <a:noFill/>
                </a:ln>
                <a:solidFill>
                  <a:schemeClr val="bg1"/>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chemeClr val="bg1"/>
                </a:solidFill>
                <a:effectLst/>
                <a:uLnTx/>
                <a:uFillTx/>
                <a:latin typeface="Times New Roman" pitchFamily="18" charset="0"/>
                <a:ea typeface="+mn-ea"/>
                <a:cs typeface="Times New Roman" pitchFamily="18" charset="0"/>
              </a:rPr>
              <a:t>với</a:t>
            </a:r>
            <a:r>
              <a:rPr kumimoji="0" lang="en-US" sz="3200" b="1" i="0" u="none" strike="noStrike" kern="1200" cap="none" spc="0" normalizeH="0" baseline="0" noProof="0" dirty="0">
                <a:ln>
                  <a:noFill/>
                </a:ln>
                <a:solidFill>
                  <a:schemeClr val="bg1"/>
                </a:solidFill>
                <a:effectLst/>
                <a:uLnTx/>
                <a:uFillTx/>
                <a:latin typeface="Times New Roman" pitchFamily="18" charset="0"/>
                <a:ea typeface="+mn-ea"/>
                <a:cs typeface="Times New Roman" pitchFamily="18" charset="0"/>
              </a:rPr>
              <a:t> dung </a:t>
            </a:r>
            <a:r>
              <a:rPr kumimoji="0" lang="en-US" sz="3200" b="1" i="0" u="none" strike="noStrike" kern="1200" cap="none" spc="0" normalizeH="0" baseline="0" noProof="0" dirty="0" err="1">
                <a:ln>
                  <a:noFill/>
                </a:ln>
                <a:solidFill>
                  <a:schemeClr val="bg1"/>
                </a:solidFill>
                <a:effectLst/>
                <a:uLnTx/>
                <a:uFillTx/>
                <a:latin typeface="Times New Roman" pitchFamily="18" charset="0"/>
                <a:ea typeface="+mn-ea"/>
                <a:cs typeface="Times New Roman" pitchFamily="18" charset="0"/>
              </a:rPr>
              <a:t>dịch</a:t>
            </a:r>
            <a:r>
              <a:rPr kumimoji="0" lang="en-US" sz="3200" b="1" i="0" u="none" strike="noStrike" kern="1200" cap="none" spc="0" normalizeH="0" baseline="0" noProof="0" dirty="0">
                <a:ln>
                  <a:noFill/>
                </a:ln>
                <a:solidFill>
                  <a:schemeClr val="bg1"/>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chemeClr val="bg1"/>
                </a:solidFill>
                <a:effectLst/>
                <a:uLnTx/>
                <a:uFillTx/>
                <a:latin typeface="Times New Roman" pitchFamily="18" charset="0"/>
                <a:ea typeface="+mn-ea"/>
                <a:cs typeface="Times New Roman" pitchFamily="18" charset="0"/>
              </a:rPr>
              <a:t>axit</a:t>
            </a:r>
            <a:r>
              <a:rPr kumimoji="0" lang="en-US" sz="3200" b="1" i="0" u="none" strike="noStrike" kern="1200" cap="none" spc="0" normalizeH="0" baseline="0" noProof="0" dirty="0">
                <a:ln>
                  <a:noFill/>
                </a:ln>
                <a:solidFill>
                  <a:schemeClr val="bg1"/>
                </a:solidFill>
                <a:effectLst/>
                <a:uLnTx/>
                <a:uFillTx/>
                <a:latin typeface="Times New Roman" pitchFamily="18" charset="0"/>
                <a:ea typeface="+mn-ea"/>
                <a:cs typeface="Times New Roman" pitchFamily="18" charset="0"/>
              </a:rPr>
              <a:t>.  </a:t>
            </a:r>
          </a:p>
        </p:txBody>
      </p:sp>
      <p:sp>
        <p:nvSpPr>
          <p:cNvPr id="15" name="Oval 14"/>
          <p:cNvSpPr/>
          <p:nvPr/>
        </p:nvSpPr>
        <p:spPr>
          <a:xfrm>
            <a:off x="2627049" y="2759476"/>
            <a:ext cx="634307"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6203720"/>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Text Box 4"/>
          <p:cNvSpPr txBox="1">
            <a:spLocks noChangeArrowheads="1"/>
          </p:cNvSpPr>
          <p:nvPr/>
        </p:nvSpPr>
        <p:spPr bwMode="auto">
          <a:xfrm>
            <a:off x="4419600" y="3124200"/>
            <a:ext cx="3200400" cy="457200"/>
          </a:xfrm>
          <a:prstGeom prst="rect">
            <a:avLst/>
          </a:prstGeom>
          <a:noFill/>
          <a:ln w="9525">
            <a:noFill/>
            <a:miter lim="800000"/>
            <a:headEnd/>
            <a:tailEnd/>
          </a:ln>
        </p:spPr>
        <p:txBody>
          <a:bodyPr>
            <a:spAutoFit/>
          </a:body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fr-FR" sz="2400" b="1" i="0" u="none" strike="noStrike" kern="1200" cap="none" spc="0" normalizeH="0" baseline="0" noProof="0">
                <a:ln>
                  <a:noFill/>
                </a:ln>
                <a:solidFill>
                  <a:schemeClr val="bg1"/>
                </a:solidFill>
                <a:effectLst/>
                <a:uLnTx/>
                <a:uFillTx/>
                <a:latin typeface=".VnTime" pitchFamily="34" charset="0"/>
                <a:ea typeface="+mn-ea"/>
                <a:cs typeface="+mn-cs"/>
              </a:rPr>
              <a:t> </a:t>
            </a:r>
            <a:endParaRPr kumimoji="0" lang="en-US" sz="1800" b="1" i="0" u="none" strike="noStrike" kern="1200" cap="none" spc="0" normalizeH="0" baseline="0" noProof="0">
              <a:ln>
                <a:noFill/>
              </a:ln>
              <a:solidFill>
                <a:schemeClr val="bg1"/>
              </a:solidFill>
              <a:effectLst/>
              <a:uLnTx/>
              <a:uFillTx/>
              <a:latin typeface="Tahoma" pitchFamily="34" charset="0"/>
              <a:ea typeface="+mn-ea"/>
              <a:cs typeface="+mn-cs"/>
            </a:endParaRPr>
          </a:p>
        </p:txBody>
      </p:sp>
      <p:sp>
        <p:nvSpPr>
          <p:cNvPr id="9" name="Rectangle 8"/>
          <p:cNvSpPr/>
          <p:nvPr/>
        </p:nvSpPr>
        <p:spPr>
          <a:xfrm>
            <a:off x="2362200" y="1600200"/>
            <a:ext cx="8077200" cy="267765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FF00"/>
                </a:solidFill>
                <a:effectLst/>
                <a:uLnTx/>
                <a:uFillTx/>
                <a:latin typeface="Times New Roman" pitchFamily="18" charset="0"/>
                <a:ea typeface="+mn-ea"/>
                <a:cs typeface="Times New Roman" pitchFamily="18" charset="0"/>
              </a:rPr>
              <a:t>Câu</a:t>
            </a:r>
            <a:r>
              <a:rPr kumimoji="0" lang="en-US" sz="2400" b="1"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 2: Trong </a:t>
            </a:r>
            <a:r>
              <a:rPr kumimoji="0" lang="en-US" sz="2400" b="1" i="0" u="none" strike="noStrike" kern="1200" cap="none" spc="0" normalizeH="0" baseline="0" noProof="0" dirty="0" err="1">
                <a:ln>
                  <a:noFill/>
                </a:ln>
                <a:solidFill>
                  <a:srgbClr val="FFFF00"/>
                </a:solidFill>
                <a:effectLst/>
                <a:uLnTx/>
                <a:uFillTx/>
                <a:latin typeface="Times New Roman" pitchFamily="18" charset="0"/>
                <a:ea typeface="+mn-ea"/>
                <a:cs typeface="Times New Roman" pitchFamily="18" charset="0"/>
              </a:rPr>
              <a:t>các</a:t>
            </a:r>
            <a:r>
              <a:rPr kumimoji="0" lang="en-US" sz="2400" b="1"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 PTHH </a:t>
            </a:r>
            <a:r>
              <a:rPr kumimoji="0" lang="en-US" sz="2400" b="1" i="0" u="none" strike="noStrike" kern="1200" cap="none" spc="0" normalizeH="0" baseline="0" noProof="0" dirty="0" err="1">
                <a:ln>
                  <a:noFill/>
                </a:ln>
                <a:solidFill>
                  <a:srgbClr val="FFFF00"/>
                </a:solidFill>
                <a:effectLst/>
                <a:uLnTx/>
                <a:uFillTx/>
                <a:latin typeface="Times New Roman" pitchFamily="18" charset="0"/>
                <a:ea typeface="+mn-ea"/>
                <a:cs typeface="Times New Roman" pitchFamily="18" charset="0"/>
              </a:rPr>
              <a:t>sau</a:t>
            </a:r>
            <a:r>
              <a:rPr kumimoji="0" lang="en-US" sz="2400" b="1"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 PTHH </a:t>
            </a:r>
            <a:r>
              <a:rPr kumimoji="0" lang="en-US" sz="2400" b="1" i="0" u="none" strike="noStrike" kern="1200" cap="none" spc="0" normalizeH="0" baseline="0" noProof="0" dirty="0" err="1">
                <a:ln>
                  <a:noFill/>
                </a:ln>
                <a:solidFill>
                  <a:srgbClr val="FFFF00"/>
                </a:solidFill>
                <a:effectLst/>
                <a:uLnTx/>
                <a:uFillTx/>
                <a:latin typeface="Times New Roman" pitchFamily="18" charset="0"/>
                <a:ea typeface="+mn-ea"/>
                <a:cs typeface="Times New Roman" pitchFamily="18" charset="0"/>
              </a:rPr>
              <a:t>nào</a:t>
            </a:r>
            <a:r>
              <a:rPr kumimoji="0" lang="en-US" sz="2400" b="1"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FFFF00"/>
                </a:solidFill>
                <a:effectLst/>
                <a:uLnTx/>
                <a:uFillTx/>
                <a:latin typeface="Times New Roman" pitchFamily="18" charset="0"/>
                <a:ea typeface="+mn-ea"/>
                <a:cs typeface="Times New Roman" pitchFamily="18" charset="0"/>
              </a:rPr>
              <a:t>không</a:t>
            </a:r>
            <a:r>
              <a:rPr kumimoji="0" lang="en-US" sz="2400" b="1"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FFFF00"/>
                </a:solidFill>
                <a:effectLst/>
                <a:uLnTx/>
                <a:uFillTx/>
                <a:latin typeface="Times New Roman" pitchFamily="18" charset="0"/>
                <a:ea typeface="+mn-ea"/>
                <a:cs typeface="Times New Roman" pitchFamily="18" charset="0"/>
              </a:rPr>
              <a:t>đúng</a:t>
            </a:r>
            <a:r>
              <a:rPr kumimoji="0" lang="en-US" sz="2400" b="1"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a:t>
            </a:r>
            <a:endParaRPr kumimoji="0" lang="en-US" sz="1800" b="1"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a:ln>
                  <a:noFill/>
                </a:ln>
                <a:solidFill>
                  <a:schemeClr val="bg1"/>
                </a:solidFill>
                <a:effectLst/>
                <a:uLnTx/>
                <a:uFillTx/>
                <a:latin typeface="Times New Roman" pitchFamily="18" charset="0"/>
                <a:ea typeface="+mn-ea"/>
                <a:cs typeface="Times New Roman" pitchFamily="18" charset="0"/>
              </a:rPr>
              <a:t>A. 3Fe  +  2O</a:t>
            </a:r>
            <a:r>
              <a:rPr kumimoji="0" lang="en-US" sz="2400" b="0" i="0" u="none" strike="noStrike" kern="1200" cap="none" spc="0" normalizeH="0" baseline="-25000" noProof="0" dirty="0">
                <a:ln>
                  <a:noFill/>
                </a:ln>
                <a:solidFill>
                  <a:schemeClr val="bg1"/>
                </a:solidFill>
                <a:effectLst/>
                <a:uLnTx/>
                <a:uFillTx/>
                <a:latin typeface="Times New Roman" pitchFamily="18" charset="0"/>
                <a:ea typeface="+mn-ea"/>
                <a:cs typeface="Times New Roman" pitchFamily="18" charset="0"/>
              </a:rPr>
              <a:t>2</a:t>
            </a:r>
            <a:r>
              <a:rPr kumimoji="0" lang="en-US" sz="2400" b="0" i="0" u="none" strike="noStrike" kern="1200" cap="none" spc="0" normalizeH="0" baseline="0" noProof="0" dirty="0">
                <a:ln>
                  <a:noFill/>
                </a:ln>
                <a:solidFill>
                  <a:schemeClr val="bg1"/>
                </a:solidFill>
                <a:effectLst/>
                <a:uLnTx/>
                <a:uFillTx/>
                <a:latin typeface="Times New Roman" pitchFamily="18" charset="0"/>
                <a:ea typeface="+mn-ea"/>
                <a:cs typeface="Times New Roman" pitchFamily="18" charset="0"/>
              </a:rPr>
              <a:t>              Fe</a:t>
            </a:r>
            <a:r>
              <a:rPr kumimoji="0" lang="en-US" sz="2400" b="0" i="0" u="none" strike="noStrike" kern="1200" cap="none" spc="0" normalizeH="0" baseline="-25000" noProof="0" dirty="0">
                <a:ln>
                  <a:noFill/>
                </a:ln>
                <a:solidFill>
                  <a:schemeClr val="bg1"/>
                </a:solidFill>
                <a:effectLst/>
                <a:uLnTx/>
                <a:uFillTx/>
                <a:latin typeface="Times New Roman" pitchFamily="18" charset="0"/>
                <a:ea typeface="+mn-ea"/>
                <a:cs typeface="Times New Roman" pitchFamily="18" charset="0"/>
              </a:rPr>
              <a:t>3</a:t>
            </a:r>
            <a:r>
              <a:rPr kumimoji="0" lang="en-US" sz="2400" b="0" i="0" u="none" strike="noStrike" kern="1200" cap="none" spc="0" normalizeH="0" baseline="0" noProof="0" dirty="0">
                <a:ln>
                  <a:noFill/>
                </a:ln>
                <a:solidFill>
                  <a:schemeClr val="bg1"/>
                </a:solidFill>
                <a:effectLst/>
                <a:uLnTx/>
                <a:uFillTx/>
                <a:latin typeface="Times New Roman" pitchFamily="18" charset="0"/>
                <a:ea typeface="+mn-ea"/>
                <a:cs typeface="Times New Roman" pitchFamily="18" charset="0"/>
              </a:rPr>
              <a:t>O</a:t>
            </a:r>
            <a:r>
              <a:rPr kumimoji="0" lang="en-US" sz="2400" b="0" i="0" u="none" strike="noStrike" kern="1200" cap="none" spc="0" normalizeH="0" baseline="-25000" noProof="0" dirty="0">
                <a:ln>
                  <a:noFill/>
                </a:ln>
                <a:solidFill>
                  <a:schemeClr val="bg1"/>
                </a:solidFill>
                <a:effectLst/>
                <a:uLnTx/>
                <a:uFillTx/>
                <a:latin typeface="Times New Roman" pitchFamily="18" charset="0"/>
                <a:ea typeface="+mn-ea"/>
                <a:cs typeface="Times New Roman" pitchFamily="18" charset="0"/>
              </a:rPr>
              <a:t>4</a:t>
            </a:r>
            <a:r>
              <a:rPr kumimoji="0" lang="en-US" sz="2400" b="0" i="0" u="none" strike="noStrike" kern="1200" cap="none" spc="0" normalizeH="0" baseline="0" noProof="0" dirty="0">
                <a:ln>
                  <a:noFill/>
                </a:ln>
                <a:solidFill>
                  <a:schemeClr val="bg1"/>
                </a:solidFill>
                <a:effectLst/>
                <a:uLnTx/>
                <a:uFillTx/>
                <a:latin typeface="Times New Roman" pitchFamily="18" charset="0"/>
                <a:ea typeface="+mn-ea"/>
                <a:cs typeface="Times New Roman" pitchFamily="18" charset="0"/>
              </a:rPr>
              <a:t>  </a:t>
            </a:r>
            <a:endParaRPr kumimoji="0" lang="en-US" sz="1800" b="0" i="0" u="none" strike="noStrike" kern="1200" cap="none" spc="0" normalizeH="0" baseline="0" noProof="0" dirty="0">
              <a:ln>
                <a:noFill/>
              </a:ln>
              <a:solidFill>
                <a:schemeClr val="bg1"/>
              </a:solidFill>
              <a:effectLst/>
              <a:uLnTx/>
              <a:uFillTx/>
              <a:latin typeface="Times New Roman" pitchFamily="18" charset="0"/>
              <a:ea typeface="+mn-ea"/>
              <a:cs typeface="Times New Roman"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a:ln>
                  <a:noFill/>
                </a:ln>
                <a:solidFill>
                  <a:schemeClr val="bg1"/>
                </a:solidFill>
                <a:effectLst/>
                <a:uLnTx/>
                <a:uFillTx/>
                <a:latin typeface="Times New Roman" pitchFamily="18" charset="0"/>
                <a:ea typeface="+mn-ea"/>
                <a:cs typeface="Times New Roman" pitchFamily="18" charset="0"/>
              </a:rPr>
              <a:t>B. Fe  +    Cl</a:t>
            </a:r>
            <a:r>
              <a:rPr kumimoji="0" lang="en-US" sz="2400" b="0" i="0" u="none" strike="noStrike" kern="1200" cap="none" spc="0" normalizeH="0" baseline="-25000" noProof="0" dirty="0">
                <a:ln>
                  <a:noFill/>
                </a:ln>
                <a:solidFill>
                  <a:schemeClr val="bg1"/>
                </a:solidFill>
                <a:effectLst/>
                <a:uLnTx/>
                <a:uFillTx/>
                <a:latin typeface="Times New Roman" pitchFamily="18" charset="0"/>
                <a:ea typeface="+mn-ea"/>
                <a:cs typeface="Times New Roman" pitchFamily="18" charset="0"/>
              </a:rPr>
              <a:t>2</a:t>
            </a:r>
            <a:r>
              <a:rPr kumimoji="0" lang="en-US" sz="2400" b="0" i="0" u="none" strike="noStrike" kern="1200" cap="none" spc="0" normalizeH="0" baseline="0" noProof="0" dirty="0">
                <a:ln>
                  <a:noFill/>
                </a:ln>
                <a:solidFill>
                  <a:schemeClr val="bg1"/>
                </a:solidFill>
                <a:effectLst/>
                <a:uLnTx/>
                <a:uFillTx/>
                <a:latin typeface="Times New Roman" pitchFamily="18" charset="0"/>
                <a:ea typeface="+mn-ea"/>
                <a:cs typeface="Times New Roman" pitchFamily="18" charset="0"/>
              </a:rPr>
              <a:t>              FeCl</a:t>
            </a:r>
            <a:r>
              <a:rPr kumimoji="0" lang="en-US" sz="2400" b="0" i="0" u="none" strike="noStrike" kern="1200" cap="none" spc="0" normalizeH="0" baseline="-25000" noProof="0" dirty="0">
                <a:ln>
                  <a:noFill/>
                </a:ln>
                <a:solidFill>
                  <a:schemeClr val="bg1"/>
                </a:solidFill>
                <a:effectLst/>
                <a:uLnTx/>
                <a:uFillTx/>
                <a:latin typeface="Times New Roman" pitchFamily="18" charset="0"/>
                <a:ea typeface="+mn-ea"/>
                <a:cs typeface="Times New Roman" pitchFamily="18" charset="0"/>
              </a:rPr>
              <a:t>2</a:t>
            </a:r>
            <a:r>
              <a:rPr kumimoji="0" lang="en-US" sz="1800" b="0" i="0" u="none" strike="noStrike" kern="1200" cap="none" spc="0" normalizeH="0" baseline="0" noProof="0" dirty="0">
                <a:ln>
                  <a:noFill/>
                </a:ln>
                <a:solidFill>
                  <a:schemeClr val="bg1"/>
                </a:solidFill>
                <a:effectLst/>
                <a:uLnTx/>
                <a:uFillTx/>
                <a:latin typeface="Times New Roman" pitchFamily="18" charset="0"/>
                <a:ea typeface="+mn-ea"/>
                <a:cs typeface="Times New Roman" pitchFamily="18"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a:ln>
                  <a:noFill/>
                </a:ln>
                <a:solidFill>
                  <a:schemeClr val="bg1"/>
                </a:solidFill>
                <a:effectLst/>
                <a:uLnTx/>
                <a:uFillTx/>
                <a:latin typeface="Times New Roman" pitchFamily="18" charset="0"/>
                <a:ea typeface="+mn-ea"/>
                <a:cs typeface="Times New Roman" pitchFamily="18" charset="0"/>
              </a:rPr>
              <a:t>C. Fe   +  2HCl    </a:t>
            </a:r>
            <a:r>
              <a:rPr kumimoji="0" lang="en-US" sz="2400" b="0" i="0" u="none" strike="noStrike" kern="1200" cap="none" spc="0" normalizeH="0" baseline="0" noProof="0" dirty="0">
                <a:ln>
                  <a:noFill/>
                </a:ln>
                <a:solidFill>
                  <a:schemeClr val="bg1"/>
                </a:solidFill>
                <a:effectLst/>
                <a:uLnTx/>
                <a:uFillTx/>
                <a:latin typeface="Times New Roman" pitchFamily="18" charset="0"/>
                <a:ea typeface="+mn-ea"/>
                <a:cs typeface="Times New Roman" pitchFamily="18" charset="0"/>
                <a:sym typeface="Wingdings" pitchFamily="2" charset="2"/>
              </a:rPr>
              <a:t></a:t>
            </a:r>
            <a:r>
              <a:rPr kumimoji="0" lang="en-US" sz="2400" b="0" i="0" u="none" strike="noStrike" kern="1200" cap="none" spc="0" normalizeH="0" baseline="0" noProof="0" dirty="0">
                <a:ln>
                  <a:noFill/>
                </a:ln>
                <a:solidFill>
                  <a:schemeClr val="bg1"/>
                </a:solidFill>
                <a:effectLst/>
                <a:uLnTx/>
                <a:uFillTx/>
                <a:latin typeface="Times New Roman" pitchFamily="18" charset="0"/>
                <a:ea typeface="+mn-ea"/>
                <a:cs typeface="Times New Roman" pitchFamily="18" charset="0"/>
              </a:rPr>
              <a:t>       FeCl</a:t>
            </a:r>
            <a:r>
              <a:rPr kumimoji="0" lang="en-US" sz="2400" b="0" i="0" u="none" strike="noStrike" kern="1200" cap="none" spc="0" normalizeH="0" baseline="-25000" noProof="0" dirty="0">
                <a:ln>
                  <a:noFill/>
                </a:ln>
                <a:solidFill>
                  <a:schemeClr val="bg1"/>
                </a:solidFill>
                <a:effectLst/>
                <a:uLnTx/>
                <a:uFillTx/>
                <a:latin typeface="Times New Roman" pitchFamily="18" charset="0"/>
                <a:ea typeface="+mn-ea"/>
                <a:cs typeface="Times New Roman" pitchFamily="18" charset="0"/>
              </a:rPr>
              <a:t>2</a:t>
            </a:r>
            <a:r>
              <a:rPr kumimoji="0" lang="en-US" sz="2400" b="0" i="0" u="none" strike="noStrike" kern="1200" cap="none" spc="0" normalizeH="0" baseline="0" noProof="0" dirty="0">
                <a:ln>
                  <a:noFill/>
                </a:ln>
                <a:solidFill>
                  <a:schemeClr val="bg1"/>
                </a:solidFill>
                <a:effectLst/>
                <a:uLnTx/>
                <a:uFillTx/>
                <a:latin typeface="Times New Roman" pitchFamily="18" charset="0"/>
                <a:ea typeface="+mn-ea"/>
                <a:cs typeface="Times New Roman" pitchFamily="18" charset="0"/>
              </a:rPr>
              <a:t>  +  H</a:t>
            </a:r>
            <a:r>
              <a:rPr kumimoji="0" lang="en-US" sz="2400" b="0" i="0" u="none" strike="noStrike" kern="1200" cap="none" spc="0" normalizeH="0" baseline="-25000" noProof="0" dirty="0">
                <a:ln>
                  <a:noFill/>
                </a:ln>
                <a:solidFill>
                  <a:schemeClr val="bg1"/>
                </a:solidFill>
                <a:effectLst/>
                <a:uLnTx/>
                <a:uFillTx/>
                <a:latin typeface="Times New Roman" pitchFamily="18" charset="0"/>
                <a:ea typeface="+mn-ea"/>
                <a:cs typeface="Times New Roman" pitchFamily="18" charset="0"/>
              </a:rPr>
              <a:t>2</a:t>
            </a:r>
            <a:endParaRPr kumimoji="0" lang="en-US" sz="1800" b="0" i="0" u="none" strike="noStrike" kern="1200" cap="none" spc="0" normalizeH="0" baseline="0" noProof="0" dirty="0">
              <a:ln>
                <a:noFill/>
              </a:ln>
              <a:solidFill>
                <a:schemeClr val="bg1"/>
              </a:solidFill>
              <a:effectLst/>
              <a:uLnTx/>
              <a:uFillTx/>
              <a:latin typeface="Times New Roman" pitchFamily="18" charset="0"/>
              <a:ea typeface="+mn-ea"/>
              <a:cs typeface="Times New Roman"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a:ln>
                  <a:noFill/>
                </a:ln>
                <a:solidFill>
                  <a:schemeClr val="bg1"/>
                </a:solidFill>
                <a:effectLst/>
                <a:uLnTx/>
                <a:uFillTx/>
                <a:latin typeface="Times New Roman" pitchFamily="18" charset="0"/>
                <a:ea typeface="+mn-ea"/>
                <a:cs typeface="Times New Roman" pitchFamily="18" charset="0"/>
              </a:rPr>
              <a:t>D. Fe  +  CuSO</a:t>
            </a:r>
            <a:r>
              <a:rPr kumimoji="0" lang="en-US" sz="2400" b="0" i="0" u="none" strike="noStrike" kern="1200" cap="none" spc="0" normalizeH="0" baseline="-25000" noProof="0" dirty="0">
                <a:ln>
                  <a:noFill/>
                </a:ln>
                <a:solidFill>
                  <a:schemeClr val="bg1"/>
                </a:solidFill>
                <a:effectLst/>
                <a:uLnTx/>
                <a:uFillTx/>
                <a:latin typeface="Times New Roman" pitchFamily="18" charset="0"/>
                <a:ea typeface="+mn-ea"/>
                <a:cs typeface="Times New Roman" pitchFamily="18" charset="0"/>
              </a:rPr>
              <a:t>4</a:t>
            </a:r>
            <a:r>
              <a:rPr kumimoji="0" lang="en-US" sz="2400" b="0" i="0" u="none" strike="noStrike" kern="1200" cap="none" spc="0" normalizeH="0" baseline="0" noProof="0" dirty="0">
                <a:ln>
                  <a:noFill/>
                </a:ln>
                <a:solidFill>
                  <a:schemeClr val="bg1"/>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a:ln>
                  <a:noFill/>
                </a:ln>
                <a:solidFill>
                  <a:schemeClr val="bg1"/>
                </a:solidFill>
                <a:effectLst/>
                <a:uLnTx/>
                <a:uFillTx/>
                <a:latin typeface="Times New Roman" pitchFamily="18" charset="0"/>
                <a:ea typeface="+mn-ea"/>
                <a:cs typeface="Times New Roman" pitchFamily="18" charset="0"/>
                <a:sym typeface="Wingdings" pitchFamily="2" charset="2"/>
              </a:rPr>
              <a:t></a:t>
            </a:r>
            <a:r>
              <a:rPr kumimoji="0" lang="en-US" sz="2400" b="0" i="0" u="none" strike="noStrike" kern="1200" cap="none" spc="0" normalizeH="0" baseline="0" noProof="0" dirty="0">
                <a:ln>
                  <a:noFill/>
                </a:ln>
                <a:solidFill>
                  <a:schemeClr val="bg1"/>
                </a:solidFill>
                <a:effectLst/>
                <a:uLnTx/>
                <a:uFillTx/>
                <a:latin typeface="Times New Roman" pitchFamily="18" charset="0"/>
                <a:ea typeface="+mn-ea"/>
                <a:cs typeface="Times New Roman" pitchFamily="18" charset="0"/>
              </a:rPr>
              <a:t>       FeSO</a:t>
            </a:r>
            <a:r>
              <a:rPr kumimoji="0" lang="en-US" sz="2400" b="0" i="0" u="none" strike="noStrike" kern="1200" cap="none" spc="0" normalizeH="0" baseline="-25000" noProof="0" dirty="0">
                <a:ln>
                  <a:noFill/>
                </a:ln>
                <a:solidFill>
                  <a:schemeClr val="bg1"/>
                </a:solidFill>
                <a:effectLst/>
                <a:uLnTx/>
                <a:uFillTx/>
                <a:latin typeface="Times New Roman" pitchFamily="18" charset="0"/>
                <a:ea typeface="+mn-ea"/>
                <a:cs typeface="Times New Roman" pitchFamily="18" charset="0"/>
              </a:rPr>
              <a:t>4</a:t>
            </a:r>
            <a:r>
              <a:rPr kumimoji="0" lang="en-US" sz="2400" b="0" i="0" u="none" strike="noStrike" kern="1200" cap="none" spc="0" normalizeH="0" baseline="0" noProof="0" dirty="0">
                <a:ln>
                  <a:noFill/>
                </a:ln>
                <a:solidFill>
                  <a:schemeClr val="bg1"/>
                </a:solidFill>
                <a:effectLst/>
                <a:uLnTx/>
                <a:uFillTx/>
                <a:latin typeface="Times New Roman" pitchFamily="18" charset="0"/>
                <a:ea typeface="+mn-ea"/>
                <a:cs typeface="Times New Roman" pitchFamily="18" charset="0"/>
              </a:rPr>
              <a:t>  +  Cu</a:t>
            </a:r>
          </a:p>
        </p:txBody>
      </p:sp>
      <p:cxnSp>
        <p:nvCxnSpPr>
          <p:cNvPr id="15" name="Straight Arrow Connector 14"/>
          <p:cNvCxnSpPr/>
          <p:nvPr/>
        </p:nvCxnSpPr>
        <p:spPr>
          <a:xfrm>
            <a:off x="6172200" y="2286000"/>
            <a:ext cx="8382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6096000" y="2819400"/>
            <a:ext cx="8382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Text Box 56"/>
          <p:cNvSpPr txBox="1">
            <a:spLocks noChangeArrowheads="1"/>
          </p:cNvSpPr>
          <p:nvPr/>
        </p:nvSpPr>
        <p:spPr bwMode="auto">
          <a:xfrm>
            <a:off x="6248400" y="1981201"/>
            <a:ext cx="647700" cy="369887"/>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Times New Roman" pitchFamily="18" charset="0"/>
                <a:ea typeface="+mn-ea"/>
                <a:cs typeface="Times New Roman" pitchFamily="18" charset="0"/>
              </a:rPr>
              <a:t>t</a:t>
            </a:r>
            <a:r>
              <a:rPr kumimoji="0" lang="en-US" sz="1800" b="0" i="0" u="none" strike="noStrike" kern="1200" cap="none" spc="0" normalizeH="0" baseline="30000" noProof="0">
                <a:ln>
                  <a:noFill/>
                </a:ln>
                <a:solidFill>
                  <a:schemeClr val="bg1"/>
                </a:solidFill>
                <a:effectLst/>
                <a:uLnTx/>
                <a:uFillTx/>
                <a:latin typeface="Times New Roman" pitchFamily="18" charset="0"/>
                <a:ea typeface="+mn-ea"/>
                <a:cs typeface="Times New Roman" pitchFamily="18" charset="0"/>
              </a:rPr>
              <a:t>o</a:t>
            </a:r>
            <a:r>
              <a:rPr kumimoji="0" lang="en-US" sz="1800" b="0" i="0" u="none" strike="noStrike" kern="1200" cap="none" spc="0" normalizeH="0" baseline="0" noProof="0">
                <a:ln>
                  <a:noFill/>
                </a:ln>
                <a:solidFill>
                  <a:schemeClr val="bg1"/>
                </a:solidFill>
                <a:effectLst/>
                <a:uLnTx/>
                <a:uFillTx/>
                <a:latin typeface="Times New Roman" pitchFamily="18" charset="0"/>
                <a:ea typeface="+mn-ea"/>
                <a:cs typeface="Times New Roman" pitchFamily="18" charset="0"/>
              </a:rPr>
              <a:t> </a:t>
            </a:r>
            <a:endParaRPr kumimoji="0" lang="vi-VN" sz="1800" b="0" i="0" u="none" strike="noStrike" kern="1200" cap="none" spc="0" normalizeH="0" baseline="30000" noProof="0">
              <a:ln>
                <a:noFill/>
              </a:ln>
              <a:solidFill>
                <a:schemeClr val="bg1"/>
              </a:solidFill>
              <a:effectLst/>
              <a:uLnTx/>
              <a:uFillTx/>
              <a:latin typeface="Times New Roman" pitchFamily="18" charset="0"/>
              <a:ea typeface="+mn-ea"/>
              <a:cs typeface="Times New Roman" pitchFamily="18" charset="0"/>
            </a:endParaRPr>
          </a:p>
        </p:txBody>
      </p:sp>
      <p:sp>
        <p:nvSpPr>
          <p:cNvPr id="20" name="Text Box 56"/>
          <p:cNvSpPr txBox="1">
            <a:spLocks noChangeArrowheads="1"/>
          </p:cNvSpPr>
          <p:nvPr/>
        </p:nvSpPr>
        <p:spPr bwMode="auto">
          <a:xfrm>
            <a:off x="6172200" y="2514601"/>
            <a:ext cx="647700" cy="369887"/>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Times New Roman" pitchFamily="18" charset="0"/>
                <a:ea typeface="+mn-ea"/>
                <a:cs typeface="Times New Roman" pitchFamily="18" charset="0"/>
              </a:rPr>
              <a:t>t</a:t>
            </a:r>
            <a:r>
              <a:rPr kumimoji="0" lang="en-US" sz="1800" b="0" i="0" u="none" strike="noStrike" kern="1200" cap="none" spc="0" normalizeH="0" baseline="30000" noProof="0">
                <a:ln>
                  <a:noFill/>
                </a:ln>
                <a:solidFill>
                  <a:schemeClr val="bg1"/>
                </a:solidFill>
                <a:effectLst/>
                <a:uLnTx/>
                <a:uFillTx/>
                <a:latin typeface="Times New Roman" pitchFamily="18" charset="0"/>
                <a:ea typeface="+mn-ea"/>
                <a:cs typeface="Times New Roman" pitchFamily="18" charset="0"/>
              </a:rPr>
              <a:t>o</a:t>
            </a:r>
            <a:r>
              <a:rPr kumimoji="0" lang="en-US" sz="1800" b="0" i="0" u="none" strike="noStrike" kern="1200" cap="none" spc="0" normalizeH="0" baseline="0" noProof="0">
                <a:ln>
                  <a:noFill/>
                </a:ln>
                <a:solidFill>
                  <a:schemeClr val="bg1"/>
                </a:solidFill>
                <a:effectLst/>
                <a:uLnTx/>
                <a:uFillTx/>
                <a:latin typeface="Times New Roman" pitchFamily="18" charset="0"/>
                <a:ea typeface="+mn-ea"/>
                <a:cs typeface="Times New Roman" pitchFamily="18" charset="0"/>
              </a:rPr>
              <a:t> </a:t>
            </a:r>
            <a:endParaRPr kumimoji="0" lang="vi-VN" sz="1800" b="0" i="0" u="none" strike="noStrike" kern="1200" cap="none" spc="0" normalizeH="0" baseline="30000" noProof="0">
              <a:ln>
                <a:noFill/>
              </a:ln>
              <a:solidFill>
                <a:schemeClr val="bg1"/>
              </a:solidFill>
              <a:effectLst/>
              <a:uLnTx/>
              <a:uFillTx/>
              <a:latin typeface="Times New Roman" pitchFamily="18" charset="0"/>
              <a:ea typeface="+mn-ea"/>
              <a:cs typeface="Times New Roman" pitchFamily="18" charset="0"/>
            </a:endParaRPr>
          </a:p>
        </p:txBody>
      </p:sp>
      <p:sp>
        <p:nvSpPr>
          <p:cNvPr id="23" name="Oval 22"/>
          <p:cNvSpPr/>
          <p:nvPr/>
        </p:nvSpPr>
        <p:spPr>
          <a:xfrm>
            <a:off x="4038600" y="2590800"/>
            <a:ext cx="5334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E6BBDA4-4469-4AEF-AA4E-4812D4C262D6}"/>
              </a:ext>
            </a:extLst>
          </p:cNvPr>
          <p:cNvSpPr/>
          <p:nvPr/>
        </p:nvSpPr>
        <p:spPr>
          <a:xfrm>
            <a:off x="4760155" y="116838"/>
            <a:ext cx="3124734" cy="923330"/>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11430"/>
                <a:solidFill>
                  <a:srgbClr val="FFFF00"/>
                </a:solidFill>
                <a:effectLst>
                  <a:outerShdw blurRad="80000" dist="40000" dir="5040000" algn="tl">
                    <a:srgbClr val="000000">
                      <a:alpha val="30000"/>
                    </a:srgbClr>
                  </a:outerShdw>
                </a:effectLst>
                <a:uLnTx/>
                <a:uFillTx/>
                <a:latin typeface="Times New Roman" pitchFamily="18" charset="0"/>
                <a:ea typeface="+mn-ea"/>
                <a:cs typeface="Times New Roman" pitchFamily="18" charset="0"/>
              </a:rPr>
              <a:t>Củng</a:t>
            </a:r>
            <a:r>
              <a:rPr kumimoji="0" lang="en-US" sz="5400" b="1" i="0" u="none" strike="noStrike" kern="1200" cap="none" spc="0" normalizeH="0" baseline="0" noProof="0" dirty="0">
                <a:ln w="11430"/>
                <a:solidFill>
                  <a:srgbClr val="FFFF00"/>
                </a:solidFill>
                <a:effectLst>
                  <a:outerShdw blurRad="80000" dist="40000" dir="5040000" algn="tl">
                    <a:srgbClr val="000000">
                      <a:alpha val="30000"/>
                    </a:srgbClr>
                  </a:outerShdw>
                </a:effectLst>
                <a:uLnTx/>
                <a:uFillTx/>
                <a:latin typeface="Times New Roman" pitchFamily="18" charset="0"/>
                <a:ea typeface="+mn-ea"/>
                <a:cs typeface="Times New Roman" pitchFamily="18" charset="0"/>
              </a:rPr>
              <a:t> </a:t>
            </a:r>
            <a:r>
              <a:rPr kumimoji="0" lang="en-US" sz="5400" b="1" i="0" u="none" strike="noStrike" kern="1200" cap="none" spc="0" normalizeH="0" baseline="0" noProof="0" dirty="0" err="1">
                <a:ln w="11430"/>
                <a:solidFill>
                  <a:srgbClr val="FFFF00"/>
                </a:solidFill>
                <a:effectLst>
                  <a:outerShdw blurRad="80000" dist="40000" dir="5040000" algn="tl">
                    <a:srgbClr val="000000">
                      <a:alpha val="30000"/>
                    </a:srgbClr>
                  </a:outerShdw>
                </a:effectLst>
                <a:uLnTx/>
                <a:uFillTx/>
                <a:latin typeface="Times New Roman" pitchFamily="18" charset="0"/>
                <a:ea typeface="+mn-ea"/>
                <a:cs typeface="Times New Roman" pitchFamily="18" charset="0"/>
              </a:rPr>
              <a:t>cố</a:t>
            </a:r>
            <a:endParaRPr kumimoji="0" lang="en-US" sz="5400" b="1" i="0" u="none" strike="noStrike" kern="1200" cap="none" spc="0" normalizeH="0" baseline="0" noProof="0" dirty="0">
              <a:ln w="11430"/>
              <a:solidFill>
                <a:srgbClr val="FFFF00"/>
              </a:solidFill>
              <a:effectLst>
                <a:outerShdw blurRad="80000" dist="40000" dir="5040000" algn="tl">
                  <a:srgbClr val="000000">
                    <a:alpha val="30000"/>
                  </a:srgbClr>
                </a:outerShdw>
              </a:effectLst>
              <a:uLnTx/>
              <a:uFillTx/>
              <a:latin typeface="Calibri" panose="020F0502020204030204"/>
              <a:ea typeface="+mn-ea"/>
            </a:endParaRPr>
          </a:p>
        </p:txBody>
      </p:sp>
    </p:spTree>
    <p:extLst>
      <p:ext uri="{BB962C8B-B14F-4D97-AF65-F5344CB8AC3E}">
        <p14:creationId xmlns:p14="http://schemas.microsoft.com/office/powerpoint/2010/main" val="19514514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Text Box 4"/>
          <p:cNvSpPr txBox="1">
            <a:spLocks noChangeArrowheads="1"/>
          </p:cNvSpPr>
          <p:nvPr/>
        </p:nvSpPr>
        <p:spPr bwMode="auto">
          <a:xfrm>
            <a:off x="4419600" y="3124200"/>
            <a:ext cx="3200400" cy="457200"/>
          </a:xfrm>
          <a:prstGeom prst="rect">
            <a:avLst/>
          </a:prstGeom>
          <a:noFill/>
          <a:ln w="9525">
            <a:noFill/>
            <a:miter lim="800000"/>
            <a:headEnd/>
            <a:tailEnd/>
          </a:ln>
        </p:spPr>
        <p:txBody>
          <a:bodyPr>
            <a:spAutoFit/>
          </a:body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fr-FR" sz="2400" b="1" i="0" u="none" strike="noStrike" kern="1200" cap="none" spc="0" normalizeH="0" baseline="0" noProof="0">
                <a:ln>
                  <a:noFill/>
                </a:ln>
                <a:solidFill>
                  <a:schemeClr val="bg1"/>
                </a:solidFill>
                <a:effectLst/>
                <a:uLnTx/>
                <a:uFillTx/>
                <a:latin typeface=".VnTime" pitchFamily="34" charset="0"/>
                <a:ea typeface="+mn-ea"/>
                <a:cs typeface="+mn-cs"/>
              </a:rPr>
              <a:t> </a:t>
            </a:r>
            <a:endParaRPr kumimoji="0" lang="en-US" sz="1800" b="1" i="0" u="none" strike="noStrike" kern="1200" cap="none" spc="0" normalizeH="0" baseline="0" noProof="0">
              <a:ln>
                <a:noFill/>
              </a:ln>
              <a:solidFill>
                <a:schemeClr val="bg1"/>
              </a:solidFill>
              <a:effectLst/>
              <a:uLnTx/>
              <a:uFillTx/>
              <a:latin typeface="Tahoma" pitchFamily="34" charset="0"/>
              <a:ea typeface="+mn-ea"/>
              <a:cs typeface="+mn-cs"/>
            </a:endParaRPr>
          </a:p>
        </p:txBody>
      </p:sp>
      <p:sp>
        <p:nvSpPr>
          <p:cNvPr id="9" name="TextBox 8"/>
          <p:cNvSpPr txBox="1"/>
          <p:nvPr/>
        </p:nvSpPr>
        <p:spPr>
          <a:xfrm>
            <a:off x="3733800" y="2819401"/>
            <a:ext cx="4953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bg1"/>
                </a:solidFill>
                <a:effectLst/>
                <a:uLnTx/>
                <a:uFillTx/>
                <a:latin typeface="Times New Roman" pitchFamily="18" charset="0"/>
                <a:ea typeface="+mn-ea"/>
                <a:cs typeface="Times New Roman" pitchFamily="18" charset="0"/>
              </a:rPr>
              <a:t>C. Cu                           D. Al   </a:t>
            </a:r>
            <a:endParaRPr kumimoji="0" lang="en-US" sz="1800" b="0" i="0" u="none" strike="noStrike" kern="1200" cap="none" spc="0" normalizeH="0" baseline="0" noProof="0">
              <a:ln>
                <a:noFill/>
              </a:ln>
              <a:solidFill>
                <a:schemeClr val="bg1"/>
              </a:solidFill>
              <a:effectLst/>
              <a:uLnTx/>
              <a:uFillTx/>
              <a:latin typeface="Times New Roman" pitchFamily="18" charset="0"/>
              <a:ea typeface="+mn-ea"/>
              <a:cs typeface="Times New Roman" pitchFamily="18" charset="0"/>
            </a:endParaRPr>
          </a:p>
        </p:txBody>
      </p:sp>
      <p:sp>
        <p:nvSpPr>
          <p:cNvPr id="12" name="TextBox 11"/>
          <p:cNvSpPr txBox="1"/>
          <p:nvPr/>
        </p:nvSpPr>
        <p:spPr>
          <a:xfrm>
            <a:off x="3657600" y="2209802"/>
            <a:ext cx="4343400" cy="830997"/>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lphaUcPeriod"/>
              <a:tabLst/>
              <a:defRPr/>
            </a:pPr>
            <a:r>
              <a:rPr kumimoji="0" lang="en-US" sz="2400" b="0" i="0" u="none" strike="noStrike" kern="1200" cap="none" spc="0" normalizeH="0" baseline="0" noProof="0">
                <a:ln>
                  <a:noFill/>
                </a:ln>
                <a:solidFill>
                  <a:schemeClr val="bg1"/>
                </a:solidFill>
                <a:effectLst/>
                <a:uLnTx/>
                <a:uFillTx/>
                <a:latin typeface="Times New Roman" pitchFamily="18" charset="0"/>
                <a:ea typeface="+mn-ea"/>
                <a:cs typeface="Times New Roman" pitchFamily="18" charset="0"/>
              </a:rPr>
              <a:t>Fe                           B. Zn</a:t>
            </a:r>
          </a:p>
          <a:p>
            <a:pPr marL="457200" marR="0" lvl="0" indent="-45720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25000" noProof="0">
                <a:ln>
                  <a:noFill/>
                </a:ln>
                <a:solidFill>
                  <a:schemeClr val="bg1"/>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a:ln>
                  <a:noFill/>
                </a:ln>
                <a:solidFill>
                  <a:schemeClr val="bg1"/>
                </a:solidFill>
                <a:effectLst/>
                <a:uLnTx/>
                <a:uFillTx/>
                <a:latin typeface="Times New Roman" pitchFamily="18" charset="0"/>
                <a:ea typeface="+mn-ea"/>
                <a:cs typeface="Times New Roman" pitchFamily="18" charset="0"/>
              </a:rPr>
              <a:t>         </a:t>
            </a:r>
          </a:p>
        </p:txBody>
      </p:sp>
      <p:sp>
        <p:nvSpPr>
          <p:cNvPr id="21505" name="Rectangle 1"/>
          <p:cNvSpPr>
            <a:spLocks noChangeArrowheads="1"/>
          </p:cNvSpPr>
          <p:nvPr/>
        </p:nvSpPr>
        <p:spPr bwMode="auto">
          <a:xfrm>
            <a:off x="2017497" y="1097845"/>
            <a:ext cx="8610049" cy="83099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FFFF00"/>
                </a:solidFill>
                <a:effectLst/>
                <a:uLnTx/>
                <a:uFillTx/>
                <a:latin typeface="Times New Roman" pitchFamily="18" charset="0"/>
                <a:ea typeface="Calibri" pitchFamily="34" charset="0"/>
                <a:cs typeface="Times New Roman" pitchFamily="18" charset="0"/>
              </a:rPr>
              <a:t>Câu</a:t>
            </a:r>
            <a:r>
              <a:rPr kumimoji="0" lang="en-US" sz="2400" b="1" i="0" u="none" strike="noStrike" kern="1200" cap="none" spc="0" normalizeH="0" baseline="0" noProof="0" dirty="0">
                <a:ln>
                  <a:noFill/>
                </a:ln>
                <a:solidFill>
                  <a:srgbClr val="FFFF00"/>
                </a:solidFill>
                <a:effectLst/>
                <a:uLnTx/>
                <a:uFillTx/>
                <a:latin typeface="Times New Roman" pitchFamily="18" charset="0"/>
                <a:ea typeface="Calibri" pitchFamily="34" charset="0"/>
                <a:cs typeface="Times New Roman" pitchFamily="18" charset="0"/>
              </a:rPr>
              <a:t> 3: Kim </a:t>
            </a:r>
            <a:r>
              <a:rPr kumimoji="0" lang="en-US" sz="2400" b="1" i="0" u="none" strike="noStrike" kern="1200" cap="none" spc="0" normalizeH="0" baseline="0" noProof="0" dirty="0" err="1">
                <a:ln>
                  <a:noFill/>
                </a:ln>
                <a:solidFill>
                  <a:srgbClr val="FFFF00"/>
                </a:solidFill>
                <a:effectLst/>
                <a:uLnTx/>
                <a:uFillTx/>
                <a:latin typeface="Times New Roman" pitchFamily="18" charset="0"/>
                <a:ea typeface="Calibri" pitchFamily="34" charset="0"/>
                <a:cs typeface="Times New Roman" pitchFamily="18" charset="0"/>
              </a:rPr>
              <a:t>loại</a:t>
            </a:r>
            <a:r>
              <a:rPr kumimoji="0" lang="en-US" sz="2400" b="1" i="0" u="none" strike="noStrike" kern="1200" cap="none" spc="0" normalizeH="0" baseline="0" noProof="0" dirty="0">
                <a:ln>
                  <a:noFill/>
                </a:ln>
                <a:solidFill>
                  <a:srgbClr val="FFFF00"/>
                </a:solidFill>
                <a:effectLst/>
                <a:uLnTx/>
                <a:uFillTx/>
                <a:latin typeface="Times New Roman" pitchFamily="18" charset="0"/>
                <a:ea typeface="Calibri" pitchFamily="34" charset="0"/>
                <a:cs typeface="Times New Roman" pitchFamily="18" charset="0"/>
              </a:rPr>
              <a:t> </a:t>
            </a:r>
            <a:r>
              <a:rPr kumimoji="0" lang="en-US" sz="2400" b="1" i="0" u="none" strike="noStrike" kern="1200" cap="none" spc="0" normalizeH="0" baseline="0" noProof="0" dirty="0" err="1">
                <a:ln>
                  <a:noFill/>
                </a:ln>
                <a:solidFill>
                  <a:srgbClr val="FFFF00"/>
                </a:solidFill>
                <a:effectLst/>
                <a:uLnTx/>
                <a:uFillTx/>
                <a:latin typeface="Times New Roman" pitchFamily="18" charset="0"/>
                <a:ea typeface="Calibri" pitchFamily="34" charset="0"/>
                <a:cs typeface="Times New Roman" pitchFamily="18" charset="0"/>
              </a:rPr>
              <a:t>được</a:t>
            </a:r>
            <a:r>
              <a:rPr kumimoji="0" lang="en-US" sz="2400" b="1" i="0" u="none" strike="noStrike" kern="1200" cap="none" spc="0" normalizeH="0" baseline="0" noProof="0" dirty="0">
                <a:ln>
                  <a:noFill/>
                </a:ln>
                <a:solidFill>
                  <a:srgbClr val="FFFF00"/>
                </a:solidFill>
                <a:effectLst/>
                <a:uLnTx/>
                <a:uFillTx/>
                <a:latin typeface="Times New Roman" pitchFamily="18" charset="0"/>
                <a:ea typeface="Calibri" pitchFamily="34" charset="0"/>
                <a:cs typeface="Times New Roman" pitchFamily="18" charset="0"/>
              </a:rPr>
              <a:t> </a:t>
            </a:r>
            <a:r>
              <a:rPr kumimoji="0" lang="en-US" sz="2400" b="1" i="0" u="none" strike="noStrike" kern="1200" cap="none" spc="0" normalizeH="0" baseline="0" noProof="0" dirty="0" err="1">
                <a:ln>
                  <a:noFill/>
                </a:ln>
                <a:solidFill>
                  <a:srgbClr val="FFFF00"/>
                </a:solidFill>
                <a:effectLst/>
                <a:uLnTx/>
                <a:uFillTx/>
                <a:latin typeface="Times New Roman" pitchFamily="18" charset="0"/>
                <a:ea typeface="Calibri" pitchFamily="34" charset="0"/>
                <a:cs typeface="Times New Roman" pitchFamily="18" charset="0"/>
              </a:rPr>
              <a:t>dùng</a:t>
            </a:r>
            <a:r>
              <a:rPr kumimoji="0" lang="en-US" sz="2400" b="1" i="0" u="none" strike="noStrike" kern="1200" cap="none" spc="0" normalizeH="0" baseline="0" noProof="0" dirty="0">
                <a:ln>
                  <a:noFill/>
                </a:ln>
                <a:solidFill>
                  <a:srgbClr val="FFFF00"/>
                </a:solidFill>
                <a:effectLst/>
                <a:uLnTx/>
                <a:uFillTx/>
                <a:latin typeface="Times New Roman" pitchFamily="18" charset="0"/>
                <a:ea typeface="Calibri" pitchFamily="34" charset="0"/>
                <a:cs typeface="Times New Roman" pitchFamily="18" charset="0"/>
              </a:rPr>
              <a:t> </a:t>
            </a:r>
            <a:r>
              <a:rPr kumimoji="0" lang="en-US" sz="2400" b="1" i="0" u="none" strike="noStrike" kern="1200" cap="none" spc="0" normalizeH="0" baseline="0" noProof="0" dirty="0" err="1">
                <a:ln>
                  <a:noFill/>
                </a:ln>
                <a:solidFill>
                  <a:srgbClr val="FFFF00"/>
                </a:solidFill>
                <a:effectLst/>
                <a:uLnTx/>
                <a:uFillTx/>
                <a:latin typeface="Times New Roman" pitchFamily="18" charset="0"/>
                <a:ea typeface="Calibri" pitchFamily="34" charset="0"/>
                <a:cs typeface="Times New Roman" pitchFamily="18" charset="0"/>
              </a:rPr>
              <a:t>để</a:t>
            </a:r>
            <a:r>
              <a:rPr kumimoji="0" lang="en-US" sz="2400" b="1" i="0" u="none" strike="noStrike" kern="1200" cap="none" spc="0" normalizeH="0" baseline="0" noProof="0" dirty="0">
                <a:ln>
                  <a:noFill/>
                </a:ln>
                <a:solidFill>
                  <a:srgbClr val="FFFF00"/>
                </a:solidFill>
                <a:effectLst/>
                <a:uLnTx/>
                <a:uFillTx/>
                <a:latin typeface="Times New Roman" pitchFamily="18" charset="0"/>
                <a:ea typeface="Calibri" pitchFamily="34" charset="0"/>
                <a:cs typeface="Times New Roman" pitchFamily="18" charset="0"/>
              </a:rPr>
              <a:t> </a:t>
            </a:r>
            <a:r>
              <a:rPr kumimoji="0" lang="en-US" sz="2400" b="1" i="0" u="none" strike="noStrike" kern="1200" cap="none" spc="0" normalizeH="0" baseline="0" noProof="0" dirty="0" err="1">
                <a:ln>
                  <a:noFill/>
                </a:ln>
                <a:solidFill>
                  <a:srgbClr val="FFFF00"/>
                </a:solidFill>
                <a:effectLst/>
                <a:uLnTx/>
                <a:uFillTx/>
                <a:latin typeface="Times New Roman" pitchFamily="18" charset="0"/>
                <a:ea typeface="Calibri" pitchFamily="34" charset="0"/>
                <a:cs typeface="Times New Roman" pitchFamily="18" charset="0"/>
              </a:rPr>
              <a:t>làm</a:t>
            </a:r>
            <a:r>
              <a:rPr kumimoji="0" lang="en-US" sz="2400" b="1" i="0" u="none" strike="noStrike" kern="1200" cap="none" spc="0" normalizeH="0" baseline="0" noProof="0" dirty="0">
                <a:ln>
                  <a:noFill/>
                </a:ln>
                <a:solidFill>
                  <a:srgbClr val="FFFF00"/>
                </a:solidFill>
                <a:effectLst/>
                <a:uLnTx/>
                <a:uFillTx/>
                <a:latin typeface="Times New Roman" pitchFamily="18" charset="0"/>
                <a:ea typeface="Calibri" pitchFamily="34" charset="0"/>
                <a:cs typeface="Times New Roman" pitchFamily="18" charset="0"/>
              </a:rPr>
              <a:t> </a:t>
            </a:r>
            <a:r>
              <a:rPr kumimoji="0" lang="en-US" sz="2400" b="1" i="0" u="none" strike="noStrike" kern="1200" cap="none" spc="0" normalizeH="0" baseline="0" noProof="0" dirty="0" err="1">
                <a:ln>
                  <a:noFill/>
                </a:ln>
                <a:solidFill>
                  <a:srgbClr val="FFFF00"/>
                </a:solidFill>
                <a:effectLst/>
                <a:uLnTx/>
                <a:uFillTx/>
                <a:latin typeface="Times New Roman" pitchFamily="18" charset="0"/>
                <a:ea typeface="Calibri" pitchFamily="34" charset="0"/>
                <a:cs typeface="Times New Roman" pitchFamily="18" charset="0"/>
              </a:rPr>
              <a:t>sạch</a:t>
            </a:r>
            <a:r>
              <a:rPr kumimoji="0" lang="en-US" sz="2400" b="1" i="0" u="none" strike="noStrike" kern="1200" cap="none" spc="0" normalizeH="0" baseline="0" noProof="0" dirty="0">
                <a:ln>
                  <a:noFill/>
                </a:ln>
                <a:solidFill>
                  <a:srgbClr val="FFFF00"/>
                </a:solidFill>
                <a:effectLst/>
                <a:uLnTx/>
                <a:uFillTx/>
                <a:latin typeface="Times New Roman" pitchFamily="18" charset="0"/>
                <a:ea typeface="Calibri" pitchFamily="34" charset="0"/>
                <a:cs typeface="Times New Roman" pitchFamily="18" charset="0"/>
              </a:rPr>
              <a:t> dung </a:t>
            </a:r>
            <a:r>
              <a:rPr kumimoji="0" lang="en-US" sz="2400" b="1" i="0" u="none" strike="noStrike" kern="1200" cap="none" spc="0" normalizeH="0" baseline="0" noProof="0" dirty="0" err="1">
                <a:ln>
                  <a:noFill/>
                </a:ln>
                <a:solidFill>
                  <a:srgbClr val="FFFF00"/>
                </a:solidFill>
                <a:effectLst/>
                <a:uLnTx/>
                <a:uFillTx/>
                <a:latin typeface="Times New Roman" pitchFamily="18" charset="0"/>
                <a:ea typeface="Calibri" pitchFamily="34" charset="0"/>
                <a:cs typeface="Times New Roman" pitchFamily="18" charset="0"/>
              </a:rPr>
              <a:t>dịch</a:t>
            </a:r>
            <a:r>
              <a:rPr kumimoji="0" lang="en-US" sz="2400" b="1" i="0" u="none" strike="noStrike" kern="1200" cap="none" spc="0" normalizeH="0" baseline="0" noProof="0" dirty="0">
                <a:ln>
                  <a:noFill/>
                </a:ln>
                <a:solidFill>
                  <a:srgbClr val="FFFF00"/>
                </a:solidFill>
                <a:effectLst/>
                <a:uLnTx/>
                <a:uFillTx/>
                <a:latin typeface="Times New Roman" pitchFamily="18" charset="0"/>
                <a:ea typeface="Calibri" pitchFamily="34" charset="0"/>
                <a:cs typeface="Times New Roman" pitchFamily="18" charset="0"/>
              </a:rPr>
              <a:t> FeSO</a:t>
            </a:r>
            <a:r>
              <a:rPr kumimoji="0" lang="en-US" sz="2400" b="1" i="0" u="none" strike="noStrike" kern="1200" cap="none" spc="0" normalizeH="0" baseline="-30000" noProof="0" dirty="0">
                <a:ln>
                  <a:noFill/>
                </a:ln>
                <a:solidFill>
                  <a:srgbClr val="FFFF00"/>
                </a:solidFill>
                <a:effectLst/>
                <a:uLnTx/>
                <a:uFillTx/>
                <a:latin typeface="Times New Roman" pitchFamily="18" charset="0"/>
                <a:ea typeface="Calibri" pitchFamily="34" charset="0"/>
                <a:cs typeface="Times New Roman" pitchFamily="18" charset="0"/>
              </a:rPr>
              <a:t>4</a:t>
            </a:r>
            <a:r>
              <a:rPr kumimoji="0" lang="en-US" sz="2400" b="1" i="0" u="none" strike="noStrike" kern="1200" cap="none" spc="0" normalizeH="0" baseline="0" noProof="0" dirty="0">
                <a:ln>
                  <a:noFill/>
                </a:ln>
                <a:solidFill>
                  <a:srgbClr val="FFFF00"/>
                </a:solidFill>
                <a:effectLst/>
                <a:uLnTx/>
                <a:uFillTx/>
                <a:latin typeface="Times New Roman" pitchFamily="18" charset="0"/>
                <a:ea typeface="Calibri" pitchFamily="34" charset="0"/>
                <a:cs typeface="Times New Roman" pitchFamily="18" charset="0"/>
              </a:rPr>
              <a:t> </a:t>
            </a:r>
            <a:r>
              <a:rPr kumimoji="0" lang="en-US" sz="2400" b="1" i="0" u="none" strike="noStrike" kern="1200" cap="none" spc="0" normalizeH="0" baseline="0" noProof="0" dirty="0" err="1">
                <a:ln>
                  <a:noFill/>
                </a:ln>
                <a:solidFill>
                  <a:srgbClr val="FFFF00"/>
                </a:solidFill>
                <a:effectLst/>
                <a:uLnTx/>
                <a:uFillTx/>
                <a:latin typeface="Times New Roman" pitchFamily="18" charset="0"/>
                <a:ea typeface="Calibri" pitchFamily="34" charset="0"/>
                <a:cs typeface="Times New Roman" pitchFamily="18" charset="0"/>
              </a:rPr>
              <a:t>có</a:t>
            </a:r>
            <a:r>
              <a:rPr kumimoji="0" lang="en-US" sz="2400" b="1" i="0" u="none" strike="noStrike" kern="1200" cap="none" spc="0" normalizeH="0" baseline="0" noProof="0" dirty="0">
                <a:ln>
                  <a:noFill/>
                </a:ln>
                <a:solidFill>
                  <a:srgbClr val="FFFF00"/>
                </a:solidFill>
                <a:effectLst/>
                <a:uLnTx/>
                <a:uFillTx/>
                <a:latin typeface="Times New Roman" pitchFamily="18" charset="0"/>
                <a:ea typeface="Calibri" pitchFamily="34" charset="0"/>
                <a:cs typeface="Times New Roman" pitchFamily="18" charset="0"/>
              </a:rPr>
              <a:t> </a:t>
            </a:r>
            <a:r>
              <a:rPr kumimoji="0" lang="en-US" sz="2400" b="1" i="0" u="none" strike="noStrike" kern="1200" cap="none" spc="0" normalizeH="0" baseline="0" noProof="0" dirty="0" err="1">
                <a:ln>
                  <a:noFill/>
                </a:ln>
                <a:solidFill>
                  <a:srgbClr val="FFFF00"/>
                </a:solidFill>
                <a:effectLst/>
                <a:uLnTx/>
                <a:uFillTx/>
                <a:latin typeface="Times New Roman" pitchFamily="18" charset="0"/>
                <a:ea typeface="Calibri" pitchFamily="34" charset="0"/>
                <a:cs typeface="Times New Roman" pitchFamily="18" charset="0"/>
              </a:rPr>
              <a:t>lẫn</a:t>
            </a:r>
            <a:r>
              <a:rPr kumimoji="0" lang="en-US" sz="2400" b="1" i="0" u="none" strike="noStrike" kern="1200" cap="none" spc="0" normalizeH="0" baseline="0" noProof="0" dirty="0">
                <a:ln>
                  <a:noFill/>
                </a:ln>
                <a:solidFill>
                  <a:srgbClr val="FFFF00"/>
                </a:solidFill>
                <a:effectLst/>
                <a:uLnTx/>
                <a:uFillTx/>
                <a:latin typeface="Times New Roman" pitchFamily="18" charset="0"/>
                <a:ea typeface="Calibri" pitchFamily="34" charset="0"/>
                <a:cs typeface="Times New Roman" pitchFamily="18"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FFFF00"/>
                </a:solidFill>
                <a:effectLst/>
                <a:uLnTx/>
                <a:uFillTx/>
                <a:latin typeface="Times New Roman" pitchFamily="18" charset="0"/>
                <a:ea typeface="Calibri" pitchFamily="34" charset="0"/>
                <a:cs typeface="Times New Roman" pitchFamily="18" charset="0"/>
              </a:rPr>
              <a:t>tạp</a:t>
            </a:r>
            <a:r>
              <a:rPr kumimoji="0" lang="en-US" sz="2400" b="1" i="0" u="none" strike="noStrike" kern="1200" cap="none" spc="0" normalizeH="0" baseline="0" noProof="0" dirty="0">
                <a:ln>
                  <a:noFill/>
                </a:ln>
                <a:solidFill>
                  <a:srgbClr val="FFFF00"/>
                </a:solidFill>
                <a:effectLst/>
                <a:uLnTx/>
                <a:uFillTx/>
                <a:latin typeface="Times New Roman" pitchFamily="18" charset="0"/>
                <a:ea typeface="Calibri" pitchFamily="34" charset="0"/>
                <a:cs typeface="Times New Roman" pitchFamily="18" charset="0"/>
              </a:rPr>
              <a:t> </a:t>
            </a:r>
            <a:r>
              <a:rPr kumimoji="0" lang="en-US" sz="2400" b="1" i="0" u="none" strike="noStrike" kern="1200" cap="none" spc="0" normalizeH="0" baseline="0" noProof="0" dirty="0" err="1">
                <a:ln>
                  <a:noFill/>
                </a:ln>
                <a:solidFill>
                  <a:srgbClr val="FFFF00"/>
                </a:solidFill>
                <a:effectLst/>
                <a:uLnTx/>
                <a:uFillTx/>
                <a:latin typeface="Times New Roman" pitchFamily="18" charset="0"/>
                <a:ea typeface="Calibri" pitchFamily="34" charset="0"/>
                <a:cs typeface="Times New Roman" pitchFamily="18" charset="0"/>
              </a:rPr>
              <a:t>chất</a:t>
            </a:r>
            <a:r>
              <a:rPr kumimoji="0" lang="en-US" sz="2400" b="1" i="0" u="none" strike="noStrike" kern="1200" cap="none" spc="0" normalizeH="0" baseline="0" noProof="0" dirty="0">
                <a:ln>
                  <a:noFill/>
                </a:ln>
                <a:solidFill>
                  <a:srgbClr val="FFFF00"/>
                </a:solidFill>
                <a:effectLst/>
                <a:uLnTx/>
                <a:uFillTx/>
                <a:latin typeface="Times New Roman" pitchFamily="18" charset="0"/>
                <a:ea typeface="Calibri" pitchFamily="34" charset="0"/>
                <a:cs typeface="Times New Roman" pitchFamily="18" charset="0"/>
              </a:rPr>
              <a:t> CuSO</a:t>
            </a:r>
            <a:r>
              <a:rPr kumimoji="0" lang="en-US" sz="2400" b="1" i="0" u="none" strike="noStrike" kern="1200" cap="none" spc="0" normalizeH="0" baseline="-30000" noProof="0" dirty="0">
                <a:ln>
                  <a:noFill/>
                </a:ln>
                <a:solidFill>
                  <a:srgbClr val="FFFF00"/>
                </a:solidFill>
                <a:effectLst/>
                <a:uLnTx/>
                <a:uFillTx/>
                <a:latin typeface="Times New Roman" pitchFamily="18" charset="0"/>
                <a:ea typeface="Calibri" pitchFamily="34" charset="0"/>
                <a:cs typeface="Times New Roman" pitchFamily="18" charset="0"/>
              </a:rPr>
              <a:t>4</a:t>
            </a:r>
            <a:r>
              <a:rPr kumimoji="0" lang="en-US" sz="2400" b="1" i="0" u="none" strike="noStrike" kern="1200" cap="none" spc="0" normalizeH="0" baseline="0" noProof="0" dirty="0">
                <a:ln>
                  <a:noFill/>
                </a:ln>
                <a:solidFill>
                  <a:srgbClr val="FFFF00"/>
                </a:solidFill>
                <a:effectLst/>
                <a:uLnTx/>
                <a:uFillTx/>
                <a:latin typeface="Times New Roman" pitchFamily="18" charset="0"/>
                <a:ea typeface="Calibri" pitchFamily="34" charset="0"/>
                <a:cs typeface="Times New Roman" pitchFamily="18" charset="0"/>
              </a:rPr>
              <a:t> </a:t>
            </a:r>
            <a:r>
              <a:rPr kumimoji="0" lang="en-US" sz="2400" b="1" i="0" u="none" strike="noStrike" kern="1200" cap="none" spc="0" normalizeH="0" baseline="0" noProof="0" dirty="0" err="1">
                <a:ln>
                  <a:noFill/>
                </a:ln>
                <a:solidFill>
                  <a:srgbClr val="FFFF00"/>
                </a:solidFill>
                <a:effectLst/>
                <a:uLnTx/>
                <a:uFillTx/>
                <a:latin typeface="Times New Roman" pitchFamily="18" charset="0"/>
                <a:ea typeface="Calibri" pitchFamily="34" charset="0"/>
                <a:cs typeface="Times New Roman" pitchFamily="18" charset="0"/>
              </a:rPr>
              <a:t>là</a:t>
            </a:r>
            <a:r>
              <a:rPr kumimoji="0" lang="en-US" sz="1400" b="1" i="0" u="none" strike="noStrike" kern="1200" cap="none" spc="0" normalizeH="0" baseline="0" noProof="0" dirty="0">
                <a:ln>
                  <a:noFill/>
                </a:ln>
                <a:solidFill>
                  <a:srgbClr val="FFFF00"/>
                </a:solidFill>
                <a:effectLst/>
                <a:uLnTx/>
                <a:uFillTx/>
                <a:latin typeface="Times New Roman" pitchFamily="18" charset="0"/>
                <a:ea typeface="Calibri" pitchFamily="34" charset="0"/>
                <a:cs typeface="Times New Roman" pitchFamily="18" charset="0"/>
              </a:rPr>
              <a:t>: </a:t>
            </a:r>
            <a:endParaRPr kumimoji="0" lang="en-US" sz="1800" b="1" i="0" u="none" strike="noStrike" kern="1200" cap="none" spc="0" normalizeH="0" baseline="0" noProof="0" dirty="0">
              <a:ln>
                <a:noFill/>
              </a:ln>
              <a:solidFill>
                <a:srgbClr val="FFFF00"/>
              </a:solidFill>
              <a:effectLst/>
              <a:uLnTx/>
              <a:uFillTx/>
              <a:latin typeface="Arial" pitchFamily="34" charset="0"/>
              <a:cs typeface="Arial" pitchFamily="34" charset="0"/>
            </a:endParaRPr>
          </a:p>
        </p:txBody>
      </p:sp>
      <p:sp>
        <p:nvSpPr>
          <p:cNvPr id="21506" name="Rectangle 2"/>
          <p:cNvSpPr>
            <a:spLocks noChangeArrowheads="1"/>
          </p:cNvSpPr>
          <p:nvPr/>
        </p:nvSpPr>
        <p:spPr bwMode="auto">
          <a:xfrm>
            <a:off x="1524000" y="3276600"/>
            <a:ext cx="9219832" cy="2677656"/>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Times New Roman" pitchFamily="18" charset="0"/>
                <a:ea typeface="Calibri" pitchFamily="34" charset="0"/>
                <a:cs typeface="Times New Roman" pitchFamily="18" charset="0"/>
              </a:rPr>
              <a:t>         </a:t>
            </a:r>
            <a:r>
              <a:rPr kumimoji="0" lang="en-US" sz="2400" b="1" i="0" u="none" strike="noStrike" kern="1200" cap="none" spc="0" normalizeH="0" baseline="0" noProof="0" dirty="0" err="1">
                <a:ln>
                  <a:noFill/>
                </a:ln>
                <a:solidFill>
                  <a:srgbClr val="FFFF00"/>
                </a:solidFill>
                <a:effectLst/>
                <a:uLnTx/>
                <a:uFillTx/>
                <a:latin typeface="Times New Roman" pitchFamily="18" charset="0"/>
                <a:ea typeface="Calibri" pitchFamily="34" charset="0"/>
                <a:cs typeface="Times New Roman" pitchFamily="18" charset="0"/>
              </a:rPr>
              <a:t>Câu</a:t>
            </a:r>
            <a:r>
              <a:rPr kumimoji="0" lang="en-US" sz="2400" b="1" i="0" u="none" strike="noStrike" kern="1200" cap="none" spc="0" normalizeH="0" baseline="0" noProof="0" dirty="0">
                <a:ln>
                  <a:noFill/>
                </a:ln>
                <a:solidFill>
                  <a:srgbClr val="FFFF00"/>
                </a:solidFill>
                <a:effectLst/>
                <a:uLnTx/>
                <a:uFillTx/>
                <a:latin typeface="Times New Roman" pitchFamily="18" charset="0"/>
                <a:ea typeface="Calibri" pitchFamily="34" charset="0"/>
                <a:cs typeface="Times New Roman" pitchFamily="18" charset="0"/>
              </a:rPr>
              <a:t> 4:Để </a:t>
            </a:r>
            <a:r>
              <a:rPr kumimoji="0" lang="en-US" sz="2400" b="1" i="0" u="none" strike="noStrike" kern="1200" cap="none" spc="0" normalizeH="0" baseline="0" noProof="0" dirty="0" err="1">
                <a:ln>
                  <a:noFill/>
                </a:ln>
                <a:solidFill>
                  <a:srgbClr val="FFFF00"/>
                </a:solidFill>
                <a:effectLst/>
                <a:uLnTx/>
                <a:uFillTx/>
                <a:latin typeface="Times New Roman" pitchFamily="18" charset="0"/>
                <a:ea typeface="Calibri" pitchFamily="34" charset="0"/>
                <a:cs typeface="Times New Roman" pitchFamily="18" charset="0"/>
              </a:rPr>
              <a:t>thu</a:t>
            </a:r>
            <a:r>
              <a:rPr kumimoji="0" lang="en-US" sz="2400" b="1" i="0" u="none" strike="noStrike" kern="1200" cap="none" spc="0" normalizeH="0" baseline="0" noProof="0" dirty="0">
                <a:ln>
                  <a:noFill/>
                </a:ln>
                <a:solidFill>
                  <a:srgbClr val="FFFF00"/>
                </a:solidFill>
                <a:effectLst/>
                <a:uLnTx/>
                <a:uFillTx/>
                <a:latin typeface="Times New Roman" pitchFamily="18" charset="0"/>
                <a:ea typeface="Calibri" pitchFamily="34" charset="0"/>
                <a:cs typeface="Times New Roman" pitchFamily="18" charset="0"/>
              </a:rPr>
              <a:t> </a:t>
            </a:r>
            <a:r>
              <a:rPr kumimoji="0" lang="en-US" sz="2400" b="1" i="0" u="none" strike="noStrike" kern="1200" cap="none" spc="0" normalizeH="0" baseline="0" noProof="0" dirty="0" err="1">
                <a:ln>
                  <a:noFill/>
                </a:ln>
                <a:solidFill>
                  <a:srgbClr val="FFFF00"/>
                </a:solidFill>
                <a:effectLst/>
                <a:uLnTx/>
                <a:uFillTx/>
                <a:latin typeface="Times New Roman" pitchFamily="18" charset="0"/>
                <a:ea typeface="Calibri" pitchFamily="34" charset="0"/>
                <a:cs typeface="Times New Roman" pitchFamily="18" charset="0"/>
              </a:rPr>
              <a:t>được</a:t>
            </a:r>
            <a:r>
              <a:rPr kumimoji="0" lang="en-US" sz="2400" b="1" i="0" u="none" strike="noStrike" kern="1200" cap="none" spc="0" normalizeH="0" baseline="0" noProof="0" dirty="0">
                <a:ln>
                  <a:noFill/>
                </a:ln>
                <a:solidFill>
                  <a:srgbClr val="FFFF00"/>
                </a:solidFill>
                <a:effectLst/>
                <a:uLnTx/>
                <a:uFillTx/>
                <a:latin typeface="Times New Roman" pitchFamily="18" charset="0"/>
                <a:ea typeface="Calibri" pitchFamily="34" charset="0"/>
                <a:cs typeface="Times New Roman" pitchFamily="18" charset="0"/>
              </a:rPr>
              <a:t> Fe </a:t>
            </a:r>
            <a:r>
              <a:rPr kumimoji="0" lang="en-US" sz="2400" b="1" i="0" u="none" strike="noStrike" kern="1200" cap="none" spc="0" normalizeH="0" baseline="0" noProof="0" dirty="0" err="1">
                <a:ln>
                  <a:noFill/>
                </a:ln>
                <a:solidFill>
                  <a:srgbClr val="FFFF00"/>
                </a:solidFill>
                <a:effectLst/>
                <a:uLnTx/>
                <a:uFillTx/>
                <a:latin typeface="Times New Roman" pitchFamily="18" charset="0"/>
                <a:ea typeface="Calibri" pitchFamily="34" charset="0"/>
                <a:cs typeface="Times New Roman" pitchFamily="18" charset="0"/>
              </a:rPr>
              <a:t>từ</a:t>
            </a:r>
            <a:r>
              <a:rPr kumimoji="0" lang="en-US" sz="2400" b="1" i="0" u="none" strike="noStrike" kern="1200" cap="none" spc="0" normalizeH="0" baseline="0" noProof="0" dirty="0">
                <a:ln>
                  <a:noFill/>
                </a:ln>
                <a:solidFill>
                  <a:srgbClr val="FFFF00"/>
                </a:solidFill>
                <a:effectLst/>
                <a:uLnTx/>
                <a:uFillTx/>
                <a:latin typeface="Times New Roman" pitchFamily="18" charset="0"/>
                <a:ea typeface="Calibri" pitchFamily="34" charset="0"/>
                <a:cs typeface="Times New Roman" pitchFamily="18" charset="0"/>
              </a:rPr>
              <a:t> </a:t>
            </a:r>
            <a:r>
              <a:rPr kumimoji="0" lang="en-US" sz="2400" b="1" i="0" u="none" strike="noStrike" kern="1200" cap="none" spc="0" normalizeH="0" baseline="0" noProof="0" dirty="0" err="1">
                <a:ln>
                  <a:noFill/>
                </a:ln>
                <a:solidFill>
                  <a:srgbClr val="FFFF00"/>
                </a:solidFill>
                <a:effectLst/>
                <a:uLnTx/>
                <a:uFillTx/>
                <a:latin typeface="Times New Roman" pitchFamily="18" charset="0"/>
                <a:ea typeface="Calibri" pitchFamily="34" charset="0"/>
                <a:cs typeface="Times New Roman" pitchFamily="18" charset="0"/>
              </a:rPr>
              <a:t>hỗn</a:t>
            </a:r>
            <a:r>
              <a:rPr kumimoji="0" lang="en-US" sz="2400" b="1" i="0" u="none" strike="noStrike" kern="1200" cap="none" spc="0" normalizeH="0" baseline="0" noProof="0" dirty="0">
                <a:ln>
                  <a:noFill/>
                </a:ln>
                <a:solidFill>
                  <a:srgbClr val="FFFF00"/>
                </a:solidFill>
                <a:effectLst/>
                <a:uLnTx/>
                <a:uFillTx/>
                <a:latin typeface="Times New Roman" pitchFamily="18" charset="0"/>
                <a:ea typeface="Calibri" pitchFamily="34" charset="0"/>
                <a:cs typeface="Times New Roman" pitchFamily="18" charset="0"/>
              </a:rPr>
              <a:t> </a:t>
            </a:r>
            <a:r>
              <a:rPr kumimoji="0" lang="en-US" sz="2400" b="1" i="0" u="none" strike="noStrike" kern="1200" cap="none" spc="0" normalizeH="0" baseline="0" noProof="0" dirty="0" err="1">
                <a:ln>
                  <a:noFill/>
                </a:ln>
                <a:solidFill>
                  <a:srgbClr val="FFFF00"/>
                </a:solidFill>
                <a:effectLst/>
                <a:uLnTx/>
                <a:uFillTx/>
                <a:latin typeface="Times New Roman" pitchFamily="18" charset="0"/>
                <a:ea typeface="Calibri" pitchFamily="34" charset="0"/>
                <a:cs typeface="Times New Roman" pitchFamily="18" charset="0"/>
              </a:rPr>
              <a:t>hợp</a:t>
            </a:r>
            <a:r>
              <a:rPr kumimoji="0" lang="en-US" sz="2400" b="1" i="0" u="none" strike="noStrike" kern="1200" cap="none" spc="0" normalizeH="0" baseline="0" noProof="0" dirty="0">
                <a:ln>
                  <a:noFill/>
                </a:ln>
                <a:solidFill>
                  <a:srgbClr val="FFFF00"/>
                </a:solidFill>
                <a:effectLst/>
                <a:uLnTx/>
                <a:uFillTx/>
                <a:latin typeface="Times New Roman" pitchFamily="18" charset="0"/>
                <a:ea typeface="Calibri" pitchFamily="34" charset="0"/>
                <a:cs typeface="Times New Roman" pitchFamily="18" charset="0"/>
              </a:rPr>
              <a:t> </a:t>
            </a:r>
            <a:r>
              <a:rPr kumimoji="0" lang="en-US" sz="2400" b="1" i="0" u="none" strike="noStrike" kern="1200" cap="none" spc="0" normalizeH="0" baseline="0" noProof="0" dirty="0" err="1">
                <a:ln>
                  <a:noFill/>
                </a:ln>
                <a:solidFill>
                  <a:srgbClr val="FFFF00"/>
                </a:solidFill>
                <a:effectLst/>
                <a:uLnTx/>
                <a:uFillTx/>
                <a:latin typeface="Times New Roman" pitchFamily="18" charset="0"/>
                <a:ea typeface="Calibri" pitchFamily="34" charset="0"/>
                <a:cs typeface="Times New Roman" pitchFamily="18" charset="0"/>
              </a:rPr>
              <a:t>bột</a:t>
            </a:r>
            <a:r>
              <a:rPr kumimoji="0" lang="en-US" sz="2400" b="1" i="0" u="none" strike="noStrike" kern="1200" cap="none" spc="0" normalizeH="0" baseline="0" noProof="0" dirty="0">
                <a:ln>
                  <a:noFill/>
                </a:ln>
                <a:solidFill>
                  <a:srgbClr val="FFFF00"/>
                </a:solidFill>
                <a:effectLst/>
                <a:uLnTx/>
                <a:uFillTx/>
                <a:latin typeface="Times New Roman" pitchFamily="18" charset="0"/>
                <a:ea typeface="Calibri" pitchFamily="34" charset="0"/>
                <a:cs typeface="Times New Roman" pitchFamily="18" charset="0"/>
              </a:rPr>
              <a:t> Fe </a:t>
            </a:r>
            <a:r>
              <a:rPr kumimoji="0" lang="en-US" sz="2400" b="1" i="0" u="none" strike="noStrike" kern="1200" cap="none" spc="0" normalizeH="0" baseline="0" noProof="0" dirty="0" err="1">
                <a:ln>
                  <a:noFill/>
                </a:ln>
                <a:solidFill>
                  <a:srgbClr val="FFFF00"/>
                </a:solidFill>
                <a:effectLst/>
                <a:uLnTx/>
                <a:uFillTx/>
                <a:latin typeface="Times New Roman" pitchFamily="18" charset="0"/>
                <a:ea typeface="Calibri" pitchFamily="34" charset="0"/>
                <a:cs typeface="Times New Roman" pitchFamily="18" charset="0"/>
              </a:rPr>
              <a:t>và</a:t>
            </a:r>
            <a:r>
              <a:rPr kumimoji="0" lang="en-US" sz="2400" b="1" i="0" u="none" strike="noStrike" kern="1200" cap="none" spc="0" normalizeH="0" baseline="0" noProof="0" dirty="0">
                <a:ln>
                  <a:noFill/>
                </a:ln>
                <a:solidFill>
                  <a:srgbClr val="FFFF00"/>
                </a:solidFill>
                <a:effectLst/>
                <a:uLnTx/>
                <a:uFillTx/>
                <a:latin typeface="Times New Roman" pitchFamily="18" charset="0"/>
                <a:ea typeface="Calibri" pitchFamily="34" charset="0"/>
                <a:cs typeface="Times New Roman" pitchFamily="18" charset="0"/>
              </a:rPr>
              <a:t> Al, </a:t>
            </a:r>
            <a:r>
              <a:rPr kumimoji="0" lang="en-US" sz="2400" b="1" i="0" u="none" strike="noStrike" kern="1200" cap="none" spc="0" normalizeH="0" baseline="0" noProof="0" dirty="0" err="1">
                <a:ln>
                  <a:noFill/>
                </a:ln>
                <a:solidFill>
                  <a:srgbClr val="FFFF00"/>
                </a:solidFill>
                <a:effectLst/>
                <a:uLnTx/>
                <a:uFillTx/>
                <a:latin typeface="Times New Roman" pitchFamily="18" charset="0"/>
                <a:ea typeface="Calibri" pitchFamily="34" charset="0"/>
                <a:cs typeface="Times New Roman" pitchFamily="18" charset="0"/>
              </a:rPr>
              <a:t>người</a:t>
            </a:r>
            <a:r>
              <a:rPr kumimoji="0" lang="en-US" sz="2400" b="1" i="0" u="none" strike="noStrike" kern="1200" cap="none" spc="0" normalizeH="0" baseline="0" noProof="0" dirty="0">
                <a:ln>
                  <a:noFill/>
                </a:ln>
                <a:solidFill>
                  <a:srgbClr val="FFFF00"/>
                </a:solidFill>
                <a:effectLst/>
                <a:uLnTx/>
                <a:uFillTx/>
                <a:latin typeface="Times New Roman" pitchFamily="18" charset="0"/>
                <a:ea typeface="Calibri" pitchFamily="34" charset="0"/>
                <a:cs typeface="Times New Roman" pitchFamily="18" charset="0"/>
              </a:rPr>
              <a:t> ta </a:t>
            </a:r>
            <a:r>
              <a:rPr kumimoji="0" lang="en-US" sz="2400" b="1" i="0" u="none" strike="noStrike" kern="1200" cap="none" spc="0" normalizeH="0" baseline="0" noProof="0" dirty="0" err="1">
                <a:ln>
                  <a:noFill/>
                </a:ln>
                <a:solidFill>
                  <a:srgbClr val="FFFF00"/>
                </a:solidFill>
                <a:effectLst/>
                <a:uLnTx/>
                <a:uFillTx/>
                <a:latin typeface="Times New Roman" pitchFamily="18" charset="0"/>
                <a:ea typeface="Calibri" pitchFamily="34" charset="0"/>
                <a:cs typeface="Times New Roman" pitchFamily="18" charset="0"/>
              </a:rPr>
              <a:t>dùng</a:t>
            </a:r>
            <a:r>
              <a:rPr kumimoji="0" lang="en-US" sz="2400" b="1" i="0" u="none" strike="noStrike" kern="1200" cap="none" spc="0" normalizeH="0" baseline="0" noProof="0" dirty="0">
                <a:ln>
                  <a:noFill/>
                </a:ln>
                <a:solidFill>
                  <a:srgbClr val="FFFF00"/>
                </a:solidFill>
                <a:effectLst/>
                <a:uLnTx/>
                <a:uFillTx/>
                <a:latin typeface="Times New Roman" pitchFamily="18" charset="0"/>
                <a:ea typeface="Calibri" pitchFamily="34" charset="0"/>
                <a:cs typeface="Times New Roman" pitchFamily="18" charset="0"/>
              </a:rPr>
              <a:t>:  </a:t>
            </a:r>
            <a:endParaRPr kumimoji="0" lang="en-US" sz="24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endParaRP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Times New Roman" pitchFamily="18" charset="0"/>
                <a:ea typeface="Calibri" pitchFamily="34" charset="0"/>
                <a:cs typeface="Times New Roman" pitchFamily="18" charset="0"/>
              </a:rPr>
              <a:t>                                     A. Dung </a:t>
            </a:r>
            <a:r>
              <a:rPr kumimoji="0" lang="en-US" sz="2400" b="0" i="0" u="none" strike="noStrike" kern="1200" cap="none" spc="0" normalizeH="0" baseline="0" noProof="0" dirty="0" err="1">
                <a:ln>
                  <a:noFill/>
                </a:ln>
                <a:solidFill>
                  <a:schemeClr val="bg1"/>
                </a:solidFill>
                <a:effectLst/>
                <a:uLnTx/>
                <a:uFillTx/>
                <a:latin typeface="Times New Roman" pitchFamily="18" charset="0"/>
                <a:ea typeface="Calibri" pitchFamily="34" charset="0"/>
                <a:cs typeface="Times New Roman" pitchFamily="18" charset="0"/>
              </a:rPr>
              <a:t>dịch</a:t>
            </a:r>
            <a:r>
              <a:rPr kumimoji="0" lang="en-US" sz="2400" b="0" i="0" u="none" strike="noStrike" kern="1200" cap="none" spc="0" normalizeH="0" baseline="0" noProof="0" dirty="0">
                <a:ln>
                  <a:noFill/>
                </a:ln>
                <a:solidFill>
                  <a:schemeClr val="bg1"/>
                </a:solidFill>
                <a:effectLst/>
                <a:uLnTx/>
                <a:uFillTx/>
                <a:latin typeface="Times New Roman" pitchFamily="18" charset="0"/>
                <a:ea typeface="Calibri" pitchFamily="34" charset="0"/>
                <a:cs typeface="Times New Roman" pitchFamily="18" charset="0"/>
              </a:rPr>
              <a:t> NaOH </a:t>
            </a:r>
            <a:r>
              <a:rPr kumimoji="0" lang="en-US" sz="2400" b="0" i="0" u="none" strike="noStrike" kern="1200" cap="none" spc="0" normalizeH="0" baseline="0" noProof="0" dirty="0" err="1">
                <a:ln>
                  <a:noFill/>
                </a:ln>
                <a:solidFill>
                  <a:schemeClr val="bg1"/>
                </a:solidFill>
                <a:effectLst/>
                <a:uLnTx/>
                <a:uFillTx/>
                <a:latin typeface="Times New Roman" pitchFamily="18" charset="0"/>
                <a:ea typeface="Calibri" pitchFamily="34" charset="0"/>
                <a:cs typeface="Times New Roman" pitchFamily="18" charset="0"/>
              </a:rPr>
              <a:t>dư</a:t>
            </a:r>
            <a:r>
              <a:rPr kumimoji="0" lang="en-US" sz="2400" b="0" i="0" u="none" strike="noStrike" kern="1200" cap="none" spc="0" normalizeH="0" baseline="0" noProof="0" dirty="0">
                <a:ln>
                  <a:noFill/>
                </a:ln>
                <a:solidFill>
                  <a:schemeClr val="bg1"/>
                </a:solidFill>
                <a:effectLst/>
                <a:uLnTx/>
                <a:uFillTx/>
                <a:latin typeface="Times New Roman" pitchFamily="18" charset="0"/>
                <a:ea typeface="Calibri" pitchFamily="34" charset="0"/>
                <a:cs typeface="Times New Roman" pitchFamily="18" charset="0"/>
              </a:rPr>
              <a:t>                            </a:t>
            </a: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Times New Roman" pitchFamily="18" charset="0"/>
                <a:ea typeface="Calibri" pitchFamily="34" charset="0"/>
                <a:cs typeface="Times New Roman" pitchFamily="18" charset="0"/>
              </a:rPr>
              <a:t>                                     B . Dung </a:t>
            </a:r>
            <a:r>
              <a:rPr kumimoji="0" lang="en-US" sz="2400" b="0" i="0" u="none" strike="noStrike" kern="1200" cap="none" spc="0" normalizeH="0" baseline="0" noProof="0" dirty="0" err="1">
                <a:ln>
                  <a:noFill/>
                </a:ln>
                <a:solidFill>
                  <a:schemeClr val="bg1"/>
                </a:solidFill>
                <a:effectLst/>
                <a:uLnTx/>
                <a:uFillTx/>
                <a:latin typeface="Times New Roman" pitchFamily="18" charset="0"/>
                <a:ea typeface="Calibri" pitchFamily="34" charset="0"/>
                <a:cs typeface="Times New Roman" pitchFamily="18" charset="0"/>
              </a:rPr>
              <a:t>dịch</a:t>
            </a:r>
            <a:r>
              <a:rPr kumimoji="0" lang="en-US" sz="2400" b="0" i="0" u="none" strike="noStrike" kern="1200" cap="none" spc="0" normalizeH="0" baseline="0" noProof="0" dirty="0">
                <a:ln>
                  <a:noFill/>
                </a:ln>
                <a:solidFill>
                  <a:schemeClr val="bg1"/>
                </a:solidFill>
                <a:effectLst/>
                <a:uLnTx/>
                <a:uFillTx/>
                <a:latin typeface="Times New Roman" pitchFamily="18" charset="0"/>
                <a:ea typeface="Calibri" pitchFamily="34" charset="0"/>
                <a:cs typeface="Times New Roman" pitchFamily="18" charset="0"/>
              </a:rPr>
              <a:t> NaCl </a:t>
            </a:r>
            <a:endParaRPr kumimoji="0" lang="en-US" sz="2400" b="0" i="0" u="none" strike="noStrike" kern="1200" cap="none" spc="0" normalizeH="0" baseline="0" noProof="0" dirty="0">
              <a:ln>
                <a:noFill/>
              </a:ln>
              <a:solidFill>
                <a:schemeClr val="bg1"/>
              </a:solidFill>
              <a:effectLst/>
              <a:uLnTx/>
              <a:uFillTx/>
              <a:latin typeface="Arial" pitchFamily="34"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Times New Roman" pitchFamily="18" charset="0"/>
                <a:ea typeface="Calibri" pitchFamily="34" charset="0"/>
                <a:cs typeface="Times New Roman" pitchFamily="18" charset="0"/>
              </a:rPr>
              <a:t>                                     C. Dung </a:t>
            </a:r>
            <a:r>
              <a:rPr kumimoji="0" lang="en-US" sz="2400" b="0" i="0" u="none" strike="noStrike" kern="1200" cap="none" spc="0" normalizeH="0" baseline="0" noProof="0" dirty="0" err="1">
                <a:ln>
                  <a:noFill/>
                </a:ln>
                <a:solidFill>
                  <a:schemeClr val="bg1"/>
                </a:solidFill>
                <a:effectLst/>
                <a:uLnTx/>
                <a:uFillTx/>
                <a:latin typeface="Times New Roman" pitchFamily="18" charset="0"/>
                <a:ea typeface="Calibri" pitchFamily="34" charset="0"/>
                <a:cs typeface="Times New Roman" pitchFamily="18" charset="0"/>
              </a:rPr>
              <a:t>dịch</a:t>
            </a:r>
            <a:r>
              <a:rPr kumimoji="0" lang="en-US" sz="2400" b="0" i="0" u="none" strike="noStrike" kern="1200" cap="none" spc="0" normalizeH="0" baseline="0" noProof="0" dirty="0">
                <a:ln>
                  <a:noFill/>
                </a:ln>
                <a:solidFill>
                  <a:schemeClr val="bg1"/>
                </a:solidFill>
                <a:effectLst/>
                <a:uLnTx/>
                <a:uFillTx/>
                <a:latin typeface="Times New Roman" pitchFamily="18" charset="0"/>
                <a:ea typeface="Calibri" pitchFamily="34" charset="0"/>
                <a:cs typeface="Times New Roman" pitchFamily="18" charset="0"/>
              </a:rPr>
              <a:t> HCl                                     </a:t>
            </a: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Times New Roman" pitchFamily="18" charset="0"/>
                <a:ea typeface="Calibri" pitchFamily="34" charset="0"/>
                <a:cs typeface="Times New Roman" pitchFamily="18" charset="0"/>
              </a:rPr>
              <a:t>                                     D. Dung </a:t>
            </a:r>
            <a:r>
              <a:rPr kumimoji="0" lang="en-US" sz="2400" b="0" i="0" u="none" strike="noStrike" kern="1200" cap="none" spc="0" normalizeH="0" baseline="0" noProof="0" dirty="0" err="1">
                <a:ln>
                  <a:noFill/>
                </a:ln>
                <a:solidFill>
                  <a:schemeClr val="bg1"/>
                </a:solidFill>
                <a:effectLst/>
                <a:uLnTx/>
                <a:uFillTx/>
                <a:latin typeface="Times New Roman" pitchFamily="18" charset="0"/>
                <a:ea typeface="Calibri" pitchFamily="34" charset="0"/>
                <a:cs typeface="Times New Roman" pitchFamily="18" charset="0"/>
              </a:rPr>
              <a:t>dịch</a:t>
            </a:r>
            <a:r>
              <a:rPr kumimoji="0" lang="en-US" sz="2400" b="0" i="0" u="none" strike="noStrike" kern="1200" cap="none" spc="0" normalizeH="0" baseline="0" noProof="0" dirty="0">
                <a:ln>
                  <a:noFill/>
                </a:ln>
                <a:solidFill>
                  <a:schemeClr val="bg1"/>
                </a:solidFill>
                <a:effectLst/>
                <a:uLnTx/>
                <a:uFillTx/>
                <a:latin typeface="Times New Roman" pitchFamily="18" charset="0"/>
                <a:ea typeface="Calibri" pitchFamily="34" charset="0"/>
                <a:cs typeface="Times New Roman" pitchFamily="18" charset="0"/>
              </a:rPr>
              <a:t> H</a:t>
            </a:r>
            <a:r>
              <a:rPr kumimoji="0" lang="en-US" sz="2400" b="0" i="0" u="none" strike="noStrike" kern="1200" cap="none" spc="0" normalizeH="0" baseline="-30000" noProof="0" dirty="0">
                <a:ln>
                  <a:noFill/>
                </a:ln>
                <a:solidFill>
                  <a:schemeClr val="bg1"/>
                </a:solidFill>
                <a:effectLst/>
                <a:uLnTx/>
                <a:uFillTx/>
                <a:latin typeface="Times New Roman" pitchFamily="18" charset="0"/>
                <a:ea typeface="Calibri" pitchFamily="34" charset="0"/>
                <a:cs typeface="Times New Roman" pitchFamily="18" charset="0"/>
              </a:rPr>
              <a:t>2</a:t>
            </a:r>
            <a:r>
              <a:rPr kumimoji="0" lang="en-US" sz="2400" b="0" i="0" u="none" strike="noStrike" kern="1200" cap="none" spc="0" normalizeH="0" baseline="0" noProof="0" dirty="0">
                <a:ln>
                  <a:noFill/>
                </a:ln>
                <a:solidFill>
                  <a:schemeClr val="bg1"/>
                </a:solidFill>
                <a:effectLst/>
                <a:uLnTx/>
                <a:uFillTx/>
                <a:latin typeface="Times New Roman" pitchFamily="18" charset="0"/>
                <a:ea typeface="Calibri" pitchFamily="34" charset="0"/>
                <a:cs typeface="Times New Roman" pitchFamily="18" charset="0"/>
              </a:rPr>
              <a:t>SO</a:t>
            </a:r>
            <a:r>
              <a:rPr kumimoji="0" lang="en-US" sz="2400" b="0" i="0" u="none" strike="noStrike" kern="1200" cap="none" spc="0" normalizeH="0" baseline="-30000" noProof="0" dirty="0">
                <a:ln>
                  <a:noFill/>
                </a:ln>
                <a:solidFill>
                  <a:schemeClr val="bg1"/>
                </a:solidFill>
                <a:effectLst/>
                <a:uLnTx/>
                <a:uFillTx/>
                <a:latin typeface="Times New Roman" pitchFamily="18" charset="0"/>
                <a:ea typeface="Calibri" pitchFamily="34" charset="0"/>
                <a:cs typeface="Times New Roman" pitchFamily="18" charset="0"/>
              </a:rPr>
              <a:t>4</a:t>
            </a:r>
            <a:r>
              <a:rPr kumimoji="0" lang="en-US" sz="2400" b="0" i="0" u="none" strike="noStrike" kern="1200" cap="none" spc="0" normalizeH="0" baseline="0" noProof="0" dirty="0">
                <a:ln>
                  <a:noFill/>
                </a:ln>
                <a:solidFill>
                  <a:schemeClr val="bg1"/>
                </a:solidFill>
                <a:effectLst/>
                <a:uLnTx/>
                <a:uFillTx/>
                <a:latin typeface="Times New Roman" pitchFamily="18" charset="0"/>
                <a:ea typeface="Calibri" pitchFamily="34" charset="0"/>
                <a:cs typeface="Times New Roman" pitchFamily="18" charset="0"/>
              </a:rPr>
              <a:t> </a:t>
            </a:r>
            <a:r>
              <a:rPr kumimoji="0" lang="en-US" sz="2400" b="0" i="0" u="none" strike="noStrike" kern="1200" cap="none" spc="0" normalizeH="0" baseline="0" noProof="0" dirty="0" err="1">
                <a:ln>
                  <a:noFill/>
                </a:ln>
                <a:solidFill>
                  <a:schemeClr val="bg1"/>
                </a:solidFill>
                <a:effectLst/>
                <a:uLnTx/>
                <a:uFillTx/>
                <a:latin typeface="Times New Roman" pitchFamily="18" charset="0"/>
                <a:ea typeface="Calibri" pitchFamily="34" charset="0"/>
                <a:cs typeface="Times New Roman" pitchFamily="18" charset="0"/>
              </a:rPr>
              <a:t>đặc</a:t>
            </a:r>
            <a:r>
              <a:rPr kumimoji="0" lang="en-US" sz="2400" b="0" i="0" u="none" strike="noStrike" kern="1200" cap="none" spc="0" normalizeH="0" baseline="0" noProof="0" dirty="0">
                <a:ln>
                  <a:noFill/>
                </a:ln>
                <a:solidFill>
                  <a:schemeClr val="bg1"/>
                </a:solidFill>
                <a:effectLst/>
                <a:uLnTx/>
                <a:uFillTx/>
                <a:latin typeface="Times New Roman" pitchFamily="18" charset="0"/>
                <a:ea typeface="Calibri" pitchFamily="34" charset="0"/>
                <a:cs typeface="Times New Roman" pitchFamily="18" charset="0"/>
              </a:rPr>
              <a:t>, </a:t>
            </a:r>
            <a:r>
              <a:rPr kumimoji="0" lang="en-US" sz="2400" b="0" i="0" u="none" strike="noStrike" kern="1200" cap="none" spc="0" normalizeH="0" baseline="0" noProof="0" dirty="0" err="1">
                <a:ln>
                  <a:noFill/>
                </a:ln>
                <a:solidFill>
                  <a:schemeClr val="bg1"/>
                </a:solidFill>
                <a:effectLst/>
                <a:uLnTx/>
                <a:uFillTx/>
                <a:latin typeface="Times New Roman" pitchFamily="18" charset="0"/>
                <a:ea typeface="Calibri" pitchFamily="34" charset="0"/>
                <a:cs typeface="Times New Roman" pitchFamily="18" charset="0"/>
              </a:rPr>
              <a:t>nguội</a:t>
            </a:r>
            <a:r>
              <a:rPr kumimoji="0" lang="en-US" sz="2400" b="0" i="0" u="none" strike="noStrike" kern="1200" cap="none" spc="0" normalizeH="0" baseline="0" noProof="0" dirty="0">
                <a:ln>
                  <a:noFill/>
                </a:ln>
                <a:solidFill>
                  <a:schemeClr val="bg1"/>
                </a:solidFill>
                <a:effectLst/>
                <a:uLnTx/>
                <a:uFillTx/>
                <a:latin typeface="Times New Roman" pitchFamily="18" charset="0"/>
                <a:ea typeface="Calibri" pitchFamily="34" charset="0"/>
                <a:cs typeface="Times New Roman" pitchFamily="18" charset="0"/>
              </a:rPr>
              <a:t>.</a:t>
            </a:r>
            <a:endParaRPr kumimoji="0" lang="en-US" sz="2400" b="0" i="0" u="none" strike="noStrike" kern="1200" cap="none" spc="0" normalizeH="0" baseline="0" noProof="0" dirty="0">
              <a:ln>
                <a:noFill/>
              </a:ln>
              <a:solidFill>
                <a:schemeClr val="bg1"/>
              </a:solidFill>
              <a:effectLst/>
              <a:uLnTx/>
              <a:uFillTx/>
              <a:latin typeface="Arial" pitchFamily="34" charset="0"/>
              <a:cs typeface="Arial" pitchFamily="34" charset="0"/>
            </a:endParaRPr>
          </a:p>
        </p:txBody>
      </p:sp>
      <p:sp>
        <p:nvSpPr>
          <p:cNvPr id="14" name="Oval 13"/>
          <p:cNvSpPr/>
          <p:nvPr/>
        </p:nvSpPr>
        <p:spPr>
          <a:xfrm>
            <a:off x="3429000" y="2133600"/>
            <a:ext cx="6858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15" name="Oval 14"/>
          <p:cNvSpPr/>
          <p:nvPr/>
        </p:nvSpPr>
        <p:spPr>
          <a:xfrm>
            <a:off x="4114800" y="3733800"/>
            <a:ext cx="6096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00"/>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DA6B755B-6D38-4F24-8D13-876FD60B2D8B}"/>
              </a:ext>
            </a:extLst>
          </p:cNvPr>
          <p:cNvSpPr/>
          <p:nvPr/>
        </p:nvSpPr>
        <p:spPr>
          <a:xfrm>
            <a:off x="4760155" y="116838"/>
            <a:ext cx="3124734" cy="923330"/>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11430"/>
                <a:solidFill>
                  <a:srgbClr val="FFFF00"/>
                </a:solidFill>
                <a:effectLst>
                  <a:outerShdw blurRad="80000" dist="40000" dir="5040000" algn="tl">
                    <a:srgbClr val="000000">
                      <a:alpha val="30000"/>
                    </a:srgbClr>
                  </a:outerShdw>
                </a:effectLst>
                <a:uLnTx/>
                <a:uFillTx/>
                <a:latin typeface="Times New Roman" pitchFamily="18" charset="0"/>
                <a:ea typeface="+mn-ea"/>
                <a:cs typeface="Times New Roman" pitchFamily="18" charset="0"/>
              </a:rPr>
              <a:t>Củng</a:t>
            </a:r>
            <a:r>
              <a:rPr kumimoji="0" lang="en-US" sz="5400" b="1" i="0" u="none" strike="noStrike" kern="1200" cap="none" spc="0" normalizeH="0" baseline="0" noProof="0" dirty="0">
                <a:ln w="11430"/>
                <a:solidFill>
                  <a:srgbClr val="FFFF00"/>
                </a:solidFill>
                <a:effectLst>
                  <a:outerShdw blurRad="80000" dist="40000" dir="5040000" algn="tl">
                    <a:srgbClr val="000000">
                      <a:alpha val="30000"/>
                    </a:srgbClr>
                  </a:outerShdw>
                </a:effectLst>
                <a:uLnTx/>
                <a:uFillTx/>
                <a:latin typeface="Times New Roman" pitchFamily="18" charset="0"/>
                <a:ea typeface="+mn-ea"/>
                <a:cs typeface="Times New Roman" pitchFamily="18" charset="0"/>
              </a:rPr>
              <a:t> </a:t>
            </a:r>
            <a:r>
              <a:rPr kumimoji="0" lang="en-US" sz="5400" b="1" i="0" u="none" strike="noStrike" kern="1200" cap="none" spc="0" normalizeH="0" baseline="0" noProof="0" dirty="0" err="1">
                <a:ln w="11430"/>
                <a:solidFill>
                  <a:srgbClr val="FFFF00"/>
                </a:solidFill>
                <a:effectLst>
                  <a:outerShdw blurRad="80000" dist="40000" dir="5040000" algn="tl">
                    <a:srgbClr val="000000">
                      <a:alpha val="30000"/>
                    </a:srgbClr>
                  </a:outerShdw>
                </a:effectLst>
                <a:uLnTx/>
                <a:uFillTx/>
                <a:latin typeface="Times New Roman" pitchFamily="18" charset="0"/>
                <a:ea typeface="+mn-ea"/>
                <a:cs typeface="Times New Roman" pitchFamily="18" charset="0"/>
              </a:rPr>
              <a:t>cố</a:t>
            </a:r>
            <a:endParaRPr kumimoji="0" lang="en-US" sz="5400" b="1" i="0" u="none" strike="noStrike" kern="1200" cap="none" spc="0" normalizeH="0" baseline="0" noProof="0" dirty="0">
              <a:ln w="11430"/>
              <a:solidFill>
                <a:srgbClr val="FFFF00"/>
              </a:solidFill>
              <a:effectLst>
                <a:outerShdw blurRad="80000" dist="40000" dir="5040000" algn="tl">
                  <a:srgbClr val="000000">
                    <a:alpha val="30000"/>
                  </a:srgbClr>
                </a:outerShdw>
              </a:effectLst>
              <a:uLnTx/>
              <a:uFillTx/>
              <a:latin typeface="Calibri" panose="020F0502020204030204"/>
              <a:ea typeface="+mn-ea"/>
            </a:endParaRPr>
          </a:p>
        </p:txBody>
      </p:sp>
    </p:spTree>
    <p:extLst>
      <p:ext uri="{BB962C8B-B14F-4D97-AF65-F5344CB8AC3E}">
        <p14:creationId xmlns:p14="http://schemas.microsoft.com/office/powerpoint/2010/main" val="725001353"/>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21506"/>
                                        </p:tgtEl>
                                        <p:attrNameLst>
                                          <p:attrName>style.visibility</p:attrName>
                                        </p:attrNameLst>
                                      </p:cBhvr>
                                      <p:to>
                                        <p:strVal val="visible"/>
                                      </p:to>
                                    </p:set>
                                    <p:animEffect transition="in" filter="box(in)">
                                      <p:cBhvr>
                                        <p:cTn id="13" dur="500"/>
                                        <p:tgtEl>
                                          <p:spTgt spid="2150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p:bldP spid="14" grpId="0" animBg="1"/>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B9FDC4E0-2110-437F-B19B-68468E4C2D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199" name="WordArt 7">
            <a:extLst>
              <a:ext uri="{FF2B5EF4-FFF2-40B4-BE49-F238E27FC236}">
                <a16:creationId xmlns:a16="http://schemas.microsoft.com/office/drawing/2014/main" id="{E85B69F3-6DA7-4D2E-A773-01CE61F1F428}"/>
              </a:ext>
            </a:extLst>
          </p:cNvPr>
          <p:cNvSpPr>
            <a:spLocks noChangeArrowheads="1" noChangeShapeType="1" noTextEdit="1"/>
          </p:cNvSpPr>
          <p:nvPr/>
        </p:nvSpPr>
        <p:spPr bwMode="auto">
          <a:xfrm>
            <a:off x="6019801" y="914400"/>
            <a:ext cx="1763713" cy="533400"/>
          </a:xfrm>
          <a:prstGeom prst="rect">
            <a:avLst/>
          </a:prstGeom>
        </p:spPr>
        <p:txBody>
          <a:bodyPr wrap="none" fromWordArt="1">
            <a:prstTxWarp prst="textCurveUp">
              <a:avLst>
                <a:gd name="adj" fmla="val 28"/>
              </a:avLst>
            </a:prstTxWarp>
          </a:bodyPr>
          <a:lstStyle/>
          <a:p>
            <a:pPr algn="ctr"/>
            <a:r>
              <a:rPr lang="en-US" sz="3600" b="1" kern="10">
                <a:ln w="12700">
                  <a:solidFill>
                    <a:srgbClr val="FF3300"/>
                  </a:solidFill>
                  <a:round/>
                  <a:headEnd/>
                  <a:tailEnd/>
                </a:ln>
                <a:pattFill prst="dashHorz">
                  <a:fgClr>
                    <a:srgbClr val="808080"/>
                  </a:fgClr>
                  <a:bgClr>
                    <a:srgbClr val="FFFF00"/>
                  </a:bgClr>
                </a:pattFill>
                <a:effectLst>
                  <a:outerShdw dist="45791" dir="2021404" algn="ctr" rotWithShape="0">
                    <a:srgbClr val="808080">
                      <a:alpha val="80000"/>
                    </a:srgbClr>
                  </a:outerShdw>
                </a:effectLst>
                <a:latin typeface="Times New Roman" panose="02020603050405020304" pitchFamily="18" charset="0"/>
                <a:cs typeface="Times New Roman" panose="02020603050405020304" pitchFamily="18" charset="0"/>
              </a:rPr>
              <a:t>SẮT</a:t>
            </a:r>
          </a:p>
        </p:txBody>
      </p:sp>
      <p:sp>
        <p:nvSpPr>
          <p:cNvPr id="8201" name="AutoShape 9">
            <a:extLst>
              <a:ext uri="{FF2B5EF4-FFF2-40B4-BE49-F238E27FC236}">
                <a16:creationId xmlns:a16="http://schemas.microsoft.com/office/drawing/2014/main" id="{FE67CFFA-D2DC-4683-8CC3-6DD6CF228B55}"/>
              </a:ext>
            </a:extLst>
          </p:cNvPr>
          <p:cNvSpPr>
            <a:spLocks noChangeArrowheads="1"/>
          </p:cNvSpPr>
          <p:nvPr/>
        </p:nvSpPr>
        <p:spPr bwMode="auto">
          <a:xfrm>
            <a:off x="5638800" y="2971800"/>
            <a:ext cx="2743200" cy="1676400"/>
          </a:xfrm>
          <a:prstGeom prst="cloudCallout">
            <a:avLst>
              <a:gd name="adj1" fmla="val -43750"/>
              <a:gd name="adj2" fmla="val 73676"/>
            </a:avLst>
          </a:prstGeom>
          <a:solidFill>
            <a:srgbClr val="FFFF00"/>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en-US" sz="3000" b="1">
                <a:latin typeface="Times New Roman" panose="02020603050405020304" pitchFamily="18" charset="0"/>
              </a:rPr>
              <a:t>Trò chơi về sắt</a:t>
            </a:r>
          </a:p>
        </p:txBody>
      </p:sp>
      <p:grpSp>
        <p:nvGrpSpPr>
          <p:cNvPr id="13" name="Group 42">
            <a:hlinkClick r:id="rId3" action="ppaction://hlinksldjump"/>
            <a:extLst>
              <a:ext uri="{FF2B5EF4-FFF2-40B4-BE49-F238E27FC236}">
                <a16:creationId xmlns:a16="http://schemas.microsoft.com/office/drawing/2014/main" id="{3713235A-39A4-42D5-ACBA-BBA65EC0182A}"/>
              </a:ext>
            </a:extLst>
          </p:cNvPr>
          <p:cNvGrpSpPr/>
          <p:nvPr/>
        </p:nvGrpSpPr>
        <p:grpSpPr>
          <a:xfrm>
            <a:off x="4324351" y="1991449"/>
            <a:ext cx="1800339" cy="1644706"/>
            <a:chOff x="790461" y="2706696"/>
            <a:chExt cx="2181340" cy="2093904"/>
          </a:xfrm>
          <a:solidFill>
            <a:srgbClr val="92D050"/>
          </a:solidFill>
        </p:grpSpPr>
        <p:sp>
          <p:nvSpPr>
            <p:cNvPr id="44" name="Regular Pentagon 43">
              <a:hlinkClick r:id="" action="ppaction://noaction"/>
              <a:extLst>
                <a:ext uri="{FF2B5EF4-FFF2-40B4-BE49-F238E27FC236}">
                  <a16:creationId xmlns:a16="http://schemas.microsoft.com/office/drawing/2014/main" id="{35914D29-A922-4F46-87ED-539F5F9CCB85}"/>
                </a:ext>
              </a:extLst>
            </p:cNvPr>
            <p:cNvSpPr/>
            <p:nvPr/>
          </p:nvSpPr>
          <p:spPr>
            <a:xfrm>
              <a:off x="1253159" y="3021320"/>
              <a:ext cx="1260166" cy="1214234"/>
            </a:xfrm>
            <a:prstGeom prst="pent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b="1">
                  <a:solidFill>
                    <a:srgbClr val="FFFF00"/>
                  </a:solidFill>
                  <a:latin typeface="Tahoma" pitchFamily="34" charset="0"/>
                  <a:cs typeface="Tahoma" pitchFamily="34" charset="0"/>
                </a:rPr>
                <a:t>1</a:t>
              </a:r>
            </a:p>
          </p:txBody>
        </p:sp>
        <p:sp>
          <p:nvSpPr>
            <p:cNvPr id="45" name="Isosceles Triangle 44">
              <a:extLst>
                <a:ext uri="{FF2B5EF4-FFF2-40B4-BE49-F238E27FC236}">
                  <a16:creationId xmlns:a16="http://schemas.microsoft.com/office/drawing/2014/main" id="{836F78A8-09A6-416F-9D91-A44E4AA9FBA9}"/>
                </a:ext>
              </a:extLst>
            </p:cNvPr>
            <p:cNvSpPr/>
            <p:nvPr/>
          </p:nvSpPr>
          <p:spPr>
            <a:xfrm rot="2056324">
              <a:off x="1944100" y="2726898"/>
              <a:ext cx="792870" cy="63626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46" name="Isosceles Triangle 45">
              <a:extLst>
                <a:ext uri="{FF2B5EF4-FFF2-40B4-BE49-F238E27FC236}">
                  <a16:creationId xmlns:a16="http://schemas.microsoft.com/office/drawing/2014/main" id="{8551D668-398F-4737-BE7F-63ED56867DE6}"/>
                </a:ext>
              </a:extLst>
            </p:cNvPr>
            <p:cNvSpPr/>
            <p:nvPr/>
          </p:nvSpPr>
          <p:spPr>
            <a:xfrm rot="6511006">
              <a:off x="2256272" y="3642127"/>
              <a:ext cx="802168" cy="62889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47" name="Isosceles Triangle 46">
              <a:extLst>
                <a:ext uri="{FF2B5EF4-FFF2-40B4-BE49-F238E27FC236}">
                  <a16:creationId xmlns:a16="http://schemas.microsoft.com/office/drawing/2014/main" id="{DDA37B70-BBFB-4B6B-AFB9-88CBE0E7C71A}"/>
                </a:ext>
              </a:extLst>
            </p:cNvPr>
            <p:cNvSpPr/>
            <p:nvPr/>
          </p:nvSpPr>
          <p:spPr>
            <a:xfrm rot="19434177">
              <a:off x="981757" y="2706696"/>
              <a:ext cx="792869" cy="63626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48" name="Isosceles Triangle 47">
              <a:extLst>
                <a:ext uri="{FF2B5EF4-FFF2-40B4-BE49-F238E27FC236}">
                  <a16:creationId xmlns:a16="http://schemas.microsoft.com/office/drawing/2014/main" id="{8F1A60E7-EF48-482A-8A8E-A84F26239035}"/>
                </a:ext>
              </a:extLst>
            </p:cNvPr>
            <p:cNvSpPr/>
            <p:nvPr/>
          </p:nvSpPr>
          <p:spPr>
            <a:xfrm rot="809303">
              <a:off x="790461" y="3489401"/>
              <a:ext cx="792869" cy="63626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49" name="Isosceles Triangle 48">
              <a:extLst>
                <a:ext uri="{FF2B5EF4-FFF2-40B4-BE49-F238E27FC236}">
                  <a16:creationId xmlns:a16="http://schemas.microsoft.com/office/drawing/2014/main" id="{07ED84BE-FFE1-4D47-B3C4-F679EB32418D}"/>
                </a:ext>
              </a:extLst>
            </p:cNvPr>
            <p:cNvSpPr/>
            <p:nvPr/>
          </p:nvSpPr>
          <p:spPr>
            <a:xfrm rot="3562178">
              <a:off x="1567926" y="4085071"/>
              <a:ext cx="802168" cy="62889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grpSp>
      <p:grpSp>
        <p:nvGrpSpPr>
          <p:cNvPr id="14" name="Group 49">
            <a:hlinkClick r:id="rId4" action="ppaction://hlinksldjump"/>
            <a:extLst>
              <a:ext uri="{FF2B5EF4-FFF2-40B4-BE49-F238E27FC236}">
                <a16:creationId xmlns:a16="http://schemas.microsoft.com/office/drawing/2014/main" id="{B3BBF3E0-759F-4953-9CE7-FD3E42EFF01B}"/>
              </a:ext>
            </a:extLst>
          </p:cNvPr>
          <p:cNvGrpSpPr/>
          <p:nvPr/>
        </p:nvGrpSpPr>
        <p:grpSpPr>
          <a:xfrm>
            <a:off x="8208963" y="1868305"/>
            <a:ext cx="1800339" cy="1659016"/>
            <a:chOff x="790461" y="2688478"/>
            <a:chExt cx="2181340" cy="2112122"/>
          </a:xfrm>
          <a:solidFill>
            <a:srgbClr val="00B0F0"/>
          </a:solidFill>
        </p:grpSpPr>
        <p:sp>
          <p:nvSpPr>
            <p:cNvPr id="51" name="Regular Pentagon 50">
              <a:hlinkClick r:id="" action="ppaction://noaction"/>
              <a:extLst>
                <a:ext uri="{FF2B5EF4-FFF2-40B4-BE49-F238E27FC236}">
                  <a16:creationId xmlns:a16="http://schemas.microsoft.com/office/drawing/2014/main" id="{21468D16-513B-4ACA-AE8D-828A87A75468}"/>
                </a:ext>
              </a:extLst>
            </p:cNvPr>
            <p:cNvSpPr/>
            <p:nvPr/>
          </p:nvSpPr>
          <p:spPr>
            <a:xfrm>
              <a:off x="1253159" y="3021320"/>
              <a:ext cx="1260166" cy="1214234"/>
            </a:xfrm>
            <a:prstGeom prst="pent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b="1">
                  <a:solidFill>
                    <a:srgbClr val="FF0066"/>
                  </a:solidFill>
                  <a:latin typeface="Tahoma" pitchFamily="34" charset="0"/>
                  <a:cs typeface="Tahoma" pitchFamily="34" charset="0"/>
                </a:rPr>
                <a:t>2</a:t>
              </a:r>
            </a:p>
          </p:txBody>
        </p:sp>
        <p:sp>
          <p:nvSpPr>
            <p:cNvPr id="52" name="Isosceles Triangle 51">
              <a:extLst>
                <a:ext uri="{FF2B5EF4-FFF2-40B4-BE49-F238E27FC236}">
                  <a16:creationId xmlns:a16="http://schemas.microsoft.com/office/drawing/2014/main" id="{E7C22C98-7CB1-41E6-A9F2-DE81A8CBD36C}"/>
                </a:ext>
              </a:extLst>
            </p:cNvPr>
            <p:cNvSpPr/>
            <p:nvPr/>
          </p:nvSpPr>
          <p:spPr>
            <a:xfrm rot="2056324">
              <a:off x="1944100" y="2688478"/>
              <a:ext cx="792870" cy="63626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53" name="Isosceles Triangle 52">
              <a:extLst>
                <a:ext uri="{FF2B5EF4-FFF2-40B4-BE49-F238E27FC236}">
                  <a16:creationId xmlns:a16="http://schemas.microsoft.com/office/drawing/2014/main" id="{B55EE59C-C8A1-428C-8B4C-56AF37C24CCA}"/>
                </a:ext>
              </a:extLst>
            </p:cNvPr>
            <p:cNvSpPr/>
            <p:nvPr/>
          </p:nvSpPr>
          <p:spPr>
            <a:xfrm rot="6511006">
              <a:off x="2256272" y="3642127"/>
              <a:ext cx="802168" cy="62889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54" name="Isosceles Triangle 53">
              <a:extLst>
                <a:ext uri="{FF2B5EF4-FFF2-40B4-BE49-F238E27FC236}">
                  <a16:creationId xmlns:a16="http://schemas.microsoft.com/office/drawing/2014/main" id="{9F4F66CE-2673-41BB-A2C5-8476F47E0D3C}"/>
                </a:ext>
              </a:extLst>
            </p:cNvPr>
            <p:cNvSpPr/>
            <p:nvPr/>
          </p:nvSpPr>
          <p:spPr>
            <a:xfrm rot="19434177">
              <a:off x="981757" y="2706696"/>
              <a:ext cx="792869" cy="63626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55" name="Isosceles Triangle 54">
              <a:extLst>
                <a:ext uri="{FF2B5EF4-FFF2-40B4-BE49-F238E27FC236}">
                  <a16:creationId xmlns:a16="http://schemas.microsoft.com/office/drawing/2014/main" id="{2561188E-073C-4EF6-B135-968A4F89134C}"/>
                </a:ext>
              </a:extLst>
            </p:cNvPr>
            <p:cNvSpPr/>
            <p:nvPr/>
          </p:nvSpPr>
          <p:spPr>
            <a:xfrm rot="809303">
              <a:off x="790461" y="3489401"/>
              <a:ext cx="792869" cy="63626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56" name="Isosceles Triangle 55">
              <a:extLst>
                <a:ext uri="{FF2B5EF4-FFF2-40B4-BE49-F238E27FC236}">
                  <a16:creationId xmlns:a16="http://schemas.microsoft.com/office/drawing/2014/main" id="{6D575B47-EEBB-40CB-9539-BD041B1E1074}"/>
                </a:ext>
              </a:extLst>
            </p:cNvPr>
            <p:cNvSpPr/>
            <p:nvPr/>
          </p:nvSpPr>
          <p:spPr>
            <a:xfrm rot="3562178">
              <a:off x="1567926" y="4085071"/>
              <a:ext cx="802168" cy="62889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grpSp>
      <p:grpSp>
        <p:nvGrpSpPr>
          <p:cNvPr id="15" name="Group 56">
            <a:hlinkClick r:id="rId5" action="ppaction://hlinksldjump"/>
            <a:extLst>
              <a:ext uri="{FF2B5EF4-FFF2-40B4-BE49-F238E27FC236}">
                <a16:creationId xmlns:a16="http://schemas.microsoft.com/office/drawing/2014/main" id="{8C4332B9-60CC-4D79-B9A1-C791A6520616}"/>
              </a:ext>
            </a:extLst>
          </p:cNvPr>
          <p:cNvGrpSpPr/>
          <p:nvPr/>
        </p:nvGrpSpPr>
        <p:grpSpPr>
          <a:xfrm>
            <a:off x="7753351" y="4383088"/>
            <a:ext cx="1800339" cy="1674007"/>
            <a:chOff x="790461" y="2669394"/>
            <a:chExt cx="2181340" cy="2131206"/>
          </a:xfrm>
          <a:solidFill>
            <a:srgbClr val="FFFF00"/>
          </a:solidFill>
        </p:grpSpPr>
        <p:sp>
          <p:nvSpPr>
            <p:cNvPr id="58" name="Regular Pentagon 57">
              <a:hlinkClick r:id="" action="ppaction://noaction"/>
              <a:extLst>
                <a:ext uri="{FF2B5EF4-FFF2-40B4-BE49-F238E27FC236}">
                  <a16:creationId xmlns:a16="http://schemas.microsoft.com/office/drawing/2014/main" id="{3FC76039-C329-4BAF-AD6D-ED081F9E78B9}"/>
                </a:ext>
              </a:extLst>
            </p:cNvPr>
            <p:cNvSpPr/>
            <p:nvPr/>
          </p:nvSpPr>
          <p:spPr>
            <a:xfrm>
              <a:off x="1253159" y="3021320"/>
              <a:ext cx="1260166" cy="1214234"/>
            </a:xfrm>
            <a:prstGeom prst="pent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b="1">
                  <a:solidFill>
                    <a:srgbClr val="0000CC"/>
                  </a:solidFill>
                  <a:latin typeface="Tahoma" pitchFamily="34" charset="0"/>
                  <a:cs typeface="Tahoma" pitchFamily="34" charset="0"/>
                </a:rPr>
                <a:t>3</a:t>
              </a:r>
            </a:p>
          </p:txBody>
        </p:sp>
        <p:sp>
          <p:nvSpPr>
            <p:cNvPr id="59" name="Isosceles Triangle 58">
              <a:extLst>
                <a:ext uri="{FF2B5EF4-FFF2-40B4-BE49-F238E27FC236}">
                  <a16:creationId xmlns:a16="http://schemas.microsoft.com/office/drawing/2014/main" id="{7710962D-717A-473C-8B26-FD3B32517AD8}"/>
                </a:ext>
              </a:extLst>
            </p:cNvPr>
            <p:cNvSpPr/>
            <p:nvPr/>
          </p:nvSpPr>
          <p:spPr>
            <a:xfrm rot="2056324">
              <a:off x="1962262" y="2669394"/>
              <a:ext cx="792869" cy="63626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60" name="Isosceles Triangle 59">
              <a:extLst>
                <a:ext uri="{FF2B5EF4-FFF2-40B4-BE49-F238E27FC236}">
                  <a16:creationId xmlns:a16="http://schemas.microsoft.com/office/drawing/2014/main" id="{8F6DCD18-618B-4D35-892D-A8555C52E63D}"/>
                </a:ext>
              </a:extLst>
            </p:cNvPr>
            <p:cNvSpPr/>
            <p:nvPr/>
          </p:nvSpPr>
          <p:spPr>
            <a:xfrm rot="6511006">
              <a:off x="2256272" y="3642127"/>
              <a:ext cx="802168" cy="62889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61" name="Isosceles Triangle 60">
              <a:extLst>
                <a:ext uri="{FF2B5EF4-FFF2-40B4-BE49-F238E27FC236}">
                  <a16:creationId xmlns:a16="http://schemas.microsoft.com/office/drawing/2014/main" id="{5A78937E-1F07-419E-8B86-ED18707A440D}"/>
                </a:ext>
              </a:extLst>
            </p:cNvPr>
            <p:cNvSpPr/>
            <p:nvPr/>
          </p:nvSpPr>
          <p:spPr>
            <a:xfrm rot="19434177">
              <a:off x="981757" y="2706696"/>
              <a:ext cx="792869" cy="63626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62" name="Isosceles Triangle 61">
              <a:extLst>
                <a:ext uri="{FF2B5EF4-FFF2-40B4-BE49-F238E27FC236}">
                  <a16:creationId xmlns:a16="http://schemas.microsoft.com/office/drawing/2014/main" id="{6895DB03-1D21-412D-8397-69E159C95AFC}"/>
                </a:ext>
              </a:extLst>
            </p:cNvPr>
            <p:cNvSpPr/>
            <p:nvPr/>
          </p:nvSpPr>
          <p:spPr>
            <a:xfrm rot="809303">
              <a:off x="790461" y="3489401"/>
              <a:ext cx="792869" cy="63626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63" name="Isosceles Triangle 62">
              <a:extLst>
                <a:ext uri="{FF2B5EF4-FFF2-40B4-BE49-F238E27FC236}">
                  <a16:creationId xmlns:a16="http://schemas.microsoft.com/office/drawing/2014/main" id="{4790DAF2-62D0-491E-9A30-3FBCC0F35334}"/>
                </a:ext>
              </a:extLst>
            </p:cNvPr>
            <p:cNvSpPr/>
            <p:nvPr/>
          </p:nvSpPr>
          <p:spPr>
            <a:xfrm rot="3562178">
              <a:off x="1567926" y="4085071"/>
              <a:ext cx="802168" cy="62889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grpSp>
      <p:grpSp>
        <p:nvGrpSpPr>
          <p:cNvPr id="17" name="Group 70">
            <a:hlinkClick r:id="rId6" action="ppaction://hlinksldjump"/>
            <a:extLst>
              <a:ext uri="{FF2B5EF4-FFF2-40B4-BE49-F238E27FC236}">
                <a16:creationId xmlns:a16="http://schemas.microsoft.com/office/drawing/2014/main" id="{528B7F95-C02B-42F4-AA48-0B275F770A08}"/>
              </a:ext>
            </a:extLst>
          </p:cNvPr>
          <p:cNvGrpSpPr/>
          <p:nvPr/>
        </p:nvGrpSpPr>
        <p:grpSpPr>
          <a:xfrm>
            <a:off x="4170363" y="4303713"/>
            <a:ext cx="1785349" cy="1659017"/>
            <a:chOff x="808623" y="2688478"/>
            <a:chExt cx="2163178" cy="2112122"/>
          </a:xfrm>
          <a:solidFill>
            <a:schemeClr val="accent4">
              <a:lumMod val="75000"/>
            </a:schemeClr>
          </a:solidFill>
        </p:grpSpPr>
        <p:sp>
          <p:nvSpPr>
            <p:cNvPr id="72" name="Regular Pentagon 71">
              <a:hlinkClick r:id="" action="ppaction://noaction"/>
              <a:extLst>
                <a:ext uri="{FF2B5EF4-FFF2-40B4-BE49-F238E27FC236}">
                  <a16:creationId xmlns:a16="http://schemas.microsoft.com/office/drawing/2014/main" id="{58629412-BA9C-42CD-B92C-4BA3192FE096}"/>
                </a:ext>
              </a:extLst>
            </p:cNvPr>
            <p:cNvSpPr/>
            <p:nvPr/>
          </p:nvSpPr>
          <p:spPr>
            <a:xfrm>
              <a:off x="1253159" y="3021320"/>
              <a:ext cx="1260166" cy="1214234"/>
            </a:xfrm>
            <a:prstGeom prst="pent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b="1">
                  <a:solidFill>
                    <a:srgbClr val="FFFF00"/>
                  </a:solidFill>
                  <a:latin typeface="Tahoma" pitchFamily="34" charset="0"/>
                  <a:cs typeface="Tahoma" pitchFamily="34" charset="0"/>
                </a:rPr>
                <a:t>4</a:t>
              </a:r>
            </a:p>
          </p:txBody>
        </p:sp>
        <p:sp>
          <p:nvSpPr>
            <p:cNvPr id="73" name="Isosceles Triangle 72">
              <a:extLst>
                <a:ext uri="{FF2B5EF4-FFF2-40B4-BE49-F238E27FC236}">
                  <a16:creationId xmlns:a16="http://schemas.microsoft.com/office/drawing/2014/main" id="{A425A069-1B17-4BB9-9424-434D05C5A133}"/>
                </a:ext>
              </a:extLst>
            </p:cNvPr>
            <p:cNvSpPr/>
            <p:nvPr/>
          </p:nvSpPr>
          <p:spPr>
            <a:xfrm rot="2056324">
              <a:off x="1962262" y="2688478"/>
              <a:ext cx="792870" cy="63626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74" name="Isosceles Triangle 73">
              <a:extLst>
                <a:ext uri="{FF2B5EF4-FFF2-40B4-BE49-F238E27FC236}">
                  <a16:creationId xmlns:a16="http://schemas.microsoft.com/office/drawing/2014/main" id="{930B8293-3CA7-46EB-9147-85839A2AAF5C}"/>
                </a:ext>
              </a:extLst>
            </p:cNvPr>
            <p:cNvSpPr/>
            <p:nvPr/>
          </p:nvSpPr>
          <p:spPr>
            <a:xfrm rot="6511006">
              <a:off x="2256272" y="3642127"/>
              <a:ext cx="802168" cy="62889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75" name="Isosceles Triangle 74">
              <a:extLst>
                <a:ext uri="{FF2B5EF4-FFF2-40B4-BE49-F238E27FC236}">
                  <a16:creationId xmlns:a16="http://schemas.microsoft.com/office/drawing/2014/main" id="{072AB7E5-548C-4661-BAF4-B368D974A4EE}"/>
                </a:ext>
              </a:extLst>
            </p:cNvPr>
            <p:cNvSpPr/>
            <p:nvPr/>
          </p:nvSpPr>
          <p:spPr>
            <a:xfrm rot="19434177">
              <a:off x="981757" y="2706696"/>
              <a:ext cx="792869" cy="63626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76" name="Isosceles Triangle 75">
              <a:extLst>
                <a:ext uri="{FF2B5EF4-FFF2-40B4-BE49-F238E27FC236}">
                  <a16:creationId xmlns:a16="http://schemas.microsoft.com/office/drawing/2014/main" id="{B4A40612-DF78-4B0F-B9EA-71BEE5204D8C}"/>
                </a:ext>
              </a:extLst>
            </p:cNvPr>
            <p:cNvSpPr/>
            <p:nvPr/>
          </p:nvSpPr>
          <p:spPr>
            <a:xfrm rot="809303">
              <a:off x="808623" y="3470317"/>
              <a:ext cx="792870" cy="63626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77" name="Isosceles Triangle 76">
              <a:extLst>
                <a:ext uri="{FF2B5EF4-FFF2-40B4-BE49-F238E27FC236}">
                  <a16:creationId xmlns:a16="http://schemas.microsoft.com/office/drawing/2014/main" id="{69F104EC-642C-4E72-85DE-4B60CECC90DD}"/>
                </a:ext>
              </a:extLst>
            </p:cNvPr>
            <p:cNvSpPr/>
            <p:nvPr/>
          </p:nvSpPr>
          <p:spPr>
            <a:xfrm rot="3562178">
              <a:off x="1567926" y="4085071"/>
              <a:ext cx="802168" cy="62889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grpSp>
      <p:pic>
        <p:nvPicPr>
          <p:cNvPr id="8210" name="Picture 18">
            <a:extLst>
              <a:ext uri="{FF2B5EF4-FFF2-40B4-BE49-F238E27FC236}">
                <a16:creationId xmlns:a16="http://schemas.microsoft.com/office/drawing/2014/main" id="{9C9E38D6-96FB-4AD6-A1A6-172F7935A271}"/>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209800" y="2514600"/>
            <a:ext cx="996950" cy="1143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xit" presetSubtype="16" fill="hold" grpId="0" nodeType="clickEffect">
                                  <p:stCondLst>
                                    <p:cond delay="0"/>
                                  </p:stCondLst>
                                  <p:childTnLst>
                                    <p:animEffect transition="out" filter="box(in)">
                                      <p:cBhvr>
                                        <p:cTn id="6" dur="500"/>
                                        <p:tgtEl>
                                          <p:spTgt spid="8201"/>
                                        </p:tgtEl>
                                      </p:cBhvr>
                                    </p:animEffect>
                                    <p:set>
                                      <p:cBhvr>
                                        <p:cTn id="7" dur="1" fill="hold">
                                          <p:stCondLst>
                                            <p:cond delay="499"/>
                                          </p:stCondLst>
                                        </p:cTn>
                                        <p:tgtEl>
                                          <p:spTgt spid="820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4" presetClass="exit" presetSubtype="16" fill="hold" nodeType="clickEffect">
                                  <p:stCondLst>
                                    <p:cond delay="0"/>
                                  </p:stCondLst>
                                  <p:childTnLst>
                                    <p:animEffect transition="out" filter="box(in)">
                                      <p:cBhvr>
                                        <p:cTn id="12" dur="500"/>
                                        <p:tgtEl>
                                          <p:spTgt spid="13"/>
                                        </p:tgtEl>
                                      </p:cBhvr>
                                    </p:animEffect>
                                    <p:set>
                                      <p:cBhvr>
                                        <p:cTn id="13"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4" presetClass="exit" presetSubtype="16" fill="hold" nodeType="clickEffect">
                                  <p:stCondLst>
                                    <p:cond delay="0"/>
                                  </p:stCondLst>
                                  <p:childTnLst>
                                    <p:animEffect transition="out" filter="box(in)">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4" presetClass="exit" presetSubtype="16" fill="hold" nodeType="clickEffect">
                                  <p:stCondLst>
                                    <p:cond delay="0"/>
                                  </p:stCondLst>
                                  <p:childTnLst>
                                    <p:animEffect transition="out" filter="box(in)">
                                      <p:cBhvr>
                                        <p:cTn id="24" dur="500"/>
                                        <p:tgtEl>
                                          <p:spTgt spid="15"/>
                                        </p:tgtEl>
                                      </p:cBhvr>
                                    </p:animEffect>
                                    <p:set>
                                      <p:cBhvr>
                                        <p:cTn id="25"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17"/>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4" presetClass="exit" presetSubtype="16" fill="hold" nodeType="clickEffect">
                                  <p:stCondLst>
                                    <p:cond delay="0"/>
                                  </p:stCondLst>
                                  <p:childTnLst>
                                    <p:animEffect transition="out" filter="box(in)">
                                      <p:cBhvr>
                                        <p:cTn id="30" dur="500"/>
                                        <p:tgtEl>
                                          <p:spTgt spid="17"/>
                                        </p:tgtEl>
                                      </p:cBhvr>
                                    </p:animEffect>
                                    <p:set>
                                      <p:cBhvr>
                                        <p:cTn id="31"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820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a:extLst>
              <a:ext uri="{FF2B5EF4-FFF2-40B4-BE49-F238E27FC236}">
                <a16:creationId xmlns:a16="http://schemas.microsoft.com/office/drawing/2014/main" id="{2430AD68-5079-498A-8BF7-E03D35191D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1754" name="Line 10">
            <a:extLst>
              <a:ext uri="{FF2B5EF4-FFF2-40B4-BE49-F238E27FC236}">
                <a16:creationId xmlns:a16="http://schemas.microsoft.com/office/drawing/2014/main" id="{279898CA-9F4F-4490-BF5B-DE7D83ABE9C7}"/>
              </a:ext>
            </a:extLst>
          </p:cNvPr>
          <p:cNvSpPr>
            <a:spLocks noChangeShapeType="1"/>
          </p:cNvSpPr>
          <p:nvPr/>
        </p:nvSpPr>
        <p:spPr bwMode="auto">
          <a:xfrm>
            <a:off x="1709738" y="6781800"/>
            <a:ext cx="8958262" cy="76200"/>
          </a:xfrm>
          <a:prstGeom prst="line">
            <a:avLst/>
          </a:prstGeom>
          <a:noFill/>
          <a:ln w="38100" cmpd="dbl">
            <a:pattFill prst="solidDmnd">
              <a:fgClr>
                <a:srgbClr val="3ADA32"/>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1756" name="Group 42">
            <a:extLst>
              <a:ext uri="{FF2B5EF4-FFF2-40B4-BE49-F238E27FC236}">
                <a16:creationId xmlns:a16="http://schemas.microsoft.com/office/drawing/2014/main" id="{5D93A3D4-E356-4786-AEBC-A0506F206627}"/>
              </a:ext>
            </a:extLst>
          </p:cNvPr>
          <p:cNvGrpSpPr>
            <a:grpSpLocks/>
          </p:cNvGrpSpPr>
          <p:nvPr/>
        </p:nvGrpSpPr>
        <p:grpSpPr bwMode="auto">
          <a:xfrm>
            <a:off x="4191000" y="2349500"/>
            <a:ext cx="4464050" cy="762000"/>
            <a:chOff x="1892" y="384"/>
            <a:chExt cx="3680" cy="720"/>
          </a:xfrm>
        </p:grpSpPr>
        <p:pic>
          <p:nvPicPr>
            <p:cNvPr id="31757" name="Picture 14" descr="Graphic">
              <a:extLst>
                <a:ext uri="{FF2B5EF4-FFF2-40B4-BE49-F238E27FC236}">
                  <a16:creationId xmlns:a16="http://schemas.microsoft.com/office/drawing/2014/main" id="{CC6A725A-E643-4921-8D2C-D5A5DEE631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0" y="384"/>
              <a:ext cx="3172"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8" name="Picture 20" descr="A9">
              <a:extLst>
                <a:ext uri="{FF2B5EF4-FFF2-40B4-BE49-F238E27FC236}">
                  <a16:creationId xmlns:a16="http://schemas.microsoft.com/office/drawing/2014/main" id="{F0B7240F-1D4C-494B-B2FB-355C3CF343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2" y="519"/>
              <a:ext cx="471" cy="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1759" name="Group 43">
            <a:extLst>
              <a:ext uri="{FF2B5EF4-FFF2-40B4-BE49-F238E27FC236}">
                <a16:creationId xmlns:a16="http://schemas.microsoft.com/office/drawing/2014/main" id="{C85A5C3E-8ABE-4116-A9A4-224523658343}"/>
              </a:ext>
            </a:extLst>
          </p:cNvPr>
          <p:cNvGrpSpPr>
            <a:grpSpLocks/>
          </p:cNvGrpSpPr>
          <p:nvPr/>
        </p:nvGrpSpPr>
        <p:grpSpPr bwMode="auto">
          <a:xfrm>
            <a:off x="4191000" y="3492500"/>
            <a:ext cx="4464050" cy="762000"/>
            <a:chOff x="1920" y="1248"/>
            <a:chExt cx="3676" cy="768"/>
          </a:xfrm>
        </p:grpSpPr>
        <p:pic>
          <p:nvPicPr>
            <p:cNvPr id="31760" name="Picture 21" descr="A10">
              <a:extLst>
                <a:ext uri="{FF2B5EF4-FFF2-40B4-BE49-F238E27FC236}">
                  <a16:creationId xmlns:a16="http://schemas.microsoft.com/office/drawing/2014/main" id="{12EB3C1E-673F-4CAB-8106-79FED86D9B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0" y="1392"/>
              <a:ext cx="497" cy="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1" name="Picture 25" descr="Graphic">
              <a:extLst>
                <a:ext uri="{FF2B5EF4-FFF2-40B4-BE49-F238E27FC236}">
                  <a16:creationId xmlns:a16="http://schemas.microsoft.com/office/drawing/2014/main" id="{EAA3E0CB-F598-4B68-B462-0B727454C1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8" y="1248"/>
              <a:ext cx="3148"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1762" name="Group 44">
            <a:extLst>
              <a:ext uri="{FF2B5EF4-FFF2-40B4-BE49-F238E27FC236}">
                <a16:creationId xmlns:a16="http://schemas.microsoft.com/office/drawing/2014/main" id="{C88EA7EA-F6D2-49A4-A17D-589B4841820D}"/>
              </a:ext>
            </a:extLst>
          </p:cNvPr>
          <p:cNvGrpSpPr>
            <a:grpSpLocks/>
          </p:cNvGrpSpPr>
          <p:nvPr/>
        </p:nvGrpSpPr>
        <p:grpSpPr bwMode="auto">
          <a:xfrm>
            <a:off x="4191000" y="4711700"/>
            <a:ext cx="4464050" cy="762000"/>
            <a:chOff x="1920" y="2160"/>
            <a:chExt cx="3518" cy="816"/>
          </a:xfrm>
        </p:grpSpPr>
        <p:pic>
          <p:nvPicPr>
            <p:cNvPr id="31763" name="Picture 22" descr="A11">
              <a:extLst>
                <a:ext uri="{FF2B5EF4-FFF2-40B4-BE49-F238E27FC236}">
                  <a16:creationId xmlns:a16="http://schemas.microsoft.com/office/drawing/2014/main" id="{078D3FA6-451A-4DFE-9124-842BBAC8AC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0" y="2312"/>
              <a:ext cx="491" cy="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4" name="Picture 28" descr="Graphic">
              <a:extLst>
                <a:ext uri="{FF2B5EF4-FFF2-40B4-BE49-F238E27FC236}">
                  <a16:creationId xmlns:a16="http://schemas.microsoft.com/office/drawing/2014/main" id="{C8A81420-B53A-4560-8288-3613C6E6B2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8" y="2160"/>
              <a:ext cx="2990" cy="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1765" name="Group 45">
            <a:extLst>
              <a:ext uri="{FF2B5EF4-FFF2-40B4-BE49-F238E27FC236}">
                <a16:creationId xmlns:a16="http://schemas.microsoft.com/office/drawing/2014/main" id="{4788624B-E83E-48DE-984A-EF9A02A172A9}"/>
              </a:ext>
            </a:extLst>
          </p:cNvPr>
          <p:cNvGrpSpPr>
            <a:grpSpLocks/>
          </p:cNvGrpSpPr>
          <p:nvPr/>
        </p:nvGrpSpPr>
        <p:grpSpPr bwMode="auto">
          <a:xfrm>
            <a:off x="4267200" y="5842000"/>
            <a:ext cx="4343400" cy="685800"/>
            <a:chOff x="1968" y="3196"/>
            <a:chExt cx="3406" cy="768"/>
          </a:xfrm>
        </p:grpSpPr>
        <p:pic>
          <p:nvPicPr>
            <p:cNvPr id="31766" name="Picture 23" descr="A12">
              <a:extLst>
                <a:ext uri="{FF2B5EF4-FFF2-40B4-BE49-F238E27FC236}">
                  <a16:creationId xmlns:a16="http://schemas.microsoft.com/office/drawing/2014/main" id="{52C8AF6C-8A3F-40AD-8143-6A96B7A3A0F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68" y="3360"/>
              <a:ext cx="475" cy="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7" name="Picture 29" descr="Graphic">
              <a:extLst>
                <a:ext uri="{FF2B5EF4-FFF2-40B4-BE49-F238E27FC236}">
                  <a16:creationId xmlns:a16="http://schemas.microsoft.com/office/drawing/2014/main" id="{F7837C14-B0C9-4BC4-88B2-8727ACB2F1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6" y="3196"/>
              <a:ext cx="2908"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2132" name="Text Box 36">
            <a:extLst>
              <a:ext uri="{FF2B5EF4-FFF2-40B4-BE49-F238E27FC236}">
                <a16:creationId xmlns:a16="http://schemas.microsoft.com/office/drawing/2014/main" id="{7F471DF9-FFA4-403B-8252-9D3D523CE193}"/>
              </a:ext>
            </a:extLst>
          </p:cNvPr>
          <p:cNvSpPr txBox="1">
            <a:spLocks noChangeArrowheads="1"/>
          </p:cNvSpPr>
          <p:nvPr/>
        </p:nvSpPr>
        <p:spPr bwMode="auto">
          <a:xfrm>
            <a:off x="5181600" y="2349500"/>
            <a:ext cx="4267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600" b="1">
                <a:solidFill>
                  <a:srgbClr val="0000FF"/>
                </a:solidFill>
                <a:latin typeface="Times New Roman" panose="02020603050405020304" pitchFamily="18" charset="0"/>
              </a:rPr>
              <a:t>Cl</a:t>
            </a:r>
            <a:r>
              <a:rPr lang="en-US" altLang="en-US" sz="3600" b="1" baseline="-25000">
                <a:solidFill>
                  <a:srgbClr val="0000FF"/>
                </a:solidFill>
                <a:latin typeface="Times New Roman" panose="02020603050405020304" pitchFamily="18" charset="0"/>
              </a:rPr>
              <a:t>2</a:t>
            </a:r>
            <a:endParaRPr lang="vi-VN" altLang="en-US" sz="3600" b="1">
              <a:solidFill>
                <a:srgbClr val="0000FF"/>
              </a:solidFill>
              <a:latin typeface="Times New Roman" panose="02020603050405020304" pitchFamily="18" charset="0"/>
            </a:endParaRPr>
          </a:p>
        </p:txBody>
      </p:sp>
      <p:sp>
        <p:nvSpPr>
          <p:cNvPr id="132135" name="Text Box 39">
            <a:extLst>
              <a:ext uri="{FF2B5EF4-FFF2-40B4-BE49-F238E27FC236}">
                <a16:creationId xmlns:a16="http://schemas.microsoft.com/office/drawing/2014/main" id="{F2E1822D-E0A9-4AEF-BDF6-A3D844A32696}"/>
              </a:ext>
            </a:extLst>
          </p:cNvPr>
          <p:cNvSpPr txBox="1">
            <a:spLocks noChangeArrowheads="1"/>
          </p:cNvSpPr>
          <p:nvPr/>
        </p:nvSpPr>
        <p:spPr bwMode="auto">
          <a:xfrm>
            <a:off x="5257800" y="3492500"/>
            <a:ext cx="4267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600" b="1">
                <a:solidFill>
                  <a:srgbClr val="0000FF"/>
                </a:solidFill>
                <a:latin typeface="Times New Roman" panose="02020603050405020304" pitchFamily="18" charset="0"/>
              </a:rPr>
              <a:t>HCl</a:t>
            </a:r>
            <a:endParaRPr lang="vi-VN" altLang="en-US" sz="3600" b="1">
              <a:solidFill>
                <a:srgbClr val="0000FF"/>
              </a:solidFill>
              <a:latin typeface="Times New Roman" panose="02020603050405020304" pitchFamily="18" charset="0"/>
            </a:endParaRPr>
          </a:p>
        </p:txBody>
      </p:sp>
      <p:pic>
        <p:nvPicPr>
          <p:cNvPr id="31770" name="Picture 6" descr="Graphic2">
            <a:extLst>
              <a:ext uri="{FF2B5EF4-FFF2-40B4-BE49-F238E27FC236}">
                <a16:creationId xmlns:a16="http://schemas.microsoft.com/office/drawing/2014/main" id="{CF3CEAB5-6FBF-4CD5-B18F-AFEB02DC1E2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19600" y="1219200"/>
            <a:ext cx="5638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71" name="Picture 59" descr="1">
            <a:hlinkClick r:id="rId9" action="ppaction://hlinksldjump"/>
            <a:extLst>
              <a:ext uri="{FF2B5EF4-FFF2-40B4-BE49-F238E27FC236}">
                <a16:creationId xmlns:a16="http://schemas.microsoft.com/office/drawing/2014/main" id="{85D9F8C0-AF46-4AC2-9EDA-ECBC89C7D6C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05000" y="2667000"/>
            <a:ext cx="1981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30" name="Text Box 34">
            <a:extLst>
              <a:ext uri="{FF2B5EF4-FFF2-40B4-BE49-F238E27FC236}">
                <a16:creationId xmlns:a16="http://schemas.microsoft.com/office/drawing/2014/main" id="{09FC18BF-742B-462D-8138-C008B9B1918A}"/>
              </a:ext>
            </a:extLst>
          </p:cNvPr>
          <p:cNvSpPr txBox="1">
            <a:spLocks noChangeArrowheads="1"/>
          </p:cNvSpPr>
          <p:nvPr/>
        </p:nvSpPr>
        <p:spPr bwMode="auto">
          <a:xfrm>
            <a:off x="4800600" y="1371601"/>
            <a:ext cx="4876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b="1">
                <a:latin typeface="Times New Roman" panose="02020603050405020304" pitchFamily="18" charset="0"/>
              </a:rPr>
              <a:t>Để điều chế FeCl</a:t>
            </a:r>
            <a:r>
              <a:rPr lang="en-US" altLang="en-US" sz="2400" b="1" baseline="-25000">
                <a:latin typeface="Times New Roman" panose="02020603050405020304" pitchFamily="18" charset="0"/>
              </a:rPr>
              <a:t>2</a:t>
            </a:r>
            <a:r>
              <a:rPr lang="en-US" altLang="en-US" sz="2400" b="1">
                <a:latin typeface="Times New Roman" panose="02020603050405020304" pitchFamily="18" charset="0"/>
              </a:rPr>
              <a:t> có thể cho Fe tác dụng với những chất nào sau đây</a:t>
            </a:r>
            <a:endParaRPr lang="vi-VN" altLang="en-US" sz="2400" b="1">
              <a:latin typeface="Times New Roman" panose="02020603050405020304" pitchFamily="18" charset="0"/>
            </a:endParaRPr>
          </a:p>
        </p:txBody>
      </p:sp>
      <p:sp>
        <p:nvSpPr>
          <p:cNvPr id="132136" name="Text Box 40">
            <a:extLst>
              <a:ext uri="{FF2B5EF4-FFF2-40B4-BE49-F238E27FC236}">
                <a16:creationId xmlns:a16="http://schemas.microsoft.com/office/drawing/2014/main" id="{4D128E71-94E1-471E-AAA7-7B17231FD29E}"/>
              </a:ext>
            </a:extLst>
          </p:cNvPr>
          <p:cNvSpPr txBox="1">
            <a:spLocks noChangeArrowheads="1"/>
          </p:cNvSpPr>
          <p:nvPr/>
        </p:nvSpPr>
        <p:spPr bwMode="auto">
          <a:xfrm>
            <a:off x="5257800" y="4832350"/>
            <a:ext cx="3886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600" b="1">
                <a:solidFill>
                  <a:srgbClr val="0000FF"/>
                </a:solidFill>
                <a:latin typeface="Times New Roman" panose="02020603050405020304" pitchFamily="18" charset="0"/>
              </a:rPr>
              <a:t>CuCl</a:t>
            </a:r>
            <a:r>
              <a:rPr lang="en-US" altLang="en-US" sz="3600" b="1" baseline="-25000">
                <a:solidFill>
                  <a:srgbClr val="0000FF"/>
                </a:solidFill>
                <a:latin typeface="Times New Roman" panose="02020603050405020304" pitchFamily="18" charset="0"/>
              </a:rPr>
              <a:t>2</a:t>
            </a:r>
            <a:endParaRPr lang="vi-VN" altLang="en-US" sz="3600" b="1">
              <a:solidFill>
                <a:srgbClr val="0000FF"/>
              </a:solidFill>
              <a:latin typeface="Times New Roman" panose="02020603050405020304" pitchFamily="18" charset="0"/>
            </a:endParaRPr>
          </a:p>
        </p:txBody>
      </p:sp>
      <p:sp>
        <p:nvSpPr>
          <p:cNvPr id="132137" name="Text Box 41">
            <a:extLst>
              <a:ext uri="{FF2B5EF4-FFF2-40B4-BE49-F238E27FC236}">
                <a16:creationId xmlns:a16="http://schemas.microsoft.com/office/drawing/2014/main" id="{2432B09E-C789-424E-978F-D73010B62994}"/>
              </a:ext>
            </a:extLst>
          </p:cNvPr>
          <p:cNvSpPr txBox="1">
            <a:spLocks noChangeArrowheads="1"/>
          </p:cNvSpPr>
          <p:nvPr/>
        </p:nvSpPr>
        <p:spPr bwMode="auto">
          <a:xfrm>
            <a:off x="5334000" y="5867400"/>
            <a:ext cx="3048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600" b="1">
                <a:solidFill>
                  <a:srgbClr val="0000FF"/>
                </a:solidFill>
                <a:latin typeface="Times New Roman" panose="02020603050405020304" pitchFamily="18" charset="0"/>
              </a:rPr>
              <a:t>B, C đều đúng</a:t>
            </a:r>
            <a:endParaRPr lang="vi-VN" altLang="en-US" sz="3600" b="1">
              <a:solidFill>
                <a:srgbClr val="0000FF"/>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mph" presetSubtype="0" repeatCount="5000" fill="hold" grpId="0" nodeType="clickEffect">
                                  <p:stCondLst>
                                    <p:cond delay="0"/>
                                  </p:stCondLst>
                                  <p:childTnLst>
                                    <p:animClr clrSpc="hsl" dir="cw">
                                      <p:cBhvr override="childStyle">
                                        <p:cTn id="6" dur="500" fill="hold"/>
                                        <p:tgtEl>
                                          <p:spTgt spid="132137"/>
                                        </p:tgtEl>
                                        <p:attrNameLst>
                                          <p:attrName>style.color</p:attrName>
                                        </p:attrNameLst>
                                      </p:cBhvr>
                                      <p:by>
                                        <p:hsl h="7200000" s="0" l="0"/>
                                      </p:by>
                                    </p:animClr>
                                    <p:animClr clrSpc="hsl" dir="cw">
                                      <p:cBhvr>
                                        <p:cTn id="7" dur="500" fill="hold"/>
                                        <p:tgtEl>
                                          <p:spTgt spid="132137"/>
                                        </p:tgtEl>
                                        <p:attrNameLst>
                                          <p:attrName>fillcolor</p:attrName>
                                        </p:attrNameLst>
                                      </p:cBhvr>
                                      <p:by>
                                        <p:hsl h="7200000" s="0" l="0"/>
                                      </p:by>
                                    </p:animClr>
                                    <p:animClr clrSpc="hsl" dir="cw">
                                      <p:cBhvr>
                                        <p:cTn id="8" dur="500" fill="hold"/>
                                        <p:tgtEl>
                                          <p:spTgt spid="132137"/>
                                        </p:tgtEl>
                                        <p:attrNameLst>
                                          <p:attrName>stroke.color</p:attrName>
                                        </p:attrNameLst>
                                      </p:cBhvr>
                                      <p:by>
                                        <p:hsl h="7200000" s="0" l="0"/>
                                      </p:by>
                                    </p:animClr>
                                    <p:set>
                                      <p:cBhvr>
                                        <p:cTn id="9" dur="500" fill="hold"/>
                                        <p:tgtEl>
                                          <p:spTgt spid="13213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32132"/>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21" presetClass="emph" presetSubtype="0" fill="hold" grpId="0" nodeType="clickEffect">
                                  <p:stCondLst>
                                    <p:cond delay="0"/>
                                  </p:stCondLst>
                                  <p:childTnLst>
                                    <p:animClr clrSpc="hsl" dir="cw">
                                      <p:cBhvr override="childStyle">
                                        <p:cTn id="14" dur="500" fill="hold"/>
                                        <p:tgtEl>
                                          <p:spTgt spid="132132"/>
                                        </p:tgtEl>
                                        <p:attrNameLst>
                                          <p:attrName>style.color</p:attrName>
                                        </p:attrNameLst>
                                      </p:cBhvr>
                                      <p:by>
                                        <p:hsl h="7200000" s="0" l="0"/>
                                      </p:by>
                                    </p:animClr>
                                    <p:animClr clrSpc="hsl" dir="cw">
                                      <p:cBhvr>
                                        <p:cTn id="15" dur="500" fill="hold"/>
                                        <p:tgtEl>
                                          <p:spTgt spid="132132"/>
                                        </p:tgtEl>
                                        <p:attrNameLst>
                                          <p:attrName>fillcolor</p:attrName>
                                        </p:attrNameLst>
                                      </p:cBhvr>
                                      <p:by>
                                        <p:hsl h="7200000" s="0" l="0"/>
                                      </p:by>
                                    </p:animClr>
                                    <p:animClr clrSpc="hsl" dir="cw">
                                      <p:cBhvr>
                                        <p:cTn id="16" dur="500" fill="hold"/>
                                        <p:tgtEl>
                                          <p:spTgt spid="132132"/>
                                        </p:tgtEl>
                                        <p:attrNameLst>
                                          <p:attrName>stroke.color</p:attrName>
                                        </p:attrNameLst>
                                      </p:cBhvr>
                                      <p:by>
                                        <p:hsl h="7200000" s="0" l="0"/>
                                      </p:by>
                                    </p:animClr>
                                    <p:set>
                                      <p:cBhvr>
                                        <p:cTn id="17" dur="500" fill="hold"/>
                                        <p:tgtEl>
                                          <p:spTgt spid="132132"/>
                                        </p:tgtEl>
                                        <p:attrNameLst>
                                          <p:attrName>fill.type</p:attrName>
                                        </p:attrNameLst>
                                      </p:cBhvr>
                                      <p:to>
                                        <p:strVal val="solid"/>
                                      </p:to>
                                    </p:set>
                                  </p:childTnLst>
                                </p:cTn>
                              </p:par>
                            </p:childTnLst>
                          </p:cTn>
                        </p:par>
                      </p:childTnLst>
                    </p:cTn>
                  </p:par>
                </p:childTnLst>
              </p:cTn>
              <p:nextCondLst>
                <p:cond evt="onClick" delay="0">
                  <p:tgtEl>
                    <p:spTgt spid="132132"/>
                  </p:tgtEl>
                </p:cond>
              </p:nextCondLst>
            </p:seq>
          </p:childTnLst>
        </p:cTn>
      </p:par>
    </p:tnLst>
    <p:bldLst>
      <p:bldP spid="132132" grpId="0"/>
      <p:bldP spid="13213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a:extLst>
              <a:ext uri="{FF2B5EF4-FFF2-40B4-BE49-F238E27FC236}">
                <a16:creationId xmlns:a16="http://schemas.microsoft.com/office/drawing/2014/main" id="{52F4BB1B-9ACA-4A1E-9C07-CE337D1163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038120" cy="6858000"/>
          </a:xfrm>
          <a:prstGeom prst="rect">
            <a:avLst/>
          </a:prstGeom>
          <a:noFill/>
          <a:extLst>
            <a:ext uri="{909E8E84-426E-40DD-AFC4-6F175D3DCCD1}">
              <a14:hiddenFill xmlns:a14="http://schemas.microsoft.com/office/drawing/2010/main">
                <a:solidFill>
                  <a:srgbClr val="FFFFFF"/>
                </a:solidFill>
              </a14:hiddenFill>
            </a:ext>
          </a:extLst>
        </p:spPr>
      </p:pic>
      <p:sp>
        <p:nvSpPr>
          <p:cNvPr id="32772" name="Line 4">
            <a:extLst>
              <a:ext uri="{FF2B5EF4-FFF2-40B4-BE49-F238E27FC236}">
                <a16:creationId xmlns:a16="http://schemas.microsoft.com/office/drawing/2014/main" id="{DBEC29F3-7A2B-4D6F-A00B-B54342B5A937}"/>
              </a:ext>
            </a:extLst>
          </p:cNvPr>
          <p:cNvSpPr>
            <a:spLocks noChangeShapeType="1"/>
          </p:cNvSpPr>
          <p:nvPr/>
        </p:nvSpPr>
        <p:spPr bwMode="auto">
          <a:xfrm flipV="1">
            <a:off x="1612900" y="1041400"/>
            <a:ext cx="8991600" cy="76200"/>
          </a:xfrm>
          <a:prstGeom prst="line">
            <a:avLst/>
          </a:prstGeom>
          <a:noFill/>
          <a:ln w="76200">
            <a:pattFill prst="solidDmnd">
              <a:fgClr>
                <a:srgbClr val="3ADA32"/>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73" name="Line 5">
            <a:extLst>
              <a:ext uri="{FF2B5EF4-FFF2-40B4-BE49-F238E27FC236}">
                <a16:creationId xmlns:a16="http://schemas.microsoft.com/office/drawing/2014/main" id="{ADE4754E-8386-479C-93A5-E4CB88E805A4}"/>
              </a:ext>
            </a:extLst>
          </p:cNvPr>
          <p:cNvSpPr>
            <a:spLocks noChangeShapeType="1"/>
          </p:cNvSpPr>
          <p:nvPr/>
        </p:nvSpPr>
        <p:spPr bwMode="auto">
          <a:xfrm>
            <a:off x="1709738" y="6781800"/>
            <a:ext cx="8958262" cy="76200"/>
          </a:xfrm>
          <a:prstGeom prst="line">
            <a:avLst/>
          </a:prstGeom>
          <a:noFill/>
          <a:ln w="38100" cmpd="dbl">
            <a:pattFill prst="solidDmnd">
              <a:fgClr>
                <a:srgbClr val="3ADA32"/>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96" name="Line 28">
            <a:extLst>
              <a:ext uri="{FF2B5EF4-FFF2-40B4-BE49-F238E27FC236}">
                <a16:creationId xmlns:a16="http://schemas.microsoft.com/office/drawing/2014/main" id="{6DA86A15-272B-46AA-9B3A-CA8B8C9113C6}"/>
              </a:ext>
            </a:extLst>
          </p:cNvPr>
          <p:cNvSpPr>
            <a:spLocks noChangeShapeType="1"/>
          </p:cNvSpPr>
          <p:nvPr/>
        </p:nvSpPr>
        <p:spPr bwMode="auto">
          <a:xfrm flipV="1">
            <a:off x="1612900" y="1041400"/>
            <a:ext cx="8991600" cy="76200"/>
          </a:xfrm>
          <a:prstGeom prst="line">
            <a:avLst/>
          </a:prstGeom>
          <a:noFill/>
          <a:ln w="76200">
            <a:pattFill prst="solidDmnd">
              <a:fgClr>
                <a:srgbClr val="3ADA32"/>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97" name="Line 29">
            <a:extLst>
              <a:ext uri="{FF2B5EF4-FFF2-40B4-BE49-F238E27FC236}">
                <a16:creationId xmlns:a16="http://schemas.microsoft.com/office/drawing/2014/main" id="{2EDBD5E5-7F49-44F1-8678-B12E8AB04775}"/>
              </a:ext>
            </a:extLst>
          </p:cNvPr>
          <p:cNvSpPr>
            <a:spLocks noChangeShapeType="1"/>
          </p:cNvSpPr>
          <p:nvPr/>
        </p:nvSpPr>
        <p:spPr bwMode="auto">
          <a:xfrm>
            <a:off x="1709738" y="6781800"/>
            <a:ext cx="8958262" cy="76200"/>
          </a:xfrm>
          <a:prstGeom prst="line">
            <a:avLst/>
          </a:prstGeom>
          <a:noFill/>
          <a:ln w="38100" cmpd="dbl">
            <a:pattFill prst="solidDmnd">
              <a:fgClr>
                <a:srgbClr val="3ADA32"/>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2799" name="Group 25">
            <a:extLst>
              <a:ext uri="{FF2B5EF4-FFF2-40B4-BE49-F238E27FC236}">
                <a16:creationId xmlns:a16="http://schemas.microsoft.com/office/drawing/2014/main" id="{E5715EA7-1B2E-4408-A6CF-8893FEA689D3}"/>
              </a:ext>
            </a:extLst>
          </p:cNvPr>
          <p:cNvGrpSpPr>
            <a:grpSpLocks/>
          </p:cNvGrpSpPr>
          <p:nvPr/>
        </p:nvGrpSpPr>
        <p:grpSpPr bwMode="auto">
          <a:xfrm>
            <a:off x="4038600" y="2449514"/>
            <a:ext cx="4527550" cy="568325"/>
            <a:chOff x="1776" y="480"/>
            <a:chExt cx="3792" cy="576"/>
          </a:xfrm>
        </p:grpSpPr>
        <p:pic>
          <p:nvPicPr>
            <p:cNvPr id="32800" name="Picture 4" descr="A">
              <a:extLst>
                <a:ext uri="{FF2B5EF4-FFF2-40B4-BE49-F238E27FC236}">
                  <a16:creationId xmlns:a16="http://schemas.microsoft.com/office/drawing/2014/main" id="{EB2DC132-2354-4EE1-A33C-C76DE1E64C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6" y="528"/>
              <a:ext cx="414"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01" name="Picture 14" descr="Graphic">
              <a:extLst>
                <a:ext uri="{FF2B5EF4-FFF2-40B4-BE49-F238E27FC236}">
                  <a16:creationId xmlns:a16="http://schemas.microsoft.com/office/drawing/2014/main" id="{F18D8779-DBCB-4EFD-8CD8-FE8A2CA33B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2" y="480"/>
              <a:ext cx="3356"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2802" name="Group 28">
            <a:extLst>
              <a:ext uri="{FF2B5EF4-FFF2-40B4-BE49-F238E27FC236}">
                <a16:creationId xmlns:a16="http://schemas.microsoft.com/office/drawing/2014/main" id="{D69E6D39-CF30-4174-975E-2699EFDCA585}"/>
              </a:ext>
            </a:extLst>
          </p:cNvPr>
          <p:cNvGrpSpPr>
            <a:grpSpLocks/>
          </p:cNvGrpSpPr>
          <p:nvPr/>
        </p:nvGrpSpPr>
        <p:grpSpPr bwMode="auto">
          <a:xfrm>
            <a:off x="4038600" y="5867400"/>
            <a:ext cx="4419600" cy="533400"/>
            <a:chOff x="2304" y="3120"/>
            <a:chExt cx="3108" cy="672"/>
          </a:xfrm>
        </p:grpSpPr>
        <p:pic>
          <p:nvPicPr>
            <p:cNvPr id="32803" name="Picture 7" descr="A7">
              <a:extLst>
                <a:ext uri="{FF2B5EF4-FFF2-40B4-BE49-F238E27FC236}">
                  <a16:creationId xmlns:a16="http://schemas.microsoft.com/office/drawing/2014/main" id="{D8B09434-FB12-4BDE-A22F-A3F757B7D7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04" y="3198"/>
              <a:ext cx="384"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04" name="Picture 17" descr="Graphic">
              <a:extLst>
                <a:ext uri="{FF2B5EF4-FFF2-40B4-BE49-F238E27FC236}">
                  <a16:creationId xmlns:a16="http://schemas.microsoft.com/office/drawing/2014/main" id="{BA033B95-4A6D-4D37-BE74-1507D98D2B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8" y="3120"/>
              <a:ext cx="2724"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2805" name="Picture 47" descr="2">
            <a:hlinkClick r:id="rId6" action="ppaction://hlinksldjump"/>
            <a:extLst>
              <a:ext uri="{FF2B5EF4-FFF2-40B4-BE49-F238E27FC236}">
                <a16:creationId xmlns:a16="http://schemas.microsoft.com/office/drawing/2014/main" id="{8272BF9F-755F-4FAF-B487-7F0C3F9FF3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2826" y="2286000"/>
            <a:ext cx="14509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806" name="Group 26">
            <a:extLst>
              <a:ext uri="{FF2B5EF4-FFF2-40B4-BE49-F238E27FC236}">
                <a16:creationId xmlns:a16="http://schemas.microsoft.com/office/drawing/2014/main" id="{9627D680-6520-4FE8-92E2-584DF74C5190}"/>
              </a:ext>
            </a:extLst>
          </p:cNvPr>
          <p:cNvGrpSpPr>
            <a:grpSpLocks/>
          </p:cNvGrpSpPr>
          <p:nvPr/>
        </p:nvGrpSpPr>
        <p:grpSpPr bwMode="auto">
          <a:xfrm>
            <a:off x="4038601" y="3592514"/>
            <a:ext cx="4473575" cy="568325"/>
            <a:chOff x="2238" y="1392"/>
            <a:chExt cx="3126" cy="672"/>
          </a:xfrm>
        </p:grpSpPr>
        <p:pic>
          <p:nvPicPr>
            <p:cNvPr id="32807" name="Picture 5" descr="A5">
              <a:extLst>
                <a:ext uri="{FF2B5EF4-FFF2-40B4-BE49-F238E27FC236}">
                  <a16:creationId xmlns:a16="http://schemas.microsoft.com/office/drawing/2014/main" id="{E167531C-18A2-4033-9A68-A4AAF903060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38" y="1479"/>
              <a:ext cx="384" cy="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08" name="Picture 15" descr="Graphic">
              <a:extLst>
                <a:ext uri="{FF2B5EF4-FFF2-40B4-BE49-F238E27FC236}">
                  <a16:creationId xmlns:a16="http://schemas.microsoft.com/office/drawing/2014/main" id="{C47A9926-6A76-4D18-BAC3-F6E484076D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0" y="1392"/>
              <a:ext cx="2724"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2809" name="Group 27">
            <a:extLst>
              <a:ext uri="{FF2B5EF4-FFF2-40B4-BE49-F238E27FC236}">
                <a16:creationId xmlns:a16="http://schemas.microsoft.com/office/drawing/2014/main" id="{85C9E6DC-2B84-444A-BDC0-D5F84957C2ED}"/>
              </a:ext>
            </a:extLst>
          </p:cNvPr>
          <p:cNvGrpSpPr>
            <a:grpSpLocks/>
          </p:cNvGrpSpPr>
          <p:nvPr/>
        </p:nvGrpSpPr>
        <p:grpSpPr bwMode="auto">
          <a:xfrm>
            <a:off x="4038601" y="4800600"/>
            <a:ext cx="4473575" cy="533400"/>
            <a:chOff x="2283" y="2208"/>
            <a:chExt cx="3129" cy="672"/>
          </a:xfrm>
        </p:grpSpPr>
        <p:pic>
          <p:nvPicPr>
            <p:cNvPr id="32810" name="Picture 6" descr="A6">
              <a:extLst>
                <a:ext uri="{FF2B5EF4-FFF2-40B4-BE49-F238E27FC236}">
                  <a16:creationId xmlns:a16="http://schemas.microsoft.com/office/drawing/2014/main" id="{C38A0CC2-1A00-4128-9859-827D397837E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3" y="2274"/>
              <a:ext cx="384"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1" name="Picture 16" descr="Graphic">
              <a:extLst>
                <a:ext uri="{FF2B5EF4-FFF2-40B4-BE49-F238E27FC236}">
                  <a16:creationId xmlns:a16="http://schemas.microsoft.com/office/drawing/2014/main" id="{71CF00F1-2E78-41DF-9F4A-CBA7C4707C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8" y="2208"/>
              <a:ext cx="2724"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0312" name="Text Box 24">
            <a:extLst>
              <a:ext uri="{FF2B5EF4-FFF2-40B4-BE49-F238E27FC236}">
                <a16:creationId xmlns:a16="http://schemas.microsoft.com/office/drawing/2014/main" id="{FEB009BC-2C2E-4F2F-B849-5149CBB4A958}"/>
              </a:ext>
            </a:extLst>
          </p:cNvPr>
          <p:cNvSpPr txBox="1">
            <a:spLocks noChangeArrowheads="1"/>
          </p:cNvSpPr>
          <p:nvPr/>
        </p:nvSpPr>
        <p:spPr bwMode="auto">
          <a:xfrm>
            <a:off x="5016500" y="2490788"/>
            <a:ext cx="54102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b="1">
                <a:solidFill>
                  <a:srgbClr val="0000FF"/>
                </a:solidFill>
                <a:latin typeface="Times New Roman" panose="02020603050405020304" pitchFamily="18" charset="0"/>
              </a:rPr>
              <a:t> FeCl</a:t>
            </a:r>
            <a:r>
              <a:rPr lang="en-US" altLang="en-US" sz="2800" b="1" baseline="-25000">
                <a:solidFill>
                  <a:srgbClr val="0000FF"/>
                </a:solidFill>
                <a:latin typeface="Times New Roman" panose="02020603050405020304" pitchFamily="18" charset="0"/>
              </a:rPr>
              <a:t>3</a:t>
            </a:r>
            <a:r>
              <a:rPr lang="en-US" altLang="en-US" sz="2800" b="1">
                <a:solidFill>
                  <a:srgbClr val="0000FF"/>
                </a:solidFill>
                <a:latin typeface="Times New Roman" panose="02020603050405020304" pitchFamily="18" charset="0"/>
              </a:rPr>
              <a:t> và FeCl</a:t>
            </a:r>
            <a:r>
              <a:rPr lang="en-US" altLang="en-US" sz="2800" b="1" baseline="-25000">
                <a:solidFill>
                  <a:srgbClr val="0000FF"/>
                </a:solidFill>
                <a:latin typeface="Times New Roman" panose="02020603050405020304" pitchFamily="18" charset="0"/>
              </a:rPr>
              <a:t>2</a:t>
            </a:r>
            <a:r>
              <a:rPr lang="en-US" altLang="en-US" sz="2400" b="1">
                <a:solidFill>
                  <a:srgbClr val="0000FF"/>
                </a:solidFill>
                <a:latin typeface="Times New Roman" panose="02020603050405020304" pitchFamily="18" charset="0"/>
              </a:rPr>
              <a:t>  </a:t>
            </a:r>
            <a:endParaRPr lang="vi-VN" altLang="en-US" sz="2400" b="1">
              <a:solidFill>
                <a:srgbClr val="0000FF"/>
              </a:solidFill>
              <a:latin typeface="Times New Roman" panose="02020603050405020304" pitchFamily="18" charset="0"/>
            </a:endParaRPr>
          </a:p>
        </p:txBody>
      </p:sp>
      <p:pic>
        <p:nvPicPr>
          <p:cNvPr id="32813" name="Picture 8" descr="Graphic">
            <a:extLst>
              <a:ext uri="{FF2B5EF4-FFF2-40B4-BE49-F238E27FC236}">
                <a16:creationId xmlns:a16="http://schemas.microsoft.com/office/drawing/2014/main" id="{2EC2262C-D62D-4B57-B980-5523E4DA285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62400" y="1184276"/>
            <a:ext cx="6248400"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311" name="Text Box 23">
            <a:extLst>
              <a:ext uri="{FF2B5EF4-FFF2-40B4-BE49-F238E27FC236}">
                <a16:creationId xmlns:a16="http://schemas.microsoft.com/office/drawing/2014/main" id="{4197C311-1114-4B1F-B203-D5D71CC81E9B}"/>
              </a:ext>
            </a:extLst>
          </p:cNvPr>
          <p:cNvSpPr txBox="1">
            <a:spLocks noChangeArrowheads="1"/>
          </p:cNvSpPr>
          <p:nvPr/>
        </p:nvSpPr>
        <p:spPr bwMode="auto">
          <a:xfrm>
            <a:off x="4373563" y="1235076"/>
            <a:ext cx="54927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b="1">
                <a:latin typeface="Times New Roman" panose="02020603050405020304" pitchFamily="18" charset="0"/>
              </a:rPr>
              <a:t>Sắt tác dụng với khí Clo và dung dịch axit HCl sản phẩm là muối?</a:t>
            </a:r>
            <a:endParaRPr lang="vi-VN" altLang="en-US" sz="2400" b="1">
              <a:latin typeface="Times New Roman" panose="02020603050405020304" pitchFamily="18" charset="0"/>
            </a:endParaRPr>
          </a:p>
        </p:txBody>
      </p:sp>
      <p:sp>
        <p:nvSpPr>
          <p:cNvPr id="2" name="Text Box 24">
            <a:extLst>
              <a:ext uri="{FF2B5EF4-FFF2-40B4-BE49-F238E27FC236}">
                <a16:creationId xmlns:a16="http://schemas.microsoft.com/office/drawing/2014/main" id="{00A3E2F3-4792-4E93-A625-0FD5E82A616F}"/>
              </a:ext>
            </a:extLst>
          </p:cNvPr>
          <p:cNvSpPr txBox="1">
            <a:spLocks noChangeArrowheads="1"/>
          </p:cNvSpPr>
          <p:nvPr/>
        </p:nvSpPr>
        <p:spPr bwMode="auto">
          <a:xfrm>
            <a:off x="5092700" y="3633788"/>
            <a:ext cx="54102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b="1">
                <a:solidFill>
                  <a:srgbClr val="0000FF"/>
                </a:solidFill>
                <a:latin typeface="Times New Roman" panose="02020603050405020304" pitchFamily="18" charset="0"/>
              </a:rPr>
              <a:t> FeCl</a:t>
            </a:r>
            <a:r>
              <a:rPr lang="en-US" altLang="en-US" sz="2800" b="1" baseline="-25000">
                <a:solidFill>
                  <a:srgbClr val="0000FF"/>
                </a:solidFill>
                <a:latin typeface="Times New Roman" panose="02020603050405020304" pitchFamily="18" charset="0"/>
              </a:rPr>
              <a:t>2 </a:t>
            </a:r>
            <a:r>
              <a:rPr lang="en-US" altLang="en-US" sz="2800" b="1">
                <a:solidFill>
                  <a:srgbClr val="0000FF"/>
                </a:solidFill>
                <a:latin typeface="Times New Roman" panose="02020603050405020304" pitchFamily="18" charset="0"/>
              </a:rPr>
              <a:t>và FeCl</a:t>
            </a:r>
            <a:r>
              <a:rPr lang="en-US" altLang="en-US" sz="2800" b="1" baseline="-25000">
                <a:solidFill>
                  <a:srgbClr val="0000FF"/>
                </a:solidFill>
                <a:latin typeface="Times New Roman" panose="02020603050405020304" pitchFamily="18" charset="0"/>
              </a:rPr>
              <a:t>3</a:t>
            </a:r>
            <a:r>
              <a:rPr lang="en-US" altLang="en-US" sz="2400" b="1">
                <a:solidFill>
                  <a:srgbClr val="0000FF"/>
                </a:solidFill>
                <a:latin typeface="Times New Roman" panose="02020603050405020304" pitchFamily="18" charset="0"/>
              </a:rPr>
              <a:t>  </a:t>
            </a:r>
            <a:endParaRPr lang="vi-VN" altLang="en-US" sz="2400" b="1">
              <a:solidFill>
                <a:srgbClr val="0000FF"/>
              </a:solidFill>
              <a:latin typeface="Times New Roman" panose="02020603050405020304" pitchFamily="18" charset="0"/>
            </a:endParaRPr>
          </a:p>
        </p:txBody>
      </p:sp>
      <p:sp>
        <p:nvSpPr>
          <p:cNvPr id="3" name="Text Box 24">
            <a:extLst>
              <a:ext uri="{FF2B5EF4-FFF2-40B4-BE49-F238E27FC236}">
                <a16:creationId xmlns:a16="http://schemas.microsoft.com/office/drawing/2014/main" id="{7E22FE05-36E6-4C1F-BDFC-924970048800}"/>
              </a:ext>
            </a:extLst>
          </p:cNvPr>
          <p:cNvSpPr txBox="1">
            <a:spLocks noChangeArrowheads="1"/>
          </p:cNvSpPr>
          <p:nvPr/>
        </p:nvSpPr>
        <p:spPr bwMode="auto">
          <a:xfrm>
            <a:off x="5016500" y="4776788"/>
            <a:ext cx="54102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b="1">
                <a:solidFill>
                  <a:srgbClr val="0000FF"/>
                </a:solidFill>
                <a:latin typeface="Times New Roman" panose="02020603050405020304" pitchFamily="18" charset="0"/>
              </a:rPr>
              <a:t> FeCl</a:t>
            </a:r>
            <a:r>
              <a:rPr lang="en-US" altLang="en-US" sz="2800" b="1" baseline="-25000">
                <a:solidFill>
                  <a:srgbClr val="0000FF"/>
                </a:solidFill>
                <a:latin typeface="Times New Roman" panose="02020603050405020304" pitchFamily="18" charset="0"/>
              </a:rPr>
              <a:t>2 </a:t>
            </a:r>
            <a:r>
              <a:rPr lang="en-US" altLang="en-US" sz="2800" b="1">
                <a:solidFill>
                  <a:srgbClr val="0000FF"/>
                </a:solidFill>
                <a:latin typeface="Times New Roman" panose="02020603050405020304" pitchFamily="18" charset="0"/>
              </a:rPr>
              <a:t>và FeCl</a:t>
            </a:r>
            <a:r>
              <a:rPr lang="en-US" altLang="en-US" sz="2800" b="1" baseline="-25000">
                <a:solidFill>
                  <a:srgbClr val="0000FF"/>
                </a:solidFill>
                <a:latin typeface="Times New Roman" panose="02020603050405020304" pitchFamily="18" charset="0"/>
              </a:rPr>
              <a:t>2</a:t>
            </a:r>
            <a:r>
              <a:rPr lang="en-US" altLang="en-US" sz="2400" b="1">
                <a:solidFill>
                  <a:srgbClr val="0000FF"/>
                </a:solidFill>
                <a:latin typeface="Times New Roman" panose="02020603050405020304" pitchFamily="18" charset="0"/>
              </a:rPr>
              <a:t>  </a:t>
            </a:r>
            <a:endParaRPr lang="vi-VN" altLang="en-US" sz="2400" b="1">
              <a:solidFill>
                <a:srgbClr val="0000FF"/>
              </a:solidFill>
              <a:latin typeface="Times New Roman" panose="02020603050405020304" pitchFamily="18" charset="0"/>
            </a:endParaRPr>
          </a:p>
        </p:txBody>
      </p:sp>
      <p:sp>
        <p:nvSpPr>
          <p:cNvPr id="4" name="Text Box 24">
            <a:extLst>
              <a:ext uri="{FF2B5EF4-FFF2-40B4-BE49-F238E27FC236}">
                <a16:creationId xmlns:a16="http://schemas.microsoft.com/office/drawing/2014/main" id="{FAB6D77F-AF50-4DC9-AFB1-6BD76CEB25F3}"/>
              </a:ext>
            </a:extLst>
          </p:cNvPr>
          <p:cNvSpPr txBox="1">
            <a:spLocks noChangeArrowheads="1"/>
          </p:cNvSpPr>
          <p:nvPr/>
        </p:nvSpPr>
        <p:spPr bwMode="auto">
          <a:xfrm>
            <a:off x="5092700" y="5905501"/>
            <a:ext cx="5410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b="1">
                <a:solidFill>
                  <a:srgbClr val="0000FF"/>
                </a:solidFill>
                <a:latin typeface="Times New Roman" panose="02020603050405020304" pitchFamily="18" charset="0"/>
              </a:rPr>
              <a:t> FeCl</a:t>
            </a:r>
            <a:r>
              <a:rPr lang="en-US" altLang="en-US" sz="2800" b="1" baseline="-25000">
                <a:solidFill>
                  <a:srgbClr val="0000FF"/>
                </a:solidFill>
                <a:latin typeface="Times New Roman" panose="02020603050405020304" pitchFamily="18" charset="0"/>
              </a:rPr>
              <a:t>3 </a:t>
            </a:r>
            <a:r>
              <a:rPr lang="en-US" altLang="en-US" sz="2800" b="1">
                <a:solidFill>
                  <a:srgbClr val="0000FF"/>
                </a:solidFill>
                <a:latin typeface="Times New Roman" panose="02020603050405020304" pitchFamily="18" charset="0"/>
              </a:rPr>
              <a:t>và FeCl</a:t>
            </a:r>
            <a:r>
              <a:rPr lang="en-US" altLang="en-US" sz="2800" b="1" baseline="-25000">
                <a:solidFill>
                  <a:srgbClr val="0000FF"/>
                </a:solidFill>
                <a:latin typeface="Times New Roman" panose="02020603050405020304" pitchFamily="18" charset="0"/>
              </a:rPr>
              <a:t>3</a:t>
            </a:r>
            <a:r>
              <a:rPr lang="en-US" altLang="en-US" sz="2400" b="1">
                <a:solidFill>
                  <a:srgbClr val="0000FF"/>
                </a:solidFill>
                <a:latin typeface="Times New Roman" panose="02020603050405020304" pitchFamily="18" charset="0"/>
              </a:rPr>
              <a:t>  </a:t>
            </a:r>
            <a:endParaRPr lang="vi-VN" altLang="en-US" sz="2400" b="1">
              <a:solidFill>
                <a:srgbClr val="0000FF"/>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mph" presetSubtype="0" repeatCount="5000" fill="hold" grpId="0" nodeType="clickEffect">
                                  <p:stCondLst>
                                    <p:cond delay="0"/>
                                  </p:stCondLst>
                                  <p:childTnLst>
                                    <p:animClr clrSpc="hsl" dir="cw">
                                      <p:cBhvr override="childStyle">
                                        <p:cTn id="6" dur="500" fill="hold"/>
                                        <p:tgtEl>
                                          <p:spTgt spid="140312"/>
                                        </p:tgtEl>
                                        <p:attrNameLst>
                                          <p:attrName>style.color</p:attrName>
                                        </p:attrNameLst>
                                      </p:cBhvr>
                                      <p:by>
                                        <p:hsl h="7200000" s="0" l="0"/>
                                      </p:by>
                                    </p:animClr>
                                    <p:animClr clrSpc="hsl" dir="cw">
                                      <p:cBhvr>
                                        <p:cTn id="7" dur="500" fill="hold"/>
                                        <p:tgtEl>
                                          <p:spTgt spid="140312"/>
                                        </p:tgtEl>
                                        <p:attrNameLst>
                                          <p:attrName>fillcolor</p:attrName>
                                        </p:attrNameLst>
                                      </p:cBhvr>
                                      <p:by>
                                        <p:hsl h="7200000" s="0" l="0"/>
                                      </p:by>
                                    </p:animClr>
                                    <p:animClr clrSpc="hsl" dir="cw">
                                      <p:cBhvr>
                                        <p:cTn id="8" dur="500" fill="hold"/>
                                        <p:tgtEl>
                                          <p:spTgt spid="140312"/>
                                        </p:tgtEl>
                                        <p:attrNameLst>
                                          <p:attrName>stroke.color</p:attrName>
                                        </p:attrNameLst>
                                      </p:cBhvr>
                                      <p:by>
                                        <p:hsl h="7200000" s="0" l="0"/>
                                      </p:by>
                                    </p:animClr>
                                    <p:set>
                                      <p:cBhvr>
                                        <p:cTn id="9" dur="500" fill="hold"/>
                                        <p:tgtEl>
                                          <p:spTgt spid="1403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3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a:extLst>
              <a:ext uri="{FF2B5EF4-FFF2-40B4-BE49-F238E27FC236}">
                <a16:creationId xmlns:a16="http://schemas.microsoft.com/office/drawing/2014/main" id="{D7F70A31-20F1-4A92-879E-0213E5106E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6867" name="Line 3">
            <a:extLst>
              <a:ext uri="{FF2B5EF4-FFF2-40B4-BE49-F238E27FC236}">
                <a16:creationId xmlns:a16="http://schemas.microsoft.com/office/drawing/2014/main" id="{B33EC0C1-9050-439E-B842-05F1A0654A96}"/>
              </a:ext>
            </a:extLst>
          </p:cNvPr>
          <p:cNvSpPr>
            <a:spLocks noChangeShapeType="1"/>
          </p:cNvSpPr>
          <p:nvPr/>
        </p:nvSpPr>
        <p:spPr bwMode="auto">
          <a:xfrm flipV="1">
            <a:off x="1612900" y="1041400"/>
            <a:ext cx="8991600" cy="76200"/>
          </a:xfrm>
          <a:prstGeom prst="line">
            <a:avLst/>
          </a:prstGeom>
          <a:noFill/>
          <a:ln w="76200">
            <a:pattFill prst="solidDmnd">
              <a:fgClr>
                <a:srgbClr val="3ADA32"/>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68" name="Line 4">
            <a:extLst>
              <a:ext uri="{FF2B5EF4-FFF2-40B4-BE49-F238E27FC236}">
                <a16:creationId xmlns:a16="http://schemas.microsoft.com/office/drawing/2014/main" id="{8FA6B0C2-91D7-4ECE-82ED-DB2BC27F3876}"/>
              </a:ext>
            </a:extLst>
          </p:cNvPr>
          <p:cNvSpPr>
            <a:spLocks noChangeShapeType="1"/>
          </p:cNvSpPr>
          <p:nvPr/>
        </p:nvSpPr>
        <p:spPr bwMode="auto">
          <a:xfrm>
            <a:off x="1709738" y="6781800"/>
            <a:ext cx="8958262" cy="76200"/>
          </a:xfrm>
          <a:prstGeom prst="line">
            <a:avLst/>
          </a:prstGeom>
          <a:noFill/>
          <a:ln w="38100" cmpd="dbl">
            <a:pattFill prst="solidDmnd">
              <a:fgClr>
                <a:srgbClr val="3ADA32"/>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72" name="Line 8">
            <a:extLst>
              <a:ext uri="{FF2B5EF4-FFF2-40B4-BE49-F238E27FC236}">
                <a16:creationId xmlns:a16="http://schemas.microsoft.com/office/drawing/2014/main" id="{7CAF7F7C-208B-474D-9DA1-FDBF4DA23B47}"/>
              </a:ext>
            </a:extLst>
          </p:cNvPr>
          <p:cNvSpPr>
            <a:spLocks noChangeShapeType="1"/>
          </p:cNvSpPr>
          <p:nvPr/>
        </p:nvSpPr>
        <p:spPr bwMode="auto">
          <a:xfrm flipV="1">
            <a:off x="1612900" y="1041400"/>
            <a:ext cx="8991600" cy="76200"/>
          </a:xfrm>
          <a:prstGeom prst="line">
            <a:avLst/>
          </a:prstGeom>
          <a:noFill/>
          <a:ln w="76200">
            <a:pattFill prst="solidDmnd">
              <a:fgClr>
                <a:srgbClr val="3ADA32"/>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73" name="Line 9">
            <a:extLst>
              <a:ext uri="{FF2B5EF4-FFF2-40B4-BE49-F238E27FC236}">
                <a16:creationId xmlns:a16="http://schemas.microsoft.com/office/drawing/2014/main" id="{21FE365B-3855-45E8-BD8E-E4376683EB5D}"/>
              </a:ext>
            </a:extLst>
          </p:cNvPr>
          <p:cNvSpPr>
            <a:spLocks noChangeShapeType="1"/>
          </p:cNvSpPr>
          <p:nvPr/>
        </p:nvSpPr>
        <p:spPr bwMode="auto">
          <a:xfrm>
            <a:off x="1709738" y="6781800"/>
            <a:ext cx="8958262" cy="76200"/>
          </a:xfrm>
          <a:prstGeom prst="line">
            <a:avLst/>
          </a:prstGeom>
          <a:noFill/>
          <a:ln w="38100" cmpd="dbl">
            <a:pattFill prst="solidDmnd">
              <a:fgClr>
                <a:srgbClr val="3ADA32"/>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36874" name="Picture 18" descr="Graphic">
            <a:extLst>
              <a:ext uri="{FF2B5EF4-FFF2-40B4-BE49-F238E27FC236}">
                <a16:creationId xmlns:a16="http://schemas.microsoft.com/office/drawing/2014/main" id="{5C297F16-815A-4AA7-A564-004984E451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1250950"/>
            <a:ext cx="5867400"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875" name="Group 40">
            <a:extLst>
              <a:ext uri="{FF2B5EF4-FFF2-40B4-BE49-F238E27FC236}">
                <a16:creationId xmlns:a16="http://schemas.microsoft.com/office/drawing/2014/main" id="{6EF41430-D961-4351-A31A-3B52493A8DB2}"/>
              </a:ext>
            </a:extLst>
          </p:cNvPr>
          <p:cNvGrpSpPr>
            <a:grpSpLocks/>
          </p:cNvGrpSpPr>
          <p:nvPr/>
        </p:nvGrpSpPr>
        <p:grpSpPr bwMode="auto">
          <a:xfrm>
            <a:off x="4114800" y="2438400"/>
            <a:ext cx="4495800" cy="742950"/>
            <a:chOff x="2256" y="336"/>
            <a:chExt cx="3072" cy="816"/>
          </a:xfrm>
        </p:grpSpPr>
        <p:pic>
          <p:nvPicPr>
            <p:cNvPr id="36876" name="Picture 14" descr="De7">
              <a:extLst>
                <a:ext uri="{FF2B5EF4-FFF2-40B4-BE49-F238E27FC236}">
                  <a16:creationId xmlns:a16="http://schemas.microsoft.com/office/drawing/2014/main" id="{FAD7BFD0-A6E6-4C2B-BBFA-C88B42A369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6" y="414"/>
              <a:ext cx="373"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7" name="Picture 17" descr="Graphic2">
              <a:extLst>
                <a:ext uri="{FF2B5EF4-FFF2-40B4-BE49-F238E27FC236}">
                  <a16:creationId xmlns:a16="http://schemas.microsoft.com/office/drawing/2014/main" id="{EEEC1A7E-98F4-47EA-A183-03C2F64DB4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0" y="336"/>
              <a:ext cx="2688" cy="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6878" name="Group 39">
            <a:extLst>
              <a:ext uri="{FF2B5EF4-FFF2-40B4-BE49-F238E27FC236}">
                <a16:creationId xmlns:a16="http://schemas.microsoft.com/office/drawing/2014/main" id="{08C9C8E8-2C9A-4E87-BD0C-5494A9E641B9}"/>
              </a:ext>
            </a:extLst>
          </p:cNvPr>
          <p:cNvGrpSpPr>
            <a:grpSpLocks/>
          </p:cNvGrpSpPr>
          <p:nvPr/>
        </p:nvGrpSpPr>
        <p:grpSpPr bwMode="auto">
          <a:xfrm>
            <a:off x="4114800" y="3657601"/>
            <a:ext cx="4495800" cy="650875"/>
            <a:chOff x="2256" y="1200"/>
            <a:chExt cx="3120" cy="816"/>
          </a:xfrm>
        </p:grpSpPr>
        <p:pic>
          <p:nvPicPr>
            <p:cNvPr id="36879" name="Picture 11" descr="De4">
              <a:extLst>
                <a:ext uri="{FF2B5EF4-FFF2-40B4-BE49-F238E27FC236}">
                  <a16:creationId xmlns:a16="http://schemas.microsoft.com/office/drawing/2014/main" id="{32776F99-2658-4589-8FF9-CE6D9C574D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56" y="1296"/>
              <a:ext cx="384"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0" name="Picture 19" descr="Graphic2">
              <a:extLst>
                <a:ext uri="{FF2B5EF4-FFF2-40B4-BE49-F238E27FC236}">
                  <a16:creationId xmlns:a16="http://schemas.microsoft.com/office/drawing/2014/main" id="{119B9D3D-BFE2-4AD9-9890-9579A1974D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0" y="1200"/>
              <a:ext cx="2736" cy="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6881" name="Group 38">
            <a:extLst>
              <a:ext uri="{FF2B5EF4-FFF2-40B4-BE49-F238E27FC236}">
                <a16:creationId xmlns:a16="http://schemas.microsoft.com/office/drawing/2014/main" id="{05588065-2643-44E3-AD72-DC980C592A4F}"/>
              </a:ext>
            </a:extLst>
          </p:cNvPr>
          <p:cNvGrpSpPr>
            <a:grpSpLocks/>
          </p:cNvGrpSpPr>
          <p:nvPr/>
        </p:nvGrpSpPr>
        <p:grpSpPr bwMode="auto">
          <a:xfrm>
            <a:off x="4114800" y="4572000"/>
            <a:ext cx="4495800" cy="742950"/>
            <a:chOff x="2256" y="2112"/>
            <a:chExt cx="3120" cy="768"/>
          </a:xfrm>
        </p:grpSpPr>
        <p:pic>
          <p:nvPicPr>
            <p:cNvPr id="36882" name="Picture 12" descr="De5">
              <a:extLst>
                <a:ext uri="{FF2B5EF4-FFF2-40B4-BE49-F238E27FC236}">
                  <a16:creationId xmlns:a16="http://schemas.microsoft.com/office/drawing/2014/main" id="{9CE213C7-3C01-4650-912C-9919DC4C57A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56" y="2160"/>
              <a:ext cx="381" cy="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3" name="Picture 20" descr="Graphic2">
              <a:extLst>
                <a:ext uri="{FF2B5EF4-FFF2-40B4-BE49-F238E27FC236}">
                  <a16:creationId xmlns:a16="http://schemas.microsoft.com/office/drawing/2014/main" id="{C40355AA-D8A0-4B21-9BF1-C0A13C35A2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0" y="2112"/>
              <a:ext cx="2736"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6884" name="Group 35">
            <a:extLst>
              <a:ext uri="{FF2B5EF4-FFF2-40B4-BE49-F238E27FC236}">
                <a16:creationId xmlns:a16="http://schemas.microsoft.com/office/drawing/2014/main" id="{47B6EF3F-BA36-4BD9-9968-8EC2EDE6E784}"/>
              </a:ext>
            </a:extLst>
          </p:cNvPr>
          <p:cNvGrpSpPr>
            <a:grpSpLocks/>
          </p:cNvGrpSpPr>
          <p:nvPr/>
        </p:nvGrpSpPr>
        <p:grpSpPr bwMode="auto">
          <a:xfrm>
            <a:off x="4114800" y="5562601"/>
            <a:ext cx="4495800" cy="696913"/>
            <a:chOff x="2256" y="2976"/>
            <a:chExt cx="3108" cy="720"/>
          </a:xfrm>
        </p:grpSpPr>
        <p:pic>
          <p:nvPicPr>
            <p:cNvPr id="36885" name="Picture 13" descr="De6">
              <a:extLst>
                <a:ext uri="{FF2B5EF4-FFF2-40B4-BE49-F238E27FC236}">
                  <a16:creationId xmlns:a16="http://schemas.microsoft.com/office/drawing/2014/main" id="{F50E41B1-2D66-4C47-9CD6-72881C5571C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56" y="3024"/>
              <a:ext cx="384" cy="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6" name="Picture 21" descr="Graphic2">
              <a:extLst>
                <a:ext uri="{FF2B5EF4-FFF2-40B4-BE49-F238E27FC236}">
                  <a16:creationId xmlns:a16="http://schemas.microsoft.com/office/drawing/2014/main" id="{DB0F7F6B-6EE4-4150-B249-7D16DE0509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0" y="2976"/>
              <a:ext cx="2724"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1341" name="Text Box 29">
            <a:extLst>
              <a:ext uri="{FF2B5EF4-FFF2-40B4-BE49-F238E27FC236}">
                <a16:creationId xmlns:a16="http://schemas.microsoft.com/office/drawing/2014/main" id="{A377598E-F653-4516-A63F-BA42B53E9981}"/>
              </a:ext>
            </a:extLst>
          </p:cNvPr>
          <p:cNvSpPr txBox="1">
            <a:spLocks noChangeArrowheads="1"/>
          </p:cNvSpPr>
          <p:nvPr/>
        </p:nvSpPr>
        <p:spPr bwMode="auto">
          <a:xfrm>
            <a:off x="4419600" y="1447800"/>
            <a:ext cx="541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b="1">
                <a:latin typeface="Times New Roman" panose="02020603050405020304" pitchFamily="18" charset="0"/>
              </a:rPr>
              <a:t>Fe(OH)</a:t>
            </a:r>
            <a:r>
              <a:rPr lang="en-US" altLang="en-US" sz="2400" b="1" baseline="-25000">
                <a:latin typeface="Times New Roman" panose="02020603050405020304" pitchFamily="18" charset="0"/>
              </a:rPr>
              <a:t>2</a:t>
            </a:r>
            <a:r>
              <a:rPr lang="en-US" altLang="en-US" sz="2400" b="1">
                <a:latin typeface="Times New Roman" panose="02020603050405020304" pitchFamily="18" charset="0"/>
              </a:rPr>
              <a:t> và Fe(OH)</a:t>
            </a:r>
            <a:r>
              <a:rPr lang="en-US" altLang="en-US" sz="2400" b="1" baseline="-25000">
                <a:latin typeface="Times New Roman" panose="02020603050405020304" pitchFamily="18" charset="0"/>
              </a:rPr>
              <a:t>3 </a:t>
            </a:r>
            <a:r>
              <a:rPr lang="en-US" altLang="en-US" sz="2400" b="1">
                <a:latin typeface="Times New Roman" panose="02020603050405020304" pitchFamily="18" charset="0"/>
              </a:rPr>
              <a:t>là những chất</a:t>
            </a:r>
            <a:endParaRPr lang="vi-VN" altLang="en-US" sz="2400" b="1">
              <a:latin typeface="Times New Roman" panose="02020603050405020304" pitchFamily="18" charset="0"/>
            </a:endParaRPr>
          </a:p>
        </p:txBody>
      </p:sp>
      <p:sp>
        <p:nvSpPr>
          <p:cNvPr id="141343" name="Text Box 31">
            <a:extLst>
              <a:ext uri="{FF2B5EF4-FFF2-40B4-BE49-F238E27FC236}">
                <a16:creationId xmlns:a16="http://schemas.microsoft.com/office/drawing/2014/main" id="{6D43EAE9-4BDA-4BDB-B235-FCAA4978748B}"/>
              </a:ext>
            </a:extLst>
          </p:cNvPr>
          <p:cNvSpPr txBox="1">
            <a:spLocks noChangeArrowheads="1"/>
          </p:cNvSpPr>
          <p:nvPr/>
        </p:nvSpPr>
        <p:spPr bwMode="auto">
          <a:xfrm>
            <a:off x="5029201" y="4724400"/>
            <a:ext cx="26336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b="1">
                <a:solidFill>
                  <a:srgbClr val="0000FF"/>
                </a:solidFill>
                <a:latin typeface="Times New Roman" panose="02020603050405020304" pitchFamily="18" charset="0"/>
              </a:rPr>
              <a:t>Dung dịch Axit</a:t>
            </a:r>
            <a:endParaRPr lang="vi-VN" altLang="en-US" sz="2400" b="1">
              <a:solidFill>
                <a:srgbClr val="0000FF"/>
              </a:solidFill>
              <a:latin typeface="Times New Roman" panose="02020603050405020304" pitchFamily="18" charset="0"/>
            </a:endParaRPr>
          </a:p>
        </p:txBody>
      </p:sp>
      <p:sp>
        <p:nvSpPr>
          <p:cNvPr id="141344" name="Text Box 32">
            <a:extLst>
              <a:ext uri="{FF2B5EF4-FFF2-40B4-BE49-F238E27FC236}">
                <a16:creationId xmlns:a16="http://schemas.microsoft.com/office/drawing/2014/main" id="{425EBA7C-1C14-4F98-9811-D082303067B0}"/>
              </a:ext>
            </a:extLst>
          </p:cNvPr>
          <p:cNvSpPr txBox="1">
            <a:spLocks noChangeArrowheads="1"/>
          </p:cNvSpPr>
          <p:nvPr/>
        </p:nvSpPr>
        <p:spPr bwMode="auto">
          <a:xfrm>
            <a:off x="4876800" y="2528888"/>
            <a:ext cx="3657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b="1">
                <a:solidFill>
                  <a:srgbClr val="0000FF"/>
                </a:solidFill>
                <a:latin typeface="Times New Roman" panose="02020603050405020304" pitchFamily="18" charset="0"/>
              </a:rPr>
              <a:t>  </a:t>
            </a:r>
            <a:r>
              <a:rPr lang="en-US" altLang="en-US" sz="2400" b="1">
                <a:solidFill>
                  <a:srgbClr val="0000FF"/>
                </a:solidFill>
                <a:latin typeface="Times New Roman" panose="02020603050405020304" pitchFamily="18" charset="0"/>
              </a:rPr>
              <a:t>Dung dịch bazơ</a:t>
            </a:r>
            <a:endParaRPr lang="vi-VN" altLang="en-US" sz="2000" b="1">
              <a:solidFill>
                <a:srgbClr val="0000FF"/>
              </a:solidFill>
              <a:latin typeface="Times New Roman" panose="02020603050405020304" pitchFamily="18" charset="0"/>
            </a:endParaRPr>
          </a:p>
        </p:txBody>
      </p:sp>
      <p:sp>
        <p:nvSpPr>
          <p:cNvPr id="141345" name="Text Box 33">
            <a:extLst>
              <a:ext uri="{FF2B5EF4-FFF2-40B4-BE49-F238E27FC236}">
                <a16:creationId xmlns:a16="http://schemas.microsoft.com/office/drawing/2014/main" id="{D129FC35-BB25-4405-B1CA-0A07700B66D8}"/>
              </a:ext>
            </a:extLst>
          </p:cNvPr>
          <p:cNvSpPr txBox="1">
            <a:spLocks noChangeArrowheads="1"/>
          </p:cNvSpPr>
          <p:nvPr/>
        </p:nvSpPr>
        <p:spPr bwMode="auto">
          <a:xfrm>
            <a:off x="5105400" y="3810000"/>
            <a:ext cx="3316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b="1">
                <a:solidFill>
                  <a:srgbClr val="0000FF"/>
                </a:solidFill>
                <a:latin typeface="Times New Roman" panose="02020603050405020304" pitchFamily="18" charset="0"/>
              </a:rPr>
              <a:t>Bazơ không tan</a:t>
            </a:r>
            <a:endParaRPr lang="vi-VN" altLang="en-US" sz="2400" b="1">
              <a:solidFill>
                <a:srgbClr val="0000FF"/>
              </a:solidFill>
              <a:latin typeface="Times New Roman" panose="02020603050405020304" pitchFamily="18" charset="0"/>
            </a:endParaRPr>
          </a:p>
        </p:txBody>
      </p:sp>
      <p:sp>
        <p:nvSpPr>
          <p:cNvPr id="141346" name="Text Box 34">
            <a:extLst>
              <a:ext uri="{FF2B5EF4-FFF2-40B4-BE49-F238E27FC236}">
                <a16:creationId xmlns:a16="http://schemas.microsoft.com/office/drawing/2014/main" id="{CAEFE603-F51C-4025-9DB8-6A2BA06CE81D}"/>
              </a:ext>
            </a:extLst>
          </p:cNvPr>
          <p:cNvSpPr txBox="1">
            <a:spLocks noChangeArrowheads="1"/>
          </p:cNvSpPr>
          <p:nvPr/>
        </p:nvSpPr>
        <p:spPr bwMode="auto">
          <a:xfrm>
            <a:off x="5105400" y="5638800"/>
            <a:ext cx="243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b="1">
                <a:solidFill>
                  <a:srgbClr val="0000FF"/>
                </a:solidFill>
                <a:latin typeface="Times New Roman" panose="02020603050405020304" pitchFamily="18" charset="0"/>
              </a:rPr>
              <a:t>Dung dịch muối</a:t>
            </a:r>
            <a:endParaRPr lang="vi-VN" altLang="en-US" sz="2400" b="1">
              <a:solidFill>
                <a:srgbClr val="0000FF"/>
              </a:solidFill>
              <a:latin typeface="Times New Roman" panose="02020603050405020304" pitchFamily="18" charset="0"/>
            </a:endParaRPr>
          </a:p>
        </p:txBody>
      </p:sp>
      <p:pic>
        <p:nvPicPr>
          <p:cNvPr id="36892" name="Picture 51" descr="3">
            <a:hlinkClick r:id="rId9" action="ppaction://hlinksldjump"/>
            <a:extLst>
              <a:ext uri="{FF2B5EF4-FFF2-40B4-BE49-F238E27FC236}">
                <a16:creationId xmlns:a16="http://schemas.microsoft.com/office/drawing/2014/main" id="{41DB6614-0B58-492E-86C6-A2E227E948D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57400" y="2819400"/>
            <a:ext cx="1524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mph" presetSubtype="0" repeatCount="5000" fill="hold" grpId="0" nodeType="clickEffect">
                                  <p:stCondLst>
                                    <p:cond delay="0"/>
                                  </p:stCondLst>
                                  <p:childTnLst>
                                    <p:animClr clrSpc="hsl" dir="cw">
                                      <p:cBhvr override="childStyle">
                                        <p:cTn id="6" dur="500" fill="hold"/>
                                        <p:tgtEl>
                                          <p:spTgt spid="141345"/>
                                        </p:tgtEl>
                                        <p:attrNameLst>
                                          <p:attrName>style.color</p:attrName>
                                        </p:attrNameLst>
                                      </p:cBhvr>
                                      <p:by>
                                        <p:hsl h="7200000" s="0" l="0"/>
                                      </p:by>
                                    </p:animClr>
                                    <p:animClr clrSpc="hsl" dir="cw">
                                      <p:cBhvr>
                                        <p:cTn id="7" dur="500" fill="hold"/>
                                        <p:tgtEl>
                                          <p:spTgt spid="141345"/>
                                        </p:tgtEl>
                                        <p:attrNameLst>
                                          <p:attrName>fillcolor</p:attrName>
                                        </p:attrNameLst>
                                      </p:cBhvr>
                                      <p:by>
                                        <p:hsl h="7200000" s="0" l="0"/>
                                      </p:by>
                                    </p:animClr>
                                    <p:animClr clrSpc="hsl" dir="cw">
                                      <p:cBhvr>
                                        <p:cTn id="8" dur="500" fill="hold"/>
                                        <p:tgtEl>
                                          <p:spTgt spid="141345"/>
                                        </p:tgtEl>
                                        <p:attrNameLst>
                                          <p:attrName>stroke.color</p:attrName>
                                        </p:attrNameLst>
                                      </p:cBhvr>
                                      <p:by>
                                        <p:hsl h="7200000" s="0" l="0"/>
                                      </p:by>
                                    </p:animClr>
                                    <p:set>
                                      <p:cBhvr>
                                        <p:cTn id="9" dur="500" fill="hold"/>
                                        <p:tgtEl>
                                          <p:spTgt spid="14134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4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a:extLst>
              <a:ext uri="{FF2B5EF4-FFF2-40B4-BE49-F238E27FC236}">
                <a16:creationId xmlns:a16="http://schemas.microsoft.com/office/drawing/2014/main" id="{CC6FCA8B-9A8D-4509-AAF2-FF447E6DA2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7891" name="Line 3">
            <a:extLst>
              <a:ext uri="{FF2B5EF4-FFF2-40B4-BE49-F238E27FC236}">
                <a16:creationId xmlns:a16="http://schemas.microsoft.com/office/drawing/2014/main" id="{74335A84-6FE0-476E-AD44-148E5BC8A5DE}"/>
              </a:ext>
            </a:extLst>
          </p:cNvPr>
          <p:cNvSpPr>
            <a:spLocks noChangeShapeType="1"/>
          </p:cNvSpPr>
          <p:nvPr/>
        </p:nvSpPr>
        <p:spPr bwMode="auto">
          <a:xfrm flipV="1">
            <a:off x="1612900" y="1041400"/>
            <a:ext cx="8991600" cy="76200"/>
          </a:xfrm>
          <a:prstGeom prst="line">
            <a:avLst/>
          </a:prstGeom>
          <a:noFill/>
          <a:ln w="76200">
            <a:pattFill prst="solidDmnd">
              <a:fgClr>
                <a:srgbClr val="3ADA32"/>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892" name="Line 4">
            <a:extLst>
              <a:ext uri="{FF2B5EF4-FFF2-40B4-BE49-F238E27FC236}">
                <a16:creationId xmlns:a16="http://schemas.microsoft.com/office/drawing/2014/main" id="{6847A805-958F-4F5D-99E5-37D68B69BA34}"/>
              </a:ext>
            </a:extLst>
          </p:cNvPr>
          <p:cNvSpPr>
            <a:spLocks noChangeShapeType="1"/>
          </p:cNvSpPr>
          <p:nvPr/>
        </p:nvSpPr>
        <p:spPr bwMode="auto">
          <a:xfrm>
            <a:off x="1709738" y="6781800"/>
            <a:ext cx="8958262" cy="76200"/>
          </a:xfrm>
          <a:prstGeom prst="line">
            <a:avLst/>
          </a:prstGeom>
          <a:noFill/>
          <a:ln w="38100" cmpd="dbl">
            <a:pattFill prst="solidDmnd">
              <a:fgClr>
                <a:srgbClr val="3ADA32"/>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895" name="Line 7">
            <a:extLst>
              <a:ext uri="{FF2B5EF4-FFF2-40B4-BE49-F238E27FC236}">
                <a16:creationId xmlns:a16="http://schemas.microsoft.com/office/drawing/2014/main" id="{AD0C8E70-3AC3-400B-9BBF-9EC270193537}"/>
              </a:ext>
            </a:extLst>
          </p:cNvPr>
          <p:cNvSpPr>
            <a:spLocks noChangeShapeType="1"/>
          </p:cNvSpPr>
          <p:nvPr/>
        </p:nvSpPr>
        <p:spPr bwMode="auto">
          <a:xfrm flipV="1">
            <a:off x="1612900" y="1041400"/>
            <a:ext cx="8991600" cy="76200"/>
          </a:xfrm>
          <a:prstGeom prst="line">
            <a:avLst/>
          </a:prstGeom>
          <a:noFill/>
          <a:ln w="76200">
            <a:pattFill prst="solidDmnd">
              <a:fgClr>
                <a:srgbClr val="3ADA32"/>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896" name="Line 8">
            <a:extLst>
              <a:ext uri="{FF2B5EF4-FFF2-40B4-BE49-F238E27FC236}">
                <a16:creationId xmlns:a16="http://schemas.microsoft.com/office/drawing/2014/main" id="{0C981668-F006-4FED-99FD-596721B7363C}"/>
              </a:ext>
            </a:extLst>
          </p:cNvPr>
          <p:cNvSpPr>
            <a:spLocks noChangeShapeType="1"/>
          </p:cNvSpPr>
          <p:nvPr/>
        </p:nvSpPr>
        <p:spPr bwMode="auto">
          <a:xfrm>
            <a:off x="1709738" y="6781800"/>
            <a:ext cx="8958262" cy="76200"/>
          </a:xfrm>
          <a:prstGeom prst="line">
            <a:avLst/>
          </a:prstGeom>
          <a:noFill/>
          <a:ln w="38100" cmpd="dbl">
            <a:pattFill prst="solidDmnd">
              <a:fgClr>
                <a:srgbClr val="3ADA32"/>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37898" name="Picture 4" descr="Graphic3_2">
            <a:extLst>
              <a:ext uri="{FF2B5EF4-FFF2-40B4-BE49-F238E27FC236}">
                <a16:creationId xmlns:a16="http://schemas.microsoft.com/office/drawing/2014/main" id="{9A492E89-15DB-4285-9B5A-8F25A7D1A2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219200"/>
            <a:ext cx="6400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899" name="Group 18">
            <a:extLst>
              <a:ext uri="{FF2B5EF4-FFF2-40B4-BE49-F238E27FC236}">
                <a16:creationId xmlns:a16="http://schemas.microsoft.com/office/drawing/2014/main" id="{481F7F76-F21B-4B64-9963-F57365B5E43C}"/>
              </a:ext>
            </a:extLst>
          </p:cNvPr>
          <p:cNvGrpSpPr>
            <a:grpSpLocks/>
          </p:cNvGrpSpPr>
          <p:nvPr/>
        </p:nvGrpSpPr>
        <p:grpSpPr bwMode="auto">
          <a:xfrm>
            <a:off x="4321175" y="2590801"/>
            <a:ext cx="4419600" cy="696913"/>
            <a:chOff x="2256" y="288"/>
            <a:chExt cx="3156" cy="780"/>
          </a:xfrm>
        </p:grpSpPr>
        <p:pic>
          <p:nvPicPr>
            <p:cNvPr id="37900" name="Picture 10" descr="A2">
              <a:extLst>
                <a:ext uri="{FF2B5EF4-FFF2-40B4-BE49-F238E27FC236}">
                  <a16:creationId xmlns:a16="http://schemas.microsoft.com/office/drawing/2014/main" id="{2A729400-93B7-406D-B8C0-3A846E0666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6" y="336"/>
              <a:ext cx="408"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1" name="Picture 14" descr="Graphic2">
              <a:extLst>
                <a:ext uri="{FF2B5EF4-FFF2-40B4-BE49-F238E27FC236}">
                  <a16:creationId xmlns:a16="http://schemas.microsoft.com/office/drawing/2014/main" id="{4AC51A57-45CA-4889-AFA2-5BF603AE4C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8" y="288"/>
              <a:ext cx="2724" cy="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7902" name="Group 19">
            <a:extLst>
              <a:ext uri="{FF2B5EF4-FFF2-40B4-BE49-F238E27FC236}">
                <a16:creationId xmlns:a16="http://schemas.microsoft.com/office/drawing/2014/main" id="{78D53A68-3940-435F-BEC9-631A5A180FFD}"/>
              </a:ext>
            </a:extLst>
          </p:cNvPr>
          <p:cNvGrpSpPr>
            <a:grpSpLocks/>
          </p:cNvGrpSpPr>
          <p:nvPr/>
        </p:nvGrpSpPr>
        <p:grpSpPr bwMode="auto">
          <a:xfrm>
            <a:off x="4321175" y="3563938"/>
            <a:ext cx="4419600" cy="641350"/>
            <a:chOff x="2256" y="1200"/>
            <a:chExt cx="3156" cy="780"/>
          </a:xfrm>
        </p:grpSpPr>
        <p:pic>
          <p:nvPicPr>
            <p:cNvPr id="37903" name="Picture 13" descr="B">
              <a:extLst>
                <a:ext uri="{FF2B5EF4-FFF2-40B4-BE49-F238E27FC236}">
                  <a16:creationId xmlns:a16="http://schemas.microsoft.com/office/drawing/2014/main" id="{2D81AF31-CE2F-48B5-B58B-C2FB533B7D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56" y="1248"/>
              <a:ext cx="420" cy="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4" name="Picture 15" descr="Graphic2">
              <a:extLst>
                <a:ext uri="{FF2B5EF4-FFF2-40B4-BE49-F238E27FC236}">
                  <a16:creationId xmlns:a16="http://schemas.microsoft.com/office/drawing/2014/main" id="{2B87A142-A17E-47FB-965B-C7558D6A0F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8" y="1200"/>
              <a:ext cx="2724" cy="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20">
            <a:extLst>
              <a:ext uri="{FF2B5EF4-FFF2-40B4-BE49-F238E27FC236}">
                <a16:creationId xmlns:a16="http://schemas.microsoft.com/office/drawing/2014/main" id="{D2AE3181-CC72-44E1-8AD9-8685F89DA98E}"/>
              </a:ext>
            </a:extLst>
          </p:cNvPr>
          <p:cNvGrpSpPr>
            <a:grpSpLocks/>
          </p:cNvGrpSpPr>
          <p:nvPr/>
        </p:nvGrpSpPr>
        <p:grpSpPr bwMode="auto">
          <a:xfrm>
            <a:off x="4321175" y="4478338"/>
            <a:ext cx="4419600" cy="696912"/>
            <a:chOff x="2304" y="2208"/>
            <a:chExt cx="3156" cy="780"/>
          </a:xfrm>
        </p:grpSpPr>
        <p:pic>
          <p:nvPicPr>
            <p:cNvPr id="37906" name="Picture 11" descr="A3">
              <a:extLst>
                <a:ext uri="{FF2B5EF4-FFF2-40B4-BE49-F238E27FC236}">
                  <a16:creationId xmlns:a16="http://schemas.microsoft.com/office/drawing/2014/main" id="{2FF29699-D5FA-499A-AA07-CFF212B45DC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04" y="2256"/>
              <a:ext cx="396"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7" name="Picture 16" descr="Graphic2">
              <a:extLst>
                <a:ext uri="{FF2B5EF4-FFF2-40B4-BE49-F238E27FC236}">
                  <a16:creationId xmlns:a16="http://schemas.microsoft.com/office/drawing/2014/main" id="{4BAC1427-2010-4F14-81A7-8D2EBB5D5D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36" y="2208"/>
              <a:ext cx="2724" cy="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7908" name="Group 21">
            <a:extLst>
              <a:ext uri="{FF2B5EF4-FFF2-40B4-BE49-F238E27FC236}">
                <a16:creationId xmlns:a16="http://schemas.microsoft.com/office/drawing/2014/main" id="{3369D881-57D2-418F-A817-B2FED8E20839}"/>
              </a:ext>
            </a:extLst>
          </p:cNvPr>
          <p:cNvGrpSpPr>
            <a:grpSpLocks/>
          </p:cNvGrpSpPr>
          <p:nvPr/>
        </p:nvGrpSpPr>
        <p:grpSpPr bwMode="auto">
          <a:xfrm>
            <a:off x="4397376" y="5468938"/>
            <a:ext cx="4365625" cy="762000"/>
            <a:chOff x="2304" y="3168"/>
            <a:chExt cx="3108" cy="780"/>
          </a:xfrm>
        </p:grpSpPr>
        <p:pic>
          <p:nvPicPr>
            <p:cNvPr id="37909" name="Picture 12" descr="A4">
              <a:extLst>
                <a:ext uri="{FF2B5EF4-FFF2-40B4-BE49-F238E27FC236}">
                  <a16:creationId xmlns:a16="http://schemas.microsoft.com/office/drawing/2014/main" id="{E0CF7C3B-052D-44B2-B7F4-FCED7CA4453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04" y="3264"/>
              <a:ext cx="378" cy="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10" name="Picture 17" descr="Graphic2">
              <a:extLst>
                <a:ext uri="{FF2B5EF4-FFF2-40B4-BE49-F238E27FC236}">
                  <a16:creationId xmlns:a16="http://schemas.microsoft.com/office/drawing/2014/main" id="{A7B4E178-479E-4E44-A51E-92E583071F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8" y="3168"/>
              <a:ext cx="2724" cy="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2358" name="Text Box 22">
            <a:extLst>
              <a:ext uri="{FF2B5EF4-FFF2-40B4-BE49-F238E27FC236}">
                <a16:creationId xmlns:a16="http://schemas.microsoft.com/office/drawing/2014/main" id="{43A6C97C-8888-48CD-B03F-04CF217C158A}"/>
              </a:ext>
            </a:extLst>
          </p:cNvPr>
          <p:cNvSpPr txBox="1">
            <a:spLocks noChangeArrowheads="1"/>
          </p:cNvSpPr>
          <p:nvPr/>
        </p:nvSpPr>
        <p:spPr bwMode="auto">
          <a:xfrm>
            <a:off x="4648200" y="1447800"/>
            <a:ext cx="579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b="1">
                <a:solidFill>
                  <a:srgbClr val="0000FF"/>
                </a:solidFill>
                <a:latin typeface="Times New Roman" panose="02020603050405020304" pitchFamily="18" charset="0"/>
              </a:rPr>
              <a:t>Fe tác dụng được với những chất nào sau</a:t>
            </a:r>
            <a:endParaRPr lang="vi-VN" altLang="en-US" sz="2400" b="1">
              <a:latin typeface="Times New Roman" panose="02020603050405020304" pitchFamily="18" charset="0"/>
            </a:endParaRPr>
          </a:p>
        </p:txBody>
      </p:sp>
      <p:sp>
        <p:nvSpPr>
          <p:cNvPr id="142361" name="Text Box 25">
            <a:extLst>
              <a:ext uri="{FF2B5EF4-FFF2-40B4-BE49-F238E27FC236}">
                <a16:creationId xmlns:a16="http://schemas.microsoft.com/office/drawing/2014/main" id="{A67C7012-42BB-4BFF-926D-2C6A62929C22}"/>
              </a:ext>
            </a:extLst>
          </p:cNvPr>
          <p:cNvSpPr txBox="1">
            <a:spLocks noChangeArrowheads="1"/>
          </p:cNvSpPr>
          <p:nvPr/>
        </p:nvSpPr>
        <p:spPr bwMode="auto">
          <a:xfrm>
            <a:off x="5334000" y="4495800"/>
            <a:ext cx="396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b="1">
                <a:solidFill>
                  <a:srgbClr val="0000FF"/>
                </a:solidFill>
                <a:latin typeface="Times New Roman" panose="02020603050405020304" pitchFamily="18" charset="0"/>
              </a:rPr>
              <a:t>Dung dịch CuSO</a:t>
            </a:r>
            <a:r>
              <a:rPr lang="en-US" altLang="en-US" sz="2400" b="1" baseline="-25000">
                <a:solidFill>
                  <a:srgbClr val="0000FF"/>
                </a:solidFill>
                <a:latin typeface="Times New Roman" panose="02020603050405020304" pitchFamily="18" charset="0"/>
              </a:rPr>
              <a:t>4</a:t>
            </a:r>
            <a:endParaRPr lang="vi-VN" altLang="en-US" sz="2400" b="1">
              <a:solidFill>
                <a:srgbClr val="0000FF"/>
              </a:solidFill>
              <a:latin typeface="Times New Roman" panose="02020603050405020304" pitchFamily="18" charset="0"/>
            </a:endParaRPr>
          </a:p>
        </p:txBody>
      </p:sp>
      <p:sp>
        <p:nvSpPr>
          <p:cNvPr id="142362" name="Text Box 26">
            <a:extLst>
              <a:ext uri="{FF2B5EF4-FFF2-40B4-BE49-F238E27FC236}">
                <a16:creationId xmlns:a16="http://schemas.microsoft.com/office/drawing/2014/main" id="{D18354C3-B134-4745-9612-20E9C8B6BD3E}"/>
              </a:ext>
            </a:extLst>
          </p:cNvPr>
          <p:cNvSpPr txBox="1">
            <a:spLocks noChangeArrowheads="1"/>
          </p:cNvSpPr>
          <p:nvPr/>
        </p:nvSpPr>
        <p:spPr bwMode="auto">
          <a:xfrm>
            <a:off x="5257800" y="5562600"/>
            <a:ext cx="396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b="1">
                <a:solidFill>
                  <a:srgbClr val="0000FF"/>
                </a:solidFill>
                <a:latin typeface="Times New Roman" panose="02020603050405020304" pitchFamily="18" charset="0"/>
              </a:rPr>
              <a:t>Cả A, B, C</a:t>
            </a:r>
            <a:endParaRPr lang="vi-VN" altLang="en-US" sz="2400" b="1">
              <a:solidFill>
                <a:srgbClr val="0000FF"/>
              </a:solidFill>
              <a:latin typeface="Times New Roman" panose="02020603050405020304" pitchFamily="18" charset="0"/>
            </a:endParaRPr>
          </a:p>
        </p:txBody>
      </p:sp>
      <p:pic>
        <p:nvPicPr>
          <p:cNvPr id="37914" name="Picture 37" descr="4">
            <a:hlinkClick r:id="rId9" action="ppaction://hlinksldjump"/>
            <a:extLst>
              <a:ext uri="{FF2B5EF4-FFF2-40B4-BE49-F238E27FC236}">
                <a16:creationId xmlns:a16="http://schemas.microsoft.com/office/drawing/2014/main" id="{32F5C1C0-9B7E-4332-A674-3593DC3332D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86000" y="3048000"/>
            <a:ext cx="1524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75" name="Text Box 39">
            <a:extLst>
              <a:ext uri="{FF2B5EF4-FFF2-40B4-BE49-F238E27FC236}">
                <a16:creationId xmlns:a16="http://schemas.microsoft.com/office/drawing/2014/main" id="{14084134-1127-4B17-A829-18A6BB5C2100}"/>
              </a:ext>
            </a:extLst>
          </p:cNvPr>
          <p:cNvSpPr txBox="1">
            <a:spLocks noChangeArrowheads="1"/>
          </p:cNvSpPr>
          <p:nvPr/>
        </p:nvSpPr>
        <p:spPr bwMode="auto">
          <a:xfrm>
            <a:off x="5257800" y="3581400"/>
            <a:ext cx="251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b="1">
                <a:solidFill>
                  <a:srgbClr val="0000FF"/>
                </a:solidFill>
                <a:latin typeface="Times New Roman" panose="02020603050405020304" pitchFamily="18" charset="0"/>
                <a:cs typeface="Times New Roman" panose="02020603050405020304" pitchFamily="18" charset="0"/>
              </a:rPr>
              <a:t>S</a:t>
            </a:r>
            <a:endParaRPr lang="vi-VN" altLang="en-US" sz="2400" b="1" baseline="-25000">
              <a:solidFill>
                <a:srgbClr val="0000FF"/>
              </a:solidFill>
              <a:latin typeface="Times New Roman" panose="02020603050405020304" pitchFamily="18" charset="0"/>
            </a:endParaRPr>
          </a:p>
        </p:txBody>
      </p:sp>
      <p:sp>
        <p:nvSpPr>
          <p:cNvPr id="142376" name="Rectangle 40">
            <a:extLst>
              <a:ext uri="{FF2B5EF4-FFF2-40B4-BE49-F238E27FC236}">
                <a16:creationId xmlns:a16="http://schemas.microsoft.com/office/drawing/2014/main" id="{ABEFEF67-9820-4581-972E-F34D55B689C1}"/>
              </a:ext>
            </a:extLst>
          </p:cNvPr>
          <p:cNvSpPr>
            <a:spLocks noChangeArrowheads="1"/>
          </p:cNvSpPr>
          <p:nvPr/>
        </p:nvSpPr>
        <p:spPr bwMode="auto">
          <a:xfrm>
            <a:off x="4114800" y="31242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a:latin typeface="Times New Roman" panose="02020603050405020304" pitchFamily="18" charset="0"/>
              </a:rPr>
              <a:t> </a:t>
            </a:r>
            <a:endParaRPr lang="vi-VN" altLang="en-US" sz="2400">
              <a:latin typeface="Times New Roman" panose="02020603050405020304" pitchFamily="18" charset="0"/>
            </a:endParaRPr>
          </a:p>
        </p:txBody>
      </p:sp>
      <p:sp>
        <p:nvSpPr>
          <p:cNvPr id="2" name="Text Box 39">
            <a:extLst>
              <a:ext uri="{FF2B5EF4-FFF2-40B4-BE49-F238E27FC236}">
                <a16:creationId xmlns:a16="http://schemas.microsoft.com/office/drawing/2014/main" id="{F356AD5D-E19D-4A36-8AA7-1CF6ADB78CB5}"/>
              </a:ext>
            </a:extLst>
          </p:cNvPr>
          <p:cNvSpPr txBox="1">
            <a:spLocks noChangeArrowheads="1"/>
          </p:cNvSpPr>
          <p:nvPr/>
        </p:nvSpPr>
        <p:spPr bwMode="auto">
          <a:xfrm>
            <a:off x="5257800" y="2667000"/>
            <a:ext cx="251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b="1">
                <a:solidFill>
                  <a:srgbClr val="0000FF"/>
                </a:solidFill>
                <a:latin typeface="Times New Roman" panose="02020603050405020304" pitchFamily="18" charset="0"/>
                <a:cs typeface="Times New Roman" panose="02020603050405020304" pitchFamily="18" charset="0"/>
              </a:rPr>
              <a:t>Cl</a:t>
            </a:r>
            <a:r>
              <a:rPr lang="en-US" altLang="en-US" sz="2400" b="1" baseline="-25000">
                <a:solidFill>
                  <a:srgbClr val="0000FF"/>
                </a:solidFill>
                <a:latin typeface="Times New Roman" panose="02020603050405020304" pitchFamily="18" charset="0"/>
                <a:cs typeface="Times New Roman" panose="02020603050405020304" pitchFamily="18" charset="0"/>
              </a:rPr>
              <a:t>2</a:t>
            </a:r>
            <a:endParaRPr lang="vi-VN" altLang="en-US" sz="2400" b="1" baseline="-25000">
              <a:solidFill>
                <a:srgbClr val="0000FF"/>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mph" presetSubtype="0" repeatCount="5000" fill="hold" grpId="0" nodeType="clickEffect">
                                  <p:stCondLst>
                                    <p:cond delay="0"/>
                                  </p:stCondLst>
                                  <p:childTnLst>
                                    <p:animClr clrSpc="hsl" dir="cw">
                                      <p:cBhvr override="childStyle">
                                        <p:cTn id="6" dur="500" fill="hold"/>
                                        <p:tgtEl>
                                          <p:spTgt spid="142362"/>
                                        </p:tgtEl>
                                        <p:attrNameLst>
                                          <p:attrName>style.color</p:attrName>
                                        </p:attrNameLst>
                                      </p:cBhvr>
                                      <p:by>
                                        <p:hsl h="7200000" s="0" l="0"/>
                                      </p:by>
                                    </p:animClr>
                                    <p:animClr clrSpc="hsl" dir="cw">
                                      <p:cBhvr>
                                        <p:cTn id="7" dur="500" fill="hold"/>
                                        <p:tgtEl>
                                          <p:spTgt spid="142362"/>
                                        </p:tgtEl>
                                        <p:attrNameLst>
                                          <p:attrName>fillcolor</p:attrName>
                                        </p:attrNameLst>
                                      </p:cBhvr>
                                      <p:by>
                                        <p:hsl h="7200000" s="0" l="0"/>
                                      </p:by>
                                    </p:animClr>
                                    <p:animClr clrSpc="hsl" dir="cw">
                                      <p:cBhvr>
                                        <p:cTn id="8" dur="500" fill="hold"/>
                                        <p:tgtEl>
                                          <p:spTgt spid="142362"/>
                                        </p:tgtEl>
                                        <p:attrNameLst>
                                          <p:attrName>stroke.color</p:attrName>
                                        </p:attrNameLst>
                                      </p:cBhvr>
                                      <p:by>
                                        <p:hsl h="7200000" s="0" l="0"/>
                                      </p:by>
                                    </p:animClr>
                                    <p:set>
                                      <p:cBhvr>
                                        <p:cTn id="9" dur="500" fill="hold"/>
                                        <p:tgtEl>
                                          <p:spTgt spid="14236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62"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grpSp>
        <p:nvGrpSpPr>
          <p:cNvPr id="156" name="Group 155">
            <a:extLst>
              <a:ext uri="{FF2B5EF4-FFF2-40B4-BE49-F238E27FC236}">
                <a16:creationId xmlns:a16="http://schemas.microsoft.com/office/drawing/2014/main" id="{A57C7851-0748-4521-9B29-A291AB9D21AB}"/>
              </a:ext>
            </a:extLst>
          </p:cNvPr>
          <p:cNvGrpSpPr/>
          <p:nvPr/>
        </p:nvGrpSpPr>
        <p:grpSpPr>
          <a:xfrm>
            <a:off x="3759200" y="1101712"/>
            <a:ext cx="4673600" cy="4654576"/>
            <a:chOff x="4629531" y="1968500"/>
            <a:chExt cx="2932938" cy="2921000"/>
          </a:xfrm>
          <a:solidFill>
            <a:schemeClr val="accent4"/>
          </a:solidFill>
        </p:grpSpPr>
        <p:sp>
          <p:nvSpPr>
            <p:cNvPr id="4" name="Freeform 32">
              <a:extLst>
                <a:ext uri="{FF2B5EF4-FFF2-40B4-BE49-F238E27FC236}">
                  <a16:creationId xmlns:a16="http://schemas.microsoft.com/office/drawing/2014/main" id="{525D2638-D805-44C7-804F-0508F92CA416}"/>
                </a:ext>
              </a:extLst>
            </p:cNvPr>
            <p:cNvSpPr>
              <a:spLocks/>
            </p:cNvSpPr>
            <p:nvPr/>
          </p:nvSpPr>
          <p:spPr bwMode="auto">
            <a:xfrm>
              <a:off x="6046255" y="1968500"/>
              <a:ext cx="99489" cy="1460500"/>
            </a:xfrm>
            <a:custGeom>
              <a:avLst/>
              <a:gdLst>
                <a:gd name="T0" fmla="*/ 50 w 50"/>
                <a:gd name="T1" fmla="*/ 0 h 734"/>
                <a:gd name="T2" fmla="*/ 22 w 50"/>
                <a:gd name="T3" fmla="*/ 734 h 734"/>
                <a:gd name="T4" fmla="*/ 0 w 50"/>
                <a:gd name="T5" fmla="*/ 0 h 734"/>
                <a:gd name="T6" fmla="*/ 50 w 50"/>
                <a:gd name="T7" fmla="*/ 0 h 734"/>
              </a:gdLst>
              <a:ahLst/>
              <a:cxnLst>
                <a:cxn ang="0">
                  <a:pos x="T0" y="T1"/>
                </a:cxn>
                <a:cxn ang="0">
                  <a:pos x="T2" y="T3"/>
                </a:cxn>
                <a:cxn ang="0">
                  <a:pos x="T4" y="T5"/>
                </a:cxn>
                <a:cxn ang="0">
                  <a:pos x="T6" y="T7"/>
                </a:cxn>
              </a:cxnLst>
              <a:rect l="0" t="0" r="r" b="b"/>
              <a:pathLst>
                <a:path w="50" h="734">
                  <a:moveTo>
                    <a:pt x="50" y="0"/>
                  </a:moveTo>
                  <a:lnTo>
                    <a:pt x="22" y="734"/>
                  </a:lnTo>
                  <a:lnTo>
                    <a:pt x="0" y="0"/>
                  </a:lnTo>
                  <a:lnTo>
                    <a:pt x="50"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5" name="Freeform 33">
              <a:extLst>
                <a:ext uri="{FF2B5EF4-FFF2-40B4-BE49-F238E27FC236}">
                  <a16:creationId xmlns:a16="http://schemas.microsoft.com/office/drawing/2014/main" id="{0D8AD9A8-9150-4775-8551-95BD48003946}"/>
                </a:ext>
              </a:extLst>
            </p:cNvPr>
            <p:cNvSpPr>
              <a:spLocks/>
            </p:cNvSpPr>
            <p:nvPr/>
          </p:nvSpPr>
          <p:spPr bwMode="auto">
            <a:xfrm>
              <a:off x="5674166" y="1996357"/>
              <a:ext cx="415866" cy="1432643"/>
            </a:xfrm>
            <a:custGeom>
              <a:avLst/>
              <a:gdLst>
                <a:gd name="T0" fmla="*/ 43 w 209"/>
                <a:gd name="T1" fmla="*/ 0 h 720"/>
                <a:gd name="T2" fmla="*/ 209 w 209"/>
                <a:gd name="T3" fmla="*/ 720 h 720"/>
                <a:gd name="T4" fmla="*/ 0 w 209"/>
                <a:gd name="T5" fmla="*/ 15 h 720"/>
                <a:gd name="T6" fmla="*/ 43 w 209"/>
                <a:gd name="T7" fmla="*/ 0 h 720"/>
              </a:gdLst>
              <a:ahLst/>
              <a:cxnLst>
                <a:cxn ang="0">
                  <a:pos x="T0" y="T1"/>
                </a:cxn>
                <a:cxn ang="0">
                  <a:pos x="T2" y="T3"/>
                </a:cxn>
                <a:cxn ang="0">
                  <a:pos x="T4" y="T5"/>
                </a:cxn>
                <a:cxn ang="0">
                  <a:pos x="T6" y="T7"/>
                </a:cxn>
              </a:cxnLst>
              <a:rect l="0" t="0" r="r" b="b"/>
              <a:pathLst>
                <a:path w="209" h="720">
                  <a:moveTo>
                    <a:pt x="43" y="0"/>
                  </a:moveTo>
                  <a:lnTo>
                    <a:pt x="209" y="720"/>
                  </a:lnTo>
                  <a:lnTo>
                    <a:pt x="0" y="15"/>
                  </a:lnTo>
                  <a:lnTo>
                    <a:pt x="43"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6" name="Freeform 34">
              <a:extLst>
                <a:ext uri="{FF2B5EF4-FFF2-40B4-BE49-F238E27FC236}">
                  <a16:creationId xmlns:a16="http://schemas.microsoft.com/office/drawing/2014/main" id="{B34DA3A9-96A6-4D81-94FF-2C12E005753C}"/>
                </a:ext>
              </a:extLst>
            </p:cNvPr>
            <p:cNvSpPr>
              <a:spLocks/>
            </p:cNvSpPr>
            <p:nvPr/>
          </p:nvSpPr>
          <p:spPr bwMode="auto">
            <a:xfrm>
              <a:off x="5329933" y="2139621"/>
              <a:ext cx="760097" cy="1289379"/>
            </a:xfrm>
            <a:custGeom>
              <a:avLst/>
              <a:gdLst>
                <a:gd name="T0" fmla="*/ 36 w 382"/>
                <a:gd name="T1" fmla="*/ 0 h 648"/>
                <a:gd name="T2" fmla="*/ 382 w 382"/>
                <a:gd name="T3" fmla="*/ 648 h 648"/>
                <a:gd name="T4" fmla="*/ 0 w 382"/>
                <a:gd name="T5" fmla="*/ 22 h 648"/>
                <a:gd name="T6" fmla="*/ 36 w 382"/>
                <a:gd name="T7" fmla="*/ 0 h 648"/>
              </a:gdLst>
              <a:ahLst/>
              <a:cxnLst>
                <a:cxn ang="0">
                  <a:pos x="T0" y="T1"/>
                </a:cxn>
                <a:cxn ang="0">
                  <a:pos x="T2" y="T3"/>
                </a:cxn>
                <a:cxn ang="0">
                  <a:pos x="T4" y="T5"/>
                </a:cxn>
                <a:cxn ang="0">
                  <a:pos x="T6" y="T7"/>
                </a:cxn>
              </a:cxnLst>
              <a:rect l="0" t="0" r="r" b="b"/>
              <a:pathLst>
                <a:path w="382" h="648">
                  <a:moveTo>
                    <a:pt x="36" y="0"/>
                  </a:moveTo>
                  <a:lnTo>
                    <a:pt x="382" y="648"/>
                  </a:lnTo>
                  <a:lnTo>
                    <a:pt x="0" y="22"/>
                  </a:lnTo>
                  <a:lnTo>
                    <a:pt x="36"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7" name="Freeform 35">
              <a:extLst>
                <a:ext uri="{FF2B5EF4-FFF2-40B4-BE49-F238E27FC236}">
                  <a16:creationId xmlns:a16="http://schemas.microsoft.com/office/drawing/2014/main" id="{D9380504-9BBB-4B33-B84F-045C32FA43E9}"/>
                </a:ext>
              </a:extLst>
            </p:cNvPr>
            <p:cNvSpPr>
              <a:spLocks/>
            </p:cNvSpPr>
            <p:nvPr/>
          </p:nvSpPr>
          <p:spPr bwMode="auto">
            <a:xfrm>
              <a:off x="5031467" y="2354518"/>
              <a:ext cx="1058565" cy="1074482"/>
            </a:xfrm>
            <a:custGeom>
              <a:avLst/>
              <a:gdLst>
                <a:gd name="T0" fmla="*/ 28 w 532"/>
                <a:gd name="T1" fmla="*/ 0 h 540"/>
                <a:gd name="T2" fmla="*/ 532 w 532"/>
                <a:gd name="T3" fmla="*/ 540 h 540"/>
                <a:gd name="T4" fmla="*/ 0 w 532"/>
                <a:gd name="T5" fmla="*/ 36 h 540"/>
                <a:gd name="T6" fmla="*/ 28 w 532"/>
                <a:gd name="T7" fmla="*/ 0 h 540"/>
              </a:gdLst>
              <a:ahLst/>
              <a:cxnLst>
                <a:cxn ang="0">
                  <a:pos x="T0" y="T1"/>
                </a:cxn>
                <a:cxn ang="0">
                  <a:pos x="T2" y="T3"/>
                </a:cxn>
                <a:cxn ang="0">
                  <a:pos x="T4" y="T5"/>
                </a:cxn>
                <a:cxn ang="0">
                  <a:pos x="T6" y="T7"/>
                </a:cxn>
              </a:cxnLst>
              <a:rect l="0" t="0" r="r" b="b"/>
              <a:pathLst>
                <a:path w="532" h="540">
                  <a:moveTo>
                    <a:pt x="28" y="0"/>
                  </a:moveTo>
                  <a:lnTo>
                    <a:pt x="532" y="540"/>
                  </a:lnTo>
                  <a:lnTo>
                    <a:pt x="0" y="36"/>
                  </a:lnTo>
                  <a:lnTo>
                    <a:pt x="28"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8" name="Freeform 36">
              <a:extLst>
                <a:ext uri="{FF2B5EF4-FFF2-40B4-BE49-F238E27FC236}">
                  <a16:creationId xmlns:a16="http://schemas.microsoft.com/office/drawing/2014/main" id="{E96ACCB9-0B8F-49E3-B09D-4CFDE6E7EBA5}"/>
                </a:ext>
              </a:extLst>
            </p:cNvPr>
            <p:cNvSpPr>
              <a:spLocks/>
            </p:cNvSpPr>
            <p:nvPr/>
          </p:nvSpPr>
          <p:spPr bwMode="auto">
            <a:xfrm>
              <a:off x="4800651" y="2654974"/>
              <a:ext cx="1289380" cy="774026"/>
            </a:xfrm>
            <a:custGeom>
              <a:avLst/>
              <a:gdLst>
                <a:gd name="T0" fmla="*/ 29 w 648"/>
                <a:gd name="T1" fmla="*/ 0 h 389"/>
                <a:gd name="T2" fmla="*/ 648 w 648"/>
                <a:gd name="T3" fmla="*/ 389 h 389"/>
                <a:gd name="T4" fmla="*/ 0 w 648"/>
                <a:gd name="T5" fmla="*/ 43 h 389"/>
                <a:gd name="T6" fmla="*/ 29 w 648"/>
                <a:gd name="T7" fmla="*/ 0 h 389"/>
              </a:gdLst>
              <a:ahLst/>
              <a:cxnLst>
                <a:cxn ang="0">
                  <a:pos x="T0" y="T1"/>
                </a:cxn>
                <a:cxn ang="0">
                  <a:pos x="T2" y="T3"/>
                </a:cxn>
                <a:cxn ang="0">
                  <a:pos x="T4" y="T5"/>
                </a:cxn>
                <a:cxn ang="0">
                  <a:pos x="T6" y="T7"/>
                </a:cxn>
              </a:cxnLst>
              <a:rect l="0" t="0" r="r" b="b"/>
              <a:pathLst>
                <a:path w="648" h="389">
                  <a:moveTo>
                    <a:pt x="29" y="0"/>
                  </a:moveTo>
                  <a:lnTo>
                    <a:pt x="648" y="389"/>
                  </a:lnTo>
                  <a:lnTo>
                    <a:pt x="0" y="43"/>
                  </a:lnTo>
                  <a:lnTo>
                    <a:pt x="29"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 name="Freeform 37">
              <a:extLst>
                <a:ext uri="{FF2B5EF4-FFF2-40B4-BE49-F238E27FC236}">
                  <a16:creationId xmlns:a16="http://schemas.microsoft.com/office/drawing/2014/main" id="{4DF4953F-FE14-4674-A730-CBA35E5027B0}"/>
                </a:ext>
              </a:extLst>
            </p:cNvPr>
            <p:cNvSpPr>
              <a:spLocks/>
            </p:cNvSpPr>
            <p:nvPr/>
          </p:nvSpPr>
          <p:spPr bwMode="auto">
            <a:xfrm>
              <a:off x="4673305" y="2999207"/>
              <a:ext cx="1416726" cy="429793"/>
            </a:xfrm>
            <a:custGeom>
              <a:avLst/>
              <a:gdLst>
                <a:gd name="T0" fmla="*/ 14 w 712"/>
                <a:gd name="T1" fmla="*/ 0 h 216"/>
                <a:gd name="T2" fmla="*/ 712 w 712"/>
                <a:gd name="T3" fmla="*/ 216 h 216"/>
                <a:gd name="T4" fmla="*/ 0 w 712"/>
                <a:gd name="T5" fmla="*/ 50 h 216"/>
                <a:gd name="T6" fmla="*/ 14 w 712"/>
                <a:gd name="T7" fmla="*/ 0 h 216"/>
              </a:gdLst>
              <a:ahLst/>
              <a:cxnLst>
                <a:cxn ang="0">
                  <a:pos x="T0" y="T1"/>
                </a:cxn>
                <a:cxn ang="0">
                  <a:pos x="T2" y="T3"/>
                </a:cxn>
                <a:cxn ang="0">
                  <a:pos x="T4" y="T5"/>
                </a:cxn>
                <a:cxn ang="0">
                  <a:pos x="T6" y="T7"/>
                </a:cxn>
              </a:cxnLst>
              <a:rect l="0" t="0" r="r" b="b"/>
              <a:pathLst>
                <a:path w="712" h="216">
                  <a:moveTo>
                    <a:pt x="14" y="0"/>
                  </a:moveTo>
                  <a:lnTo>
                    <a:pt x="712" y="216"/>
                  </a:lnTo>
                  <a:lnTo>
                    <a:pt x="0" y="50"/>
                  </a:lnTo>
                  <a:lnTo>
                    <a:pt x="14"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 name="Freeform 38">
              <a:extLst>
                <a:ext uri="{FF2B5EF4-FFF2-40B4-BE49-F238E27FC236}">
                  <a16:creationId xmlns:a16="http://schemas.microsoft.com/office/drawing/2014/main" id="{07327610-75AB-48A7-908D-5DB152C3F1E1}"/>
                </a:ext>
              </a:extLst>
            </p:cNvPr>
            <p:cNvSpPr>
              <a:spLocks/>
            </p:cNvSpPr>
            <p:nvPr/>
          </p:nvSpPr>
          <p:spPr bwMode="auto">
            <a:xfrm>
              <a:off x="4629531" y="3385225"/>
              <a:ext cx="1460501" cy="85561"/>
            </a:xfrm>
            <a:custGeom>
              <a:avLst/>
              <a:gdLst>
                <a:gd name="T0" fmla="*/ 0 w 734"/>
                <a:gd name="T1" fmla="*/ 0 h 43"/>
                <a:gd name="T2" fmla="*/ 734 w 734"/>
                <a:gd name="T3" fmla="*/ 22 h 43"/>
                <a:gd name="T4" fmla="*/ 0 w 734"/>
                <a:gd name="T5" fmla="*/ 43 h 43"/>
                <a:gd name="T6" fmla="*/ 0 w 734"/>
                <a:gd name="T7" fmla="*/ 0 h 43"/>
              </a:gdLst>
              <a:ahLst/>
              <a:cxnLst>
                <a:cxn ang="0">
                  <a:pos x="T0" y="T1"/>
                </a:cxn>
                <a:cxn ang="0">
                  <a:pos x="T2" y="T3"/>
                </a:cxn>
                <a:cxn ang="0">
                  <a:pos x="T4" y="T5"/>
                </a:cxn>
                <a:cxn ang="0">
                  <a:pos x="T6" y="T7"/>
                </a:cxn>
              </a:cxnLst>
              <a:rect l="0" t="0" r="r" b="b"/>
              <a:pathLst>
                <a:path w="734" h="43">
                  <a:moveTo>
                    <a:pt x="0" y="0"/>
                  </a:moveTo>
                  <a:lnTo>
                    <a:pt x="734" y="22"/>
                  </a:lnTo>
                  <a:lnTo>
                    <a:pt x="0" y="43"/>
                  </a:lnTo>
                  <a:lnTo>
                    <a:pt x="0"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 name="Freeform 39">
              <a:extLst>
                <a:ext uri="{FF2B5EF4-FFF2-40B4-BE49-F238E27FC236}">
                  <a16:creationId xmlns:a16="http://schemas.microsoft.com/office/drawing/2014/main" id="{DD58DAEF-5FA5-406E-97F7-9FC463072E26}"/>
                </a:ext>
              </a:extLst>
            </p:cNvPr>
            <p:cNvSpPr>
              <a:spLocks/>
            </p:cNvSpPr>
            <p:nvPr/>
          </p:nvSpPr>
          <p:spPr bwMode="auto">
            <a:xfrm>
              <a:off x="4673306" y="3429000"/>
              <a:ext cx="1416726" cy="415865"/>
            </a:xfrm>
            <a:custGeom>
              <a:avLst/>
              <a:gdLst>
                <a:gd name="T0" fmla="*/ 0 w 712"/>
                <a:gd name="T1" fmla="*/ 165 h 209"/>
                <a:gd name="T2" fmla="*/ 712 w 712"/>
                <a:gd name="T3" fmla="*/ 0 h 209"/>
                <a:gd name="T4" fmla="*/ 14 w 712"/>
                <a:gd name="T5" fmla="*/ 209 h 209"/>
                <a:gd name="T6" fmla="*/ 0 w 712"/>
                <a:gd name="T7" fmla="*/ 165 h 209"/>
              </a:gdLst>
              <a:ahLst/>
              <a:cxnLst>
                <a:cxn ang="0">
                  <a:pos x="T0" y="T1"/>
                </a:cxn>
                <a:cxn ang="0">
                  <a:pos x="T2" y="T3"/>
                </a:cxn>
                <a:cxn ang="0">
                  <a:pos x="T4" y="T5"/>
                </a:cxn>
                <a:cxn ang="0">
                  <a:pos x="T6" y="T7"/>
                </a:cxn>
              </a:cxnLst>
              <a:rect l="0" t="0" r="r" b="b"/>
              <a:pathLst>
                <a:path w="712" h="209">
                  <a:moveTo>
                    <a:pt x="0" y="165"/>
                  </a:moveTo>
                  <a:lnTo>
                    <a:pt x="712" y="0"/>
                  </a:lnTo>
                  <a:lnTo>
                    <a:pt x="14" y="209"/>
                  </a:lnTo>
                  <a:lnTo>
                    <a:pt x="0" y="165"/>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 name="Freeform 40">
              <a:extLst>
                <a:ext uri="{FF2B5EF4-FFF2-40B4-BE49-F238E27FC236}">
                  <a16:creationId xmlns:a16="http://schemas.microsoft.com/office/drawing/2014/main" id="{73BCAA2A-F29E-49CA-A5CA-FCCDB67FFFAD}"/>
                </a:ext>
              </a:extLst>
            </p:cNvPr>
            <p:cNvSpPr>
              <a:spLocks/>
            </p:cNvSpPr>
            <p:nvPr/>
          </p:nvSpPr>
          <p:spPr bwMode="auto">
            <a:xfrm>
              <a:off x="4800652" y="3429000"/>
              <a:ext cx="1289378" cy="772035"/>
            </a:xfrm>
            <a:custGeom>
              <a:avLst/>
              <a:gdLst>
                <a:gd name="T0" fmla="*/ 0 w 648"/>
                <a:gd name="T1" fmla="*/ 345 h 388"/>
                <a:gd name="T2" fmla="*/ 648 w 648"/>
                <a:gd name="T3" fmla="*/ 0 h 388"/>
                <a:gd name="T4" fmla="*/ 29 w 648"/>
                <a:gd name="T5" fmla="*/ 388 h 388"/>
                <a:gd name="T6" fmla="*/ 0 w 648"/>
                <a:gd name="T7" fmla="*/ 345 h 388"/>
              </a:gdLst>
              <a:ahLst/>
              <a:cxnLst>
                <a:cxn ang="0">
                  <a:pos x="T0" y="T1"/>
                </a:cxn>
                <a:cxn ang="0">
                  <a:pos x="T2" y="T3"/>
                </a:cxn>
                <a:cxn ang="0">
                  <a:pos x="T4" y="T5"/>
                </a:cxn>
                <a:cxn ang="0">
                  <a:pos x="T6" y="T7"/>
                </a:cxn>
              </a:cxnLst>
              <a:rect l="0" t="0" r="r" b="b"/>
              <a:pathLst>
                <a:path w="648" h="388">
                  <a:moveTo>
                    <a:pt x="0" y="345"/>
                  </a:moveTo>
                  <a:lnTo>
                    <a:pt x="648" y="0"/>
                  </a:lnTo>
                  <a:lnTo>
                    <a:pt x="29" y="388"/>
                  </a:lnTo>
                  <a:lnTo>
                    <a:pt x="0" y="345"/>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 name="Freeform 41">
              <a:extLst>
                <a:ext uri="{FF2B5EF4-FFF2-40B4-BE49-F238E27FC236}">
                  <a16:creationId xmlns:a16="http://schemas.microsoft.com/office/drawing/2014/main" id="{5FE96BBE-1A3D-4183-9F43-2192CB63F3DA}"/>
                </a:ext>
              </a:extLst>
            </p:cNvPr>
            <p:cNvSpPr>
              <a:spLocks/>
            </p:cNvSpPr>
            <p:nvPr/>
          </p:nvSpPr>
          <p:spPr bwMode="auto">
            <a:xfrm>
              <a:off x="5031467" y="3429000"/>
              <a:ext cx="1058565" cy="1058564"/>
            </a:xfrm>
            <a:custGeom>
              <a:avLst/>
              <a:gdLst>
                <a:gd name="T0" fmla="*/ 0 w 532"/>
                <a:gd name="T1" fmla="*/ 504 h 532"/>
                <a:gd name="T2" fmla="*/ 532 w 532"/>
                <a:gd name="T3" fmla="*/ 0 h 532"/>
                <a:gd name="T4" fmla="*/ 28 w 532"/>
                <a:gd name="T5" fmla="*/ 532 h 532"/>
                <a:gd name="T6" fmla="*/ 0 w 532"/>
                <a:gd name="T7" fmla="*/ 504 h 532"/>
              </a:gdLst>
              <a:ahLst/>
              <a:cxnLst>
                <a:cxn ang="0">
                  <a:pos x="T0" y="T1"/>
                </a:cxn>
                <a:cxn ang="0">
                  <a:pos x="T2" y="T3"/>
                </a:cxn>
                <a:cxn ang="0">
                  <a:pos x="T4" y="T5"/>
                </a:cxn>
                <a:cxn ang="0">
                  <a:pos x="T6" y="T7"/>
                </a:cxn>
              </a:cxnLst>
              <a:rect l="0" t="0" r="r" b="b"/>
              <a:pathLst>
                <a:path w="532" h="532">
                  <a:moveTo>
                    <a:pt x="0" y="504"/>
                  </a:moveTo>
                  <a:lnTo>
                    <a:pt x="532" y="0"/>
                  </a:lnTo>
                  <a:lnTo>
                    <a:pt x="28" y="532"/>
                  </a:lnTo>
                  <a:lnTo>
                    <a:pt x="0" y="504"/>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4" name="Freeform 42">
              <a:extLst>
                <a:ext uri="{FF2B5EF4-FFF2-40B4-BE49-F238E27FC236}">
                  <a16:creationId xmlns:a16="http://schemas.microsoft.com/office/drawing/2014/main" id="{2002BB46-DED9-4080-93C6-E669B5E3D3A0}"/>
                </a:ext>
              </a:extLst>
            </p:cNvPr>
            <p:cNvSpPr>
              <a:spLocks/>
            </p:cNvSpPr>
            <p:nvPr/>
          </p:nvSpPr>
          <p:spPr bwMode="auto">
            <a:xfrm>
              <a:off x="5329933" y="3429000"/>
              <a:ext cx="760097" cy="1287390"/>
            </a:xfrm>
            <a:custGeom>
              <a:avLst/>
              <a:gdLst>
                <a:gd name="T0" fmla="*/ 0 w 382"/>
                <a:gd name="T1" fmla="*/ 626 h 647"/>
                <a:gd name="T2" fmla="*/ 382 w 382"/>
                <a:gd name="T3" fmla="*/ 0 h 647"/>
                <a:gd name="T4" fmla="*/ 36 w 382"/>
                <a:gd name="T5" fmla="*/ 647 h 647"/>
                <a:gd name="T6" fmla="*/ 0 w 382"/>
                <a:gd name="T7" fmla="*/ 626 h 647"/>
              </a:gdLst>
              <a:ahLst/>
              <a:cxnLst>
                <a:cxn ang="0">
                  <a:pos x="T0" y="T1"/>
                </a:cxn>
                <a:cxn ang="0">
                  <a:pos x="T2" y="T3"/>
                </a:cxn>
                <a:cxn ang="0">
                  <a:pos x="T4" y="T5"/>
                </a:cxn>
                <a:cxn ang="0">
                  <a:pos x="T6" y="T7"/>
                </a:cxn>
              </a:cxnLst>
              <a:rect l="0" t="0" r="r" b="b"/>
              <a:pathLst>
                <a:path w="382" h="647">
                  <a:moveTo>
                    <a:pt x="0" y="626"/>
                  </a:moveTo>
                  <a:lnTo>
                    <a:pt x="382" y="0"/>
                  </a:lnTo>
                  <a:lnTo>
                    <a:pt x="36" y="647"/>
                  </a:lnTo>
                  <a:lnTo>
                    <a:pt x="0" y="626"/>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5" name="Freeform 43">
              <a:extLst>
                <a:ext uri="{FF2B5EF4-FFF2-40B4-BE49-F238E27FC236}">
                  <a16:creationId xmlns:a16="http://schemas.microsoft.com/office/drawing/2014/main" id="{AEF6C0FB-C98A-44B4-99B3-F3DAB2825790}"/>
                </a:ext>
              </a:extLst>
            </p:cNvPr>
            <p:cNvSpPr>
              <a:spLocks/>
            </p:cNvSpPr>
            <p:nvPr/>
          </p:nvSpPr>
          <p:spPr bwMode="auto">
            <a:xfrm>
              <a:off x="5674164" y="3429000"/>
              <a:ext cx="415865" cy="1416725"/>
            </a:xfrm>
            <a:custGeom>
              <a:avLst/>
              <a:gdLst>
                <a:gd name="T0" fmla="*/ 0 w 209"/>
                <a:gd name="T1" fmla="*/ 705 h 712"/>
                <a:gd name="T2" fmla="*/ 209 w 209"/>
                <a:gd name="T3" fmla="*/ 0 h 712"/>
                <a:gd name="T4" fmla="*/ 43 w 209"/>
                <a:gd name="T5" fmla="*/ 712 h 712"/>
                <a:gd name="T6" fmla="*/ 0 w 209"/>
                <a:gd name="T7" fmla="*/ 705 h 712"/>
              </a:gdLst>
              <a:ahLst/>
              <a:cxnLst>
                <a:cxn ang="0">
                  <a:pos x="T0" y="T1"/>
                </a:cxn>
                <a:cxn ang="0">
                  <a:pos x="T2" y="T3"/>
                </a:cxn>
                <a:cxn ang="0">
                  <a:pos x="T4" y="T5"/>
                </a:cxn>
                <a:cxn ang="0">
                  <a:pos x="T6" y="T7"/>
                </a:cxn>
              </a:cxnLst>
              <a:rect l="0" t="0" r="r" b="b"/>
              <a:pathLst>
                <a:path w="209" h="712">
                  <a:moveTo>
                    <a:pt x="0" y="705"/>
                  </a:moveTo>
                  <a:lnTo>
                    <a:pt x="209" y="0"/>
                  </a:lnTo>
                  <a:lnTo>
                    <a:pt x="43" y="712"/>
                  </a:lnTo>
                  <a:lnTo>
                    <a:pt x="0" y="705"/>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6" name="Freeform 44">
              <a:extLst>
                <a:ext uri="{FF2B5EF4-FFF2-40B4-BE49-F238E27FC236}">
                  <a16:creationId xmlns:a16="http://schemas.microsoft.com/office/drawing/2014/main" id="{A2375828-09E2-4FA4-BDEE-E81BDFE8CF6A}"/>
                </a:ext>
              </a:extLst>
            </p:cNvPr>
            <p:cNvSpPr>
              <a:spLocks/>
            </p:cNvSpPr>
            <p:nvPr/>
          </p:nvSpPr>
          <p:spPr bwMode="auto">
            <a:xfrm>
              <a:off x="6046255" y="3429000"/>
              <a:ext cx="99489" cy="1460500"/>
            </a:xfrm>
            <a:custGeom>
              <a:avLst/>
              <a:gdLst>
                <a:gd name="T0" fmla="*/ 0 w 50"/>
                <a:gd name="T1" fmla="*/ 734 h 734"/>
                <a:gd name="T2" fmla="*/ 22 w 50"/>
                <a:gd name="T3" fmla="*/ 0 h 734"/>
                <a:gd name="T4" fmla="*/ 50 w 50"/>
                <a:gd name="T5" fmla="*/ 734 h 734"/>
                <a:gd name="T6" fmla="*/ 0 w 50"/>
                <a:gd name="T7" fmla="*/ 734 h 734"/>
              </a:gdLst>
              <a:ahLst/>
              <a:cxnLst>
                <a:cxn ang="0">
                  <a:pos x="T0" y="T1"/>
                </a:cxn>
                <a:cxn ang="0">
                  <a:pos x="T2" y="T3"/>
                </a:cxn>
                <a:cxn ang="0">
                  <a:pos x="T4" y="T5"/>
                </a:cxn>
                <a:cxn ang="0">
                  <a:pos x="T6" y="T7"/>
                </a:cxn>
              </a:cxnLst>
              <a:rect l="0" t="0" r="r" b="b"/>
              <a:pathLst>
                <a:path w="50" h="734">
                  <a:moveTo>
                    <a:pt x="0" y="734"/>
                  </a:moveTo>
                  <a:lnTo>
                    <a:pt x="22" y="0"/>
                  </a:lnTo>
                  <a:lnTo>
                    <a:pt x="50" y="734"/>
                  </a:lnTo>
                  <a:lnTo>
                    <a:pt x="0" y="734"/>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7" name="Freeform 45">
              <a:extLst>
                <a:ext uri="{FF2B5EF4-FFF2-40B4-BE49-F238E27FC236}">
                  <a16:creationId xmlns:a16="http://schemas.microsoft.com/office/drawing/2014/main" id="{40686178-F941-4B18-8B28-1DBA9A149C8F}"/>
                </a:ext>
              </a:extLst>
            </p:cNvPr>
            <p:cNvSpPr>
              <a:spLocks/>
            </p:cNvSpPr>
            <p:nvPr/>
          </p:nvSpPr>
          <p:spPr bwMode="auto">
            <a:xfrm>
              <a:off x="6090031" y="3429000"/>
              <a:ext cx="427804" cy="1416725"/>
            </a:xfrm>
            <a:custGeom>
              <a:avLst/>
              <a:gdLst>
                <a:gd name="T0" fmla="*/ 172 w 215"/>
                <a:gd name="T1" fmla="*/ 712 h 712"/>
                <a:gd name="T2" fmla="*/ 0 w 215"/>
                <a:gd name="T3" fmla="*/ 0 h 712"/>
                <a:gd name="T4" fmla="*/ 215 w 215"/>
                <a:gd name="T5" fmla="*/ 705 h 712"/>
                <a:gd name="T6" fmla="*/ 172 w 215"/>
                <a:gd name="T7" fmla="*/ 712 h 712"/>
              </a:gdLst>
              <a:ahLst/>
              <a:cxnLst>
                <a:cxn ang="0">
                  <a:pos x="T0" y="T1"/>
                </a:cxn>
                <a:cxn ang="0">
                  <a:pos x="T2" y="T3"/>
                </a:cxn>
                <a:cxn ang="0">
                  <a:pos x="T4" y="T5"/>
                </a:cxn>
                <a:cxn ang="0">
                  <a:pos x="T6" y="T7"/>
                </a:cxn>
              </a:cxnLst>
              <a:rect l="0" t="0" r="r" b="b"/>
              <a:pathLst>
                <a:path w="215" h="712">
                  <a:moveTo>
                    <a:pt x="172" y="712"/>
                  </a:moveTo>
                  <a:lnTo>
                    <a:pt x="0" y="0"/>
                  </a:lnTo>
                  <a:lnTo>
                    <a:pt x="215" y="705"/>
                  </a:lnTo>
                  <a:lnTo>
                    <a:pt x="172" y="712"/>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8" name="Freeform 46">
              <a:extLst>
                <a:ext uri="{FF2B5EF4-FFF2-40B4-BE49-F238E27FC236}">
                  <a16:creationId xmlns:a16="http://schemas.microsoft.com/office/drawing/2014/main" id="{064190AC-C963-4C78-98BA-7EC3784B285F}"/>
                </a:ext>
              </a:extLst>
            </p:cNvPr>
            <p:cNvSpPr>
              <a:spLocks/>
            </p:cNvSpPr>
            <p:nvPr/>
          </p:nvSpPr>
          <p:spPr bwMode="auto">
            <a:xfrm>
              <a:off x="6090031" y="3429000"/>
              <a:ext cx="772035" cy="1287390"/>
            </a:xfrm>
            <a:custGeom>
              <a:avLst/>
              <a:gdLst>
                <a:gd name="T0" fmla="*/ 352 w 388"/>
                <a:gd name="T1" fmla="*/ 647 h 647"/>
                <a:gd name="T2" fmla="*/ 0 w 388"/>
                <a:gd name="T3" fmla="*/ 0 h 647"/>
                <a:gd name="T4" fmla="*/ 388 w 388"/>
                <a:gd name="T5" fmla="*/ 626 h 647"/>
                <a:gd name="T6" fmla="*/ 352 w 388"/>
                <a:gd name="T7" fmla="*/ 647 h 647"/>
              </a:gdLst>
              <a:ahLst/>
              <a:cxnLst>
                <a:cxn ang="0">
                  <a:pos x="T0" y="T1"/>
                </a:cxn>
                <a:cxn ang="0">
                  <a:pos x="T2" y="T3"/>
                </a:cxn>
                <a:cxn ang="0">
                  <a:pos x="T4" y="T5"/>
                </a:cxn>
                <a:cxn ang="0">
                  <a:pos x="T6" y="T7"/>
                </a:cxn>
              </a:cxnLst>
              <a:rect l="0" t="0" r="r" b="b"/>
              <a:pathLst>
                <a:path w="388" h="647">
                  <a:moveTo>
                    <a:pt x="352" y="647"/>
                  </a:moveTo>
                  <a:lnTo>
                    <a:pt x="0" y="0"/>
                  </a:lnTo>
                  <a:lnTo>
                    <a:pt x="388" y="626"/>
                  </a:lnTo>
                  <a:lnTo>
                    <a:pt x="352" y="647"/>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9" name="Freeform 47">
              <a:extLst>
                <a:ext uri="{FF2B5EF4-FFF2-40B4-BE49-F238E27FC236}">
                  <a16:creationId xmlns:a16="http://schemas.microsoft.com/office/drawing/2014/main" id="{B3FC8B8C-6C1A-4D04-A73D-FB86436A1BBC}"/>
                </a:ext>
              </a:extLst>
            </p:cNvPr>
            <p:cNvSpPr>
              <a:spLocks/>
            </p:cNvSpPr>
            <p:nvPr/>
          </p:nvSpPr>
          <p:spPr bwMode="auto">
            <a:xfrm>
              <a:off x="6090031" y="3429000"/>
              <a:ext cx="1072494" cy="1058564"/>
            </a:xfrm>
            <a:custGeom>
              <a:avLst/>
              <a:gdLst>
                <a:gd name="T0" fmla="*/ 510 w 539"/>
                <a:gd name="T1" fmla="*/ 532 h 532"/>
                <a:gd name="T2" fmla="*/ 0 w 539"/>
                <a:gd name="T3" fmla="*/ 0 h 532"/>
                <a:gd name="T4" fmla="*/ 539 w 539"/>
                <a:gd name="T5" fmla="*/ 504 h 532"/>
                <a:gd name="T6" fmla="*/ 510 w 539"/>
                <a:gd name="T7" fmla="*/ 532 h 532"/>
              </a:gdLst>
              <a:ahLst/>
              <a:cxnLst>
                <a:cxn ang="0">
                  <a:pos x="T0" y="T1"/>
                </a:cxn>
                <a:cxn ang="0">
                  <a:pos x="T2" y="T3"/>
                </a:cxn>
                <a:cxn ang="0">
                  <a:pos x="T4" y="T5"/>
                </a:cxn>
                <a:cxn ang="0">
                  <a:pos x="T6" y="T7"/>
                </a:cxn>
              </a:cxnLst>
              <a:rect l="0" t="0" r="r" b="b"/>
              <a:pathLst>
                <a:path w="539" h="532">
                  <a:moveTo>
                    <a:pt x="510" y="532"/>
                  </a:moveTo>
                  <a:lnTo>
                    <a:pt x="0" y="0"/>
                  </a:lnTo>
                  <a:lnTo>
                    <a:pt x="539" y="504"/>
                  </a:lnTo>
                  <a:lnTo>
                    <a:pt x="510" y="532"/>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0" name="Freeform 48">
              <a:extLst>
                <a:ext uri="{FF2B5EF4-FFF2-40B4-BE49-F238E27FC236}">
                  <a16:creationId xmlns:a16="http://schemas.microsoft.com/office/drawing/2014/main" id="{01071E4C-6632-436F-84D4-2CF475554DE4}"/>
                </a:ext>
              </a:extLst>
            </p:cNvPr>
            <p:cNvSpPr>
              <a:spLocks/>
            </p:cNvSpPr>
            <p:nvPr/>
          </p:nvSpPr>
          <p:spPr bwMode="auto">
            <a:xfrm>
              <a:off x="6090031" y="3429000"/>
              <a:ext cx="1301317" cy="772035"/>
            </a:xfrm>
            <a:custGeom>
              <a:avLst/>
              <a:gdLst>
                <a:gd name="T0" fmla="*/ 625 w 654"/>
                <a:gd name="T1" fmla="*/ 388 h 388"/>
                <a:gd name="T2" fmla="*/ 0 w 654"/>
                <a:gd name="T3" fmla="*/ 0 h 388"/>
                <a:gd name="T4" fmla="*/ 654 w 654"/>
                <a:gd name="T5" fmla="*/ 345 h 388"/>
                <a:gd name="T6" fmla="*/ 625 w 654"/>
                <a:gd name="T7" fmla="*/ 388 h 388"/>
              </a:gdLst>
              <a:ahLst/>
              <a:cxnLst>
                <a:cxn ang="0">
                  <a:pos x="T0" y="T1"/>
                </a:cxn>
                <a:cxn ang="0">
                  <a:pos x="T2" y="T3"/>
                </a:cxn>
                <a:cxn ang="0">
                  <a:pos x="T4" y="T5"/>
                </a:cxn>
                <a:cxn ang="0">
                  <a:pos x="T6" y="T7"/>
                </a:cxn>
              </a:cxnLst>
              <a:rect l="0" t="0" r="r" b="b"/>
              <a:pathLst>
                <a:path w="654" h="388">
                  <a:moveTo>
                    <a:pt x="625" y="388"/>
                  </a:moveTo>
                  <a:lnTo>
                    <a:pt x="0" y="0"/>
                  </a:lnTo>
                  <a:lnTo>
                    <a:pt x="654" y="345"/>
                  </a:lnTo>
                  <a:lnTo>
                    <a:pt x="625" y="388"/>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1" name="Freeform 49">
              <a:extLst>
                <a:ext uri="{FF2B5EF4-FFF2-40B4-BE49-F238E27FC236}">
                  <a16:creationId xmlns:a16="http://schemas.microsoft.com/office/drawing/2014/main" id="{CE553277-1A76-4E63-8937-222274D1F1CA}"/>
                </a:ext>
              </a:extLst>
            </p:cNvPr>
            <p:cNvSpPr>
              <a:spLocks/>
            </p:cNvSpPr>
            <p:nvPr/>
          </p:nvSpPr>
          <p:spPr bwMode="auto">
            <a:xfrm>
              <a:off x="6090031" y="3428999"/>
              <a:ext cx="1428664" cy="415865"/>
            </a:xfrm>
            <a:custGeom>
              <a:avLst/>
              <a:gdLst>
                <a:gd name="T0" fmla="*/ 704 w 718"/>
                <a:gd name="T1" fmla="*/ 209 h 209"/>
                <a:gd name="T2" fmla="*/ 0 w 718"/>
                <a:gd name="T3" fmla="*/ 0 h 209"/>
                <a:gd name="T4" fmla="*/ 718 w 718"/>
                <a:gd name="T5" fmla="*/ 165 h 209"/>
                <a:gd name="T6" fmla="*/ 704 w 718"/>
                <a:gd name="T7" fmla="*/ 209 h 209"/>
              </a:gdLst>
              <a:ahLst/>
              <a:cxnLst>
                <a:cxn ang="0">
                  <a:pos x="T0" y="T1"/>
                </a:cxn>
                <a:cxn ang="0">
                  <a:pos x="T2" y="T3"/>
                </a:cxn>
                <a:cxn ang="0">
                  <a:pos x="T4" y="T5"/>
                </a:cxn>
                <a:cxn ang="0">
                  <a:pos x="T6" y="T7"/>
                </a:cxn>
              </a:cxnLst>
              <a:rect l="0" t="0" r="r" b="b"/>
              <a:pathLst>
                <a:path w="718" h="209">
                  <a:moveTo>
                    <a:pt x="704" y="209"/>
                  </a:moveTo>
                  <a:lnTo>
                    <a:pt x="0" y="0"/>
                  </a:lnTo>
                  <a:lnTo>
                    <a:pt x="718" y="165"/>
                  </a:lnTo>
                  <a:lnTo>
                    <a:pt x="704" y="209"/>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2" name="Freeform 50">
              <a:extLst>
                <a:ext uri="{FF2B5EF4-FFF2-40B4-BE49-F238E27FC236}">
                  <a16:creationId xmlns:a16="http://schemas.microsoft.com/office/drawing/2014/main" id="{DC0D6111-72BE-4D08-B780-DA8DDFDFE020}"/>
                </a:ext>
              </a:extLst>
            </p:cNvPr>
            <p:cNvSpPr>
              <a:spLocks/>
            </p:cNvSpPr>
            <p:nvPr/>
          </p:nvSpPr>
          <p:spPr bwMode="auto">
            <a:xfrm>
              <a:off x="6090031" y="3385224"/>
              <a:ext cx="1472438" cy="85561"/>
            </a:xfrm>
            <a:custGeom>
              <a:avLst/>
              <a:gdLst>
                <a:gd name="T0" fmla="*/ 740 w 740"/>
                <a:gd name="T1" fmla="*/ 43 h 43"/>
                <a:gd name="T2" fmla="*/ 0 w 740"/>
                <a:gd name="T3" fmla="*/ 22 h 43"/>
                <a:gd name="T4" fmla="*/ 740 w 740"/>
                <a:gd name="T5" fmla="*/ 0 h 43"/>
                <a:gd name="T6" fmla="*/ 740 w 740"/>
                <a:gd name="T7" fmla="*/ 43 h 43"/>
              </a:gdLst>
              <a:ahLst/>
              <a:cxnLst>
                <a:cxn ang="0">
                  <a:pos x="T0" y="T1"/>
                </a:cxn>
                <a:cxn ang="0">
                  <a:pos x="T2" y="T3"/>
                </a:cxn>
                <a:cxn ang="0">
                  <a:pos x="T4" y="T5"/>
                </a:cxn>
                <a:cxn ang="0">
                  <a:pos x="T6" y="T7"/>
                </a:cxn>
              </a:cxnLst>
              <a:rect l="0" t="0" r="r" b="b"/>
              <a:pathLst>
                <a:path w="740" h="43">
                  <a:moveTo>
                    <a:pt x="740" y="43"/>
                  </a:moveTo>
                  <a:lnTo>
                    <a:pt x="0" y="22"/>
                  </a:lnTo>
                  <a:lnTo>
                    <a:pt x="740" y="0"/>
                  </a:lnTo>
                  <a:lnTo>
                    <a:pt x="740" y="4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3" name="Freeform 51">
              <a:extLst>
                <a:ext uri="{FF2B5EF4-FFF2-40B4-BE49-F238E27FC236}">
                  <a16:creationId xmlns:a16="http://schemas.microsoft.com/office/drawing/2014/main" id="{FCED813A-30F3-425D-A14F-4614D4780D93}"/>
                </a:ext>
              </a:extLst>
            </p:cNvPr>
            <p:cNvSpPr>
              <a:spLocks/>
            </p:cNvSpPr>
            <p:nvPr/>
          </p:nvSpPr>
          <p:spPr bwMode="auto">
            <a:xfrm>
              <a:off x="6090031" y="2999206"/>
              <a:ext cx="1428664" cy="429793"/>
            </a:xfrm>
            <a:custGeom>
              <a:avLst/>
              <a:gdLst>
                <a:gd name="T0" fmla="*/ 718 w 718"/>
                <a:gd name="T1" fmla="*/ 50 h 216"/>
                <a:gd name="T2" fmla="*/ 0 w 718"/>
                <a:gd name="T3" fmla="*/ 216 h 216"/>
                <a:gd name="T4" fmla="*/ 704 w 718"/>
                <a:gd name="T5" fmla="*/ 0 h 216"/>
                <a:gd name="T6" fmla="*/ 718 w 718"/>
                <a:gd name="T7" fmla="*/ 50 h 216"/>
              </a:gdLst>
              <a:ahLst/>
              <a:cxnLst>
                <a:cxn ang="0">
                  <a:pos x="T0" y="T1"/>
                </a:cxn>
                <a:cxn ang="0">
                  <a:pos x="T2" y="T3"/>
                </a:cxn>
                <a:cxn ang="0">
                  <a:pos x="T4" y="T5"/>
                </a:cxn>
                <a:cxn ang="0">
                  <a:pos x="T6" y="T7"/>
                </a:cxn>
              </a:cxnLst>
              <a:rect l="0" t="0" r="r" b="b"/>
              <a:pathLst>
                <a:path w="718" h="216">
                  <a:moveTo>
                    <a:pt x="718" y="50"/>
                  </a:moveTo>
                  <a:lnTo>
                    <a:pt x="0" y="216"/>
                  </a:lnTo>
                  <a:lnTo>
                    <a:pt x="704" y="0"/>
                  </a:lnTo>
                  <a:lnTo>
                    <a:pt x="718" y="5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4" name="Freeform 52">
              <a:extLst>
                <a:ext uri="{FF2B5EF4-FFF2-40B4-BE49-F238E27FC236}">
                  <a16:creationId xmlns:a16="http://schemas.microsoft.com/office/drawing/2014/main" id="{B94CFA71-3F28-47EF-BD4F-9BC6EE11A9A2}"/>
                </a:ext>
              </a:extLst>
            </p:cNvPr>
            <p:cNvSpPr>
              <a:spLocks/>
            </p:cNvSpPr>
            <p:nvPr/>
          </p:nvSpPr>
          <p:spPr bwMode="auto">
            <a:xfrm>
              <a:off x="6090031" y="2654973"/>
              <a:ext cx="1301317" cy="774026"/>
            </a:xfrm>
            <a:custGeom>
              <a:avLst/>
              <a:gdLst>
                <a:gd name="T0" fmla="*/ 654 w 654"/>
                <a:gd name="T1" fmla="*/ 43 h 389"/>
                <a:gd name="T2" fmla="*/ 0 w 654"/>
                <a:gd name="T3" fmla="*/ 389 h 389"/>
                <a:gd name="T4" fmla="*/ 625 w 654"/>
                <a:gd name="T5" fmla="*/ 0 h 389"/>
                <a:gd name="T6" fmla="*/ 654 w 654"/>
                <a:gd name="T7" fmla="*/ 43 h 389"/>
              </a:gdLst>
              <a:ahLst/>
              <a:cxnLst>
                <a:cxn ang="0">
                  <a:pos x="T0" y="T1"/>
                </a:cxn>
                <a:cxn ang="0">
                  <a:pos x="T2" y="T3"/>
                </a:cxn>
                <a:cxn ang="0">
                  <a:pos x="T4" y="T5"/>
                </a:cxn>
                <a:cxn ang="0">
                  <a:pos x="T6" y="T7"/>
                </a:cxn>
              </a:cxnLst>
              <a:rect l="0" t="0" r="r" b="b"/>
              <a:pathLst>
                <a:path w="654" h="389">
                  <a:moveTo>
                    <a:pt x="654" y="43"/>
                  </a:moveTo>
                  <a:lnTo>
                    <a:pt x="0" y="389"/>
                  </a:lnTo>
                  <a:lnTo>
                    <a:pt x="625" y="0"/>
                  </a:lnTo>
                  <a:lnTo>
                    <a:pt x="654" y="4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5" name="Freeform 53">
              <a:extLst>
                <a:ext uri="{FF2B5EF4-FFF2-40B4-BE49-F238E27FC236}">
                  <a16:creationId xmlns:a16="http://schemas.microsoft.com/office/drawing/2014/main" id="{5CF29367-5A21-4DB8-A3CF-0619ECAE92BD}"/>
                </a:ext>
              </a:extLst>
            </p:cNvPr>
            <p:cNvSpPr>
              <a:spLocks/>
            </p:cNvSpPr>
            <p:nvPr/>
          </p:nvSpPr>
          <p:spPr bwMode="auto">
            <a:xfrm>
              <a:off x="6090031" y="2354516"/>
              <a:ext cx="1072494" cy="1074482"/>
            </a:xfrm>
            <a:custGeom>
              <a:avLst/>
              <a:gdLst>
                <a:gd name="T0" fmla="*/ 539 w 539"/>
                <a:gd name="T1" fmla="*/ 36 h 540"/>
                <a:gd name="T2" fmla="*/ 0 w 539"/>
                <a:gd name="T3" fmla="*/ 540 h 540"/>
                <a:gd name="T4" fmla="*/ 510 w 539"/>
                <a:gd name="T5" fmla="*/ 0 h 540"/>
                <a:gd name="T6" fmla="*/ 539 w 539"/>
                <a:gd name="T7" fmla="*/ 36 h 540"/>
              </a:gdLst>
              <a:ahLst/>
              <a:cxnLst>
                <a:cxn ang="0">
                  <a:pos x="T0" y="T1"/>
                </a:cxn>
                <a:cxn ang="0">
                  <a:pos x="T2" y="T3"/>
                </a:cxn>
                <a:cxn ang="0">
                  <a:pos x="T4" y="T5"/>
                </a:cxn>
                <a:cxn ang="0">
                  <a:pos x="T6" y="T7"/>
                </a:cxn>
              </a:cxnLst>
              <a:rect l="0" t="0" r="r" b="b"/>
              <a:pathLst>
                <a:path w="539" h="540">
                  <a:moveTo>
                    <a:pt x="539" y="36"/>
                  </a:moveTo>
                  <a:lnTo>
                    <a:pt x="0" y="540"/>
                  </a:lnTo>
                  <a:lnTo>
                    <a:pt x="510" y="0"/>
                  </a:lnTo>
                  <a:lnTo>
                    <a:pt x="539" y="36"/>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6" name="Freeform 54">
              <a:extLst>
                <a:ext uri="{FF2B5EF4-FFF2-40B4-BE49-F238E27FC236}">
                  <a16:creationId xmlns:a16="http://schemas.microsoft.com/office/drawing/2014/main" id="{6298E363-20DA-4936-8988-7FADEA9746D3}"/>
                </a:ext>
              </a:extLst>
            </p:cNvPr>
            <p:cNvSpPr>
              <a:spLocks/>
            </p:cNvSpPr>
            <p:nvPr/>
          </p:nvSpPr>
          <p:spPr bwMode="auto">
            <a:xfrm>
              <a:off x="6090032" y="2139620"/>
              <a:ext cx="772036" cy="1289379"/>
            </a:xfrm>
            <a:custGeom>
              <a:avLst/>
              <a:gdLst>
                <a:gd name="T0" fmla="*/ 388 w 388"/>
                <a:gd name="T1" fmla="*/ 22 h 648"/>
                <a:gd name="T2" fmla="*/ 0 w 388"/>
                <a:gd name="T3" fmla="*/ 648 h 648"/>
                <a:gd name="T4" fmla="*/ 352 w 388"/>
                <a:gd name="T5" fmla="*/ 0 h 648"/>
                <a:gd name="T6" fmla="*/ 388 w 388"/>
                <a:gd name="T7" fmla="*/ 22 h 648"/>
              </a:gdLst>
              <a:ahLst/>
              <a:cxnLst>
                <a:cxn ang="0">
                  <a:pos x="T0" y="T1"/>
                </a:cxn>
                <a:cxn ang="0">
                  <a:pos x="T2" y="T3"/>
                </a:cxn>
                <a:cxn ang="0">
                  <a:pos x="T4" y="T5"/>
                </a:cxn>
                <a:cxn ang="0">
                  <a:pos x="T6" y="T7"/>
                </a:cxn>
              </a:cxnLst>
              <a:rect l="0" t="0" r="r" b="b"/>
              <a:pathLst>
                <a:path w="388" h="648">
                  <a:moveTo>
                    <a:pt x="388" y="22"/>
                  </a:moveTo>
                  <a:lnTo>
                    <a:pt x="0" y="648"/>
                  </a:lnTo>
                  <a:lnTo>
                    <a:pt x="352" y="0"/>
                  </a:lnTo>
                  <a:lnTo>
                    <a:pt x="388" y="22"/>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7" name="Freeform 55">
              <a:extLst>
                <a:ext uri="{FF2B5EF4-FFF2-40B4-BE49-F238E27FC236}">
                  <a16:creationId xmlns:a16="http://schemas.microsoft.com/office/drawing/2014/main" id="{355A430C-418E-4719-B12F-B099BCF71CB0}"/>
                </a:ext>
              </a:extLst>
            </p:cNvPr>
            <p:cNvSpPr>
              <a:spLocks/>
            </p:cNvSpPr>
            <p:nvPr/>
          </p:nvSpPr>
          <p:spPr bwMode="auto">
            <a:xfrm>
              <a:off x="6090029" y="1996356"/>
              <a:ext cx="427804" cy="1432643"/>
            </a:xfrm>
            <a:custGeom>
              <a:avLst/>
              <a:gdLst>
                <a:gd name="T0" fmla="*/ 215 w 215"/>
                <a:gd name="T1" fmla="*/ 15 h 720"/>
                <a:gd name="T2" fmla="*/ 0 w 215"/>
                <a:gd name="T3" fmla="*/ 720 h 720"/>
                <a:gd name="T4" fmla="*/ 172 w 215"/>
                <a:gd name="T5" fmla="*/ 0 h 720"/>
                <a:gd name="T6" fmla="*/ 215 w 215"/>
                <a:gd name="T7" fmla="*/ 15 h 720"/>
              </a:gdLst>
              <a:ahLst/>
              <a:cxnLst>
                <a:cxn ang="0">
                  <a:pos x="T0" y="T1"/>
                </a:cxn>
                <a:cxn ang="0">
                  <a:pos x="T2" y="T3"/>
                </a:cxn>
                <a:cxn ang="0">
                  <a:pos x="T4" y="T5"/>
                </a:cxn>
                <a:cxn ang="0">
                  <a:pos x="T6" y="T7"/>
                </a:cxn>
              </a:cxnLst>
              <a:rect l="0" t="0" r="r" b="b"/>
              <a:pathLst>
                <a:path w="215" h="720">
                  <a:moveTo>
                    <a:pt x="215" y="15"/>
                  </a:moveTo>
                  <a:lnTo>
                    <a:pt x="0" y="720"/>
                  </a:lnTo>
                  <a:lnTo>
                    <a:pt x="172" y="0"/>
                  </a:lnTo>
                  <a:lnTo>
                    <a:pt x="215" y="15"/>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Tree>
    <p:extLst>
      <p:ext uri="{BB962C8B-B14F-4D97-AF65-F5344CB8AC3E}">
        <p14:creationId xmlns:p14="http://schemas.microsoft.com/office/powerpoint/2010/main" val="30830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56"/>
                                        </p:tgtEl>
                                        <p:attrNameLst>
                                          <p:attrName>style.visibility</p:attrName>
                                        </p:attrNameLst>
                                      </p:cBhvr>
                                      <p:to>
                                        <p:strVal val="visible"/>
                                      </p:to>
                                    </p:set>
                                    <p:anim calcmode="lin" valueType="num">
                                      <p:cBhvr>
                                        <p:cTn id="7" dur="500" fill="hold"/>
                                        <p:tgtEl>
                                          <p:spTgt spid="156"/>
                                        </p:tgtEl>
                                        <p:attrNameLst>
                                          <p:attrName>ppt_w</p:attrName>
                                        </p:attrNameLst>
                                      </p:cBhvr>
                                      <p:tavLst>
                                        <p:tav tm="0">
                                          <p:val>
                                            <p:fltVal val="0"/>
                                          </p:val>
                                        </p:tav>
                                        <p:tav tm="100000">
                                          <p:val>
                                            <p:strVal val="#ppt_w"/>
                                          </p:val>
                                        </p:tav>
                                      </p:tavLst>
                                    </p:anim>
                                    <p:anim calcmode="lin" valueType="num">
                                      <p:cBhvr>
                                        <p:cTn id="8" dur="500" fill="hold"/>
                                        <p:tgtEl>
                                          <p:spTgt spid="156"/>
                                        </p:tgtEl>
                                        <p:attrNameLst>
                                          <p:attrName>ppt_h</p:attrName>
                                        </p:attrNameLst>
                                      </p:cBhvr>
                                      <p:tavLst>
                                        <p:tav tm="0">
                                          <p:val>
                                            <p:fltVal val="0"/>
                                          </p:val>
                                        </p:tav>
                                        <p:tav tm="100000">
                                          <p:val>
                                            <p:strVal val="#ppt_h"/>
                                          </p:val>
                                        </p:tav>
                                      </p:tavLst>
                                    </p:anim>
                                  </p:childTnLst>
                                </p:cTn>
                              </p:par>
                              <p:par>
                                <p:cTn id="9" presetID="9" presetClass="exit" presetSubtype="0" fill="hold" nodeType="withEffect">
                                  <p:stCondLst>
                                    <p:cond delay="400"/>
                                  </p:stCondLst>
                                  <p:childTnLst>
                                    <p:animEffect transition="out" filter="dissolve">
                                      <p:cBhvr>
                                        <p:cTn id="10" dur="1000"/>
                                        <p:tgtEl>
                                          <p:spTgt spid="156"/>
                                        </p:tgtEl>
                                      </p:cBhvr>
                                    </p:animEffect>
                                    <p:set>
                                      <p:cBhvr>
                                        <p:cTn id="11" dur="1" fill="hold">
                                          <p:stCondLst>
                                            <p:cond delay="999"/>
                                          </p:stCondLst>
                                        </p:cTn>
                                        <p:tgtEl>
                                          <p:spTgt spid="156"/>
                                        </p:tgtEl>
                                        <p:attrNameLst>
                                          <p:attrName>style.visibility</p:attrName>
                                        </p:attrNameLst>
                                      </p:cBhvr>
                                      <p:to>
                                        <p:strVal val="hidden"/>
                                      </p:to>
                                    </p:set>
                                  </p:childTnLst>
                                </p:cTn>
                              </p:par>
                              <p:par>
                                <p:cTn id="12" presetID="6" presetClass="emph" presetSubtype="0" decel="100000" fill="hold" nodeType="withEffect">
                                  <p:stCondLst>
                                    <p:cond delay="400"/>
                                  </p:stCondLst>
                                  <p:childTnLst>
                                    <p:animScale>
                                      <p:cBhvr>
                                        <p:cTn id="13" dur="1000" fill="hold"/>
                                        <p:tgtEl>
                                          <p:spTgt spid="15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ình Bầu dục 6">
            <a:extLst>
              <a:ext uri="{FF2B5EF4-FFF2-40B4-BE49-F238E27FC236}">
                <a16:creationId xmlns:a16="http://schemas.microsoft.com/office/drawing/2014/main" id="{6E7E443C-A931-458E-AECA-3A45CDF6165D}"/>
              </a:ext>
            </a:extLst>
          </p:cNvPr>
          <p:cNvSpPr/>
          <p:nvPr/>
        </p:nvSpPr>
        <p:spPr>
          <a:xfrm>
            <a:off x="-2153236" y="-2424112"/>
            <a:ext cx="8944773" cy="1201449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29" name="Nhóm 28">
            <a:extLst>
              <a:ext uri="{FF2B5EF4-FFF2-40B4-BE49-F238E27FC236}">
                <a16:creationId xmlns:a16="http://schemas.microsoft.com/office/drawing/2014/main" id="{4EAD534C-FB27-4D42-B18F-4B6A49ABDCC8}"/>
              </a:ext>
            </a:extLst>
          </p:cNvPr>
          <p:cNvGrpSpPr/>
          <p:nvPr/>
        </p:nvGrpSpPr>
        <p:grpSpPr>
          <a:xfrm>
            <a:off x="1985129" y="208014"/>
            <a:ext cx="2339975" cy="2330450"/>
            <a:chOff x="1066801" y="1698626"/>
            <a:chExt cx="2339975" cy="2330450"/>
          </a:xfrm>
          <a:solidFill>
            <a:schemeClr val="bg1"/>
          </a:solidFill>
        </p:grpSpPr>
        <p:sp>
          <p:nvSpPr>
            <p:cNvPr id="30" name="Freeform 32">
              <a:extLst>
                <a:ext uri="{FF2B5EF4-FFF2-40B4-BE49-F238E27FC236}">
                  <a16:creationId xmlns:a16="http://schemas.microsoft.com/office/drawing/2014/main" id="{1AE29EB0-8C32-4B60-82ED-AA54BAEB6D93}"/>
                </a:ext>
              </a:extLst>
            </p:cNvPr>
            <p:cNvSpPr>
              <a:spLocks/>
            </p:cNvSpPr>
            <p:nvPr/>
          </p:nvSpPr>
          <p:spPr bwMode="auto">
            <a:xfrm>
              <a:off x="2197101" y="1698626"/>
              <a:ext cx="79375" cy="1165225"/>
            </a:xfrm>
            <a:custGeom>
              <a:avLst/>
              <a:gdLst>
                <a:gd name="T0" fmla="*/ 50 w 50"/>
                <a:gd name="T1" fmla="*/ 0 h 734"/>
                <a:gd name="T2" fmla="*/ 22 w 50"/>
                <a:gd name="T3" fmla="*/ 734 h 734"/>
                <a:gd name="T4" fmla="*/ 0 w 50"/>
                <a:gd name="T5" fmla="*/ 0 h 734"/>
                <a:gd name="T6" fmla="*/ 50 w 50"/>
                <a:gd name="T7" fmla="*/ 0 h 734"/>
              </a:gdLst>
              <a:ahLst/>
              <a:cxnLst>
                <a:cxn ang="0">
                  <a:pos x="T0" y="T1"/>
                </a:cxn>
                <a:cxn ang="0">
                  <a:pos x="T2" y="T3"/>
                </a:cxn>
                <a:cxn ang="0">
                  <a:pos x="T4" y="T5"/>
                </a:cxn>
                <a:cxn ang="0">
                  <a:pos x="T6" y="T7"/>
                </a:cxn>
              </a:cxnLst>
              <a:rect l="0" t="0" r="r" b="b"/>
              <a:pathLst>
                <a:path w="50" h="734">
                  <a:moveTo>
                    <a:pt x="50" y="0"/>
                  </a:moveTo>
                  <a:lnTo>
                    <a:pt x="22" y="734"/>
                  </a:lnTo>
                  <a:lnTo>
                    <a:pt x="0" y="0"/>
                  </a:lnTo>
                  <a:lnTo>
                    <a:pt x="50"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1" name="Freeform 33">
              <a:extLst>
                <a:ext uri="{FF2B5EF4-FFF2-40B4-BE49-F238E27FC236}">
                  <a16:creationId xmlns:a16="http://schemas.microsoft.com/office/drawing/2014/main" id="{E2746DC4-EF5B-46C6-8AF6-BC4622F96687}"/>
                </a:ext>
              </a:extLst>
            </p:cNvPr>
            <p:cNvSpPr>
              <a:spLocks/>
            </p:cNvSpPr>
            <p:nvPr/>
          </p:nvSpPr>
          <p:spPr bwMode="auto">
            <a:xfrm>
              <a:off x="1900238" y="1720851"/>
              <a:ext cx="331788" cy="1143000"/>
            </a:xfrm>
            <a:custGeom>
              <a:avLst/>
              <a:gdLst>
                <a:gd name="T0" fmla="*/ 43 w 209"/>
                <a:gd name="T1" fmla="*/ 0 h 720"/>
                <a:gd name="T2" fmla="*/ 209 w 209"/>
                <a:gd name="T3" fmla="*/ 720 h 720"/>
                <a:gd name="T4" fmla="*/ 0 w 209"/>
                <a:gd name="T5" fmla="*/ 15 h 720"/>
                <a:gd name="T6" fmla="*/ 43 w 209"/>
                <a:gd name="T7" fmla="*/ 0 h 720"/>
              </a:gdLst>
              <a:ahLst/>
              <a:cxnLst>
                <a:cxn ang="0">
                  <a:pos x="T0" y="T1"/>
                </a:cxn>
                <a:cxn ang="0">
                  <a:pos x="T2" y="T3"/>
                </a:cxn>
                <a:cxn ang="0">
                  <a:pos x="T4" y="T5"/>
                </a:cxn>
                <a:cxn ang="0">
                  <a:pos x="T6" y="T7"/>
                </a:cxn>
              </a:cxnLst>
              <a:rect l="0" t="0" r="r" b="b"/>
              <a:pathLst>
                <a:path w="209" h="720">
                  <a:moveTo>
                    <a:pt x="43" y="0"/>
                  </a:moveTo>
                  <a:lnTo>
                    <a:pt x="209" y="720"/>
                  </a:lnTo>
                  <a:lnTo>
                    <a:pt x="0" y="15"/>
                  </a:lnTo>
                  <a:lnTo>
                    <a:pt x="43"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2" name="Freeform 34">
              <a:extLst>
                <a:ext uri="{FF2B5EF4-FFF2-40B4-BE49-F238E27FC236}">
                  <a16:creationId xmlns:a16="http://schemas.microsoft.com/office/drawing/2014/main" id="{38EE89DF-17AA-4BFB-9CF6-502F2FE83E1A}"/>
                </a:ext>
              </a:extLst>
            </p:cNvPr>
            <p:cNvSpPr>
              <a:spLocks/>
            </p:cNvSpPr>
            <p:nvPr/>
          </p:nvSpPr>
          <p:spPr bwMode="auto">
            <a:xfrm>
              <a:off x="1625601" y="1835151"/>
              <a:ext cx="606425" cy="1028700"/>
            </a:xfrm>
            <a:custGeom>
              <a:avLst/>
              <a:gdLst>
                <a:gd name="T0" fmla="*/ 36 w 382"/>
                <a:gd name="T1" fmla="*/ 0 h 648"/>
                <a:gd name="T2" fmla="*/ 382 w 382"/>
                <a:gd name="T3" fmla="*/ 648 h 648"/>
                <a:gd name="T4" fmla="*/ 0 w 382"/>
                <a:gd name="T5" fmla="*/ 22 h 648"/>
                <a:gd name="T6" fmla="*/ 36 w 382"/>
                <a:gd name="T7" fmla="*/ 0 h 648"/>
              </a:gdLst>
              <a:ahLst/>
              <a:cxnLst>
                <a:cxn ang="0">
                  <a:pos x="T0" y="T1"/>
                </a:cxn>
                <a:cxn ang="0">
                  <a:pos x="T2" y="T3"/>
                </a:cxn>
                <a:cxn ang="0">
                  <a:pos x="T4" y="T5"/>
                </a:cxn>
                <a:cxn ang="0">
                  <a:pos x="T6" y="T7"/>
                </a:cxn>
              </a:cxnLst>
              <a:rect l="0" t="0" r="r" b="b"/>
              <a:pathLst>
                <a:path w="382" h="648">
                  <a:moveTo>
                    <a:pt x="36" y="0"/>
                  </a:moveTo>
                  <a:lnTo>
                    <a:pt x="382" y="648"/>
                  </a:lnTo>
                  <a:lnTo>
                    <a:pt x="0" y="22"/>
                  </a:lnTo>
                  <a:lnTo>
                    <a:pt x="36"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3" name="Freeform 35">
              <a:extLst>
                <a:ext uri="{FF2B5EF4-FFF2-40B4-BE49-F238E27FC236}">
                  <a16:creationId xmlns:a16="http://schemas.microsoft.com/office/drawing/2014/main" id="{434BFDE8-803F-4233-8A76-CE4B6B30540F}"/>
                </a:ext>
              </a:extLst>
            </p:cNvPr>
            <p:cNvSpPr>
              <a:spLocks/>
            </p:cNvSpPr>
            <p:nvPr/>
          </p:nvSpPr>
          <p:spPr bwMode="auto">
            <a:xfrm>
              <a:off x="1387476" y="2006601"/>
              <a:ext cx="844550" cy="857250"/>
            </a:xfrm>
            <a:custGeom>
              <a:avLst/>
              <a:gdLst>
                <a:gd name="T0" fmla="*/ 28 w 532"/>
                <a:gd name="T1" fmla="*/ 0 h 540"/>
                <a:gd name="T2" fmla="*/ 532 w 532"/>
                <a:gd name="T3" fmla="*/ 540 h 540"/>
                <a:gd name="T4" fmla="*/ 0 w 532"/>
                <a:gd name="T5" fmla="*/ 36 h 540"/>
                <a:gd name="T6" fmla="*/ 28 w 532"/>
                <a:gd name="T7" fmla="*/ 0 h 540"/>
              </a:gdLst>
              <a:ahLst/>
              <a:cxnLst>
                <a:cxn ang="0">
                  <a:pos x="T0" y="T1"/>
                </a:cxn>
                <a:cxn ang="0">
                  <a:pos x="T2" y="T3"/>
                </a:cxn>
                <a:cxn ang="0">
                  <a:pos x="T4" y="T5"/>
                </a:cxn>
                <a:cxn ang="0">
                  <a:pos x="T6" y="T7"/>
                </a:cxn>
              </a:cxnLst>
              <a:rect l="0" t="0" r="r" b="b"/>
              <a:pathLst>
                <a:path w="532" h="540">
                  <a:moveTo>
                    <a:pt x="28" y="0"/>
                  </a:moveTo>
                  <a:lnTo>
                    <a:pt x="532" y="540"/>
                  </a:lnTo>
                  <a:lnTo>
                    <a:pt x="0" y="36"/>
                  </a:lnTo>
                  <a:lnTo>
                    <a:pt x="28"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4" name="Freeform 36">
              <a:extLst>
                <a:ext uri="{FF2B5EF4-FFF2-40B4-BE49-F238E27FC236}">
                  <a16:creationId xmlns:a16="http://schemas.microsoft.com/office/drawing/2014/main" id="{A0612F1C-E9E2-4BF7-B4CC-BD602A795FB0}"/>
                </a:ext>
              </a:extLst>
            </p:cNvPr>
            <p:cNvSpPr>
              <a:spLocks/>
            </p:cNvSpPr>
            <p:nvPr/>
          </p:nvSpPr>
          <p:spPr bwMode="auto">
            <a:xfrm>
              <a:off x="1203326" y="2246313"/>
              <a:ext cx="1028700" cy="617538"/>
            </a:xfrm>
            <a:custGeom>
              <a:avLst/>
              <a:gdLst>
                <a:gd name="T0" fmla="*/ 29 w 648"/>
                <a:gd name="T1" fmla="*/ 0 h 389"/>
                <a:gd name="T2" fmla="*/ 648 w 648"/>
                <a:gd name="T3" fmla="*/ 389 h 389"/>
                <a:gd name="T4" fmla="*/ 0 w 648"/>
                <a:gd name="T5" fmla="*/ 43 h 389"/>
                <a:gd name="T6" fmla="*/ 29 w 648"/>
                <a:gd name="T7" fmla="*/ 0 h 389"/>
              </a:gdLst>
              <a:ahLst/>
              <a:cxnLst>
                <a:cxn ang="0">
                  <a:pos x="T0" y="T1"/>
                </a:cxn>
                <a:cxn ang="0">
                  <a:pos x="T2" y="T3"/>
                </a:cxn>
                <a:cxn ang="0">
                  <a:pos x="T4" y="T5"/>
                </a:cxn>
                <a:cxn ang="0">
                  <a:pos x="T6" y="T7"/>
                </a:cxn>
              </a:cxnLst>
              <a:rect l="0" t="0" r="r" b="b"/>
              <a:pathLst>
                <a:path w="648" h="389">
                  <a:moveTo>
                    <a:pt x="29" y="0"/>
                  </a:moveTo>
                  <a:lnTo>
                    <a:pt x="648" y="389"/>
                  </a:lnTo>
                  <a:lnTo>
                    <a:pt x="0" y="43"/>
                  </a:lnTo>
                  <a:lnTo>
                    <a:pt x="29"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5" name="Freeform 37">
              <a:extLst>
                <a:ext uri="{FF2B5EF4-FFF2-40B4-BE49-F238E27FC236}">
                  <a16:creationId xmlns:a16="http://schemas.microsoft.com/office/drawing/2014/main" id="{5C698226-2B74-4400-8B24-3AF58E22CD5A}"/>
                </a:ext>
              </a:extLst>
            </p:cNvPr>
            <p:cNvSpPr>
              <a:spLocks/>
            </p:cNvSpPr>
            <p:nvPr/>
          </p:nvSpPr>
          <p:spPr bwMode="auto">
            <a:xfrm>
              <a:off x="1101726" y="2520951"/>
              <a:ext cx="1130300" cy="342900"/>
            </a:xfrm>
            <a:custGeom>
              <a:avLst/>
              <a:gdLst>
                <a:gd name="T0" fmla="*/ 14 w 712"/>
                <a:gd name="T1" fmla="*/ 0 h 216"/>
                <a:gd name="T2" fmla="*/ 712 w 712"/>
                <a:gd name="T3" fmla="*/ 216 h 216"/>
                <a:gd name="T4" fmla="*/ 0 w 712"/>
                <a:gd name="T5" fmla="*/ 50 h 216"/>
                <a:gd name="T6" fmla="*/ 14 w 712"/>
                <a:gd name="T7" fmla="*/ 0 h 216"/>
              </a:gdLst>
              <a:ahLst/>
              <a:cxnLst>
                <a:cxn ang="0">
                  <a:pos x="T0" y="T1"/>
                </a:cxn>
                <a:cxn ang="0">
                  <a:pos x="T2" y="T3"/>
                </a:cxn>
                <a:cxn ang="0">
                  <a:pos x="T4" y="T5"/>
                </a:cxn>
                <a:cxn ang="0">
                  <a:pos x="T6" y="T7"/>
                </a:cxn>
              </a:cxnLst>
              <a:rect l="0" t="0" r="r" b="b"/>
              <a:pathLst>
                <a:path w="712" h="216">
                  <a:moveTo>
                    <a:pt x="14" y="0"/>
                  </a:moveTo>
                  <a:lnTo>
                    <a:pt x="712" y="216"/>
                  </a:lnTo>
                  <a:lnTo>
                    <a:pt x="0" y="50"/>
                  </a:lnTo>
                  <a:lnTo>
                    <a:pt x="14"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6" name="Freeform 38">
              <a:extLst>
                <a:ext uri="{FF2B5EF4-FFF2-40B4-BE49-F238E27FC236}">
                  <a16:creationId xmlns:a16="http://schemas.microsoft.com/office/drawing/2014/main" id="{55354C4D-3BF6-450C-B157-46D39944F1F9}"/>
                </a:ext>
              </a:extLst>
            </p:cNvPr>
            <p:cNvSpPr>
              <a:spLocks/>
            </p:cNvSpPr>
            <p:nvPr/>
          </p:nvSpPr>
          <p:spPr bwMode="auto">
            <a:xfrm>
              <a:off x="1066801" y="2828926"/>
              <a:ext cx="1165225" cy="68263"/>
            </a:xfrm>
            <a:custGeom>
              <a:avLst/>
              <a:gdLst>
                <a:gd name="T0" fmla="*/ 0 w 734"/>
                <a:gd name="T1" fmla="*/ 0 h 43"/>
                <a:gd name="T2" fmla="*/ 734 w 734"/>
                <a:gd name="T3" fmla="*/ 22 h 43"/>
                <a:gd name="T4" fmla="*/ 0 w 734"/>
                <a:gd name="T5" fmla="*/ 43 h 43"/>
                <a:gd name="T6" fmla="*/ 0 w 734"/>
                <a:gd name="T7" fmla="*/ 0 h 43"/>
              </a:gdLst>
              <a:ahLst/>
              <a:cxnLst>
                <a:cxn ang="0">
                  <a:pos x="T0" y="T1"/>
                </a:cxn>
                <a:cxn ang="0">
                  <a:pos x="T2" y="T3"/>
                </a:cxn>
                <a:cxn ang="0">
                  <a:pos x="T4" y="T5"/>
                </a:cxn>
                <a:cxn ang="0">
                  <a:pos x="T6" y="T7"/>
                </a:cxn>
              </a:cxnLst>
              <a:rect l="0" t="0" r="r" b="b"/>
              <a:pathLst>
                <a:path w="734" h="43">
                  <a:moveTo>
                    <a:pt x="0" y="0"/>
                  </a:moveTo>
                  <a:lnTo>
                    <a:pt x="734" y="22"/>
                  </a:lnTo>
                  <a:lnTo>
                    <a:pt x="0" y="43"/>
                  </a:lnTo>
                  <a:lnTo>
                    <a:pt x="0"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7" name="Freeform 39">
              <a:extLst>
                <a:ext uri="{FF2B5EF4-FFF2-40B4-BE49-F238E27FC236}">
                  <a16:creationId xmlns:a16="http://schemas.microsoft.com/office/drawing/2014/main" id="{F31C475E-F4D2-4010-8C18-373B70403FEF}"/>
                </a:ext>
              </a:extLst>
            </p:cNvPr>
            <p:cNvSpPr>
              <a:spLocks/>
            </p:cNvSpPr>
            <p:nvPr/>
          </p:nvSpPr>
          <p:spPr bwMode="auto">
            <a:xfrm>
              <a:off x="1101726" y="2863851"/>
              <a:ext cx="1130300" cy="331788"/>
            </a:xfrm>
            <a:custGeom>
              <a:avLst/>
              <a:gdLst>
                <a:gd name="T0" fmla="*/ 0 w 712"/>
                <a:gd name="T1" fmla="*/ 165 h 209"/>
                <a:gd name="T2" fmla="*/ 712 w 712"/>
                <a:gd name="T3" fmla="*/ 0 h 209"/>
                <a:gd name="T4" fmla="*/ 14 w 712"/>
                <a:gd name="T5" fmla="*/ 209 h 209"/>
                <a:gd name="T6" fmla="*/ 0 w 712"/>
                <a:gd name="T7" fmla="*/ 165 h 209"/>
              </a:gdLst>
              <a:ahLst/>
              <a:cxnLst>
                <a:cxn ang="0">
                  <a:pos x="T0" y="T1"/>
                </a:cxn>
                <a:cxn ang="0">
                  <a:pos x="T2" y="T3"/>
                </a:cxn>
                <a:cxn ang="0">
                  <a:pos x="T4" y="T5"/>
                </a:cxn>
                <a:cxn ang="0">
                  <a:pos x="T6" y="T7"/>
                </a:cxn>
              </a:cxnLst>
              <a:rect l="0" t="0" r="r" b="b"/>
              <a:pathLst>
                <a:path w="712" h="209">
                  <a:moveTo>
                    <a:pt x="0" y="165"/>
                  </a:moveTo>
                  <a:lnTo>
                    <a:pt x="712" y="0"/>
                  </a:lnTo>
                  <a:lnTo>
                    <a:pt x="14" y="209"/>
                  </a:lnTo>
                  <a:lnTo>
                    <a:pt x="0" y="165"/>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8" name="Freeform 40">
              <a:extLst>
                <a:ext uri="{FF2B5EF4-FFF2-40B4-BE49-F238E27FC236}">
                  <a16:creationId xmlns:a16="http://schemas.microsoft.com/office/drawing/2014/main" id="{B865DF3F-F974-41A8-A611-9578C69FCA44}"/>
                </a:ext>
              </a:extLst>
            </p:cNvPr>
            <p:cNvSpPr>
              <a:spLocks/>
            </p:cNvSpPr>
            <p:nvPr/>
          </p:nvSpPr>
          <p:spPr bwMode="auto">
            <a:xfrm>
              <a:off x="1203326" y="2863851"/>
              <a:ext cx="1028700" cy="615950"/>
            </a:xfrm>
            <a:custGeom>
              <a:avLst/>
              <a:gdLst>
                <a:gd name="T0" fmla="*/ 0 w 648"/>
                <a:gd name="T1" fmla="*/ 345 h 388"/>
                <a:gd name="T2" fmla="*/ 648 w 648"/>
                <a:gd name="T3" fmla="*/ 0 h 388"/>
                <a:gd name="T4" fmla="*/ 29 w 648"/>
                <a:gd name="T5" fmla="*/ 388 h 388"/>
                <a:gd name="T6" fmla="*/ 0 w 648"/>
                <a:gd name="T7" fmla="*/ 345 h 388"/>
              </a:gdLst>
              <a:ahLst/>
              <a:cxnLst>
                <a:cxn ang="0">
                  <a:pos x="T0" y="T1"/>
                </a:cxn>
                <a:cxn ang="0">
                  <a:pos x="T2" y="T3"/>
                </a:cxn>
                <a:cxn ang="0">
                  <a:pos x="T4" y="T5"/>
                </a:cxn>
                <a:cxn ang="0">
                  <a:pos x="T6" y="T7"/>
                </a:cxn>
              </a:cxnLst>
              <a:rect l="0" t="0" r="r" b="b"/>
              <a:pathLst>
                <a:path w="648" h="388">
                  <a:moveTo>
                    <a:pt x="0" y="345"/>
                  </a:moveTo>
                  <a:lnTo>
                    <a:pt x="648" y="0"/>
                  </a:lnTo>
                  <a:lnTo>
                    <a:pt x="29" y="388"/>
                  </a:lnTo>
                  <a:lnTo>
                    <a:pt x="0" y="345"/>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 name="Freeform 41">
              <a:extLst>
                <a:ext uri="{FF2B5EF4-FFF2-40B4-BE49-F238E27FC236}">
                  <a16:creationId xmlns:a16="http://schemas.microsoft.com/office/drawing/2014/main" id="{9DB5D6A3-A5EF-4B04-A902-917206005704}"/>
                </a:ext>
              </a:extLst>
            </p:cNvPr>
            <p:cNvSpPr>
              <a:spLocks/>
            </p:cNvSpPr>
            <p:nvPr/>
          </p:nvSpPr>
          <p:spPr bwMode="auto">
            <a:xfrm>
              <a:off x="1387476" y="2863851"/>
              <a:ext cx="844550" cy="844550"/>
            </a:xfrm>
            <a:custGeom>
              <a:avLst/>
              <a:gdLst>
                <a:gd name="T0" fmla="*/ 0 w 532"/>
                <a:gd name="T1" fmla="*/ 504 h 532"/>
                <a:gd name="T2" fmla="*/ 532 w 532"/>
                <a:gd name="T3" fmla="*/ 0 h 532"/>
                <a:gd name="T4" fmla="*/ 28 w 532"/>
                <a:gd name="T5" fmla="*/ 532 h 532"/>
                <a:gd name="T6" fmla="*/ 0 w 532"/>
                <a:gd name="T7" fmla="*/ 504 h 532"/>
              </a:gdLst>
              <a:ahLst/>
              <a:cxnLst>
                <a:cxn ang="0">
                  <a:pos x="T0" y="T1"/>
                </a:cxn>
                <a:cxn ang="0">
                  <a:pos x="T2" y="T3"/>
                </a:cxn>
                <a:cxn ang="0">
                  <a:pos x="T4" y="T5"/>
                </a:cxn>
                <a:cxn ang="0">
                  <a:pos x="T6" y="T7"/>
                </a:cxn>
              </a:cxnLst>
              <a:rect l="0" t="0" r="r" b="b"/>
              <a:pathLst>
                <a:path w="532" h="532">
                  <a:moveTo>
                    <a:pt x="0" y="504"/>
                  </a:moveTo>
                  <a:lnTo>
                    <a:pt x="532" y="0"/>
                  </a:lnTo>
                  <a:lnTo>
                    <a:pt x="28" y="532"/>
                  </a:lnTo>
                  <a:lnTo>
                    <a:pt x="0" y="504"/>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 name="Freeform 42">
              <a:extLst>
                <a:ext uri="{FF2B5EF4-FFF2-40B4-BE49-F238E27FC236}">
                  <a16:creationId xmlns:a16="http://schemas.microsoft.com/office/drawing/2014/main" id="{516EC973-2242-4E69-95D9-DBCB73A4F323}"/>
                </a:ext>
              </a:extLst>
            </p:cNvPr>
            <p:cNvSpPr>
              <a:spLocks/>
            </p:cNvSpPr>
            <p:nvPr/>
          </p:nvSpPr>
          <p:spPr bwMode="auto">
            <a:xfrm>
              <a:off x="1625601" y="2863851"/>
              <a:ext cx="606425" cy="1027113"/>
            </a:xfrm>
            <a:custGeom>
              <a:avLst/>
              <a:gdLst>
                <a:gd name="T0" fmla="*/ 0 w 382"/>
                <a:gd name="T1" fmla="*/ 626 h 647"/>
                <a:gd name="T2" fmla="*/ 382 w 382"/>
                <a:gd name="T3" fmla="*/ 0 h 647"/>
                <a:gd name="T4" fmla="*/ 36 w 382"/>
                <a:gd name="T5" fmla="*/ 647 h 647"/>
                <a:gd name="T6" fmla="*/ 0 w 382"/>
                <a:gd name="T7" fmla="*/ 626 h 647"/>
              </a:gdLst>
              <a:ahLst/>
              <a:cxnLst>
                <a:cxn ang="0">
                  <a:pos x="T0" y="T1"/>
                </a:cxn>
                <a:cxn ang="0">
                  <a:pos x="T2" y="T3"/>
                </a:cxn>
                <a:cxn ang="0">
                  <a:pos x="T4" y="T5"/>
                </a:cxn>
                <a:cxn ang="0">
                  <a:pos x="T6" y="T7"/>
                </a:cxn>
              </a:cxnLst>
              <a:rect l="0" t="0" r="r" b="b"/>
              <a:pathLst>
                <a:path w="382" h="647">
                  <a:moveTo>
                    <a:pt x="0" y="626"/>
                  </a:moveTo>
                  <a:lnTo>
                    <a:pt x="382" y="0"/>
                  </a:lnTo>
                  <a:lnTo>
                    <a:pt x="36" y="647"/>
                  </a:lnTo>
                  <a:lnTo>
                    <a:pt x="0" y="626"/>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 name="Freeform 43">
              <a:extLst>
                <a:ext uri="{FF2B5EF4-FFF2-40B4-BE49-F238E27FC236}">
                  <a16:creationId xmlns:a16="http://schemas.microsoft.com/office/drawing/2014/main" id="{786A6D38-FCAF-488D-9C99-1D82B5B1B906}"/>
                </a:ext>
              </a:extLst>
            </p:cNvPr>
            <p:cNvSpPr>
              <a:spLocks/>
            </p:cNvSpPr>
            <p:nvPr/>
          </p:nvSpPr>
          <p:spPr bwMode="auto">
            <a:xfrm>
              <a:off x="1900238" y="2863851"/>
              <a:ext cx="331788" cy="1130300"/>
            </a:xfrm>
            <a:custGeom>
              <a:avLst/>
              <a:gdLst>
                <a:gd name="T0" fmla="*/ 0 w 209"/>
                <a:gd name="T1" fmla="*/ 705 h 712"/>
                <a:gd name="T2" fmla="*/ 209 w 209"/>
                <a:gd name="T3" fmla="*/ 0 h 712"/>
                <a:gd name="T4" fmla="*/ 43 w 209"/>
                <a:gd name="T5" fmla="*/ 712 h 712"/>
                <a:gd name="T6" fmla="*/ 0 w 209"/>
                <a:gd name="T7" fmla="*/ 705 h 712"/>
              </a:gdLst>
              <a:ahLst/>
              <a:cxnLst>
                <a:cxn ang="0">
                  <a:pos x="T0" y="T1"/>
                </a:cxn>
                <a:cxn ang="0">
                  <a:pos x="T2" y="T3"/>
                </a:cxn>
                <a:cxn ang="0">
                  <a:pos x="T4" y="T5"/>
                </a:cxn>
                <a:cxn ang="0">
                  <a:pos x="T6" y="T7"/>
                </a:cxn>
              </a:cxnLst>
              <a:rect l="0" t="0" r="r" b="b"/>
              <a:pathLst>
                <a:path w="209" h="712">
                  <a:moveTo>
                    <a:pt x="0" y="705"/>
                  </a:moveTo>
                  <a:lnTo>
                    <a:pt x="209" y="0"/>
                  </a:lnTo>
                  <a:lnTo>
                    <a:pt x="43" y="712"/>
                  </a:lnTo>
                  <a:lnTo>
                    <a:pt x="0" y="705"/>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2" name="Freeform 44">
              <a:extLst>
                <a:ext uri="{FF2B5EF4-FFF2-40B4-BE49-F238E27FC236}">
                  <a16:creationId xmlns:a16="http://schemas.microsoft.com/office/drawing/2014/main" id="{4FCB27AC-E9A4-46C4-8A56-B16227014703}"/>
                </a:ext>
              </a:extLst>
            </p:cNvPr>
            <p:cNvSpPr>
              <a:spLocks/>
            </p:cNvSpPr>
            <p:nvPr/>
          </p:nvSpPr>
          <p:spPr bwMode="auto">
            <a:xfrm>
              <a:off x="2197101" y="2863851"/>
              <a:ext cx="79375" cy="1165225"/>
            </a:xfrm>
            <a:custGeom>
              <a:avLst/>
              <a:gdLst>
                <a:gd name="T0" fmla="*/ 0 w 50"/>
                <a:gd name="T1" fmla="*/ 734 h 734"/>
                <a:gd name="T2" fmla="*/ 22 w 50"/>
                <a:gd name="T3" fmla="*/ 0 h 734"/>
                <a:gd name="T4" fmla="*/ 50 w 50"/>
                <a:gd name="T5" fmla="*/ 734 h 734"/>
                <a:gd name="T6" fmla="*/ 0 w 50"/>
                <a:gd name="T7" fmla="*/ 734 h 734"/>
              </a:gdLst>
              <a:ahLst/>
              <a:cxnLst>
                <a:cxn ang="0">
                  <a:pos x="T0" y="T1"/>
                </a:cxn>
                <a:cxn ang="0">
                  <a:pos x="T2" y="T3"/>
                </a:cxn>
                <a:cxn ang="0">
                  <a:pos x="T4" y="T5"/>
                </a:cxn>
                <a:cxn ang="0">
                  <a:pos x="T6" y="T7"/>
                </a:cxn>
              </a:cxnLst>
              <a:rect l="0" t="0" r="r" b="b"/>
              <a:pathLst>
                <a:path w="50" h="734">
                  <a:moveTo>
                    <a:pt x="0" y="734"/>
                  </a:moveTo>
                  <a:lnTo>
                    <a:pt x="22" y="0"/>
                  </a:lnTo>
                  <a:lnTo>
                    <a:pt x="50" y="734"/>
                  </a:lnTo>
                  <a:lnTo>
                    <a:pt x="0" y="734"/>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3" name="Freeform 45">
              <a:extLst>
                <a:ext uri="{FF2B5EF4-FFF2-40B4-BE49-F238E27FC236}">
                  <a16:creationId xmlns:a16="http://schemas.microsoft.com/office/drawing/2014/main" id="{7B10FF75-26A5-46E5-8BB8-5CDC141D56C8}"/>
                </a:ext>
              </a:extLst>
            </p:cNvPr>
            <p:cNvSpPr>
              <a:spLocks/>
            </p:cNvSpPr>
            <p:nvPr/>
          </p:nvSpPr>
          <p:spPr bwMode="auto">
            <a:xfrm>
              <a:off x="2232026" y="2863851"/>
              <a:ext cx="341313" cy="1130300"/>
            </a:xfrm>
            <a:custGeom>
              <a:avLst/>
              <a:gdLst>
                <a:gd name="T0" fmla="*/ 172 w 215"/>
                <a:gd name="T1" fmla="*/ 712 h 712"/>
                <a:gd name="T2" fmla="*/ 0 w 215"/>
                <a:gd name="T3" fmla="*/ 0 h 712"/>
                <a:gd name="T4" fmla="*/ 215 w 215"/>
                <a:gd name="T5" fmla="*/ 705 h 712"/>
                <a:gd name="T6" fmla="*/ 172 w 215"/>
                <a:gd name="T7" fmla="*/ 712 h 712"/>
              </a:gdLst>
              <a:ahLst/>
              <a:cxnLst>
                <a:cxn ang="0">
                  <a:pos x="T0" y="T1"/>
                </a:cxn>
                <a:cxn ang="0">
                  <a:pos x="T2" y="T3"/>
                </a:cxn>
                <a:cxn ang="0">
                  <a:pos x="T4" y="T5"/>
                </a:cxn>
                <a:cxn ang="0">
                  <a:pos x="T6" y="T7"/>
                </a:cxn>
              </a:cxnLst>
              <a:rect l="0" t="0" r="r" b="b"/>
              <a:pathLst>
                <a:path w="215" h="712">
                  <a:moveTo>
                    <a:pt x="172" y="712"/>
                  </a:moveTo>
                  <a:lnTo>
                    <a:pt x="0" y="0"/>
                  </a:lnTo>
                  <a:lnTo>
                    <a:pt x="215" y="705"/>
                  </a:lnTo>
                  <a:lnTo>
                    <a:pt x="172" y="712"/>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4" name="Freeform 46">
              <a:extLst>
                <a:ext uri="{FF2B5EF4-FFF2-40B4-BE49-F238E27FC236}">
                  <a16:creationId xmlns:a16="http://schemas.microsoft.com/office/drawing/2014/main" id="{8501BD75-11F5-44BF-97CA-F38136D7700F}"/>
                </a:ext>
              </a:extLst>
            </p:cNvPr>
            <p:cNvSpPr>
              <a:spLocks/>
            </p:cNvSpPr>
            <p:nvPr/>
          </p:nvSpPr>
          <p:spPr bwMode="auto">
            <a:xfrm>
              <a:off x="2232026" y="2863851"/>
              <a:ext cx="615950" cy="1027113"/>
            </a:xfrm>
            <a:custGeom>
              <a:avLst/>
              <a:gdLst>
                <a:gd name="T0" fmla="*/ 352 w 388"/>
                <a:gd name="T1" fmla="*/ 647 h 647"/>
                <a:gd name="T2" fmla="*/ 0 w 388"/>
                <a:gd name="T3" fmla="*/ 0 h 647"/>
                <a:gd name="T4" fmla="*/ 388 w 388"/>
                <a:gd name="T5" fmla="*/ 626 h 647"/>
                <a:gd name="T6" fmla="*/ 352 w 388"/>
                <a:gd name="T7" fmla="*/ 647 h 647"/>
              </a:gdLst>
              <a:ahLst/>
              <a:cxnLst>
                <a:cxn ang="0">
                  <a:pos x="T0" y="T1"/>
                </a:cxn>
                <a:cxn ang="0">
                  <a:pos x="T2" y="T3"/>
                </a:cxn>
                <a:cxn ang="0">
                  <a:pos x="T4" y="T5"/>
                </a:cxn>
                <a:cxn ang="0">
                  <a:pos x="T6" y="T7"/>
                </a:cxn>
              </a:cxnLst>
              <a:rect l="0" t="0" r="r" b="b"/>
              <a:pathLst>
                <a:path w="388" h="647">
                  <a:moveTo>
                    <a:pt x="352" y="647"/>
                  </a:moveTo>
                  <a:lnTo>
                    <a:pt x="0" y="0"/>
                  </a:lnTo>
                  <a:lnTo>
                    <a:pt x="388" y="626"/>
                  </a:lnTo>
                  <a:lnTo>
                    <a:pt x="352" y="647"/>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5" name="Freeform 47">
              <a:extLst>
                <a:ext uri="{FF2B5EF4-FFF2-40B4-BE49-F238E27FC236}">
                  <a16:creationId xmlns:a16="http://schemas.microsoft.com/office/drawing/2014/main" id="{3CE15DC2-1E77-45D7-8056-2F2AE263A541}"/>
                </a:ext>
              </a:extLst>
            </p:cNvPr>
            <p:cNvSpPr>
              <a:spLocks/>
            </p:cNvSpPr>
            <p:nvPr/>
          </p:nvSpPr>
          <p:spPr bwMode="auto">
            <a:xfrm>
              <a:off x="2232026" y="2863851"/>
              <a:ext cx="855663" cy="844550"/>
            </a:xfrm>
            <a:custGeom>
              <a:avLst/>
              <a:gdLst>
                <a:gd name="T0" fmla="*/ 510 w 539"/>
                <a:gd name="T1" fmla="*/ 532 h 532"/>
                <a:gd name="T2" fmla="*/ 0 w 539"/>
                <a:gd name="T3" fmla="*/ 0 h 532"/>
                <a:gd name="T4" fmla="*/ 539 w 539"/>
                <a:gd name="T5" fmla="*/ 504 h 532"/>
                <a:gd name="T6" fmla="*/ 510 w 539"/>
                <a:gd name="T7" fmla="*/ 532 h 532"/>
              </a:gdLst>
              <a:ahLst/>
              <a:cxnLst>
                <a:cxn ang="0">
                  <a:pos x="T0" y="T1"/>
                </a:cxn>
                <a:cxn ang="0">
                  <a:pos x="T2" y="T3"/>
                </a:cxn>
                <a:cxn ang="0">
                  <a:pos x="T4" y="T5"/>
                </a:cxn>
                <a:cxn ang="0">
                  <a:pos x="T6" y="T7"/>
                </a:cxn>
              </a:cxnLst>
              <a:rect l="0" t="0" r="r" b="b"/>
              <a:pathLst>
                <a:path w="539" h="532">
                  <a:moveTo>
                    <a:pt x="510" y="532"/>
                  </a:moveTo>
                  <a:lnTo>
                    <a:pt x="0" y="0"/>
                  </a:lnTo>
                  <a:lnTo>
                    <a:pt x="539" y="504"/>
                  </a:lnTo>
                  <a:lnTo>
                    <a:pt x="510" y="532"/>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6" name="Freeform 48">
              <a:extLst>
                <a:ext uri="{FF2B5EF4-FFF2-40B4-BE49-F238E27FC236}">
                  <a16:creationId xmlns:a16="http://schemas.microsoft.com/office/drawing/2014/main" id="{9E4736A7-6C98-4F75-9C35-88DE0051A846}"/>
                </a:ext>
              </a:extLst>
            </p:cNvPr>
            <p:cNvSpPr>
              <a:spLocks/>
            </p:cNvSpPr>
            <p:nvPr/>
          </p:nvSpPr>
          <p:spPr bwMode="auto">
            <a:xfrm>
              <a:off x="2232026" y="2863851"/>
              <a:ext cx="1038225" cy="615950"/>
            </a:xfrm>
            <a:custGeom>
              <a:avLst/>
              <a:gdLst>
                <a:gd name="T0" fmla="*/ 625 w 654"/>
                <a:gd name="T1" fmla="*/ 388 h 388"/>
                <a:gd name="T2" fmla="*/ 0 w 654"/>
                <a:gd name="T3" fmla="*/ 0 h 388"/>
                <a:gd name="T4" fmla="*/ 654 w 654"/>
                <a:gd name="T5" fmla="*/ 345 h 388"/>
                <a:gd name="T6" fmla="*/ 625 w 654"/>
                <a:gd name="T7" fmla="*/ 388 h 388"/>
              </a:gdLst>
              <a:ahLst/>
              <a:cxnLst>
                <a:cxn ang="0">
                  <a:pos x="T0" y="T1"/>
                </a:cxn>
                <a:cxn ang="0">
                  <a:pos x="T2" y="T3"/>
                </a:cxn>
                <a:cxn ang="0">
                  <a:pos x="T4" y="T5"/>
                </a:cxn>
                <a:cxn ang="0">
                  <a:pos x="T6" y="T7"/>
                </a:cxn>
              </a:cxnLst>
              <a:rect l="0" t="0" r="r" b="b"/>
              <a:pathLst>
                <a:path w="654" h="388">
                  <a:moveTo>
                    <a:pt x="625" y="388"/>
                  </a:moveTo>
                  <a:lnTo>
                    <a:pt x="0" y="0"/>
                  </a:lnTo>
                  <a:lnTo>
                    <a:pt x="654" y="345"/>
                  </a:lnTo>
                  <a:lnTo>
                    <a:pt x="625" y="388"/>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7" name="Freeform 49">
              <a:extLst>
                <a:ext uri="{FF2B5EF4-FFF2-40B4-BE49-F238E27FC236}">
                  <a16:creationId xmlns:a16="http://schemas.microsoft.com/office/drawing/2014/main" id="{36D4CEF7-7C36-4F23-B0D5-E87B6B0EE787}"/>
                </a:ext>
              </a:extLst>
            </p:cNvPr>
            <p:cNvSpPr>
              <a:spLocks/>
            </p:cNvSpPr>
            <p:nvPr/>
          </p:nvSpPr>
          <p:spPr bwMode="auto">
            <a:xfrm>
              <a:off x="2232026" y="2863851"/>
              <a:ext cx="1139825" cy="331788"/>
            </a:xfrm>
            <a:custGeom>
              <a:avLst/>
              <a:gdLst>
                <a:gd name="T0" fmla="*/ 704 w 718"/>
                <a:gd name="T1" fmla="*/ 209 h 209"/>
                <a:gd name="T2" fmla="*/ 0 w 718"/>
                <a:gd name="T3" fmla="*/ 0 h 209"/>
                <a:gd name="T4" fmla="*/ 718 w 718"/>
                <a:gd name="T5" fmla="*/ 165 h 209"/>
                <a:gd name="T6" fmla="*/ 704 w 718"/>
                <a:gd name="T7" fmla="*/ 209 h 209"/>
              </a:gdLst>
              <a:ahLst/>
              <a:cxnLst>
                <a:cxn ang="0">
                  <a:pos x="T0" y="T1"/>
                </a:cxn>
                <a:cxn ang="0">
                  <a:pos x="T2" y="T3"/>
                </a:cxn>
                <a:cxn ang="0">
                  <a:pos x="T4" y="T5"/>
                </a:cxn>
                <a:cxn ang="0">
                  <a:pos x="T6" y="T7"/>
                </a:cxn>
              </a:cxnLst>
              <a:rect l="0" t="0" r="r" b="b"/>
              <a:pathLst>
                <a:path w="718" h="209">
                  <a:moveTo>
                    <a:pt x="704" y="209"/>
                  </a:moveTo>
                  <a:lnTo>
                    <a:pt x="0" y="0"/>
                  </a:lnTo>
                  <a:lnTo>
                    <a:pt x="718" y="165"/>
                  </a:lnTo>
                  <a:lnTo>
                    <a:pt x="704" y="209"/>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8" name="Freeform 50">
              <a:extLst>
                <a:ext uri="{FF2B5EF4-FFF2-40B4-BE49-F238E27FC236}">
                  <a16:creationId xmlns:a16="http://schemas.microsoft.com/office/drawing/2014/main" id="{E558F91F-96E9-4AF1-BA93-9C7294825BBA}"/>
                </a:ext>
              </a:extLst>
            </p:cNvPr>
            <p:cNvSpPr>
              <a:spLocks/>
            </p:cNvSpPr>
            <p:nvPr/>
          </p:nvSpPr>
          <p:spPr bwMode="auto">
            <a:xfrm>
              <a:off x="2232026" y="2828926"/>
              <a:ext cx="1174750" cy="68263"/>
            </a:xfrm>
            <a:custGeom>
              <a:avLst/>
              <a:gdLst>
                <a:gd name="T0" fmla="*/ 740 w 740"/>
                <a:gd name="T1" fmla="*/ 43 h 43"/>
                <a:gd name="T2" fmla="*/ 0 w 740"/>
                <a:gd name="T3" fmla="*/ 22 h 43"/>
                <a:gd name="T4" fmla="*/ 740 w 740"/>
                <a:gd name="T5" fmla="*/ 0 h 43"/>
                <a:gd name="T6" fmla="*/ 740 w 740"/>
                <a:gd name="T7" fmla="*/ 43 h 43"/>
              </a:gdLst>
              <a:ahLst/>
              <a:cxnLst>
                <a:cxn ang="0">
                  <a:pos x="T0" y="T1"/>
                </a:cxn>
                <a:cxn ang="0">
                  <a:pos x="T2" y="T3"/>
                </a:cxn>
                <a:cxn ang="0">
                  <a:pos x="T4" y="T5"/>
                </a:cxn>
                <a:cxn ang="0">
                  <a:pos x="T6" y="T7"/>
                </a:cxn>
              </a:cxnLst>
              <a:rect l="0" t="0" r="r" b="b"/>
              <a:pathLst>
                <a:path w="740" h="43">
                  <a:moveTo>
                    <a:pt x="740" y="43"/>
                  </a:moveTo>
                  <a:lnTo>
                    <a:pt x="0" y="22"/>
                  </a:lnTo>
                  <a:lnTo>
                    <a:pt x="740" y="0"/>
                  </a:lnTo>
                  <a:lnTo>
                    <a:pt x="740" y="4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9" name="Freeform 51">
              <a:extLst>
                <a:ext uri="{FF2B5EF4-FFF2-40B4-BE49-F238E27FC236}">
                  <a16:creationId xmlns:a16="http://schemas.microsoft.com/office/drawing/2014/main" id="{E33271DB-F4AC-48B8-8C0C-5E6B3ED6018F}"/>
                </a:ext>
              </a:extLst>
            </p:cNvPr>
            <p:cNvSpPr>
              <a:spLocks/>
            </p:cNvSpPr>
            <p:nvPr/>
          </p:nvSpPr>
          <p:spPr bwMode="auto">
            <a:xfrm>
              <a:off x="2232026" y="2520951"/>
              <a:ext cx="1139825" cy="342900"/>
            </a:xfrm>
            <a:custGeom>
              <a:avLst/>
              <a:gdLst>
                <a:gd name="T0" fmla="*/ 718 w 718"/>
                <a:gd name="T1" fmla="*/ 50 h 216"/>
                <a:gd name="T2" fmla="*/ 0 w 718"/>
                <a:gd name="T3" fmla="*/ 216 h 216"/>
                <a:gd name="T4" fmla="*/ 704 w 718"/>
                <a:gd name="T5" fmla="*/ 0 h 216"/>
                <a:gd name="T6" fmla="*/ 718 w 718"/>
                <a:gd name="T7" fmla="*/ 50 h 216"/>
              </a:gdLst>
              <a:ahLst/>
              <a:cxnLst>
                <a:cxn ang="0">
                  <a:pos x="T0" y="T1"/>
                </a:cxn>
                <a:cxn ang="0">
                  <a:pos x="T2" y="T3"/>
                </a:cxn>
                <a:cxn ang="0">
                  <a:pos x="T4" y="T5"/>
                </a:cxn>
                <a:cxn ang="0">
                  <a:pos x="T6" y="T7"/>
                </a:cxn>
              </a:cxnLst>
              <a:rect l="0" t="0" r="r" b="b"/>
              <a:pathLst>
                <a:path w="718" h="216">
                  <a:moveTo>
                    <a:pt x="718" y="50"/>
                  </a:moveTo>
                  <a:lnTo>
                    <a:pt x="0" y="216"/>
                  </a:lnTo>
                  <a:lnTo>
                    <a:pt x="704" y="0"/>
                  </a:lnTo>
                  <a:lnTo>
                    <a:pt x="718" y="5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50" name="Freeform 52">
              <a:extLst>
                <a:ext uri="{FF2B5EF4-FFF2-40B4-BE49-F238E27FC236}">
                  <a16:creationId xmlns:a16="http://schemas.microsoft.com/office/drawing/2014/main" id="{B3E1CB46-92B2-46BD-9090-C81C9D4FD79E}"/>
                </a:ext>
              </a:extLst>
            </p:cNvPr>
            <p:cNvSpPr>
              <a:spLocks/>
            </p:cNvSpPr>
            <p:nvPr/>
          </p:nvSpPr>
          <p:spPr bwMode="auto">
            <a:xfrm>
              <a:off x="2232026" y="2246313"/>
              <a:ext cx="1038225" cy="617538"/>
            </a:xfrm>
            <a:custGeom>
              <a:avLst/>
              <a:gdLst>
                <a:gd name="T0" fmla="*/ 654 w 654"/>
                <a:gd name="T1" fmla="*/ 43 h 389"/>
                <a:gd name="T2" fmla="*/ 0 w 654"/>
                <a:gd name="T3" fmla="*/ 389 h 389"/>
                <a:gd name="T4" fmla="*/ 625 w 654"/>
                <a:gd name="T5" fmla="*/ 0 h 389"/>
                <a:gd name="T6" fmla="*/ 654 w 654"/>
                <a:gd name="T7" fmla="*/ 43 h 389"/>
              </a:gdLst>
              <a:ahLst/>
              <a:cxnLst>
                <a:cxn ang="0">
                  <a:pos x="T0" y="T1"/>
                </a:cxn>
                <a:cxn ang="0">
                  <a:pos x="T2" y="T3"/>
                </a:cxn>
                <a:cxn ang="0">
                  <a:pos x="T4" y="T5"/>
                </a:cxn>
                <a:cxn ang="0">
                  <a:pos x="T6" y="T7"/>
                </a:cxn>
              </a:cxnLst>
              <a:rect l="0" t="0" r="r" b="b"/>
              <a:pathLst>
                <a:path w="654" h="389">
                  <a:moveTo>
                    <a:pt x="654" y="43"/>
                  </a:moveTo>
                  <a:lnTo>
                    <a:pt x="0" y="389"/>
                  </a:lnTo>
                  <a:lnTo>
                    <a:pt x="625" y="0"/>
                  </a:lnTo>
                  <a:lnTo>
                    <a:pt x="654" y="4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51" name="Freeform 53">
              <a:extLst>
                <a:ext uri="{FF2B5EF4-FFF2-40B4-BE49-F238E27FC236}">
                  <a16:creationId xmlns:a16="http://schemas.microsoft.com/office/drawing/2014/main" id="{05DC1D2B-B6BD-44B6-B5FA-C097E7738063}"/>
                </a:ext>
              </a:extLst>
            </p:cNvPr>
            <p:cNvSpPr>
              <a:spLocks/>
            </p:cNvSpPr>
            <p:nvPr/>
          </p:nvSpPr>
          <p:spPr bwMode="auto">
            <a:xfrm>
              <a:off x="2232026" y="2006601"/>
              <a:ext cx="855663" cy="857250"/>
            </a:xfrm>
            <a:custGeom>
              <a:avLst/>
              <a:gdLst>
                <a:gd name="T0" fmla="*/ 539 w 539"/>
                <a:gd name="T1" fmla="*/ 36 h 540"/>
                <a:gd name="T2" fmla="*/ 0 w 539"/>
                <a:gd name="T3" fmla="*/ 540 h 540"/>
                <a:gd name="T4" fmla="*/ 510 w 539"/>
                <a:gd name="T5" fmla="*/ 0 h 540"/>
                <a:gd name="T6" fmla="*/ 539 w 539"/>
                <a:gd name="T7" fmla="*/ 36 h 540"/>
              </a:gdLst>
              <a:ahLst/>
              <a:cxnLst>
                <a:cxn ang="0">
                  <a:pos x="T0" y="T1"/>
                </a:cxn>
                <a:cxn ang="0">
                  <a:pos x="T2" y="T3"/>
                </a:cxn>
                <a:cxn ang="0">
                  <a:pos x="T4" y="T5"/>
                </a:cxn>
                <a:cxn ang="0">
                  <a:pos x="T6" y="T7"/>
                </a:cxn>
              </a:cxnLst>
              <a:rect l="0" t="0" r="r" b="b"/>
              <a:pathLst>
                <a:path w="539" h="540">
                  <a:moveTo>
                    <a:pt x="539" y="36"/>
                  </a:moveTo>
                  <a:lnTo>
                    <a:pt x="0" y="540"/>
                  </a:lnTo>
                  <a:lnTo>
                    <a:pt x="510" y="0"/>
                  </a:lnTo>
                  <a:lnTo>
                    <a:pt x="539" y="36"/>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52" name="Freeform 54">
              <a:extLst>
                <a:ext uri="{FF2B5EF4-FFF2-40B4-BE49-F238E27FC236}">
                  <a16:creationId xmlns:a16="http://schemas.microsoft.com/office/drawing/2014/main" id="{BA78DB08-23F9-49F9-B525-401E185A6BBC}"/>
                </a:ext>
              </a:extLst>
            </p:cNvPr>
            <p:cNvSpPr>
              <a:spLocks/>
            </p:cNvSpPr>
            <p:nvPr/>
          </p:nvSpPr>
          <p:spPr bwMode="auto">
            <a:xfrm>
              <a:off x="2232026" y="1835151"/>
              <a:ext cx="615950" cy="1028700"/>
            </a:xfrm>
            <a:custGeom>
              <a:avLst/>
              <a:gdLst>
                <a:gd name="T0" fmla="*/ 388 w 388"/>
                <a:gd name="T1" fmla="*/ 22 h 648"/>
                <a:gd name="T2" fmla="*/ 0 w 388"/>
                <a:gd name="T3" fmla="*/ 648 h 648"/>
                <a:gd name="T4" fmla="*/ 352 w 388"/>
                <a:gd name="T5" fmla="*/ 0 h 648"/>
                <a:gd name="T6" fmla="*/ 388 w 388"/>
                <a:gd name="T7" fmla="*/ 22 h 648"/>
              </a:gdLst>
              <a:ahLst/>
              <a:cxnLst>
                <a:cxn ang="0">
                  <a:pos x="T0" y="T1"/>
                </a:cxn>
                <a:cxn ang="0">
                  <a:pos x="T2" y="T3"/>
                </a:cxn>
                <a:cxn ang="0">
                  <a:pos x="T4" y="T5"/>
                </a:cxn>
                <a:cxn ang="0">
                  <a:pos x="T6" y="T7"/>
                </a:cxn>
              </a:cxnLst>
              <a:rect l="0" t="0" r="r" b="b"/>
              <a:pathLst>
                <a:path w="388" h="648">
                  <a:moveTo>
                    <a:pt x="388" y="22"/>
                  </a:moveTo>
                  <a:lnTo>
                    <a:pt x="0" y="648"/>
                  </a:lnTo>
                  <a:lnTo>
                    <a:pt x="352" y="0"/>
                  </a:lnTo>
                  <a:lnTo>
                    <a:pt x="388" y="22"/>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53" name="Freeform 55">
              <a:extLst>
                <a:ext uri="{FF2B5EF4-FFF2-40B4-BE49-F238E27FC236}">
                  <a16:creationId xmlns:a16="http://schemas.microsoft.com/office/drawing/2014/main" id="{CD0DF73C-1541-4621-9657-461C33E77FED}"/>
                </a:ext>
              </a:extLst>
            </p:cNvPr>
            <p:cNvSpPr>
              <a:spLocks/>
            </p:cNvSpPr>
            <p:nvPr/>
          </p:nvSpPr>
          <p:spPr bwMode="auto">
            <a:xfrm>
              <a:off x="2232026" y="1720851"/>
              <a:ext cx="341313" cy="1143000"/>
            </a:xfrm>
            <a:custGeom>
              <a:avLst/>
              <a:gdLst>
                <a:gd name="T0" fmla="*/ 215 w 215"/>
                <a:gd name="T1" fmla="*/ 15 h 720"/>
                <a:gd name="T2" fmla="*/ 0 w 215"/>
                <a:gd name="T3" fmla="*/ 720 h 720"/>
                <a:gd name="T4" fmla="*/ 172 w 215"/>
                <a:gd name="T5" fmla="*/ 0 h 720"/>
                <a:gd name="T6" fmla="*/ 215 w 215"/>
                <a:gd name="T7" fmla="*/ 15 h 720"/>
              </a:gdLst>
              <a:ahLst/>
              <a:cxnLst>
                <a:cxn ang="0">
                  <a:pos x="T0" y="T1"/>
                </a:cxn>
                <a:cxn ang="0">
                  <a:pos x="T2" y="T3"/>
                </a:cxn>
                <a:cxn ang="0">
                  <a:pos x="T4" y="T5"/>
                </a:cxn>
                <a:cxn ang="0">
                  <a:pos x="T6" y="T7"/>
                </a:cxn>
              </a:cxnLst>
              <a:rect l="0" t="0" r="r" b="b"/>
              <a:pathLst>
                <a:path w="215" h="720">
                  <a:moveTo>
                    <a:pt x="215" y="15"/>
                  </a:moveTo>
                  <a:lnTo>
                    <a:pt x="0" y="720"/>
                  </a:lnTo>
                  <a:lnTo>
                    <a:pt x="172" y="0"/>
                  </a:lnTo>
                  <a:lnTo>
                    <a:pt x="215" y="15"/>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54" name="Nhóm 53">
            <a:extLst>
              <a:ext uri="{FF2B5EF4-FFF2-40B4-BE49-F238E27FC236}">
                <a16:creationId xmlns:a16="http://schemas.microsoft.com/office/drawing/2014/main" id="{0AF63E5B-3517-4286-8227-7B6740BB9BC6}"/>
              </a:ext>
            </a:extLst>
          </p:cNvPr>
          <p:cNvGrpSpPr/>
          <p:nvPr/>
        </p:nvGrpSpPr>
        <p:grpSpPr>
          <a:xfrm>
            <a:off x="1985129" y="4300088"/>
            <a:ext cx="2339975" cy="2330450"/>
            <a:chOff x="1066801" y="1698626"/>
            <a:chExt cx="2339975" cy="2330450"/>
          </a:xfrm>
          <a:solidFill>
            <a:schemeClr val="bg1"/>
          </a:solidFill>
        </p:grpSpPr>
        <p:sp>
          <p:nvSpPr>
            <p:cNvPr id="55" name="Freeform 32">
              <a:extLst>
                <a:ext uri="{FF2B5EF4-FFF2-40B4-BE49-F238E27FC236}">
                  <a16:creationId xmlns:a16="http://schemas.microsoft.com/office/drawing/2014/main" id="{12837CFE-21F5-4BE6-9895-8D727F836C43}"/>
                </a:ext>
              </a:extLst>
            </p:cNvPr>
            <p:cNvSpPr>
              <a:spLocks/>
            </p:cNvSpPr>
            <p:nvPr/>
          </p:nvSpPr>
          <p:spPr bwMode="auto">
            <a:xfrm>
              <a:off x="2197101" y="1698626"/>
              <a:ext cx="79375" cy="1165225"/>
            </a:xfrm>
            <a:custGeom>
              <a:avLst/>
              <a:gdLst>
                <a:gd name="T0" fmla="*/ 50 w 50"/>
                <a:gd name="T1" fmla="*/ 0 h 734"/>
                <a:gd name="T2" fmla="*/ 22 w 50"/>
                <a:gd name="T3" fmla="*/ 734 h 734"/>
                <a:gd name="T4" fmla="*/ 0 w 50"/>
                <a:gd name="T5" fmla="*/ 0 h 734"/>
                <a:gd name="T6" fmla="*/ 50 w 50"/>
                <a:gd name="T7" fmla="*/ 0 h 734"/>
              </a:gdLst>
              <a:ahLst/>
              <a:cxnLst>
                <a:cxn ang="0">
                  <a:pos x="T0" y="T1"/>
                </a:cxn>
                <a:cxn ang="0">
                  <a:pos x="T2" y="T3"/>
                </a:cxn>
                <a:cxn ang="0">
                  <a:pos x="T4" y="T5"/>
                </a:cxn>
                <a:cxn ang="0">
                  <a:pos x="T6" y="T7"/>
                </a:cxn>
              </a:cxnLst>
              <a:rect l="0" t="0" r="r" b="b"/>
              <a:pathLst>
                <a:path w="50" h="734">
                  <a:moveTo>
                    <a:pt x="50" y="0"/>
                  </a:moveTo>
                  <a:lnTo>
                    <a:pt x="22" y="734"/>
                  </a:lnTo>
                  <a:lnTo>
                    <a:pt x="0" y="0"/>
                  </a:lnTo>
                  <a:lnTo>
                    <a:pt x="50"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56" name="Freeform 33">
              <a:extLst>
                <a:ext uri="{FF2B5EF4-FFF2-40B4-BE49-F238E27FC236}">
                  <a16:creationId xmlns:a16="http://schemas.microsoft.com/office/drawing/2014/main" id="{4A0D4DEF-1CF0-4F26-B482-EF8169E9068F}"/>
                </a:ext>
              </a:extLst>
            </p:cNvPr>
            <p:cNvSpPr>
              <a:spLocks/>
            </p:cNvSpPr>
            <p:nvPr/>
          </p:nvSpPr>
          <p:spPr bwMode="auto">
            <a:xfrm>
              <a:off x="1900238" y="1720851"/>
              <a:ext cx="331788" cy="1143000"/>
            </a:xfrm>
            <a:custGeom>
              <a:avLst/>
              <a:gdLst>
                <a:gd name="T0" fmla="*/ 43 w 209"/>
                <a:gd name="T1" fmla="*/ 0 h 720"/>
                <a:gd name="T2" fmla="*/ 209 w 209"/>
                <a:gd name="T3" fmla="*/ 720 h 720"/>
                <a:gd name="T4" fmla="*/ 0 w 209"/>
                <a:gd name="T5" fmla="*/ 15 h 720"/>
                <a:gd name="T6" fmla="*/ 43 w 209"/>
                <a:gd name="T7" fmla="*/ 0 h 720"/>
              </a:gdLst>
              <a:ahLst/>
              <a:cxnLst>
                <a:cxn ang="0">
                  <a:pos x="T0" y="T1"/>
                </a:cxn>
                <a:cxn ang="0">
                  <a:pos x="T2" y="T3"/>
                </a:cxn>
                <a:cxn ang="0">
                  <a:pos x="T4" y="T5"/>
                </a:cxn>
                <a:cxn ang="0">
                  <a:pos x="T6" y="T7"/>
                </a:cxn>
              </a:cxnLst>
              <a:rect l="0" t="0" r="r" b="b"/>
              <a:pathLst>
                <a:path w="209" h="720">
                  <a:moveTo>
                    <a:pt x="43" y="0"/>
                  </a:moveTo>
                  <a:lnTo>
                    <a:pt x="209" y="720"/>
                  </a:lnTo>
                  <a:lnTo>
                    <a:pt x="0" y="15"/>
                  </a:lnTo>
                  <a:lnTo>
                    <a:pt x="43"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57" name="Freeform 34">
              <a:extLst>
                <a:ext uri="{FF2B5EF4-FFF2-40B4-BE49-F238E27FC236}">
                  <a16:creationId xmlns:a16="http://schemas.microsoft.com/office/drawing/2014/main" id="{CB38818B-246B-416B-B3BC-7F27CE7145E9}"/>
                </a:ext>
              </a:extLst>
            </p:cNvPr>
            <p:cNvSpPr>
              <a:spLocks/>
            </p:cNvSpPr>
            <p:nvPr/>
          </p:nvSpPr>
          <p:spPr bwMode="auto">
            <a:xfrm>
              <a:off x="1625601" y="1835151"/>
              <a:ext cx="606425" cy="1028700"/>
            </a:xfrm>
            <a:custGeom>
              <a:avLst/>
              <a:gdLst>
                <a:gd name="T0" fmla="*/ 36 w 382"/>
                <a:gd name="T1" fmla="*/ 0 h 648"/>
                <a:gd name="T2" fmla="*/ 382 w 382"/>
                <a:gd name="T3" fmla="*/ 648 h 648"/>
                <a:gd name="T4" fmla="*/ 0 w 382"/>
                <a:gd name="T5" fmla="*/ 22 h 648"/>
                <a:gd name="T6" fmla="*/ 36 w 382"/>
                <a:gd name="T7" fmla="*/ 0 h 648"/>
              </a:gdLst>
              <a:ahLst/>
              <a:cxnLst>
                <a:cxn ang="0">
                  <a:pos x="T0" y="T1"/>
                </a:cxn>
                <a:cxn ang="0">
                  <a:pos x="T2" y="T3"/>
                </a:cxn>
                <a:cxn ang="0">
                  <a:pos x="T4" y="T5"/>
                </a:cxn>
                <a:cxn ang="0">
                  <a:pos x="T6" y="T7"/>
                </a:cxn>
              </a:cxnLst>
              <a:rect l="0" t="0" r="r" b="b"/>
              <a:pathLst>
                <a:path w="382" h="648">
                  <a:moveTo>
                    <a:pt x="36" y="0"/>
                  </a:moveTo>
                  <a:lnTo>
                    <a:pt x="382" y="648"/>
                  </a:lnTo>
                  <a:lnTo>
                    <a:pt x="0" y="22"/>
                  </a:lnTo>
                  <a:lnTo>
                    <a:pt x="36"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58" name="Freeform 35">
              <a:extLst>
                <a:ext uri="{FF2B5EF4-FFF2-40B4-BE49-F238E27FC236}">
                  <a16:creationId xmlns:a16="http://schemas.microsoft.com/office/drawing/2014/main" id="{5323B2F6-6D91-4629-849C-065D291936C5}"/>
                </a:ext>
              </a:extLst>
            </p:cNvPr>
            <p:cNvSpPr>
              <a:spLocks/>
            </p:cNvSpPr>
            <p:nvPr/>
          </p:nvSpPr>
          <p:spPr bwMode="auto">
            <a:xfrm>
              <a:off x="1387476" y="2006601"/>
              <a:ext cx="844550" cy="857250"/>
            </a:xfrm>
            <a:custGeom>
              <a:avLst/>
              <a:gdLst>
                <a:gd name="T0" fmla="*/ 28 w 532"/>
                <a:gd name="T1" fmla="*/ 0 h 540"/>
                <a:gd name="T2" fmla="*/ 532 w 532"/>
                <a:gd name="T3" fmla="*/ 540 h 540"/>
                <a:gd name="T4" fmla="*/ 0 w 532"/>
                <a:gd name="T5" fmla="*/ 36 h 540"/>
                <a:gd name="T6" fmla="*/ 28 w 532"/>
                <a:gd name="T7" fmla="*/ 0 h 540"/>
              </a:gdLst>
              <a:ahLst/>
              <a:cxnLst>
                <a:cxn ang="0">
                  <a:pos x="T0" y="T1"/>
                </a:cxn>
                <a:cxn ang="0">
                  <a:pos x="T2" y="T3"/>
                </a:cxn>
                <a:cxn ang="0">
                  <a:pos x="T4" y="T5"/>
                </a:cxn>
                <a:cxn ang="0">
                  <a:pos x="T6" y="T7"/>
                </a:cxn>
              </a:cxnLst>
              <a:rect l="0" t="0" r="r" b="b"/>
              <a:pathLst>
                <a:path w="532" h="540">
                  <a:moveTo>
                    <a:pt x="28" y="0"/>
                  </a:moveTo>
                  <a:lnTo>
                    <a:pt x="532" y="540"/>
                  </a:lnTo>
                  <a:lnTo>
                    <a:pt x="0" y="36"/>
                  </a:lnTo>
                  <a:lnTo>
                    <a:pt x="28"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59" name="Freeform 36">
              <a:extLst>
                <a:ext uri="{FF2B5EF4-FFF2-40B4-BE49-F238E27FC236}">
                  <a16:creationId xmlns:a16="http://schemas.microsoft.com/office/drawing/2014/main" id="{1CA5F6D9-62FF-4CB6-9C4C-8987B36CAF4E}"/>
                </a:ext>
              </a:extLst>
            </p:cNvPr>
            <p:cNvSpPr>
              <a:spLocks/>
            </p:cNvSpPr>
            <p:nvPr/>
          </p:nvSpPr>
          <p:spPr bwMode="auto">
            <a:xfrm>
              <a:off x="1203326" y="2246313"/>
              <a:ext cx="1028700" cy="617538"/>
            </a:xfrm>
            <a:custGeom>
              <a:avLst/>
              <a:gdLst>
                <a:gd name="T0" fmla="*/ 29 w 648"/>
                <a:gd name="T1" fmla="*/ 0 h 389"/>
                <a:gd name="T2" fmla="*/ 648 w 648"/>
                <a:gd name="T3" fmla="*/ 389 h 389"/>
                <a:gd name="T4" fmla="*/ 0 w 648"/>
                <a:gd name="T5" fmla="*/ 43 h 389"/>
                <a:gd name="T6" fmla="*/ 29 w 648"/>
                <a:gd name="T7" fmla="*/ 0 h 389"/>
              </a:gdLst>
              <a:ahLst/>
              <a:cxnLst>
                <a:cxn ang="0">
                  <a:pos x="T0" y="T1"/>
                </a:cxn>
                <a:cxn ang="0">
                  <a:pos x="T2" y="T3"/>
                </a:cxn>
                <a:cxn ang="0">
                  <a:pos x="T4" y="T5"/>
                </a:cxn>
                <a:cxn ang="0">
                  <a:pos x="T6" y="T7"/>
                </a:cxn>
              </a:cxnLst>
              <a:rect l="0" t="0" r="r" b="b"/>
              <a:pathLst>
                <a:path w="648" h="389">
                  <a:moveTo>
                    <a:pt x="29" y="0"/>
                  </a:moveTo>
                  <a:lnTo>
                    <a:pt x="648" y="389"/>
                  </a:lnTo>
                  <a:lnTo>
                    <a:pt x="0" y="43"/>
                  </a:lnTo>
                  <a:lnTo>
                    <a:pt x="29"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60" name="Freeform 37">
              <a:extLst>
                <a:ext uri="{FF2B5EF4-FFF2-40B4-BE49-F238E27FC236}">
                  <a16:creationId xmlns:a16="http://schemas.microsoft.com/office/drawing/2014/main" id="{9AE01DFA-4E95-40A5-A4DF-A805059D8803}"/>
                </a:ext>
              </a:extLst>
            </p:cNvPr>
            <p:cNvSpPr>
              <a:spLocks/>
            </p:cNvSpPr>
            <p:nvPr/>
          </p:nvSpPr>
          <p:spPr bwMode="auto">
            <a:xfrm>
              <a:off x="1101726" y="2520951"/>
              <a:ext cx="1130300" cy="342900"/>
            </a:xfrm>
            <a:custGeom>
              <a:avLst/>
              <a:gdLst>
                <a:gd name="T0" fmla="*/ 14 w 712"/>
                <a:gd name="T1" fmla="*/ 0 h 216"/>
                <a:gd name="T2" fmla="*/ 712 w 712"/>
                <a:gd name="T3" fmla="*/ 216 h 216"/>
                <a:gd name="T4" fmla="*/ 0 w 712"/>
                <a:gd name="T5" fmla="*/ 50 h 216"/>
                <a:gd name="T6" fmla="*/ 14 w 712"/>
                <a:gd name="T7" fmla="*/ 0 h 216"/>
              </a:gdLst>
              <a:ahLst/>
              <a:cxnLst>
                <a:cxn ang="0">
                  <a:pos x="T0" y="T1"/>
                </a:cxn>
                <a:cxn ang="0">
                  <a:pos x="T2" y="T3"/>
                </a:cxn>
                <a:cxn ang="0">
                  <a:pos x="T4" y="T5"/>
                </a:cxn>
                <a:cxn ang="0">
                  <a:pos x="T6" y="T7"/>
                </a:cxn>
              </a:cxnLst>
              <a:rect l="0" t="0" r="r" b="b"/>
              <a:pathLst>
                <a:path w="712" h="216">
                  <a:moveTo>
                    <a:pt x="14" y="0"/>
                  </a:moveTo>
                  <a:lnTo>
                    <a:pt x="712" y="216"/>
                  </a:lnTo>
                  <a:lnTo>
                    <a:pt x="0" y="50"/>
                  </a:lnTo>
                  <a:lnTo>
                    <a:pt x="14"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61" name="Freeform 38">
              <a:extLst>
                <a:ext uri="{FF2B5EF4-FFF2-40B4-BE49-F238E27FC236}">
                  <a16:creationId xmlns:a16="http://schemas.microsoft.com/office/drawing/2014/main" id="{3EE89237-EBCC-4845-B6CA-A613C2BB25C5}"/>
                </a:ext>
              </a:extLst>
            </p:cNvPr>
            <p:cNvSpPr>
              <a:spLocks/>
            </p:cNvSpPr>
            <p:nvPr/>
          </p:nvSpPr>
          <p:spPr bwMode="auto">
            <a:xfrm>
              <a:off x="1066801" y="2828926"/>
              <a:ext cx="1165225" cy="68263"/>
            </a:xfrm>
            <a:custGeom>
              <a:avLst/>
              <a:gdLst>
                <a:gd name="T0" fmla="*/ 0 w 734"/>
                <a:gd name="T1" fmla="*/ 0 h 43"/>
                <a:gd name="T2" fmla="*/ 734 w 734"/>
                <a:gd name="T3" fmla="*/ 22 h 43"/>
                <a:gd name="T4" fmla="*/ 0 w 734"/>
                <a:gd name="T5" fmla="*/ 43 h 43"/>
                <a:gd name="T6" fmla="*/ 0 w 734"/>
                <a:gd name="T7" fmla="*/ 0 h 43"/>
              </a:gdLst>
              <a:ahLst/>
              <a:cxnLst>
                <a:cxn ang="0">
                  <a:pos x="T0" y="T1"/>
                </a:cxn>
                <a:cxn ang="0">
                  <a:pos x="T2" y="T3"/>
                </a:cxn>
                <a:cxn ang="0">
                  <a:pos x="T4" y="T5"/>
                </a:cxn>
                <a:cxn ang="0">
                  <a:pos x="T6" y="T7"/>
                </a:cxn>
              </a:cxnLst>
              <a:rect l="0" t="0" r="r" b="b"/>
              <a:pathLst>
                <a:path w="734" h="43">
                  <a:moveTo>
                    <a:pt x="0" y="0"/>
                  </a:moveTo>
                  <a:lnTo>
                    <a:pt x="734" y="22"/>
                  </a:lnTo>
                  <a:lnTo>
                    <a:pt x="0" y="43"/>
                  </a:lnTo>
                  <a:lnTo>
                    <a:pt x="0"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62" name="Freeform 39">
              <a:extLst>
                <a:ext uri="{FF2B5EF4-FFF2-40B4-BE49-F238E27FC236}">
                  <a16:creationId xmlns:a16="http://schemas.microsoft.com/office/drawing/2014/main" id="{8C865B8C-FFD2-40E3-8C25-10F7EE41676B}"/>
                </a:ext>
              </a:extLst>
            </p:cNvPr>
            <p:cNvSpPr>
              <a:spLocks/>
            </p:cNvSpPr>
            <p:nvPr/>
          </p:nvSpPr>
          <p:spPr bwMode="auto">
            <a:xfrm>
              <a:off x="1101726" y="2863851"/>
              <a:ext cx="1130300" cy="331788"/>
            </a:xfrm>
            <a:custGeom>
              <a:avLst/>
              <a:gdLst>
                <a:gd name="T0" fmla="*/ 0 w 712"/>
                <a:gd name="T1" fmla="*/ 165 h 209"/>
                <a:gd name="T2" fmla="*/ 712 w 712"/>
                <a:gd name="T3" fmla="*/ 0 h 209"/>
                <a:gd name="T4" fmla="*/ 14 w 712"/>
                <a:gd name="T5" fmla="*/ 209 h 209"/>
                <a:gd name="T6" fmla="*/ 0 w 712"/>
                <a:gd name="T7" fmla="*/ 165 h 209"/>
              </a:gdLst>
              <a:ahLst/>
              <a:cxnLst>
                <a:cxn ang="0">
                  <a:pos x="T0" y="T1"/>
                </a:cxn>
                <a:cxn ang="0">
                  <a:pos x="T2" y="T3"/>
                </a:cxn>
                <a:cxn ang="0">
                  <a:pos x="T4" y="T5"/>
                </a:cxn>
                <a:cxn ang="0">
                  <a:pos x="T6" y="T7"/>
                </a:cxn>
              </a:cxnLst>
              <a:rect l="0" t="0" r="r" b="b"/>
              <a:pathLst>
                <a:path w="712" h="209">
                  <a:moveTo>
                    <a:pt x="0" y="165"/>
                  </a:moveTo>
                  <a:lnTo>
                    <a:pt x="712" y="0"/>
                  </a:lnTo>
                  <a:lnTo>
                    <a:pt x="14" y="209"/>
                  </a:lnTo>
                  <a:lnTo>
                    <a:pt x="0" y="165"/>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63" name="Freeform 40">
              <a:extLst>
                <a:ext uri="{FF2B5EF4-FFF2-40B4-BE49-F238E27FC236}">
                  <a16:creationId xmlns:a16="http://schemas.microsoft.com/office/drawing/2014/main" id="{32E73235-3D0A-407D-95E8-0136519EB4EE}"/>
                </a:ext>
              </a:extLst>
            </p:cNvPr>
            <p:cNvSpPr>
              <a:spLocks/>
            </p:cNvSpPr>
            <p:nvPr/>
          </p:nvSpPr>
          <p:spPr bwMode="auto">
            <a:xfrm>
              <a:off x="1203326" y="2863851"/>
              <a:ext cx="1028700" cy="615950"/>
            </a:xfrm>
            <a:custGeom>
              <a:avLst/>
              <a:gdLst>
                <a:gd name="T0" fmla="*/ 0 w 648"/>
                <a:gd name="T1" fmla="*/ 345 h 388"/>
                <a:gd name="T2" fmla="*/ 648 w 648"/>
                <a:gd name="T3" fmla="*/ 0 h 388"/>
                <a:gd name="T4" fmla="*/ 29 w 648"/>
                <a:gd name="T5" fmla="*/ 388 h 388"/>
                <a:gd name="T6" fmla="*/ 0 w 648"/>
                <a:gd name="T7" fmla="*/ 345 h 388"/>
              </a:gdLst>
              <a:ahLst/>
              <a:cxnLst>
                <a:cxn ang="0">
                  <a:pos x="T0" y="T1"/>
                </a:cxn>
                <a:cxn ang="0">
                  <a:pos x="T2" y="T3"/>
                </a:cxn>
                <a:cxn ang="0">
                  <a:pos x="T4" y="T5"/>
                </a:cxn>
                <a:cxn ang="0">
                  <a:pos x="T6" y="T7"/>
                </a:cxn>
              </a:cxnLst>
              <a:rect l="0" t="0" r="r" b="b"/>
              <a:pathLst>
                <a:path w="648" h="388">
                  <a:moveTo>
                    <a:pt x="0" y="345"/>
                  </a:moveTo>
                  <a:lnTo>
                    <a:pt x="648" y="0"/>
                  </a:lnTo>
                  <a:lnTo>
                    <a:pt x="29" y="388"/>
                  </a:lnTo>
                  <a:lnTo>
                    <a:pt x="0" y="345"/>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64" name="Freeform 41">
              <a:extLst>
                <a:ext uri="{FF2B5EF4-FFF2-40B4-BE49-F238E27FC236}">
                  <a16:creationId xmlns:a16="http://schemas.microsoft.com/office/drawing/2014/main" id="{63EEAC45-70E8-4E86-BDD6-FE265A463E13}"/>
                </a:ext>
              </a:extLst>
            </p:cNvPr>
            <p:cNvSpPr>
              <a:spLocks/>
            </p:cNvSpPr>
            <p:nvPr/>
          </p:nvSpPr>
          <p:spPr bwMode="auto">
            <a:xfrm>
              <a:off x="1387476" y="2863851"/>
              <a:ext cx="844550" cy="844550"/>
            </a:xfrm>
            <a:custGeom>
              <a:avLst/>
              <a:gdLst>
                <a:gd name="T0" fmla="*/ 0 w 532"/>
                <a:gd name="T1" fmla="*/ 504 h 532"/>
                <a:gd name="T2" fmla="*/ 532 w 532"/>
                <a:gd name="T3" fmla="*/ 0 h 532"/>
                <a:gd name="T4" fmla="*/ 28 w 532"/>
                <a:gd name="T5" fmla="*/ 532 h 532"/>
                <a:gd name="T6" fmla="*/ 0 w 532"/>
                <a:gd name="T7" fmla="*/ 504 h 532"/>
              </a:gdLst>
              <a:ahLst/>
              <a:cxnLst>
                <a:cxn ang="0">
                  <a:pos x="T0" y="T1"/>
                </a:cxn>
                <a:cxn ang="0">
                  <a:pos x="T2" y="T3"/>
                </a:cxn>
                <a:cxn ang="0">
                  <a:pos x="T4" y="T5"/>
                </a:cxn>
                <a:cxn ang="0">
                  <a:pos x="T6" y="T7"/>
                </a:cxn>
              </a:cxnLst>
              <a:rect l="0" t="0" r="r" b="b"/>
              <a:pathLst>
                <a:path w="532" h="532">
                  <a:moveTo>
                    <a:pt x="0" y="504"/>
                  </a:moveTo>
                  <a:lnTo>
                    <a:pt x="532" y="0"/>
                  </a:lnTo>
                  <a:lnTo>
                    <a:pt x="28" y="532"/>
                  </a:lnTo>
                  <a:lnTo>
                    <a:pt x="0" y="504"/>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65" name="Freeform 42">
              <a:extLst>
                <a:ext uri="{FF2B5EF4-FFF2-40B4-BE49-F238E27FC236}">
                  <a16:creationId xmlns:a16="http://schemas.microsoft.com/office/drawing/2014/main" id="{B6333496-138C-46DF-A7DE-7147CDBC56BB}"/>
                </a:ext>
              </a:extLst>
            </p:cNvPr>
            <p:cNvSpPr>
              <a:spLocks/>
            </p:cNvSpPr>
            <p:nvPr/>
          </p:nvSpPr>
          <p:spPr bwMode="auto">
            <a:xfrm>
              <a:off x="1625601" y="2863851"/>
              <a:ext cx="606425" cy="1027113"/>
            </a:xfrm>
            <a:custGeom>
              <a:avLst/>
              <a:gdLst>
                <a:gd name="T0" fmla="*/ 0 w 382"/>
                <a:gd name="T1" fmla="*/ 626 h 647"/>
                <a:gd name="T2" fmla="*/ 382 w 382"/>
                <a:gd name="T3" fmla="*/ 0 h 647"/>
                <a:gd name="T4" fmla="*/ 36 w 382"/>
                <a:gd name="T5" fmla="*/ 647 h 647"/>
                <a:gd name="T6" fmla="*/ 0 w 382"/>
                <a:gd name="T7" fmla="*/ 626 h 647"/>
              </a:gdLst>
              <a:ahLst/>
              <a:cxnLst>
                <a:cxn ang="0">
                  <a:pos x="T0" y="T1"/>
                </a:cxn>
                <a:cxn ang="0">
                  <a:pos x="T2" y="T3"/>
                </a:cxn>
                <a:cxn ang="0">
                  <a:pos x="T4" y="T5"/>
                </a:cxn>
                <a:cxn ang="0">
                  <a:pos x="T6" y="T7"/>
                </a:cxn>
              </a:cxnLst>
              <a:rect l="0" t="0" r="r" b="b"/>
              <a:pathLst>
                <a:path w="382" h="647">
                  <a:moveTo>
                    <a:pt x="0" y="626"/>
                  </a:moveTo>
                  <a:lnTo>
                    <a:pt x="382" y="0"/>
                  </a:lnTo>
                  <a:lnTo>
                    <a:pt x="36" y="647"/>
                  </a:lnTo>
                  <a:lnTo>
                    <a:pt x="0" y="626"/>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66" name="Freeform 43">
              <a:extLst>
                <a:ext uri="{FF2B5EF4-FFF2-40B4-BE49-F238E27FC236}">
                  <a16:creationId xmlns:a16="http://schemas.microsoft.com/office/drawing/2014/main" id="{57F5CFEA-1204-406B-8BBD-93779F4B8A05}"/>
                </a:ext>
              </a:extLst>
            </p:cNvPr>
            <p:cNvSpPr>
              <a:spLocks/>
            </p:cNvSpPr>
            <p:nvPr/>
          </p:nvSpPr>
          <p:spPr bwMode="auto">
            <a:xfrm>
              <a:off x="1900238" y="2863851"/>
              <a:ext cx="331788" cy="1130300"/>
            </a:xfrm>
            <a:custGeom>
              <a:avLst/>
              <a:gdLst>
                <a:gd name="T0" fmla="*/ 0 w 209"/>
                <a:gd name="T1" fmla="*/ 705 h 712"/>
                <a:gd name="T2" fmla="*/ 209 w 209"/>
                <a:gd name="T3" fmla="*/ 0 h 712"/>
                <a:gd name="T4" fmla="*/ 43 w 209"/>
                <a:gd name="T5" fmla="*/ 712 h 712"/>
                <a:gd name="T6" fmla="*/ 0 w 209"/>
                <a:gd name="T7" fmla="*/ 705 h 712"/>
              </a:gdLst>
              <a:ahLst/>
              <a:cxnLst>
                <a:cxn ang="0">
                  <a:pos x="T0" y="T1"/>
                </a:cxn>
                <a:cxn ang="0">
                  <a:pos x="T2" y="T3"/>
                </a:cxn>
                <a:cxn ang="0">
                  <a:pos x="T4" y="T5"/>
                </a:cxn>
                <a:cxn ang="0">
                  <a:pos x="T6" y="T7"/>
                </a:cxn>
              </a:cxnLst>
              <a:rect l="0" t="0" r="r" b="b"/>
              <a:pathLst>
                <a:path w="209" h="712">
                  <a:moveTo>
                    <a:pt x="0" y="705"/>
                  </a:moveTo>
                  <a:lnTo>
                    <a:pt x="209" y="0"/>
                  </a:lnTo>
                  <a:lnTo>
                    <a:pt x="43" y="712"/>
                  </a:lnTo>
                  <a:lnTo>
                    <a:pt x="0" y="705"/>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67" name="Freeform 44">
              <a:extLst>
                <a:ext uri="{FF2B5EF4-FFF2-40B4-BE49-F238E27FC236}">
                  <a16:creationId xmlns:a16="http://schemas.microsoft.com/office/drawing/2014/main" id="{3E35EBBF-9A1C-4DE0-A088-D28CB45E8821}"/>
                </a:ext>
              </a:extLst>
            </p:cNvPr>
            <p:cNvSpPr>
              <a:spLocks/>
            </p:cNvSpPr>
            <p:nvPr/>
          </p:nvSpPr>
          <p:spPr bwMode="auto">
            <a:xfrm>
              <a:off x="2197101" y="2863851"/>
              <a:ext cx="79375" cy="1165225"/>
            </a:xfrm>
            <a:custGeom>
              <a:avLst/>
              <a:gdLst>
                <a:gd name="T0" fmla="*/ 0 w 50"/>
                <a:gd name="T1" fmla="*/ 734 h 734"/>
                <a:gd name="T2" fmla="*/ 22 w 50"/>
                <a:gd name="T3" fmla="*/ 0 h 734"/>
                <a:gd name="T4" fmla="*/ 50 w 50"/>
                <a:gd name="T5" fmla="*/ 734 h 734"/>
                <a:gd name="T6" fmla="*/ 0 w 50"/>
                <a:gd name="T7" fmla="*/ 734 h 734"/>
              </a:gdLst>
              <a:ahLst/>
              <a:cxnLst>
                <a:cxn ang="0">
                  <a:pos x="T0" y="T1"/>
                </a:cxn>
                <a:cxn ang="0">
                  <a:pos x="T2" y="T3"/>
                </a:cxn>
                <a:cxn ang="0">
                  <a:pos x="T4" y="T5"/>
                </a:cxn>
                <a:cxn ang="0">
                  <a:pos x="T6" y="T7"/>
                </a:cxn>
              </a:cxnLst>
              <a:rect l="0" t="0" r="r" b="b"/>
              <a:pathLst>
                <a:path w="50" h="734">
                  <a:moveTo>
                    <a:pt x="0" y="734"/>
                  </a:moveTo>
                  <a:lnTo>
                    <a:pt x="22" y="0"/>
                  </a:lnTo>
                  <a:lnTo>
                    <a:pt x="50" y="734"/>
                  </a:lnTo>
                  <a:lnTo>
                    <a:pt x="0" y="734"/>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68" name="Freeform 45">
              <a:extLst>
                <a:ext uri="{FF2B5EF4-FFF2-40B4-BE49-F238E27FC236}">
                  <a16:creationId xmlns:a16="http://schemas.microsoft.com/office/drawing/2014/main" id="{02408870-2894-42FB-BA62-861BAA001486}"/>
                </a:ext>
              </a:extLst>
            </p:cNvPr>
            <p:cNvSpPr>
              <a:spLocks/>
            </p:cNvSpPr>
            <p:nvPr/>
          </p:nvSpPr>
          <p:spPr bwMode="auto">
            <a:xfrm>
              <a:off x="2232026" y="2863851"/>
              <a:ext cx="341313" cy="1130300"/>
            </a:xfrm>
            <a:custGeom>
              <a:avLst/>
              <a:gdLst>
                <a:gd name="T0" fmla="*/ 172 w 215"/>
                <a:gd name="T1" fmla="*/ 712 h 712"/>
                <a:gd name="T2" fmla="*/ 0 w 215"/>
                <a:gd name="T3" fmla="*/ 0 h 712"/>
                <a:gd name="T4" fmla="*/ 215 w 215"/>
                <a:gd name="T5" fmla="*/ 705 h 712"/>
                <a:gd name="T6" fmla="*/ 172 w 215"/>
                <a:gd name="T7" fmla="*/ 712 h 712"/>
              </a:gdLst>
              <a:ahLst/>
              <a:cxnLst>
                <a:cxn ang="0">
                  <a:pos x="T0" y="T1"/>
                </a:cxn>
                <a:cxn ang="0">
                  <a:pos x="T2" y="T3"/>
                </a:cxn>
                <a:cxn ang="0">
                  <a:pos x="T4" y="T5"/>
                </a:cxn>
                <a:cxn ang="0">
                  <a:pos x="T6" y="T7"/>
                </a:cxn>
              </a:cxnLst>
              <a:rect l="0" t="0" r="r" b="b"/>
              <a:pathLst>
                <a:path w="215" h="712">
                  <a:moveTo>
                    <a:pt x="172" y="712"/>
                  </a:moveTo>
                  <a:lnTo>
                    <a:pt x="0" y="0"/>
                  </a:lnTo>
                  <a:lnTo>
                    <a:pt x="215" y="705"/>
                  </a:lnTo>
                  <a:lnTo>
                    <a:pt x="172" y="712"/>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69" name="Freeform 46">
              <a:extLst>
                <a:ext uri="{FF2B5EF4-FFF2-40B4-BE49-F238E27FC236}">
                  <a16:creationId xmlns:a16="http://schemas.microsoft.com/office/drawing/2014/main" id="{9FBA8082-AEA3-483F-B9B4-627E3018D690}"/>
                </a:ext>
              </a:extLst>
            </p:cNvPr>
            <p:cNvSpPr>
              <a:spLocks/>
            </p:cNvSpPr>
            <p:nvPr/>
          </p:nvSpPr>
          <p:spPr bwMode="auto">
            <a:xfrm>
              <a:off x="2232026" y="2863851"/>
              <a:ext cx="615950" cy="1027113"/>
            </a:xfrm>
            <a:custGeom>
              <a:avLst/>
              <a:gdLst>
                <a:gd name="T0" fmla="*/ 352 w 388"/>
                <a:gd name="T1" fmla="*/ 647 h 647"/>
                <a:gd name="T2" fmla="*/ 0 w 388"/>
                <a:gd name="T3" fmla="*/ 0 h 647"/>
                <a:gd name="T4" fmla="*/ 388 w 388"/>
                <a:gd name="T5" fmla="*/ 626 h 647"/>
                <a:gd name="T6" fmla="*/ 352 w 388"/>
                <a:gd name="T7" fmla="*/ 647 h 647"/>
              </a:gdLst>
              <a:ahLst/>
              <a:cxnLst>
                <a:cxn ang="0">
                  <a:pos x="T0" y="T1"/>
                </a:cxn>
                <a:cxn ang="0">
                  <a:pos x="T2" y="T3"/>
                </a:cxn>
                <a:cxn ang="0">
                  <a:pos x="T4" y="T5"/>
                </a:cxn>
                <a:cxn ang="0">
                  <a:pos x="T6" y="T7"/>
                </a:cxn>
              </a:cxnLst>
              <a:rect l="0" t="0" r="r" b="b"/>
              <a:pathLst>
                <a:path w="388" h="647">
                  <a:moveTo>
                    <a:pt x="352" y="647"/>
                  </a:moveTo>
                  <a:lnTo>
                    <a:pt x="0" y="0"/>
                  </a:lnTo>
                  <a:lnTo>
                    <a:pt x="388" y="626"/>
                  </a:lnTo>
                  <a:lnTo>
                    <a:pt x="352" y="647"/>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70" name="Freeform 47">
              <a:extLst>
                <a:ext uri="{FF2B5EF4-FFF2-40B4-BE49-F238E27FC236}">
                  <a16:creationId xmlns:a16="http://schemas.microsoft.com/office/drawing/2014/main" id="{C5F06F7B-87AD-4AA2-8C30-16343ECBA7C5}"/>
                </a:ext>
              </a:extLst>
            </p:cNvPr>
            <p:cNvSpPr>
              <a:spLocks/>
            </p:cNvSpPr>
            <p:nvPr/>
          </p:nvSpPr>
          <p:spPr bwMode="auto">
            <a:xfrm>
              <a:off x="2232026" y="2863851"/>
              <a:ext cx="855663" cy="844550"/>
            </a:xfrm>
            <a:custGeom>
              <a:avLst/>
              <a:gdLst>
                <a:gd name="T0" fmla="*/ 510 w 539"/>
                <a:gd name="T1" fmla="*/ 532 h 532"/>
                <a:gd name="T2" fmla="*/ 0 w 539"/>
                <a:gd name="T3" fmla="*/ 0 h 532"/>
                <a:gd name="T4" fmla="*/ 539 w 539"/>
                <a:gd name="T5" fmla="*/ 504 h 532"/>
                <a:gd name="T6" fmla="*/ 510 w 539"/>
                <a:gd name="T7" fmla="*/ 532 h 532"/>
              </a:gdLst>
              <a:ahLst/>
              <a:cxnLst>
                <a:cxn ang="0">
                  <a:pos x="T0" y="T1"/>
                </a:cxn>
                <a:cxn ang="0">
                  <a:pos x="T2" y="T3"/>
                </a:cxn>
                <a:cxn ang="0">
                  <a:pos x="T4" y="T5"/>
                </a:cxn>
                <a:cxn ang="0">
                  <a:pos x="T6" y="T7"/>
                </a:cxn>
              </a:cxnLst>
              <a:rect l="0" t="0" r="r" b="b"/>
              <a:pathLst>
                <a:path w="539" h="532">
                  <a:moveTo>
                    <a:pt x="510" y="532"/>
                  </a:moveTo>
                  <a:lnTo>
                    <a:pt x="0" y="0"/>
                  </a:lnTo>
                  <a:lnTo>
                    <a:pt x="539" y="504"/>
                  </a:lnTo>
                  <a:lnTo>
                    <a:pt x="510" y="532"/>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71" name="Freeform 48">
              <a:extLst>
                <a:ext uri="{FF2B5EF4-FFF2-40B4-BE49-F238E27FC236}">
                  <a16:creationId xmlns:a16="http://schemas.microsoft.com/office/drawing/2014/main" id="{4D965AD2-43B1-4D4A-A057-207CBBE3F719}"/>
                </a:ext>
              </a:extLst>
            </p:cNvPr>
            <p:cNvSpPr>
              <a:spLocks/>
            </p:cNvSpPr>
            <p:nvPr/>
          </p:nvSpPr>
          <p:spPr bwMode="auto">
            <a:xfrm>
              <a:off x="2232026" y="2863851"/>
              <a:ext cx="1038225" cy="615950"/>
            </a:xfrm>
            <a:custGeom>
              <a:avLst/>
              <a:gdLst>
                <a:gd name="T0" fmla="*/ 625 w 654"/>
                <a:gd name="T1" fmla="*/ 388 h 388"/>
                <a:gd name="T2" fmla="*/ 0 w 654"/>
                <a:gd name="T3" fmla="*/ 0 h 388"/>
                <a:gd name="T4" fmla="*/ 654 w 654"/>
                <a:gd name="T5" fmla="*/ 345 h 388"/>
                <a:gd name="T6" fmla="*/ 625 w 654"/>
                <a:gd name="T7" fmla="*/ 388 h 388"/>
              </a:gdLst>
              <a:ahLst/>
              <a:cxnLst>
                <a:cxn ang="0">
                  <a:pos x="T0" y="T1"/>
                </a:cxn>
                <a:cxn ang="0">
                  <a:pos x="T2" y="T3"/>
                </a:cxn>
                <a:cxn ang="0">
                  <a:pos x="T4" y="T5"/>
                </a:cxn>
                <a:cxn ang="0">
                  <a:pos x="T6" y="T7"/>
                </a:cxn>
              </a:cxnLst>
              <a:rect l="0" t="0" r="r" b="b"/>
              <a:pathLst>
                <a:path w="654" h="388">
                  <a:moveTo>
                    <a:pt x="625" y="388"/>
                  </a:moveTo>
                  <a:lnTo>
                    <a:pt x="0" y="0"/>
                  </a:lnTo>
                  <a:lnTo>
                    <a:pt x="654" y="345"/>
                  </a:lnTo>
                  <a:lnTo>
                    <a:pt x="625" y="388"/>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72" name="Freeform 49">
              <a:extLst>
                <a:ext uri="{FF2B5EF4-FFF2-40B4-BE49-F238E27FC236}">
                  <a16:creationId xmlns:a16="http://schemas.microsoft.com/office/drawing/2014/main" id="{6C7251B1-D71F-4C69-80CE-6FF20FE84D80}"/>
                </a:ext>
              </a:extLst>
            </p:cNvPr>
            <p:cNvSpPr>
              <a:spLocks/>
            </p:cNvSpPr>
            <p:nvPr/>
          </p:nvSpPr>
          <p:spPr bwMode="auto">
            <a:xfrm>
              <a:off x="2232026" y="2863851"/>
              <a:ext cx="1139825" cy="331788"/>
            </a:xfrm>
            <a:custGeom>
              <a:avLst/>
              <a:gdLst>
                <a:gd name="T0" fmla="*/ 704 w 718"/>
                <a:gd name="T1" fmla="*/ 209 h 209"/>
                <a:gd name="T2" fmla="*/ 0 w 718"/>
                <a:gd name="T3" fmla="*/ 0 h 209"/>
                <a:gd name="T4" fmla="*/ 718 w 718"/>
                <a:gd name="T5" fmla="*/ 165 h 209"/>
                <a:gd name="T6" fmla="*/ 704 w 718"/>
                <a:gd name="T7" fmla="*/ 209 h 209"/>
              </a:gdLst>
              <a:ahLst/>
              <a:cxnLst>
                <a:cxn ang="0">
                  <a:pos x="T0" y="T1"/>
                </a:cxn>
                <a:cxn ang="0">
                  <a:pos x="T2" y="T3"/>
                </a:cxn>
                <a:cxn ang="0">
                  <a:pos x="T4" y="T5"/>
                </a:cxn>
                <a:cxn ang="0">
                  <a:pos x="T6" y="T7"/>
                </a:cxn>
              </a:cxnLst>
              <a:rect l="0" t="0" r="r" b="b"/>
              <a:pathLst>
                <a:path w="718" h="209">
                  <a:moveTo>
                    <a:pt x="704" y="209"/>
                  </a:moveTo>
                  <a:lnTo>
                    <a:pt x="0" y="0"/>
                  </a:lnTo>
                  <a:lnTo>
                    <a:pt x="718" y="165"/>
                  </a:lnTo>
                  <a:lnTo>
                    <a:pt x="704" y="209"/>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73" name="Freeform 50">
              <a:extLst>
                <a:ext uri="{FF2B5EF4-FFF2-40B4-BE49-F238E27FC236}">
                  <a16:creationId xmlns:a16="http://schemas.microsoft.com/office/drawing/2014/main" id="{54129A47-7064-416A-8C4B-6885CE3F8351}"/>
                </a:ext>
              </a:extLst>
            </p:cNvPr>
            <p:cNvSpPr>
              <a:spLocks/>
            </p:cNvSpPr>
            <p:nvPr/>
          </p:nvSpPr>
          <p:spPr bwMode="auto">
            <a:xfrm>
              <a:off x="2232026" y="2828926"/>
              <a:ext cx="1174750" cy="68263"/>
            </a:xfrm>
            <a:custGeom>
              <a:avLst/>
              <a:gdLst>
                <a:gd name="T0" fmla="*/ 740 w 740"/>
                <a:gd name="T1" fmla="*/ 43 h 43"/>
                <a:gd name="T2" fmla="*/ 0 w 740"/>
                <a:gd name="T3" fmla="*/ 22 h 43"/>
                <a:gd name="T4" fmla="*/ 740 w 740"/>
                <a:gd name="T5" fmla="*/ 0 h 43"/>
                <a:gd name="T6" fmla="*/ 740 w 740"/>
                <a:gd name="T7" fmla="*/ 43 h 43"/>
              </a:gdLst>
              <a:ahLst/>
              <a:cxnLst>
                <a:cxn ang="0">
                  <a:pos x="T0" y="T1"/>
                </a:cxn>
                <a:cxn ang="0">
                  <a:pos x="T2" y="T3"/>
                </a:cxn>
                <a:cxn ang="0">
                  <a:pos x="T4" y="T5"/>
                </a:cxn>
                <a:cxn ang="0">
                  <a:pos x="T6" y="T7"/>
                </a:cxn>
              </a:cxnLst>
              <a:rect l="0" t="0" r="r" b="b"/>
              <a:pathLst>
                <a:path w="740" h="43">
                  <a:moveTo>
                    <a:pt x="740" y="43"/>
                  </a:moveTo>
                  <a:lnTo>
                    <a:pt x="0" y="22"/>
                  </a:lnTo>
                  <a:lnTo>
                    <a:pt x="740" y="0"/>
                  </a:lnTo>
                  <a:lnTo>
                    <a:pt x="740" y="4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74" name="Freeform 51">
              <a:extLst>
                <a:ext uri="{FF2B5EF4-FFF2-40B4-BE49-F238E27FC236}">
                  <a16:creationId xmlns:a16="http://schemas.microsoft.com/office/drawing/2014/main" id="{641D7932-658B-4E57-9A71-3F5330EFF9CE}"/>
                </a:ext>
              </a:extLst>
            </p:cNvPr>
            <p:cNvSpPr>
              <a:spLocks/>
            </p:cNvSpPr>
            <p:nvPr/>
          </p:nvSpPr>
          <p:spPr bwMode="auto">
            <a:xfrm>
              <a:off x="2232026" y="2520951"/>
              <a:ext cx="1139825" cy="342900"/>
            </a:xfrm>
            <a:custGeom>
              <a:avLst/>
              <a:gdLst>
                <a:gd name="T0" fmla="*/ 718 w 718"/>
                <a:gd name="T1" fmla="*/ 50 h 216"/>
                <a:gd name="T2" fmla="*/ 0 w 718"/>
                <a:gd name="T3" fmla="*/ 216 h 216"/>
                <a:gd name="T4" fmla="*/ 704 w 718"/>
                <a:gd name="T5" fmla="*/ 0 h 216"/>
                <a:gd name="T6" fmla="*/ 718 w 718"/>
                <a:gd name="T7" fmla="*/ 50 h 216"/>
              </a:gdLst>
              <a:ahLst/>
              <a:cxnLst>
                <a:cxn ang="0">
                  <a:pos x="T0" y="T1"/>
                </a:cxn>
                <a:cxn ang="0">
                  <a:pos x="T2" y="T3"/>
                </a:cxn>
                <a:cxn ang="0">
                  <a:pos x="T4" y="T5"/>
                </a:cxn>
                <a:cxn ang="0">
                  <a:pos x="T6" y="T7"/>
                </a:cxn>
              </a:cxnLst>
              <a:rect l="0" t="0" r="r" b="b"/>
              <a:pathLst>
                <a:path w="718" h="216">
                  <a:moveTo>
                    <a:pt x="718" y="50"/>
                  </a:moveTo>
                  <a:lnTo>
                    <a:pt x="0" y="216"/>
                  </a:lnTo>
                  <a:lnTo>
                    <a:pt x="704" y="0"/>
                  </a:lnTo>
                  <a:lnTo>
                    <a:pt x="718" y="5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75" name="Freeform 52">
              <a:extLst>
                <a:ext uri="{FF2B5EF4-FFF2-40B4-BE49-F238E27FC236}">
                  <a16:creationId xmlns:a16="http://schemas.microsoft.com/office/drawing/2014/main" id="{6C1A9CC1-6CEF-4CE7-B18F-7253E3053957}"/>
                </a:ext>
              </a:extLst>
            </p:cNvPr>
            <p:cNvSpPr>
              <a:spLocks/>
            </p:cNvSpPr>
            <p:nvPr/>
          </p:nvSpPr>
          <p:spPr bwMode="auto">
            <a:xfrm>
              <a:off x="2232026" y="2246313"/>
              <a:ext cx="1038225" cy="617538"/>
            </a:xfrm>
            <a:custGeom>
              <a:avLst/>
              <a:gdLst>
                <a:gd name="T0" fmla="*/ 654 w 654"/>
                <a:gd name="T1" fmla="*/ 43 h 389"/>
                <a:gd name="T2" fmla="*/ 0 w 654"/>
                <a:gd name="T3" fmla="*/ 389 h 389"/>
                <a:gd name="T4" fmla="*/ 625 w 654"/>
                <a:gd name="T5" fmla="*/ 0 h 389"/>
                <a:gd name="T6" fmla="*/ 654 w 654"/>
                <a:gd name="T7" fmla="*/ 43 h 389"/>
              </a:gdLst>
              <a:ahLst/>
              <a:cxnLst>
                <a:cxn ang="0">
                  <a:pos x="T0" y="T1"/>
                </a:cxn>
                <a:cxn ang="0">
                  <a:pos x="T2" y="T3"/>
                </a:cxn>
                <a:cxn ang="0">
                  <a:pos x="T4" y="T5"/>
                </a:cxn>
                <a:cxn ang="0">
                  <a:pos x="T6" y="T7"/>
                </a:cxn>
              </a:cxnLst>
              <a:rect l="0" t="0" r="r" b="b"/>
              <a:pathLst>
                <a:path w="654" h="389">
                  <a:moveTo>
                    <a:pt x="654" y="43"/>
                  </a:moveTo>
                  <a:lnTo>
                    <a:pt x="0" y="389"/>
                  </a:lnTo>
                  <a:lnTo>
                    <a:pt x="625" y="0"/>
                  </a:lnTo>
                  <a:lnTo>
                    <a:pt x="654" y="4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76" name="Freeform 53">
              <a:extLst>
                <a:ext uri="{FF2B5EF4-FFF2-40B4-BE49-F238E27FC236}">
                  <a16:creationId xmlns:a16="http://schemas.microsoft.com/office/drawing/2014/main" id="{55852D77-B015-43EF-8E03-F3ED5C4A8373}"/>
                </a:ext>
              </a:extLst>
            </p:cNvPr>
            <p:cNvSpPr>
              <a:spLocks/>
            </p:cNvSpPr>
            <p:nvPr/>
          </p:nvSpPr>
          <p:spPr bwMode="auto">
            <a:xfrm>
              <a:off x="2232026" y="2006601"/>
              <a:ext cx="855663" cy="857250"/>
            </a:xfrm>
            <a:custGeom>
              <a:avLst/>
              <a:gdLst>
                <a:gd name="T0" fmla="*/ 539 w 539"/>
                <a:gd name="T1" fmla="*/ 36 h 540"/>
                <a:gd name="T2" fmla="*/ 0 w 539"/>
                <a:gd name="T3" fmla="*/ 540 h 540"/>
                <a:gd name="T4" fmla="*/ 510 w 539"/>
                <a:gd name="T5" fmla="*/ 0 h 540"/>
                <a:gd name="T6" fmla="*/ 539 w 539"/>
                <a:gd name="T7" fmla="*/ 36 h 540"/>
              </a:gdLst>
              <a:ahLst/>
              <a:cxnLst>
                <a:cxn ang="0">
                  <a:pos x="T0" y="T1"/>
                </a:cxn>
                <a:cxn ang="0">
                  <a:pos x="T2" y="T3"/>
                </a:cxn>
                <a:cxn ang="0">
                  <a:pos x="T4" y="T5"/>
                </a:cxn>
                <a:cxn ang="0">
                  <a:pos x="T6" y="T7"/>
                </a:cxn>
              </a:cxnLst>
              <a:rect l="0" t="0" r="r" b="b"/>
              <a:pathLst>
                <a:path w="539" h="540">
                  <a:moveTo>
                    <a:pt x="539" y="36"/>
                  </a:moveTo>
                  <a:lnTo>
                    <a:pt x="0" y="540"/>
                  </a:lnTo>
                  <a:lnTo>
                    <a:pt x="510" y="0"/>
                  </a:lnTo>
                  <a:lnTo>
                    <a:pt x="539" y="36"/>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77" name="Freeform 54">
              <a:extLst>
                <a:ext uri="{FF2B5EF4-FFF2-40B4-BE49-F238E27FC236}">
                  <a16:creationId xmlns:a16="http://schemas.microsoft.com/office/drawing/2014/main" id="{D701AEB8-DCAF-4CDA-B064-151D59E84381}"/>
                </a:ext>
              </a:extLst>
            </p:cNvPr>
            <p:cNvSpPr>
              <a:spLocks/>
            </p:cNvSpPr>
            <p:nvPr/>
          </p:nvSpPr>
          <p:spPr bwMode="auto">
            <a:xfrm>
              <a:off x="2232026" y="1835151"/>
              <a:ext cx="615950" cy="1028700"/>
            </a:xfrm>
            <a:custGeom>
              <a:avLst/>
              <a:gdLst>
                <a:gd name="T0" fmla="*/ 388 w 388"/>
                <a:gd name="T1" fmla="*/ 22 h 648"/>
                <a:gd name="T2" fmla="*/ 0 w 388"/>
                <a:gd name="T3" fmla="*/ 648 h 648"/>
                <a:gd name="T4" fmla="*/ 352 w 388"/>
                <a:gd name="T5" fmla="*/ 0 h 648"/>
                <a:gd name="T6" fmla="*/ 388 w 388"/>
                <a:gd name="T7" fmla="*/ 22 h 648"/>
              </a:gdLst>
              <a:ahLst/>
              <a:cxnLst>
                <a:cxn ang="0">
                  <a:pos x="T0" y="T1"/>
                </a:cxn>
                <a:cxn ang="0">
                  <a:pos x="T2" y="T3"/>
                </a:cxn>
                <a:cxn ang="0">
                  <a:pos x="T4" y="T5"/>
                </a:cxn>
                <a:cxn ang="0">
                  <a:pos x="T6" y="T7"/>
                </a:cxn>
              </a:cxnLst>
              <a:rect l="0" t="0" r="r" b="b"/>
              <a:pathLst>
                <a:path w="388" h="648">
                  <a:moveTo>
                    <a:pt x="388" y="22"/>
                  </a:moveTo>
                  <a:lnTo>
                    <a:pt x="0" y="648"/>
                  </a:lnTo>
                  <a:lnTo>
                    <a:pt x="352" y="0"/>
                  </a:lnTo>
                  <a:lnTo>
                    <a:pt x="388" y="22"/>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78" name="Freeform 55">
              <a:extLst>
                <a:ext uri="{FF2B5EF4-FFF2-40B4-BE49-F238E27FC236}">
                  <a16:creationId xmlns:a16="http://schemas.microsoft.com/office/drawing/2014/main" id="{45B9D5A6-422C-4392-BA8C-F3B332846D2F}"/>
                </a:ext>
              </a:extLst>
            </p:cNvPr>
            <p:cNvSpPr>
              <a:spLocks/>
            </p:cNvSpPr>
            <p:nvPr/>
          </p:nvSpPr>
          <p:spPr bwMode="auto">
            <a:xfrm>
              <a:off x="2232026" y="1720851"/>
              <a:ext cx="341313" cy="1143000"/>
            </a:xfrm>
            <a:custGeom>
              <a:avLst/>
              <a:gdLst>
                <a:gd name="T0" fmla="*/ 215 w 215"/>
                <a:gd name="T1" fmla="*/ 15 h 720"/>
                <a:gd name="T2" fmla="*/ 0 w 215"/>
                <a:gd name="T3" fmla="*/ 720 h 720"/>
                <a:gd name="T4" fmla="*/ 172 w 215"/>
                <a:gd name="T5" fmla="*/ 0 h 720"/>
                <a:gd name="T6" fmla="*/ 215 w 215"/>
                <a:gd name="T7" fmla="*/ 15 h 720"/>
              </a:gdLst>
              <a:ahLst/>
              <a:cxnLst>
                <a:cxn ang="0">
                  <a:pos x="T0" y="T1"/>
                </a:cxn>
                <a:cxn ang="0">
                  <a:pos x="T2" y="T3"/>
                </a:cxn>
                <a:cxn ang="0">
                  <a:pos x="T4" y="T5"/>
                </a:cxn>
                <a:cxn ang="0">
                  <a:pos x="T6" y="T7"/>
                </a:cxn>
              </a:cxnLst>
              <a:rect l="0" t="0" r="r" b="b"/>
              <a:pathLst>
                <a:path w="215" h="720">
                  <a:moveTo>
                    <a:pt x="215" y="15"/>
                  </a:moveTo>
                  <a:lnTo>
                    <a:pt x="0" y="720"/>
                  </a:lnTo>
                  <a:lnTo>
                    <a:pt x="172" y="0"/>
                  </a:lnTo>
                  <a:lnTo>
                    <a:pt x="215" y="15"/>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129" name="Nhóm 128">
            <a:extLst>
              <a:ext uri="{FF2B5EF4-FFF2-40B4-BE49-F238E27FC236}">
                <a16:creationId xmlns:a16="http://schemas.microsoft.com/office/drawing/2014/main" id="{718A9651-2E17-438D-86A7-081E07F0CCE5}"/>
              </a:ext>
            </a:extLst>
          </p:cNvPr>
          <p:cNvGrpSpPr/>
          <p:nvPr/>
        </p:nvGrpSpPr>
        <p:grpSpPr>
          <a:xfrm>
            <a:off x="8322261" y="4300088"/>
            <a:ext cx="2339975" cy="2330450"/>
            <a:chOff x="1066801" y="1698626"/>
            <a:chExt cx="2339975" cy="2330450"/>
          </a:xfrm>
          <a:solidFill>
            <a:srgbClr val="C00000"/>
          </a:solidFill>
        </p:grpSpPr>
        <p:sp>
          <p:nvSpPr>
            <p:cNvPr id="130" name="Freeform 32">
              <a:extLst>
                <a:ext uri="{FF2B5EF4-FFF2-40B4-BE49-F238E27FC236}">
                  <a16:creationId xmlns:a16="http://schemas.microsoft.com/office/drawing/2014/main" id="{EBA57ACA-F129-4417-BE2C-4557FAB697B7}"/>
                </a:ext>
              </a:extLst>
            </p:cNvPr>
            <p:cNvSpPr>
              <a:spLocks/>
            </p:cNvSpPr>
            <p:nvPr/>
          </p:nvSpPr>
          <p:spPr bwMode="auto">
            <a:xfrm>
              <a:off x="2197101" y="1698626"/>
              <a:ext cx="79375" cy="1165225"/>
            </a:xfrm>
            <a:custGeom>
              <a:avLst/>
              <a:gdLst>
                <a:gd name="T0" fmla="*/ 50 w 50"/>
                <a:gd name="T1" fmla="*/ 0 h 734"/>
                <a:gd name="T2" fmla="*/ 22 w 50"/>
                <a:gd name="T3" fmla="*/ 734 h 734"/>
                <a:gd name="T4" fmla="*/ 0 w 50"/>
                <a:gd name="T5" fmla="*/ 0 h 734"/>
                <a:gd name="T6" fmla="*/ 50 w 50"/>
                <a:gd name="T7" fmla="*/ 0 h 734"/>
              </a:gdLst>
              <a:ahLst/>
              <a:cxnLst>
                <a:cxn ang="0">
                  <a:pos x="T0" y="T1"/>
                </a:cxn>
                <a:cxn ang="0">
                  <a:pos x="T2" y="T3"/>
                </a:cxn>
                <a:cxn ang="0">
                  <a:pos x="T4" y="T5"/>
                </a:cxn>
                <a:cxn ang="0">
                  <a:pos x="T6" y="T7"/>
                </a:cxn>
              </a:cxnLst>
              <a:rect l="0" t="0" r="r" b="b"/>
              <a:pathLst>
                <a:path w="50" h="734">
                  <a:moveTo>
                    <a:pt x="50" y="0"/>
                  </a:moveTo>
                  <a:lnTo>
                    <a:pt x="22" y="734"/>
                  </a:lnTo>
                  <a:lnTo>
                    <a:pt x="0" y="0"/>
                  </a:lnTo>
                  <a:lnTo>
                    <a:pt x="50"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1" name="Freeform 33">
              <a:extLst>
                <a:ext uri="{FF2B5EF4-FFF2-40B4-BE49-F238E27FC236}">
                  <a16:creationId xmlns:a16="http://schemas.microsoft.com/office/drawing/2014/main" id="{DC77CA4A-7BB2-4146-963D-BD76C17B181B}"/>
                </a:ext>
              </a:extLst>
            </p:cNvPr>
            <p:cNvSpPr>
              <a:spLocks/>
            </p:cNvSpPr>
            <p:nvPr/>
          </p:nvSpPr>
          <p:spPr bwMode="auto">
            <a:xfrm>
              <a:off x="1900238" y="1720851"/>
              <a:ext cx="331788" cy="1143000"/>
            </a:xfrm>
            <a:custGeom>
              <a:avLst/>
              <a:gdLst>
                <a:gd name="T0" fmla="*/ 43 w 209"/>
                <a:gd name="T1" fmla="*/ 0 h 720"/>
                <a:gd name="T2" fmla="*/ 209 w 209"/>
                <a:gd name="T3" fmla="*/ 720 h 720"/>
                <a:gd name="T4" fmla="*/ 0 w 209"/>
                <a:gd name="T5" fmla="*/ 15 h 720"/>
                <a:gd name="T6" fmla="*/ 43 w 209"/>
                <a:gd name="T7" fmla="*/ 0 h 720"/>
              </a:gdLst>
              <a:ahLst/>
              <a:cxnLst>
                <a:cxn ang="0">
                  <a:pos x="T0" y="T1"/>
                </a:cxn>
                <a:cxn ang="0">
                  <a:pos x="T2" y="T3"/>
                </a:cxn>
                <a:cxn ang="0">
                  <a:pos x="T4" y="T5"/>
                </a:cxn>
                <a:cxn ang="0">
                  <a:pos x="T6" y="T7"/>
                </a:cxn>
              </a:cxnLst>
              <a:rect l="0" t="0" r="r" b="b"/>
              <a:pathLst>
                <a:path w="209" h="720">
                  <a:moveTo>
                    <a:pt x="43" y="0"/>
                  </a:moveTo>
                  <a:lnTo>
                    <a:pt x="209" y="720"/>
                  </a:lnTo>
                  <a:lnTo>
                    <a:pt x="0" y="15"/>
                  </a:lnTo>
                  <a:lnTo>
                    <a:pt x="43"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2" name="Freeform 34">
              <a:extLst>
                <a:ext uri="{FF2B5EF4-FFF2-40B4-BE49-F238E27FC236}">
                  <a16:creationId xmlns:a16="http://schemas.microsoft.com/office/drawing/2014/main" id="{16B68D72-07C2-406C-8BD7-64C408B367B8}"/>
                </a:ext>
              </a:extLst>
            </p:cNvPr>
            <p:cNvSpPr>
              <a:spLocks/>
            </p:cNvSpPr>
            <p:nvPr/>
          </p:nvSpPr>
          <p:spPr bwMode="auto">
            <a:xfrm>
              <a:off x="1625601" y="1835151"/>
              <a:ext cx="606425" cy="1028700"/>
            </a:xfrm>
            <a:custGeom>
              <a:avLst/>
              <a:gdLst>
                <a:gd name="T0" fmla="*/ 36 w 382"/>
                <a:gd name="T1" fmla="*/ 0 h 648"/>
                <a:gd name="T2" fmla="*/ 382 w 382"/>
                <a:gd name="T3" fmla="*/ 648 h 648"/>
                <a:gd name="T4" fmla="*/ 0 w 382"/>
                <a:gd name="T5" fmla="*/ 22 h 648"/>
                <a:gd name="T6" fmla="*/ 36 w 382"/>
                <a:gd name="T7" fmla="*/ 0 h 648"/>
              </a:gdLst>
              <a:ahLst/>
              <a:cxnLst>
                <a:cxn ang="0">
                  <a:pos x="T0" y="T1"/>
                </a:cxn>
                <a:cxn ang="0">
                  <a:pos x="T2" y="T3"/>
                </a:cxn>
                <a:cxn ang="0">
                  <a:pos x="T4" y="T5"/>
                </a:cxn>
                <a:cxn ang="0">
                  <a:pos x="T6" y="T7"/>
                </a:cxn>
              </a:cxnLst>
              <a:rect l="0" t="0" r="r" b="b"/>
              <a:pathLst>
                <a:path w="382" h="648">
                  <a:moveTo>
                    <a:pt x="36" y="0"/>
                  </a:moveTo>
                  <a:lnTo>
                    <a:pt x="382" y="648"/>
                  </a:lnTo>
                  <a:lnTo>
                    <a:pt x="0" y="22"/>
                  </a:lnTo>
                  <a:lnTo>
                    <a:pt x="36"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3" name="Freeform 35">
              <a:extLst>
                <a:ext uri="{FF2B5EF4-FFF2-40B4-BE49-F238E27FC236}">
                  <a16:creationId xmlns:a16="http://schemas.microsoft.com/office/drawing/2014/main" id="{441A5E4F-AA5B-4324-A984-24EA280A1333}"/>
                </a:ext>
              </a:extLst>
            </p:cNvPr>
            <p:cNvSpPr>
              <a:spLocks/>
            </p:cNvSpPr>
            <p:nvPr/>
          </p:nvSpPr>
          <p:spPr bwMode="auto">
            <a:xfrm>
              <a:off x="1387476" y="2006601"/>
              <a:ext cx="844550" cy="857250"/>
            </a:xfrm>
            <a:custGeom>
              <a:avLst/>
              <a:gdLst>
                <a:gd name="T0" fmla="*/ 28 w 532"/>
                <a:gd name="T1" fmla="*/ 0 h 540"/>
                <a:gd name="T2" fmla="*/ 532 w 532"/>
                <a:gd name="T3" fmla="*/ 540 h 540"/>
                <a:gd name="T4" fmla="*/ 0 w 532"/>
                <a:gd name="T5" fmla="*/ 36 h 540"/>
                <a:gd name="T6" fmla="*/ 28 w 532"/>
                <a:gd name="T7" fmla="*/ 0 h 540"/>
              </a:gdLst>
              <a:ahLst/>
              <a:cxnLst>
                <a:cxn ang="0">
                  <a:pos x="T0" y="T1"/>
                </a:cxn>
                <a:cxn ang="0">
                  <a:pos x="T2" y="T3"/>
                </a:cxn>
                <a:cxn ang="0">
                  <a:pos x="T4" y="T5"/>
                </a:cxn>
                <a:cxn ang="0">
                  <a:pos x="T6" y="T7"/>
                </a:cxn>
              </a:cxnLst>
              <a:rect l="0" t="0" r="r" b="b"/>
              <a:pathLst>
                <a:path w="532" h="540">
                  <a:moveTo>
                    <a:pt x="28" y="0"/>
                  </a:moveTo>
                  <a:lnTo>
                    <a:pt x="532" y="540"/>
                  </a:lnTo>
                  <a:lnTo>
                    <a:pt x="0" y="36"/>
                  </a:lnTo>
                  <a:lnTo>
                    <a:pt x="28"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4" name="Freeform 36">
              <a:extLst>
                <a:ext uri="{FF2B5EF4-FFF2-40B4-BE49-F238E27FC236}">
                  <a16:creationId xmlns:a16="http://schemas.microsoft.com/office/drawing/2014/main" id="{5D87D46D-1A08-4E80-8D73-4571DF4B771C}"/>
                </a:ext>
              </a:extLst>
            </p:cNvPr>
            <p:cNvSpPr>
              <a:spLocks/>
            </p:cNvSpPr>
            <p:nvPr/>
          </p:nvSpPr>
          <p:spPr bwMode="auto">
            <a:xfrm>
              <a:off x="1203326" y="2246313"/>
              <a:ext cx="1028700" cy="617538"/>
            </a:xfrm>
            <a:custGeom>
              <a:avLst/>
              <a:gdLst>
                <a:gd name="T0" fmla="*/ 29 w 648"/>
                <a:gd name="T1" fmla="*/ 0 h 389"/>
                <a:gd name="T2" fmla="*/ 648 w 648"/>
                <a:gd name="T3" fmla="*/ 389 h 389"/>
                <a:gd name="T4" fmla="*/ 0 w 648"/>
                <a:gd name="T5" fmla="*/ 43 h 389"/>
                <a:gd name="T6" fmla="*/ 29 w 648"/>
                <a:gd name="T7" fmla="*/ 0 h 389"/>
              </a:gdLst>
              <a:ahLst/>
              <a:cxnLst>
                <a:cxn ang="0">
                  <a:pos x="T0" y="T1"/>
                </a:cxn>
                <a:cxn ang="0">
                  <a:pos x="T2" y="T3"/>
                </a:cxn>
                <a:cxn ang="0">
                  <a:pos x="T4" y="T5"/>
                </a:cxn>
                <a:cxn ang="0">
                  <a:pos x="T6" y="T7"/>
                </a:cxn>
              </a:cxnLst>
              <a:rect l="0" t="0" r="r" b="b"/>
              <a:pathLst>
                <a:path w="648" h="389">
                  <a:moveTo>
                    <a:pt x="29" y="0"/>
                  </a:moveTo>
                  <a:lnTo>
                    <a:pt x="648" y="389"/>
                  </a:lnTo>
                  <a:lnTo>
                    <a:pt x="0" y="43"/>
                  </a:lnTo>
                  <a:lnTo>
                    <a:pt x="29"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5" name="Freeform 37">
              <a:extLst>
                <a:ext uri="{FF2B5EF4-FFF2-40B4-BE49-F238E27FC236}">
                  <a16:creationId xmlns:a16="http://schemas.microsoft.com/office/drawing/2014/main" id="{BAB1CF77-FB8C-4915-9088-BDE9AEAC1E65}"/>
                </a:ext>
              </a:extLst>
            </p:cNvPr>
            <p:cNvSpPr>
              <a:spLocks/>
            </p:cNvSpPr>
            <p:nvPr/>
          </p:nvSpPr>
          <p:spPr bwMode="auto">
            <a:xfrm>
              <a:off x="1101726" y="2520951"/>
              <a:ext cx="1130300" cy="342900"/>
            </a:xfrm>
            <a:custGeom>
              <a:avLst/>
              <a:gdLst>
                <a:gd name="T0" fmla="*/ 14 w 712"/>
                <a:gd name="T1" fmla="*/ 0 h 216"/>
                <a:gd name="T2" fmla="*/ 712 w 712"/>
                <a:gd name="T3" fmla="*/ 216 h 216"/>
                <a:gd name="T4" fmla="*/ 0 w 712"/>
                <a:gd name="T5" fmla="*/ 50 h 216"/>
                <a:gd name="T6" fmla="*/ 14 w 712"/>
                <a:gd name="T7" fmla="*/ 0 h 216"/>
              </a:gdLst>
              <a:ahLst/>
              <a:cxnLst>
                <a:cxn ang="0">
                  <a:pos x="T0" y="T1"/>
                </a:cxn>
                <a:cxn ang="0">
                  <a:pos x="T2" y="T3"/>
                </a:cxn>
                <a:cxn ang="0">
                  <a:pos x="T4" y="T5"/>
                </a:cxn>
                <a:cxn ang="0">
                  <a:pos x="T6" y="T7"/>
                </a:cxn>
              </a:cxnLst>
              <a:rect l="0" t="0" r="r" b="b"/>
              <a:pathLst>
                <a:path w="712" h="216">
                  <a:moveTo>
                    <a:pt x="14" y="0"/>
                  </a:moveTo>
                  <a:lnTo>
                    <a:pt x="712" y="216"/>
                  </a:lnTo>
                  <a:lnTo>
                    <a:pt x="0" y="50"/>
                  </a:lnTo>
                  <a:lnTo>
                    <a:pt x="14"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6" name="Freeform 38">
              <a:extLst>
                <a:ext uri="{FF2B5EF4-FFF2-40B4-BE49-F238E27FC236}">
                  <a16:creationId xmlns:a16="http://schemas.microsoft.com/office/drawing/2014/main" id="{281DC3AD-72C0-4C59-A093-E6D01A5B4DD5}"/>
                </a:ext>
              </a:extLst>
            </p:cNvPr>
            <p:cNvSpPr>
              <a:spLocks/>
            </p:cNvSpPr>
            <p:nvPr/>
          </p:nvSpPr>
          <p:spPr bwMode="auto">
            <a:xfrm>
              <a:off x="1066801" y="2828926"/>
              <a:ext cx="1165225" cy="68263"/>
            </a:xfrm>
            <a:custGeom>
              <a:avLst/>
              <a:gdLst>
                <a:gd name="T0" fmla="*/ 0 w 734"/>
                <a:gd name="T1" fmla="*/ 0 h 43"/>
                <a:gd name="T2" fmla="*/ 734 w 734"/>
                <a:gd name="T3" fmla="*/ 22 h 43"/>
                <a:gd name="T4" fmla="*/ 0 w 734"/>
                <a:gd name="T5" fmla="*/ 43 h 43"/>
                <a:gd name="T6" fmla="*/ 0 w 734"/>
                <a:gd name="T7" fmla="*/ 0 h 43"/>
              </a:gdLst>
              <a:ahLst/>
              <a:cxnLst>
                <a:cxn ang="0">
                  <a:pos x="T0" y="T1"/>
                </a:cxn>
                <a:cxn ang="0">
                  <a:pos x="T2" y="T3"/>
                </a:cxn>
                <a:cxn ang="0">
                  <a:pos x="T4" y="T5"/>
                </a:cxn>
                <a:cxn ang="0">
                  <a:pos x="T6" y="T7"/>
                </a:cxn>
              </a:cxnLst>
              <a:rect l="0" t="0" r="r" b="b"/>
              <a:pathLst>
                <a:path w="734" h="43">
                  <a:moveTo>
                    <a:pt x="0" y="0"/>
                  </a:moveTo>
                  <a:lnTo>
                    <a:pt x="734" y="22"/>
                  </a:lnTo>
                  <a:lnTo>
                    <a:pt x="0" y="43"/>
                  </a:lnTo>
                  <a:lnTo>
                    <a:pt x="0"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7" name="Freeform 39">
              <a:extLst>
                <a:ext uri="{FF2B5EF4-FFF2-40B4-BE49-F238E27FC236}">
                  <a16:creationId xmlns:a16="http://schemas.microsoft.com/office/drawing/2014/main" id="{9423E682-59DD-4BC3-ABB4-F5960CF655E7}"/>
                </a:ext>
              </a:extLst>
            </p:cNvPr>
            <p:cNvSpPr>
              <a:spLocks/>
            </p:cNvSpPr>
            <p:nvPr/>
          </p:nvSpPr>
          <p:spPr bwMode="auto">
            <a:xfrm>
              <a:off x="1101726" y="2863851"/>
              <a:ext cx="1130300" cy="331788"/>
            </a:xfrm>
            <a:custGeom>
              <a:avLst/>
              <a:gdLst>
                <a:gd name="T0" fmla="*/ 0 w 712"/>
                <a:gd name="T1" fmla="*/ 165 h 209"/>
                <a:gd name="T2" fmla="*/ 712 w 712"/>
                <a:gd name="T3" fmla="*/ 0 h 209"/>
                <a:gd name="T4" fmla="*/ 14 w 712"/>
                <a:gd name="T5" fmla="*/ 209 h 209"/>
                <a:gd name="T6" fmla="*/ 0 w 712"/>
                <a:gd name="T7" fmla="*/ 165 h 209"/>
              </a:gdLst>
              <a:ahLst/>
              <a:cxnLst>
                <a:cxn ang="0">
                  <a:pos x="T0" y="T1"/>
                </a:cxn>
                <a:cxn ang="0">
                  <a:pos x="T2" y="T3"/>
                </a:cxn>
                <a:cxn ang="0">
                  <a:pos x="T4" y="T5"/>
                </a:cxn>
                <a:cxn ang="0">
                  <a:pos x="T6" y="T7"/>
                </a:cxn>
              </a:cxnLst>
              <a:rect l="0" t="0" r="r" b="b"/>
              <a:pathLst>
                <a:path w="712" h="209">
                  <a:moveTo>
                    <a:pt x="0" y="165"/>
                  </a:moveTo>
                  <a:lnTo>
                    <a:pt x="712" y="0"/>
                  </a:lnTo>
                  <a:lnTo>
                    <a:pt x="14" y="209"/>
                  </a:lnTo>
                  <a:lnTo>
                    <a:pt x="0" y="165"/>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8" name="Freeform 40">
              <a:extLst>
                <a:ext uri="{FF2B5EF4-FFF2-40B4-BE49-F238E27FC236}">
                  <a16:creationId xmlns:a16="http://schemas.microsoft.com/office/drawing/2014/main" id="{D36AF4F9-50B4-4CFB-89BF-E6677973D7FC}"/>
                </a:ext>
              </a:extLst>
            </p:cNvPr>
            <p:cNvSpPr>
              <a:spLocks/>
            </p:cNvSpPr>
            <p:nvPr/>
          </p:nvSpPr>
          <p:spPr bwMode="auto">
            <a:xfrm>
              <a:off x="1203326" y="2863851"/>
              <a:ext cx="1028700" cy="615950"/>
            </a:xfrm>
            <a:custGeom>
              <a:avLst/>
              <a:gdLst>
                <a:gd name="T0" fmla="*/ 0 w 648"/>
                <a:gd name="T1" fmla="*/ 345 h 388"/>
                <a:gd name="T2" fmla="*/ 648 w 648"/>
                <a:gd name="T3" fmla="*/ 0 h 388"/>
                <a:gd name="T4" fmla="*/ 29 w 648"/>
                <a:gd name="T5" fmla="*/ 388 h 388"/>
                <a:gd name="T6" fmla="*/ 0 w 648"/>
                <a:gd name="T7" fmla="*/ 345 h 388"/>
              </a:gdLst>
              <a:ahLst/>
              <a:cxnLst>
                <a:cxn ang="0">
                  <a:pos x="T0" y="T1"/>
                </a:cxn>
                <a:cxn ang="0">
                  <a:pos x="T2" y="T3"/>
                </a:cxn>
                <a:cxn ang="0">
                  <a:pos x="T4" y="T5"/>
                </a:cxn>
                <a:cxn ang="0">
                  <a:pos x="T6" y="T7"/>
                </a:cxn>
              </a:cxnLst>
              <a:rect l="0" t="0" r="r" b="b"/>
              <a:pathLst>
                <a:path w="648" h="388">
                  <a:moveTo>
                    <a:pt x="0" y="345"/>
                  </a:moveTo>
                  <a:lnTo>
                    <a:pt x="648" y="0"/>
                  </a:lnTo>
                  <a:lnTo>
                    <a:pt x="29" y="388"/>
                  </a:lnTo>
                  <a:lnTo>
                    <a:pt x="0" y="345"/>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9" name="Freeform 41">
              <a:extLst>
                <a:ext uri="{FF2B5EF4-FFF2-40B4-BE49-F238E27FC236}">
                  <a16:creationId xmlns:a16="http://schemas.microsoft.com/office/drawing/2014/main" id="{4EF3F613-8DBF-49C0-A949-13AB2473E3CB}"/>
                </a:ext>
              </a:extLst>
            </p:cNvPr>
            <p:cNvSpPr>
              <a:spLocks/>
            </p:cNvSpPr>
            <p:nvPr/>
          </p:nvSpPr>
          <p:spPr bwMode="auto">
            <a:xfrm>
              <a:off x="1387476" y="2863851"/>
              <a:ext cx="844550" cy="844550"/>
            </a:xfrm>
            <a:custGeom>
              <a:avLst/>
              <a:gdLst>
                <a:gd name="T0" fmla="*/ 0 w 532"/>
                <a:gd name="T1" fmla="*/ 504 h 532"/>
                <a:gd name="T2" fmla="*/ 532 w 532"/>
                <a:gd name="T3" fmla="*/ 0 h 532"/>
                <a:gd name="T4" fmla="*/ 28 w 532"/>
                <a:gd name="T5" fmla="*/ 532 h 532"/>
                <a:gd name="T6" fmla="*/ 0 w 532"/>
                <a:gd name="T7" fmla="*/ 504 h 532"/>
              </a:gdLst>
              <a:ahLst/>
              <a:cxnLst>
                <a:cxn ang="0">
                  <a:pos x="T0" y="T1"/>
                </a:cxn>
                <a:cxn ang="0">
                  <a:pos x="T2" y="T3"/>
                </a:cxn>
                <a:cxn ang="0">
                  <a:pos x="T4" y="T5"/>
                </a:cxn>
                <a:cxn ang="0">
                  <a:pos x="T6" y="T7"/>
                </a:cxn>
              </a:cxnLst>
              <a:rect l="0" t="0" r="r" b="b"/>
              <a:pathLst>
                <a:path w="532" h="532">
                  <a:moveTo>
                    <a:pt x="0" y="504"/>
                  </a:moveTo>
                  <a:lnTo>
                    <a:pt x="532" y="0"/>
                  </a:lnTo>
                  <a:lnTo>
                    <a:pt x="28" y="532"/>
                  </a:lnTo>
                  <a:lnTo>
                    <a:pt x="0" y="504"/>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40" name="Freeform 42">
              <a:extLst>
                <a:ext uri="{FF2B5EF4-FFF2-40B4-BE49-F238E27FC236}">
                  <a16:creationId xmlns:a16="http://schemas.microsoft.com/office/drawing/2014/main" id="{A2DE212A-8BBA-48FF-A388-01949871438B}"/>
                </a:ext>
              </a:extLst>
            </p:cNvPr>
            <p:cNvSpPr>
              <a:spLocks/>
            </p:cNvSpPr>
            <p:nvPr/>
          </p:nvSpPr>
          <p:spPr bwMode="auto">
            <a:xfrm>
              <a:off x="1625601" y="2863851"/>
              <a:ext cx="606425" cy="1027113"/>
            </a:xfrm>
            <a:custGeom>
              <a:avLst/>
              <a:gdLst>
                <a:gd name="T0" fmla="*/ 0 w 382"/>
                <a:gd name="T1" fmla="*/ 626 h 647"/>
                <a:gd name="T2" fmla="*/ 382 w 382"/>
                <a:gd name="T3" fmla="*/ 0 h 647"/>
                <a:gd name="T4" fmla="*/ 36 w 382"/>
                <a:gd name="T5" fmla="*/ 647 h 647"/>
                <a:gd name="T6" fmla="*/ 0 w 382"/>
                <a:gd name="T7" fmla="*/ 626 h 647"/>
              </a:gdLst>
              <a:ahLst/>
              <a:cxnLst>
                <a:cxn ang="0">
                  <a:pos x="T0" y="T1"/>
                </a:cxn>
                <a:cxn ang="0">
                  <a:pos x="T2" y="T3"/>
                </a:cxn>
                <a:cxn ang="0">
                  <a:pos x="T4" y="T5"/>
                </a:cxn>
                <a:cxn ang="0">
                  <a:pos x="T6" y="T7"/>
                </a:cxn>
              </a:cxnLst>
              <a:rect l="0" t="0" r="r" b="b"/>
              <a:pathLst>
                <a:path w="382" h="647">
                  <a:moveTo>
                    <a:pt x="0" y="626"/>
                  </a:moveTo>
                  <a:lnTo>
                    <a:pt x="382" y="0"/>
                  </a:lnTo>
                  <a:lnTo>
                    <a:pt x="36" y="647"/>
                  </a:lnTo>
                  <a:lnTo>
                    <a:pt x="0" y="626"/>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41" name="Freeform 43">
              <a:extLst>
                <a:ext uri="{FF2B5EF4-FFF2-40B4-BE49-F238E27FC236}">
                  <a16:creationId xmlns:a16="http://schemas.microsoft.com/office/drawing/2014/main" id="{7B5C6D8C-1BD6-4756-BF7D-AAB03940402F}"/>
                </a:ext>
              </a:extLst>
            </p:cNvPr>
            <p:cNvSpPr>
              <a:spLocks/>
            </p:cNvSpPr>
            <p:nvPr/>
          </p:nvSpPr>
          <p:spPr bwMode="auto">
            <a:xfrm>
              <a:off x="1900238" y="2863851"/>
              <a:ext cx="331788" cy="1130300"/>
            </a:xfrm>
            <a:custGeom>
              <a:avLst/>
              <a:gdLst>
                <a:gd name="T0" fmla="*/ 0 w 209"/>
                <a:gd name="T1" fmla="*/ 705 h 712"/>
                <a:gd name="T2" fmla="*/ 209 w 209"/>
                <a:gd name="T3" fmla="*/ 0 h 712"/>
                <a:gd name="T4" fmla="*/ 43 w 209"/>
                <a:gd name="T5" fmla="*/ 712 h 712"/>
                <a:gd name="T6" fmla="*/ 0 w 209"/>
                <a:gd name="T7" fmla="*/ 705 h 712"/>
              </a:gdLst>
              <a:ahLst/>
              <a:cxnLst>
                <a:cxn ang="0">
                  <a:pos x="T0" y="T1"/>
                </a:cxn>
                <a:cxn ang="0">
                  <a:pos x="T2" y="T3"/>
                </a:cxn>
                <a:cxn ang="0">
                  <a:pos x="T4" y="T5"/>
                </a:cxn>
                <a:cxn ang="0">
                  <a:pos x="T6" y="T7"/>
                </a:cxn>
              </a:cxnLst>
              <a:rect l="0" t="0" r="r" b="b"/>
              <a:pathLst>
                <a:path w="209" h="712">
                  <a:moveTo>
                    <a:pt x="0" y="705"/>
                  </a:moveTo>
                  <a:lnTo>
                    <a:pt x="209" y="0"/>
                  </a:lnTo>
                  <a:lnTo>
                    <a:pt x="43" y="712"/>
                  </a:lnTo>
                  <a:lnTo>
                    <a:pt x="0" y="705"/>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42" name="Freeform 44">
              <a:extLst>
                <a:ext uri="{FF2B5EF4-FFF2-40B4-BE49-F238E27FC236}">
                  <a16:creationId xmlns:a16="http://schemas.microsoft.com/office/drawing/2014/main" id="{9A95BC19-973D-4058-AF82-0A6B5F73DECD}"/>
                </a:ext>
              </a:extLst>
            </p:cNvPr>
            <p:cNvSpPr>
              <a:spLocks/>
            </p:cNvSpPr>
            <p:nvPr/>
          </p:nvSpPr>
          <p:spPr bwMode="auto">
            <a:xfrm>
              <a:off x="2197101" y="2863851"/>
              <a:ext cx="79375" cy="1165225"/>
            </a:xfrm>
            <a:custGeom>
              <a:avLst/>
              <a:gdLst>
                <a:gd name="T0" fmla="*/ 0 w 50"/>
                <a:gd name="T1" fmla="*/ 734 h 734"/>
                <a:gd name="T2" fmla="*/ 22 w 50"/>
                <a:gd name="T3" fmla="*/ 0 h 734"/>
                <a:gd name="T4" fmla="*/ 50 w 50"/>
                <a:gd name="T5" fmla="*/ 734 h 734"/>
                <a:gd name="T6" fmla="*/ 0 w 50"/>
                <a:gd name="T7" fmla="*/ 734 h 734"/>
              </a:gdLst>
              <a:ahLst/>
              <a:cxnLst>
                <a:cxn ang="0">
                  <a:pos x="T0" y="T1"/>
                </a:cxn>
                <a:cxn ang="0">
                  <a:pos x="T2" y="T3"/>
                </a:cxn>
                <a:cxn ang="0">
                  <a:pos x="T4" y="T5"/>
                </a:cxn>
                <a:cxn ang="0">
                  <a:pos x="T6" y="T7"/>
                </a:cxn>
              </a:cxnLst>
              <a:rect l="0" t="0" r="r" b="b"/>
              <a:pathLst>
                <a:path w="50" h="734">
                  <a:moveTo>
                    <a:pt x="0" y="734"/>
                  </a:moveTo>
                  <a:lnTo>
                    <a:pt x="22" y="0"/>
                  </a:lnTo>
                  <a:lnTo>
                    <a:pt x="50" y="734"/>
                  </a:lnTo>
                  <a:lnTo>
                    <a:pt x="0" y="734"/>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43" name="Freeform 45">
              <a:extLst>
                <a:ext uri="{FF2B5EF4-FFF2-40B4-BE49-F238E27FC236}">
                  <a16:creationId xmlns:a16="http://schemas.microsoft.com/office/drawing/2014/main" id="{3E712942-047F-4F9B-A6CC-6E7B0C86B983}"/>
                </a:ext>
              </a:extLst>
            </p:cNvPr>
            <p:cNvSpPr>
              <a:spLocks/>
            </p:cNvSpPr>
            <p:nvPr/>
          </p:nvSpPr>
          <p:spPr bwMode="auto">
            <a:xfrm>
              <a:off x="2232026" y="2863851"/>
              <a:ext cx="341313" cy="1130300"/>
            </a:xfrm>
            <a:custGeom>
              <a:avLst/>
              <a:gdLst>
                <a:gd name="T0" fmla="*/ 172 w 215"/>
                <a:gd name="T1" fmla="*/ 712 h 712"/>
                <a:gd name="T2" fmla="*/ 0 w 215"/>
                <a:gd name="T3" fmla="*/ 0 h 712"/>
                <a:gd name="T4" fmla="*/ 215 w 215"/>
                <a:gd name="T5" fmla="*/ 705 h 712"/>
                <a:gd name="T6" fmla="*/ 172 w 215"/>
                <a:gd name="T7" fmla="*/ 712 h 712"/>
              </a:gdLst>
              <a:ahLst/>
              <a:cxnLst>
                <a:cxn ang="0">
                  <a:pos x="T0" y="T1"/>
                </a:cxn>
                <a:cxn ang="0">
                  <a:pos x="T2" y="T3"/>
                </a:cxn>
                <a:cxn ang="0">
                  <a:pos x="T4" y="T5"/>
                </a:cxn>
                <a:cxn ang="0">
                  <a:pos x="T6" y="T7"/>
                </a:cxn>
              </a:cxnLst>
              <a:rect l="0" t="0" r="r" b="b"/>
              <a:pathLst>
                <a:path w="215" h="712">
                  <a:moveTo>
                    <a:pt x="172" y="712"/>
                  </a:moveTo>
                  <a:lnTo>
                    <a:pt x="0" y="0"/>
                  </a:lnTo>
                  <a:lnTo>
                    <a:pt x="215" y="705"/>
                  </a:lnTo>
                  <a:lnTo>
                    <a:pt x="172" y="712"/>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44" name="Freeform 46">
              <a:extLst>
                <a:ext uri="{FF2B5EF4-FFF2-40B4-BE49-F238E27FC236}">
                  <a16:creationId xmlns:a16="http://schemas.microsoft.com/office/drawing/2014/main" id="{CBB4C8AF-A8EA-453A-A6B1-140FA059BA7E}"/>
                </a:ext>
              </a:extLst>
            </p:cNvPr>
            <p:cNvSpPr>
              <a:spLocks/>
            </p:cNvSpPr>
            <p:nvPr/>
          </p:nvSpPr>
          <p:spPr bwMode="auto">
            <a:xfrm>
              <a:off x="2232026" y="2863851"/>
              <a:ext cx="615950" cy="1027113"/>
            </a:xfrm>
            <a:custGeom>
              <a:avLst/>
              <a:gdLst>
                <a:gd name="T0" fmla="*/ 352 w 388"/>
                <a:gd name="T1" fmla="*/ 647 h 647"/>
                <a:gd name="T2" fmla="*/ 0 w 388"/>
                <a:gd name="T3" fmla="*/ 0 h 647"/>
                <a:gd name="T4" fmla="*/ 388 w 388"/>
                <a:gd name="T5" fmla="*/ 626 h 647"/>
                <a:gd name="T6" fmla="*/ 352 w 388"/>
                <a:gd name="T7" fmla="*/ 647 h 647"/>
              </a:gdLst>
              <a:ahLst/>
              <a:cxnLst>
                <a:cxn ang="0">
                  <a:pos x="T0" y="T1"/>
                </a:cxn>
                <a:cxn ang="0">
                  <a:pos x="T2" y="T3"/>
                </a:cxn>
                <a:cxn ang="0">
                  <a:pos x="T4" y="T5"/>
                </a:cxn>
                <a:cxn ang="0">
                  <a:pos x="T6" y="T7"/>
                </a:cxn>
              </a:cxnLst>
              <a:rect l="0" t="0" r="r" b="b"/>
              <a:pathLst>
                <a:path w="388" h="647">
                  <a:moveTo>
                    <a:pt x="352" y="647"/>
                  </a:moveTo>
                  <a:lnTo>
                    <a:pt x="0" y="0"/>
                  </a:lnTo>
                  <a:lnTo>
                    <a:pt x="388" y="626"/>
                  </a:lnTo>
                  <a:lnTo>
                    <a:pt x="352" y="647"/>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45" name="Freeform 47">
              <a:extLst>
                <a:ext uri="{FF2B5EF4-FFF2-40B4-BE49-F238E27FC236}">
                  <a16:creationId xmlns:a16="http://schemas.microsoft.com/office/drawing/2014/main" id="{9B5FB696-3448-4993-844B-C9BB7A74A5A9}"/>
                </a:ext>
              </a:extLst>
            </p:cNvPr>
            <p:cNvSpPr>
              <a:spLocks/>
            </p:cNvSpPr>
            <p:nvPr/>
          </p:nvSpPr>
          <p:spPr bwMode="auto">
            <a:xfrm>
              <a:off x="2232026" y="2863851"/>
              <a:ext cx="855663" cy="844550"/>
            </a:xfrm>
            <a:custGeom>
              <a:avLst/>
              <a:gdLst>
                <a:gd name="T0" fmla="*/ 510 w 539"/>
                <a:gd name="T1" fmla="*/ 532 h 532"/>
                <a:gd name="T2" fmla="*/ 0 w 539"/>
                <a:gd name="T3" fmla="*/ 0 h 532"/>
                <a:gd name="T4" fmla="*/ 539 w 539"/>
                <a:gd name="T5" fmla="*/ 504 h 532"/>
                <a:gd name="T6" fmla="*/ 510 w 539"/>
                <a:gd name="T7" fmla="*/ 532 h 532"/>
              </a:gdLst>
              <a:ahLst/>
              <a:cxnLst>
                <a:cxn ang="0">
                  <a:pos x="T0" y="T1"/>
                </a:cxn>
                <a:cxn ang="0">
                  <a:pos x="T2" y="T3"/>
                </a:cxn>
                <a:cxn ang="0">
                  <a:pos x="T4" y="T5"/>
                </a:cxn>
                <a:cxn ang="0">
                  <a:pos x="T6" y="T7"/>
                </a:cxn>
              </a:cxnLst>
              <a:rect l="0" t="0" r="r" b="b"/>
              <a:pathLst>
                <a:path w="539" h="532">
                  <a:moveTo>
                    <a:pt x="510" y="532"/>
                  </a:moveTo>
                  <a:lnTo>
                    <a:pt x="0" y="0"/>
                  </a:lnTo>
                  <a:lnTo>
                    <a:pt x="539" y="504"/>
                  </a:lnTo>
                  <a:lnTo>
                    <a:pt x="510" y="532"/>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46" name="Freeform 48">
              <a:extLst>
                <a:ext uri="{FF2B5EF4-FFF2-40B4-BE49-F238E27FC236}">
                  <a16:creationId xmlns:a16="http://schemas.microsoft.com/office/drawing/2014/main" id="{5BA26D21-513E-4E6D-89FD-F888797FCA40}"/>
                </a:ext>
              </a:extLst>
            </p:cNvPr>
            <p:cNvSpPr>
              <a:spLocks/>
            </p:cNvSpPr>
            <p:nvPr/>
          </p:nvSpPr>
          <p:spPr bwMode="auto">
            <a:xfrm>
              <a:off x="2232026" y="2863851"/>
              <a:ext cx="1038225" cy="615950"/>
            </a:xfrm>
            <a:custGeom>
              <a:avLst/>
              <a:gdLst>
                <a:gd name="T0" fmla="*/ 625 w 654"/>
                <a:gd name="T1" fmla="*/ 388 h 388"/>
                <a:gd name="T2" fmla="*/ 0 w 654"/>
                <a:gd name="T3" fmla="*/ 0 h 388"/>
                <a:gd name="T4" fmla="*/ 654 w 654"/>
                <a:gd name="T5" fmla="*/ 345 h 388"/>
                <a:gd name="T6" fmla="*/ 625 w 654"/>
                <a:gd name="T7" fmla="*/ 388 h 388"/>
              </a:gdLst>
              <a:ahLst/>
              <a:cxnLst>
                <a:cxn ang="0">
                  <a:pos x="T0" y="T1"/>
                </a:cxn>
                <a:cxn ang="0">
                  <a:pos x="T2" y="T3"/>
                </a:cxn>
                <a:cxn ang="0">
                  <a:pos x="T4" y="T5"/>
                </a:cxn>
                <a:cxn ang="0">
                  <a:pos x="T6" y="T7"/>
                </a:cxn>
              </a:cxnLst>
              <a:rect l="0" t="0" r="r" b="b"/>
              <a:pathLst>
                <a:path w="654" h="388">
                  <a:moveTo>
                    <a:pt x="625" y="388"/>
                  </a:moveTo>
                  <a:lnTo>
                    <a:pt x="0" y="0"/>
                  </a:lnTo>
                  <a:lnTo>
                    <a:pt x="654" y="345"/>
                  </a:lnTo>
                  <a:lnTo>
                    <a:pt x="625" y="388"/>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47" name="Freeform 49">
              <a:extLst>
                <a:ext uri="{FF2B5EF4-FFF2-40B4-BE49-F238E27FC236}">
                  <a16:creationId xmlns:a16="http://schemas.microsoft.com/office/drawing/2014/main" id="{A5F81078-6279-4D7B-AF98-0CF07740A6B4}"/>
                </a:ext>
              </a:extLst>
            </p:cNvPr>
            <p:cNvSpPr>
              <a:spLocks/>
            </p:cNvSpPr>
            <p:nvPr/>
          </p:nvSpPr>
          <p:spPr bwMode="auto">
            <a:xfrm>
              <a:off x="2232026" y="2863851"/>
              <a:ext cx="1139825" cy="331788"/>
            </a:xfrm>
            <a:custGeom>
              <a:avLst/>
              <a:gdLst>
                <a:gd name="T0" fmla="*/ 704 w 718"/>
                <a:gd name="T1" fmla="*/ 209 h 209"/>
                <a:gd name="T2" fmla="*/ 0 w 718"/>
                <a:gd name="T3" fmla="*/ 0 h 209"/>
                <a:gd name="T4" fmla="*/ 718 w 718"/>
                <a:gd name="T5" fmla="*/ 165 h 209"/>
                <a:gd name="T6" fmla="*/ 704 w 718"/>
                <a:gd name="T7" fmla="*/ 209 h 209"/>
              </a:gdLst>
              <a:ahLst/>
              <a:cxnLst>
                <a:cxn ang="0">
                  <a:pos x="T0" y="T1"/>
                </a:cxn>
                <a:cxn ang="0">
                  <a:pos x="T2" y="T3"/>
                </a:cxn>
                <a:cxn ang="0">
                  <a:pos x="T4" y="T5"/>
                </a:cxn>
                <a:cxn ang="0">
                  <a:pos x="T6" y="T7"/>
                </a:cxn>
              </a:cxnLst>
              <a:rect l="0" t="0" r="r" b="b"/>
              <a:pathLst>
                <a:path w="718" h="209">
                  <a:moveTo>
                    <a:pt x="704" y="209"/>
                  </a:moveTo>
                  <a:lnTo>
                    <a:pt x="0" y="0"/>
                  </a:lnTo>
                  <a:lnTo>
                    <a:pt x="718" y="165"/>
                  </a:lnTo>
                  <a:lnTo>
                    <a:pt x="704" y="209"/>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48" name="Freeform 50">
              <a:extLst>
                <a:ext uri="{FF2B5EF4-FFF2-40B4-BE49-F238E27FC236}">
                  <a16:creationId xmlns:a16="http://schemas.microsoft.com/office/drawing/2014/main" id="{AC94C090-BBD8-4E77-A601-15BAD6F895C0}"/>
                </a:ext>
              </a:extLst>
            </p:cNvPr>
            <p:cNvSpPr>
              <a:spLocks/>
            </p:cNvSpPr>
            <p:nvPr/>
          </p:nvSpPr>
          <p:spPr bwMode="auto">
            <a:xfrm>
              <a:off x="2232026" y="2828926"/>
              <a:ext cx="1174750" cy="68263"/>
            </a:xfrm>
            <a:custGeom>
              <a:avLst/>
              <a:gdLst>
                <a:gd name="T0" fmla="*/ 740 w 740"/>
                <a:gd name="T1" fmla="*/ 43 h 43"/>
                <a:gd name="T2" fmla="*/ 0 w 740"/>
                <a:gd name="T3" fmla="*/ 22 h 43"/>
                <a:gd name="T4" fmla="*/ 740 w 740"/>
                <a:gd name="T5" fmla="*/ 0 h 43"/>
                <a:gd name="T6" fmla="*/ 740 w 740"/>
                <a:gd name="T7" fmla="*/ 43 h 43"/>
              </a:gdLst>
              <a:ahLst/>
              <a:cxnLst>
                <a:cxn ang="0">
                  <a:pos x="T0" y="T1"/>
                </a:cxn>
                <a:cxn ang="0">
                  <a:pos x="T2" y="T3"/>
                </a:cxn>
                <a:cxn ang="0">
                  <a:pos x="T4" y="T5"/>
                </a:cxn>
                <a:cxn ang="0">
                  <a:pos x="T6" y="T7"/>
                </a:cxn>
              </a:cxnLst>
              <a:rect l="0" t="0" r="r" b="b"/>
              <a:pathLst>
                <a:path w="740" h="43">
                  <a:moveTo>
                    <a:pt x="740" y="43"/>
                  </a:moveTo>
                  <a:lnTo>
                    <a:pt x="0" y="22"/>
                  </a:lnTo>
                  <a:lnTo>
                    <a:pt x="740" y="0"/>
                  </a:lnTo>
                  <a:lnTo>
                    <a:pt x="740" y="4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49" name="Freeform 51">
              <a:extLst>
                <a:ext uri="{FF2B5EF4-FFF2-40B4-BE49-F238E27FC236}">
                  <a16:creationId xmlns:a16="http://schemas.microsoft.com/office/drawing/2014/main" id="{EE82CC34-7B14-48CC-AA29-787967F003E2}"/>
                </a:ext>
              </a:extLst>
            </p:cNvPr>
            <p:cNvSpPr>
              <a:spLocks/>
            </p:cNvSpPr>
            <p:nvPr/>
          </p:nvSpPr>
          <p:spPr bwMode="auto">
            <a:xfrm>
              <a:off x="2232026" y="2520951"/>
              <a:ext cx="1139825" cy="342900"/>
            </a:xfrm>
            <a:custGeom>
              <a:avLst/>
              <a:gdLst>
                <a:gd name="T0" fmla="*/ 718 w 718"/>
                <a:gd name="T1" fmla="*/ 50 h 216"/>
                <a:gd name="T2" fmla="*/ 0 w 718"/>
                <a:gd name="T3" fmla="*/ 216 h 216"/>
                <a:gd name="T4" fmla="*/ 704 w 718"/>
                <a:gd name="T5" fmla="*/ 0 h 216"/>
                <a:gd name="T6" fmla="*/ 718 w 718"/>
                <a:gd name="T7" fmla="*/ 50 h 216"/>
              </a:gdLst>
              <a:ahLst/>
              <a:cxnLst>
                <a:cxn ang="0">
                  <a:pos x="T0" y="T1"/>
                </a:cxn>
                <a:cxn ang="0">
                  <a:pos x="T2" y="T3"/>
                </a:cxn>
                <a:cxn ang="0">
                  <a:pos x="T4" y="T5"/>
                </a:cxn>
                <a:cxn ang="0">
                  <a:pos x="T6" y="T7"/>
                </a:cxn>
              </a:cxnLst>
              <a:rect l="0" t="0" r="r" b="b"/>
              <a:pathLst>
                <a:path w="718" h="216">
                  <a:moveTo>
                    <a:pt x="718" y="50"/>
                  </a:moveTo>
                  <a:lnTo>
                    <a:pt x="0" y="216"/>
                  </a:lnTo>
                  <a:lnTo>
                    <a:pt x="704" y="0"/>
                  </a:lnTo>
                  <a:lnTo>
                    <a:pt x="718" y="5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50" name="Freeform 52">
              <a:extLst>
                <a:ext uri="{FF2B5EF4-FFF2-40B4-BE49-F238E27FC236}">
                  <a16:creationId xmlns:a16="http://schemas.microsoft.com/office/drawing/2014/main" id="{0E5D421F-3845-43AD-A362-F79B8C6AA753}"/>
                </a:ext>
              </a:extLst>
            </p:cNvPr>
            <p:cNvSpPr>
              <a:spLocks/>
            </p:cNvSpPr>
            <p:nvPr/>
          </p:nvSpPr>
          <p:spPr bwMode="auto">
            <a:xfrm>
              <a:off x="2232026" y="2246313"/>
              <a:ext cx="1038225" cy="617538"/>
            </a:xfrm>
            <a:custGeom>
              <a:avLst/>
              <a:gdLst>
                <a:gd name="T0" fmla="*/ 654 w 654"/>
                <a:gd name="T1" fmla="*/ 43 h 389"/>
                <a:gd name="T2" fmla="*/ 0 w 654"/>
                <a:gd name="T3" fmla="*/ 389 h 389"/>
                <a:gd name="T4" fmla="*/ 625 w 654"/>
                <a:gd name="T5" fmla="*/ 0 h 389"/>
                <a:gd name="T6" fmla="*/ 654 w 654"/>
                <a:gd name="T7" fmla="*/ 43 h 389"/>
              </a:gdLst>
              <a:ahLst/>
              <a:cxnLst>
                <a:cxn ang="0">
                  <a:pos x="T0" y="T1"/>
                </a:cxn>
                <a:cxn ang="0">
                  <a:pos x="T2" y="T3"/>
                </a:cxn>
                <a:cxn ang="0">
                  <a:pos x="T4" y="T5"/>
                </a:cxn>
                <a:cxn ang="0">
                  <a:pos x="T6" y="T7"/>
                </a:cxn>
              </a:cxnLst>
              <a:rect l="0" t="0" r="r" b="b"/>
              <a:pathLst>
                <a:path w="654" h="389">
                  <a:moveTo>
                    <a:pt x="654" y="43"/>
                  </a:moveTo>
                  <a:lnTo>
                    <a:pt x="0" y="389"/>
                  </a:lnTo>
                  <a:lnTo>
                    <a:pt x="625" y="0"/>
                  </a:lnTo>
                  <a:lnTo>
                    <a:pt x="654" y="4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51" name="Freeform 53">
              <a:extLst>
                <a:ext uri="{FF2B5EF4-FFF2-40B4-BE49-F238E27FC236}">
                  <a16:creationId xmlns:a16="http://schemas.microsoft.com/office/drawing/2014/main" id="{D4DDF90E-09D5-495C-BBAD-20F7341F88B2}"/>
                </a:ext>
              </a:extLst>
            </p:cNvPr>
            <p:cNvSpPr>
              <a:spLocks/>
            </p:cNvSpPr>
            <p:nvPr/>
          </p:nvSpPr>
          <p:spPr bwMode="auto">
            <a:xfrm>
              <a:off x="2232026" y="2006601"/>
              <a:ext cx="855663" cy="857250"/>
            </a:xfrm>
            <a:custGeom>
              <a:avLst/>
              <a:gdLst>
                <a:gd name="T0" fmla="*/ 539 w 539"/>
                <a:gd name="T1" fmla="*/ 36 h 540"/>
                <a:gd name="T2" fmla="*/ 0 w 539"/>
                <a:gd name="T3" fmla="*/ 540 h 540"/>
                <a:gd name="T4" fmla="*/ 510 w 539"/>
                <a:gd name="T5" fmla="*/ 0 h 540"/>
                <a:gd name="T6" fmla="*/ 539 w 539"/>
                <a:gd name="T7" fmla="*/ 36 h 540"/>
              </a:gdLst>
              <a:ahLst/>
              <a:cxnLst>
                <a:cxn ang="0">
                  <a:pos x="T0" y="T1"/>
                </a:cxn>
                <a:cxn ang="0">
                  <a:pos x="T2" y="T3"/>
                </a:cxn>
                <a:cxn ang="0">
                  <a:pos x="T4" y="T5"/>
                </a:cxn>
                <a:cxn ang="0">
                  <a:pos x="T6" y="T7"/>
                </a:cxn>
              </a:cxnLst>
              <a:rect l="0" t="0" r="r" b="b"/>
              <a:pathLst>
                <a:path w="539" h="540">
                  <a:moveTo>
                    <a:pt x="539" y="36"/>
                  </a:moveTo>
                  <a:lnTo>
                    <a:pt x="0" y="540"/>
                  </a:lnTo>
                  <a:lnTo>
                    <a:pt x="510" y="0"/>
                  </a:lnTo>
                  <a:lnTo>
                    <a:pt x="539" y="36"/>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52" name="Freeform 54">
              <a:extLst>
                <a:ext uri="{FF2B5EF4-FFF2-40B4-BE49-F238E27FC236}">
                  <a16:creationId xmlns:a16="http://schemas.microsoft.com/office/drawing/2014/main" id="{D7026BC2-4B65-42F2-B4F5-02A481F18594}"/>
                </a:ext>
              </a:extLst>
            </p:cNvPr>
            <p:cNvSpPr>
              <a:spLocks/>
            </p:cNvSpPr>
            <p:nvPr/>
          </p:nvSpPr>
          <p:spPr bwMode="auto">
            <a:xfrm>
              <a:off x="2232026" y="1835151"/>
              <a:ext cx="615950" cy="1028700"/>
            </a:xfrm>
            <a:custGeom>
              <a:avLst/>
              <a:gdLst>
                <a:gd name="T0" fmla="*/ 388 w 388"/>
                <a:gd name="T1" fmla="*/ 22 h 648"/>
                <a:gd name="T2" fmla="*/ 0 w 388"/>
                <a:gd name="T3" fmla="*/ 648 h 648"/>
                <a:gd name="T4" fmla="*/ 352 w 388"/>
                <a:gd name="T5" fmla="*/ 0 h 648"/>
                <a:gd name="T6" fmla="*/ 388 w 388"/>
                <a:gd name="T7" fmla="*/ 22 h 648"/>
              </a:gdLst>
              <a:ahLst/>
              <a:cxnLst>
                <a:cxn ang="0">
                  <a:pos x="T0" y="T1"/>
                </a:cxn>
                <a:cxn ang="0">
                  <a:pos x="T2" y="T3"/>
                </a:cxn>
                <a:cxn ang="0">
                  <a:pos x="T4" y="T5"/>
                </a:cxn>
                <a:cxn ang="0">
                  <a:pos x="T6" y="T7"/>
                </a:cxn>
              </a:cxnLst>
              <a:rect l="0" t="0" r="r" b="b"/>
              <a:pathLst>
                <a:path w="388" h="648">
                  <a:moveTo>
                    <a:pt x="388" y="22"/>
                  </a:moveTo>
                  <a:lnTo>
                    <a:pt x="0" y="648"/>
                  </a:lnTo>
                  <a:lnTo>
                    <a:pt x="352" y="0"/>
                  </a:lnTo>
                  <a:lnTo>
                    <a:pt x="388" y="22"/>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53" name="Freeform 55">
              <a:extLst>
                <a:ext uri="{FF2B5EF4-FFF2-40B4-BE49-F238E27FC236}">
                  <a16:creationId xmlns:a16="http://schemas.microsoft.com/office/drawing/2014/main" id="{3E812DF4-7359-48BA-8911-4BA745735219}"/>
                </a:ext>
              </a:extLst>
            </p:cNvPr>
            <p:cNvSpPr>
              <a:spLocks/>
            </p:cNvSpPr>
            <p:nvPr/>
          </p:nvSpPr>
          <p:spPr bwMode="auto">
            <a:xfrm>
              <a:off x="2232026" y="1720851"/>
              <a:ext cx="341313" cy="1143000"/>
            </a:xfrm>
            <a:custGeom>
              <a:avLst/>
              <a:gdLst>
                <a:gd name="T0" fmla="*/ 215 w 215"/>
                <a:gd name="T1" fmla="*/ 15 h 720"/>
                <a:gd name="T2" fmla="*/ 0 w 215"/>
                <a:gd name="T3" fmla="*/ 720 h 720"/>
                <a:gd name="T4" fmla="*/ 172 w 215"/>
                <a:gd name="T5" fmla="*/ 0 h 720"/>
                <a:gd name="T6" fmla="*/ 215 w 215"/>
                <a:gd name="T7" fmla="*/ 15 h 720"/>
              </a:gdLst>
              <a:ahLst/>
              <a:cxnLst>
                <a:cxn ang="0">
                  <a:pos x="T0" y="T1"/>
                </a:cxn>
                <a:cxn ang="0">
                  <a:pos x="T2" y="T3"/>
                </a:cxn>
                <a:cxn ang="0">
                  <a:pos x="T4" y="T5"/>
                </a:cxn>
                <a:cxn ang="0">
                  <a:pos x="T6" y="T7"/>
                </a:cxn>
              </a:cxnLst>
              <a:rect l="0" t="0" r="r" b="b"/>
              <a:pathLst>
                <a:path w="215" h="720">
                  <a:moveTo>
                    <a:pt x="215" y="15"/>
                  </a:moveTo>
                  <a:lnTo>
                    <a:pt x="0" y="720"/>
                  </a:lnTo>
                  <a:lnTo>
                    <a:pt x="172" y="0"/>
                  </a:lnTo>
                  <a:lnTo>
                    <a:pt x="215" y="15"/>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92" name="Nhóm 91">
            <a:extLst>
              <a:ext uri="{FF2B5EF4-FFF2-40B4-BE49-F238E27FC236}">
                <a16:creationId xmlns:a16="http://schemas.microsoft.com/office/drawing/2014/main" id="{7E53383B-1ABC-4685-91FC-228D544EC2FA}"/>
              </a:ext>
            </a:extLst>
          </p:cNvPr>
          <p:cNvGrpSpPr/>
          <p:nvPr/>
        </p:nvGrpSpPr>
        <p:grpSpPr>
          <a:xfrm>
            <a:off x="8322261" y="208014"/>
            <a:ext cx="2339975" cy="2330450"/>
            <a:chOff x="1066801" y="1698626"/>
            <a:chExt cx="2339975" cy="2330450"/>
          </a:xfrm>
          <a:solidFill>
            <a:srgbClr val="C00000"/>
          </a:solidFill>
        </p:grpSpPr>
        <p:sp>
          <p:nvSpPr>
            <p:cNvPr id="93" name="Freeform 32">
              <a:extLst>
                <a:ext uri="{FF2B5EF4-FFF2-40B4-BE49-F238E27FC236}">
                  <a16:creationId xmlns:a16="http://schemas.microsoft.com/office/drawing/2014/main" id="{92BBA178-6789-453C-B473-D90804405277}"/>
                </a:ext>
              </a:extLst>
            </p:cNvPr>
            <p:cNvSpPr>
              <a:spLocks/>
            </p:cNvSpPr>
            <p:nvPr/>
          </p:nvSpPr>
          <p:spPr bwMode="auto">
            <a:xfrm>
              <a:off x="2197101" y="1698626"/>
              <a:ext cx="79375" cy="1165225"/>
            </a:xfrm>
            <a:custGeom>
              <a:avLst/>
              <a:gdLst>
                <a:gd name="T0" fmla="*/ 50 w 50"/>
                <a:gd name="T1" fmla="*/ 0 h 734"/>
                <a:gd name="T2" fmla="*/ 22 w 50"/>
                <a:gd name="T3" fmla="*/ 734 h 734"/>
                <a:gd name="T4" fmla="*/ 0 w 50"/>
                <a:gd name="T5" fmla="*/ 0 h 734"/>
                <a:gd name="T6" fmla="*/ 50 w 50"/>
                <a:gd name="T7" fmla="*/ 0 h 734"/>
              </a:gdLst>
              <a:ahLst/>
              <a:cxnLst>
                <a:cxn ang="0">
                  <a:pos x="T0" y="T1"/>
                </a:cxn>
                <a:cxn ang="0">
                  <a:pos x="T2" y="T3"/>
                </a:cxn>
                <a:cxn ang="0">
                  <a:pos x="T4" y="T5"/>
                </a:cxn>
                <a:cxn ang="0">
                  <a:pos x="T6" y="T7"/>
                </a:cxn>
              </a:cxnLst>
              <a:rect l="0" t="0" r="r" b="b"/>
              <a:pathLst>
                <a:path w="50" h="734">
                  <a:moveTo>
                    <a:pt x="50" y="0"/>
                  </a:moveTo>
                  <a:lnTo>
                    <a:pt x="22" y="734"/>
                  </a:lnTo>
                  <a:lnTo>
                    <a:pt x="0" y="0"/>
                  </a:lnTo>
                  <a:lnTo>
                    <a:pt x="50"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4" name="Freeform 33">
              <a:extLst>
                <a:ext uri="{FF2B5EF4-FFF2-40B4-BE49-F238E27FC236}">
                  <a16:creationId xmlns:a16="http://schemas.microsoft.com/office/drawing/2014/main" id="{BD08F11E-9CF9-485E-8DD6-5C725BBC489D}"/>
                </a:ext>
              </a:extLst>
            </p:cNvPr>
            <p:cNvSpPr>
              <a:spLocks/>
            </p:cNvSpPr>
            <p:nvPr/>
          </p:nvSpPr>
          <p:spPr bwMode="auto">
            <a:xfrm>
              <a:off x="1900238" y="1720851"/>
              <a:ext cx="331788" cy="1143000"/>
            </a:xfrm>
            <a:custGeom>
              <a:avLst/>
              <a:gdLst>
                <a:gd name="T0" fmla="*/ 43 w 209"/>
                <a:gd name="T1" fmla="*/ 0 h 720"/>
                <a:gd name="T2" fmla="*/ 209 w 209"/>
                <a:gd name="T3" fmla="*/ 720 h 720"/>
                <a:gd name="T4" fmla="*/ 0 w 209"/>
                <a:gd name="T5" fmla="*/ 15 h 720"/>
                <a:gd name="T6" fmla="*/ 43 w 209"/>
                <a:gd name="T7" fmla="*/ 0 h 720"/>
              </a:gdLst>
              <a:ahLst/>
              <a:cxnLst>
                <a:cxn ang="0">
                  <a:pos x="T0" y="T1"/>
                </a:cxn>
                <a:cxn ang="0">
                  <a:pos x="T2" y="T3"/>
                </a:cxn>
                <a:cxn ang="0">
                  <a:pos x="T4" y="T5"/>
                </a:cxn>
                <a:cxn ang="0">
                  <a:pos x="T6" y="T7"/>
                </a:cxn>
              </a:cxnLst>
              <a:rect l="0" t="0" r="r" b="b"/>
              <a:pathLst>
                <a:path w="209" h="720">
                  <a:moveTo>
                    <a:pt x="43" y="0"/>
                  </a:moveTo>
                  <a:lnTo>
                    <a:pt x="209" y="720"/>
                  </a:lnTo>
                  <a:lnTo>
                    <a:pt x="0" y="15"/>
                  </a:lnTo>
                  <a:lnTo>
                    <a:pt x="43"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5" name="Freeform 34">
              <a:extLst>
                <a:ext uri="{FF2B5EF4-FFF2-40B4-BE49-F238E27FC236}">
                  <a16:creationId xmlns:a16="http://schemas.microsoft.com/office/drawing/2014/main" id="{4FEE915F-D6CF-4749-813F-64234B57C3A8}"/>
                </a:ext>
              </a:extLst>
            </p:cNvPr>
            <p:cNvSpPr>
              <a:spLocks/>
            </p:cNvSpPr>
            <p:nvPr/>
          </p:nvSpPr>
          <p:spPr bwMode="auto">
            <a:xfrm>
              <a:off x="1625601" y="1835151"/>
              <a:ext cx="606425" cy="1028700"/>
            </a:xfrm>
            <a:custGeom>
              <a:avLst/>
              <a:gdLst>
                <a:gd name="T0" fmla="*/ 36 w 382"/>
                <a:gd name="T1" fmla="*/ 0 h 648"/>
                <a:gd name="T2" fmla="*/ 382 w 382"/>
                <a:gd name="T3" fmla="*/ 648 h 648"/>
                <a:gd name="T4" fmla="*/ 0 w 382"/>
                <a:gd name="T5" fmla="*/ 22 h 648"/>
                <a:gd name="T6" fmla="*/ 36 w 382"/>
                <a:gd name="T7" fmla="*/ 0 h 648"/>
              </a:gdLst>
              <a:ahLst/>
              <a:cxnLst>
                <a:cxn ang="0">
                  <a:pos x="T0" y="T1"/>
                </a:cxn>
                <a:cxn ang="0">
                  <a:pos x="T2" y="T3"/>
                </a:cxn>
                <a:cxn ang="0">
                  <a:pos x="T4" y="T5"/>
                </a:cxn>
                <a:cxn ang="0">
                  <a:pos x="T6" y="T7"/>
                </a:cxn>
              </a:cxnLst>
              <a:rect l="0" t="0" r="r" b="b"/>
              <a:pathLst>
                <a:path w="382" h="648">
                  <a:moveTo>
                    <a:pt x="36" y="0"/>
                  </a:moveTo>
                  <a:lnTo>
                    <a:pt x="382" y="648"/>
                  </a:lnTo>
                  <a:lnTo>
                    <a:pt x="0" y="22"/>
                  </a:lnTo>
                  <a:lnTo>
                    <a:pt x="36"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6" name="Freeform 35">
              <a:extLst>
                <a:ext uri="{FF2B5EF4-FFF2-40B4-BE49-F238E27FC236}">
                  <a16:creationId xmlns:a16="http://schemas.microsoft.com/office/drawing/2014/main" id="{8F0B4043-BE36-484B-95F3-7BDC5D7EB4AF}"/>
                </a:ext>
              </a:extLst>
            </p:cNvPr>
            <p:cNvSpPr>
              <a:spLocks/>
            </p:cNvSpPr>
            <p:nvPr/>
          </p:nvSpPr>
          <p:spPr bwMode="auto">
            <a:xfrm>
              <a:off x="1387476" y="2006601"/>
              <a:ext cx="844550" cy="857250"/>
            </a:xfrm>
            <a:custGeom>
              <a:avLst/>
              <a:gdLst>
                <a:gd name="T0" fmla="*/ 28 w 532"/>
                <a:gd name="T1" fmla="*/ 0 h 540"/>
                <a:gd name="T2" fmla="*/ 532 w 532"/>
                <a:gd name="T3" fmla="*/ 540 h 540"/>
                <a:gd name="T4" fmla="*/ 0 w 532"/>
                <a:gd name="T5" fmla="*/ 36 h 540"/>
                <a:gd name="T6" fmla="*/ 28 w 532"/>
                <a:gd name="T7" fmla="*/ 0 h 540"/>
              </a:gdLst>
              <a:ahLst/>
              <a:cxnLst>
                <a:cxn ang="0">
                  <a:pos x="T0" y="T1"/>
                </a:cxn>
                <a:cxn ang="0">
                  <a:pos x="T2" y="T3"/>
                </a:cxn>
                <a:cxn ang="0">
                  <a:pos x="T4" y="T5"/>
                </a:cxn>
                <a:cxn ang="0">
                  <a:pos x="T6" y="T7"/>
                </a:cxn>
              </a:cxnLst>
              <a:rect l="0" t="0" r="r" b="b"/>
              <a:pathLst>
                <a:path w="532" h="540">
                  <a:moveTo>
                    <a:pt x="28" y="0"/>
                  </a:moveTo>
                  <a:lnTo>
                    <a:pt x="532" y="540"/>
                  </a:lnTo>
                  <a:lnTo>
                    <a:pt x="0" y="36"/>
                  </a:lnTo>
                  <a:lnTo>
                    <a:pt x="28"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7" name="Freeform 36">
              <a:extLst>
                <a:ext uri="{FF2B5EF4-FFF2-40B4-BE49-F238E27FC236}">
                  <a16:creationId xmlns:a16="http://schemas.microsoft.com/office/drawing/2014/main" id="{17092130-F742-47E9-9EAD-ECB7819F11D7}"/>
                </a:ext>
              </a:extLst>
            </p:cNvPr>
            <p:cNvSpPr>
              <a:spLocks/>
            </p:cNvSpPr>
            <p:nvPr/>
          </p:nvSpPr>
          <p:spPr bwMode="auto">
            <a:xfrm>
              <a:off x="1203326" y="2246313"/>
              <a:ext cx="1028700" cy="617538"/>
            </a:xfrm>
            <a:custGeom>
              <a:avLst/>
              <a:gdLst>
                <a:gd name="T0" fmla="*/ 29 w 648"/>
                <a:gd name="T1" fmla="*/ 0 h 389"/>
                <a:gd name="T2" fmla="*/ 648 w 648"/>
                <a:gd name="T3" fmla="*/ 389 h 389"/>
                <a:gd name="T4" fmla="*/ 0 w 648"/>
                <a:gd name="T5" fmla="*/ 43 h 389"/>
                <a:gd name="T6" fmla="*/ 29 w 648"/>
                <a:gd name="T7" fmla="*/ 0 h 389"/>
              </a:gdLst>
              <a:ahLst/>
              <a:cxnLst>
                <a:cxn ang="0">
                  <a:pos x="T0" y="T1"/>
                </a:cxn>
                <a:cxn ang="0">
                  <a:pos x="T2" y="T3"/>
                </a:cxn>
                <a:cxn ang="0">
                  <a:pos x="T4" y="T5"/>
                </a:cxn>
                <a:cxn ang="0">
                  <a:pos x="T6" y="T7"/>
                </a:cxn>
              </a:cxnLst>
              <a:rect l="0" t="0" r="r" b="b"/>
              <a:pathLst>
                <a:path w="648" h="389">
                  <a:moveTo>
                    <a:pt x="29" y="0"/>
                  </a:moveTo>
                  <a:lnTo>
                    <a:pt x="648" y="389"/>
                  </a:lnTo>
                  <a:lnTo>
                    <a:pt x="0" y="43"/>
                  </a:lnTo>
                  <a:lnTo>
                    <a:pt x="29"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8" name="Freeform 37">
              <a:extLst>
                <a:ext uri="{FF2B5EF4-FFF2-40B4-BE49-F238E27FC236}">
                  <a16:creationId xmlns:a16="http://schemas.microsoft.com/office/drawing/2014/main" id="{139952A8-324E-4FB1-83AE-56F36E69BDAE}"/>
                </a:ext>
              </a:extLst>
            </p:cNvPr>
            <p:cNvSpPr>
              <a:spLocks/>
            </p:cNvSpPr>
            <p:nvPr/>
          </p:nvSpPr>
          <p:spPr bwMode="auto">
            <a:xfrm>
              <a:off x="1101726" y="2520951"/>
              <a:ext cx="1130300" cy="342900"/>
            </a:xfrm>
            <a:custGeom>
              <a:avLst/>
              <a:gdLst>
                <a:gd name="T0" fmla="*/ 14 w 712"/>
                <a:gd name="T1" fmla="*/ 0 h 216"/>
                <a:gd name="T2" fmla="*/ 712 w 712"/>
                <a:gd name="T3" fmla="*/ 216 h 216"/>
                <a:gd name="T4" fmla="*/ 0 w 712"/>
                <a:gd name="T5" fmla="*/ 50 h 216"/>
                <a:gd name="T6" fmla="*/ 14 w 712"/>
                <a:gd name="T7" fmla="*/ 0 h 216"/>
              </a:gdLst>
              <a:ahLst/>
              <a:cxnLst>
                <a:cxn ang="0">
                  <a:pos x="T0" y="T1"/>
                </a:cxn>
                <a:cxn ang="0">
                  <a:pos x="T2" y="T3"/>
                </a:cxn>
                <a:cxn ang="0">
                  <a:pos x="T4" y="T5"/>
                </a:cxn>
                <a:cxn ang="0">
                  <a:pos x="T6" y="T7"/>
                </a:cxn>
              </a:cxnLst>
              <a:rect l="0" t="0" r="r" b="b"/>
              <a:pathLst>
                <a:path w="712" h="216">
                  <a:moveTo>
                    <a:pt x="14" y="0"/>
                  </a:moveTo>
                  <a:lnTo>
                    <a:pt x="712" y="216"/>
                  </a:lnTo>
                  <a:lnTo>
                    <a:pt x="0" y="50"/>
                  </a:lnTo>
                  <a:lnTo>
                    <a:pt x="14"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9" name="Freeform 38">
              <a:extLst>
                <a:ext uri="{FF2B5EF4-FFF2-40B4-BE49-F238E27FC236}">
                  <a16:creationId xmlns:a16="http://schemas.microsoft.com/office/drawing/2014/main" id="{062861F7-B24C-4DE1-9EBC-2D4EC86D8626}"/>
                </a:ext>
              </a:extLst>
            </p:cNvPr>
            <p:cNvSpPr>
              <a:spLocks/>
            </p:cNvSpPr>
            <p:nvPr/>
          </p:nvSpPr>
          <p:spPr bwMode="auto">
            <a:xfrm>
              <a:off x="1066801" y="2828926"/>
              <a:ext cx="1165225" cy="68263"/>
            </a:xfrm>
            <a:custGeom>
              <a:avLst/>
              <a:gdLst>
                <a:gd name="T0" fmla="*/ 0 w 734"/>
                <a:gd name="T1" fmla="*/ 0 h 43"/>
                <a:gd name="T2" fmla="*/ 734 w 734"/>
                <a:gd name="T3" fmla="*/ 22 h 43"/>
                <a:gd name="T4" fmla="*/ 0 w 734"/>
                <a:gd name="T5" fmla="*/ 43 h 43"/>
                <a:gd name="T6" fmla="*/ 0 w 734"/>
                <a:gd name="T7" fmla="*/ 0 h 43"/>
              </a:gdLst>
              <a:ahLst/>
              <a:cxnLst>
                <a:cxn ang="0">
                  <a:pos x="T0" y="T1"/>
                </a:cxn>
                <a:cxn ang="0">
                  <a:pos x="T2" y="T3"/>
                </a:cxn>
                <a:cxn ang="0">
                  <a:pos x="T4" y="T5"/>
                </a:cxn>
                <a:cxn ang="0">
                  <a:pos x="T6" y="T7"/>
                </a:cxn>
              </a:cxnLst>
              <a:rect l="0" t="0" r="r" b="b"/>
              <a:pathLst>
                <a:path w="734" h="43">
                  <a:moveTo>
                    <a:pt x="0" y="0"/>
                  </a:moveTo>
                  <a:lnTo>
                    <a:pt x="734" y="22"/>
                  </a:lnTo>
                  <a:lnTo>
                    <a:pt x="0" y="43"/>
                  </a:lnTo>
                  <a:lnTo>
                    <a:pt x="0"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0" name="Freeform 39">
              <a:extLst>
                <a:ext uri="{FF2B5EF4-FFF2-40B4-BE49-F238E27FC236}">
                  <a16:creationId xmlns:a16="http://schemas.microsoft.com/office/drawing/2014/main" id="{4DEA5FA8-C260-4C63-987F-8D589D1BCA78}"/>
                </a:ext>
              </a:extLst>
            </p:cNvPr>
            <p:cNvSpPr>
              <a:spLocks/>
            </p:cNvSpPr>
            <p:nvPr/>
          </p:nvSpPr>
          <p:spPr bwMode="auto">
            <a:xfrm>
              <a:off x="1101726" y="2863851"/>
              <a:ext cx="1130300" cy="331788"/>
            </a:xfrm>
            <a:custGeom>
              <a:avLst/>
              <a:gdLst>
                <a:gd name="T0" fmla="*/ 0 w 712"/>
                <a:gd name="T1" fmla="*/ 165 h 209"/>
                <a:gd name="T2" fmla="*/ 712 w 712"/>
                <a:gd name="T3" fmla="*/ 0 h 209"/>
                <a:gd name="T4" fmla="*/ 14 w 712"/>
                <a:gd name="T5" fmla="*/ 209 h 209"/>
                <a:gd name="T6" fmla="*/ 0 w 712"/>
                <a:gd name="T7" fmla="*/ 165 h 209"/>
              </a:gdLst>
              <a:ahLst/>
              <a:cxnLst>
                <a:cxn ang="0">
                  <a:pos x="T0" y="T1"/>
                </a:cxn>
                <a:cxn ang="0">
                  <a:pos x="T2" y="T3"/>
                </a:cxn>
                <a:cxn ang="0">
                  <a:pos x="T4" y="T5"/>
                </a:cxn>
                <a:cxn ang="0">
                  <a:pos x="T6" y="T7"/>
                </a:cxn>
              </a:cxnLst>
              <a:rect l="0" t="0" r="r" b="b"/>
              <a:pathLst>
                <a:path w="712" h="209">
                  <a:moveTo>
                    <a:pt x="0" y="165"/>
                  </a:moveTo>
                  <a:lnTo>
                    <a:pt x="712" y="0"/>
                  </a:lnTo>
                  <a:lnTo>
                    <a:pt x="14" y="209"/>
                  </a:lnTo>
                  <a:lnTo>
                    <a:pt x="0" y="165"/>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1" name="Freeform 40">
              <a:extLst>
                <a:ext uri="{FF2B5EF4-FFF2-40B4-BE49-F238E27FC236}">
                  <a16:creationId xmlns:a16="http://schemas.microsoft.com/office/drawing/2014/main" id="{A45D91D3-07C9-4F18-AEFE-2299EF22824B}"/>
                </a:ext>
              </a:extLst>
            </p:cNvPr>
            <p:cNvSpPr>
              <a:spLocks/>
            </p:cNvSpPr>
            <p:nvPr/>
          </p:nvSpPr>
          <p:spPr bwMode="auto">
            <a:xfrm>
              <a:off x="1203326" y="2863851"/>
              <a:ext cx="1028700" cy="615950"/>
            </a:xfrm>
            <a:custGeom>
              <a:avLst/>
              <a:gdLst>
                <a:gd name="T0" fmla="*/ 0 w 648"/>
                <a:gd name="T1" fmla="*/ 345 h 388"/>
                <a:gd name="T2" fmla="*/ 648 w 648"/>
                <a:gd name="T3" fmla="*/ 0 h 388"/>
                <a:gd name="T4" fmla="*/ 29 w 648"/>
                <a:gd name="T5" fmla="*/ 388 h 388"/>
                <a:gd name="T6" fmla="*/ 0 w 648"/>
                <a:gd name="T7" fmla="*/ 345 h 388"/>
              </a:gdLst>
              <a:ahLst/>
              <a:cxnLst>
                <a:cxn ang="0">
                  <a:pos x="T0" y="T1"/>
                </a:cxn>
                <a:cxn ang="0">
                  <a:pos x="T2" y="T3"/>
                </a:cxn>
                <a:cxn ang="0">
                  <a:pos x="T4" y="T5"/>
                </a:cxn>
                <a:cxn ang="0">
                  <a:pos x="T6" y="T7"/>
                </a:cxn>
              </a:cxnLst>
              <a:rect l="0" t="0" r="r" b="b"/>
              <a:pathLst>
                <a:path w="648" h="388">
                  <a:moveTo>
                    <a:pt x="0" y="345"/>
                  </a:moveTo>
                  <a:lnTo>
                    <a:pt x="648" y="0"/>
                  </a:lnTo>
                  <a:lnTo>
                    <a:pt x="29" y="388"/>
                  </a:lnTo>
                  <a:lnTo>
                    <a:pt x="0" y="345"/>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2" name="Freeform 41">
              <a:extLst>
                <a:ext uri="{FF2B5EF4-FFF2-40B4-BE49-F238E27FC236}">
                  <a16:creationId xmlns:a16="http://schemas.microsoft.com/office/drawing/2014/main" id="{CA6DE31C-F3F0-44C8-BC0C-B749335D2C34}"/>
                </a:ext>
              </a:extLst>
            </p:cNvPr>
            <p:cNvSpPr>
              <a:spLocks/>
            </p:cNvSpPr>
            <p:nvPr/>
          </p:nvSpPr>
          <p:spPr bwMode="auto">
            <a:xfrm>
              <a:off x="1387476" y="2863851"/>
              <a:ext cx="844550" cy="844550"/>
            </a:xfrm>
            <a:custGeom>
              <a:avLst/>
              <a:gdLst>
                <a:gd name="T0" fmla="*/ 0 w 532"/>
                <a:gd name="T1" fmla="*/ 504 h 532"/>
                <a:gd name="T2" fmla="*/ 532 w 532"/>
                <a:gd name="T3" fmla="*/ 0 h 532"/>
                <a:gd name="T4" fmla="*/ 28 w 532"/>
                <a:gd name="T5" fmla="*/ 532 h 532"/>
                <a:gd name="T6" fmla="*/ 0 w 532"/>
                <a:gd name="T7" fmla="*/ 504 h 532"/>
              </a:gdLst>
              <a:ahLst/>
              <a:cxnLst>
                <a:cxn ang="0">
                  <a:pos x="T0" y="T1"/>
                </a:cxn>
                <a:cxn ang="0">
                  <a:pos x="T2" y="T3"/>
                </a:cxn>
                <a:cxn ang="0">
                  <a:pos x="T4" y="T5"/>
                </a:cxn>
                <a:cxn ang="0">
                  <a:pos x="T6" y="T7"/>
                </a:cxn>
              </a:cxnLst>
              <a:rect l="0" t="0" r="r" b="b"/>
              <a:pathLst>
                <a:path w="532" h="532">
                  <a:moveTo>
                    <a:pt x="0" y="504"/>
                  </a:moveTo>
                  <a:lnTo>
                    <a:pt x="532" y="0"/>
                  </a:lnTo>
                  <a:lnTo>
                    <a:pt x="28" y="532"/>
                  </a:lnTo>
                  <a:lnTo>
                    <a:pt x="0" y="504"/>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3" name="Freeform 42">
              <a:extLst>
                <a:ext uri="{FF2B5EF4-FFF2-40B4-BE49-F238E27FC236}">
                  <a16:creationId xmlns:a16="http://schemas.microsoft.com/office/drawing/2014/main" id="{92836804-3171-4661-8730-66A8ABB6D48E}"/>
                </a:ext>
              </a:extLst>
            </p:cNvPr>
            <p:cNvSpPr>
              <a:spLocks/>
            </p:cNvSpPr>
            <p:nvPr/>
          </p:nvSpPr>
          <p:spPr bwMode="auto">
            <a:xfrm>
              <a:off x="1625601" y="2863851"/>
              <a:ext cx="606425" cy="1027113"/>
            </a:xfrm>
            <a:custGeom>
              <a:avLst/>
              <a:gdLst>
                <a:gd name="T0" fmla="*/ 0 w 382"/>
                <a:gd name="T1" fmla="*/ 626 h 647"/>
                <a:gd name="T2" fmla="*/ 382 w 382"/>
                <a:gd name="T3" fmla="*/ 0 h 647"/>
                <a:gd name="T4" fmla="*/ 36 w 382"/>
                <a:gd name="T5" fmla="*/ 647 h 647"/>
                <a:gd name="T6" fmla="*/ 0 w 382"/>
                <a:gd name="T7" fmla="*/ 626 h 647"/>
              </a:gdLst>
              <a:ahLst/>
              <a:cxnLst>
                <a:cxn ang="0">
                  <a:pos x="T0" y="T1"/>
                </a:cxn>
                <a:cxn ang="0">
                  <a:pos x="T2" y="T3"/>
                </a:cxn>
                <a:cxn ang="0">
                  <a:pos x="T4" y="T5"/>
                </a:cxn>
                <a:cxn ang="0">
                  <a:pos x="T6" y="T7"/>
                </a:cxn>
              </a:cxnLst>
              <a:rect l="0" t="0" r="r" b="b"/>
              <a:pathLst>
                <a:path w="382" h="647">
                  <a:moveTo>
                    <a:pt x="0" y="626"/>
                  </a:moveTo>
                  <a:lnTo>
                    <a:pt x="382" y="0"/>
                  </a:lnTo>
                  <a:lnTo>
                    <a:pt x="36" y="647"/>
                  </a:lnTo>
                  <a:lnTo>
                    <a:pt x="0" y="626"/>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4" name="Freeform 43">
              <a:extLst>
                <a:ext uri="{FF2B5EF4-FFF2-40B4-BE49-F238E27FC236}">
                  <a16:creationId xmlns:a16="http://schemas.microsoft.com/office/drawing/2014/main" id="{A651AEC5-2BDE-4858-88ED-F3BFC4A12EC3}"/>
                </a:ext>
              </a:extLst>
            </p:cNvPr>
            <p:cNvSpPr>
              <a:spLocks/>
            </p:cNvSpPr>
            <p:nvPr/>
          </p:nvSpPr>
          <p:spPr bwMode="auto">
            <a:xfrm>
              <a:off x="1900238" y="2863851"/>
              <a:ext cx="331788" cy="1130300"/>
            </a:xfrm>
            <a:custGeom>
              <a:avLst/>
              <a:gdLst>
                <a:gd name="T0" fmla="*/ 0 w 209"/>
                <a:gd name="T1" fmla="*/ 705 h 712"/>
                <a:gd name="T2" fmla="*/ 209 w 209"/>
                <a:gd name="T3" fmla="*/ 0 h 712"/>
                <a:gd name="T4" fmla="*/ 43 w 209"/>
                <a:gd name="T5" fmla="*/ 712 h 712"/>
                <a:gd name="T6" fmla="*/ 0 w 209"/>
                <a:gd name="T7" fmla="*/ 705 h 712"/>
              </a:gdLst>
              <a:ahLst/>
              <a:cxnLst>
                <a:cxn ang="0">
                  <a:pos x="T0" y="T1"/>
                </a:cxn>
                <a:cxn ang="0">
                  <a:pos x="T2" y="T3"/>
                </a:cxn>
                <a:cxn ang="0">
                  <a:pos x="T4" y="T5"/>
                </a:cxn>
                <a:cxn ang="0">
                  <a:pos x="T6" y="T7"/>
                </a:cxn>
              </a:cxnLst>
              <a:rect l="0" t="0" r="r" b="b"/>
              <a:pathLst>
                <a:path w="209" h="712">
                  <a:moveTo>
                    <a:pt x="0" y="705"/>
                  </a:moveTo>
                  <a:lnTo>
                    <a:pt x="209" y="0"/>
                  </a:lnTo>
                  <a:lnTo>
                    <a:pt x="43" y="712"/>
                  </a:lnTo>
                  <a:lnTo>
                    <a:pt x="0" y="705"/>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5" name="Freeform 44">
              <a:extLst>
                <a:ext uri="{FF2B5EF4-FFF2-40B4-BE49-F238E27FC236}">
                  <a16:creationId xmlns:a16="http://schemas.microsoft.com/office/drawing/2014/main" id="{C856624B-7EA5-4ECE-9CB2-93DA0334F9FE}"/>
                </a:ext>
              </a:extLst>
            </p:cNvPr>
            <p:cNvSpPr>
              <a:spLocks/>
            </p:cNvSpPr>
            <p:nvPr/>
          </p:nvSpPr>
          <p:spPr bwMode="auto">
            <a:xfrm>
              <a:off x="2197101" y="2863851"/>
              <a:ext cx="79375" cy="1165225"/>
            </a:xfrm>
            <a:custGeom>
              <a:avLst/>
              <a:gdLst>
                <a:gd name="T0" fmla="*/ 0 w 50"/>
                <a:gd name="T1" fmla="*/ 734 h 734"/>
                <a:gd name="T2" fmla="*/ 22 w 50"/>
                <a:gd name="T3" fmla="*/ 0 h 734"/>
                <a:gd name="T4" fmla="*/ 50 w 50"/>
                <a:gd name="T5" fmla="*/ 734 h 734"/>
                <a:gd name="T6" fmla="*/ 0 w 50"/>
                <a:gd name="T7" fmla="*/ 734 h 734"/>
              </a:gdLst>
              <a:ahLst/>
              <a:cxnLst>
                <a:cxn ang="0">
                  <a:pos x="T0" y="T1"/>
                </a:cxn>
                <a:cxn ang="0">
                  <a:pos x="T2" y="T3"/>
                </a:cxn>
                <a:cxn ang="0">
                  <a:pos x="T4" y="T5"/>
                </a:cxn>
                <a:cxn ang="0">
                  <a:pos x="T6" y="T7"/>
                </a:cxn>
              </a:cxnLst>
              <a:rect l="0" t="0" r="r" b="b"/>
              <a:pathLst>
                <a:path w="50" h="734">
                  <a:moveTo>
                    <a:pt x="0" y="734"/>
                  </a:moveTo>
                  <a:lnTo>
                    <a:pt x="22" y="0"/>
                  </a:lnTo>
                  <a:lnTo>
                    <a:pt x="50" y="734"/>
                  </a:lnTo>
                  <a:lnTo>
                    <a:pt x="0" y="734"/>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6" name="Freeform 45">
              <a:extLst>
                <a:ext uri="{FF2B5EF4-FFF2-40B4-BE49-F238E27FC236}">
                  <a16:creationId xmlns:a16="http://schemas.microsoft.com/office/drawing/2014/main" id="{46AE892D-9140-4B67-9C72-25ADBDD0B203}"/>
                </a:ext>
              </a:extLst>
            </p:cNvPr>
            <p:cNvSpPr>
              <a:spLocks/>
            </p:cNvSpPr>
            <p:nvPr/>
          </p:nvSpPr>
          <p:spPr bwMode="auto">
            <a:xfrm>
              <a:off x="2232026" y="2863851"/>
              <a:ext cx="341313" cy="1130300"/>
            </a:xfrm>
            <a:custGeom>
              <a:avLst/>
              <a:gdLst>
                <a:gd name="T0" fmla="*/ 172 w 215"/>
                <a:gd name="T1" fmla="*/ 712 h 712"/>
                <a:gd name="T2" fmla="*/ 0 w 215"/>
                <a:gd name="T3" fmla="*/ 0 h 712"/>
                <a:gd name="T4" fmla="*/ 215 w 215"/>
                <a:gd name="T5" fmla="*/ 705 h 712"/>
                <a:gd name="T6" fmla="*/ 172 w 215"/>
                <a:gd name="T7" fmla="*/ 712 h 712"/>
              </a:gdLst>
              <a:ahLst/>
              <a:cxnLst>
                <a:cxn ang="0">
                  <a:pos x="T0" y="T1"/>
                </a:cxn>
                <a:cxn ang="0">
                  <a:pos x="T2" y="T3"/>
                </a:cxn>
                <a:cxn ang="0">
                  <a:pos x="T4" y="T5"/>
                </a:cxn>
                <a:cxn ang="0">
                  <a:pos x="T6" y="T7"/>
                </a:cxn>
              </a:cxnLst>
              <a:rect l="0" t="0" r="r" b="b"/>
              <a:pathLst>
                <a:path w="215" h="712">
                  <a:moveTo>
                    <a:pt x="172" y="712"/>
                  </a:moveTo>
                  <a:lnTo>
                    <a:pt x="0" y="0"/>
                  </a:lnTo>
                  <a:lnTo>
                    <a:pt x="215" y="705"/>
                  </a:lnTo>
                  <a:lnTo>
                    <a:pt x="172" y="712"/>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7" name="Freeform 46">
              <a:extLst>
                <a:ext uri="{FF2B5EF4-FFF2-40B4-BE49-F238E27FC236}">
                  <a16:creationId xmlns:a16="http://schemas.microsoft.com/office/drawing/2014/main" id="{113ED7B2-C15D-493B-BACA-A4229ADED19E}"/>
                </a:ext>
              </a:extLst>
            </p:cNvPr>
            <p:cNvSpPr>
              <a:spLocks/>
            </p:cNvSpPr>
            <p:nvPr/>
          </p:nvSpPr>
          <p:spPr bwMode="auto">
            <a:xfrm>
              <a:off x="2232026" y="2863851"/>
              <a:ext cx="615950" cy="1027113"/>
            </a:xfrm>
            <a:custGeom>
              <a:avLst/>
              <a:gdLst>
                <a:gd name="T0" fmla="*/ 352 w 388"/>
                <a:gd name="T1" fmla="*/ 647 h 647"/>
                <a:gd name="T2" fmla="*/ 0 w 388"/>
                <a:gd name="T3" fmla="*/ 0 h 647"/>
                <a:gd name="T4" fmla="*/ 388 w 388"/>
                <a:gd name="T5" fmla="*/ 626 h 647"/>
                <a:gd name="T6" fmla="*/ 352 w 388"/>
                <a:gd name="T7" fmla="*/ 647 h 647"/>
              </a:gdLst>
              <a:ahLst/>
              <a:cxnLst>
                <a:cxn ang="0">
                  <a:pos x="T0" y="T1"/>
                </a:cxn>
                <a:cxn ang="0">
                  <a:pos x="T2" y="T3"/>
                </a:cxn>
                <a:cxn ang="0">
                  <a:pos x="T4" y="T5"/>
                </a:cxn>
                <a:cxn ang="0">
                  <a:pos x="T6" y="T7"/>
                </a:cxn>
              </a:cxnLst>
              <a:rect l="0" t="0" r="r" b="b"/>
              <a:pathLst>
                <a:path w="388" h="647">
                  <a:moveTo>
                    <a:pt x="352" y="647"/>
                  </a:moveTo>
                  <a:lnTo>
                    <a:pt x="0" y="0"/>
                  </a:lnTo>
                  <a:lnTo>
                    <a:pt x="388" y="626"/>
                  </a:lnTo>
                  <a:lnTo>
                    <a:pt x="352" y="647"/>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8" name="Freeform 47">
              <a:extLst>
                <a:ext uri="{FF2B5EF4-FFF2-40B4-BE49-F238E27FC236}">
                  <a16:creationId xmlns:a16="http://schemas.microsoft.com/office/drawing/2014/main" id="{02D1399E-BF95-4D02-AD33-EF152F9E57D2}"/>
                </a:ext>
              </a:extLst>
            </p:cNvPr>
            <p:cNvSpPr>
              <a:spLocks/>
            </p:cNvSpPr>
            <p:nvPr/>
          </p:nvSpPr>
          <p:spPr bwMode="auto">
            <a:xfrm>
              <a:off x="2232026" y="2863851"/>
              <a:ext cx="855663" cy="844550"/>
            </a:xfrm>
            <a:custGeom>
              <a:avLst/>
              <a:gdLst>
                <a:gd name="T0" fmla="*/ 510 w 539"/>
                <a:gd name="T1" fmla="*/ 532 h 532"/>
                <a:gd name="T2" fmla="*/ 0 w 539"/>
                <a:gd name="T3" fmla="*/ 0 h 532"/>
                <a:gd name="T4" fmla="*/ 539 w 539"/>
                <a:gd name="T5" fmla="*/ 504 h 532"/>
                <a:gd name="T6" fmla="*/ 510 w 539"/>
                <a:gd name="T7" fmla="*/ 532 h 532"/>
              </a:gdLst>
              <a:ahLst/>
              <a:cxnLst>
                <a:cxn ang="0">
                  <a:pos x="T0" y="T1"/>
                </a:cxn>
                <a:cxn ang="0">
                  <a:pos x="T2" y="T3"/>
                </a:cxn>
                <a:cxn ang="0">
                  <a:pos x="T4" y="T5"/>
                </a:cxn>
                <a:cxn ang="0">
                  <a:pos x="T6" y="T7"/>
                </a:cxn>
              </a:cxnLst>
              <a:rect l="0" t="0" r="r" b="b"/>
              <a:pathLst>
                <a:path w="539" h="532">
                  <a:moveTo>
                    <a:pt x="510" y="532"/>
                  </a:moveTo>
                  <a:lnTo>
                    <a:pt x="0" y="0"/>
                  </a:lnTo>
                  <a:lnTo>
                    <a:pt x="539" y="504"/>
                  </a:lnTo>
                  <a:lnTo>
                    <a:pt x="510" y="532"/>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9" name="Freeform 48">
              <a:extLst>
                <a:ext uri="{FF2B5EF4-FFF2-40B4-BE49-F238E27FC236}">
                  <a16:creationId xmlns:a16="http://schemas.microsoft.com/office/drawing/2014/main" id="{FFF43BFD-6BEB-42C6-B3EF-240F73A09655}"/>
                </a:ext>
              </a:extLst>
            </p:cNvPr>
            <p:cNvSpPr>
              <a:spLocks/>
            </p:cNvSpPr>
            <p:nvPr/>
          </p:nvSpPr>
          <p:spPr bwMode="auto">
            <a:xfrm>
              <a:off x="2232026" y="2863851"/>
              <a:ext cx="1038225" cy="615950"/>
            </a:xfrm>
            <a:custGeom>
              <a:avLst/>
              <a:gdLst>
                <a:gd name="T0" fmla="*/ 625 w 654"/>
                <a:gd name="T1" fmla="*/ 388 h 388"/>
                <a:gd name="T2" fmla="*/ 0 w 654"/>
                <a:gd name="T3" fmla="*/ 0 h 388"/>
                <a:gd name="T4" fmla="*/ 654 w 654"/>
                <a:gd name="T5" fmla="*/ 345 h 388"/>
                <a:gd name="T6" fmla="*/ 625 w 654"/>
                <a:gd name="T7" fmla="*/ 388 h 388"/>
              </a:gdLst>
              <a:ahLst/>
              <a:cxnLst>
                <a:cxn ang="0">
                  <a:pos x="T0" y="T1"/>
                </a:cxn>
                <a:cxn ang="0">
                  <a:pos x="T2" y="T3"/>
                </a:cxn>
                <a:cxn ang="0">
                  <a:pos x="T4" y="T5"/>
                </a:cxn>
                <a:cxn ang="0">
                  <a:pos x="T6" y="T7"/>
                </a:cxn>
              </a:cxnLst>
              <a:rect l="0" t="0" r="r" b="b"/>
              <a:pathLst>
                <a:path w="654" h="388">
                  <a:moveTo>
                    <a:pt x="625" y="388"/>
                  </a:moveTo>
                  <a:lnTo>
                    <a:pt x="0" y="0"/>
                  </a:lnTo>
                  <a:lnTo>
                    <a:pt x="654" y="345"/>
                  </a:lnTo>
                  <a:lnTo>
                    <a:pt x="625" y="388"/>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0" name="Freeform 49">
              <a:extLst>
                <a:ext uri="{FF2B5EF4-FFF2-40B4-BE49-F238E27FC236}">
                  <a16:creationId xmlns:a16="http://schemas.microsoft.com/office/drawing/2014/main" id="{352C0F97-9C00-4323-881E-65ADFE266665}"/>
                </a:ext>
              </a:extLst>
            </p:cNvPr>
            <p:cNvSpPr>
              <a:spLocks/>
            </p:cNvSpPr>
            <p:nvPr/>
          </p:nvSpPr>
          <p:spPr bwMode="auto">
            <a:xfrm>
              <a:off x="2232026" y="2863851"/>
              <a:ext cx="1139825" cy="331788"/>
            </a:xfrm>
            <a:custGeom>
              <a:avLst/>
              <a:gdLst>
                <a:gd name="T0" fmla="*/ 704 w 718"/>
                <a:gd name="T1" fmla="*/ 209 h 209"/>
                <a:gd name="T2" fmla="*/ 0 w 718"/>
                <a:gd name="T3" fmla="*/ 0 h 209"/>
                <a:gd name="T4" fmla="*/ 718 w 718"/>
                <a:gd name="T5" fmla="*/ 165 h 209"/>
                <a:gd name="T6" fmla="*/ 704 w 718"/>
                <a:gd name="T7" fmla="*/ 209 h 209"/>
              </a:gdLst>
              <a:ahLst/>
              <a:cxnLst>
                <a:cxn ang="0">
                  <a:pos x="T0" y="T1"/>
                </a:cxn>
                <a:cxn ang="0">
                  <a:pos x="T2" y="T3"/>
                </a:cxn>
                <a:cxn ang="0">
                  <a:pos x="T4" y="T5"/>
                </a:cxn>
                <a:cxn ang="0">
                  <a:pos x="T6" y="T7"/>
                </a:cxn>
              </a:cxnLst>
              <a:rect l="0" t="0" r="r" b="b"/>
              <a:pathLst>
                <a:path w="718" h="209">
                  <a:moveTo>
                    <a:pt x="704" y="209"/>
                  </a:moveTo>
                  <a:lnTo>
                    <a:pt x="0" y="0"/>
                  </a:lnTo>
                  <a:lnTo>
                    <a:pt x="718" y="165"/>
                  </a:lnTo>
                  <a:lnTo>
                    <a:pt x="704" y="209"/>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1" name="Freeform 50">
              <a:extLst>
                <a:ext uri="{FF2B5EF4-FFF2-40B4-BE49-F238E27FC236}">
                  <a16:creationId xmlns:a16="http://schemas.microsoft.com/office/drawing/2014/main" id="{337F5041-E6CB-465D-AA76-1595676A8248}"/>
                </a:ext>
              </a:extLst>
            </p:cNvPr>
            <p:cNvSpPr>
              <a:spLocks/>
            </p:cNvSpPr>
            <p:nvPr/>
          </p:nvSpPr>
          <p:spPr bwMode="auto">
            <a:xfrm>
              <a:off x="2232026" y="2828926"/>
              <a:ext cx="1174750" cy="68263"/>
            </a:xfrm>
            <a:custGeom>
              <a:avLst/>
              <a:gdLst>
                <a:gd name="T0" fmla="*/ 740 w 740"/>
                <a:gd name="T1" fmla="*/ 43 h 43"/>
                <a:gd name="T2" fmla="*/ 0 w 740"/>
                <a:gd name="T3" fmla="*/ 22 h 43"/>
                <a:gd name="T4" fmla="*/ 740 w 740"/>
                <a:gd name="T5" fmla="*/ 0 h 43"/>
                <a:gd name="T6" fmla="*/ 740 w 740"/>
                <a:gd name="T7" fmla="*/ 43 h 43"/>
              </a:gdLst>
              <a:ahLst/>
              <a:cxnLst>
                <a:cxn ang="0">
                  <a:pos x="T0" y="T1"/>
                </a:cxn>
                <a:cxn ang="0">
                  <a:pos x="T2" y="T3"/>
                </a:cxn>
                <a:cxn ang="0">
                  <a:pos x="T4" y="T5"/>
                </a:cxn>
                <a:cxn ang="0">
                  <a:pos x="T6" y="T7"/>
                </a:cxn>
              </a:cxnLst>
              <a:rect l="0" t="0" r="r" b="b"/>
              <a:pathLst>
                <a:path w="740" h="43">
                  <a:moveTo>
                    <a:pt x="740" y="43"/>
                  </a:moveTo>
                  <a:lnTo>
                    <a:pt x="0" y="22"/>
                  </a:lnTo>
                  <a:lnTo>
                    <a:pt x="740" y="0"/>
                  </a:lnTo>
                  <a:lnTo>
                    <a:pt x="740" y="4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2" name="Freeform 51">
              <a:extLst>
                <a:ext uri="{FF2B5EF4-FFF2-40B4-BE49-F238E27FC236}">
                  <a16:creationId xmlns:a16="http://schemas.microsoft.com/office/drawing/2014/main" id="{39A256D6-AE21-41D6-AC3E-F62CD585EBF3}"/>
                </a:ext>
              </a:extLst>
            </p:cNvPr>
            <p:cNvSpPr>
              <a:spLocks/>
            </p:cNvSpPr>
            <p:nvPr/>
          </p:nvSpPr>
          <p:spPr bwMode="auto">
            <a:xfrm>
              <a:off x="2232026" y="2520951"/>
              <a:ext cx="1139825" cy="342900"/>
            </a:xfrm>
            <a:custGeom>
              <a:avLst/>
              <a:gdLst>
                <a:gd name="T0" fmla="*/ 718 w 718"/>
                <a:gd name="T1" fmla="*/ 50 h 216"/>
                <a:gd name="T2" fmla="*/ 0 w 718"/>
                <a:gd name="T3" fmla="*/ 216 h 216"/>
                <a:gd name="T4" fmla="*/ 704 w 718"/>
                <a:gd name="T5" fmla="*/ 0 h 216"/>
                <a:gd name="T6" fmla="*/ 718 w 718"/>
                <a:gd name="T7" fmla="*/ 50 h 216"/>
              </a:gdLst>
              <a:ahLst/>
              <a:cxnLst>
                <a:cxn ang="0">
                  <a:pos x="T0" y="T1"/>
                </a:cxn>
                <a:cxn ang="0">
                  <a:pos x="T2" y="T3"/>
                </a:cxn>
                <a:cxn ang="0">
                  <a:pos x="T4" y="T5"/>
                </a:cxn>
                <a:cxn ang="0">
                  <a:pos x="T6" y="T7"/>
                </a:cxn>
              </a:cxnLst>
              <a:rect l="0" t="0" r="r" b="b"/>
              <a:pathLst>
                <a:path w="718" h="216">
                  <a:moveTo>
                    <a:pt x="718" y="50"/>
                  </a:moveTo>
                  <a:lnTo>
                    <a:pt x="0" y="216"/>
                  </a:lnTo>
                  <a:lnTo>
                    <a:pt x="704" y="0"/>
                  </a:lnTo>
                  <a:lnTo>
                    <a:pt x="718" y="5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3" name="Freeform 52">
              <a:extLst>
                <a:ext uri="{FF2B5EF4-FFF2-40B4-BE49-F238E27FC236}">
                  <a16:creationId xmlns:a16="http://schemas.microsoft.com/office/drawing/2014/main" id="{8AFE413C-FB7D-4946-8420-792D703C8F6C}"/>
                </a:ext>
              </a:extLst>
            </p:cNvPr>
            <p:cNvSpPr>
              <a:spLocks/>
            </p:cNvSpPr>
            <p:nvPr/>
          </p:nvSpPr>
          <p:spPr bwMode="auto">
            <a:xfrm>
              <a:off x="2232026" y="2246313"/>
              <a:ext cx="1038225" cy="617538"/>
            </a:xfrm>
            <a:custGeom>
              <a:avLst/>
              <a:gdLst>
                <a:gd name="T0" fmla="*/ 654 w 654"/>
                <a:gd name="T1" fmla="*/ 43 h 389"/>
                <a:gd name="T2" fmla="*/ 0 w 654"/>
                <a:gd name="T3" fmla="*/ 389 h 389"/>
                <a:gd name="T4" fmla="*/ 625 w 654"/>
                <a:gd name="T5" fmla="*/ 0 h 389"/>
                <a:gd name="T6" fmla="*/ 654 w 654"/>
                <a:gd name="T7" fmla="*/ 43 h 389"/>
              </a:gdLst>
              <a:ahLst/>
              <a:cxnLst>
                <a:cxn ang="0">
                  <a:pos x="T0" y="T1"/>
                </a:cxn>
                <a:cxn ang="0">
                  <a:pos x="T2" y="T3"/>
                </a:cxn>
                <a:cxn ang="0">
                  <a:pos x="T4" y="T5"/>
                </a:cxn>
                <a:cxn ang="0">
                  <a:pos x="T6" y="T7"/>
                </a:cxn>
              </a:cxnLst>
              <a:rect l="0" t="0" r="r" b="b"/>
              <a:pathLst>
                <a:path w="654" h="389">
                  <a:moveTo>
                    <a:pt x="654" y="43"/>
                  </a:moveTo>
                  <a:lnTo>
                    <a:pt x="0" y="389"/>
                  </a:lnTo>
                  <a:lnTo>
                    <a:pt x="625" y="0"/>
                  </a:lnTo>
                  <a:lnTo>
                    <a:pt x="654" y="4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4" name="Freeform 53">
              <a:extLst>
                <a:ext uri="{FF2B5EF4-FFF2-40B4-BE49-F238E27FC236}">
                  <a16:creationId xmlns:a16="http://schemas.microsoft.com/office/drawing/2014/main" id="{D8DF9EAE-EAB9-47B6-9837-8373EBECD163}"/>
                </a:ext>
              </a:extLst>
            </p:cNvPr>
            <p:cNvSpPr>
              <a:spLocks/>
            </p:cNvSpPr>
            <p:nvPr/>
          </p:nvSpPr>
          <p:spPr bwMode="auto">
            <a:xfrm>
              <a:off x="2232026" y="2006601"/>
              <a:ext cx="855663" cy="857250"/>
            </a:xfrm>
            <a:custGeom>
              <a:avLst/>
              <a:gdLst>
                <a:gd name="T0" fmla="*/ 539 w 539"/>
                <a:gd name="T1" fmla="*/ 36 h 540"/>
                <a:gd name="T2" fmla="*/ 0 w 539"/>
                <a:gd name="T3" fmla="*/ 540 h 540"/>
                <a:gd name="T4" fmla="*/ 510 w 539"/>
                <a:gd name="T5" fmla="*/ 0 h 540"/>
                <a:gd name="T6" fmla="*/ 539 w 539"/>
                <a:gd name="T7" fmla="*/ 36 h 540"/>
              </a:gdLst>
              <a:ahLst/>
              <a:cxnLst>
                <a:cxn ang="0">
                  <a:pos x="T0" y="T1"/>
                </a:cxn>
                <a:cxn ang="0">
                  <a:pos x="T2" y="T3"/>
                </a:cxn>
                <a:cxn ang="0">
                  <a:pos x="T4" y="T5"/>
                </a:cxn>
                <a:cxn ang="0">
                  <a:pos x="T6" y="T7"/>
                </a:cxn>
              </a:cxnLst>
              <a:rect l="0" t="0" r="r" b="b"/>
              <a:pathLst>
                <a:path w="539" h="540">
                  <a:moveTo>
                    <a:pt x="539" y="36"/>
                  </a:moveTo>
                  <a:lnTo>
                    <a:pt x="0" y="540"/>
                  </a:lnTo>
                  <a:lnTo>
                    <a:pt x="510" y="0"/>
                  </a:lnTo>
                  <a:lnTo>
                    <a:pt x="539" y="36"/>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5" name="Freeform 54">
              <a:extLst>
                <a:ext uri="{FF2B5EF4-FFF2-40B4-BE49-F238E27FC236}">
                  <a16:creationId xmlns:a16="http://schemas.microsoft.com/office/drawing/2014/main" id="{6696D6DC-3D47-4113-B85D-1D5C2D7358AC}"/>
                </a:ext>
              </a:extLst>
            </p:cNvPr>
            <p:cNvSpPr>
              <a:spLocks/>
            </p:cNvSpPr>
            <p:nvPr/>
          </p:nvSpPr>
          <p:spPr bwMode="auto">
            <a:xfrm>
              <a:off x="2232026" y="1835151"/>
              <a:ext cx="615950" cy="1028700"/>
            </a:xfrm>
            <a:custGeom>
              <a:avLst/>
              <a:gdLst>
                <a:gd name="T0" fmla="*/ 388 w 388"/>
                <a:gd name="T1" fmla="*/ 22 h 648"/>
                <a:gd name="T2" fmla="*/ 0 w 388"/>
                <a:gd name="T3" fmla="*/ 648 h 648"/>
                <a:gd name="T4" fmla="*/ 352 w 388"/>
                <a:gd name="T5" fmla="*/ 0 h 648"/>
                <a:gd name="T6" fmla="*/ 388 w 388"/>
                <a:gd name="T7" fmla="*/ 22 h 648"/>
              </a:gdLst>
              <a:ahLst/>
              <a:cxnLst>
                <a:cxn ang="0">
                  <a:pos x="T0" y="T1"/>
                </a:cxn>
                <a:cxn ang="0">
                  <a:pos x="T2" y="T3"/>
                </a:cxn>
                <a:cxn ang="0">
                  <a:pos x="T4" y="T5"/>
                </a:cxn>
                <a:cxn ang="0">
                  <a:pos x="T6" y="T7"/>
                </a:cxn>
              </a:cxnLst>
              <a:rect l="0" t="0" r="r" b="b"/>
              <a:pathLst>
                <a:path w="388" h="648">
                  <a:moveTo>
                    <a:pt x="388" y="22"/>
                  </a:moveTo>
                  <a:lnTo>
                    <a:pt x="0" y="648"/>
                  </a:lnTo>
                  <a:lnTo>
                    <a:pt x="352" y="0"/>
                  </a:lnTo>
                  <a:lnTo>
                    <a:pt x="388" y="22"/>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6" name="Freeform 55">
              <a:extLst>
                <a:ext uri="{FF2B5EF4-FFF2-40B4-BE49-F238E27FC236}">
                  <a16:creationId xmlns:a16="http://schemas.microsoft.com/office/drawing/2014/main" id="{B9F786F4-957C-4722-A9D8-F4A8F923CF83}"/>
                </a:ext>
              </a:extLst>
            </p:cNvPr>
            <p:cNvSpPr>
              <a:spLocks/>
            </p:cNvSpPr>
            <p:nvPr/>
          </p:nvSpPr>
          <p:spPr bwMode="auto">
            <a:xfrm>
              <a:off x="2232026" y="1720851"/>
              <a:ext cx="341313" cy="1143000"/>
            </a:xfrm>
            <a:custGeom>
              <a:avLst/>
              <a:gdLst>
                <a:gd name="T0" fmla="*/ 215 w 215"/>
                <a:gd name="T1" fmla="*/ 15 h 720"/>
                <a:gd name="T2" fmla="*/ 0 w 215"/>
                <a:gd name="T3" fmla="*/ 720 h 720"/>
                <a:gd name="T4" fmla="*/ 172 w 215"/>
                <a:gd name="T5" fmla="*/ 0 h 720"/>
                <a:gd name="T6" fmla="*/ 215 w 215"/>
                <a:gd name="T7" fmla="*/ 15 h 720"/>
              </a:gdLst>
              <a:ahLst/>
              <a:cxnLst>
                <a:cxn ang="0">
                  <a:pos x="T0" y="T1"/>
                </a:cxn>
                <a:cxn ang="0">
                  <a:pos x="T2" y="T3"/>
                </a:cxn>
                <a:cxn ang="0">
                  <a:pos x="T4" y="T5"/>
                </a:cxn>
                <a:cxn ang="0">
                  <a:pos x="T6" y="T7"/>
                </a:cxn>
              </a:cxnLst>
              <a:rect l="0" t="0" r="r" b="b"/>
              <a:pathLst>
                <a:path w="215" h="720">
                  <a:moveTo>
                    <a:pt x="215" y="15"/>
                  </a:moveTo>
                  <a:lnTo>
                    <a:pt x="0" y="720"/>
                  </a:lnTo>
                  <a:lnTo>
                    <a:pt x="172" y="0"/>
                  </a:lnTo>
                  <a:lnTo>
                    <a:pt x="215" y="15"/>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3" name="Nhóm 2">
            <a:extLst>
              <a:ext uri="{FF2B5EF4-FFF2-40B4-BE49-F238E27FC236}">
                <a16:creationId xmlns:a16="http://schemas.microsoft.com/office/drawing/2014/main" id="{E8618593-52B3-48C6-89DF-F016BA9E46BE}"/>
              </a:ext>
            </a:extLst>
          </p:cNvPr>
          <p:cNvGrpSpPr/>
          <p:nvPr/>
        </p:nvGrpSpPr>
        <p:grpSpPr>
          <a:xfrm>
            <a:off x="7606760" y="2891823"/>
            <a:ext cx="3152464" cy="919254"/>
            <a:chOff x="4518487" y="143078"/>
            <a:chExt cx="3152464" cy="919254"/>
          </a:xfrm>
          <a:solidFill>
            <a:srgbClr val="0070C0"/>
          </a:solidFill>
        </p:grpSpPr>
        <p:sp>
          <p:nvSpPr>
            <p:cNvPr id="4" name="Lục giác 3">
              <a:extLst>
                <a:ext uri="{FF2B5EF4-FFF2-40B4-BE49-F238E27FC236}">
                  <a16:creationId xmlns:a16="http://schemas.microsoft.com/office/drawing/2014/main" id="{62B84440-213F-4FB3-84C7-4905720F65BA}"/>
                </a:ext>
              </a:extLst>
            </p:cNvPr>
            <p:cNvSpPr/>
            <p:nvPr/>
          </p:nvSpPr>
          <p:spPr>
            <a:xfrm>
              <a:off x="4518487" y="595217"/>
              <a:ext cx="3152464" cy="4671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90F17"/>
                </a:solidFill>
                <a:effectLst/>
                <a:uLnTx/>
                <a:uFillTx/>
                <a:latin typeface="#9Slide04 Tinos" panose="02020603050405020304" pitchFamily="18" charset="0"/>
                <a:ea typeface="#9Slide04 Tinos" panose="02020603050405020304" pitchFamily="18" charset="0"/>
                <a:cs typeface="#9Slide04 Tinos" panose="02020603050405020304" pitchFamily="18" charset="0"/>
              </a:endParaRPr>
            </a:p>
          </p:txBody>
        </p:sp>
        <p:sp>
          <p:nvSpPr>
            <p:cNvPr id="5" name="Hộp Văn bản 4">
              <a:extLst>
                <a:ext uri="{FF2B5EF4-FFF2-40B4-BE49-F238E27FC236}">
                  <a16:creationId xmlns:a16="http://schemas.microsoft.com/office/drawing/2014/main" id="{A8071EDD-0045-4D54-AFAC-5DBC1D5E557B}"/>
                </a:ext>
              </a:extLst>
            </p:cNvPr>
            <p:cNvSpPr txBox="1"/>
            <p:nvPr/>
          </p:nvSpPr>
          <p:spPr>
            <a:xfrm>
              <a:off x="6094719" y="143078"/>
              <a:ext cx="2565" cy="439416"/>
            </a:xfrm>
            <a:prstGeom prst="rect">
              <a:avLst/>
            </a:prstGeom>
            <a:grpFill/>
          </p:spPr>
          <p:txBody>
            <a:bodyPr vert="horz" wrap="none" lIns="0" tIns="0" rIns="0" bIns="0" rtlCol="0">
              <a:spAutoFit/>
            </a:bodyPr>
            <a:lstStyle/>
            <a:p>
              <a:pPr marL="0" marR="2540" lvl="0" indent="0" algn="ctr" defTabSz="914400" rtl="0" eaLnBrk="1" fontAlgn="auto" latinLnBrk="0" hangingPunct="1">
                <a:lnSpc>
                  <a:spcPct val="150000"/>
                </a:lnSpc>
                <a:spcBef>
                  <a:spcPts val="0"/>
                </a:spcBef>
                <a:spcAft>
                  <a:spcPts val="0"/>
                </a:spcAft>
                <a:buClrTx/>
                <a:buSzTx/>
                <a:buFontTx/>
                <a:buNone/>
                <a:tabLst/>
                <a:defRPr/>
              </a:pPr>
              <a:endParaRPr kumimoji="0" lang="en-US" sz="2200" b="1" i="0" u="none" strike="noStrike" kern="1200" cap="all" spc="0" normalizeH="0" baseline="0" noProof="0">
                <a:ln>
                  <a:noFill/>
                </a:ln>
                <a:solidFill>
                  <a:prstClr val="black"/>
                </a:solidFill>
                <a:effectLst/>
                <a:uLnTx/>
                <a:uFillTx/>
                <a:latin typeface="#9Slide04 Playfair Display Bold" panose="00000800000000000000" pitchFamily="2" charset="0"/>
                <a:ea typeface="#9Slide02 Tieu de dai" panose="02000000000000000000" pitchFamily="2" charset="0"/>
                <a:cs typeface="+mn-cs"/>
              </a:endParaRPr>
            </a:p>
          </p:txBody>
        </p:sp>
        <p:sp>
          <p:nvSpPr>
            <p:cNvPr id="6" name="Hộp Văn bản 5">
              <a:extLst>
                <a:ext uri="{FF2B5EF4-FFF2-40B4-BE49-F238E27FC236}">
                  <a16:creationId xmlns:a16="http://schemas.microsoft.com/office/drawing/2014/main" id="{BEBF9BAC-3CA9-402F-BFC5-EEC241CBF501}"/>
                </a:ext>
              </a:extLst>
            </p:cNvPr>
            <p:cNvSpPr txBox="1"/>
            <p:nvPr/>
          </p:nvSpPr>
          <p:spPr>
            <a:xfrm>
              <a:off x="5277667" y="686495"/>
              <a:ext cx="1636666" cy="338554"/>
            </a:xfrm>
            <a:prstGeom prst="rect">
              <a:avLst/>
            </a:prstGeom>
            <a:grpFill/>
          </p:spPr>
          <p:txBody>
            <a:bodyPr vert="horz"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all" spc="0" normalizeH="0" baseline="0" noProof="0">
                  <a:ln>
                    <a:noFill/>
                  </a:ln>
                  <a:solidFill>
                    <a:prstClr val="white"/>
                  </a:solidFill>
                  <a:effectLst/>
                  <a:uLnTx/>
                  <a:uFillTx/>
                  <a:latin typeface="#9Slide04 Playfair Display Bold" panose="00000800000000000000" pitchFamily="2" charset="0"/>
                  <a:ea typeface="#9Slide02 Tieu de dai" panose="02000000000000000000" pitchFamily="2" charset="0"/>
                  <a:cs typeface="+mn-cs"/>
                </a:rPr>
                <a:t>THANK YOU</a:t>
              </a:r>
            </a:p>
          </p:txBody>
        </p:sp>
      </p:grpSp>
      <p:sp>
        <p:nvSpPr>
          <p:cNvPr id="8" name="Hộp Văn bản 7">
            <a:extLst>
              <a:ext uri="{FF2B5EF4-FFF2-40B4-BE49-F238E27FC236}">
                <a16:creationId xmlns:a16="http://schemas.microsoft.com/office/drawing/2014/main" id="{897CFFE6-EC34-4052-B3C4-C05FDF95B2AA}"/>
              </a:ext>
            </a:extLst>
          </p:cNvPr>
          <p:cNvSpPr txBox="1"/>
          <p:nvPr/>
        </p:nvSpPr>
        <p:spPr>
          <a:xfrm>
            <a:off x="448693" y="2813447"/>
            <a:ext cx="5881768" cy="1231106"/>
          </a:xfrm>
          <a:prstGeom prst="rect">
            <a:avLst/>
          </a:prstGeom>
          <a:noFill/>
        </p:spPr>
        <p:txBody>
          <a:bodyPr vert="horz"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all" spc="0" normalizeH="0" baseline="0" noProof="0">
                <a:ln>
                  <a:noFill/>
                </a:ln>
                <a:solidFill>
                  <a:prstClr val="white"/>
                </a:solidFill>
                <a:effectLst/>
                <a:uLnTx/>
                <a:uFillTx/>
                <a:latin typeface="#9Slide04 Playfair Display Blac" panose="00000A00000000000000" pitchFamily="2" charset="0"/>
                <a:ea typeface="#9Slide02 Tieu de dai" panose="02000000000000000000" pitchFamily="2" charset="0"/>
                <a:cs typeface="+mn-cs"/>
              </a:rPr>
              <a:t>Cảm </a:t>
            </a:r>
            <a:r>
              <a:rPr kumimoji="0" lang="vi-VN" sz="4000" b="1" i="0" u="none" strike="noStrike" kern="1200" cap="all" spc="0" normalizeH="0" baseline="0" noProof="0">
                <a:ln>
                  <a:noFill/>
                </a:ln>
                <a:solidFill>
                  <a:prstClr val="white"/>
                </a:solidFill>
                <a:effectLst/>
                <a:uLnTx/>
                <a:uFillTx/>
                <a:latin typeface="#9Slide04 Playfair Display Blac" panose="00000A00000000000000" pitchFamily="2" charset="0"/>
                <a:ea typeface="#9Slide02 Tieu de dai" panose="02000000000000000000" pitchFamily="2" charset="0"/>
                <a:cs typeface="+mn-cs"/>
              </a:rPr>
              <a:t>ơ</a:t>
            </a:r>
            <a:r>
              <a:rPr kumimoji="0" lang="en-US" sz="4000" b="1" i="0" u="none" strike="noStrike" kern="1200" cap="all" spc="0" normalizeH="0" baseline="0" noProof="0">
                <a:ln>
                  <a:noFill/>
                </a:ln>
                <a:solidFill>
                  <a:prstClr val="white"/>
                </a:solidFill>
                <a:effectLst/>
                <a:uLnTx/>
                <a:uFillTx/>
                <a:latin typeface="#9Slide04 Playfair Display Blac" panose="00000A00000000000000" pitchFamily="2" charset="0"/>
                <a:ea typeface="#9Slide02 Tieu de dai" panose="02000000000000000000" pitchFamily="2" charset="0"/>
                <a:cs typeface="+mn-cs"/>
              </a:rPr>
              <a:t>n thầy (cô)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all" spc="0" normalizeH="0" baseline="0" noProof="0">
                <a:ln>
                  <a:noFill/>
                </a:ln>
                <a:solidFill>
                  <a:prstClr val="white"/>
                </a:solidFill>
                <a:effectLst/>
                <a:uLnTx/>
                <a:uFillTx/>
                <a:latin typeface="#9Slide04 Playfair Display Blac" panose="00000A00000000000000" pitchFamily="2" charset="0"/>
                <a:ea typeface="#9Slide02 Tieu de dai" panose="02000000000000000000" pitchFamily="2" charset="0"/>
                <a:cs typeface="+mn-cs"/>
              </a:rPr>
              <a:t>đã chú ý lắng nghe</a:t>
            </a:r>
            <a:endParaRPr kumimoji="0" lang="en-US" sz="4000" b="0" i="0" u="none" strike="noStrike" kern="1200" cap="none" spc="0" normalizeH="0" baseline="0" noProof="0">
              <a:ln>
                <a:noFill/>
              </a:ln>
              <a:solidFill>
                <a:prstClr val="white"/>
              </a:solidFill>
              <a:effectLst/>
              <a:uLnTx/>
              <a:uFillTx/>
              <a:latin typeface="#9Slide04 Playfair Display Blac" panose="00000A00000000000000" pitchFamily="2" charset="0"/>
              <a:ea typeface="+mn-ea"/>
              <a:cs typeface="+mn-cs"/>
            </a:endParaRPr>
          </a:p>
        </p:txBody>
      </p:sp>
    </p:spTree>
    <p:extLst>
      <p:ext uri="{BB962C8B-B14F-4D97-AF65-F5344CB8AC3E}">
        <p14:creationId xmlns:p14="http://schemas.microsoft.com/office/powerpoint/2010/main" val="3537724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childTnLst>
                                </p:cTn>
                              </p:par>
                              <p:par>
                                <p:cTn id="9" presetID="9" presetClass="exit" presetSubtype="0" fill="hold" nodeType="withEffect">
                                  <p:stCondLst>
                                    <p:cond delay="250"/>
                                  </p:stCondLst>
                                  <p:childTnLst>
                                    <p:animEffect transition="out" filter="dissolve">
                                      <p:cBhvr>
                                        <p:cTn id="10" dur="1500"/>
                                        <p:tgtEl>
                                          <p:spTgt spid="29"/>
                                        </p:tgtEl>
                                      </p:cBhvr>
                                    </p:animEffect>
                                    <p:set>
                                      <p:cBhvr>
                                        <p:cTn id="11" dur="1" fill="hold">
                                          <p:stCondLst>
                                            <p:cond delay="1499"/>
                                          </p:stCondLst>
                                        </p:cTn>
                                        <p:tgtEl>
                                          <p:spTgt spid="29"/>
                                        </p:tgtEl>
                                        <p:attrNameLst>
                                          <p:attrName>style.visibility</p:attrName>
                                        </p:attrNameLst>
                                      </p:cBhvr>
                                      <p:to>
                                        <p:strVal val="hidden"/>
                                      </p:to>
                                    </p:set>
                                  </p:childTnLst>
                                </p:cTn>
                              </p:par>
                              <p:par>
                                <p:cTn id="12" presetID="6" presetClass="emph" presetSubtype="0" fill="hold" nodeType="withEffect">
                                  <p:stCondLst>
                                    <p:cond delay="250"/>
                                  </p:stCondLst>
                                  <p:childTnLst>
                                    <p:animScale>
                                      <p:cBhvr>
                                        <p:cTn id="13" dur="1500" fill="hold"/>
                                        <p:tgtEl>
                                          <p:spTgt spid="29"/>
                                        </p:tgtEl>
                                      </p:cBhvr>
                                      <p:by x="250000" y="250000"/>
                                    </p:animScale>
                                  </p:childTnLst>
                                </p:cTn>
                              </p:par>
                              <p:par>
                                <p:cTn id="14" presetID="23" presetClass="entr" presetSubtype="16" fill="hold" nodeType="withEffect">
                                  <p:stCondLst>
                                    <p:cond delay="0"/>
                                  </p:stCondLst>
                                  <p:childTnLst>
                                    <p:set>
                                      <p:cBhvr>
                                        <p:cTn id="15" dur="1" fill="hold">
                                          <p:stCondLst>
                                            <p:cond delay="0"/>
                                          </p:stCondLst>
                                        </p:cTn>
                                        <p:tgtEl>
                                          <p:spTgt spid="54"/>
                                        </p:tgtEl>
                                        <p:attrNameLst>
                                          <p:attrName>style.visibility</p:attrName>
                                        </p:attrNameLst>
                                      </p:cBhvr>
                                      <p:to>
                                        <p:strVal val="visible"/>
                                      </p:to>
                                    </p:set>
                                    <p:anim calcmode="lin" valueType="num">
                                      <p:cBhvr>
                                        <p:cTn id="16" dur="500" fill="hold"/>
                                        <p:tgtEl>
                                          <p:spTgt spid="54"/>
                                        </p:tgtEl>
                                        <p:attrNameLst>
                                          <p:attrName>ppt_w</p:attrName>
                                        </p:attrNameLst>
                                      </p:cBhvr>
                                      <p:tavLst>
                                        <p:tav tm="0">
                                          <p:val>
                                            <p:fltVal val="0"/>
                                          </p:val>
                                        </p:tav>
                                        <p:tav tm="100000">
                                          <p:val>
                                            <p:strVal val="#ppt_w"/>
                                          </p:val>
                                        </p:tav>
                                      </p:tavLst>
                                    </p:anim>
                                    <p:anim calcmode="lin" valueType="num">
                                      <p:cBhvr>
                                        <p:cTn id="17" dur="500" fill="hold"/>
                                        <p:tgtEl>
                                          <p:spTgt spid="54"/>
                                        </p:tgtEl>
                                        <p:attrNameLst>
                                          <p:attrName>ppt_h</p:attrName>
                                        </p:attrNameLst>
                                      </p:cBhvr>
                                      <p:tavLst>
                                        <p:tav tm="0">
                                          <p:val>
                                            <p:fltVal val="0"/>
                                          </p:val>
                                        </p:tav>
                                        <p:tav tm="100000">
                                          <p:val>
                                            <p:strVal val="#ppt_h"/>
                                          </p:val>
                                        </p:tav>
                                      </p:tavLst>
                                    </p:anim>
                                  </p:childTnLst>
                                </p:cTn>
                              </p:par>
                              <p:par>
                                <p:cTn id="18" presetID="9" presetClass="exit" presetSubtype="0" fill="hold" nodeType="withEffect">
                                  <p:stCondLst>
                                    <p:cond delay="250"/>
                                  </p:stCondLst>
                                  <p:childTnLst>
                                    <p:animEffect transition="out" filter="dissolve">
                                      <p:cBhvr>
                                        <p:cTn id="19" dur="1500"/>
                                        <p:tgtEl>
                                          <p:spTgt spid="54"/>
                                        </p:tgtEl>
                                      </p:cBhvr>
                                    </p:animEffect>
                                    <p:set>
                                      <p:cBhvr>
                                        <p:cTn id="20" dur="1" fill="hold">
                                          <p:stCondLst>
                                            <p:cond delay="1499"/>
                                          </p:stCondLst>
                                        </p:cTn>
                                        <p:tgtEl>
                                          <p:spTgt spid="54"/>
                                        </p:tgtEl>
                                        <p:attrNameLst>
                                          <p:attrName>style.visibility</p:attrName>
                                        </p:attrNameLst>
                                      </p:cBhvr>
                                      <p:to>
                                        <p:strVal val="hidden"/>
                                      </p:to>
                                    </p:set>
                                  </p:childTnLst>
                                </p:cTn>
                              </p:par>
                              <p:par>
                                <p:cTn id="21" presetID="6" presetClass="emph" presetSubtype="0" fill="hold" nodeType="withEffect">
                                  <p:stCondLst>
                                    <p:cond delay="250"/>
                                  </p:stCondLst>
                                  <p:childTnLst>
                                    <p:animScale>
                                      <p:cBhvr>
                                        <p:cTn id="22" dur="1500" fill="hold"/>
                                        <p:tgtEl>
                                          <p:spTgt spid="54"/>
                                        </p:tgtEl>
                                      </p:cBhvr>
                                      <p:by x="250000" y="250000"/>
                                    </p:animScale>
                                  </p:childTnLst>
                                </p:cTn>
                              </p:par>
                              <p:par>
                                <p:cTn id="23" presetID="23" presetClass="entr" presetSubtype="16" fill="hold" nodeType="withEffect">
                                  <p:stCondLst>
                                    <p:cond delay="0"/>
                                  </p:stCondLst>
                                  <p:childTnLst>
                                    <p:set>
                                      <p:cBhvr>
                                        <p:cTn id="24" dur="1" fill="hold">
                                          <p:stCondLst>
                                            <p:cond delay="0"/>
                                          </p:stCondLst>
                                        </p:cTn>
                                        <p:tgtEl>
                                          <p:spTgt spid="129"/>
                                        </p:tgtEl>
                                        <p:attrNameLst>
                                          <p:attrName>style.visibility</p:attrName>
                                        </p:attrNameLst>
                                      </p:cBhvr>
                                      <p:to>
                                        <p:strVal val="visible"/>
                                      </p:to>
                                    </p:set>
                                    <p:anim calcmode="lin" valueType="num">
                                      <p:cBhvr>
                                        <p:cTn id="25" dur="500" fill="hold"/>
                                        <p:tgtEl>
                                          <p:spTgt spid="129"/>
                                        </p:tgtEl>
                                        <p:attrNameLst>
                                          <p:attrName>ppt_w</p:attrName>
                                        </p:attrNameLst>
                                      </p:cBhvr>
                                      <p:tavLst>
                                        <p:tav tm="0">
                                          <p:val>
                                            <p:fltVal val="0"/>
                                          </p:val>
                                        </p:tav>
                                        <p:tav tm="100000">
                                          <p:val>
                                            <p:strVal val="#ppt_w"/>
                                          </p:val>
                                        </p:tav>
                                      </p:tavLst>
                                    </p:anim>
                                    <p:anim calcmode="lin" valueType="num">
                                      <p:cBhvr>
                                        <p:cTn id="26" dur="500" fill="hold"/>
                                        <p:tgtEl>
                                          <p:spTgt spid="129"/>
                                        </p:tgtEl>
                                        <p:attrNameLst>
                                          <p:attrName>ppt_h</p:attrName>
                                        </p:attrNameLst>
                                      </p:cBhvr>
                                      <p:tavLst>
                                        <p:tav tm="0">
                                          <p:val>
                                            <p:fltVal val="0"/>
                                          </p:val>
                                        </p:tav>
                                        <p:tav tm="100000">
                                          <p:val>
                                            <p:strVal val="#ppt_h"/>
                                          </p:val>
                                        </p:tav>
                                      </p:tavLst>
                                    </p:anim>
                                  </p:childTnLst>
                                </p:cTn>
                              </p:par>
                              <p:par>
                                <p:cTn id="27" presetID="9" presetClass="exit" presetSubtype="0" fill="hold" nodeType="withEffect">
                                  <p:stCondLst>
                                    <p:cond delay="250"/>
                                  </p:stCondLst>
                                  <p:childTnLst>
                                    <p:animEffect transition="out" filter="dissolve">
                                      <p:cBhvr>
                                        <p:cTn id="28" dur="1500"/>
                                        <p:tgtEl>
                                          <p:spTgt spid="129"/>
                                        </p:tgtEl>
                                      </p:cBhvr>
                                    </p:animEffect>
                                    <p:set>
                                      <p:cBhvr>
                                        <p:cTn id="29" dur="1" fill="hold">
                                          <p:stCondLst>
                                            <p:cond delay="1499"/>
                                          </p:stCondLst>
                                        </p:cTn>
                                        <p:tgtEl>
                                          <p:spTgt spid="129"/>
                                        </p:tgtEl>
                                        <p:attrNameLst>
                                          <p:attrName>style.visibility</p:attrName>
                                        </p:attrNameLst>
                                      </p:cBhvr>
                                      <p:to>
                                        <p:strVal val="hidden"/>
                                      </p:to>
                                    </p:set>
                                  </p:childTnLst>
                                </p:cTn>
                              </p:par>
                              <p:par>
                                <p:cTn id="30" presetID="6" presetClass="emph" presetSubtype="0" fill="hold" nodeType="withEffect">
                                  <p:stCondLst>
                                    <p:cond delay="250"/>
                                  </p:stCondLst>
                                  <p:childTnLst>
                                    <p:animScale>
                                      <p:cBhvr>
                                        <p:cTn id="31" dur="1500" fill="hold"/>
                                        <p:tgtEl>
                                          <p:spTgt spid="129"/>
                                        </p:tgtEl>
                                      </p:cBhvr>
                                      <p:by x="250000" y="250000"/>
                                    </p:animScale>
                                  </p:childTnLst>
                                </p:cTn>
                              </p:par>
                              <p:par>
                                <p:cTn id="32" presetID="23" presetClass="entr" presetSubtype="16" fill="hold" nodeType="withEffect">
                                  <p:stCondLst>
                                    <p:cond delay="0"/>
                                  </p:stCondLst>
                                  <p:childTnLst>
                                    <p:set>
                                      <p:cBhvr>
                                        <p:cTn id="33" dur="1" fill="hold">
                                          <p:stCondLst>
                                            <p:cond delay="0"/>
                                          </p:stCondLst>
                                        </p:cTn>
                                        <p:tgtEl>
                                          <p:spTgt spid="92"/>
                                        </p:tgtEl>
                                        <p:attrNameLst>
                                          <p:attrName>style.visibility</p:attrName>
                                        </p:attrNameLst>
                                      </p:cBhvr>
                                      <p:to>
                                        <p:strVal val="visible"/>
                                      </p:to>
                                    </p:set>
                                    <p:anim calcmode="lin" valueType="num">
                                      <p:cBhvr>
                                        <p:cTn id="34" dur="500" fill="hold"/>
                                        <p:tgtEl>
                                          <p:spTgt spid="92"/>
                                        </p:tgtEl>
                                        <p:attrNameLst>
                                          <p:attrName>ppt_w</p:attrName>
                                        </p:attrNameLst>
                                      </p:cBhvr>
                                      <p:tavLst>
                                        <p:tav tm="0">
                                          <p:val>
                                            <p:fltVal val="0"/>
                                          </p:val>
                                        </p:tav>
                                        <p:tav tm="100000">
                                          <p:val>
                                            <p:strVal val="#ppt_w"/>
                                          </p:val>
                                        </p:tav>
                                      </p:tavLst>
                                    </p:anim>
                                    <p:anim calcmode="lin" valueType="num">
                                      <p:cBhvr>
                                        <p:cTn id="35" dur="500" fill="hold"/>
                                        <p:tgtEl>
                                          <p:spTgt spid="92"/>
                                        </p:tgtEl>
                                        <p:attrNameLst>
                                          <p:attrName>ppt_h</p:attrName>
                                        </p:attrNameLst>
                                      </p:cBhvr>
                                      <p:tavLst>
                                        <p:tav tm="0">
                                          <p:val>
                                            <p:fltVal val="0"/>
                                          </p:val>
                                        </p:tav>
                                        <p:tav tm="100000">
                                          <p:val>
                                            <p:strVal val="#ppt_h"/>
                                          </p:val>
                                        </p:tav>
                                      </p:tavLst>
                                    </p:anim>
                                  </p:childTnLst>
                                </p:cTn>
                              </p:par>
                              <p:par>
                                <p:cTn id="36" presetID="9" presetClass="exit" presetSubtype="0" fill="hold" nodeType="withEffect">
                                  <p:stCondLst>
                                    <p:cond delay="250"/>
                                  </p:stCondLst>
                                  <p:childTnLst>
                                    <p:animEffect transition="out" filter="dissolve">
                                      <p:cBhvr>
                                        <p:cTn id="37" dur="1500"/>
                                        <p:tgtEl>
                                          <p:spTgt spid="92"/>
                                        </p:tgtEl>
                                      </p:cBhvr>
                                    </p:animEffect>
                                    <p:set>
                                      <p:cBhvr>
                                        <p:cTn id="38" dur="1" fill="hold">
                                          <p:stCondLst>
                                            <p:cond delay="1499"/>
                                          </p:stCondLst>
                                        </p:cTn>
                                        <p:tgtEl>
                                          <p:spTgt spid="92"/>
                                        </p:tgtEl>
                                        <p:attrNameLst>
                                          <p:attrName>style.visibility</p:attrName>
                                        </p:attrNameLst>
                                      </p:cBhvr>
                                      <p:to>
                                        <p:strVal val="hidden"/>
                                      </p:to>
                                    </p:set>
                                  </p:childTnLst>
                                </p:cTn>
                              </p:par>
                              <p:par>
                                <p:cTn id="39" presetID="6" presetClass="emph" presetSubtype="0" fill="hold" nodeType="withEffect">
                                  <p:stCondLst>
                                    <p:cond delay="250"/>
                                  </p:stCondLst>
                                  <p:childTnLst>
                                    <p:animScale>
                                      <p:cBhvr>
                                        <p:cTn id="40" dur="1500" fill="hold"/>
                                        <p:tgtEl>
                                          <p:spTgt spid="92"/>
                                        </p:tgtEl>
                                      </p:cBhvr>
                                      <p:by x="250000" y="2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Users\MsHue\Documents\GVG -2018\tru_sat_khong_gi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73075"/>
            <a:ext cx="5387975" cy="59102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extBox 1"/>
          <p:cNvSpPr txBox="1"/>
          <p:nvPr/>
        </p:nvSpPr>
        <p:spPr>
          <a:xfrm>
            <a:off x="457200" y="5200650"/>
            <a:ext cx="5387975" cy="1182688"/>
          </a:xfrm>
          <a:prstGeom prst="rect">
            <a:avLst/>
          </a:prstGeom>
          <a:solidFill>
            <a:srgbClr val="000000">
              <a:alpha val="50000"/>
            </a:srgbClr>
          </a:solidFill>
          <a:ln>
            <a:noFill/>
          </a:ln>
        </p:spPr>
        <p:txBody>
          <a:bodyPr wrap="square" rtlCol="0" anchor="ctr">
            <a:noAutofit/>
          </a:bodyPr>
          <a:lstStyle/>
          <a:p>
            <a:pPr lvl="0" algn="ctr" eaLnBrk="0" hangingPunct="0">
              <a:spcAft>
                <a:spcPts val="600"/>
              </a:spcAft>
            </a:pPr>
            <a:r>
              <a:rPr lang="en-US" altLang="vi-VN" sz="3200" b="1" err="1">
                <a:solidFill>
                  <a:srgbClr val="FFFFFF"/>
                </a:solidFill>
                <a:latin typeface="Arial" pitchFamily="34" charset="0"/>
                <a:cs typeface="Arial" pitchFamily="34" charset="0"/>
              </a:rPr>
              <a:t>Cột</a:t>
            </a:r>
            <a:r>
              <a:rPr lang="en-US" altLang="vi-VN" sz="3200" b="1">
                <a:solidFill>
                  <a:srgbClr val="FFFFFF"/>
                </a:solidFill>
                <a:latin typeface="Arial" pitchFamily="34" charset="0"/>
                <a:cs typeface="Arial" pitchFamily="34" charset="0"/>
              </a:rPr>
              <a:t> </a:t>
            </a:r>
            <a:r>
              <a:rPr lang="en-US" altLang="vi-VN" sz="3200" b="1" err="1">
                <a:solidFill>
                  <a:srgbClr val="FFFFFF"/>
                </a:solidFill>
                <a:latin typeface="Arial" pitchFamily="34" charset="0"/>
                <a:cs typeface="Arial" pitchFamily="34" charset="0"/>
              </a:rPr>
              <a:t>sắt</a:t>
            </a:r>
            <a:r>
              <a:rPr lang="en-US" altLang="vi-VN" sz="3200" b="1">
                <a:solidFill>
                  <a:srgbClr val="FFFFFF"/>
                </a:solidFill>
                <a:latin typeface="Arial" pitchFamily="34" charset="0"/>
                <a:cs typeface="Arial" pitchFamily="34" charset="0"/>
              </a:rPr>
              <a:t> Delhi (</a:t>
            </a:r>
            <a:r>
              <a:rPr lang="en-US" altLang="vi-VN" sz="3200" b="1" err="1">
                <a:solidFill>
                  <a:srgbClr val="FFFFFF"/>
                </a:solidFill>
                <a:latin typeface="Arial" pitchFamily="34" charset="0"/>
                <a:cs typeface="Arial" pitchFamily="34" charset="0"/>
              </a:rPr>
              <a:t>Ấn</a:t>
            </a:r>
            <a:r>
              <a:rPr lang="en-US" altLang="vi-VN" sz="3200" b="1">
                <a:solidFill>
                  <a:srgbClr val="FFFFFF"/>
                </a:solidFill>
                <a:latin typeface="Arial" pitchFamily="34" charset="0"/>
                <a:cs typeface="Arial" pitchFamily="34" charset="0"/>
              </a:rPr>
              <a:t> </a:t>
            </a:r>
            <a:r>
              <a:rPr lang="en-US" altLang="vi-VN" sz="3200" b="1" err="1">
                <a:solidFill>
                  <a:srgbClr val="FFFFFF"/>
                </a:solidFill>
                <a:latin typeface="Arial" pitchFamily="34" charset="0"/>
                <a:cs typeface="Arial" pitchFamily="34" charset="0"/>
              </a:rPr>
              <a:t>Độ</a:t>
            </a:r>
            <a:r>
              <a:rPr lang="en-US" altLang="vi-VN" sz="3200" b="1">
                <a:solidFill>
                  <a:srgbClr val="FFFFFF"/>
                </a:solidFill>
                <a:latin typeface="Arial" pitchFamily="34" charset="0"/>
                <a:cs typeface="Arial" pitchFamily="34" charset="0"/>
              </a:rPr>
              <a:t>)</a:t>
            </a:r>
          </a:p>
        </p:txBody>
      </p:sp>
      <p:pic>
        <p:nvPicPr>
          <p:cNvPr id="1028" name="Picture 4" descr="C:\Users\MsHue\Documents\GVG -2018\images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1375" y="473075"/>
            <a:ext cx="5813425" cy="59102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TextBox 12"/>
          <p:cNvSpPr txBox="1"/>
          <p:nvPr/>
        </p:nvSpPr>
        <p:spPr>
          <a:xfrm>
            <a:off x="5921375" y="5200650"/>
            <a:ext cx="5813425" cy="1182688"/>
          </a:xfrm>
          <a:prstGeom prst="rect">
            <a:avLst/>
          </a:prstGeom>
          <a:solidFill>
            <a:srgbClr val="000000">
              <a:alpha val="50000"/>
            </a:srgbClr>
          </a:solidFill>
          <a:ln>
            <a:noFill/>
          </a:ln>
        </p:spPr>
        <p:txBody>
          <a:bodyPr wrap="square" rtlCol="0" anchor="ctr">
            <a:noAutofit/>
          </a:bodyPr>
          <a:lstStyle/>
          <a:p>
            <a:pPr lvl="0" algn="ctr" eaLnBrk="0" hangingPunct="0">
              <a:spcAft>
                <a:spcPts val="600"/>
              </a:spcAft>
            </a:pPr>
            <a:r>
              <a:rPr lang="en-US" altLang="vi-VN" sz="2800" b="1">
                <a:solidFill>
                  <a:srgbClr val="FFFFFF"/>
                </a:solidFill>
                <a:latin typeface="Arial" pitchFamily="34" charset="0"/>
                <a:cs typeface="Arial" pitchFamily="34" charset="0"/>
              </a:rPr>
              <a:t> </a:t>
            </a:r>
            <a:r>
              <a:rPr lang="en-US" altLang="vi-VN" sz="2800" b="1" err="1">
                <a:solidFill>
                  <a:srgbClr val="FFFFFF"/>
                </a:solidFill>
                <a:latin typeface="Arial" pitchFamily="34" charset="0"/>
                <a:cs typeface="Arial" pitchFamily="34" charset="0"/>
              </a:rPr>
              <a:t>Cầu</a:t>
            </a:r>
            <a:r>
              <a:rPr lang="en-US" altLang="vi-VN" sz="2800" b="1">
                <a:solidFill>
                  <a:srgbClr val="FFFFFF"/>
                </a:solidFill>
                <a:latin typeface="Arial" pitchFamily="34" charset="0"/>
                <a:cs typeface="Arial" pitchFamily="34" charset="0"/>
              </a:rPr>
              <a:t> Long </a:t>
            </a:r>
            <a:r>
              <a:rPr lang="en-US" altLang="vi-VN" sz="2800" b="1" err="1">
                <a:solidFill>
                  <a:srgbClr val="FFFFFF"/>
                </a:solidFill>
                <a:latin typeface="Arial" pitchFamily="34" charset="0"/>
                <a:cs typeface="Arial" pitchFamily="34" charset="0"/>
              </a:rPr>
              <a:t>Biên</a:t>
            </a:r>
            <a:r>
              <a:rPr lang="en-US" altLang="vi-VN" sz="2800" b="1">
                <a:solidFill>
                  <a:srgbClr val="FFFFFF"/>
                </a:solidFill>
                <a:latin typeface="Arial" pitchFamily="34" charset="0"/>
                <a:cs typeface="Arial" pitchFamily="34" charset="0"/>
              </a:rPr>
              <a:t> (</a:t>
            </a:r>
            <a:r>
              <a:rPr lang="en-US" altLang="vi-VN" sz="2800" b="1" err="1">
                <a:solidFill>
                  <a:srgbClr val="FFFFFF"/>
                </a:solidFill>
                <a:latin typeface="Arial" pitchFamily="34" charset="0"/>
                <a:cs typeface="Arial" pitchFamily="34" charset="0"/>
              </a:rPr>
              <a:t>Việt</a:t>
            </a:r>
            <a:r>
              <a:rPr lang="en-US" altLang="vi-VN" sz="2800" b="1">
                <a:solidFill>
                  <a:srgbClr val="FFFFFF"/>
                </a:solidFill>
                <a:latin typeface="Arial" pitchFamily="34" charset="0"/>
                <a:cs typeface="Arial" pitchFamily="34" charset="0"/>
              </a:rPr>
              <a:t> Nam)</a:t>
            </a:r>
          </a:p>
        </p:txBody>
      </p:sp>
    </p:spTree>
  </p:cSld>
  <p:clrMapOvr>
    <a:masterClrMapping/>
  </p:clrMapOvr>
  <p:transition spd="med">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322568">
            <a:off x="-285944" y="4758565"/>
            <a:ext cx="3341288" cy="2335175"/>
          </a:xfrm>
          <a:prstGeom prst="rect">
            <a:avLst/>
          </a:prstGeom>
        </p:spPr>
      </p:pic>
      <p:pic>
        <p:nvPicPr>
          <p:cNvPr id="10" name="Picture 9"/>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81696" y="5926153"/>
            <a:ext cx="1416631" cy="780783"/>
          </a:xfrm>
          <a:prstGeom prst="rect">
            <a:avLst/>
          </a:prstGeom>
          <a:scene3d>
            <a:camera prst="orthographicFront"/>
            <a:lightRig rig="threePt" dir="t"/>
          </a:scene3d>
          <a:sp3d>
            <a:bevelT w="114300" prst="hardEdge"/>
          </a:sp3d>
        </p:spPr>
      </p:pic>
      <p:pic>
        <p:nvPicPr>
          <p:cNvPr id="12" name="Picture 11"/>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29105" y="4389116"/>
            <a:ext cx="2162175" cy="2114550"/>
          </a:xfrm>
          <a:prstGeom prst="rect">
            <a:avLst/>
          </a:prstGeom>
        </p:spPr>
      </p:pic>
      <p:pic>
        <p:nvPicPr>
          <p:cNvPr id="13" name="Picture 12"/>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86833" y="5578467"/>
            <a:ext cx="1279533" cy="1279533"/>
          </a:xfrm>
          <a:prstGeom prst="rect">
            <a:avLst/>
          </a:prstGeom>
        </p:spPr>
      </p:pic>
      <p:pic>
        <p:nvPicPr>
          <p:cNvPr id="14" name="Picture 13"/>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216148" y="4448812"/>
            <a:ext cx="1774962" cy="1957435"/>
          </a:xfrm>
          <a:prstGeom prst="rect">
            <a:avLst/>
          </a:prstGeom>
        </p:spPr>
      </p:pic>
      <p:pic>
        <p:nvPicPr>
          <p:cNvPr id="15" name="Picture 14"/>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26273" y="2632145"/>
            <a:ext cx="2348346" cy="2636352"/>
          </a:xfrm>
          <a:prstGeom prst="rect">
            <a:avLst/>
          </a:prstGeom>
        </p:spPr>
      </p:pic>
      <p:pic>
        <p:nvPicPr>
          <p:cNvPr id="16" name="Picture 15"/>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7242" y="3675106"/>
            <a:ext cx="2550033" cy="1428019"/>
          </a:xfrm>
          <a:prstGeom prst="rect">
            <a:avLst/>
          </a:prstGeom>
        </p:spPr>
      </p:pic>
      <p:pic>
        <p:nvPicPr>
          <p:cNvPr id="17" name="Picture 16"/>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91017" y="5953193"/>
            <a:ext cx="600423" cy="530080"/>
          </a:xfrm>
          <a:prstGeom prst="rect">
            <a:avLst/>
          </a:prstGeom>
        </p:spPr>
      </p:pic>
      <p:pic>
        <p:nvPicPr>
          <p:cNvPr id="18" name="Picture 17"/>
          <p:cNvPicPr>
            <a:picLocks noChangeAspect="1"/>
          </p:cNvPicPr>
          <p:nvPr/>
        </p:nvPicPr>
        <p:blipFill>
          <a:blip r:embed="rId11">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7802012" y="1766455"/>
            <a:ext cx="1196253" cy="1196253"/>
          </a:xfrm>
          <a:prstGeom prst="rect">
            <a:avLst/>
          </a:prstGeom>
        </p:spPr>
      </p:pic>
      <p:pic>
        <p:nvPicPr>
          <p:cNvPr id="19" name="Picture 18"/>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92430" y="3950321"/>
            <a:ext cx="1213004" cy="877590"/>
          </a:xfrm>
          <a:prstGeom prst="rect">
            <a:avLst/>
          </a:prstGeom>
        </p:spPr>
      </p:pic>
      <p:pic>
        <p:nvPicPr>
          <p:cNvPr id="20" name="Picture 19"/>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24962" y="1766455"/>
            <a:ext cx="1366478" cy="1460935"/>
          </a:xfrm>
          <a:prstGeom prst="rect">
            <a:avLst/>
          </a:prstGeom>
        </p:spPr>
      </p:pic>
      <p:pic>
        <p:nvPicPr>
          <p:cNvPr id="21" name="Picture 20"/>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1508" y="0"/>
            <a:ext cx="1592086" cy="1502488"/>
          </a:xfrm>
          <a:prstGeom prst="rect">
            <a:avLst/>
          </a:prstGeom>
        </p:spPr>
      </p:pic>
      <p:sp>
        <p:nvSpPr>
          <p:cNvPr id="22" name="Rectangle 11"/>
          <p:cNvSpPr txBox="1">
            <a:spLocks noChangeArrowheads="1"/>
          </p:cNvSpPr>
          <p:nvPr/>
        </p:nvSpPr>
        <p:spPr>
          <a:xfrm>
            <a:off x="2590397" y="214687"/>
            <a:ext cx="8199228" cy="1392420"/>
          </a:xfrm>
          <a:prstGeom prst="rect">
            <a:avLst/>
          </a:prstGeom>
        </p:spPr>
        <p:txBody>
          <a:bodyPr/>
          <a:lstStyle>
            <a:defPPr>
              <a:defRPr lang="en-US"/>
            </a:defPPr>
            <a:lvl1pPr marL="711200" indent="-711200" defTabSz="914400">
              <a:lnSpc>
                <a:spcPct val="150000"/>
              </a:lnSpc>
              <a:spcBef>
                <a:spcPts val="1800"/>
              </a:spcBef>
              <a:buFontTx/>
              <a:buNone/>
              <a:defRPr sz="4000" b="1">
                <a:solidFill>
                  <a:srgbClr val="0000FF"/>
                </a:solidFill>
                <a:latin typeface="UTM Gille Classic" panose="02040603050506020204" pitchFamily="18" charset="0"/>
              </a:defRPr>
            </a:lvl1pPr>
            <a:lvl2pPr marL="740664" indent="-283464" defTabSz="914400">
              <a:lnSpc>
                <a:spcPct val="100000"/>
              </a:lnSpc>
              <a:spcBef>
                <a:spcPts val="1200"/>
              </a:spcBef>
              <a:buFont typeface="Arial" panose="020B0604020202020204" pitchFamily="34" charset="0"/>
              <a:buChar char="•"/>
              <a:defRPr sz="2000"/>
            </a:lvl2pPr>
            <a:lvl3pPr marL="1143000" indent="-228600" defTabSz="914400">
              <a:lnSpc>
                <a:spcPct val="100000"/>
              </a:lnSpc>
              <a:spcBef>
                <a:spcPts val="800"/>
              </a:spcBef>
              <a:buFont typeface="Arial" panose="020B0604020202020204" pitchFamily="34" charset="0"/>
              <a:buChar char="•"/>
            </a:lvl3pPr>
            <a:lvl4pPr marL="1600200" indent="-228600" defTabSz="914400">
              <a:lnSpc>
                <a:spcPct val="100000"/>
              </a:lnSpc>
              <a:spcBef>
                <a:spcPts val="600"/>
              </a:spcBef>
              <a:buFont typeface="Arial" panose="020B0604020202020204" pitchFamily="34" charset="0"/>
              <a:buChar char="•"/>
              <a:defRPr sz="1600"/>
            </a:lvl4pPr>
            <a:lvl5pPr marL="2057400" indent="-228600" defTabSz="914400">
              <a:lnSpc>
                <a:spcPct val="100000"/>
              </a:lnSpc>
              <a:spcBef>
                <a:spcPts val="600"/>
              </a:spcBef>
              <a:buFont typeface="Arial" panose="020B0604020202020204" pitchFamily="34" charset="0"/>
              <a:buChar char="•"/>
              <a:defRPr sz="1600"/>
            </a:lvl5pPr>
            <a:lvl6pPr marL="2514600" indent="-228600" defTabSz="914400">
              <a:lnSpc>
                <a:spcPct val="90000"/>
              </a:lnSpc>
              <a:spcBef>
                <a:spcPts val="600"/>
              </a:spcBef>
              <a:buFont typeface="Arial" panose="020B0604020202020204" pitchFamily="34" charset="0"/>
              <a:buChar char="•"/>
              <a:defRPr sz="1600"/>
            </a:lvl6pPr>
            <a:lvl7pPr marL="2971800" indent="-228600" defTabSz="914400">
              <a:lnSpc>
                <a:spcPct val="90000"/>
              </a:lnSpc>
              <a:spcBef>
                <a:spcPts val="600"/>
              </a:spcBef>
              <a:buFont typeface="Arial" panose="020B0604020202020204" pitchFamily="34" charset="0"/>
              <a:buChar char="•"/>
              <a:defRPr sz="1600"/>
            </a:lvl7pPr>
            <a:lvl8pPr marL="3429000" indent="-228600" defTabSz="914400">
              <a:lnSpc>
                <a:spcPct val="90000"/>
              </a:lnSpc>
              <a:spcBef>
                <a:spcPts val="600"/>
              </a:spcBef>
              <a:buFont typeface="Arial" panose="020B0604020202020204" pitchFamily="34" charset="0"/>
              <a:buChar char="•"/>
              <a:defRPr sz="1600" baseline="0"/>
            </a:lvl8pPr>
            <a:lvl9pPr marL="3886200" indent="-228600" defTabSz="914400">
              <a:lnSpc>
                <a:spcPct val="90000"/>
              </a:lnSpc>
              <a:spcBef>
                <a:spcPts val="600"/>
              </a:spcBef>
              <a:buFont typeface="Arial" panose="020B0604020202020204" pitchFamily="34" charset="0"/>
              <a:buChar char="•"/>
              <a:defRPr sz="1600" baseline="0"/>
            </a:lvl9pPr>
          </a:lstStyle>
          <a:p>
            <a:pPr marL="0" indent="0" algn="ctr">
              <a:lnSpc>
                <a:spcPct val="100000"/>
              </a:lnSpc>
            </a:pPr>
            <a:r>
              <a:rPr lang="en-US" altLang="en-US" sz="3600">
                <a:latin typeface="Arial" panose="020B0604020202020204" pitchFamily="34" charset="0"/>
                <a:cs typeface="Arial" panose="020B0604020202020204" pitchFamily="34" charset="0"/>
              </a:rPr>
              <a:t>Điều gì sẽ xảy ra nếu SẮT hoàn toàn biến mất khỏi cuộc sống chúng ta? </a:t>
            </a:r>
          </a:p>
        </p:txBody>
      </p:sp>
    </p:spTree>
    <p:extLst>
      <p:ext uri="{BB962C8B-B14F-4D97-AF65-F5344CB8AC3E}">
        <p14:creationId xmlns:p14="http://schemas.microsoft.com/office/powerpoint/2010/main" val="2048868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checkerboard(across)">
                                      <p:cBhvr>
                                        <p:cTn id="7"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1"/>
          <p:cNvSpPr txBox="1">
            <a:spLocks noChangeArrowheads="1"/>
          </p:cNvSpPr>
          <p:nvPr/>
        </p:nvSpPr>
        <p:spPr>
          <a:xfrm>
            <a:off x="0" y="0"/>
            <a:ext cx="12192000" cy="665018"/>
          </a:xfrm>
          <a:prstGeom prst="rect">
            <a:avLst/>
          </a:prstGeom>
          <a:solidFill>
            <a:schemeClr val="tx1"/>
          </a:solidFill>
        </p:spPr>
        <p:txBody>
          <a:bodyPr/>
          <a:lstStyle>
            <a:defPPr>
              <a:defRPr lang="en-US"/>
            </a:defPPr>
            <a:lvl1pPr marL="711200" indent="-711200" defTabSz="914400">
              <a:lnSpc>
                <a:spcPct val="150000"/>
              </a:lnSpc>
              <a:spcBef>
                <a:spcPts val="1800"/>
              </a:spcBef>
              <a:buFontTx/>
              <a:buNone/>
              <a:defRPr sz="4000" b="1">
                <a:solidFill>
                  <a:srgbClr val="0000FF"/>
                </a:solidFill>
                <a:latin typeface="UTM Gille Classic" panose="02040603050506020204" pitchFamily="18" charset="0"/>
              </a:defRPr>
            </a:lvl1pPr>
            <a:lvl2pPr marL="740664" indent="-283464" defTabSz="914400">
              <a:lnSpc>
                <a:spcPct val="100000"/>
              </a:lnSpc>
              <a:spcBef>
                <a:spcPts val="1200"/>
              </a:spcBef>
              <a:buFont typeface="Arial" panose="020B0604020202020204" pitchFamily="34" charset="0"/>
              <a:buChar char="•"/>
              <a:defRPr sz="2000"/>
            </a:lvl2pPr>
            <a:lvl3pPr marL="1143000" indent="-228600" defTabSz="914400">
              <a:lnSpc>
                <a:spcPct val="100000"/>
              </a:lnSpc>
              <a:spcBef>
                <a:spcPts val="800"/>
              </a:spcBef>
              <a:buFont typeface="Arial" panose="020B0604020202020204" pitchFamily="34" charset="0"/>
              <a:buChar char="•"/>
            </a:lvl3pPr>
            <a:lvl4pPr marL="1600200" indent="-228600" defTabSz="914400">
              <a:lnSpc>
                <a:spcPct val="100000"/>
              </a:lnSpc>
              <a:spcBef>
                <a:spcPts val="600"/>
              </a:spcBef>
              <a:buFont typeface="Arial" panose="020B0604020202020204" pitchFamily="34" charset="0"/>
              <a:buChar char="•"/>
              <a:defRPr sz="1600"/>
            </a:lvl4pPr>
            <a:lvl5pPr marL="2057400" indent="-228600" defTabSz="914400">
              <a:lnSpc>
                <a:spcPct val="100000"/>
              </a:lnSpc>
              <a:spcBef>
                <a:spcPts val="600"/>
              </a:spcBef>
              <a:buFont typeface="Arial" panose="020B0604020202020204" pitchFamily="34" charset="0"/>
              <a:buChar char="•"/>
              <a:defRPr sz="1600"/>
            </a:lvl5pPr>
            <a:lvl6pPr marL="2514600" indent="-228600" defTabSz="914400">
              <a:lnSpc>
                <a:spcPct val="90000"/>
              </a:lnSpc>
              <a:spcBef>
                <a:spcPts val="600"/>
              </a:spcBef>
              <a:buFont typeface="Arial" panose="020B0604020202020204" pitchFamily="34" charset="0"/>
              <a:buChar char="•"/>
              <a:defRPr sz="1600"/>
            </a:lvl6pPr>
            <a:lvl7pPr marL="2971800" indent="-228600" defTabSz="914400">
              <a:lnSpc>
                <a:spcPct val="90000"/>
              </a:lnSpc>
              <a:spcBef>
                <a:spcPts val="600"/>
              </a:spcBef>
              <a:buFont typeface="Arial" panose="020B0604020202020204" pitchFamily="34" charset="0"/>
              <a:buChar char="•"/>
              <a:defRPr sz="1600"/>
            </a:lvl7pPr>
            <a:lvl8pPr marL="3429000" indent="-228600" defTabSz="914400">
              <a:lnSpc>
                <a:spcPct val="90000"/>
              </a:lnSpc>
              <a:spcBef>
                <a:spcPts val="600"/>
              </a:spcBef>
              <a:buFont typeface="Arial" panose="020B0604020202020204" pitchFamily="34" charset="0"/>
              <a:buChar char="•"/>
              <a:defRPr sz="1600" baseline="0"/>
            </a:lvl8pPr>
            <a:lvl9pPr marL="3886200" indent="-228600" defTabSz="914400">
              <a:lnSpc>
                <a:spcPct val="90000"/>
              </a:lnSpc>
              <a:spcBef>
                <a:spcPts val="600"/>
              </a:spcBef>
              <a:buFont typeface="Arial" panose="020B0604020202020204" pitchFamily="34" charset="0"/>
              <a:buChar char="•"/>
              <a:defRPr sz="1600" baseline="0"/>
            </a:lvl9pPr>
          </a:lstStyle>
          <a:p>
            <a:pPr marL="0" indent="0" algn="ctr">
              <a:lnSpc>
                <a:spcPct val="100000"/>
              </a:lnSpc>
            </a:pPr>
            <a:r>
              <a:rPr lang="en-US" altLang="en-US" sz="3600">
                <a:solidFill>
                  <a:schemeClr val="bg1"/>
                </a:solidFill>
                <a:latin typeface="Arial" panose="020B0604020202020204" pitchFamily="34" charset="0"/>
                <a:cs typeface="Arial" panose="020B0604020202020204" pitchFamily="34" charset="0"/>
              </a:rPr>
              <a:t>SỰ SỐNG SẼ DIỆT VONG</a:t>
            </a:r>
          </a:p>
        </p:txBody>
      </p:sp>
      <p:graphicFrame>
        <p:nvGraphicFramePr>
          <p:cNvPr id="4" name="Diagram 3"/>
          <p:cNvGraphicFramePr/>
          <p:nvPr>
            <p:extLst>
              <p:ext uri="{D42A27DB-BD31-4B8C-83A1-F6EECF244321}">
                <p14:modId xmlns:p14="http://schemas.microsoft.com/office/powerpoint/2010/main" val="2872029686"/>
              </p:ext>
            </p:extLst>
          </p:nvPr>
        </p:nvGraphicFramePr>
        <p:xfrm>
          <a:off x="203199" y="1052175"/>
          <a:ext cx="9314874"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p:cNvPicPr>
            <a:picLocks noChangeAspect="1"/>
          </p:cNvPicPr>
          <p:nvPr/>
        </p:nvPicPr>
        <p:blipFill>
          <a:blip r:embed="rId8">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rot="19683500">
            <a:off x="8684889" y="-33039"/>
            <a:ext cx="3555551" cy="3571424"/>
          </a:xfrm>
          <a:prstGeom prst="rect">
            <a:avLst/>
          </a:prstGeom>
        </p:spPr>
      </p:pic>
      <p:sp>
        <p:nvSpPr>
          <p:cNvPr id="10" name="Rectangle 9"/>
          <p:cNvSpPr/>
          <p:nvPr/>
        </p:nvSpPr>
        <p:spPr>
          <a:xfrm>
            <a:off x="9631889" y="1072890"/>
            <a:ext cx="1754006" cy="1446550"/>
          </a:xfrm>
          <a:prstGeom prst="rect">
            <a:avLst/>
          </a:prstGeom>
          <a:noFill/>
        </p:spPr>
        <p:txBody>
          <a:bodyPr wrap="none" lIns="91440" tIns="45720" rIns="91440" bIns="45720">
            <a:spAutoFit/>
          </a:bodyPr>
          <a:lstStyle/>
          <a:p>
            <a:pPr algn="ctr"/>
            <a:r>
              <a:rPr lang="en-US" sz="440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3 gam</a:t>
            </a:r>
          </a:p>
          <a:p>
            <a:pPr algn="ctr"/>
            <a:r>
              <a:rPr lang="en-US" sz="440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Fe</a:t>
            </a:r>
          </a:p>
        </p:txBody>
      </p:sp>
      <p:pic>
        <p:nvPicPr>
          <p:cNvPr id="12" name="Picture 11"/>
          <p:cNvPicPr>
            <a:picLocks noChangeAspect="1"/>
          </p:cNvPicPr>
          <p:nvPr/>
        </p:nvPicPr>
        <p:blipFill>
          <a:blip r:embed="rId8">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rot="929445">
            <a:off x="9996615" y="3185965"/>
            <a:ext cx="2599789" cy="2611395"/>
          </a:xfrm>
          <a:prstGeom prst="rect">
            <a:avLst/>
          </a:prstGeom>
        </p:spPr>
      </p:pic>
    </p:spTree>
    <p:extLst>
      <p:ext uri="{BB962C8B-B14F-4D97-AF65-F5344CB8AC3E}">
        <p14:creationId xmlns:p14="http://schemas.microsoft.com/office/powerpoint/2010/main" val="3300840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8" presetClass="emph" presetSubtype="0" repeatCount="indefinite" fill="hold" nodeType="withEffect">
                                  <p:stCondLst>
                                    <p:cond delay="0"/>
                                  </p:stCondLst>
                                  <p:childTnLst>
                                    <p:animRot by="-21600000">
                                      <p:cBhvr>
                                        <p:cTn id="9" dur="5000" fill="hold"/>
                                        <p:tgtEl>
                                          <p:spTgt spid="9"/>
                                        </p:tgtEl>
                                        <p:attrNameLst>
                                          <p:attrName>r</p:attrName>
                                        </p:attrNameLst>
                                      </p:cBhvr>
                                    </p:animRot>
                                  </p:childTnLst>
                                </p:cTn>
                              </p:par>
                              <p:par>
                                <p:cTn id="10" presetID="8" presetClass="emph" presetSubtype="0" repeatCount="indefinite" fill="hold" nodeType="withEffect">
                                  <p:stCondLst>
                                    <p:cond delay="0"/>
                                  </p:stCondLst>
                                  <p:childTnLst>
                                    <p:animRot by="21600000">
                                      <p:cBhvr>
                                        <p:cTn id="11" dur="5000" fill="hold"/>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17BAF15-0CEB-46A2-8BC8-EEBF46865FBB}"/>
              </a:ext>
            </a:extLst>
          </p:cNvPr>
          <p:cNvSpPr/>
          <p:nvPr/>
        </p:nvSpPr>
        <p:spPr>
          <a:xfrm>
            <a:off x="2292626" y="3270660"/>
            <a:ext cx="7413299" cy="8309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ED10B83-E86A-4AF4-AB4B-BC644961021B}"/>
              </a:ext>
            </a:extLst>
          </p:cNvPr>
          <p:cNvSpPr txBox="1"/>
          <p:nvPr/>
        </p:nvSpPr>
        <p:spPr>
          <a:xfrm>
            <a:off x="346797" y="460861"/>
            <a:ext cx="11307336" cy="118487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a:t>
            </a:r>
            <a:r>
              <a:rPr kumimoji="0" lang="vi-VN" sz="5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IẾT 25 - </a:t>
            </a:r>
            <a:r>
              <a:rPr kumimoji="0" lang="en-US" sz="5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BÀI 19: SẮT</a:t>
            </a:r>
          </a:p>
        </p:txBody>
      </p:sp>
      <p:sp>
        <p:nvSpPr>
          <p:cNvPr id="5" name="TextBox 4">
            <a:extLst>
              <a:ext uri="{FF2B5EF4-FFF2-40B4-BE49-F238E27FC236}">
                <a16:creationId xmlns:a16="http://schemas.microsoft.com/office/drawing/2014/main" id="{8807933D-6776-4EA2-AE64-8EE5D9048D60}"/>
              </a:ext>
            </a:extLst>
          </p:cNvPr>
          <p:cNvSpPr txBox="1"/>
          <p:nvPr/>
        </p:nvSpPr>
        <p:spPr>
          <a:xfrm>
            <a:off x="2389350" y="3270659"/>
            <a:ext cx="751002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 TÍNH</a:t>
            </a:r>
            <a:r>
              <a:rPr kumimoji="0" lang="en-US" sz="48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CHẤT VẬT LÍ</a:t>
            </a:r>
            <a:endParaRPr kumimoji="0" lang="en-US" sz="4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112175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42570" y="278765"/>
            <a:ext cx="4005580" cy="654685"/>
          </a:xfrm>
        </p:spPr>
        <p:txBody>
          <a:bodyPr>
            <a:normAutofit fontScale="90000"/>
          </a:bodyPr>
          <a:lstStyle/>
          <a:p>
            <a:r>
              <a:rPr lang="en-US" sz="4000" b="1" dirty="0">
                <a:solidFill>
                  <a:srgbClr val="FFFF00"/>
                </a:solidFill>
                <a:latin typeface="Arial" panose="020B0604020202020204" pitchFamily="34" charset="0"/>
                <a:cs typeface="Arial" panose="020B0604020202020204" pitchFamily="34" charset="0"/>
              </a:rPr>
              <a:t>I. </a:t>
            </a:r>
            <a:r>
              <a:rPr lang="en-US" sz="4000" b="1" dirty="0" err="1">
                <a:solidFill>
                  <a:srgbClr val="FFFF00"/>
                </a:solidFill>
                <a:latin typeface="Arial" panose="020B0604020202020204" pitchFamily="34" charset="0"/>
                <a:cs typeface="Arial" panose="020B0604020202020204" pitchFamily="34" charset="0"/>
              </a:rPr>
              <a:t>Tính</a:t>
            </a:r>
            <a:r>
              <a:rPr lang="en-US" sz="4000" b="1" dirty="0">
                <a:solidFill>
                  <a:srgbClr val="FFFF00"/>
                </a:solidFill>
                <a:latin typeface="Arial" panose="020B0604020202020204" pitchFamily="34" charset="0"/>
                <a:cs typeface="Arial" panose="020B0604020202020204" pitchFamily="34" charset="0"/>
              </a:rPr>
              <a:t> </a:t>
            </a:r>
            <a:r>
              <a:rPr lang="en-US" sz="4000" b="1" dirty="0" err="1">
                <a:solidFill>
                  <a:srgbClr val="FFFF00"/>
                </a:solidFill>
                <a:latin typeface="Arial" panose="020B0604020202020204" pitchFamily="34" charset="0"/>
                <a:cs typeface="Arial" panose="020B0604020202020204" pitchFamily="34" charset="0"/>
              </a:rPr>
              <a:t>chất</a:t>
            </a:r>
            <a:r>
              <a:rPr lang="en-US" sz="4000" b="1" dirty="0">
                <a:solidFill>
                  <a:srgbClr val="FFFF00"/>
                </a:solidFill>
                <a:latin typeface="Arial" panose="020B0604020202020204" pitchFamily="34" charset="0"/>
                <a:cs typeface="Arial" panose="020B0604020202020204" pitchFamily="34" charset="0"/>
              </a:rPr>
              <a:t> </a:t>
            </a:r>
            <a:r>
              <a:rPr lang="en-US" sz="4000" b="1" dirty="0" err="1">
                <a:solidFill>
                  <a:srgbClr val="FFFF00"/>
                </a:solidFill>
                <a:latin typeface="Arial" panose="020B0604020202020204" pitchFamily="34" charset="0"/>
                <a:cs typeface="Arial" panose="020B0604020202020204" pitchFamily="34" charset="0"/>
              </a:rPr>
              <a:t>vật</a:t>
            </a:r>
            <a:r>
              <a:rPr lang="en-US" sz="4000" b="1" dirty="0">
                <a:solidFill>
                  <a:srgbClr val="FFFF00"/>
                </a:solidFill>
                <a:latin typeface="Arial" panose="020B0604020202020204" pitchFamily="34" charset="0"/>
                <a:cs typeface="Arial" panose="020B0604020202020204" pitchFamily="34" charset="0"/>
              </a:rPr>
              <a:t> </a:t>
            </a:r>
            <a:r>
              <a:rPr lang="en-US" sz="4000" b="1" dirty="0" err="1">
                <a:solidFill>
                  <a:srgbClr val="FFFF00"/>
                </a:solidFill>
                <a:latin typeface="Arial" panose="020B0604020202020204" pitchFamily="34" charset="0"/>
                <a:cs typeface="Arial" panose="020B0604020202020204" pitchFamily="34" charset="0"/>
              </a:rPr>
              <a:t>lí</a:t>
            </a:r>
            <a:endParaRPr lang="en-US" sz="4000" b="1" dirty="0">
              <a:solidFill>
                <a:srgbClr val="FFFF00"/>
              </a:solidFill>
              <a:latin typeface="Arial" panose="020B0604020202020204" pitchFamily="34" charset="0"/>
              <a:cs typeface="Arial" panose="020B0604020202020204" pitchFamily="34" charset="0"/>
            </a:endParaRPr>
          </a:p>
        </p:txBody>
      </p:sp>
      <p:sp>
        <p:nvSpPr>
          <p:cNvPr id="5" name="Text Box 4"/>
          <p:cNvSpPr txBox="1"/>
          <p:nvPr/>
        </p:nvSpPr>
        <p:spPr>
          <a:xfrm>
            <a:off x="2160269" y="4344412"/>
            <a:ext cx="7871461" cy="2062103"/>
          </a:xfrm>
          <a:prstGeom prst="rect">
            <a:avLst/>
          </a:prstGeom>
          <a:noFill/>
          <a:ln>
            <a:solidFill>
              <a:srgbClr val="C00000"/>
            </a:solidFill>
          </a:ln>
        </p:spPr>
        <p:txBody>
          <a:bodyPr wrap="square" rtlCol="0">
            <a:spAutoFit/>
          </a:bodyPr>
          <a:lstStyle/>
          <a:p>
            <a:r>
              <a:rPr lang="en-US" sz="3200" b="1" dirty="0">
                <a:solidFill>
                  <a:schemeClr val="bg1"/>
                </a:solidFill>
                <a:latin typeface="Arial" panose="020B0604020202020204" pitchFamily="34" charset="0"/>
                <a:cs typeface="Arial" panose="020B0604020202020204" pitchFamily="34" charset="0"/>
                <a:sym typeface="Wingdings" panose="05000000000000000000" charset="0"/>
              </a:rPr>
              <a:t> - </a:t>
            </a:r>
            <a:r>
              <a:rPr lang="en-US" sz="3200" b="1" dirty="0" err="1">
                <a:solidFill>
                  <a:schemeClr val="bg1"/>
                </a:solidFill>
                <a:latin typeface="Arial" panose="020B0604020202020204" pitchFamily="34" charset="0"/>
                <a:cs typeface="Arial" panose="020B0604020202020204" pitchFamily="34" charset="0"/>
              </a:rPr>
              <a:t>Sắt</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là</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kim</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loại</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màu</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trắng</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hơi</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xám</a:t>
            </a:r>
            <a:endParaRPr lang="en-US" sz="3200" b="1" dirty="0">
              <a:solidFill>
                <a:schemeClr val="bg1"/>
              </a:solidFill>
              <a:latin typeface="Arial" panose="020B0604020202020204" pitchFamily="34" charset="0"/>
              <a:cs typeface="Arial" panose="020B0604020202020204" pitchFamily="34" charset="0"/>
            </a:endParaRPr>
          </a:p>
          <a:p>
            <a:r>
              <a:rPr lang="en-US" sz="3200" b="1" dirty="0">
                <a:solidFill>
                  <a:schemeClr val="bg1"/>
                </a:solidFill>
                <a:latin typeface="Arial" panose="020B0604020202020204" pitchFamily="34" charset="0"/>
                <a:cs typeface="Arial" panose="020B0604020202020204" pitchFamily="34" charset="0"/>
              </a:rPr>
              <a:t> - </a:t>
            </a:r>
            <a:r>
              <a:rPr lang="en-US" sz="3200" b="1" dirty="0" err="1">
                <a:solidFill>
                  <a:schemeClr val="bg1"/>
                </a:solidFill>
                <a:latin typeface="Arial" panose="020B0604020202020204" pitchFamily="34" charset="0"/>
                <a:cs typeface="Arial" panose="020B0604020202020204" pitchFamily="34" charset="0"/>
              </a:rPr>
              <a:t>Dẫn</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điện</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dẫn</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nhiệt</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tốt</a:t>
            </a:r>
            <a:endParaRPr lang="en-US" sz="3200" b="1" dirty="0">
              <a:solidFill>
                <a:schemeClr val="bg1"/>
              </a:solidFill>
              <a:latin typeface="Arial" panose="020B0604020202020204" pitchFamily="34" charset="0"/>
              <a:cs typeface="Arial" panose="020B0604020202020204" pitchFamily="34" charset="0"/>
            </a:endParaRPr>
          </a:p>
          <a:p>
            <a:r>
              <a:rPr lang="en-US" sz="3200" b="1" dirty="0">
                <a:solidFill>
                  <a:schemeClr val="bg1"/>
                </a:solidFill>
                <a:latin typeface="Arial" panose="020B0604020202020204" pitchFamily="34" charset="0"/>
                <a:cs typeface="Arial" panose="020B0604020202020204" pitchFamily="34" charset="0"/>
              </a:rPr>
              <a:t> - </a:t>
            </a:r>
            <a:r>
              <a:rPr lang="en-US" sz="3200" b="1" dirty="0" err="1">
                <a:solidFill>
                  <a:schemeClr val="bg1"/>
                </a:solidFill>
                <a:latin typeface="Arial" panose="020B0604020202020204" pitchFamily="34" charset="0"/>
                <a:cs typeface="Arial" panose="020B0604020202020204" pitchFamily="34" charset="0"/>
              </a:rPr>
              <a:t>Là</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kim</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loại</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nặng</a:t>
            </a:r>
            <a:r>
              <a:rPr lang="en-US" sz="3200" b="1" dirty="0">
                <a:solidFill>
                  <a:schemeClr val="bg1"/>
                </a:solidFill>
                <a:latin typeface="Arial" panose="020B0604020202020204" pitchFamily="34" charset="0"/>
                <a:cs typeface="Arial" panose="020B0604020202020204" pitchFamily="34" charset="0"/>
              </a:rPr>
              <a:t> (D = 7,86 g/cm</a:t>
            </a:r>
            <a:r>
              <a:rPr lang="en-US" sz="3200" b="1" baseline="30000" dirty="0">
                <a:solidFill>
                  <a:schemeClr val="bg1"/>
                </a:solidFill>
                <a:latin typeface="Arial" panose="020B0604020202020204" pitchFamily="34" charset="0"/>
                <a:cs typeface="Arial" panose="020B0604020202020204" pitchFamily="34" charset="0"/>
              </a:rPr>
              <a:t>3</a:t>
            </a:r>
            <a:r>
              <a:rPr lang="en-US" sz="3200" b="1" dirty="0">
                <a:solidFill>
                  <a:schemeClr val="bg1"/>
                </a:solidFill>
                <a:latin typeface="Arial" panose="020B0604020202020204" pitchFamily="34" charset="0"/>
                <a:cs typeface="Arial" panose="020B0604020202020204" pitchFamily="34" charset="0"/>
              </a:rPr>
              <a:t>)</a:t>
            </a:r>
          </a:p>
          <a:p>
            <a:r>
              <a:rPr lang="en-US" sz="3200" b="1" dirty="0">
                <a:solidFill>
                  <a:schemeClr val="bg1"/>
                </a:solidFill>
                <a:latin typeface="Arial" panose="020B0604020202020204" pitchFamily="34" charset="0"/>
                <a:cs typeface="Arial" panose="020B0604020202020204" pitchFamily="34" charset="0"/>
              </a:rPr>
              <a:t> - </a:t>
            </a:r>
            <a:r>
              <a:rPr lang="en-US" sz="3200" b="1" dirty="0" err="1">
                <a:solidFill>
                  <a:schemeClr val="bg1"/>
                </a:solidFill>
                <a:latin typeface="Arial" panose="020B0604020202020204" pitchFamily="34" charset="0"/>
                <a:cs typeface="Arial" panose="020B0604020202020204" pitchFamily="34" charset="0"/>
              </a:rPr>
              <a:t>Có</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tính</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nhiễm</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từ</a:t>
            </a:r>
            <a:endParaRPr lang="en-US" sz="3200" b="1" dirty="0">
              <a:solidFill>
                <a:schemeClr val="bg1"/>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a:xfrm>
            <a:off x="9370060" y="6406515"/>
            <a:ext cx="2743200" cy="365125"/>
          </a:xfrm>
        </p:spPr>
        <p:txBody>
          <a:bodyPr/>
          <a:lstStyle/>
          <a:p>
            <a:fld id="{B3561BA9-CDCF-4958-B8AB-66F3BF063E13}" type="slidenum">
              <a:rPr lang="en-US" sz="1600" smtClean="0">
                <a:latin typeface="Times New Roman" panose="02020603050405020304" charset="0"/>
                <a:cs typeface="Times New Roman" panose="02020603050405020304" charset="0"/>
              </a:rPr>
              <a:t>8</a:t>
            </a:fld>
            <a:endParaRPr lang="en-US" sz="1600">
              <a:latin typeface="Times New Roman" panose="02020603050405020304" charset="0"/>
              <a:cs typeface="Times New Roman" panose="02020603050405020304" charset="0"/>
            </a:endParaRPr>
          </a:p>
        </p:txBody>
      </p:sp>
      <p:pic>
        <p:nvPicPr>
          <p:cNvPr id="6" name="Picture 5" descr="1.3"/>
          <p:cNvPicPr>
            <a:picLocks noChangeAspect="1"/>
          </p:cNvPicPr>
          <p:nvPr/>
        </p:nvPicPr>
        <p:blipFill>
          <a:blip r:embed="rId2"/>
          <a:srcRect l="50865" t="47023" r="6900"/>
          <a:stretch>
            <a:fillRect/>
          </a:stretch>
        </p:blipFill>
        <p:spPr>
          <a:xfrm>
            <a:off x="313758" y="1315273"/>
            <a:ext cx="2858659" cy="2647315"/>
          </a:xfrm>
          <a:prstGeom prst="rect">
            <a:avLst/>
          </a:prstGeom>
        </p:spPr>
      </p:pic>
      <p:pic>
        <p:nvPicPr>
          <p:cNvPr id="8" name="Content Placeholder 7"/>
          <p:cNvPicPr>
            <a:picLocks noGrp="1" noChangeAspect="1"/>
          </p:cNvPicPr>
          <p:nvPr>
            <p:ph sz="half" idx="2"/>
          </p:nvPr>
        </p:nvPicPr>
        <p:blipFill>
          <a:blip r:embed="rId3"/>
          <a:stretch>
            <a:fillRect/>
          </a:stretch>
        </p:blipFill>
        <p:spPr>
          <a:xfrm>
            <a:off x="3449375" y="1315273"/>
            <a:ext cx="2858659" cy="2676525"/>
          </a:xfrm>
          <a:prstGeom prst="rect">
            <a:avLst/>
          </a:prstGeom>
          <a:ln>
            <a:solidFill>
              <a:schemeClr val="tx1"/>
            </a:solidFill>
          </a:ln>
        </p:spPr>
      </p:pic>
      <p:pic>
        <p:nvPicPr>
          <p:cNvPr id="10" name="Content Placeholder 4"/>
          <p:cNvPicPr>
            <a:picLocks noChangeAspect="1"/>
          </p:cNvPicPr>
          <p:nvPr/>
        </p:nvPicPr>
        <p:blipFill>
          <a:blip r:embed="rId4"/>
          <a:stretch>
            <a:fillRect/>
          </a:stretch>
        </p:blipFill>
        <p:spPr>
          <a:xfrm>
            <a:off x="6660121" y="1303995"/>
            <a:ext cx="2858659" cy="2734945"/>
          </a:xfrm>
          <a:prstGeom prst="rect">
            <a:avLst/>
          </a:prstGeom>
        </p:spPr>
      </p:pic>
      <p:pic>
        <p:nvPicPr>
          <p:cNvPr id="9" name="Picture 6">
            <a:extLst>
              <a:ext uri="{FF2B5EF4-FFF2-40B4-BE49-F238E27FC236}">
                <a16:creationId xmlns:a16="http://schemas.microsoft.com/office/drawing/2014/main" id="{BC892E03-580E-4513-AC5E-19C822F6C212}"/>
              </a:ext>
            </a:extLst>
          </p:cNvPr>
          <p:cNvPicPr>
            <a:picLocks noChangeAspect="1"/>
          </p:cNvPicPr>
          <p:nvPr/>
        </p:nvPicPr>
        <p:blipFill rotWithShape="1">
          <a:blip r:embed="rId5">
            <a:extLst>
              <a:ext uri="{28A0092B-C50C-407E-A947-70E740481C1C}">
                <a14:useLocalDpi xmlns:a14="http://schemas.microsoft.com/office/drawing/2010/main" val="0"/>
              </a:ext>
            </a:extLst>
          </a:blip>
          <a:srcRect b="6139"/>
          <a:stretch/>
        </p:blipFill>
        <p:spPr>
          <a:xfrm>
            <a:off x="9605077" y="1287452"/>
            <a:ext cx="2508183" cy="276802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Line 2"/>
          <p:cNvSpPr>
            <a:spLocks noChangeShapeType="1"/>
          </p:cNvSpPr>
          <p:nvPr/>
        </p:nvSpPr>
        <p:spPr bwMode="auto">
          <a:xfrm>
            <a:off x="0" y="0"/>
            <a:ext cx="9144000" cy="0"/>
          </a:xfrm>
          <a:prstGeom prst="line">
            <a:avLst/>
          </a:prstGeom>
          <a:noFill/>
          <a:ln w="88900" cmpd="thickThin">
            <a:solidFill>
              <a:schemeClr val="bg1"/>
            </a:solidFill>
            <a:round/>
            <a:headEnd/>
            <a:tailEnd/>
          </a:ln>
          <a:extLst>
            <a:ext uri="{909E8E84-426E-40DD-AFC4-6F175D3DCCD1}">
              <a14:hiddenFill xmlns:a14="http://schemas.microsoft.com/office/drawing/2010/main">
                <a:noFill/>
              </a14:hiddenFill>
            </a:ext>
          </a:extLst>
        </p:spPr>
        <p:txBody>
          <a:bodyPr/>
          <a:lstStyle/>
          <a:p>
            <a:pPr>
              <a:lnSpc>
                <a:spcPct val="150000"/>
              </a:lnSpc>
            </a:pPr>
            <a:endParaRPr lang="en-US"/>
          </a:p>
        </p:txBody>
      </p:sp>
      <p:sp>
        <p:nvSpPr>
          <p:cNvPr id="28" name="Line 6"/>
          <p:cNvSpPr>
            <a:spLocks noChangeShapeType="1"/>
          </p:cNvSpPr>
          <p:nvPr/>
        </p:nvSpPr>
        <p:spPr bwMode="auto">
          <a:xfrm>
            <a:off x="2528888" y="3295650"/>
            <a:ext cx="533400" cy="1588"/>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pPr>
              <a:lnSpc>
                <a:spcPct val="150000"/>
              </a:lnSpc>
            </a:pPr>
            <a:endParaRPr lang="en-US"/>
          </a:p>
        </p:txBody>
      </p:sp>
      <p:sp>
        <p:nvSpPr>
          <p:cNvPr id="39" name="Line 2"/>
          <p:cNvSpPr>
            <a:spLocks noChangeShapeType="1"/>
          </p:cNvSpPr>
          <p:nvPr/>
        </p:nvSpPr>
        <p:spPr bwMode="auto">
          <a:xfrm>
            <a:off x="1066204" y="975462"/>
            <a:ext cx="9144000" cy="0"/>
          </a:xfrm>
          <a:prstGeom prst="line">
            <a:avLst/>
          </a:prstGeom>
          <a:noFill/>
          <a:ln w="88900" cmpd="thickThin">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74" y="852206"/>
            <a:ext cx="12202674" cy="6011797"/>
          </a:xfrm>
          <a:prstGeom prst="rect">
            <a:avLst/>
          </a:prstGeom>
        </p:spPr>
      </p:pic>
      <p:sp>
        <p:nvSpPr>
          <p:cNvPr id="6" name="Rectangle 10"/>
          <p:cNvSpPr txBox="1">
            <a:spLocks noChangeArrowheads="1"/>
          </p:cNvSpPr>
          <p:nvPr/>
        </p:nvSpPr>
        <p:spPr>
          <a:xfrm>
            <a:off x="2243461" y="0"/>
            <a:ext cx="8530230" cy="797422"/>
          </a:xfrm>
          <a:prstGeom prst="rect">
            <a:avLst/>
          </a:prstGeom>
        </p:spPr>
        <p:txBody>
          <a:bodyPr/>
          <a:lstStyle>
            <a:defPPr>
              <a:defRPr lang="en-US"/>
            </a:defPPr>
            <a:lvl1pPr marL="711200" indent="-711200" defTabSz="914400">
              <a:lnSpc>
                <a:spcPct val="150000"/>
              </a:lnSpc>
              <a:spcBef>
                <a:spcPts val="1800"/>
              </a:spcBef>
              <a:buFontTx/>
              <a:buNone/>
              <a:defRPr sz="4000" b="1">
                <a:solidFill>
                  <a:srgbClr val="0000FF"/>
                </a:solidFill>
                <a:latin typeface="UTM Gille Classic" panose="02040603050506020204" pitchFamily="18" charset="0"/>
              </a:defRPr>
            </a:lvl1pPr>
            <a:lvl2pPr marL="740664" indent="-283464" defTabSz="914400">
              <a:lnSpc>
                <a:spcPct val="100000"/>
              </a:lnSpc>
              <a:spcBef>
                <a:spcPts val="1200"/>
              </a:spcBef>
              <a:buFont typeface="Arial" panose="020B0604020202020204" pitchFamily="34" charset="0"/>
              <a:buChar char="•"/>
              <a:defRPr sz="2000"/>
            </a:lvl2pPr>
            <a:lvl3pPr marL="1143000" indent="-228600" defTabSz="914400">
              <a:lnSpc>
                <a:spcPct val="100000"/>
              </a:lnSpc>
              <a:spcBef>
                <a:spcPts val="800"/>
              </a:spcBef>
              <a:buFont typeface="Arial" panose="020B0604020202020204" pitchFamily="34" charset="0"/>
              <a:buChar char="•"/>
            </a:lvl3pPr>
            <a:lvl4pPr marL="1600200" indent="-228600" defTabSz="914400">
              <a:lnSpc>
                <a:spcPct val="100000"/>
              </a:lnSpc>
              <a:spcBef>
                <a:spcPts val="600"/>
              </a:spcBef>
              <a:buFont typeface="Arial" panose="020B0604020202020204" pitchFamily="34" charset="0"/>
              <a:buChar char="•"/>
              <a:defRPr sz="1600"/>
            </a:lvl4pPr>
            <a:lvl5pPr marL="2057400" indent="-228600" defTabSz="914400">
              <a:lnSpc>
                <a:spcPct val="100000"/>
              </a:lnSpc>
              <a:spcBef>
                <a:spcPts val="600"/>
              </a:spcBef>
              <a:buFont typeface="Arial" panose="020B0604020202020204" pitchFamily="34" charset="0"/>
              <a:buChar char="•"/>
              <a:defRPr sz="1600"/>
            </a:lvl5pPr>
            <a:lvl6pPr marL="2514600" indent="-228600" defTabSz="914400">
              <a:lnSpc>
                <a:spcPct val="90000"/>
              </a:lnSpc>
              <a:spcBef>
                <a:spcPts val="600"/>
              </a:spcBef>
              <a:buFont typeface="Arial" panose="020B0604020202020204" pitchFamily="34" charset="0"/>
              <a:buChar char="•"/>
              <a:defRPr sz="1600"/>
            </a:lvl6pPr>
            <a:lvl7pPr marL="2971800" indent="-228600" defTabSz="914400">
              <a:lnSpc>
                <a:spcPct val="90000"/>
              </a:lnSpc>
              <a:spcBef>
                <a:spcPts val="600"/>
              </a:spcBef>
              <a:buFont typeface="Arial" panose="020B0604020202020204" pitchFamily="34" charset="0"/>
              <a:buChar char="•"/>
              <a:defRPr sz="1600"/>
            </a:lvl7pPr>
            <a:lvl8pPr marL="3429000" indent="-228600" defTabSz="914400">
              <a:lnSpc>
                <a:spcPct val="90000"/>
              </a:lnSpc>
              <a:spcBef>
                <a:spcPts val="600"/>
              </a:spcBef>
              <a:buFont typeface="Arial" panose="020B0604020202020204" pitchFamily="34" charset="0"/>
              <a:buChar char="•"/>
              <a:defRPr sz="1600" baseline="0"/>
            </a:lvl8pPr>
            <a:lvl9pPr marL="3886200" indent="-228600" defTabSz="914400">
              <a:lnSpc>
                <a:spcPct val="90000"/>
              </a:lnSpc>
              <a:spcBef>
                <a:spcPts val="600"/>
              </a:spcBef>
              <a:buFont typeface="Arial" panose="020B0604020202020204" pitchFamily="34" charset="0"/>
              <a:buChar char="•"/>
              <a:defRPr sz="1600" baseline="0"/>
            </a:lvl9pPr>
          </a:lstStyle>
          <a:p>
            <a:r>
              <a:rPr lang="en-US" altLang="en-US" dirty="0" err="1">
                <a:solidFill>
                  <a:schemeClr val="bg1"/>
                </a:solidFill>
                <a:latin typeface="Arial" panose="020B0604020202020204" pitchFamily="34" charset="0"/>
                <a:cs typeface="Arial" panose="020B0604020202020204" pitchFamily="34" charset="0"/>
              </a:rPr>
              <a:t>Dùng</a:t>
            </a:r>
            <a:r>
              <a:rPr lang="en-US" altLang="en-US" dirty="0">
                <a:solidFill>
                  <a:schemeClr val="bg1"/>
                </a:solidFill>
                <a:latin typeface="Arial" panose="020B0604020202020204" pitchFamily="34" charset="0"/>
                <a:cs typeface="Arial" panose="020B0604020202020204" pitchFamily="34" charset="0"/>
              </a:rPr>
              <a:t> </a:t>
            </a:r>
            <a:r>
              <a:rPr lang="en-US" altLang="en-US" dirty="0" err="1">
                <a:solidFill>
                  <a:schemeClr val="bg1"/>
                </a:solidFill>
                <a:latin typeface="Arial" panose="020B0604020202020204" pitchFamily="34" charset="0"/>
                <a:cs typeface="Arial" panose="020B0604020202020204" pitchFamily="34" charset="0"/>
              </a:rPr>
              <a:t>nam</a:t>
            </a:r>
            <a:r>
              <a:rPr lang="en-US" altLang="en-US" dirty="0">
                <a:solidFill>
                  <a:schemeClr val="bg1"/>
                </a:solidFill>
                <a:latin typeface="Arial" panose="020B0604020202020204" pitchFamily="34" charset="0"/>
                <a:cs typeface="Arial" panose="020B0604020202020204" pitchFamily="34" charset="0"/>
              </a:rPr>
              <a:t> </a:t>
            </a:r>
            <a:r>
              <a:rPr lang="en-US" altLang="en-US" dirty="0" err="1">
                <a:solidFill>
                  <a:schemeClr val="bg1"/>
                </a:solidFill>
                <a:latin typeface="Arial" panose="020B0604020202020204" pitchFamily="34" charset="0"/>
                <a:cs typeface="Arial" panose="020B0604020202020204" pitchFamily="34" charset="0"/>
              </a:rPr>
              <a:t>châm</a:t>
            </a:r>
            <a:r>
              <a:rPr lang="en-US" altLang="en-US" dirty="0">
                <a:solidFill>
                  <a:schemeClr val="bg1"/>
                </a:solidFill>
                <a:latin typeface="Arial" panose="020B0604020202020204" pitchFamily="34" charset="0"/>
                <a:cs typeface="Arial" panose="020B0604020202020204" pitchFamily="34" charset="0"/>
              </a:rPr>
              <a:t> </a:t>
            </a:r>
            <a:r>
              <a:rPr lang="en-US" altLang="en-US" dirty="0" err="1">
                <a:solidFill>
                  <a:schemeClr val="bg1"/>
                </a:solidFill>
                <a:latin typeface="Arial" panose="020B0604020202020204" pitchFamily="34" charset="0"/>
                <a:cs typeface="Arial" panose="020B0604020202020204" pitchFamily="34" charset="0"/>
              </a:rPr>
              <a:t>xử</a:t>
            </a:r>
            <a:r>
              <a:rPr lang="en-US" altLang="en-US" dirty="0">
                <a:solidFill>
                  <a:schemeClr val="bg1"/>
                </a:solidFill>
                <a:latin typeface="Arial" panose="020B0604020202020204" pitchFamily="34" charset="0"/>
                <a:cs typeface="Arial" panose="020B0604020202020204" pitchFamily="34" charset="0"/>
              </a:rPr>
              <a:t> </a:t>
            </a:r>
            <a:r>
              <a:rPr lang="en-US" altLang="en-US" dirty="0" err="1">
                <a:solidFill>
                  <a:schemeClr val="bg1"/>
                </a:solidFill>
                <a:latin typeface="Arial" panose="020B0604020202020204" pitchFamily="34" charset="0"/>
                <a:cs typeface="Arial" panose="020B0604020202020204" pitchFamily="34" charset="0"/>
              </a:rPr>
              <a:t>lý</a:t>
            </a:r>
            <a:r>
              <a:rPr lang="en-US" altLang="en-US" dirty="0">
                <a:solidFill>
                  <a:schemeClr val="bg1"/>
                </a:solidFill>
                <a:latin typeface="Arial" panose="020B0604020202020204" pitchFamily="34" charset="0"/>
                <a:cs typeface="Arial" panose="020B0604020202020204" pitchFamily="34" charset="0"/>
              </a:rPr>
              <a:t> </a:t>
            </a:r>
            <a:r>
              <a:rPr lang="en-US" altLang="en-US" dirty="0" err="1">
                <a:solidFill>
                  <a:schemeClr val="bg1"/>
                </a:solidFill>
                <a:latin typeface="Arial" panose="020B0604020202020204" pitchFamily="34" charset="0"/>
                <a:cs typeface="Arial" panose="020B0604020202020204" pitchFamily="34" charset="0"/>
              </a:rPr>
              <a:t>rác</a:t>
            </a:r>
            <a:r>
              <a:rPr lang="en-US" altLang="en-US" dirty="0">
                <a:solidFill>
                  <a:schemeClr val="bg1"/>
                </a:solidFill>
                <a:latin typeface="Arial" panose="020B0604020202020204" pitchFamily="34" charset="0"/>
                <a:cs typeface="Arial" panose="020B0604020202020204" pitchFamily="34" charset="0"/>
              </a:rPr>
              <a:t> </a:t>
            </a:r>
            <a:r>
              <a:rPr lang="en-US" altLang="en-US" dirty="0" err="1">
                <a:solidFill>
                  <a:schemeClr val="bg1"/>
                </a:solidFill>
                <a:latin typeface="Arial" panose="020B0604020202020204" pitchFamily="34" charset="0"/>
                <a:cs typeface="Arial" panose="020B0604020202020204" pitchFamily="34" charset="0"/>
              </a:rPr>
              <a:t>thải</a:t>
            </a:r>
            <a:r>
              <a:rPr lang="en-US" altLang="en-US" dirty="0">
                <a:solidFill>
                  <a:schemeClr val="bg1"/>
                </a:solidFill>
                <a:latin typeface="Arial" panose="020B0604020202020204" pitchFamily="34" charset="0"/>
                <a:cs typeface="Arial" panose="020B0604020202020204" pitchFamily="34" charset="0"/>
              </a:rPr>
              <a:t> </a:t>
            </a:r>
            <a:r>
              <a:rPr lang="en-US" altLang="en-US" dirty="0" err="1">
                <a:solidFill>
                  <a:schemeClr val="bg1"/>
                </a:solidFill>
                <a:latin typeface="Arial" panose="020B0604020202020204" pitchFamily="34" charset="0"/>
                <a:cs typeface="Arial" panose="020B0604020202020204" pitchFamily="34" charset="0"/>
              </a:rPr>
              <a:t>sắt</a:t>
            </a:r>
            <a:endParaRPr lang="en-US" alt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997952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959"/>
</p:tagLst>
</file>

<file path=ppt/theme/theme1.xml><?xml version="1.0" encoding="utf-8"?>
<a:theme xmlns:a="http://schemas.openxmlformats.org/drawingml/2006/main" name="Math Lesson by Slidesgo">
  <a:themeElements>
    <a:clrScheme name="Simple Light">
      <a:dk1>
        <a:srgbClr val="3C1A32"/>
      </a:dk1>
      <a:lt1>
        <a:srgbClr val="582F4E"/>
      </a:lt1>
      <a:dk2>
        <a:srgbClr val="B872AE"/>
      </a:dk2>
      <a:lt2>
        <a:srgbClr val="8F5889"/>
      </a:lt2>
      <a:accent1>
        <a:srgbClr val="FFC715"/>
      </a:accent1>
      <a:accent2>
        <a:srgbClr val="F9A320"/>
      </a:accent2>
      <a:accent3>
        <a:srgbClr val="EE4524"/>
      </a:accent3>
      <a:accent4>
        <a:srgbClr val="FFFFFF"/>
      </a:accent4>
      <a:accent5>
        <a:srgbClr val="73C3B4"/>
      </a:accent5>
      <a:accent6>
        <a:srgbClr val="36A289"/>
      </a:accent6>
      <a:hlink>
        <a:srgbClr val="B872A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Blank">
  <a:themeElements>
    <a:clrScheme name="9Slide - 2019">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sz="1700"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 id="{7347C0DE-6F4D-42D3-B391-F84F14ECBC5A}" vid="{28287419-C97E-4917-87F0-2D8B560A61AE}"/>
    </a:ext>
  </a:extLst>
</a:theme>
</file>

<file path=ppt/theme/theme4.xml><?xml version="1.0" encoding="utf-8"?>
<a:theme xmlns:a="http://schemas.openxmlformats.org/drawingml/2006/main" name="Blank">
  <a:themeElements>
    <a:clrScheme name="9Slide - 2019">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sz="1700"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 id="{7347C0DE-6F4D-42D3-B391-F84F14ECBC5A}" vid="{28287419-C97E-4917-87F0-2D8B560A61AE}"/>
    </a:ext>
  </a:extLst>
</a:theme>
</file>

<file path=ppt/theme/theme5.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2">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B140B457-9FE5-458B-80BD-F888A58DCF8F}">
  <we:reference id="wa104380907" version="3.0.0.0" store="en-US" storeType="OMEX"/>
  <we:alternateReferences>
    <we:reference id="WA104380907" version="3.0.0.0"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292</TotalTime>
  <Words>1606</Words>
  <Application>Microsoft Office PowerPoint</Application>
  <PresentationFormat>Widescreen</PresentationFormat>
  <Paragraphs>186</Paragraphs>
  <Slides>39</Slides>
  <Notes>12</Notes>
  <HiddenSlides>0</HiddenSlides>
  <MMClips>2</MMClips>
  <ScaleCrop>false</ScaleCrop>
  <HeadingPairs>
    <vt:vector size="8" baseType="variant">
      <vt:variant>
        <vt:lpstr>Fonts Used</vt:lpstr>
      </vt:variant>
      <vt:variant>
        <vt:i4>18</vt:i4>
      </vt:variant>
      <vt:variant>
        <vt:lpstr>Theme</vt:lpstr>
      </vt:variant>
      <vt:variant>
        <vt:i4>4</vt:i4>
      </vt:variant>
      <vt:variant>
        <vt:lpstr>Embedded OLE Servers</vt:lpstr>
      </vt:variant>
      <vt:variant>
        <vt:i4>1</vt:i4>
      </vt:variant>
      <vt:variant>
        <vt:lpstr>Slide Titles</vt:lpstr>
      </vt:variant>
      <vt:variant>
        <vt:i4>39</vt:i4>
      </vt:variant>
    </vt:vector>
  </HeadingPairs>
  <TitlesOfParts>
    <vt:vector size="62" baseType="lpstr">
      <vt:lpstr>#9Slide02 Noi dung dai</vt:lpstr>
      <vt:lpstr>#9Slide04 Playfair Display Blac</vt:lpstr>
      <vt:lpstr>#9Slide04 Playfair Display Bold</vt:lpstr>
      <vt:lpstr>#9Slide04 Tinos</vt:lpstr>
      <vt:lpstr>.VnTime</vt:lpstr>
      <vt:lpstr>Arial</vt:lpstr>
      <vt:lpstr>Black Han Sans</vt:lpstr>
      <vt:lpstr>Calibri</vt:lpstr>
      <vt:lpstr>Calibri Light</vt:lpstr>
      <vt:lpstr>Cambria Math</vt:lpstr>
      <vt:lpstr>Comfortaa</vt:lpstr>
      <vt:lpstr>Comfortaa Regular</vt:lpstr>
      <vt:lpstr>Fredoka One</vt:lpstr>
      <vt:lpstr>Holtwood One SC</vt:lpstr>
      <vt:lpstr>Tahoma</vt:lpstr>
      <vt:lpstr>Times New Roman</vt:lpstr>
      <vt:lpstr>UTM Duepuntozero</vt:lpstr>
      <vt:lpstr>Wingdings</vt:lpstr>
      <vt:lpstr>Math Lesson by Slidesgo</vt:lpstr>
      <vt:lpstr>Office Theme</vt:lpstr>
      <vt:lpstr>1_Blank</vt:lpstr>
      <vt:lpstr>Blank</vt:lpstr>
      <vt:lpstr>MathType 6.0 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Tính chất vật lí</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Ky Anh</dc:creator>
  <cp:lastModifiedBy>Song Viet Laptop</cp:lastModifiedBy>
  <cp:revision>22</cp:revision>
  <dcterms:created xsi:type="dcterms:W3CDTF">2021-02-08T09:27:20Z</dcterms:created>
  <dcterms:modified xsi:type="dcterms:W3CDTF">2021-12-02T16:38:27Z</dcterms:modified>
</cp:coreProperties>
</file>