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media1.wav" ContentType="audio/wav"/>
  <Override PartName="/ppt/media/media2.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0"/>
  </p:notesMasterIdLst>
  <p:sldIdLst>
    <p:sldId id="256" r:id="rId2"/>
    <p:sldId id="257" r:id="rId3"/>
    <p:sldId id="310" r:id="rId4"/>
    <p:sldId id="303" r:id="rId5"/>
    <p:sldId id="302" r:id="rId6"/>
    <p:sldId id="304" r:id="rId7"/>
    <p:sldId id="305" r:id="rId8"/>
    <p:sldId id="326" r:id="rId9"/>
    <p:sldId id="307" r:id="rId10"/>
    <p:sldId id="311" r:id="rId11"/>
    <p:sldId id="313" r:id="rId12"/>
    <p:sldId id="327" r:id="rId13"/>
    <p:sldId id="312" r:id="rId14"/>
    <p:sldId id="316" r:id="rId15"/>
    <p:sldId id="317" r:id="rId16"/>
    <p:sldId id="318" r:id="rId17"/>
    <p:sldId id="319" r:id="rId18"/>
    <p:sldId id="320" r:id="rId19"/>
    <p:sldId id="321" r:id="rId20"/>
    <p:sldId id="322" r:id="rId21"/>
    <p:sldId id="323" r:id="rId22"/>
    <p:sldId id="324" r:id="rId23"/>
    <p:sldId id="325" r:id="rId24"/>
    <p:sldId id="258" r:id="rId25"/>
    <p:sldId id="314" r:id="rId26"/>
    <p:sldId id="315" r:id="rId27"/>
    <p:sldId id="329" r:id="rId28"/>
    <p:sldId id="328" r:id="rId29"/>
  </p:sldIdLst>
  <p:sldSz cx="9144000" cy="5143500" type="screen16x9"/>
  <p:notesSz cx="6858000" cy="9144000"/>
  <p:embeddedFontLst>
    <p:embeddedFont>
      <p:font typeface="Montserrat" charset="0"/>
      <p:regular r:id="rId31"/>
      <p:bold r:id="rId32"/>
      <p:italic r:id="rId33"/>
      <p:boldItalic r:id="rId34"/>
    </p:embeddedFont>
    <p:embeddedFont>
      <p:font typeface="Indie Flower" charset="0"/>
      <p:regular r:id="rId35"/>
    </p:embeddedFont>
    <p:embeddedFont>
      <p:font typeface="Fira Sans Extra Condensed Medium" charset="0"/>
      <p:regular r:id="rId36"/>
      <p:bold r:id="rId37"/>
      <p:italic r:id="rId38"/>
      <p:boldItalic r:id="rId39"/>
    </p:embeddedFont>
    <p:embeddedFont>
      <p:font typeface="#9Slide03 Arima Madurai ExtraBo" charset="0"/>
      <p:bold r:id="rId40"/>
    </p:embeddedFont>
    <p:embeddedFont>
      <p:font typeface="#9Slide03 Arima Madurai Black" charset="0"/>
      <p:bold r:id="rId41"/>
    </p:embeddedFont>
    <p:embeddedFont>
      <p:font typeface="Open Sans" pitchFamily="34" charset="0"/>
      <p:regular r:id="rId42"/>
      <p:bold r:id="rId43"/>
      <p:italic r:id="rId44"/>
      <p:boldItalic r:id="rId45"/>
    </p:embeddedFont>
    <p:embeddedFont>
      <p:font typeface="#9Slide07 SVNMomento" charset="0"/>
      <p:regular r:id="rId46"/>
    </p:embeddedFont>
    <p:embeddedFont>
      <p:font typeface="Lato" charset="0"/>
      <p:regular r:id="rId47"/>
      <p:bold r:id="rId48"/>
      <p:italic r:id="rId49"/>
      <p:boldItalic r:id="rId50"/>
    </p:embeddedFont>
    <p:embeddedFont>
      <p:font typeface="#9Slide03 Arima Madurai" charset="0"/>
      <p:regular r:id="rId51"/>
    </p:embeddedFont>
    <p:embeddedFont>
      <p:font typeface="#9Slide07 SVNNexa Rust Slab Bla" charset="0"/>
      <p:bold r:id="rId52"/>
    </p:embeddedFont>
    <p:embeddedFont>
      <p:font typeface="#9Slide05 Cimochi" charset="-34"/>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E789A6"/>
    <a:srgbClr val="E329A5"/>
    <a:srgbClr val="C7E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2" autoAdjust="0"/>
    <p:restoredTop sz="94660"/>
  </p:normalViewPr>
  <p:slideViewPr>
    <p:cSldViewPr snapToGrid="0">
      <p:cViewPr varScale="1">
        <p:scale>
          <a:sx n="92" d="100"/>
          <a:sy n="92" d="100"/>
        </p:scale>
        <p:origin x="-30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358729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13</a:t>
            </a:fld>
            <a:endParaRPr lang="en-US"/>
          </a:p>
        </p:txBody>
      </p:sp>
    </p:spTree>
    <p:extLst>
      <p:ext uri="{BB962C8B-B14F-4D97-AF65-F5344CB8AC3E}">
        <p14:creationId xmlns:p14="http://schemas.microsoft.com/office/powerpoint/2010/main" val="298282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14</a:t>
            </a:fld>
            <a:endParaRPr lang="en-US"/>
          </a:p>
        </p:txBody>
      </p:sp>
    </p:spTree>
    <p:extLst>
      <p:ext uri="{BB962C8B-B14F-4D97-AF65-F5344CB8AC3E}">
        <p14:creationId xmlns:p14="http://schemas.microsoft.com/office/powerpoint/2010/main" val="30922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15</a:t>
            </a:fld>
            <a:endParaRPr lang="en-US"/>
          </a:p>
        </p:txBody>
      </p:sp>
    </p:spTree>
    <p:extLst>
      <p:ext uri="{BB962C8B-B14F-4D97-AF65-F5344CB8AC3E}">
        <p14:creationId xmlns:p14="http://schemas.microsoft.com/office/powerpoint/2010/main" val="301442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16</a:t>
            </a:fld>
            <a:endParaRPr lang="en-US"/>
          </a:p>
        </p:txBody>
      </p:sp>
    </p:spTree>
    <p:extLst>
      <p:ext uri="{BB962C8B-B14F-4D97-AF65-F5344CB8AC3E}">
        <p14:creationId xmlns:p14="http://schemas.microsoft.com/office/powerpoint/2010/main" val="71183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17</a:t>
            </a:fld>
            <a:endParaRPr lang="en-US"/>
          </a:p>
        </p:txBody>
      </p:sp>
    </p:spTree>
    <p:extLst>
      <p:ext uri="{BB962C8B-B14F-4D97-AF65-F5344CB8AC3E}">
        <p14:creationId xmlns:p14="http://schemas.microsoft.com/office/powerpoint/2010/main" val="345328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18</a:t>
            </a:fld>
            <a:endParaRPr lang="en-US"/>
          </a:p>
        </p:txBody>
      </p:sp>
    </p:spTree>
    <p:extLst>
      <p:ext uri="{BB962C8B-B14F-4D97-AF65-F5344CB8AC3E}">
        <p14:creationId xmlns:p14="http://schemas.microsoft.com/office/powerpoint/2010/main" val="66877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19</a:t>
            </a:fld>
            <a:endParaRPr lang="en-US"/>
          </a:p>
        </p:txBody>
      </p:sp>
    </p:spTree>
    <p:extLst>
      <p:ext uri="{BB962C8B-B14F-4D97-AF65-F5344CB8AC3E}">
        <p14:creationId xmlns:p14="http://schemas.microsoft.com/office/powerpoint/2010/main" val="222207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20</a:t>
            </a:fld>
            <a:endParaRPr lang="en-US"/>
          </a:p>
        </p:txBody>
      </p:sp>
    </p:spTree>
    <p:extLst>
      <p:ext uri="{BB962C8B-B14F-4D97-AF65-F5344CB8AC3E}">
        <p14:creationId xmlns:p14="http://schemas.microsoft.com/office/powerpoint/2010/main" val="415596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21</a:t>
            </a:fld>
            <a:endParaRPr lang="en-US"/>
          </a:p>
        </p:txBody>
      </p:sp>
    </p:spTree>
    <p:extLst>
      <p:ext uri="{BB962C8B-B14F-4D97-AF65-F5344CB8AC3E}">
        <p14:creationId xmlns:p14="http://schemas.microsoft.com/office/powerpoint/2010/main" val="289725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22</a:t>
            </a:fld>
            <a:endParaRPr lang="en-US"/>
          </a:p>
        </p:txBody>
      </p:sp>
    </p:spTree>
    <p:extLst>
      <p:ext uri="{BB962C8B-B14F-4D97-AF65-F5344CB8AC3E}">
        <p14:creationId xmlns:p14="http://schemas.microsoft.com/office/powerpoint/2010/main" val="116938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23</a:t>
            </a:fld>
            <a:endParaRPr lang="en-US"/>
          </a:p>
        </p:txBody>
      </p:sp>
    </p:spTree>
    <p:extLst>
      <p:ext uri="{BB962C8B-B14F-4D97-AF65-F5344CB8AC3E}">
        <p14:creationId xmlns:p14="http://schemas.microsoft.com/office/powerpoint/2010/main" val="28330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621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42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449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78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453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71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33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491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8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2842400" y="2100233"/>
            <a:ext cx="3459300" cy="420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1604000" y="566753"/>
            <a:ext cx="5935800" cy="15078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grpSp>
        <p:nvGrpSpPr>
          <p:cNvPr id="145" name="Google Shape;145;p13"/>
          <p:cNvGrpSpPr/>
          <p:nvPr/>
        </p:nvGrpSpPr>
        <p:grpSpPr>
          <a:xfrm>
            <a:off x="7675781" y="606260"/>
            <a:ext cx="938889" cy="1015244"/>
            <a:chOff x="7675781" y="714435"/>
            <a:chExt cx="938889" cy="1015244"/>
          </a:xfrm>
        </p:grpSpPr>
        <p:sp>
          <p:nvSpPr>
            <p:cNvPr id="146" name="Google Shape;146;p13"/>
            <p:cNvSpPr/>
            <p:nvPr/>
          </p:nvSpPr>
          <p:spPr>
            <a:xfrm>
              <a:off x="8468581" y="1058921"/>
              <a:ext cx="131464" cy="139007"/>
            </a:xfrm>
            <a:custGeom>
              <a:avLst/>
              <a:gdLst/>
              <a:ahLst/>
              <a:cxnLst/>
              <a:rect l="l" t="t" r="r" b="b"/>
              <a:pathLst>
                <a:path w="3991" h="4220" extrusionOk="0">
                  <a:moveTo>
                    <a:pt x="1591" y="902"/>
                  </a:moveTo>
                  <a:cubicBezTo>
                    <a:pt x="1782" y="902"/>
                    <a:pt x="1976" y="959"/>
                    <a:pt x="2154" y="1084"/>
                  </a:cubicBezTo>
                  <a:cubicBezTo>
                    <a:pt x="2310" y="1162"/>
                    <a:pt x="2166" y="1369"/>
                    <a:pt x="2022" y="1369"/>
                  </a:cubicBezTo>
                  <a:cubicBezTo>
                    <a:pt x="1991" y="1369"/>
                    <a:pt x="1960" y="1360"/>
                    <a:pt x="1932" y="1337"/>
                  </a:cubicBezTo>
                  <a:cubicBezTo>
                    <a:pt x="1814" y="1262"/>
                    <a:pt x="1678" y="1227"/>
                    <a:pt x="1542" y="1227"/>
                  </a:cubicBezTo>
                  <a:cubicBezTo>
                    <a:pt x="1277" y="1227"/>
                    <a:pt x="1013" y="1361"/>
                    <a:pt x="887" y="1591"/>
                  </a:cubicBezTo>
                  <a:cubicBezTo>
                    <a:pt x="856" y="1633"/>
                    <a:pt x="817" y="1651"/>
                    <a:pt x="781" y="1651"/>
                  </a:cubicBezTo>
                  <a:cubicBezTo>
                    <a:pt x="708" y="1651"/>
                    <a:pt x="644" y="1580"/>
                    <a:pt x="666" y="1496"/>
                  </a:cubicBezTo>
                  <a:cubicBezTo>
                    <a:pt x="835" y="1135"/>
                    <a:pt x="1204" y="902"/>
                    <a:pt x="1591" y="902"/>
                  </a:cubicBezTo>
                  <a:close/>
                  <a:moveTo>
                    <a:pt x="1923" y="0"/>
                  </a:moveTo>
                  <a:cubicBezTo>
                    <a:pt x="1874" y="0"/>
                    <a:pt x="1824" y="3"/>
                    <a:pt x="1774" y="7"/>
                  </a:cubicBezTo>
                  <a:cubicBezTo>
                    <a:pt x="761" y="71"/>
                    <a:pt x="32" y="957"/>
                    <a:pt x="1" y="1939"/>
                  </a:cubicBezTo>
                  <a:cubicBezTo>
                    <a:pt x="32" y="1939"/>
                    <a:pt x="127" y="1971"/>
                    <a:pt x="127" y="2066"/>
                  </a:cubicBezTo>
                  <a:cubicBezTo>
                    <a:pt x="32" y="3143"/>
                    <a:pt x="824" y="4219"/>
                    <a:pt x="1901" y="4219"/>
                  </a:cubicBezTo>
                  <a:lnTo>
                    <a:pt x="1964" y="4124"/>
                  </a:lnTo>
                  <a:cubicBezTo>
                    <a:pt x="2018" y="4071"/>
                    <a:pt x="2077" y="4051"/>
                    <a:pt x="2134" y="4051"/>
                  </a:cubicBezTo>
                  <a:cubicBezTo>
                    <a:pt x="2213" y="4051"/>
                    <a:pt x="2289" y="4088"/>
                    <a:pt x="2344" y="4124"/>
                  </a:cubicBezTo>
                  <a:cubicBezTo>
                    <a:pt x="3357" y="3839"/>
                    <a:pt x="3991" y="2731"/>
                    <a:pt x="3801" y="1717"/>
                  </a:cubicBezTo>
                  <a:cubicBezTo>
                    <a:pt x="3620" y="845"/>
                    <a:pt x="2867" y="0"/>
                    <a:pt x="1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749830" y="729983"/>
              <a:ext cx="155477" cy="145595"/>
            </a:xfrm>
            <a:custGeom>
              <a:avLst/>
              <a:gdLst/>
              <a:ahLst/>
              <a:cxnLst/>
              <a:rect l="l" t="t" r="r" b="b"/>
              <a:pathLst>
                <a:path w="4720" h="4420" extrusionOk="0">
                  <a:moveTo>
                    <a:pt x="806" y="2490"/>
                  </a:moveTo>
                  <a:cubicBezTo>
                    <a:pt x="873" y="2490"/>
                    <a:pt x="937" y="2530"/>
                    <a:pt x="951" y="2615"/>
                  </a:cubicBezTo>
                  <a:cubicBezTo>
                    <a:pt x="1046" y="3153"/>
                    <a:pt x="1362" y="3533"/>
                    <a:pt x="1901" y="3660"/>
                  </a:cubicBezTo>
                  <a:cubicBezTo>
                    <a:pt x="2059" y="3691"/>
                    <a:pt x="2027" y="3881"/>
                    <a:pt x="1869" y="3881"/>
                  </a:cubicBezTo>
                  <a:cubicBezTo>
                    <a:pt x="1267" y="3850"/>
                    <a:pt x="634" y="3311"/>
                    <a:pt x="634" y="2678"/>
                  </a:cubicBezTo>
                  <a:cubicBezTo>
                    <a:pt x="634" y="2554"/>
                    <a:pt x="722" y="2490"/>
                    <a:pt x="806" y="2490"/>
                  </a:cubicBezTo>
                  <a:close/>
                  <a:moveTo>
                    <a:pt x="2372" y="1"/>
                  </a:moveTo>
                  <a:cubicBezTo>
                    <a:pt x="2290" y="1"/>
                    <a:pt x="2206" y="6"/>
                    <a:pt x="2122" y="18"/>
                  </a:cubicBezTo>
                  <a:cubicBezTo>
                    <a:pt x="761" y="208"/>
                    <a:pt x="1" y="1474"/>
                    <a:pt x="127" y="2741"/>
                  </a:cubicBezTo>
                  <a:cubicBezTo>
                    <a:pt x="396" y="3763"/>
                    <a:pt x="1259" y="4420"/>
                    <a:pt x="2289" y="4420"/>
                  </a:cubicBezTo>
                  <a:cubicBezTo>
                    <a:pt x="2472" y="4420"/>
                    <a:pt x="2660" y="4399"/>
                    <a:pt x="2851" y="4356"/>
                  </a:cubicBezTo>
                  <a:cubicBezTo>
                    <a:pt x="3959" y="4103"/>
                    <a:pt x="4719" y="3090"/>
                    <a:pt x="4529" y="1949"/>
                  </a:cubicBezTo>
                  <a:cubicBezTo>
                    <a:pt x="4353" y="921"/>
                    <a:pt x="3440" y="1"/>
                    <a:pt x="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8000109" y="1130797"/>
              <a:ext cx="174318" cy="136075"/>
            </a:xfrm>
            <a:custGeom>
              <a:avLst/>
              <a:gdLst/>
              <a:ahLst/>
              <a:cxnLst/>
              <a:rect l="l" t="t" r="r" b="b"/>
              <a:pathLst>
                <a:path w="5292" h="4131" extrusionOk="0">
                  <a:moveTo>
                    <a:pt x="2231" y="1181"/>
                  </a:moveTo>
                  <a:cubicBezTo>
                    <a:pt x="2249" y="1181"/>
                    <a:pt x="2266" y="1182"/>
                    <a:pt x="2283" y="1182"/>
                  </a:cubicBezTo>
                  <a:cubicBezTo>
                    <a:pt x="2488" y="1212"/>
                    <a:pt x="2477" y="1538"/>
                    <a:pt x="2274" y="1538"/>
                  </a:cubicBezTo>
                  <a:cubicBezTo>
                    <a:pt x="2258" y="1538"/>
                    <a:pt x="2239" y="1535"/>
                    <a:pt x="2220" y="1531"/>
                  </a:cubicBezTo>
                  <a:cubicBezTo>
                    <a:pt x="2206" y="1530"/>
                    <a:pt x="2191" y="1529"/>
                    <a:pt x="2177" y="1529"/>
                  </a:cubicBezTo>
                  <a:cubicBezTo>
                    <a:pt x="1653" y="1529"/>
                    <a:pt x="1146" y="2083"/>
                    <a:pt x="1238" y="2607"/>
                  </a:cubicBezTo>
                  <a:cubicBezTo>
                    <a:pt x="1238" y="2694"/>
                    <a:pt x="1181" y="2743"/>
                    <a:pt x="1124" y="2743"/>
                  </a:cubicBezTo>
                  <a:cubicBezTo>
                    <a:pt x="1077" y="2743"/>
                    <a:pt x="1031" y="2710"/>
                    <a:pt x="1017" y="2639"/>
                  </a:cubicBezTo>
                  <a:cubicBezTo>
                    <a:pt x="800" y="1865"/>
                    <a:pt x="1461" y="1181"/>
                    <a:pt x="2231" y="1181"/>
                  </a:cubicBezTo>
                  <a:close/>
                  <a:moveTo>
                    <a:pt x="2939" y="1"/>
                  </a:moveTo>
                  <a:cubicBezTo>
                    <a:pt x="1855" y="1"/>
                    <a:pt x="1" y="1089"/>
                    <a:pt x="541" y="2291"/>
                  </a:cubicBezTo>
                  <a:cubicBezTo>
                    <a:pt x="569" y="2485"/>
                    <a:pt x="500" y="2582"/>
                    <a:pt x="376" y="2582"/>
                  </a:cubicBezTo>
                  <a:cubicBezTo>
                    <a:pt x="358" y="2582"/>
                    <a:pt x="340" y="2580"/>
                    <a:pt x="320" y="2576"/>
                  </a:cubicBezTo>
                  <a:lnTo>
                    <a:pt x="320" y="2576"/>
                  </a:lnTo>
                  <a:cubicBezTo>
                    <a:pt x="700" y="3241"/>
                    <a:pt x="1238" y="3811"/>
                    <a:pt x="1998" y="4032"/>
                  </a:cubicBezTo>
                  <a:cubicBezTo>
                    <a:pt x="2210" y="4099"/>
                    <a:pt x="2425" y="4130"/>
                    <a:pt x="2639" y="4130"/>
                  </a:cubicBezTo>
                  <a:cubicBezTo>
                    <a:pt x="3450" y="4130"/>
                    <a:pt x="4232" y="3676"/>
                    <a:pt x="4658" y="2924"/>
                  </a:cubicBezTo>
                  <a:cubicBezTo>
                    <a:pt x="5292" y="1752"/>
                    <a:pt x="4500" y="169"/>
                    <a:pt x="3107" y="11"/>
                  </a:cubicBezTo>
                  <a:cubicBezTo>
                    <a:pt x="3053" y="4"/>
                    <a:pt x="2997" y="1"/>
                    <a:pt x="2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7992895" y="1115479"/>
              <a:ext cx="184596" cy="169048"/>
            </a:xfrm>
            <a:custGeom>
              <a:avLst/>
              <a:gdLst/>
              <a:ahLst/>
              <a:cxnLst/>
              <a:rect l="l" t="t" r="r" b="b"/>
              <a:pathLst>
                <a:path w="5604" h="5132" extrusionOk="0">
                  <a:moveTo>
                    <a:pt x="3047" y="621"/>
                  </a:moveTo>
                  <a:cubicBezTo>
                    <a:pt x="3112" y="621"/>
                    <a:pt x="3173" y="625"/>
                    <a:pt x="3231" y="634"/>
                  </a:cubicBezTo>
                  <a:cubicBezTo>
                    <a:pt x="3927" y="666"/>
                    <a:pt x="4434" y="1046"/>
                    <a:pt x="4751" y="1616"/>
                  </a:cubicBezTo>
                  <a:cubicBezTo>
                    <a:pt x="5036" y="2154"/>
                    <a:pt x="5067" y="2851"/>
                    <a:pt x="4751" y="3389"/>
                  </a:cubicBezTo>
                  <a:cubicBezTo>
                    <a:pt x="4372" y="4121"/>
                    <a:pt x="3611" y="4551"/>
                    <a:pt x="2820" y="4551"/>
                  </a:cubicBezTo>
                  <a:cubicBezTo>
                    <a:pt x="2619" y="4551"/>
                    <a:pt x="2416" y="4524"/>
                    <a:pt x="2217" y="4466"/>
                  </a:cubicBezTo>
                  <a:cubicBezTo>
                    <a:pt x="2122" y="4434"/>
                    <a:pt x="2059" y="4434"/>
                    <a:pt x="1964" y="4371"/>
                  </a:cubicBezTo>
                  <a:cubicBezTo>
                    <a:pt x="1457" y="4149"/>
                    <a:pt x="1014" y="3737"/>
                    <a:pt x="665" y="3167"/>
                  </a:cubicBezTo>
                  <a:lnTo>
                    <a:pt x="792" y="3041"/>
                  </a:lnTo>
                  <a:cubicBezTo>
                    <a:pt x="824" y="2946"/>
                    <a:pt x="824" y="2851"/>
                    <a:pt x="792" y="2756"/>
                  </a:cubicBezTo>
                  <a:cubicBezTo>
                    <a:pt x="634" y="2407"/>
                    <a:pt x="697" y="2059"/>
                    <a:pt x="951" y="1679"/>
                  </a:cubicBezTo>
                  <a:cubicBezTo>
                    <a:pt x="1411" y="1045"/>
                    <a:pt x="2396" y="621"/>
                    <a:pt x="3047" y="621"/>
                  </a:cubicBezTo>
                  <a:close/>
                  <a:moveTo>
                    <a:pt x="3110" y="1"/>
                  </a:moveTo>
                  <a:cubicBezTo>
                    <a:pt x="2993" y="1"/>
                    <a:pt x="2874" y="11"/>
                    <a:pt x="2756" y="32"/>
                  </a:cubicBezTo>
                  <a:cubicBezTo>
                    <a:pt x="1742" y="190"/>
                    <a:pt x="190" y="1109"/>
                    <a:pt x="159" y="2249"/>
                  </a:cubicBezTo>
                  <a:cubicBezTo>
                    <a:pt x="127" y="2249"/>
                    <a:pt x="32" y="2281"/>
                    <a:pt x="32" y="2312"/>
                  </a:cubicBezTo>
                  <a:cubicBezTo>
                    <a:pt x="1" y="3846"/>
                    <a:pt x="1361" y="5131"/>
                    <a:pt x="2859" y="5131"/>
                  </a:cubicBezTo>
                  <a:cubicBezTo>
                    <a:pt x="2878" y="5131"/>
                    <a:pt x="2896" y="5131"/>
                    <a:pt x="2914" y="5131"/>
                  </a:cubicBezTo>
                  <a:cubicBezTo>
                    <a:pt x="4276" y="5099"/>
                    <a:pt x="5543" y="3959"/>
                    <a:pt x="5574" y="2566"/>
                  </a:cubicBezTo>
                  <a:cubicBezTo>
                    <a:pt x="5603" y="1230"/>
                    <a:pt x="4408" y="1"/>
                    <a:pt x="3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026263" y="1167294"/>
              <a:ext cx="56360" cy="58007"/>
            </a:xfrm>
            <a:custGeom>
              <a:avLst/>
              <a:gdLst/>
              <a:ahLst/>
              <a:cxnLst/>
              <a:rect l="l" t="t" r="r" b="b"/>
              <a:pathLst>
                <a:path w="1711" h="1761" extrusionOk="0">
                  <a:moveTo>
                    <a:pt x="1324" y="0"/>
                  </a:moveTo>
                  <a:cubicBezTo>
                    <a:pt x="977" y="0"/>
                    <a:pt x="601" y="206"/>
                    <a:pt x="349" y="486"/>
                  </a:cubicBezTo>
                  <a:cubicBezTo>
                    <a:pt x="128" y="803"/>
                    <a:pt x="1" y="1183"/>
                    <a:pt x="96" y="1594"/>
                  </a:cubicBezTo>
                  <a:cubicBezTo>
                    <a:pt x="122" y="1699"/>
                    <a:pt x="192" y="1761"/>
                    <a:pt x="269" y="1761"/>
                  </a:cubicBezTo>
                  <a:cubicBezTo>
                    <a:pt x="285" y="1761"/>
                    <a:pt x="301" y="1758"/>
                    <a:pt x="318" y="1753"/>
                  </a:cubicBezTo>
                  <a:cubicBezTo>
                    <a:pt x="444" y="1753"/>
                    <a:pt x="539" y="1626"/>
                    <a:pt x="476" y="1499"/>
                  </a:cubicBezTo>
                  <a:cubicBezTo>
                    <a:pt x="444" y="1278"/>
                    <a:pt x="571" y="993"/>
                    <a:pt x="729" y="834"/>
                  </a:cubicBezTo>
                  <a:cubicBezTo>
                    <a:pt x="867" y="668"/>
                    <a:pt x="1054" y="575"/>
                    <a:pt x="1268" y="575"/>
                  </a:cubicBezTo>
                  <a:cubicBezTo>
                    <a:pt x="1299" y="575"/>
                    <a:pt x="1330" y="577"/>
                    <a:pt x="1363" y="581"/>
                  </a:cubicBezTo>
                  <a:cubicBezTo>
                    <a:pt x="1458" y="581"/>
                    <a:pt x="1553" y="549"/>
                    <a:pt x="1648" y="486"/>
                  </a:cubicBezTo>
                  <a:cubicBezTo>
                    <a:pt x="1711" y="391"/>
                    <a:pt x="1711" y="264"/>
                    <a:pt x="1679" y="169"/>
                  </a:cubicBezTo>
                  <a:lnTo>
                    <a:pt x="1553" y="43"/>
                  </a:lnTo>
                  <a:cubicBezTo>
                    <a:pt x="1521" y="43"/>
                    <a:pt x="1458" y="43"/>
                    <a:pt x="1458" y="11"/>
                  </a:cubicBezTo>
                  <a:cubicBezTo>
                    <a:pt x="1414" y="4"/>
                    <a:pt x="136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7769660" y="1538758"/>
              <a:ext cx="194050" cy="173231"/>
            </a:xfrm>
            <a:custGeom>
              <a:avLst/>
              <a:gdLst/>
              <a:ahLst/>
              <a:cxnLst/>
              <a:rect l="l" t="t" r="r" b="b"/>
              <a:pathLst>
                <a:path w="5891" h="5259" extrusionOk="0">
                  <a:moveTo>
                    <a:pt x="2249" y="990"/>
                  </a:moveTo>
                  <a:cubicBezTo>
                    <a:pt x="2470" y="990"/>
                    <a:pt x="2534" y="1275"/>
                    <a:pt x="2375" y="1370"/>
                  </a:cubicBezTo>
                  <a:cubicBezTo>
                    <a:pt x="1552" y="1623"/>
                    <a:pt x="982" y="2352"/>
                    <a:pt x="1235" y="3207"/>
                  </a:cubicBezTo>
                  <a:cubicBezTo>
                    <a:pt x="1256" y="3308"/>
                    <a:pt x="1147" y="3383"/>
                    <a:pt x="1057" y="3383"/>
                  </a:cubicBezTo>
                  <a:cubicBezTo>
                    <a:pt x="1006" y="3383"/>
                    <a:pt x="962" y="3359"/>
                    <a:pt x="950" y="3302"/>
                  </a:cubicBezTo>
                  <a:cubicBezTo>
                    <a:pt x="634" y="2383"/>
                    <a:pt x="1235" y="1116"/>
                    <a:pt x="2249" y="990"/>
                  </a:cubicBezTo>
                  <a:close/>
                  <a:moveTo>
                    <a:pt x="2921" y="0"/>
                  </a:moveTo>
                  <a:cubicBezTo>
                    <a:pt x="2160" y="0"/>
                    <a:pt x="1402" y="290"/>
                    <a:pt x="919" y="863"/>
                  </a:cubicBezTo>
                  <a:cubicBezTo>
                    <a:pt x="0" y="1940"/>
                    <a:pt x="127" y="3492"/>
                    <a:pt x="887" y="4568"/>
                  </a:cubicBezTo>
                  <a:lnTo>
                    <a:pt x="887" y="4632"/>
                  </a:lnTo>
                  <a:cubicBezTo>
                    <a:pt x="919" y="4616"/>
                    <a:pt x="958" y="4608"/>
                    <a:pt x="998" y="4608"/>
                  </a:cubicBezTo>
                  <a:cubicBezTo>
                    <a:pt x="1037" y="4608"/>
                    <a:pt x="1077" y="4616"/>
                    <a:pt x="1109" y="4632"/>
                  </a:cubicBezTo>
                  <a:cubicBezTo>
                    <a:pt x="1661" y="5038"/>
                    <a:pt x="2333" y="5259"/>
                    <a:pt x="2990" y="5259"/>
                  </a:cubicBezTo>
                  <a:cubicBezTo>
                    <a:pt x="3766" y="5259"/>
                    <a:pt x="4521" y="4952"/>
                    <a:pt x="5036" y="4283"/>
                  </a:cubicBezTo>
                  <a:cubicBezTo>
                    <a:pt x="5891" y="3175"/>
                    <a:pt x="5701" y="1370"/>
                    <a:pt x="4561" y="515"/>
                  </a:cubicBezTo>
                  <a:cubicBezTo>
                    <a:pt x="4093" y="171"/>
                    <a:pt x="3506" y="0"/>
                    <a:pt x="2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7768606" y="808314"/>
              <a:ext cx="52177" cy="53692"/>
            </a:xfrm>
            <a:custGeom>
              <a:avLst/>
              <a:gdLst/>
              <a:ahLst/>
              <a:cxnLst/>
              <a:rect l="l" t="t" r="r" b="b"/>
              <a:pathLst>
                <a:path w="1584" h="1630" extrusionOk="0">
                  <a:moveTo>
                    <a:pt x="262" y="1"/>
                  </a:moveTo>
                  <a:cubicBezTo>
                    <a:pt x="247" y="1"/>
                    <a:pt x="233" y="4"/>
                    <a:pt x="222" y="15"/>
                  </a:cubicBezTo>
                  <a:cubicBezTo>
                    <a:pt x="127" y="15"/>
                    <a:pt x="1" y="142"/>
                    <a:pt x="1" y="300"/>
                  </a:cubicBezTo>
                  <a:cubicBezTo>
                    <a:pt x="1" y="965"/>
                    <a:pt x="634" y="1598"/>
                    <a:pt x="1331" y="1630"/>
                  </a:cubicBezTo>
                  <a:cubicBezTo>
                    <a:pt x="1489" y="1630"/>
                    <a:pt x="1584" y="1567"/>
                    <a:pt x="1584" y="1440"/>
                  </a:cubicBezTo>
                  <a:cubicBezTo>
                    <a:pt x="1584" y="1282"/>
                    <a:pt x="1489" y="1187"/>
                    <a:pt x="1394" y="1155"/>
                  </a:cubicBezTo>
                  <a:cubicBezTo>
                    <a:pt x="919" y="1092"/>
                    <a:pt x="602" y="712"/>
                    <a:pt x="507" y="205"/>
                  </a:cubicBezTo>
                  <a:cubicBezTo>
                    <a:pt x="507" y="142"/>
                    <a:pt x="444" y="46"/>
                    <a:pt x="349" y="15"/>
                  </a:cubicBezTo>
                  <a:cubicBezTo>
                    <a:pt x="328" y="15"/>
                    <a:pt x="29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8485282" y="1085142"/>
              <a:ext cx="57381" cy="30964"/>
            </a:xfrm>
            <a:custGeom>
              <a:avLst/>
              <a:gdLst/>
              <a:ahLst/>
              <a:cxnLst/>
              <a:rect l="l" t="t" r="r" b="b"/>
              <a:pathLst>
                <a:path w="1742" h="940" extrusionOk="0">
                  <a:moveTo>
                    <a:pt x="993" y="0"/>
                  </a:moveTo>
                  <a:cubicBezTo>
                    <a:pt x="903" y="0"/>
                    <a:pt x="813" y="11"/>
                    <a:pt x="729" y="35"/>
                  </a:cubicBezTo>
                  <a:cubicBezTo>
                    <a:pt x="412" y="130"/>
                    <a:pt x="127" y="351"/>
                    <a:pt x="0" y="636"/>
                  </a:cubicBezTo>
                  <a:cubicBezTo>
                    <a:pt x="0" y="763"/>
                    <a:pt x="64" y="858"/>
                    <a:pt x="127" y="921"/>
                  </a:cubicBezTo>
                  <a:cubicBezTo>
                    <a:pt x="159" y="932"/>
                    <a:pt x="197" y="939"/>
                    <a:pt x="236" y="939"/>
                  </a:cubicBezTo>
                  <a:cubicBezTo>
                    <a:pt x="313" y="939"/>
                    <a:pt x="391" y="911"/>
                    <a:pt x="412" y="826"/>
                  </a:cubicBezTo>
                  <a:cubicBezTo>
                    <a:pt x="475" y="668"/>
                    <a:pt x="634" y="605"/>
                    <a:pt x="792" y="573"/>
                  </a:cubicBezTo>
                  <a:cubicBezTo>
                    <a:pt x="857" y="555"/>
                    <a:pt x="919" y="547"/>
                    <a:pt x="978" y="547"/>
                  </a:cubicBezTo>
                  <a:cubicBezTo>
                    <a:pt x="1120" y="547"/>
                    <a:pt x="1241" y="592"/>
                    <a:pt x="1330" y="636"/>
                  </a:cubicBezTo>
                  <a:cubicBezTo>
                    <a:pt x="1375" y="659"/>
                    <a:pt x="1452" y="681"/>
                    <a:pt x="1515" y="681"/>
                  </a:cubicBezTo>
                  <a:cubicBezTo>
                    <a:pt x="1541" y="681"/>
                    <a:pt x="1565" y="677"/>
                    <a:pt x="1584" y="668"/>
                  </a:cubicBezTo>
                  <a:cubicBezTo>
                    <a:pt x="1679" y="636"/>
                    <a:pt x="1742" y="510"/>
                    <a:pt x="1742" y="446"/>
                  </a:cubicBezTo>
                  <a:cubicBezTo>
                    <a:pt x="1742" y="351"/>
                    <a:pt x="1710" y="288"/>
                    <a:pt x="1647" y="193"/>
                  </a:cubicBezTo>
                  <a:cubicBezTo>
                    <a:pt x="1584" y="161"/>
                    <a:pt x="1520" y="130"/>
                    <a:pt x="1425" y="66"/>
                  </a:cubicBezTo>
                  <a:cubicBezTo>
                    <a:pt x="1288" y="27"/>
                    <a:pt x="1139"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7675781" y="714435"/>
              <a:ext cx="938889" cy="1015244"/>
            </a:xfrm>
            <a:custGeom>
              <a:avLst/>
              <a:gdLst/>
              <a:ahLst/>
              <a:cxnLst/>
              <a:rect l="l" t="t" r="r" b="b"/>
              <a:pathLst>
                <a:path w="28503" h="30821" extrusionOk="0">
                  <a:moveTo>
                    <a:pt x="4644" y="537"/>
                  </a:moveTo>
                  <a:cubicBezTo>
                    <a:pt x="5699" y="537"/>
                    <a:pt x="6506" y="1479"/>
                    <a:pt x="6682" y="2421"/>
                  </a:cubicBezTo>
                  <a:cubicBezTo>
                    <a:pt x="6841" y="3530"/>
                    <a:pt x="6176" y="4480"/>
                    <a:pt x="5067" y="4733"/>
                  </a:cubicBezTo>
                  <a:cubicBezTo>
                    <a:pt x="4885" y="4767"/>
                    <a:pt x="4707" y="4785"/>
                    <a:pt x="4535" y="4785"/>
                  </a:cubicBezTo>
                  <a:cubicBezTo>
                    <a:pt x="4228" y="4785"/>
                    <a:pt x="3938" y="4728"/>
                    <a:pt x="3674" y="4607"/>
                  </a:cubicBezTo>
                  <a:cubicBezTo>
                    <a:pt x="3104" y="4353"/>
                    <a:pt x="2660" y="3847"/>
                    <a:pt x="2470" y="3182"/>
                  </a:cubicBezTo>
                  <a:cubicBezTo>
                    <a:pt x="2407" y="2041"/>
                    <a:pt x="3040" y="711"/>
                    <a:pt x="4402" y="553"/>
                  </a:cubicBezTo>
                  <a:cubicBezTo>
                    <a:pt x="4484" y="542"/>
                    <a:pt x="4565" y="537"/>
                    <a:pt x="4644" y="537"/>
                  </a:cubicBezTo>
                  <a:close/>
                  <a:moveTo>
                    <a:pt x="17204" y="684"/>
                  </a:moveTo>
                  <a:cubicBezTo>
                    <a:pt x="18291" y="684"/>
                    <a:pt x="19212" y="1310"/>
                    <a:pt x="19635" y="3023"/>
                  </a:cubicBezTo>
                  <a:cubicBezTo>
                    <a:pt x="20142" y="5050"/>
                    <a:pt x="19793" y="7488"/>
                    <a:pt x="19413" y="9547"/>
                  </a:cubicBezTo>
                  <a:cubicBezTo>
                    <a:pt x="18685" y="9515"/>
                    <a:pt x="17925" y="9515"/>
                    <a:pt x="17228" y="9515"/>
                  </a:cubicBezTo>
                  <a:cubicBezTo>
                    <a:pt x="15613" y="7457"/>
                    <a:pt x="13744" y="5588"/>
                    <a:pt x="11559" y="4195"/>
                  </a:cubicBezTo>
                  <a:cubicBezTo>
                    <a:pt x="11591" y="4163"/>
                    <a:pt x="11654" y="4100"/>
                    <a:pt x="11718" y="4005"/>
                  </a:cubicBezTo>
                  <a:cubicBezTo>
                    <a:pt x="12831" y="2649"/>
                    <a:pt x="15277" y="684"/>
                    <a:pt x="17204" y="684"/>
                  </a:cubicBezTo>
                  <a:close/>
                  <a:moveTo>
                    <a:pt x="11179" y="4733"/>
                  </a:moveTo>
                  <a:cubicBezTo>
                    <a:pt x="13143" y="6000"/>
                    <a:pt x="14885" y="7678"/>
                    <a:pt x="16405" y="9547"/>
                  </a:cubicBezTo>
                  <a:cubicBezTo>
                    <a:pt x="13586" y="9642"/>
                    <a:pt x="10799" y="10022"/>
                    <a:pt x="8076" y="10750"/>
                  </a:cubicBezTo>
                  <a:cubicBezTo>
                    <a:pt x="7917" y="10782"/>
                    <a:pt x="7759" y="10814"/>
                    <a:pt x="7569" y="10909"/>
                  </a:cubicBezTo>
                  <a:cubicBezTo>
                    <a:pt x="7601" y="10814"/>
                    <a:pt x="7601" y="10782"/>
                    <a:pt x="7632" y="10687"/>
                  </a:cubicBezTo>
                  <a:cubicBezTo>
                    <a:pt x="8677" y="8597"/>
                    <a:pt x="9786" y="6538"/>
                    <a:pt x="11179" y="4733"/>
                  </a:cubicBezTo>
                  <a:close/>
                  <a:moveTo>
                    <a:pt x="7252" y="2928"/>
                  </a:moveTo>
                  <a:cubicBezTo>
                    <a:pt x="8487" y="3245"/>
                    <a:pt x="9596" y="3783"/>
                    <a:pt x="10609" y="4353"/>
                  </a:cubicBezTo>
                  <a:cubicBezTo>
                    <a:pt x="9849" y="5430"/>
                    <a:pt x="9184" y="6538"/>
                    <a:pt x="8551" y="7615"/>
                  </a:cubicBezTo>
                  <a:cubicBezTo>
                    <a:pt x="7886" y="8755"/>
                    <a:pt x="7284" y="9895"/>
                    <a:pt x="6777" y="11099"/>
                  </a:cubicBezTo>
                  <a:cubicBezTo>
                    <a:pt x="6302" y="11257"/>
                    <a:pt x="5827" y="11415"/>
                    <a:pt x="5320" y="11637"/>
                  </a:cubicBezTo>
                  <a:cubicBezTo>
                    <a:pt x="4465" y="9547"/>
                    <a:pt x="3895" y="7425"/>
                    <a:pt x="3515" y="5145"/>
                  </a:cubicBezTo>
                  <a:lnTo>
                    <a:pt x="3515" y="5145"/>
                  </a:lnTo>
                  <a:cubicBezTo>
                    <a:pt x="3815" y="5239"/>
                    <a:pt x="4140" y="5285"/>
                    <a:pt x="4469" y="5285"/>
                  </a:cubicBezTo>
                  <a:cubicBezTo>
                    <a:pt x="5812" y="5285"/>
                    <a:pt x="7227" y="4505"/>
                    <a:pt x="7252" y="2928"/>
                  </a:cubicBezTo>
                  <a:close/>
                  <a:moveTo>
                    <a:pt x="17703" y="10117"/>
                  </a:moveTo>
                  <a:cubicBezTo>
                    <a:pt x="18241" y="10117"/>
                    <a:pt x="18780" y="10117"/>
                    <a:pt x="19318" y="10149"/>
                  </a:cubicBezTo>
                  <a:cubicBezTo>
                    <a:pt x="19160" y="10687"/>
                    <a:pt x="19033" y="11257"/>
                    <a:pt x="18938" y="11795"/>
                  </a:cubicBezTo>
                  <a:cubicBezTo>
                    <a:pt x="18938" y="11764"/>
                    <a:pt x="18875" y="11764"/>
                    <a:pt x="18875" y="11732"/>
                  </a:cubicBezTo>
                  <a:cubicBezTo>
                    <a:pt x="18495" y="11162"/>
                    <a:pt x="18083" y="10655"/>
                    <a:pt x="17703" y="10117"/>
                  </a:cubicBezTo>
                  <a:close/>
                  <a:moveTo>
                    <a:pt x="6461" y="11764"/>
                  </a:moveTo>
                  <a:lnTo>
                    <a:pt x="6461" y="11764"/>
                  </a:lnTo>
                  <a:cubicBezTo>
                    <a:pt x="6271" y="12207"/>
                    <a:pt x="6112" y="12651"/>
                    <a:pt x="5890" y="13126"/>
                  </a:cubicBezTo>
                  <a:cubicBezTo>
                    <a:pt x="5795" y="12746"/>
                    <a:pt x="5637" y="12429"/>
                    <a:pt x="5510" y="12112"/>
                  </a:cubicBezTo>
                  <a:cubicBezTo>
                    <a:pt x="5542" y="12112"/>
                    <a:pt x="5574" y="12080"/>
                    <a:pt x="5574" y="12080"/>
                  </a:cubicBezTo>
                  <a:cubicBezTo>
                    <a:pt x="5859" y="11954"/>
                    <a:pt x="6176" y="11890"/>
                    <a:pt x="6461" y="11764"/>
                  </a:cubicBezTo>
                  <a:close/>
                  <a:moveTo>
                    <a:pt x="25941" y="10525"/>
                  </a:moveTo>
                  <a:cubicBezTo>
                    <a:pt x="26847" y="10525"/>
                    <a:pt x="27589" y="11350"/>
                    <a:pt x="27742" y="12175"/>
                  </a:cubicBezTo>
                  <a:cubicBezTo>
                    <a:pt x="27964" y="13126"/>
                    <a:pt x="27362" y="14139"/>
                    <a:pt x="26412" y="14456"/>
                  </a:cubicBezTo>
                  <a:cubicBezTo>
                    <a:pt x="26317" y="14424"/>
                    <a:pt x="26285" y="14392"/>
                    <a:pt x="26222" y="14392"/>
                  </a:cubicBezTo>
                  <a:cubicBezTo>
                    <a:pt x="26127" y="14392"/>
                    <a:pt x="26000" y="14424"/>
                    <a:pt x="25937" y="14519"/>
                  </a:cubicBezTo>
                  <a:lnTo>
                    <a:pt x="25905" y="14551"/>
                  </a:lnTo>
                  <a:cubicBezTo>
                    <a:pt x="25462" y="14551"/>
                    <a:pt x="25050" y="14361"/>
                    <a:pt x="24797" y="14044"/>
                  </a:cubicBezTo>
                  <a:cubicBezTo>
                    <a:pt x="24417" y="13632"/>
                    <a:pt x="24227" y="13094"/>
                    <a:pt x="24259" y="12524"/>
                  </a:cubicBezTo>
                  <a:cubicBezTo>
                    <a:pt x="24259" y="12492"/>
                    <a:pt x="24259" y="12397"/>
                    <a:pt x="24227" y="12365"/>
                  </a:cubicBezTo>
                  <a:cubicBezTo>
                    <a:pt x="24227" y="12334"/>
                    <a:pt x="24195" y="12334"/>
                    <a:pt x="24164" y="12334"/>
                  </a:cubicBezTo>
                  <a:cubicBezTo>
                    <a:pt x="24227" y="11384"/>
                    <a:pt x="24955" y="10624"/>
                    <a:pt x="25842" y="10529"/>
                  </a:cubicBezTo>
                  <a:cubicBezTo>
                    <a:pt x="25875" y="10526"/>
                    <a:pt x="25908" y="10525"/>
                    <a:pt x="25941" y="10525"/>
                  </a:cubicBezTo>
                  <a:close/>
                  <a:moveTo>
                    <a:pt x="19857" y="10212"/>
                  </a:moveTo>
                  <a:cubicBezTo>
                    <a:pt x="21345" y="10275"/>
                    <a:pt x="22802" y="10465"/>
                    <a:pt x="24227" y="10750"/>
                  </a:cubicBezTo>
                  <a:cubicBezTo>
                    <a:pt x="23720" y="11257"/>
                    <a:pt x="23467" y="12017"/>
                    <a:pt x="23625" y="12714"/>
                  </a:cubicBezTo>
                  <a:cubicBezTo>
                    <a:pt x="23657" y="12841"/>
                    <a:pt x="23752" y="12904"/>
                    <a:pt x="23879" y="12904"/>
                  </a:cubicBezTo>
                  <a:cubicBezTo>
                    <a:pt x="23752" y="13917"/>
                    <a:pt x="24512" y="14867"/>
                    <a:pt x="25494" y="15089"/>
                  </a:cubicBezTo>
                  <a:cubicBezTo>
                    <a:pt x="24544" y="15944"/>
                    <a:pt x="23435" y="16641"/>
                    <a:pt x="22295" y="17243"/>
                  </a:cubicBezTo>
                  <a:cubicBezTo>
                    <a:pt x="21472" y="15406"/>
                    <a:pt x="20268" y="13696"/>
                    <a:pt x="19350" y="12429"/>
                  </a:cubicBezTo>
                  <a:cubicBezTo>
                    <a:pt x="19540" y="11732"/>
                    <a:pt x="19762" y="10972"/>
                    <a:pt x="19857" y="10212"/>
                  </a:cubicBezTo>
                  <a:close/>
                  <a:moveTo>
                    <a:pt x="19128" y="13126"/>
                  </a:moveTo>
                  <a:cubicBezTo>
                    <a:pt x="20047" y="14392"/>
                    <a:pt x="21028" y="15944"/>
                    <a:pt x="21725" y="17433"/>
                  </a:cubicBezTo>
                  <a:cubicBezTo>
                    <a:pt x="20078" y="18193"/>
                    <a:pt x="18241" y="18731"/>
                    <a:pt x="16500" y="19143"/>
                  </a:cubicBezTo>
                  <a:cubicBezTo>
                    <a:pt x="17291" y="17781"/>
                    <a:pt x="17988" y="16356"/>
                    <a:pt x="18526" y="14867"/>
                  </a:cubicBezTo>
                  <a:cubicBezTo>
                    <a:pt x="18716" y="14297"/>
                    <a:pt x="18938" y="13696"/>
                    <a:pt x="19128" y="13126"/>
                  </a:cubicBezTo>
                  <a:close/>
                  <a:moveTo>
                    <a:pt x="4877" y="12365"/>
                  </a:moveTo>
                  <a:cubicBezTo>
                    <a:pt x="5099" y="12904"/>
                    <a:pt x="5352" y="13442"/>
                    <a:pt x="5574" y="13949"/>
                  </a:cubicBezTo>
                  <a:cubicBezTo>
                    <a:pt x="4940" y="15659"/>
                    <a:pt x="4465" y="17401"/>
                    <a:pt x="4085" y="19174"/>
                  </a:cubicBezTo>
                  <a:cubicBezTo>
                    <a:pt x="3135" y="18858"/>
                    <a:pt x="2249" y="18351"/>
                    <a:pt x="1837" y="17433"/>
                  </a:cubicBezTo>
                  <a:cubicBezTo>
                    <a:pt x="760" y="15089"/>
                    <a:pt x="2945" y="13284"/>
                    <a:pt x="4877" y="12365"/>
                  </a:cubicBezTo>
                  <a:close/>
                  <a:moveTo>
                    <a:pt x="6017" y="14741"/>
                  </a:moveTo>
                  <a:cubicBezTo>
                    <a:pt x="6967" y="16577"/>
                    <a:pt x="8171" y="18319"/>
                    <a:pt x="9501" y="19839"/>
                  </a:cubicBezTo>
                  <a:cubicBezTo>
                    <a:pt x="8867" y="19839"/>
                    <a:pt x="8234" y="19808"/>
                    <a:pt x="7632" y="19713"/>
                  </a:cubicBezTo>
                  <a:cubicBezTo>
                    <a:pt x="6809" y="19649"/>
                    <a:pt x="5732" y="19554"/>
                    <a:pt x="4750" y="19333"/>
                  </a:cubicBezTo>
                  <a:cubicBezTo>
                    <a:pt x="5067" y="17781"/>
                    <a:pt x="5510" y="16229"/>
                    <a:pt x="6017" y="14741"/>
                  </a:cubicBezTo>
                  <a:close/>
                  <a:moveTo>
                    <a:pt x="16816" y="10054"/>
                  </a:moveTo>
                  <a:cubicBezTo>
                    <a:pt x="17070" y="10339"/>
                    <a:pt x="17291" y="10655"/>
                    <a:pt x="17513" y="10940"/>
                  </a:cubicBezTo>
                  <a:cubicBezTo>
                    <a:pt x="17830" y="11384"/>
                    <a:pt x="18210" y="11890"/>
                    <a:pt x="18653" y="12492"/>
                  </a:cubicBezTo>
                  <a:cubicBezTo>
                    <a:pt x="18305" y="13949"/>
                    <a:pt x="17766" y="15342"/>
                    <a:pt x="17196" y="16641"/>
                  </a:cubicBezTo>
                  <a:cubicBezTo>
                    <a:pt x="16753" y="17559"/>
                    <a:pt x="16278" y="18446"/>
                    <a:pt x="15771" y="19301"/>
                  </a:cubicBezTo>
                  <a:cubicBezTo>
                    <a:pt x="15201" y="19396"/>
                    <a:pt x="14663" y="19491"/>
                    <a:pt x="14124" y="19554"/>
                  </a:cubicBezTo>
                  <a:cubicBezTo>
                    <a:pt x="12858" y="19776"/>
                    <a:pt x="11591" y="19839"/>
                    <a:pt x="10292" y="19839"/>
                  </a:cubicBezTo>
                  <a:cubicBezTo>
                    <a:pt x="9754" y="19174"/>
                    <a:pt x="9216" y="18573"/>
                    <a:pt x="8836" y="18034"/>
                  </a:cubicBezTo>
                  <a:cubicBezTo>
                    <a:pt x="7854" y="16704"/>
                    <a:pt x="6999" y="15342"/>
                    <a:pt x="6302" y="13854"/>
                  </a:cubicBezTo>
                  <a:cubicBezTo>
                    <a:pt x="6619" y="13062"/>
                    <a:pt x="6936" y="12239"/>
                    <a:pt x="7252" y="11479"/>
                  </a:cubicBezTo>
                  <a:cubicBezTo>
                    <a:pt x="8677" y="11067"/>
                    <a:pt x="10166" y="10750"/>
                    <a:pt x="11654" y="10497"/>
                  </a:cubicBezTo>
                  <a:cubicBezTo>
                    <a:pt x="13333" y="10212"/>
                    <a:pt x="15075" y="10117"/>
                    <a:pt x="16816" y="10054"/>
                  </a:cubicBezTo>
                  <a:close/>
                  <a:moveTo>
                    <a:pt x="15360" y="19998"/>
                  </a:moveTo>
                  <a:lnTo>
                    <a:pt x="15360" y="19998"/>
                  </a:lnTo>
                  <a:cubicBezTo>
                    <a:pt x="14726" y="20948"/>
                    <a:pt x="14029" y="21898"/>
                    <a:pt x="13301" y="22816"/>
                  </a:cubicBezTo>
                  <a:cubicBezTo>
                    <a:pt x="12383" y="22088"/>
                    <a:pt x="11559" y="21264"/>
                    <a:pt x="10863" y="20441"/>
                  </a:cubicBezTo>
                  <a:cubicBezTo>
                    <a:pt x="11559" y="20409"/>
                    <a:pt x="12224" y="20346"/>
                    <a:pt x="12921" y="20314"/>
                  </a:cubicBezTo>
                  <a:cubicBezTo>
                    <a:pt x="13713" y="20251"/>
                    <a:pt x="14536" y="20124"/>
                    <a:pt x="15360" y="19998"/>
                  </a:cubicBezTo>
                  <a:close/>
                  <a:moveTo>
                    <a:pt x="21947" y="18034"/>
                  </a:moveTo>
                  <a:cubicBezTo>
                    <a:pt x="23055" y="20568"/>
                    <a:pt x="23277" y="23070"/>
                    <a:pt x="20997" y="24463"/>
                  </a:cubicBezTo>
                  <a:cubicBezTo>
                    <a:pt x="20213" y="24961"/>
                    <a:pt x="19395" y="25175"/>
                    <a:pt x="18567" y="25175"/>
                  </a:cubicBezTo>
                  <a:cubicBezTo>
                    <a:pt x="16917" y="25175"/>
                    <a:pt x="15231" y="24324"/>
                    <a:pt x="13713" y="23165"/>
                  </a:cubicBezTo>
                  <a:cubicBezTo>
                    <a:pt x="14568" y="22151"/>
                    <a:pt x="15360" y="21043"/>
                    <a:pt x="16088" y="19871"/>
                  </a:cubicBezTo>
                  <a:cubicBezTo>
                    <a:pt x="18051" y="19491"/>
                    <a:pt x="20110" y="18889"/>
                    <a:pt x="21947" y="18034"/>
                  </a:cubicBezTo>
                  <a:close/>
                  <a:moveTo>
                    <a:pt x="4592" y="19903"/>
                  </a:moveTo>
                  <a:lnTo>
                    <a:pt x="5067" y="19998"/>
                  </a:lnTo>
                  <a:cubicBezTo>
                    <a:pt x="6651" y="20314"/>
                    <a:pt x="8329" y="20473"/>
                    <a:pt x="9976" y="20473"/>
                  </a:cubicBezTo>
                  <a:cubicBezTo>
                    <a:pt x="10736" y="21328"/>
                    <a:pt x="11749" y="22341"/>
                    <a:pt x="12921" y="23260"/>
                  </a:cubicBezTo>
                  <a:cubicBezTo>
                    <a:pt x="11718" y="24685"/>
                    <a:pt x="10324" y="26015"/>
                    <a:pt x="8836" y="27218"/>
                  </a:cubicBezTo>
                  <a:cubicBezTo>
                    <a:pt x="8709" y="26458"/>
                    <a:pt x="8361" y="25761"/>
                    <a:pt x="7759" y="25223"/>
                  </a:cubicBezTo>
                  <a:cubicBezTo>
                    <a:pt x="7201" y="24780"/>
                    <a:pt x="6481" y="24549"/>
                    <a:pt x="5762" y="24549"/>
                  </a:cubicBezTo>
                  <a:cubicBezTo>
                    <a:pt x="5095" y="24549"/>
                    <a:pt x="4429" y="24748"/>
                    <a:pt x="3895" y="25160"/>
                  </a:cubicBezTo>
                  <a:cubicBezTo>
                    <a:pt x="3990" y="23386"/>
                    <a:pt x="4275" y="21581"/>
                    <a:pt x="4592" y="19903"/>
                  </a:cubicBezTo>
                  <a:close/>
                  <a:moveTo>
                    <a:pt x="5764" y="25160"/>
                  </a:moveTo>
                  <a:cubicBezTo>
                    <a:pt x="6321" y="25160"/>
                    <a:pt x="6878" y="25324"/>
                    <a:pt x="7316" y="25666"/>
                  </a:cubicBezTo>
                  <a:cubicBezTo>
                    <a:pt x="7822" y="26015"/>
                    <a:pt x="8139" y="26648"/>
                    <a:pt x="8266" y="27345"/>
                  </a:cubicBezTo>
                  <a:cubicBezTo>
                    <a:pt x="8361" y="28042"/>
                    <a:pt x="8202" y="28738"/>
                    <a:pt x="7791" y="29277"/>
                  </a:cubicBezTo>
                  <a:cubicBezTo>
                    <a:pt x="7279" y="29931"/>
                    <a:pt x="6556" y="30216"/>
                    <a:pt x="5818" y="30216"/>
                  </a:cubicBezTo>
                  <a:cubicBezTo>
                    <a:pt x="5414" y="30216"/>
                    <a:pt x="5005" y="30130"/>
                    <a:pt x="4624" y="29973"/>
                  </a:cubicBezTo>
                  <a:cubicBezTo>
                    <a:pt x="4402" y="29910"/>
                    <a:pt x="4212" y="29783"/>
                    <a:pt x="3990" y="29625"/>
                  </a:cubicBezTo>
                  <a:cubicBezTo>
                    <a:pt x="3927" y="29593"/>
                    <a:pt x="3895" y="29562"/>
                    <a:pt x="3800" y="29562"/>
                  </a:cubicBezTo>
                  <a:cubicBezTo>
                    <a:pt x="3135" y="28548"/>
                    <a:pt x="2945" y="27028"/>
                    <a:pt x="3832" y="25983"/>
                  </a:cubicBezTo>
                  <a:cubicBezTo>
                    <a:pt x="4299" y="25444"/>
                    <a:pt x="5032" y="25160"/>
                    <a:pt x="5764" y="25160"/>
                  </a:cubicBezTo>
                  <a:close/>
                  <a:moveTo>
                    <a:pt x="4655" y="0"/>
                  </a:moveTo>
                  <a:cubicBezTo>
                    <a:pt x="4572" y="0"/>
                    <a:pt x="4487" y="5"/>
                    <a:pt x="4402" y="15"/>
                  </a:cubicBezTo>
                  <a:cubicBezTo>
                    <a:pt x="2882" y="141"/>
                    <a:pt x="1520" y="1756"/>
                    <a:pt x="1900" y="3245"/>
                  </a:cubicBezTo>
                  <a:cubicBezTo>
                    <a:pt x="1932" y="3340"/>
                    <a:pt x="1995" y="3403"/>
                    <a:pt x="2059" y="3403"/>
                  </a:cubicBezTo>
                  <a:cubicBezTo>
                    <a:pt x="2059" y="4132"/>
                    <a:pt x="2470" y="4638"/>
                    <a:pt x="2977" y="4955"/>
                  </a:cubicBezTo>
                  <a:lnTo>
                    <a:pt x="2977" y="4987"/>
                  </a:lnTo>
                  <a:cubicBezTo>
                    <a:pt x="3199" y="7362"/>
                    <a:pt x="3800" y="9705"/>
                    <a:pt x="4687" y="11922"/>
                  </a:cubicBezTo>
                  <a:cubicBezTo>
                    <a:pt x="2217" y="13062"/>
                    <a:pt x="0" y="14899"/>
                    <a:pt x="1267" y="17654"/>
                  </a:cubicBezTo>
                  <a:cubicBezTo>
                    <a:pt x="1742" y="18763"/>
                    <a:pt x="2819" y="19364"/>
                    <a:pt x="3959" y="19713"/>
                  </a:cubicBezTo>
                  <a:cubicBezTo>
                    <a:pt x="3579" y="21549"/>
                    <a:pt x="3325" y="23418"/>
                    <a:pt x="3199" y="25255"/>
                  </a:cubicBezTo>
                  <a:cubicBezTo>
                    <a:pt x="3199" y="25413"/>
                    <a:pt x="3294" y="25540"/>
                    <a:pt x="3420" y="25571"/>
                  </a:cubicBezTo>
                  <a:cubicBezTo>
                    <a:pt x="2375" y="26775"/>
                    <a:pt x="2407" y="28675"/>
                    <a:pt x="3515" y="29783"/>
                  </a:cubicBezTo>
                  <a:cubicBezTo>
                    <a:pt x="3579" y="29815"/>
                    <a:pt x="3579" y="29815"/>
                    <a:pt x="3610" y="29815"/>
                  </a:cubicBezTo>
                  <a:lnTo>
                    <a:pt x="3610" y="29910"/>
                  </a:lnTo>
                  <a:lnTo>
                    <a:pt x="3642" y="29910"/>
                  </a:lnTo>
                  <a:cubicBezTo>
                    <a:pt x="3642" y="29973"/>
                    <a:pt x="3642" y="30037"/>
                    <a:pt x="3737" y="30068"/>
                  </a:cubicBezTo>
                  <a:cubicBezTo>
                    <a:pt x="4312" y="30572"/>
                    <a:pt x="5057" y="30820"/>
                    <a:pt x="5803" y="30820"/>
                  </a:cubicBezTo>
                  <a:cubicBezTo>
                    <a:pt x="6699" y="30820"/>
                    <a:pt x="7597" y="30461"/>
                    <a:pt x="8202" y="29752"/>
                  </a:cubicBezTo>
                  <a:cubicBezTo>
                    <a:pt x="8677" y="29182"/>
                    <a:pt x="8899" y="28422"/>
                    <a:pt x="8899" y="27693"/>
                  </a:cubicBezTo>
                  <a:cubicBezTo>
                    <a:pt x="10578" y="26458"/>
                    <a:pt x="12066" y="25065"/>
                    <a:pt x="13428" y="23513"/>
                  </a:cubicBezTo>
                  <a:cubicBezTo>
                    <a:pt x="15116" y="24769"/>
                    <a:pt x="17072" y="25783"/>
                    <a:pt x="18919" y="25783"/>
                  </a:cubicBezTo>
                  <a:cubicBezTo>
                    <a:pt x="20051" y="25783"/>
                    <a:pt x="21142" y="25402"/>
                    <a:pt x="22105" y="24463"/>
                  </a:cubicBezTo>
                  <a:cubicBezTo>
                    <a:pt x="23942" y="22690"/>
                    <a:pt x="23593" y="20156"/>
                    <a:pt x="22580" y="17718"/>
                  </a:cubicBezTo>
                  <a:cubicBezTo>
                    <a:pt x="23910" y="16989"/>
                    <a:pt x="25177" y="16166"/>
                    <a:pt x="26159" y="15089"/>
                  </a:cubicBezTo>
                  <a:cubicBezTo>
                    <a:pt x="27425" y="14962"/>
                    <a:pt x="28502" y="13791"/>
                    <a:pt x="28471" y="12492"/>
                  </a:cubicBezTo>
                  <a:cubicBezTo>
                    <a:pt x="28439" y="11178"/>
                    <a:pt x="27357" y="9895"/>
                    <a:pt x="25987" y="9895"/>
                  </a:cubicBezTo>
                  <a:cubicBezTo>
                    <a:pt x="25970" y="9895"/>
                    <a:pt x="25954" y="9895"/>
                    <a:pt x="25937" y="9895"/>
                  </a:cubicBezTo>
                  <a:cubicBezTo>
                    <a:pt x="25462" y="9895"/>
                    <a:pt x="25019" y="10117"/>
                    <a:pt x="24639" y="10370"/>
                  </a:cubicBezTo>
                  <a:cubicBezTo>
                    <a:pt x="24639" y="10275"/>
                    <a:pt x="24544" y="10149"/>
                    <a:pt x="24385" y="10149"/>
                  </a:cubicBezTo>
                  <a:cubicBezTo>
                    <a:pt x="22928" y="9864"/>
                    <a:pt x="21472" y="9705"/>
                    <a:pt x="19983" y="9579"/>
                  </a:cubicBezTo>
                  <a:cubicBezTo>
                    <a:pt x="20110" y="8882"/>
                    <a:pt x="20237" y="8122"/>
                    <a:pt x="20268" y="7425"/>
                  </a:cubicBezTo>
                  <a:cubicBezTo>
                    <a:pt x="20458" y="5398"/>
                    <a:pt x="20870" y="2358"/>
                    <a:pt x="19128" y="838"/>
                  </a:cubicBezTo>
                  <a:cubicBezTo>
                    <a:pt x="18509" y="307"/>
                    <a:pt x="17779" y="94"/>
                    <a:pt x="17028" y="94"/>
                  </a:cubicBezTo>
                  <a:cubicBezTo>
                    <a:pt x="15898" y="94"/>
                    <a:pt x="14721" y="577"/>
                    <a:pt x="13808" y="1186"/>
                  </a:cubicBezTo>
                  <a:cubicBezTo>
                    <a:pt x="12763" y="1915"/>
                    <a:pt x="11844" y="2865"/>
                    <a:pt x="11021" y="3878"/>
                  </a:cubicBezTo>
                  <a:cubicBezTo>
                    <a:pt x="9912" y="3213"/>
                    <a:pt x="8677" y="2706"/>
                    <a:pt x="7379" y="2358"/>
                  </a:cubicBezTo>
                  <a:lnTo>
                    <a:pt x="7221" y="2358"/>
                  </a:lnTo>
                  <a:cubicBezTo>
                    <a:pt x="6983" y="1109"/>
                    <a:pt x="5935" y="0"/>
                    <a:pt x="4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7793641" y="1568339"/>
              <a:ext cx="60544" cy="85446"/>
            </a:xfrm>
            <a:custGeom>
              <a:avLst/>
              <a:gdLst/>
              <a:ahLst/>
              <a:cxnLst/>
              <a:rect l="l" t="t" r="r" b="b"/>
              <a:pathLst>
                <a:path w="1838" h="2594" extrusionOk="0">
                  <a:moveTo>
                    <a:pt x="1575" y="0"/>
                  </a:moveTo>
                  <a:cubicBezTo>
                    <a:pt x="1559" y="0"/>
                    <a:pt x="1542" y="7"/>
                    <a:pt x="1521" y="28"/>
                  </a:cubicBezTo>
                  <a:cubicBezTo>
                    <a:pt x="1046" y="60"/>
                    <a:pt x="666" y="345"/>
                    <a:pt x="381" y="757"/>
                  </a:cubicBezTo>
                  <a:cubicBezTo>
                    <a:pt x="64" y="1295"/>
                    <a:pt x="1" y="1929"/>
                    <a:pt x="159" y="2435"/>
                  </a:cubicBezTo>
                  <a:cubicBezTo>
                    <a:pt x="191" y="2562"/>
                    <a:pt x="317" y="2594"/>
                    <a:pt x="412" y="2594"/>
                  </a:cubicBezTo>
                  <a:cubicBezTo>
                    <a:pt x="539" y="2562"/>
                    <a:pt x="634" y="2435"/>
                    <a:pt x="571" y="2309"/>
                  </a:cubicBezTo>
                  <a:cubicBezTo>
                    <a:pt x="349" y="1390"/>
                    <a:pt x="1014" y="757"/>
                    <a:pt x="1647" y="567"/>
                  </a:cubicBezTo>
                  <a:cubicBezTo>
                    <a:pt x="1774" y="535"/>
                    <a:pt x="1837" y="408"/>
                    <a:pt x="1806" y="250"/>
                  </a:cubicBezTo>
                  <a:cubicBezTo>
                    <a:pt x="1774" y="123"/>
                    <a:pt x="1742" y="60"/>
                    <a:pt x="1647" y="28"/>
                  </a:cubicBezTo>
                  <a:cubicBezTo>
                    <a:pt x="1626" y="28"/>
                    <a:pt x="1605" y="0"/>
                    <a:pt x="1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3"/>
          <p:cNvGrpSpPr/>
          <p:nvPr/>
        </p:nvGrpSpPr>
        <p:grpSpPr>
          <a:xfrm>
            <a:off x="381844" y="505858"/>
            <a:ext cx="1159027" cy="1147926"/>
            <a:chOff x="381844" y="505858"/>
            <a:chExt cx="1159027" cy="1147926"/>
          </a:xfrm>
        </p:grpSpPr>
        <p:sp>
          <p:nvSpPr>
            <p:cNvPr id="157" name="Google Shape;157;p13"/>
            <p:cNvSpPr/>
            <p:nvPr/>
          </p:nvSpPr>
          <p:spPr>
            <a:xfrm>
              <a:off x="381844" y="505858"/>
              <a:ext cx="1159027" cy="1147926"/>
            </a:xfrm>
            <a:custGeom>
              <a:avLst/>
              <a:gdLst/>
              <a:ahLst/>
              <a:cxnLst/>
              <a:rect l="l" t="t" r="r" b="b"/>
              <a:pathLst>
                <a:path w="35186" h="34849" extrusionOk="0">
                  <a:moveTo>
                    <a:pt x="31225" y="512"/>
                  </a:moveTo>
                  <a:cubicBezTo>
                    <a:pt x="31972" y="512"/>
                    <a:pt x="32748" y="793"/>
                    <a:pt x="33412" y="1449"/>
                  </a:cubicBezTo>
                  <a:cubicBezTo>
                    <a:pt x="34425" y="2399"/>
                    <a:pt x="34615" y="3887"/>
                    <a:pt x="33950" y="5123"/>
                  </a:cubicBezTo>
                  <a:cubicBezTo>
                    <a:pt x="33427" y="6074"/>
                    <a:pt x="32369" y="6810"/>
                    <a:pt x="31311" y="6810"/>
                  </a:cubicBezTo>
                  <a:cubicBezTo>
                    <a:pt x="30959" y="6810"/>
                    <a:pt x="30608" y="6729"/>
                    <a:pt x="30277" y="6548"/>
                  </a:cubicBezTo>
                  <a:cubicBezTo>
                    <a:pt x="30530" y="6263"/>
                    <a:pt x="30815" y="5946"/>
                    <a:pt x="31132" y="5693"/>
                  </a:cubicBezTo>
                  <a:cubicBezTo>
                    <a:pt x="31290" y="5534"/>
                    <a:pt x="31163" y="5376"/>
                    <a:pt x="31068" y="5281"/>
                  </a:cubicBezTo>
                  <a:cubicBezTo>
                    <a:pt x="31096" y="4723"/>
                    <a:pt x="30632" y="4140"/>
                    <a:pt x="30087" y="4140"/>
                  </a:cubicBezTo>
                  <a:cubicBezTo>
                    <a:pt x="30014" y="4140"/>
                    <a:pt x="29940" y="4150"/>
                    <a:pt x="29865" y="4173"/>
                  </a:cubicBezTo>
                  <a:cubicBezTo>
                    <a:pt x="29802" y="4204"/>
                    <a:pt x="29802" y="4204"/>
                    <a:pt x="29738" y="4268"/>
                  </a:cubicBezTo>
                  <a:cubicBezTo>
                    <a:pt x="29710" y="4239"/>
                    <a:pt x="29681" y="4223"/>
                    <a:pt x="29650" y="4223"/>
                  </a:cubicBezTo>
                  <a:cubicBezTo>
                    <a:pt x="29611" y="4223"/>
                    <a:pt x="29569" y="4247"/>
                    <a:pt x="29516" y="4299"/>
                  </a:cubicBezTo>
                  <a:cubicBezTo>
                    <a:pt x="29233" y="4519"/>
                    <a:pt x="28919" y="4802"/>
                    <a:pt x="28667" y="5085"/>
                  </a:cubicBezTo>
                  <a:lnTo>
                    <a:pt x="28667" y="5085"/>
                  </a:lnTo>
                  <a:cubicBezTo>
                    <a:pt x="28693" y="5052"/>
                    <a:pt x="28691" y="4994"/>
                    <a:pt x="28661" y="4964"/>
                  </a:cubicBezTo>
                  <a:cubicBezTo>
                    <a:pt x="27312" y="2661"/>
                    <a:pt x="29158" y="512"/>
                    <a:pt x="31225" y="512"/>
                  </a:cubicBezTo>
                  <a:close/>
                  <a:moveTo>
                    <a:pt x="29928" y="4521"/>
                  </a:moveTo>
                  <a:cubicBezTo>
                    <a:pt x="30403" y="4616"/>
                    <a:pt x="30752" y="4901"/>
                    <a:pt x="30752" y="5376"/>
                  </a:cubicBezTo>
                  <a:cubicBezTo>
                    <a:pt x="28598" y="7434"/>
                    <a:pt x="26128" y="9493"/>
                    <a:pt x="24418" y="11931"/>
                  </a:cubicBezTo>
                  <a:cubicBezTo>
                    <a:pt x="24133" y="11615"/>
                    <a:pt x="23816" y="11330"/>
                    <a:pt x="23468" y="11108"/>
                  </a:cubicBezTo>
                  <a:cubicBezTo>
                    <a:pt x="25685" y="9050"/>
                    <a:pt x="27711" y="6706"/>
                    <a:pt x="29865" y="4616"/>
                  </a:cubicBezTo>
                  <a:cubicBezTo>
                    <a:pt x="29865" y="4584"/>
                    <a:pt x="29928" y="4584"/>
                    <a:pt x="29928" y="4521"/>
                  </a:cubicBezTo>
                  <a:close/>
                  <a:moveTo>
                    <a:pt x="6686" y="12087"/>
                  </a:moveTo>
                  <a:cubicBezTo>
                    <a:pt x="6747" y="12087"/>
                    <a:pt x="6810" y="12098"/>
                    <a:pt x="6873" y="12121"/>
                  </a:cubicBezTo>
                  <a:lnTo>
                    <a:pt x="6905" y="12121"/>
                  </a:lnTo>
                  <a:cubicBezTo>
                    <a:pt x="9375" y="12976"/>
                    <a:pt x="11908" y="13515"/>
                    <a:pt x="14474" y="13673"/>
                  </a:cubicBezTo>
                  <a:cubicBezTo>
                    <a:pt x="14474" y="13800"/>
                    <a:pt x="14505" y="13927"/>
                    <a:pt x="14569" y="13958"/>
                  </a:cubicBezTo>
                  <a:cubicBezTo>
                    <a:pt x="14442" y="14307"/>
                    <a:pt x="14347" y="14623"/>
                    <a:pt x="14284" y="14972"/>
                  </a:cubicBezTo>
                  <a:cubicBezTo>
                    <a:pt x="14284" y="14940"/>
                    <a:pt x="14284" y="14940"/>
                    <a:pt x="14252" y="14940"/>
                  </a:cubicBezTo>
                  <a:cubicBezTo>
                    <a:pt x="11560" y="14402"/>
                    <a:pt x="8900" y="13800"/>
                    <a:pt x="6240" y="13071"/>
                  </a:cubicBezTo>
                  <a:lnTo>
                    <a:pt x="6113" y="13071"/>
                  </a:lnTo>
                  <a:lnTo>
                    <a:pt x="6113" y="13008"/>
                  </a:lnTo>
                  <a:cubicBezTo>
                    <a:pt x="5919" y="12620"/>
                    <a:pt x="6259" y="12087"/>
                    <a:pt x="6686" y="12087"/>
                  </a:cubicBezTo>
                  <a:close/>
                  <a:moveTo>
                    <a:pt x="4932" y="9392"/>
                  </a:moveTo>
                  <a:cubicBezTo>
                    <a:pt x="6310" y="9392"/>
                    <a:pt x="7551" y="10380"/>
                    <a:pt x="7665" y="11805"/>
                  </a:cubicBezTo>
                  <a:cubicBezTo>
                    <a:pt x="7316" y="11741"/>
                    <a:pt x="7000" y="11615"/>
                    <a:pt x="6651" y="11456"/>
                  </a:cubicBezTo>
                  <a:cubicBezTo>
                    <a:pt x="6621" y="11448"/>
                    <a:pt x="6593" y="11444"/>
                    <a:pt x="6565" y="11444"/>
                  </a:cubicBezTo>
                  <a:cubicBezTo>
                    <a:pt x="6391" y="11444"/>
                    <a:pt x="6280" y="11604"/>
                    <a:pt x="6335" y="11741"/>
                  </a:cubicBezTo>
                  <a:cubicBezTo>
                    <a:pt x="5796" y="11963"/>
                    <a:pt x="5480" y="12691"/>
                    <a:pt x="5891" y="13166"/>
                  </a:cubicBezTo>
                  <a:cubicBezTo>
                    <a:pt x="5891" y="13198"/>
                    <a:pt x="5923" y="13198"/>
                    <a:pt x="5955" y="13198"/>
                  </a:cubicBezTo>
                  <a:cubicBezTo>
                    <a:pt x="5923" y="13325"/>
                    <a:pt x="5955" y="13515"/>
                    <a:pt x="6113" y="13547"/>
                  </a:cubicBezTo>
                  <a:cubicBezTo>
                    <a:pt x="6588" y="13705"/>
                    <a:pt x="7063" y="13863"/>
                    <a:pt x="7538" y="13990"/>
                  </a:cubicBezTo>
                  <a:cubicBezTo>
                    <a:pt x="6707" y="14883"/>
                    <a:pt x="5636" y="15416"/>
                    <a:pt x="4384" y="15416"/>
                  </a:cubicBezTo>
                  <a:cubicBezTo>
                    <a:pt x="4349" y="15416"/>
                    <a:pt x="4312" y="15416"/>
                    <a:pt x="4276" y="15415"/>
                  </a:cubicBezTo>
                  <a:cubicBezTo>
                    <a:pt x="2471" y="15383"/>
                    <a:pt x="254" y="14022"/>
                    <a:pt x="1299" y="11963"/>
                  </a:cubicBezTo>
                  <a:cubicBezTo>
                    <a:pt x="1933" y="10760"/>
                    <a:pt x="3073" y="9683"/>
                    <a:pt x="4466" y="9430"/>
                  </a:cubicBezTo>
                  <a:cubicBezTo>
                    <a:pt x="4622" y="9404"/>
                    <a:pt x="4778" y="9392"/>
                    <a:pt x="4932" y="9392"/>
                  </a:cubicBezTo>
                  <a:close/>
                  <a:moveTo>
                    <a:pt x="19645" y="10691"/>
                  </a:moveTo>
                  <a:cubicBezTo>
                    <a:pt x="21293" y="10691"/>
                    <a:pt x="22969" y="11229"/>
                    <a:pt x="23911" y="12185"/>
                  </a:cubicBezTo>
                  <a:cubicBezTo>
                    <a:pt x="25811" y="14148"/>
                    <a:pt x="26160" y="17568"/>
                    <a:pt x="24228" y="19627"/>
                  </a:cubicBezTo>
                  <a:cubicBezTo>
                    <a:pt x="23145" y="20810"/>
                    <a:pt x="21542" y="21498"/>
                    <a:pt x="19949" y="21498"/>
                  </a:cubicBezTo>
                  <a:cubicBezTo>
                    <a:pt x="19026" y="21498"/>
                    <a:pt x="18106" y="21267"/>
                    <a:pt x="17292" y="20767"/>
                  </a:cubicBezTo>
                  <a:cubicBezTo>
                    <a:pt x="14949" y="19342"/>
                    <a:pt x="14189" y="16428"/>
                    <a:pt x="14949" y="13927"/>
                  </a:cubicBezTo>
                  <a:cubicBezTo>
                    <a:pt x="14949" y="13895"/>
                    <a:pt x="14980" y="13832"/>
                    <a:pt x="14980" y="13800"/>
                  </a:cubicBezTo>
                  <a:cubicBezTo>
                    <a:pt x="15044" y="13768"/>
                    <a:pt x="15044" y="13737"/>
                    <a:pt x="15044" y="13673"/>
                  </a:cubicBezTo>
                  <a:lnTo>
                    <a:pt x="15044" y="13642"/>
                  </a:lnTo>
                  <a:lnTo>
                    <a:pt x="15044" y="13610"/>
                  </a:lnTo>
                  <a:cubicBezTo>
                    <a:pt x="15453" y="11579"/>
                    <a:pt x="17526" y="10691"/>
                    <a:pt x="19645" y="10691"/>
                  </a:cubicBezTo>
                  <a:close/>
                  <a:moveTo>
                    <a:pt x="22359" y="21527"/>
                  </a:moveTo>
                  <a:cubicBezTo>
                    <a:pt x="23151" y="24219"/>
                    <a:pt x="24101" y="26974"/>
                    <a:pt x="25209" y="29571"/>
                  </a:cubicBezTo>
                  <a:cubicBezTo>
                    <a:pt x="25146" y="29571"/>
                    <a:pt x="25114" y="29603"/>
                    <a:pt x="25114" y="29634"/>
                  </a:cubicBezTo>
                  <a:cubicBezTo>
                    <a:pt x="25064" y="29936"/>
                    <a:pt x="24755" y="30157"/>
                    <a:pt x="24440" y="30157"/>
                  </a:cubicBezTo>
                  <a:cubicBezTo>
                    <a:pt x="24358" y="30157"/>
                    <a:pt x="24275" y="30142"/>
                    <a:pt x="24196" y="30109"/>
                  </a:cubicBezTo>
                  <a:cubicBezTo>
                    <a:pt x="23341" y="27291"/>
                    <a:pt x="21916" y="24599"/>
                    <a:pt x="20807" y="21907"/>
                  </a:cubicBezTo>
                  <a:cubicBezTo>
                    <a:pt x="21314" y="21844"/>
                    <a:pt x="21853" y="21717"/>
                    <a:pt x="22359" y="21527"/>
                  </a:cubicBezTo>
                  <a:close/>
                  <a:moveTo>
                    <a:pt x="23309" y="28874"/>
                  </a:moveTo>
                  <a:cubicBezTo>
                    <a:pt x="23499" y="29223"/>
                    <a:pt x="23689" y="29603"/>
                    <a:pt x="23943" y="29951"/>
                  </a:cubicBezTo>
                  <a:cubicBezTo>
                    <a:pt x="23848" y="29951"/>
                    <a:pt x="23816" y="30014"/>
                    <a:pt x="23848" y="30109"/>
                  </a:cubicBezTo>
                  <a:cubicBezTo>
                    <a:pt x="24023" y="30347"/>
                    <a:pt x="24277" y="30451"/>
                    <a:pt x="24537" y="30451"/>
                  </a:cubicBezTo>
                  <a:cubicBezTo>
                    <a:pt x="24933" y="30451"/>
                    <a:pt x="25341" y="30207"/>
                    <a:pt x="25495" y="29824"/>
                  </a:cubicBezTo>
                  <a:cubicBezTo>
                    <a:pt x="25507" y="29828"/>
                    <a:pt x="25520" y="29830"/>
                    <a:pt x="25534" y="29830"/>
                  </a:cubicBezTo>
                  <a:cubicBezTo>
                    <a:pt x="25627" y="29830"/>
                    <a:pt x="25744" y="29741"/>
                    <a:pt x="25716" y="29603"/>
                  </a:cubicBezTo>
                  <a:cubicBezTo>
                    <a:pt x="25653" y="29381"/>
                    <a:pt x="25590" y="29191"/>
                    <a:pt x="25526" y="29001"/>
                  </a:cubicBezTo>
                  <a:lnTo>
                    <a:pt x="25526" y="29001"/>
                  </a:lnTo>
                  <a:cubicBezTo>
                    <a:pt x="28465" y="30339"/>
                    <a:pt x="26832" y="34324"/>
                    <a:pt x="24092" y="34324"/>
                  </a:cubicBezTo>
                  <a:cubicBezTo>
                    <a:pt x="23849" y="34324"/>
                    <a:pt x="23598" y="34293"/>
                    <a:pt x="23341" y="34226"/>
                  </a:cubicBezTo>
                  <a:cubicBezTo>
                    <a:pt x="21979" y="33910"/>
                    <a:pt x="21061" y="32643"/>
                    <a:pt x="21441" y="31249"/>
                  </a:cubicBezTo>
                  <a:cubicBezTo>
                    <a:pt x="21694" y="30236"/>
                    <a:pt x="22486" y="29476"/>
                    <a:pt x="23309" y="28874"/>
                  </a:cubicBezTo>
                  <a:close/>
                  <a:moveTo>
                    <a:pt x="31131" y="0"/>
                  </a:moveTo>
                  <a:cubicBezTo>
                    <a:pt x="30398" y="0"/>
                    <a:pt x="29674" y="237"/>
                    <a:pt x="29073" y="752"/>
                  </a:cubicBezTo>
                  <a:cubicBezTo>
                    <a:pt x="27648" y="1797"/>
                    <a:pt x="27395" y="3729"/>
                    <a:pt x="28440" y="5186"/>
                  </a:cubicBezTo>
                  <a:cubicBezTo>
                    <a:pt x="28503" y="5218"/>
                    <a:pt x="28535" y="5218"/>
                    <a:pt x="28566" y="5218"/>
                  </a:cubicBezTo>
                  <a:cubicBezTo>
                    <a:pt x="26666" y="6991"/>
                    <a:pt x="24766" y="8860"/>
                    <a:pt x="23309" y="10950"/>
                  </a:cubicBezTo>
                  <a:cubicBezTo>
                    <a:pt x="22418" y="10399"/>
                    <a:pt x="21194" y="10113"/>
                    <a:pt x="19942" y="10113"/>
                  </a:cubicBezTo>
                  <a:cubicBezTo>
                    <a:pt x="17590" y="10113"/>
                    <a:pt x="15138" y="11123"/>
                    <a:pt x="14600" y="13293"/>
                  </a:cubicBezTo>
                  <a:cubicBezTo>
                    <a:pt x="12415" y="12976"/>
                    <a:pt x="10325" y="12565"/>
                    <a:pt x="8235" y="11995"/>
                  </a:cubicBezTo>
                  <a:cubicBezTo>
                    <a:pt x="8235" y="10285"/>
                    <a:pt x="6810" y="8923"/>
                    <a:pt x="5131" y="8860"/>
                  </a:cubicBezTo>
                  <a:cubicBezTo>
                    <a:pt x="5058" y="8855"/>
                    <a:pt x="4986" y="8852"/>
                    <a:pt x="4914" y="8852"/>
                  </a:cubicBezTo>
                  <a:cubicBezTo>
                    <a:pt x="3067" y="8852"/>
                    <a:pt x="1399" y="10382"/>
                    <a:pt x="698" y="12058"/>
                  </a:cubicBezTo>
                  <a:cubicBezTo>
                    <a:pt x="1" y="13895"/>
                    <a:pt x="1521" y="15415"/>
                    <a:pt x="3231" y="15827"/>
                  </a:cubicBezTo>
                  <a:cubicBezTo>
                    <a:pt x="3603" y="15920"/>
                    <a:pt x="3984" y="15965"/>
                    <a:pt x="4362" y="15965"/>
                  </a:cubicBezTo>
                  <a:cubicBezTo>
                    <a:pt x="5788" y="15965"/>
                    <a:pt x="7187" y="15318"/>
                    <a:pt x="8013" y="14117"/>
                  </a:cubicBezTo>
                  <a:cubicBezTo>
                    <a:pt x="10072" y="14687"/>
                    <a:pt x="12193" y="15067"/>
                    <a:pt x="14284" y="15320"/>
                  </a:cubicBezTo>
                  <a:lnTo>
                    <a:pt x="14347" y="15320"/>
                  </a:lnTo>
                  <a:cubicBezTo>
                    <a:pt x="14094" y="17758"/>
                    <a:pt x="15265" y="20292"/>
                    <a:pt x="17514" y="21432"/>
                  </a:cubicBezTo>
                  <a:cubicBezTo>
                    <a:pt x="18290" y="21820"/>
                    <a:pt x="19163" y="22014"/>
                    <a:pt x="20048" y="22014"/>
                  </a:cubicBezTo>
                  <a:cubicBezTo>
                    <a:pt x="20174" y="22014"/>
                    <a:pt x="20301" y="22010"/>
                    <a:pt x="20427" y="22002"/>
                  </a:cubicBezTo>
                  <a:lnTo>
                    <a:pt x="20427" y="22034"/>
                  </a:lnTo>
                  <a:cubicBezTo>
                    <a:pt x="21251" y="24187"/>
                    <a:pt x="22074" y="26467"/>
                    <a:pt x="23183" y="28558"/>
                  </a:cubicBezTo>
                  <a:cubicBezTo>
                    <a:pt x="21948" y="29191"/>
                    <a:pt x="20903" y="30458"/>
                    <a:pt x="20903" y="31883"/>
                  </a:cubicBezTo>
                  <a:cubicBezTo>
                    <a:pt x="20839" y="33466"/>
                    <a:pt x="22233" y="34670"/>
                    <a:pt x="23753" y="34828"/>
                  </a:cubicBezTo>
                  <a:cubicBezTo>
                    <a:pt x="23880" y="34842"/>
                    <a:pt x="24006" y="34848"/>
                    <a:pt x="24129" y="34848"/>
                  </a:cubicBezTo>
                  <a:cubicBezTo>
                    <a:pt x="27436" y="34848"/>
                    <a:pt x="29167" y="30084"/>
                    <a:pt x="25748" y="28558"/>
                  </a:cubicBezTo>
                  <a:cubicBezTo>
                    <a:pt x="25705" y="28541"/>
                    <a:pt x="25668" y="28533"/>
                    <a:pt x="25633" y="28533"/>
                  </a:cubicBezTo>
                  <a:cubicBezTo>
                    <a:pt x="25539" y="28533"/>
                    <a:pt x="25469" y="28592"/>
                    <a:pt x="25400" y="28684"/>
                  </a:cubicBezTo>
                  <a:cubicBezTo>
                    <a:pt x="24608" y="26246"/>
                    <a:pt x="23658" y="23744"/>
                    <a:pt x="22644" y="21400"/>
                  </a:cubicBezTo>
                  <a:cubicBezTo>
                    <a:pt x="23753" y="20925"/>
                    <a:pt x="24703" y="20102"/>
                    <a:pt x="25336" y="19025"/>
                  </a:cubicBezTo>
                  <a:cubicBezTo>
                    <a:pt x="26603" y="16840"/>
                    <a:pt x="26160" y="13927"/>
                    <a:pt x="24544" y="12058"/>
                  </a:cubicBezTo>
                  <a:cubicBezTo>
                    <a:pt x="26476" y="10538"/>
                    <a:pt x="28186" y="8638"/>
                    <a:pt x="29928" y="6864"/>
                  </a:cubicBezTo>
                  <a:cubicBezTo>
                    <a:pt x="30369" y="7152"/>
                    <a:pt x="30851" y="7280"/>
                    <a:pt x="31334" y="7280"/>
                  </a:cubicBezTo>
                  <a:cubicBezTo>
                    <a:pt x="32445" y="7280"/>
                    <a:pt x="33563" y="6601"/>
                    <a:pt x="34204" y="5629"/>
                  </a:cubicBezTo>
                  <a:cubicBezTo>
                    <a:pt x="35185" y="4141"/>
                    <a:pt x="34995" y="2209"/>
                    <a:pt x="33633" y="974"/>
                  </a:cubicBezTo>
                  <a:cubicBezTo>
                    <a:pt x="32922" y="349"/>
                    <a:pt x="32020" y="0"/>
                    <a:pt x="31131"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281501" y="522690"/>
              <a:ext cx="240594" cy="207094"/>
            </a:xfrm>
            <a:custGeom>
              <a:avLst/>
              <a:gdLst/>
              <a:ahLst/>
              <a:cxnLst/>
              <a:rect l="l" t="t" r="r" b="b"/>
              <a:pathLst>
                <a:path w="7304" h="6287" extrusionOk="0">
                  <a:moveTo>
                    <a:pt x="5229" y="1897"/>
                  </a:moveTo>
                  <a:cubicBezTo>
                    <a:pt x="5270" y="1897"/>
                    <a:pt x="5309" y="1913"/>
                    <a:pt x="5340" y="1951"/>
                  </a:cubicBezTo>
                  <a:cubicBezTo>
                    <a:pt x="5815" y="2490"/>
                    <a:pt x="5783" y="3281"/>
                    <a:pt x="5340" y="3820"/>
                  </a:cubicBezTo>
                  <a:cubicBezTo>
                    <a:pt x="5307" y="3852"/>
                    <a:pt x="5271" y="3866"/>
                    <a:pt x="5236" y="3866"/>
                  </a:cubicBezTo>
                  <a:cubicBezTo>
                    <a:pt x="5133" y="3866"/>
                    <a:pt x="5039" y="3748"/>
                    <a:pt x="5086" y="3630"/>
                  </a:cubicBezTo>
                  <a:cubicBezTo>
                    <a:pt x="5403" y="3155"/>
                    <a:pt x="5371" y="2648"/>
                    <a:pt x="5055" y="2205"/>
                  </a:cubicBezTo>
                  <a:cubicBezTo>
                    <a:pt x="4958" y="2060"/>
                    <a:pt x="5100" y="1897"/>
                    <a:pt x="5229" y="1897"/>
                  </a:cubicBezTo>
                  <a:close/>
                  <a:moveTo>
                    <a:pt x="5977" y="2473"/>
                  </a:moveTo>
                  <a:cubicBezTo>
                    <a:pt x="6037" y="2473"/>
                    <a:pt x="6098" y="2498"/>
                    <a:pt x="6131" y="2553"/>
                  </a:cubicBezTo>
                  <a:cubicBezTo>
                    <a:pt x="6575" y="3218"/>
                    <a:pt x="6290" y="4168"/>
                    <a:pt x="5688" y="4707"/>
                  </a:cubicBezTo>
                  <a:cubicBezTo>
                    <a:pt x="5664" y="4724"/>
                    <a:pt x="5638" y="4732"/>
                    <a:pt x="5612" y="4732"/>
                  </a:cubicBezTo>
                  <a:cubicBezTo>
                    <a:pt x="5501" y="4732"/>
                    <a:pt x="5395" y="4588"/>
                    <a:pt x="5498" y="4485"/>
                  </a:cubicBezTo>
                  <a:cubicBezTo>
                    <a:pt x="6036" y="3978"/>
                    <a:pt x="6036" y="3313"/>
                    <a:pt x="5815" y="2680"/>
                  </a:cubicBezTo>
                  <a:cubicBezTo>
                    <a:pt x="5753" y="2556"/>
                    <a:pt x="5865" y="2473"/>
                    <a:pt x="5977" y="2473"/>
                  </a:cubicBezTo>
                  <a:close/>
                  <a:moveTo>
                    <a:pt x="3924" y="1"/>
                  </a:moveTo>
                  <a:cubicBezTo>
                    <a:pt x="1862" y="1"/>
                    <a:pt x="1" y="2143"/>
                    <a:pt x="1349" y="4422"/>
                  </a:cubicBezTo>
                  <a:lnTo>
                    <a:pt x="1349" y="4548"/>
                  </a:lnTo>
                  <a:cubicBezTo>
                    <a:pt x="1603" y="4295"/>
                    <a:pt x="1919" y="4010"/>
                    <a:pt x="2204" y="3757"/>
                  </a:cubicBezTo>
                  <a:cubicBezTo>
                    <a:pt x="2274" y="3710"/>
                    <a:pt x="2327" y="3681"/>
                    <a:pt x="2387" y="3681"/>
                  </a:cubicBezTo>
                  <a:cubicBezTo>
                    <a:pt x="2409" y="3681"/>
                    <a:pt x="2432" y="3685"/>
                    <a:pt x="2458" y="3693"/>
                  </a:cubicBezTo>
                  <a:cubicBezTo>
                    <a:pt x="2490" y="3662"/>
                    <a:pt x="2521" y="3630"/>
                    <a:pt x="2553" y="3630"/>
                  </a:cubicBezTo>
                  <a:cubicBezTo>
                    <a:pt x="2617" y="3614"/>
                    <a:pt x="2681" y="3606"/>
                    <a:pt x="2744" y="3606"/>
                  </a:cubicBezTo>
                  <a:cubicBezTo>
                    <a:pt x="3296" y="3606"/>
                    <a:pt x="3756" y="4198"/>
                    <a:pt x="3756" y="4738"/>
                  </a:cubicBezTo>
                  <a:cubicBezTo>
                    <a:pt x="3883" y="4802"/>
                    <a:pt x="3978" y="5023"/>
                    <a:pt x="3820" y="5150"/>
                  </a:cubicBezTo>
                  <a:lnTo>
                    <a:pt x="2965" y="6005"/>
                  </a:lnTo>
                  <a:cubicBezTo>
                    <a:pt x="3305" y="6200"/>
                    <a:pt x="3666" y="6286"/>
                    <a:pt x="4027" y="6286"/>
                  </a:cubicBezTo>
                  <a:cubicBezTo>
                    <a:pt x="5075" y="6286"/>
                    <a:pt x="6120" y="5554"/>
                    <a:pt x="6638" y="4612"/>
                  </a:cubicBezTo>
                  <a:cubicBezTo>
                    <a:pt x="7303" y="3376"/>
                    <a:pt x="7082" y="1920"/>
                    <a:pt x="6100" y="938"/>
                  </a:cubicBezTo>
                  <a:cubicBezTo>
                    <a:pt x="5443" y="281"/>
                    <a:pt x="4670" y="1"/>
                    <a:pt x="3924"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1460234" y="604150"/>
              <a:ext cx="38902" cy="74444"/>
            </a:xfrm>
            <a:custGeom>
              <a:avLst/>
              <a:gdLst/>
              <a:ahLst/>
              <a:cxnLst/>
              <a:rect l="l" t="t" r="r" b="b"/>
              <a:pathLst>
                <a:path w="1181" h="2260" extrusionOk="0">
                  <a:moveTo>
                    <a:pt x="576" y="0"/>
                  </a:moveTo>
                  <a:cubicBezTo>
                    <a:pt x="472" y="0"/>
                    <a:pt x="379" y="83"/>
                    <a:pt x="420" y="207"/>
                  </a:cubicBezTo>
                  <a:cubicBezTo>
                    <a:pt x="674" y="840"/>
                    <a:pt x="610" y="1505"/>
                    <a:pt x="104" y="2012"/>
                  </a:cubicBezTo>
                  <a:cubicBezTo>
                    <a:pt x="1" y="2115"/>
                    <a:pt x="86" y="2259"/>
                    <a:pt x="206" y="2259"/>
                  </a:cubicBezTo>
                  <a:cubicBezTo>
                    <a:pt x="234" y="2259"/>
                    <a:pt x="264" y="2251"/>
                    <a:pt x="294" y="2234"/>
                  </a:cubicBezTo>
                  <a:cubicBezTo>
                    <a:pt x="895" y="1759"/>
                    <a:pt x="1180" y="745"/>
                    <a:pt x="737" y="80"/>
                  </a:cubicBezTo>
                  <a:cubicBezTo>
                    <a:pt x="693" y="25"/>
                    <a:pt x="633" y="0"/>
                    <a:pt x="576"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44587" y="586099"/>
              <a:ext cx="27439" cy="62915"/>
            </a:xfrm>
            <a:custGeom>
              <a:avLst/>
              <a:gdLst/>
              <a:ahLst/>
              <a:cxnLst/>
              <a:rect l="l" t="t" r="r" b="b"/>
              <a:pathLst>
                <a:path w="833" h="1910" extrusionOk="0">
                  <a:moveTo>
                    <a:pt x="305" y="1"/>
                  </a:moveTo>
                  <a:cubicBezTo>
                    <a:pt x="170" y="1"/>
                    <a:pt x="1" y="151"/>
                    <a:pt x="104" y="280"/>
                  </a:cubicBezTo>
                  <a:cubicBezTo>
                    <a:pt x="420" y="723"/>
                    <a:pt x="452" y="1230"/>
                    <a:pt x="135" y="1673"/>
                  </a:cubicBezTo>
                  <a:cubicBezTo>
                    <a:pt x="88" y="1791"/>
                    <a:pt x="182" y="1909"/>
                    <a:pt x="285" y="1909"/>
                  </a:cubicBezTo>
                  <a:cubicBezTo>
                    <a:pt x="320" y="1909"/>
                    <a:pt x="356" y="1895"/>
                    <a:pt x="389" y="1863"/>
                  </a:cubicBezTo>
                  <a:cubicBezTo>
                    <a:pt x="769" y="1356"/>
                    <a:pt x="832" y="565"/>
                    <a:pt x="389" y="26"/>
                  </a:cubicBezTo>
                  <a:cubicBezTo>
                    <a:pt x="365" y="9"/>
                    <a:pt x="336" y="1"/>
                    <a:pt x="305"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1154847" y="654746"/>
              <a:ext cx="239968" cy="244151"/>
            </a:xfrm>
            <a:custGeom>
              <a:avLst/>
              <a:gdLst/>
              <a:ahLst/>
              <a:cxnLst/>
              <a:rect l="l" t="t" r="r" b="b"/>
              <a:pathLst>
                <a:path w="7285" h="7412" extrusionOk="0">
                  <a:moveTo>
                    <a:pt x="6461" y="1"/>
                  </a:moveTo>
                  <a:cubicBezTo>
                    <a:pt x="6398" y="64"/>
                    <a:pt x="6398" y="64"/>
                    <a:pt x="6398" y="96"/>
                  </a:cubicBezTo>
                  <a:cubicBezTo>
                    <a:pt x="4181" y="2186"/>
                    <a:pt x="2218" y="4530"/>
                    <a:pt x="1" y="6588"/>
                  </a:cubicBezTo>
                  <a:cubicBezTo>
                    <a:pt x="349" y="6810"/>
                    <a:pt x="666" y="7095"/>
                    <a:pt x="951" y="7411"/>
                  </a:cubicBezTo>
                  <a:cubicBezTo>
                    <a:pt x="2629" y="4973"/>
                    <a:pt x="5131" y="2914"/>
                    <a:pt x="7285" y="856"/>
                  </a:cubicBezTo>
                  <a:cubicBezTo>
                    <a:pt x="7285" y="381"/>
                    <a:pt x="6936" y="64"/>
                    <a:pt x="6461"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51272" y="857986"/>
              <a:ext cx="393337" cy="355291"/>
            </a:xfrm>
            <a:custGeom>
              <a:avLst/>
              <a:gdLst/>
              <a:ahLst/>
              <a:cxnLst/>
              <a:rect l="l" t="t" r="r" b="b"/>
              <a:pathLst>
                <a:path w="11941" h="10786" extrusionOk="0">
                  <a:moveTo>
                    <a:pt x="5100" y="386"/>
                  </a:moveTo>
                  <a:cubicBezTo>
                    <a:pt x="5321" y="386"/>
                    <a:pt x="5290" y="703"/>
                    <a:pt x="5100" y="703"/>
                  </a:cubicBezTo>
                  <a:cubicBezTo>
                    <a:pt x="4150" y="766"/>
                    <a:pt x="3358" y="956"/>
                    <a:pt x="2566" y="1526"/>
                  </a:cubicBezTo>
                  <a:cubicBezTo>
                    <a:pt x="2556" y="1530"/>
                    <a:pt x="2546" y="1531"/>
                    <a:pt x="2536" y="1531"/>
                  </a:cubicBezTo>
                  <a:cubicBezTo>
                    <a:pt x="2452" y="1531"/>
                    <a:pt x="2383" y="1425"/>
                    <a:pt x="2439" y="1368"/>
                  </a:cubicBezTo>
                  <a:cubicBezTo>
                    <a:pt x="3200" y="766"/>
                    <a:pt x="4150" y="386"/>
                    <a:pt x="5100" y="386"/>
                  </a:cubicBezTo>
                  <a:close/>
                  <a:moveTo>
                    <a:pt x="4713" y="1208"/>
                  </a:moveTo>
                  <a:cubicBezTo>
                    <a:pt x="4747" y="1208"/>
                    <a:pt x="4781" y="1209"/>
                    <a:pt x="4815" y="1210"/>
                  </a:cubicBezTo>
                  <a:cubicBezTo>
                    <a:pt x="5005" y="1210"/>
                    <a:pt x="5005" y="1526"/>
                    <a:pt x="4815" y="1526"/>
                  </a:cubicBezTo>
                  <a:cubicBezTo>
                    <a:pt x="4773" y="1525"/>
                    <a:pt x="4731" y="1524"/>
                    <a:pt x="4690" y="1524"/>
                  </a:cubicBezTo>
                  <a:cubicBezTo>
                    <a:pt x="3825" y="1524"/>
                    <a:pt x="3080" y="1842"/>
                    <a:pt x="2566" y="2476"/>
                  </a:cubicBezTo>
                  <a:cubicBezTo>
                    <a:pt x="2545" y="2491"/>
                    <a:pt x="2520" y="2497"/>
                    <a:pt x="2496" y="2497"/>
                  </a:cubicBezTo>
                  <a:cubicBezTo>
                    <a:pt x="2413" y="2497"/>
                    <a:pt x="2334" y="2423"/>
                    <a:pt x="2408" y="2350"/>
                  </a:cubicBezTo>
                  <a:cubicBezTo>
                    <a:pt x="2927" y="1617"/>
                    <a:pt x="3799" y="1208"/>
                    <a:pt x="4713" y="1208"/>
                  </a:cubicBezTo>
                  <a:close/>
                  <a:moveTo>
                    <a:pt x="5435" y="1"/>
                  </a:moveTo>
                  <a:cubicBezTo>
                    <a:pt x="3322" y="1"/>
                    <a:pt x="1252" y="889"/>
                    <a:pt x="824" y="2920"/>
                  </a:cubicBezTo>
                  <a:lnTo>
                    <a:pt x="824" y="2952"/>
                  </a:lnTo>
                  <a:lnTo>
                    <a:pt x="824" y="2983"/>
                  </a:lnTo>
                  <a:cubicBezTo>
                    <a:pt x="761" y="3015"/>
                    <a:pt x="761" y="3078"/>
                    <a:pt x="761" y="3110"/>
                  </a:cubicBezTo>
                  <a:cubicBezTo>
                    <a:pt x="761" y="3142"/>
                    <a:pt x="761" y="3173"/>
                    <a:pt x="729" y="3237"/>
                  </a:cubicBezTo>
                  <a:cubicBezTo>
                    <a:pt x="1" y="5707"/>
                    <a:pt x="793" y="8652"/>
                    <a:pt x="3073" y="10077"/>
                  </a:cubicBezTo>
                  <a:cubicBezTo>
                    <a:pt x="3869" y="10562"/>
                    <a:pt x="4779" y="10786"/>
                    <a:pt x="5697" y="10786"/>
                  </a:cubicBezTo>
                  <a:cubicBezTo>
                    <a:pt x="7297" y="10786"/>
                    <a:pt x="8921" y="10104"/>
                    <a:pt x="10008" y="8937"/>
                  </a:cubicBezTo>
                  <a:cubicBezTo>
                    <a:pt x="11940" y="6878"/>
                    <a:pt x="11592" y="3458"/>
                    <a:pt x="9692" y="1495"/>
                  </a:cubicBezTo>
                  <a:cubicBezTo>
                    <a:pt x="8749" y="539"/>
                    <a:pt x="7080" y="1"/>
                    <a:pt x="5435"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929768" y="870701"/>
              <a:ext cx="95757" cy="36695"/>
            </a:xfrm>
            <a:custGeom>
              <a:avLst/>
              <a:gdLst/>
              <a:ahLst/>
              <a:cxnLst/>
              <a:rect l="l" t="t" r="r" b="b"/>
              <a:pathLst>
                <a:path w="2907" h="1114" extrusionOk="0">
                  <a:moveTo>
                    <a:pt x="2717" y="0"/>
                  </a:moveTo>
                  <a:cubicBezTo>
                    <a:pt x="1767" y="0"/>
                    <a:pt x="817" y="380"/>
                    <a:pt x="56" y="950"/>
                  </a:cubicBezTo>
                  <a:cubicBezTo>
                    <a:pt x="0" y="1007"/>
                    <a:pt x="69" y="1114"/>
                    <a:pt x="153" y="1114"/>
                  </a:cubicBezTo>
                  <a:cubicBezTo>
                    <a:pt x="163" y="1114"/>
                    <a:pt x="173" y="1112"/>
                    <a:pt x="183" y="1109"/>
                  </a:cubicBezTo>
                  <a:cubicBezTo>
                    <a:pt x="975" y="570"/>
                    <a:pt x="1798" y="349"/>
                    <a:pt x="2717" y="317"/>
                  </a:cubicBezTo>
                  <a:cubicBezTo>
                    <a:pt x="2907" y="317"/>
                    <a:pt x="2907" y="0"/>
                    <a:pt x="2717"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927924" y="897778"/>
              <a:ext cx="88213" cy="42460"/>
            </a:xfrm>
            <a:custGeom>
              <a:avLst/>
              <a:gdLst/>
              <a:ahLst/>
              <a:cxnLst/>
              <a:rect l="l" t="t" r="r" b="b"/>
              <a:pathLst>
                <a:path w="2678" h="1289" extrusionOk="0">
                  <a:moveTo>
                    <a:pt x="2398" y="0"/>
                  </a:moveTo>
                  <a:cubicBezTo>
                    <a:pt x="1480" y="0"/>
                    <a:pt x="601" y="467"/>
                    <a:pt x="49" y="1142"/>
                  </a:cubicBezTo>
                  <a:cubicBezTo>
                    <a:pt x="0" y="1215"/>
                    <a:pt x="65" y="1289"/>
                    <a:pt x="141" y="1289"/>
                  </a:cubicBezTo>
                  <a:cubicBezTo>
                    <a:pt x="163" y="1289"/>
                    <a:pt x="186" y="1283"/>
                    <a:pt x="208" y="1268"/>
                  </a:cubicBezTo>
                  <a:cubicBezTo>
                    <a:pt x="712" y="624"/>
                    <a:pt x="1390" y="302"/>
                    <a:pt x="2175" y="302"/>
                  </a:cubicBezTo>
                  <a:cubicBezTo>
                    <a:pt x="2277" y="302"/>
                    <a:pt x="2382" y="307"/>
                    <a:pt x="2488" y="318"/>
                  </a:cubicBezTo>
                  <a:cubicBezTo>
                    <a:pt x="2678" y="318"/>
                    <a:pt x="2678" y="2"/>
                    <a:pt x="2488" y="2"/>
                  </a:cubicBezTo>
                  <a:cubicBezTo>
                    <a:pt x="2458" y="1"/>
                    <a:pt x="2428" y="0"/>
                    <a:pt x="239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578068" y="905288"/>
              <a:ext cx="284733" cy="95822"/>
            </a:xfrm>
            <a:custGeom>
              <a:avLst/>
              <a:gdLst/>
              <a:ahLst/>
              <a:cxnLst/>
              <a:rect l="l" t="t" r="r" b="b"/>
              <a:pathLst>
                <a:path w="8644" h="2909" extrusionOk="0">
                  <a:moveTo>
                    <a:pt x="724" y="1"/>
                  </a:moveTo>
                  <a:cubicBezTo>
                    <a:pt x="331" y="1"/>
                    <a:pt x="1" y="514"/>
                    <a:pt x="188" y="914"/>
                  </a:cubicBezTo>
                  <a:lnTo>
                    <a:pt x="188" y="1009"/>
                  </a:lnTo>
                  <a:lnTo>
                    <a:pt x="314" y="1009"/>
                  </a:lnTo>
                  <a:cubicBezTo>
                    <a:pt x="2975" y="1706"/>
                    <a:pt x="5635" y="2307"/>
                    <a:pt x="8327" y="2846"/>
                  </a:cubicBezTo>
                  <a:lnTo>
                    <a:pt x="8358" y="2909"/>
                  </a:lnTo>
                  <a:cubicBezTo>
                    <a:pt x="8390" y="2529"/>
                    <a:pt x="8517" y="2181"/>
                    <a:pt x="8643" y="1864"/>
                  </a:cubicBezTo>
                  <a:cubicBezTo>
                    <a:pt x="8548" y="1801"/>
                    <a:pt x="8485" y="1706"/>
                    <a:pt x="8517" y="1547"/>
                  </a:cubicBezTo>
                  <a:cubicBezTo>
                    <a:pt x="5951" y="1421"/>
                    <a:pt x="3418" y="850"/>
                    <a:pt x="979" y="59"/>
                  </a:cubicBezTo>
                  <a:lnTo>
                    <a:pt x="948" y="59"/>
                  </a:lnTo>
                  <a:cubicBezTo>
                    <a:pt x="873" y="19"/>
                    <a:pt x="797" y="1"/>
                    <a:pt x="724"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067227" y="1215978"/>
              <a:ext cx="145035" cy="283284"/>
            </a:xfrm>
            <a:custGeom>
              <a:avLst/>
              <a:gdLst/>
              <a:ahLst/>
              <a:cxnLst/>
              <a:rect l="l" t="t" r="r" b="b"/>
              <a:pathLst>
                <a:path w="4403" h="8600" extrusionOk="0">
                  <a:moveTo>
                    <a:pt x="1552" y="1"/>
                  </a:moveTo>
                  <a:cubicBezTo>
                    <a:pt x="1077" y="191"/>
                    <a:pt x="507" y="317"/>
                    <a:pt x="0" y="381"/>
                  </a:cubicBezTo>
                  <a:cubicBezTo>
                    <a:pt x="1109" y="3073"/>
                    <a:pt x="2534" y="5764"/>
                    <a:pt x="3421" y="8551"/>
                  </a:cubicBezTo>
                  <a:cubicBezTo>
                    <a:pt x="3493" y="8584"/>
                    <a:pt x="3571" y="8599"/>
                    <a:pt x="3649" y="8599"/>
                  </a:cubicBezTo>
                  <a:cubicBezTo>
                    <a:pt x="3948" y="8599"/>
                    <a:pt x="4257" y="8378"/>
                    <a:pt x="4307" y="8076"/>
                  </a:cubicBezTo>
                  <a:cubicBezTo>
                    <a:pt x="4307" y="8045"/>
                    <a:pt x="4371" y="8045"/>
                    <a:pt x="4402" y="7981"/>
                  </a:cubicBezTo>
                  <a:cubicBezTo>
                    <a:pt x="3294" y="5416"/>
                    <a:pt x="2344" y="2693"/>
                    <a:pt x="1552"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073485" y="1456967"/>
              <a:ext cx="244975" cy="179556"/>
            </a:xfrm>
            <a:custGeom>
              <a:avLst/>
              <a:gdLst/>
              <a:ahLst/>
              <a:cxnLst/>
              <a:rect l="l" t="t" r="r" b="b"/>
              <a:pathLst>
                <a:path w="7437" h="5451" extrusionOk="0">
                  <a:moveTo>
                    <a:pt x="4300" y="3346"/>
                  </a:moveTo>
                  <a:cubicBezTo>
                    <a:pt x="4429" y="3346"/>
                    <a:pt x="4510" y="3527"/>
                    <a:pt x="4371" y="3611"/>
                  </a:cubicBezTo>
                  <a:cubicBezTo>
                    <a:pt x="4212" y="3674"/>
                    <a:pt x="4086" y="3737"/>
                    <a:pt x="4022" y="3801"/>
                  </a:cubicBezTo>
                  <a:lnTo>
                    <a:pt x="3927" y="3801"/>
                  </a:lnTo>
                  <a:cubicBezTo>
                    <a:pt x="3706" y="3896"/>
                    <a:pt x="3421" y="3991"/>
                    <a:pt x="3167" y="4086"/>
                  </a:cubicBezTo>
                  <a:cubicBezTo>
                    <a:pt x="3160" y="4088"/>
                    <a:pt x="3153" y="4089"/>
                    <a:pt x="3146" y="4089"/>
                  </a:cubicBezTo>
                  <a:cubicBezTo>
                    <a:pt x="3059" y="4089"/>
                    <a:pt x="2987" y="3925"/>
                    <a:pt x="3104" y="3896"/>
                  </a:cubicBezTo>
                  <a:cubicBezTo>
                    <a:pt x="3326" y="3769"/>
                    <a:pt x="3611" y="3674"/>
                    <a:pt x="3864" y="3579"/>
                  </a:cubicBezTo>
                  <a:cubicBezTo>
                    <a:pt x="3959" y="3484"/>
                    <a:pt x="4117" y="3420"/>
                    <a:pt x="4244" y="3357"/>
                  </a:cubicBezTo>
                  <a:cubicBezTo>
                    <a:pt x="4263" y="3349"/>
                    <a:pt x="4282" y="3346"/>
                    <a:pt x="4300" y="3346"/>
                  </a:cubicBezTo>
                  <a:close/>
                  <a:moveTo>
                    <a:pt x="4805" y="3695"/>
                  </a:moveTo>
                  <a:cubicBezTo>
                    <a:pt x="4893" y="3695"/>
                    <a:pt x="4950" y="3830"/>
                    <a:pt x="4878" y="3927"/>
                  </a:cubicBezTo>
                  <a:cubicBezTo>
                    <a:pt x="4412" y="4503"/>
                    <a:pt x="3543" y="4770"/>
                    <a:pt x="2784" y="4770"/>
                  </a:cubicBezTo>
                  <a:cubicBezTo>
                    <a:pt x="2665" y="4770"/>
                    <a:pt x="2550" y="4763"/>
                    <a:pt x="2439" y="4751"/>
                  </a:cubicBezTo>
                  <a:cubicBezTo>
                    <a:pt x="2312" y="4751"/>
                    <a:pt x="2281" y="4561"/>
                    <a:pt x="2439" y="4561"/>
                  </a:cubicBezTo>
                  <a:cubicBezTo>
                    <a:pt x="2476" y="4562"/>
                    <a:pt x="2513" y="4563"/>
                    <a:pt x="2550" y="4563"/>
                  </a:cubicBezTo>
                  <a:cubicBezTo>
                    <a:pt x="3379" y="4563"/>
                    <a:pt x="3991" y="4223"/>
                    <a:pt x="4719" y="3737"/>
                  </a:cubicBezTo>
                  <a:cubicBezTo>
                    <a:pt x="4749" y="3708"/>
                    <a:pt x="4778" y="3695"/>
                    <a:pt x="4805" y="3695"/>
                  </a:cubicBezTo>
                  <a:close/>
                  <a:moveTo>
                    <a:pt x="2281" y="0"/>
                  </a:moveTo>
                  <a:cubicBezTo>
                    <a:pt x="1489" y="634"/>
                    <a:pt x="697" y="1394"/>
                    <a:pt x="412" y="2375"/>
                  </a:cubicBezTo>
                  <a:cubicBezTo>
                    <a:pt x="1" y="3769"/>
                    <a:pt x="1014" y="5004"/>
                    <a:pt x="2312" y="5352"/>
                  </a:cubicBezTo>
                  <a:cubicBezTo>
                    <a:pt x="2572" y="5419"/>
                    <a:pt x="2825" y="5450"/>
                    <a:pt x="3069" y="5450"/>
                  </a:cubicBezTo>
                  <a:cubicBezTo>
                    <a:pt x="5830" y="5450"/>
                    <a:pt x="7436" y="1465"/>
                    <a:pt x="4498" y="127"/>
                  </a:cubicBezTo>
                  <a:lnTo>
                    <a:pt x="4498" y="127"/>
                  </a:lnTo>
                  <a:cubicBezTo>
                    <a:pt x="4561" y="317"/>
                    <a:pt x="4656" y="507"/>
                    <a:pt x="4688" y="729"/>
                  </a:cubicBezTo>
                  <a:cubicBezTo>
                    <a:pt x="4719" y="887"/>
                    <a:pt x="4561" y="950"/>
                    <a:pt x="4434" y="950"/>
                  </a:cubicBezTo>
                  <a:cubicBezTo>
                    <a:pt x="4300" y="1333"/>
                    <a:pt x="3900" y="1577"/>
                    <a:pt x="3506" y="1577"/>
                  </a:cubicBezTo>
                  <a:cubicBezTo>
                    <a:pt x="3249" y="1577"/>
                    <a:pt x="2994" y="1473"/>
                    <a:pt x="2819" y="1235"/>
                  </a:cubicBezTo>
                  <a:cubicBezTo>
                    <a:pt x="2756" y="1140"/>
                    <a:pt x="2819" y="1077"/>
                    <a:pt x="2914" y="1077"/>
                  </a:cubicBezTo>
                  <a:cubicBezTo>
                    <a:pt x="2661" y="760"/>
                    <a:pt x="2471" y="349"/>
                    <a:pt x="228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90211" y="815197"/>
              <a:ext cx="244118" cy="198595"/>
            </a:xfrm>
            <a:custGeom>
              <a:avLst/>
              <a:gdLst/>
              <a:ahLst/>
              <a:cxnLst/>
              <a:rect l="l" t="t" r="r" b="b"/>
              <a:pathLst>
                <a:path w="7411" h="6029" extrusionOk="0">
                  <a:moveTo>
                    <a:pt x="4274" y="717"/>
                  </a:moveTo>
                  <a:cubicBezTo>
                    <a:pt x="4642" y="717"/>
                    <a:pt x="5010" y="783"/>
                    <a:pt x="5352" y="925"/>
                  </a:cubicBezTo>
                  <a:cubicBezTo>
                    <a:pt x="5532" y="985"/>
                    <a:pt x="5400" y="1244"/>
                    <a:pt x="5250" y="1244"/>
                  </a:cubicBezTo>
                  <a:cubicBezTo>
                    <a:pt x="5242" y="1244"/>
                    <a:pt x="5234" y="1244"/>
                    <a:pt x="5226" y="1242"/>
                  </a:cubicBezTo>
                  <a:cubicBezTo>
                    <a:pt x="4826" y="1138"/>
                    <a:pt x="4436" y="1062"/>
                    <a:pt x="4045" y="1062"/>
                  </a:cubicBezTo>
                  <a:cubicBezTo>
                    <a:pt x="3723" y="1062"/>
                    <a:pt x="3401" y="1113"/>
                    <a:pt x="3072" y="1242"/>
                  </a:cubicBezTo>
                  <a:cubicBezTo>
                    <a:pt x="3064" y="1244"/>
                    <a:pt x="3056" y="1245"/>
                    <a:pt x="3048" y="1245"/>
                  </a:cubicBezTo>
                  <a:cubicBezTo>
                    <a:pt x="2934" y="1245"/>
                    <a:pt x="2859" y="1048"/>
                    <a:pt x="2977" y="989"/>
                  </a:cubicBezTo>
                  <a:cubicBezTo>
                    <a:pt x="3377" y="815"/>
                    <a:pt x="3825" y="717"/>
                    <a:pt x="4274" y="717"/>
                  </a:cubicBezTo>
                  <a:close/>
                  <a:moveTo>
                    <a:pt x="4678" y="1"/>
                  </a:moveTo>
                  <a:cubicBezTo>
                    <a:pt x="4524" y="1"/>
                    <a:pt x="4368" y="13"/>
                    <a:pt x="4212" y="39"/>
                  </a:cubicBezTo>
                  <a:cubicBezTo>
                    <a:pt x="2819" y="292"/>
                    <a:pt x="1679" y="1369"/>
                    <a:pt x="1045" y="2604"/>
                  </a:cubicBezTo>
                  <a:cubicBezTo>
                    <a:pt x="0" y="4599"/>
                    <a:pt x="2217" y="5992"/>
                    <a:pt x="4022" y="6024"/>
                  </a:cubicBezTo>
                  <a:cubicBezTo>
                    <a:pt x="4086" y="6027"/>
                    <a:pt x="4150" y="6029"/>
                    <a:pt x="4213" y="6029"/>
                  </a:cubicBezTo>
                  <a:cubicBezTo>
                    <a:pt x="5404" y="6029"/>
                    <a:pt x="6472" y="5471"/>
                    <a:pt x="7284" y="4599"/>
                  </a:cubicBezTo>
                  <a:cubicBezTo>
                    <a:pt x="6809" y="4441"/>
                    <a:pt x="6334" y="4314"/>
                    <a:pt x="5859" y="4187"/>
                  </a:cubicBezTo>
                  <a:cubicBezTo>
                    <a:pt x="5701" y="4124"/>
                    <a:pt x="5669" y="3934"/>
                    <a:pt x="5701" y="3807"/>
                  </a:cubicBezTo>
                  <a:cubicBezTo>
                    <a:pt x="5701" y="3807"/>
                    <a:pt x="5669" y="3807"/>
                    <a:pt x="5637" y="3775"/>
                  </a:cubicBezTo>
                  <a:cubicBezTo>
                    <a:pt x="5194" y="3300"/>
                    <a:pt x="5542" y="2604"/>
                    <a:pt x="6081" y="2350"/>
                  </a:cubicBezTo>
                  <a:cubicBezTo>
                    <a:pt x="6081" y="2213"/>
                    <a:pt x="6152" y="2053"/>
                    <a:pt x="6314" y="2053"/>
                  </a:cubicBezTo>
                  <a:cubicBezTo>
                    <a:pt x="6340" y="2053"/>
                    <a:pt x="6367" y="2057"/>
                    <a:pt x="6397" y="2065"/>
                  </a:cubicBezTo>
                  <a:cubicBezTo>
                    <a:pt x="6746" y="2192"/>
                    <a:pt x="7062" y="2319"/>
                    <a:pt x="7411" y="2414"/>
                  </a:cubicBezTo>
                  <a:cubicBezTo>
                    <a:pt x="7297" y="989"/>
                    <a:pt x="6056" y="1"/>
                    <a:pt x="4678"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484419" y="839474"/>
              <a:ext cx="87060" cy="16766"/>
            </a:xfrm>
            <a:custGeom>
              <a:avLst/>
              <a:gdLst/>
              <a:ahLst/>
              <a:cxnLst/>
              <a:rect l="l" t="t" r="r" b="b"/>
              <a:pathLst>
                <a:path w="2643" h="509" extrusionOk="0">
                  <a:moveTo>
                    <a:pt x="1488" y="0"/>
                  </a:moveTo>
                  <a:cubicBezTo>
                    <a:pt x="1015" y="0"/>
                    <a:pt x="539" y="105"/>
                    <a:pt x="117" y="252"/>
                  </a:cubicBezTo>
                  <a:cubicBezTo>
                    <a:pt x="0" y="339"/>
                    <a:pt x="72" y="508"/>
                    <a:pt x="184" y="508"/>
                  </a:cubicBezTo>
                  <a:cubicBezTo>
                    <a:pt x="193" y="508"/>
                    <a:pt x="203" y="507"/>
                    <a:pt x="212" y="505"/>
                  </a:cubicBezTo>
                  <a:cubicBezTo>
                    <a:pt x="541" y="376"/>
                    <a:pt x="863" y="325"/>
                    <a:pt x="1185" y="325"/>
                  </a:cubicBezTo>
                  <a:cubicBezTo>
                    <a:pt x="1576" y="325"/>
                    <a:pt x="1966" y="401"/>
                    <a:pt x="2366" y="505"/>
                  </a:cubicBezTo>
                  <a:cubicBezTo>
                    <a:pt x="2374" y="507"/>
                    <a:pt x="2382" y="507"/>
                    <a:pt x="2390" y="507"/>
                  </a:cubicBezTo>
                  <a:cubicBezTo>
                    <a:pt x="2536" y="507"/>
                    <a:pt x="2642" y="248"/>
                    <a:pt x="2492" y="188"/>
                  </a:cubicBezTo>
                  <a:cubicBezTo>
                    <a:pt x="2173" y="55"/>
                    <a:pt x="1831" y="0"/>
                    <a:pt x="148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1149676" y="1441585"/>
            <a:ext cx="87192" cy="35213"/>
          </a:xfrm>
          <a:custGeom>
            <a:avLst/>
            <a:gdLst/>
            <a:ahLst/>
            <a:cxnLst/>
            <a:rect l="l" t="t" r="r" b="b"/>
            <a:pathLst>
              <a:path w="2647" h="1069" extrusionOk="0">
                <a:moveTo>
                  <a:pt x="2458" y="0"/>
                </a:moveTo>
                <a:cubicBezTo>
                  <a:pt x="2441" y="0"/>
                  <a:pt x="2424" y="4"/>
                  <a:pt x="2406" y="13"/>
                </a:cubicBezTo>
                <a:cubicBezTo>
                  <a:pt x="1678" y="529"/>
                  <a:pt x="1066" y="870"/>
                  <a:pt x="237" y="870"/>
                </a:cubicBezTo>
                <a:cubicBezTo>
                  <a:pt x="200" y="870"/>
                  <a:pt x="163" y="869"/>
                  <a:pt x="126" y="868"/>
                </a:cubicBezTo>
                <a:cubicBezTo>
                  <a:pt x="112" y="861"/>
                  <a:pt x="99" y="858"/>
                  <a:pt x="88" y="858"/>
                </a:cubicBezTo>
                <a:cubicBezTo>
                  <a:pt x="1" y="858"/>
                  <a:pt x="13" y="1058"/>
                  <a:pt x="126" y="1058"/>
                </a:cubicBezTo>
                <a:cubicBezTo>
                  <a:pt x="215" y="1065"/>
                  <a:pt x="307" y="1068"/>
                  <a:pt x="400" y="1068"/>
                </a:cubicBezTo>
                <a:cubicBezTo>
                  <a:pt x="1175" y="1068"/>
                  <a:pt x="2084" y="828"/>
                  <a:pt x="2565" y="235"/>
                </a:cubicBezTo>
                <a:cubicBezTo>
                  <a:pt x="2646" y="153"/>
                  <a:pt x="2564" y="0"/>
                  <a:pt x="245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169604" y="1431176"/>
            <a:ext cx="51419" cy="23486"/>
          </a:xfrm>
          <a:custGeom>
            <a:avLst/>
            <a:gdLst/>
            <a:ahLst/>
            <a:cxnLst/>
            <a:rect l="l" t="t" r="r" b="b"/>
            <a:pathLst>
              <a:path w="1561" h="713" extrusionOk="0">
                <a:moveTo>
                  <a:pt x="1350" y="1"/>
                </a:moveTo>
                <a:cubicBezTo>
                  <a:pt x="1333" y="1"/>
                  <a:pt x="1314" y="4"/>
                  <a:pt x="1294" y="12"/>
                </a:cubicBezTo>
                <a:cubicBezTo>
                  <a:pt x="1168" y="107"/>
                  <a:pt x="1009" y="139"/>
                  <a:pt x="819" y="170"/>
                </a:cubicBezTo>
                <a:cubicBezTo>
                  <a:pt x="566" y="297"/>
                  <a:pt x="281" y="392"/>
                  <a:pt x="59" y="487"/>
                </a:cubicBezTo>
                <a:cubicBezTo>
                  <a:pt x="1" y="546"/>
                  <a:pt x="23" y="712"/>
                  <a:pt x="127" y="712"/>
                </a:cubicBezTo>
                <a:cubicBezTo>
                  <a:pt x="136" y="712"/>
                  <a:pt x="145" y="711"/>
                  <a:pt x="154" y="709"/>
                </a:cubicBezTo>
                <a:cubicBezTo>
                  <a:pt x="408" y="614"/>
                  <a:pt x="661" y="487"/>
                  <a:pt x="883" y="424"/>
                </a:cubicBezTo>
                <a:lnTo>
                  <a:pt x="978" y="424"/>
                </a:lnTo>
                <a:cubicBezTo>
                  <a:pt x="1136" y="392"/>
                  <a:pt x="1263" y="297"/>
                  <a:pt x="1421" y="266"/>
                </a:cubicBezTo>
                <a:cubicBezTo>
                  <a:pt x="1560" y="182"/>
                  <a:pt x="1479" y="1"/>
                  <a:pt x="1350"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TITLE_ONLY_1_1">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620725" y="555275"/>
            <a:ext cx="79053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16"/>
          <p:cNvSpPr txBox="1">
            <a:spLocks noGrp="1"/>
          </p:cNvSpPr>
          <p:nvPr>
            <p:ph type="title" idx="2"/>
          </p:nvPr>
        </p:nvSpPr>
        <p:spPr>
          <a:xfrm>
            <a:off x="710950" y="329166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0" name="Google Shape;200;p16"/>
          <p:cNvSpPr txBox="1">
            <a:spLocks noGrp="1"/>
          </p:cNvSpPr>
          <p:nvPr>
            <p:ph type="subTitle" idx="1"/>
          </p:nvPr>
        </p:nvSpPr>
        <p:spPr>
          <a:xfrm>
            <a:off x="77620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6"/>
          <p:cNvSpPr txBox="1">
            <a:spLocks noGrp="1"/>
          </p:cNvSpPr>
          <p:nvPr>
            <p:ph type="title" idx="3"/>
          </p:nvPr>
        </p:nvSpPr>
        <p:spPr>
          <a:xfrm>
            <a:off x="6114989" y="3291658"/>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16"/>
          <p:cNvSpPr txBox="1">
            <a:spLocks noGrp="1"/>
          </p:cNvSpPr>
          <p:nvPr>
            <p:ph type="subTitle" idx="4"/>
          </p:nvPr>
        </p:nvSpPr>
        <p:spPr>
          <a:xfrm>
            <a:off x="618025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6"/>
          <p:cNvSpPr txBox="1">
            <a:spLocks noGrp="1"/>
          </p:cNvSpPr>
          <p:nvPr>
            <p:ph type="title" idx="5"/>
          </p:nvPr>
        </p:nvSpPr>
        <p:spPr>
          <a:xfrm>
            <a:off x="3412658" y="32916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4" name="Google Shape;204;p16"/>
          <p:cNvSpPr txBox="1">
            <a:spLocks noGrp="1"/>
          </p:cNvSpPr>
          <p:nvPr>
            <p:ph type="subTitle" idx="6"/>
          </p:nvPr>
        </p:nvSpPr>
        <p:spPr>
          <a:xfrm>
            <a:off x="3476316"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29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0" name="Google Shape;100;p9"/>
          <p:cNvGrpSpPr/>
          <p:nvPr/>
        </p:nvGrpSpPr>
        <p:grpSpPr>
          <a:xfrm>
            <a:off x="1152150" y="1094949"/>
            <a:ext cx="3800359" cy="3334533"/>
            <a:chOff x="27828200" y="-2466450"/>
            <a:chExt cx="2888250" cy="2534225"/>
          </a:xfrm>
        </p:grpSpPr>
        <p:sp>
          <p:nvSpPr>
            <p:cNvPr id="101" name="Google Shape;101;p9"/>
            <p:cNvSpPr/>
            <p:nvPr/>
          </p:nvSpPr>
          <p:spPr>
            <a:xfrm>
              <a:off x="30287300" y="-64125"/>
              <a:ext cx="143400" cy="116500"/>
            </a:xfrm>
            <a:custGeom>
              <a:avLst/>
              <a:gdLst/>
              <a:ahLst/>
              <a:cxnLst/>
              <a:rect l="l" t="t" r="r" b="b"/>
              <a:pathLst>
                <a:path w="5736" h="4660" extrusionOk="0">
                  <a:moveTo>
                    <a:pt x="2890" y="1"/>
                  </a:moveTo>
                  <a:cubicBezTo>
                    <a:pt x="2526" y="1"/>
                    <a:pt x="2129" y="104"/>
                    <a:pt x="1711" y="339"/>
                  </a:cubicBezTo>
                  <a:cubicBezTo>
                    <a:pt x="634" y="941"/>
                    <a:pt x="1" y="2271"/>
                    <a:pt x="666" y="3442"/>
                  </a:cubicBezTo>
                  <a:cubicBezTo>
                    <a:pt x="1219" y="4283"/>
                    <a:pt x="2142" y="4660"/>
                    <a:pt x="3070" y="4660"/>
                  </a:cubicBezTo>
                  <a:cubicBezTo>
                    <a:pt x="3471" y="4660"/>
                    <a:pt x="3872" y="4590"/>
                    <a:pt x="4245" y="4456"/>
                  </a:cubicBezTo>
                  <a:lnTo>
                    <a:pt x="4276" y="4456"/>
                  </a:lnTo>
                  <a:cubicBezTo>
                    <a:pt x="4245" y="4392"/>
                    <a:pt x="4276" y="4297"/>
                    <a:pt x="4308" y="4234"/>
                  </a:cubicBezTo>
                  <a:cubicBezTo>
                    <a:pt x="5736" y="2647"/>
                    <a:pt x="4735" y="1"/>
                    <a:pt x="2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30273050" y="-78100"/>
              <a:ext cx="162325" cy="145875"/>
            </a:xfrm>
            <a:custGeom>
              <a:avLst/>
              <a:gdLst/>
              <a:ahLst/>
              <a:cxnLst/>
              <a:rect l="l" t="t" r="r" b="b"/>
              <a:pathLst>
                <a:path w="6493" h="5835" extrusionOk="0">
                  <a:moveTo>
                    <a:pt x="3495" y="614"/>
                  </a:moveTo>
                  <a:cubicBezTo>
                    <a:pt x="4070" y="614"/>
                    <a:pt x="4601" y="861"/>
                    <a:pt x="5005" y="1341"/>
                  </a:cubicBezTo>
                  <a:cubicBezTo>
                    <a:pt x="5670" y="2165"/>
                    <a:pt x="5860" y="3621"/>
                    <a:pt x="4910" y="4698"/>
                  </a:cubicBezTo>
                  <a:cubicBezTo>
                    <a:pt x="4878" y="4730"/>
                    <a:pt x="4846" y="4825"/>
                    <a:pt x="4846" y="4888"/>
                  </a:cubicBezTo>
                  <a:cubicBezTo>
                    <a:pt x="4451" y="5053"/>
                    <a:pt x="3995" y="5149"/>
                    <a:pt x="3537" y="5149"/>
                  </a:cubicBezTo>
                  <a:cubicBezTo>
                    <a:pt x="2675" y="5149"/>
                    <a:pt x="1807" y="4807"/>
                    <a:pt x="1331" y="3938"/>
                  </a:cubicBezTo>
                  <a:cubicBezTo>
                    <a:pt x="1046" y="3526"/>
                    <a:pt x="951" y="2988"/>
                    <a:pt x="1109" y="2481"/>
                  </a:cubicBezTo>
                  <a:cubicBezTo>
                    <a:pt x="1268" y="1848"/>
                    <a:pt x="1743" y="1246"/>
                    <a:pt x="2344" y="929"/>
                  </a:cubicBezTo>
                  <a:cubicBezTo>
                    <a:pt x="2731" y="718"/>
                    <a:pt x="3122" y="614"/>
                    <a:pt x="3495" y="614"/>
                  </a:cubicBezTo>
                  <a:close/>
                  <a:moveTo>
                    <a:pt x="3492" y="1"/>
                  </a:moveTo>
                  <a:cubicBezTo>
                    <a:pt x="2981" y="1"/>
                    <a:pt x="2454" y="138"/>
                    <a:pt x="1964" y="423"/>
                  </a:cubicBezTo>
                  <a:cubicBezTo>
                    <a:pt x="1743" y="549"/>
                    <a:pt x="1553" y="708"/>
                    <a:pt x="1363" y="866"/>
                  </a:cubicBezTo>
                  <a:cubicBezTo>
                    <a:pt x="476" y="1658"/>
                    <a:pt x="1" y="2956"/>
                    <a:pt x="603" y="4160"/>
                  </a:cubicBezTo>
                  <a:cubicBezTo>
                    <a:pt x="1046" y="4888"/>
                    <a:pt x="1901" y="5585"/>
                    <a:pt x="2851" y="5775"/>
                  </a:cubicBezTo>
                  <a:cubicBezTo>
                    <a:pt x="3049" y="5814"/>
                    <a:pt x="3245" y="5834"/>
                    <a:pt x="3436" y="5834"/>
                  </a:cubicBezTo>
                  <a:cubicBezTo>
                    <a:pt x="4011" y="5834"/>
                    <a:pt x="4545" y="5656"/>
                    <a:pt x="4973" y="5300"/>
                  </a:cubicBezTo>
                  <a:lnTo>
                    <a:pt x="5005" y="5268"/>
                  </a:lnTo>
                  <a:cubicBezTo>
                    <a:pt x="5023" y="5277"/>
                    <a:pt x="5047" y="5281"/>
                    <a:pt x="5074" y="5281"/>
                  </a:cubicBezTo>
                  <a:cubicBezTo>
                    <a:pt x="5139" y="5281"/>
                    <a:pt x="5222" y="5259"/>
                    <a:pt x="5290" y="5236"/>
                  </a:cubicBezTo>
                  <a:cubicBezTo>
                    <a:pt x="5321" y="5173"/>
                    <a:pt x="5353" y="5141"/>
                    <a:pt x="5385" y="5141"/>
                  </a:cubicBezTo>
                  <a:cubicBezTo>
                    <a:pt x="6493" y="4128"/>
                    <a:pt x="6461" y="2418"/>
                    <a:pt x="5765" y="1246"/>
                  </a:cubicBezTo>
                  <a:cubicBezTo>
                    <a:pt x="5258" y="435"/>
                    <a:pt x="4400" y="1"/>
                    <a:pt x="3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365700" y="-17400"/>
              <a:ext cx="31675" cy="52300"/>
            </a:xfrm>
            <a:custGeom>
              <a:avLst/>
              <a:gdLst/>
              <a:ahLst/>
              <a:cxnLst/>
              <a:rect l="l" t="t" r="r" b="b"/>
              <a:pathLst>
                <a:path w="1267" h="2092" extrusionOk="0">
                  <a:moveTo>
                    <a:pt x="803" y="1"/>
                  </a:moveTo>
                  <a:cubicBezTo>
                    <a:pt x="770" y="1"/>
                    <a:pt x="736" y="8"/>
                    <a:pt x="697" y="22"/>
                  </a:cubicBezTo>
                  <a:lnTo>
                    <a:pt x="665" y="22"/>
                  </a:lnTo>
                  <a:cubicBezTo>
                    <a:pt x="633" y="53"/>
                    <a:pt x="570" y="148"/>
                    <a:pt x="633" y="212"/>
                  </a:cubicBezTo>
                  <a:cubicBezTo>
                    <a:pt x="728" y="465"/>
                    <a:pt x="792" y="782"/>
                    <a:pt x="665" y="1035"/>
                  </a:cubicBezTo>
                  <a:cubicBezTo>
                    <a:pt x="570" y="1288"/>
                    <a:pt x="380" y="1478"/>
                    <a:pt x="158" y="1573"/>
                  </a:cubicBezTo>
                  <a:cubicBezTo>
                    <a:pt x="32" y="1605"/>
                    <a:pt x="0" y="1763"/>
                    <a:pt x="32" y="1827"/>
                  </a:cubicBezTo>
                  <a:cubicBezTo>
                    <a:pt x="32" y="1890"/>
                    <a:pt x="63" y="1890"/>
                    <a:pt x="63" y="1922"/>
                  </a:cubicBezTo>
                  <a:cubicBezTo>
                    <a:pt x="88" y="2044"/>
                    <a:pt x="151" y="2091"/>
                    <a:pt x="237" y="2091"/>
                  </a:cubicBezTo>
                  <a:cubicBezTo>
                    <a:pt x="261" y="2091"/>
                    <a:pt x="288" y="2087"/>
                    <a:pt x="317" y="2080"/>
                  </a:cubicBezTo>
                  <a:cubicBezTo>
                    <a:pt x="697" y="1922"/>
                    <a:pt x="1014" y="1573"/>
                    <a:pt x="1140" y="1130"/>
                  </a:cubicBezTo>
                  <a:cubicBezTo>
                    <a:pt x="1267" y="718"/>
                    <a:pt x="1172" y="370"/>
                    <a:pt x="950" y="53"/>
                  </a:cubicBezTo>
                  <a:cubicBezTo>
                    <a:pt x="895" y="16"/>
                    <a:pt x="85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27828200" y="-2466450"/>
              <a:ext cx="194800" cy="194475"/>
            </a:xfrm>
            <a:custGeom>
              <a:avLst/>
              <a:gdLst/>
              <a:ahLst/>
              <a:cxnLst/>
              <a:rect l="l" t="t" r="r" b="b"/>
              <a:pathLst>
                <a:path w="7792" h="7779" extrusionOk="0">
                  <a:moveTo>
                    <a:pt x="3520" y="680"/>
                  </a:moveTo>
                  <a:cubicBezTo>
                    <a:pt x="5022" y="680"/>
                    <a:pt x="6643" y="1650"/>
                    <a:pt x="7126" y="3389"/>
                  </a:cubicBezTo>
                  <a:cubicBezTo>
                    <a:pt x="7158" y="3484"/>
                    <a:pt x="7221" y="3579"/>
                    <a:pt x="7348" y="3610"/>
                  </a:cubicBezTo>
                  <a:lnTo>
                    <a:pt x="7316" y="3642"/>
                  </a:lnTo>
                  <a:cubicBezTo>
                    <a:pt x="6971" y="5492"/>
                    <a:pt x="5570" y="7094"/>
                    <a:pt x="3544" y="7094"/>
                  </a:cubicBezTo>
                  <a:cubicBezTo>
                    <a:pt x="3524" y="7094"/>
                    <a:pt x="3504" y="7094"/>
                    <a:pt x="3484" y="7094"/>
                  </a:cubicBezTo>
                  <a:cubicBezTo>
                    <a:pt x="1648" y="7062"/>
                    <a:pt x="539" y="5257"/>
                    <a:pt x="634" y="3579"/>
                  </a:cubicBezTo>
                  <a:cubicBezTo>
                    <a:pt x="728" y="1586"/>
                    <a:pt x="2068" y="680"/>
                    <a:pt x="3520" y="680"/>
                  </a:cubicBezTo>
                  <a:close/>
                  <a:moveTo>
                    <a:pt x="3643" y="0"/>
                  </a:moveTo>
                  <a:cubicBezTo>
                    <a:pt x="1648" y="0"/>
                    <a:pt x="64" y="1552"/>
                    <a:pt x="1" y="3642"/>
                  </a:cubicBezTo>
                  <a:cubicBezTo>
                    <a:pt x="1" y="3959"/>
                    <a:pt x="1" y="4275"/>
                    <a:pt x="64" y="4592"/>
                  </a:cubicBezTo>
                  <a:cubicBezTo>
                    <a:pt x="349" y="6144"/>
                    <a:pt x="1458" y="7569"/>
                    <a:pt x="3199" y="7759"/>
                  </a:cubicBezTo>
                  <a:cubicBezTo>
                    <a:pt x="3318" y="7772"/>
                    <a:pt x="3440" y="7778"/>
                    <a:pt x="3562" y="7778"/>
                  </a:cubicBezTo>
                  <a:cubicBezTo>
                    <a:pt x="4649" y="7778"/>
                    <a:pt x="5858" y="7282"/>
                    <a:pt x="6683" y="6429"/>
                  </a:cubicBezTo>
                  <a:cubicBezTo>
                    <a:pt x="7443" y="5637"/>
                    <a:pt x="7791" y="4687"/>
                    <a:pt x="7633" y="3737"/>
                  </a:cubicBezTo>
                  <a:cubicBezTo>
                    <a:pt x="7633" y="3674"/>
                    <a:pt x="7633" y="3642"/>
                    <a:pt x="7601" y="3642"/>
                  </a:cubicBezTo>
                  <a:cubicBezTo>
                    <a:pt x="7696" y="3579"/>
                    <a:pt x="7760" y="3452"/>
                    <a:pt x="7760" y="3325"/>
                  </a:cubicBezTo>
                  <a:cubicBezTo>
                    <a:pt x="7760" y="3262"/>
                    <a:pt x="7760" y="3199"/>
                    <a:pt x="7696" y="3135"/>
                  </a:cubicBezTo>
                  <a:cubicBezTo>
                    <a:pt x="7348" y="1203"/>
                    <a:pt x="5384" y="0"/>
                    <a:pt x="3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27925600" y="-2417075"/>
              <a:ext cx="59400" cy="64775"/>
            </a:xfrm>
            <a:custGeom>
              <a:avLst/>
              <a:gdLst/>
              <a:ahLst/>
              <a:cxnLst/>
              <a:rect l="l" t="t" r="r" b="b"/>
              <a:pathLst>
                <a:path w="2376" h="2591" extrusionOk="0">
                  <a:moveTo>
                    <a:pt x="464" y="0"/>
                  </a:moveTo>
                  <a:cubicBezTo>
                    <a:pt x="383" y="0"/>
                    <a:pt x="303" y="7"/>
                    <a:pt x="222" y="20"/>
                  </a:cubicBezTo>
                  <a:cubicBezTo>
                    <a:pt x="158" y="20"/>
                    <a:pt x="127" y="52"/>
                    <a:pt x="95" y="52"/>
                  </a:cubicBezTo>
                  <a:cubicBezTo>
                    <a:pt x="0" y="179"/>
                    <a:pt x="63" y="369"/>
                    <a:pt x="253" y="400"/>
                  </a:cubicBezTo>
                  <a:cubicBezTo>
                    <a:pt x="1172" y="495"/>
                    <a:pt x="1995" y="1350"/>
                    <a:pt x="1805" y="2269"/>
                  </a:cubicBezTo>
                  <a:cubicBezTo>
                    <a:pt x="1748" y="2468"/>
                    <a:pt x="1947" y="2590"/>
                    <a:pt x="2103" y="2590"/>
                  </a:cubicBezTo>
                  <a:cubicBezTo>
                    <a:pt x="2120" y="2590"/>
                    <a:pt x="2137" y="2589"/>
                    <a:pt x="2154" y="2585"/>
                  </a:cubicBezTo>
                  <a:cubicBezTo>
                    <a:pt x="2217" y="2585"/>
                    <a:pt x="2280" y="2554"/>
                    <a:pt x="2280" y="2427"/>
                  </a:cubicBezTo>
                  <a:cubicBezTo>
                    <a:pt x="2375" y="1794"/>
                    <a:pt x="2185" y="1129"/>
                    <a:pt x="1742" y="590"/>
                  </a:cubicBezTo>
                  <a:cubicBezTo>
                    <a:pt x="1416" y="237"/>
                    <a:pt x="950"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27841675" y="-2449550"/>
              <a:ext cx="170225" cy="160500"/>
            </a:xfrm>
            <a:custGeom>
              <a:avLst/>
              <a:gdLst/>
              <a:ahLst/>
              <a:cxnLst/>
              <a:rect l="l" t="t" r="r" b="b"/>
              <a:pathLst>
                <a:path w="6809" h="6420" extrusionOk="0">
                  <a:moveTo>
                    <a:pt x="3821" y="1306"/>
                  </a:moveTo>
                  <a:cubicBezTo>
                    <a:pt x="5019" y="1306"/>
                    <a:pt x="5940" y="2559"/>
                    <a:pt x="5701" y="3726"/>
                  </a:cubicBezTo>
                  <a:cubicBezTo>
                    <a:pt x="5669" y="3853"/>
                    <a:pt x="5574" y="3884"/>
                    <a:pt x="5511" y="3916"/>
                  </a:cubicBezTo>
                  <a:cubicBezTo>
                    <a:pt x="5497" y="3919"/>
                    <a:pt x="5482" y="3920"/>
                    <a:pt x="5468" y="3920"/>
                  </a:cubicBezTo>
                  <a:cubicBezTo>
                    <a:pt x="5311" y="3920"/>
                    <a:pt x="5104" y="3773"/>
                    <a:pt x="5162" y="3599"/>
                  </a:cubicBezTo>
                  <a:cubicBezTo>
                    <a:pt x="5352" y="2649"/>
                    <a:pt x="4529" y="1794"/>
                    <a:pt x="3610" y="1731"/>
                  </a:cubicBezTo>
                  <a:cubicBezTo>
                    <a:pt x="3420" y="1731"/>
                    <a:pt x="3357" y="1509"/>
                    <a:pt x="3452" y="1383"/>
                  </a:cubicBezTo>
                  <a:cubicBezTo>
                    <a:pt x="3484" y="1351"/>
                    <a:pt x="3515" y="1319"/>
                    <a:pt x="3610" y="1319"/>
                  </a:cubicBezTo>
                  <a:cubicBezTo>
                    <a:pt x="3682" y="1311"/>
                    <a:pt x="3752" y="1306"/>
                    <a:pt x="3821" y="1306"/>
                  </a:cubicBezTo>
                  <a:close/>
                  <a:moveTo>
                    <a:pt x="2990" y="0"/>
                  </a:moveTo>
                  <a:cubicBezTo>
                    <a:pt x="1535" y="0"/>
                    <a:pt x="189" y="906"/>
                    <a:pt x="95" y="2903"/>
                  </a:cubicBezTo>
                  <a:cubicBezTo>
                    <a:pt x="0" y="4581"/>
                    <a:pt x="1109" y="6386"/>
                    <a:pt x="2945" y="6418"/>
                  </a:cubicBezTo>
                  <a:cubicBezTo>
                    <a:pt x="2984" y="6419"/>
                    <a:pt x="3022" y="6420"/>
                    <a:pt x="3060" y="6420"/>
                  </a:cubicBezTo>
                  <a:cubicBezTo>
                    <a:pt x="5057" y="6420"/>
                    <a:pt x="6435" y="4800"/>
                    <a:pt x="6777" y="2966"/>
                  </a:cubicBezTo>
                  <a:cubicBezTo>
                    <a:pt x="6777" y="2934"/>
                    <a:pt x="6809" y="2934"/>
                    <a:pt x="6809" y="2934"/>
                  </a:cubicBezTo>
                  <a:cubicBezTo>
                    <a:pt x="6682" y="2903"/>
                    <a:pt x="6619" y="2808"/>
                    <a:pt x="6587" y="2681"/>
                  </a:cubicBezTo>
                  <a:cubicBezTo>
                    <a:pt x="6105" y="961"/>
                    <a:pt x="4490" y="0"/>
                    <a:pt x="2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30506625" y="-260850"/>
              <a:ext cx="209825" cy="195200"/>
            </a:xfrm>
            <a:custGeom>
              <a:avLst/>
              <a:gdLst/>
              <a:ahLst/>
              <a:cxnLst/>
              <a:rect l="l" t="t" r="r" b="b"/>
              <a:pathLst>
                <a:path w="8393" h="7808" extrusionOk="0">
                  <a:moveTo>
                    <a:pt x="4588" y="741"/>
                  </a:moveTo>
                  <a:cubicBezTo>
                    <a:pt x="5351" y="741"/>
                    <a:pt x="6132" y="971"/>
                    <a:pt x="6809" y="1494"/>
                  </a:cubicBezTo>
                  <a:cubicBezTo>
                    <a:pt x="6865" y="1531"/>
                    <a:pt x="6931" y="1546"/>
                    <a:pt x="6996" y="1546"/>
                  </a:cubicBezTo>
                  <a:cubicBezTo>
                    <a:pt x="7042" y="1546"/>
                    <a:pt x="7086" y="1539"/>
                    <a:pt x="7126" y="1526"/>
                  </a:cubicBezTo>
                  <a:lnTo>
                    <a:pt x="7126" y="1589"/>
                  </a:lnTo>
                  <a:cubicBezTo>
                    <a:pt x="7981" y="3299"/>
                    <a:pt x="7822" y="5484"/>
                    <a:pt x="6112" y="6656"/>
                  </a:cubicBezTo>
                  <a:cubicBezTo>
                    <a:pt x="5628" y="6989"/>
                    <a:pt x="5102" y="7136"/>
                    <a:pt x="4579" y="7136"/>
                  </a:cubicBezTo>
                  <a:cubicBezTo>
                    <a:pt x="3461" y="7136"/>
                    <a:pt x="2358" y="6465"/>
                    <a:pt x="1710" y="5516"/>
                  </a:cubicBezTo>
                  <a:cubicBezTo>
                    <a:pt x="8" y="2974"/>
                    <a:pt x="2209" y="741"/>
                    <a:pt x="4588" y="741"/>
                  </a:cubicBezTo>
                  <a:close/>
                  <a:moveTo>
                    <a:pt x="4609" y="1"/>
                  </a:moveTo>
                  <a:cubicBezTo>
                    <a:pt x="3656" y="1"/>
                    <a:pt x="2700" y="321"/>
                    <a:pt x="1964" y="861"/>
                  </a:cubicBezTo>
                  <a:cubicBezTo>
                    <a:pt x="317" y="2032"/>
                    <a:pt x="0" y="4218"/>
                    <a:pt x="1204" y="5959"/>
                  </a:cubicBezTo>
                  <a:cubicBezTo>
                    <a:pt x="1362" y="6244"/>
                    <a:pt x="1584" y="6466"/>
                    <a:pt x="1837" y="6656"/>
                  </a:cubicBezTo>
                  <a:cubicBezTo>
                    <a:pt x="2572" y="7350"/>
                    <a:pt x="3556" y="7807"/>
                    <a:pt x="4571" y="7807"/>
                  </a:cubicBezTo>
                  <a:cubicBezTo>
                    <a:pt x="5130" y="7807"/>
                    <a:pt x="5699" y="7668"/>
                    <a:pt x="6239" y="7353"/>
                  </a:cubicBezTo>
                  <a:cubicBezTo>
                    <a:pt x="7284" y="6719"/>
                    <a:pt x="8076" y="5484"/>
                    <a:pt x="8234" y="4186"/>
                  </a:cubicBezTo>
                  <a:cubicBezTo>
                    <a:pt x="8393" y="3109"/>
                    <a:pt x="8076" y="2127"/>
                    <a:pt x="7411" y="1431"/>
                  </a:cubicBezTo>
                  <a:cubicBezTo>
                    <a:pt x="7379" y="1399"/>
                    <a:pt x="7379" y="1399"/>
                    <a:pt x="7347" y="1399"/>
                  </a:cubicBezTo>
                  <a:cubicBezTo>
                    <a:pt x="7379" y="1272"/>
                    <a:pt x="7347" y="1177"/>
                    <a:pt x="7252" y="1051"/>
                  </a:cubicBezTo>
                  <a:cubicBezTo>
                    <a:pt x="7221" y="1019"/>
                    <a:pt x="7189" y="956"/>
                    <a:pt x="7094" y="924"/>
                  </a:cubicBezTo>
                  <a:cubicBezTo>
                    <a:pt x="6390" y="281"/>
                    <a:pt x="5501" y="1"/>
                    <a:pt x="4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30593700" y="-219025"/>
              <a:ext cx="80775" cy="38800"/>
            </a:xfrm>
            <a:custGeom>
              <a:avLst/>
              <a:gdLst/>
              <a:ahLst/>
              <a:cxnLst/>
              <a:rect l="l" t="t" r="r" b="b"/>
              <a:pathLst>
                <a:path w="3231" h="1552" extrusionOk="0">
                  <a:moveTo>
                    <a:pt x="1283" y="0"/>
                  </a:moveTo>
                  <a:cubicBezTo>
                    <a:pt x="840" y="0"/>
                    <a:pt x="439" y="167"/>
                    <a:pt x="96" y="486"/>
                  </a:cubicBezTo>
                  <a:cubicBezTo>
                    <a:pt x="64" y="518"/>
                    <a:pt x="1" y="549"/>
                    <a:pt x="1" y="613"/>
                  </a:cubicBezTo>
                  <a:cubicBezTo>
                    <a:pt x="1" y="737"/>
                    <a:pt x="99" y="823"/>
                    <a:pt x="218" y="823"/>
                  </a:cubicBezTo>
                  <a:cubicBezTo>
                    <a:pt x="250" y="823"/>
                    <a:pt x="284" y="816"/>
                    <a:pt x="317" y="803"/>
                  </a:cubicBezTo>
                  <a:cubicBezTo>
                    <a:pt x="597" y="624"/>
                    <a:pt x="924" y="536"/>
                    <a:pt x="1247" y="536"/>
                  </a:cubicBezTo>
                  <a:cubicBezTo>
                    <a:pt x="1838" y="536"/>
                    <a:pt x="2415" y="831"/>
                    <a:pt x="2661" y="1404"/>
                  </a:cubicBezTo>
                  <a:cubicBezTo>
                    <a:pt x="2727" y="1504"/>
                    <a:pt x="2819" y="1551"/>
                    <a:pt x="2910" y="1551"/>
                  </a:cubicBezTo>
                  <a:cubicBezTo>
                    <a:pt x="2993" y="1551"/>
                    <a:pt x="3076" y="1512"/>
                    <a:pt x="3136" y="1436"/>
                  </a:cubicBezTo>
                  <a:cubicBezTo>
                    <a:pt x="3231" y="1341"/>
                    <a:pt x="3231" y="1278"/>
                    <a:pt x="3168" y="1183"/>
                  </a:cubicBezTo>
                  <a:cubicBezTo>
                    <a:pt x="2914" y="613"/>
                    <a:pt x="2313" y="169"/>
                    <a:pt x="1679" y="43"/>
                  </a:cubicBezTo>
                  <a:cubicBezTo>
                    <a:pt x="1544" y="14"/>
                    <a:pt x="1412"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30507400" y="-242325"/>
              <a:ext cx="198750" cy="159800"/>
            </a:xfrm>
            <a:custGeom>
              <a:avLst/>
              <a:gdLst/>
              <a:ahLst/>
              <a:cxnLst/>
              <a:rect l="l" t="t" r="r" b="b"/>
              <a:pathLst>
                <a:path w="7950" h="6392" extrusionOk="0">
                  <a:moveTo>
                    <a:pt x="4781" y="910"/>
                  </a:moveTo>
                  <a:cubicBezTo>
                    <a:pt x="5552" y="910"/>
                    <a:pt x="6338" y="1373"/>
                    <a:pt x="6683" y="2083"/>
                  </a:cubicBezTo>
                  <a:cubicBezTo>
                    <a:pt x="6715" y="2210"/>
                    <a:pt x="6715" y="2273"/>
                    <a:pt x="6620" y="2368"/>
                  </a:cubicBezTo>
                  <a:cubicBezTo>
                    <a:pt x="6572" y="2431"/>
                    <a:pt x="6477" y="2471"/>
                    <a:pt x="6382" y="2471"/>
                  </a:cubicBezTo>
                  <a:cubicBezTo>
                    <a:pt x="6287" y="2471"/>
                    <a:pt x="6192" y="2431"/>
                    <a:pt x="6145" y="2336"/>
                  </a:cubicBezTo>
                  <a:cubicBezTo>
                    <a:pt x="5899" y="1763"/>
                    <a:pt x="5309" y="1468"/>
                    <a:pt x="4725" y="1468"/>
                  </a:cubicBezTo>
                  <a:cubicBezTo>
                    <a:pt x="4407" y="1468"/>
                    <a:pt x="4090" y="1556"/>
                    <a:pt x="3833" y="1735"/>
                  </a:cubicBezTo>
                  <a:cubicBezTo>
                    <a:pt x="3793" y="1767"/>
                    <a:pt x="3748" y="1781"/>
                    <a:pt x="3705" y="1781"/>
                  </a:cubicBezTo>
                  <a:cubicBezTo>
                    <a:pt x="3580" y="1781"/>
                    <a:pt x="3469" y="1663"/>
                    <a:pt x="3516" y="1545"/>
                  </a:cubicBezTo>
                  <a:cubicBezTo>
                    <a:pt x="3516" y="1481"/>
                    <a:pt x="3548" y="1418"/>
                    <a:pt x="3579" y="1386"/>
                  </a:cubicBezTo>
                  <a:cubicBezTo>
                    <a:pt x="3921" y="1056"/>
                    <a:pt x="4349" y="910"/>
                    <a:pt x="4781" y="910"/>
                  </a:cubicBezTo>
                  <a:close/>
                  <a:moveTo>
                    <a:pt x="4574" y="0"/>
                  </a:moveTo>
                  <a:cubicBezTo>
                    <a:pt x="2208" y="0"/>
                    <a:pt x="1" y="2233"/>
                    <a:pt x="1679" y="4775"/>
                  </a:cubicBezTo>
                  <a:cubicBezTo>
                    <a:pt x="2318" y="5734"/>
                    <a:pt x="3402" y="6391"/>
                    <a:pt x="4505" y="6391"/>
                  </a:cubicBezTo>
                  <a:cubicBezTo>
                    <a:pt x="5042" y="6391"/>
                    <a:pt x="5584" y="6236"/>
                    <a:pt x="6081" y="5883"/>
                  </a:cubicBezTo>
                  <a:cubicBezTo>
                    <a:pt x="7791" y="4712"/>
                    <a:pt x="7950" y="2558"/>
                    <a:pt x="7095" y="848"/>
                  </a:cubicBezTo>
                  <a:lnTo>
                    <a:pt x="7095" y="785"/>
                  </a:lnTo>
                  <a:cubicBezTo>
                    <a:pt x="7055" y="798"/>
                    <a:pt x="7011"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7667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559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0">
            <a:alphaModFix/>
          </a:blip>
          <a:stretch>
            <a:fillRect/>
          </a:stretch>
        </p:blipFill>
        <p:spPr>
          <a:xfrm>
            <a:off x="7125" y="0"/>
            <a:ext cx="9144000" cy="5143500"/>
          </a:xfrm>
          <a:prstGeom prst="rect">
            <a:avLst/>
          </a:prstGeom>
          <a:noFill/>
          <a:ln>
            <a:noFill/>
          </a:ln>
        </p:spPr>
      </p:pic>
      <p:sp>
        <p:nvSpPr>
          <p:cNvPr id="7" name="Google Shape;7;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a:buNone/>
              <a:defRPr sz="4200" b="1">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9" r:id="rId4"/>
    <p:sldLayoutId id="2147483662" r:id="rId5"/>
    <p:sldLayoutId id="2147483668"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4.png"/><Relationship Id="rId3" Type="http://schemas.openxmlformats.org/officeDocument/2006/relationships/slide" Target="slide15.xml"/><Relationship Id="rId7" Type="http://schemas.openxmlformats.org/officeDocument/2006/relationships/slide" Target="slide19.xml"/><Relationship Id="rId12"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7.xml"/><Relationship Id="rId15" Type="http://schemas.openxmlformats.org/officeDocument/2006/relationships/image" Target="../media/image5.jpeg"/><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1.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audio" Target="../media/audio1.wav"/><Relationship Id="rId18" Type="http://schemas.openxmlformats.org/officeDocument/2006/relationships/slide" Target="slide17.xml"/><Relationship Id="rId26" Type="http://schemas.openxmlformats.org/officeDocument/2006/relationships/image" Target="../media/image11.png"/><Relationship Id="rId3" Type="http://schemas.microsoft.com/office/2007/relationships/media" Target="../media/media2.wav"/><Relationship Id="rId21" Type="http://schemas.openxmlformats.org/officeDocument/2006/relationships/slide" Target="slide20.xml"/><Relationship Id="rId7" Type="http://schemas.openxmlformats.org/officeDocument/2006/relationships/slideLayout" Target="../slideLayouts/slideLayout1.xml"/><Relationship Id="rId12" Type="http://schemas.openxmlformats.org/officeDocument/2006/relationships/image" Target="../media/image3.png"/><Relationship Id="rId17" Type="http://schemas.openxmlformats.org/officeDocument/2006/relationships/slide" Target="slide16.xml"/><Relationship Id="rId25" Type="http://schemas.openxmlformats.org/officeDocument/2006/relationships/image" Target="../media/image10.png"/><Relationship Id="rId2" Type="http://schemas.openxmlformats.org/officeDocument/2006/relationships/audio" Target="../media/media1.wav"/><Relationship Id="rId16" Type="http://schemas.openxmlformats.org/officeDocument/2006/relationships/slide" Target="slide15.xml"/><Relationship Id="rId20" Type="http://schemas.openxmlformats.org/officeDocument/2006/relationships/slide" Target="slide19.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image" Target="../media/image8.png"/><Relationship Id="rId24" Type="http://schemas.openxmlformats.org/officeDocument/2006/relationships/slide" Target="slide23.xml"/><Relationship Id="rId5" Type="http://schemas.microsoft.com/office/2007/relationships/media" Target="../media/media3.mp3"/><Relationship Id="rId15" Type="http://schemas.openxmlformats.org/officeDocument/2006/relationships/image" Target="../media/image9.png"/><Relationship Id="rId23" Type="http://schemas.openxmlformats.org/officeDocument/2006/relationships/slide" Target="slide22.xml"/><Relationship Id="rId10" Type="http://schemas.openxmlformats.org/officeDocument/2006/relationships/image" Target="../media/image7.png"/><Relationship Id="rId19" Type="http://schemas.openxmlformats.org/officeDocument/2006/relationships/slide" Target="slide18.xml"/><Relationship Id="rId4" Type="http://schemas.openxmlformats.org/officeDocument/2006/relationships/audio" Target="../media/media2.wav"/><Relationship Id="rId9" Type="http://schemas.openxmlformats.org/officeDocument/2006/relationships/image" Target="../media/image6.jpeg"/><Relationship Id="rId14" Type="http://schemas.openxmlformats.org/officeDocument/2006/relationships/image" Target="../media/image4.png"/><Relationship Id="rId22"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387" name="Google Shape;387;p28"/>
          <p:cNvSpPr txBox="1">
            <a:spLocks noGrp="1"/>
          </p:cNvSpPr>
          <p:nvPr>
            <p:ph type="ctrTitle"/>
          </p:nvPr>
        </p:nvSpPr>
        <p:spPr>
          <a:xfrm>
            <a:off x="1294262" y="298467"/>
            <a:ext cx="6855292" cy="2902188"/>
          </a:xfrm>
          <a:prstGeom prst="rect">
            <a:avLst/>
          </a:prstGeom>
        </p:spPr>
        <p:txBody>
          <a:bodyPr spcFirstLastPara="1" wrap="square" lIns="91425" tIns="91425" rIns="91425" bIns="91425" anchor="ctr" anchorCtr="0">
            <a:noAutofit/>
          </a:bodyPr>
          <a:lstStyle/>
          <a:p>
            <a:pPr marL="0" lvl="0" indent="9144" algn="ctr" rtl="0">
              <a:spcBef>
                <a:spcPts val="0"/>
              </a:spcBef>
              <a:spcAft>
                <a:spcPts val="0"/>
              </a:spcAft>
              <a:buNone/>
            </a:pPr>
            <a:r>
              <a:rPr lang="en-US" sz="6600" dirty="0" err="1" smtClean="0">
                <a:solidFill>
                  <a:srgbClr val="002060"/>
                </a:solidFill>
                <a:latin typeface="#9Slide05 Cimochi" panose="02000504060000020004" pitchFamily="2" charset="-34"/>
                <a:cs typeface="#9Slide05 Cimochi" panose="02000504060000020004" pitchFamily="2" charset="-34"/>
              </a:rPr>
              <a:t>Luyện</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tập</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chương</a:t>
            </a:r>
            <a:r>
              <a:rPr lang="en-US" sz="6600" dirty="0" smtClean="0">
                <a:solidFill>
                  <a:srgbClr val="002060"/>
                </a:solidFill>
                <a:latin typeface="#9Slide05 Cimochi" panose="02000504060000020004" pitchFamily="2" charset="-34"/>
                <a:cs typeface="#9Slide05 Cimochi" panose="02000504060000020004" pitchFamily="2" charset="-34"/>
              </a:rPr>
              <a:t> 1</a:t>
            </a:r>
            <a:br>
              <a:rPr lang="en-US" sz="6600" dirty="0" smtClean="0">
                <a:solidFill>
                  <a:srgbClr val="002060"/>
                </a:solidFill>
                <a:latin typeface="#9Slide05 Cimochi" panose="02000504060000020004" pitchFamily="2" charset="-34"/>
                <a:cs typeface="#9Slide05 Cimochi" panose="02000504060000020004" pitchFamily="2" charset="-34"/>
              </a:rPr>
            </a:br>
            <a:r>
              <a:rPr lang="en-US" sz="6600" dirty="0" err="1" smtClean="0">
                <a:solidFill>
                  <a:srgbClr val="002060"/>
                </a:solidFill>
                <a:latin typeface="#9Slide05 Cimochi" panose="02000504060000020004" pitchFamily="2" charset="-34"/>
                <a:cs typeface="#9Slide05 Cimochi" panose="02000504060000020004" pitchFamily="2" charset="-34"/>
              </a:rPr>
              <a:t>Các</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loại</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hợp</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chất</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vô</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cơ</a:t>
            </a:r>
            <a:endParaRPr sz="6600" dirty="0">
              <a:solidFill>
                <a:srgbClr val="002060"/>
              </a:solidFill>
              <a:latin typeface="#9Slide05 Cimochi" panose="02000504060000020004" pitchFamily="2" charset="-34"/>
              <a:cs typeface="#9Slide05 Cimochi" panose="02000504060000020004" pitchFamily="2" charset="-34"/>
            </a:endParaRPr>
          </a:p>
        </p:txBody>
      </p:sp>
      <p:sp>
        <p:nvSpPr>
          <p:cNvPr id="388" name="Google Shape;388;p28"/>
          <p:cNvSpPr txBox="1">
            <a:spLocks noGrp="1"/>
          </p:cNvSpPr>
          <p:nvPr>
            <p:ph type="subTitle" idx="1"/>
          </p:nvPr>
        </p:nvSpPr>
        <p:spPr>
          <a:xfrm>
            <a:off x="272523" y="180358"/>
            <a:ext cx="1629168" cy="9921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dirty="0" smtClean="0">
                <a:solidFill>
                  <a:schemeClr val="accent3">
                    <a:lumMod val="50000"/>
                  </a:schemeClr>
                </a:solidFill>
                <a:latin typeface="#9Slide05 Cimochi" panose="02000504060000020004" pitchFamily="2" charset="-34"/>
                <a:cs typeface="#9Slide05 Cimochi" panose="02000504060000020004" pitchFamily="2" charset="-34"/>
              </a:rPr>
              <a:t>B</a:t>
            </a:r>
            <a:r>
              <a:rPr lang="en" sz="6000" dirty="0" smtClean="0">
                <a:solidFill>
                  <a:schemeClr val="accent3">
                    <a:lumMod val="50000"/>
                  </a:schemeClr>
                </a:solidFill>
                <a:latin typeface="#9Slide05 Cimochi" panose="02000504060000020004" pitchFamily="2" charset="-34"/>
                <a:cs typeface="#9Slide05 Cimochi" panose="02000504060000020004" pitchFamily="2" charset="-34"/>
              </a:rPr>
              <a:t>ài 13</a:t>
            </a:r>
            <a:endParaRPr sz="6000" dirty="0">
              <a:solidFill>
                <a:schemeClr val="accent3">
                  <a:lumMod val="50000"/>
                </a:schemeClr>
              </a:solidFill>
              <a:latin typeface="#9Slide05 Cimochi" panose="02000504060000020004" pitchFamily="2" charset="-34"/>
              <a:cs typeface="#9Slide05 Cimochi" panose="02000504060000020004" pitchFamily="2" charset="-34"/>
            </a:endParaRPr>
          </a:p>
        </p:txBody>
      </p:sp>
      <p:grpSp>
        <p:nvGrpSpPr>
          <p:cNvPr id="389" name="Google Shape;389;p28"/>
          <p:cNvGrpSpPr/>
          <p:nvPr/>
        </p:nvGrpSpPr>
        <p:grpSpPr>
          <a:xfrm>
            <a:off x="-216332" y="1993513"/>
            <a:ext cx="9538012" cy="3520333"/>
            <a:chOff x="-216332" y="1993513"/>
            <a:chExt cx="9538012" cy="3520333"/>
          </a:xfrm>
        </p:grpSpPr>
        <p:sp>
          <p:nvSpPr>
            <p:cNvPr id="390" name="Google Shape;390;p28"/>
            <p:cNvSpPr/>
            <p:nvPr/>
          </p:nvSpPr>
          <p:spPr>
            <a:xfrm>
              <a:off x="7705336" y="2727393"/>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8453179" y="2749045"/>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8076893" y="24919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8055820" y="2477511"/>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8160766" y="2518885"/>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8095585" y="200824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8522478" y="2760048"/>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775632" y="2788713"/>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7686997" y="1993513"/>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8215812" y="2044280"/>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444935" y="2268778"/>
              <a:ext cx="1102423" cy="1035021"/>
            </a:xfrm>
            <a:custGeom>
              <a:avLst/>
              <a:gdLst/>
              <a:ahLst/>
              <a:cxnLst/>
              <a:rect l="l" t="t" r="r" b="b"/>
              <a:pathLst>
                <a:path w="34266" h="32171" extrusionOk="0">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2152540" y="2908169"/>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3031935" y="2924062"/>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3206984" y="3002884"/>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3191606" y="2985157"/>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2907525" y="3053619"/>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2611026" y="3252122"/>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687757" y="3264508"/>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2686663" y="3290632"/>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2345219" y="3297292"/>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2822945" y="3600740"/>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2830087" y="3837109"/>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2161709" y="3210330"/>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2253722" y="3233365"/>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2902474" y="3954892"/>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922003" y="3944757"/>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7998778" y="2959773"/>
              <a:ext cx="1322901" cy="2374877"/>
            </a:xfrm>
            <a:custGeom>
              <a:avLst/>
              <a:gdLst/>
              <a:ahLst/>
              <a:cxnLst/>
              <a:rect l="l" t="t" r="r" b="b"/>
              <a:pathLst>
                <a:path w="41119" h="73817" extrusionOk="0">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8854624" y="3146693"/>
              <a:ext cx="440184" cy="556970"/>
            </a:xfrm>
            <a:custGeom>
              <a:avLst/>
              <a:gdLst/>
              <a:ahLst/>
              <a:cxnLst/>
              <a:rect l="l" t="t" r="r" b="b"/>
              <a:pathLst>
                <a:path w="13682" h="17312" extrusionOk="0">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8778215" y="3072955"/>
              <a:ext cx="432012" cy="169163"/>
            </a:xfrm>
            <a:custGeom>
              <a:avLst/>
              <a:gdLst/>
              <a:ahLst/>
              <a:cxnLst/>
              <a:rect l="l" t="t" r="r" b="b"/>
              <a:pathLst>
                <a:path w="13428" h="5258" extrusionOk="0">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8741538" y="3225805"/>
              <a:ext cx="395336" cy="173217"/>
            </a:xfrm>
            <a:custGeom>
              <a:avLst/>
              <a:gdLst/>
              <a:ahLst/>
              <a:cxnLst/>
              <a:rect l="l" t="t" r="r" b="b"/>
              <a:pathLst>
                <a:path w="12288" h="5384" extrusionOk="0">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8756820" y="3418356"/>
              <a:ext cx="266967" cy="116175"/>
            </a:xfrm>
            <a:custGeom>
              <a:avLst/>
              <a:gdLst/>
              <a:ahLst/>
              <a:cxnLst/>
              <a:rect l="l" t="t" r="r" b="b"/>
              <a:pathLst>
                <a:path w="8298" h="3611" extrusionOk="0">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8021202" y="2975151"/>
              <a:ext cx="1098369" cy="2231935"/>
            </a:xfrm>
            <a:custGeom>
              <a:avLst/>
              <a:gdLst/>
              <a:ahLst/>
              <a:cxnLst/>
              <a:rect l="l" t="t" r="r" b="b"/>
              <a:pathLst>
                <a:path w="34140" h="69374" extrusionOk="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8451152" y="4059226"/>
              <a:ext cx="479917" cy="170193"/>
            </a:xfrm>
            <a:custGeom>
              <a:avLst/>
              <a:gdLst/>
              <a:ahLst/>
              <a:cxnLst/>
              <a:rect l="l" t="t" r="r" b="b"/>
              <a:pathLst>
                <a:path w="14917" h="5290" extrusionOk="0">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8563240" y="3853420"/>
              <a:ext cx="357630" cy="137570"/>
            </a:xfrm>
            <a:custGeom>
              <a:avLst/>
              <a:gdLst/>
              <a:ahLst/>
              <a:cxnLst/>
              <a:rect l="l" t="t" r="r" b="b"/>
              <a:pathLst>
                <a:path w="11116" h="4276" extrusionOk="0">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8315643" y="3677149"/>
              <a:ext cx="479917" cy="898674"/>
            </a:xfrm>
            <a:custGeom>
              <a:avLst/>
              <a:gdLst/>
              <a:ahLst/>
              <a:cxnLst/>
              <a:rect l="l" t="t" r="r" b="b"/>
              <a:pathLst>
                <a:path w="14917" h="27933" extrusionOk="0">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8459292" y="4309848"/>
              <a:ext cx="312845" cy="120261"/>
            </a:xfrm>
            <a:custGeom>
              <a:avLst/>
              <a:gdLst/>
              <a:ahLst/>
              <a:cxnLst/>
              <a:rect l="l" t="t" r="r" b="b"/>
              <a:pathLst>
                <a:path w="9724" h="3738" extrusionOk="0">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8548955" y="4621629"/>
              <a:ext cx="167136" cy="580778"/>
            </a:xfrm>
            <a:custGeom>
              <a:avLst/>
              <a:gdLst/>
              <a:ahLst/>
              <a:cxnLst/>
              <a:rect l="l" t="t" r="r" b="b"/>
              <a:pathLst>
                <a:path w="5195" h="18052" extrusionOk="0">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8600914" y="5193200"/>
              <a:ext cx="80528" cy="123382"/>
            </a:xfrm>
            <a:custGeom>
              <a:avLst/>
              <a:gdLst/>
              <a:ahLst/>
              <a:cxnLst/>
              <a:rect l="l" t="t" r="r" b="b"/>
              <a:pathLst>
                <a:path w="2503" h="3835" extrusionOk="0">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8194385" y="4896733"/>
              <a:ext cx="442243" cy="128400"/>
            </a:xfrm>
            <a:custGeom>
              <a:avLst/>
              <a:gdLst/>
              <a:ahLst/>
              <a:cxnLst/>
              <a:rect l="l" t="t" r="r" b="b"/>
              <a:pathLst>
                <a:path w="13746" h="3991" extrusionOk="0">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8146513" y="5065862"/>
              <a:ext cx="477890" cy="130427"/>
            </a:xfrm>
            <a:custGeom>
              <a:avLst/>
              <a:gdLst/>
              <a:ahLst/>
              <a:cxnLst/>
              <a:rect l="l" t="t" r="r" b="b"/>
              <a:pathLst>
                <a:path w="14854" h="4054" extrusionOk="0">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8341123" y="4752055"/>
              <a:ext cx="274110" cy="79498"/>
            </a:xfrm>
            <a:custGeom>
              <a:avLst/>
              <a:gdLst/>
              <a:ahLst/>
              <a:cxnLst/>
              <a:rect l="l" t="t" r="r" b="b"/>
              <a:pathLst>
                <a:path w="8520" h="2471" extrusionOk="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4594765" y="3256465"/>
              <a:ext cx="1271586" cy="2194229"/>
            </a:xfrm>
            <a:custGeom>
              <a:avLst/>
              <a:gdLst/>
              <a:ahLst/>
              <a:cxnLst/>
              <a:rect l="l" t="t" r="r" b="b"/>
              <a:pathLst>
                <a:path w="39524" h="68202" extrusionOk="0">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4594765" y="3279211"/>
              <a:ext cx="1241022" cy="2150217"/>
            </a:xfrm>
            <a:custGeom>
              <a:avLst/>
              <a:gdLst/>
              <a:ahLst/>
              <a:cxnLst/>
              <a:rect l="l" t="t" r="r" b="b"/>
              <a:pathLst>
                <a:path w="38574" h="66834" extrusionOk="0">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4690542" y="4592030"/>
              <a:ext cx="1081028" cy="750810"/>
            </a:xfrm>
            <a:custGeom>
              <a:avLst/>
              <a:gdLst/>
              <a:ahLst/>
              <a:cxnLst/>
              <a:rect l="l" t="t" r="r" b="b"/>
              <a:pathLst>
                <a:path w="33601" h="23337" extrusionOk="0">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4713963" y="4630798"/>
              <a:ext cx="1029102" cy="690776"/>
            </a:xfrm>
            <a:custGeom>
              <a:avLst/>
              <a:gdLst/>
              <a:ahLst/>
              <a:cxnLst/>
              <a:rect l="l" t="t" r="r" b="b"/>
              <a:pathLst>
                <a:path w="31987" h="21471" extrusionOk="0">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5045080" y="4255863"/>
              <a:ext cx="148798" cy="149795"/>
            </a:xfrm>
            <a:custGeom>
              <a:avLst/>
              <a:gdLst/>
              <a:ahLst/>
              <a:cxnLst/>
              <a:rect l="l" t="t" r="r" b="b"/>
              <a:pathLst>
                <a:path w="4625" h="4656" extrusionOk="0">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5044082" y="4271144"/>
              <a:ext cx="148766" cy="115178"/>
            </a:xfrm>
            <a:custGeom>
              <a:avLst/>
              <a:gdLst/>
              <a:ahLst/>
              <a:cxnLst/>
              <a:rect l="l" t="t" r="r" b="b"/>
              <a:pathLst>
                <a:path w="4624" h="3580" extrusionOk="0">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5091954" y="4294695"/>
              <a:ext cx="38768" cy="47744"/>
            </a:xfrm>
            <a:custGeom>
              <a:avLst/>
              <a:gdLst/>
              <a:ahLst/>
              <a:cxnLst/>
              <a:rect l="l" t="t" r="r" b="b"/>
              <a:pathLst>
                <a:path w="1205" h="1484" extrusionOk="0">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4785289" y="3341110"/>
              <a:ext cx="335077" cy="92206"/>
            </a:xfrm>
            <a:custGeom>
              <a:avLst/>
              <a:gdLst/>
              <a:ahLst/>
              <a:cxnLst/>
              <a:rect l="l" t="t" r="r" b="b"/>
              <a:pathLst>
                <a:path w="10415" h="2866" extrusionOk="0">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283894" y="4449057"/>
              <a:ext cx="179973" cy="147382"/>
            </a:xfrm>
            <a:custGeom>
              <a:avLst/>
              <a:gdLst/>
              <a:ahLst/>
              <a:cxnLst/>
              <a:rect l="l" t="t" r="r" b="b"/>
              <a:pathLst>
                <a:path w="5594" h="4581" extrusionOk="0">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5277395" y="4425989"/>
              <a:ext cx="201754" cy="190107"/>
            </a:xfrm>
            <a:custGeom>
              <a:avLst/>
              <a:gdLst/>
              <a:ahLst/>
              <a:cxnLst/>
              <a:rect l="l" t="t" r="r" b="b"/>
              <a:pathLst>
                <a:path w="6271" h="5909" extrusionOk="0">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5360946" y="4468489"/>
              <a:ext cx="79498" cy="42918"/>
            </a:xfrm>
            <a:custGeom>
              <a:avLst/>
              <a:gdLst/>
              <a:ahLst/>
              <a:cxnLst/>
              <a:rect l="l" t="t" r="r" b="b"/>
              <a:pathLst>
                <a:path w="2471" h="1334" extrusionOk="0">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5007406" y="3764786"/>
              <a:ext cx="123317" cy="113183"/>
            </a:xfrm>
            <a:custGeom>
              <a:avLst/>
              <a:gdLst/>
              <a:ahLst/>
              <a:cxnLst/>
              <a:rect l="l" t="t" r="r" b="b"/>
              <a:pathLst>
                <a:path w="3833" h="3518" extrusionOk="0">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4991095" y="3746705"/>
              <a:ext cx="151854" cy="147511"/>
            </a:xfrm>
            <a:custGeom>
              <a:avLst/>
              <a:gdLst/>
              <a:ahLst/>
              <a:cxnLst/>
              <a:rect l="l" t="t" r="r" b="b"/>
              <a:pathLst>
                <a:path w="4720" h="4585" extrusionOk="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5059364" y="3784121"/>
              <a:ext cx="42822" cy="66726"/>
            </a:xfrm>
            <a:custGeom>
              <a:avLst/>
              <a:gdLst/>
              <a:ahLst/>
              <a:cxnLst/>
              <a:rect l="l" t="t" r="r" b="b"/>
              <a:pathLst>
                <a:path w="1331" h="2074" extrusionOk="0">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5626850" y="2893788"/>
              <a:ext cx="1467227" cy="2428992"/>
            </a:xfrm>
            <a:custGeom>
              <a:avLst/>
              <a:gdLst/>
              <a:ahLst/>
              <a:cxnLst/>
              <a:rect l="l" t="t" r="r" b="b"/>
              <a:pathLst>
                <a:path w="45605" h="75499" extrusionOk="0">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5781727" y="3293045"/>
              <a:ext cx="1290954" cy="1953868"/>
            </a:xfrm>
            <a:custGeom>
              <a:avLst/>
              <a:gdLst/>
              <a:ahLst/>
              <a:cxnLst/>
              <a:rect l="l" t="t" r="r" b="b"/>
              <a:pathLst>
                <a:path w="40126" h="60731" extrusionOk="0">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5666582" y="3343973"/>
              <a:ext cx="1381648" cy="1841136"/>
            </a:xfrm>
            <a:custGeom>
              <a:avLst/>
              <a:gdLst/>
              <a:ahLst/>
              <a:cxnLst/>
              <a:rect l="l" t="t" r="r" b="b"/>
              <a:pathLst>
                <a:path w="42945" h="57227" extrusionOk="0">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5819143" y="4915071"/>
              <a:ext cx="973347" cy="385491"/>
            </a:xfrm>
            <a:custGeom>
              <a:avLst/>
              <a:gdLst/>
              <a:ahLst/>
              <a:cxnLst/>
              <a:rect l="l" t="t" r="r" b="b"/>
              <a:pathLst>
                <a:path w="30254" h="11982" extrusionOk="0">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6480668" y="2907911"/>
              <a:ext cx="101922" cy="55305"/>
            </a:xfrm>
            <a:custGeom>
              <a:avLst/>
              <a:gdLst/>
              <a:ahLst/>
              <a:cxnLst/>
              <a:rect l="l" t="t" r="r" b="b"/>
              <a:pathLst>
                <a:path w="3168" h="1719" extrusionOk="0">
                  <a:moveTo>
                    <a:pt x="1" y="1"/>
                  </a:moveTo>
                  <a:cubicBezTo>
                    <a:pt x="530" y="1031"/>
                    <a:pt x="1573" y="1719"/>
                    <a:pt x="2700" y="1719"/>
                  </a:cubicBezTo>
                  <a:cubicBezTo>
                    <a:pt x="2855" y="1719"/>
                    <a:pt x="3011" y="1706"/>
                    <a:pt x="3167" y="1679"/>
                  </a:cubicBezTo>
                  <a:cubicBezTo>
                    <a:pt x="2376" y="634"/>
                    <a:pt x="1236" y="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6365524" y="2919107"/>
              <a:ext cx="214011" cy="235213"/>
            </a:xfrm>
            <a:custGeom>
              <a:avLst/>
              <a:gdLst/>
              <a:ahLst/>
              <a:cxnLst/>
              <a:rect l="l" t="t" r="r" b="b"/>
              <a:pathLst>
                <a:path w="6652" h="7311" extrusionOk="0">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6294230" y="3119830"/>
              <a:ext cx="229261" cy="106652"/>
            </a:xfrm>
            <a:custGeom>
              <a:avLst/>
              <a:gdLst/>
              <a:ahLst/>
              <a:cxnLst/>
              <a:rect l="l" t="t" r="r" b="b"/>
              <a:pathLst>
                <a:path w="7126" h="3315" extrusionOk="0">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5871391" y="3148366"/>
              <a:ext cx="652104" cy="561603"/>
            </a:xfrm>
            <a:custGeom>
              <a:avLst/>
              <a:gdLst/>
              <a:ahLst/>
              <a:cxnLst/>
              <a:rect l="l" t="t" r="r" b="b"/>
              <a:pathLst>
                <a:path w="20269" h="17456" extrusionOk="0">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5802092" y="3502936"/>
              <a:ext cx="611374" cy="294346"/>
            </a:xfrm>
            <a:custGeom>
              <a:avLst/>
              <a:gdLst/>
              <a:ahLst/>
              <a:cxnLst/>
              <a:rect l="l" t="t" r="r" b="b"/>
              <a:pathLst>
                <a:path w="19003" h="9149" extrusionOk="0">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6151579" y="3798406"/>
              <a:ext cx="119231" cy="118523"/>
            </a:xfrm>
            <a:custGeom>
              <a:avLst/>
              <a:gdLst/>
              <a:ahLst/>
              <a:cxnLst/>
              <a:rect l="l" t="t" r="r" b="b"/>
              <a:pathLst>
                <a:path w="3706" h="3684" extrusionOk="0">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5900925" y="3718941"/>
              <a:ext cx="208928" cy="192938"/>
            </a:xfrm>
            <a:custGeom>
              <a:avLst/>
              <a:gdLst/>
              <a:ahLst/>
              <a:cxnLst/>
              <a:rect l="l" t="t" r="r" b="b"/>
              <a:pathLst>
                <a:path w="6494" h="5997" extrusionOk="0">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6593753" y="3269720"/>
              <a:ext cx="1782067" cy="2096875"/>
            </a:xfrm>
            <a:custGeom>
              <a:avLst/>
              <a:gdLst/>
              <a:ahLst/>
              <a:cxnLst/>
              <a:rect l="l" t="t" r="r" b="b"/>
              <a:pathLst>
                <a:path w="55391" h="65176" extrusionOk="0">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7162301" y="4529938"/>
              <a:ext cx="1184978" cy="805889"/>
            </a:xfrm>
            <a:custGeom>
              <a:avLst/>
              <a:gdLst/>
              <a:ahLst/>
              <a:cxnLst/>
              <a:rect l="l" t="t" r="r" b="b"/>
              <a:pathLst>
                <a:path w="36832" h="25049" extrusionOk="0">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852547" y="4483063"/>
              <a:ext cx="1435633" cy="812163"/>
            </a:xfrm>
            <a:custGeom>
              <a:avLst/>
              <a:gdLst/>
              <a:ahLst/>
              <a:cxnLst/>
              <a:rect l="l" t="t" r="r" b="b"/>
              <a:pathLst>
                <a:path w="44623" h="25244" extrusionOk="0">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854606" y="4513819"/>
              <a:ext cx="1384672" cy="756504"/>
            </a:xfrm>
            <a:custGeom>
              <a:avLst/>
              <a:gdLst/>
              <a:ahLst/>
              <a:cxnLst/>
              <a:rect l="l" t="t" r="r" b="b"/>
              <a:pathLst>
                <a:path w="43039" h="23514" extrusionOk="0">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7231568" y="3514132"/>
              <a:ext cx="871167" cy="1073757"/>
            </a:xfrm>
            <a:custGeom>
              <a:avLst/>
              <a:gdLst/>
              <a:ahLst/>
              <a:cxnLst/>
              <a:rect l="l" t="t" r="r" b="b"/>
              <a:pathLst>
                <a:path w="27078" h="33375" extrusionOk="0">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7613645" y="3970592"/>
              <a:ext cx="193614" cy="155715"/>
            </a:xfrm>
            <a:custGeom>
              <a:avLst/>
              <a:gdLst/>
              <a:ahLst/>
              <a:cxnLst/>
              <a:rect l="l" t="t" r="r" b="b"/>
              <a:pathLst>
                <a:path w="6018" h="4840" extrusionOk="0">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521954" y="3297452"/>
              <a:ext cx="594033" cy="274785"/>
            </a:xfrm>
            <a:custGeom>
              <a:avLst/>
              <a:gdLst/>
              <a:ahLst/>
              <a:cxnLst/>
              <a:rect l="l" t="t" r="r" b="b"/>
              <a:pathLst>
                <a:path w="18464" h="8541" extrusionOk="0">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7617312" y="3389465"/>
              <a:ext cx="410199" cy="112089"/>
            </a:xfrm>
            <a:custGeom>
              <a:avLst/>
              <a:gdLst/>
              <a:ahLst/>
              <a:cxnLst/>
              <a:rect l="l" t="t" r="r" b="b"/>
              <a:pathLst>
                <a:path w="12750" h="3484" extrusionOk="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7621784" y="3957337"/>
              <a:ext cx="200756" cy="189528"/>
            </a:xfrm>
            <a:custGeom>
              <a:avLst/>
              <a:gdLst/>
              <a:ahLst/>
              <a:cxnLst/>
              <a:rect l="l" t="t" r="r" b="b"/>
              <a:pathLst>
                <a:path w="6240" h="5891" extrusionOk="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7681914" y="3995622"/>
              <a:ext cx="71359" cy="50382"/>
            </a:xfrm>
            <a:custGeom>
              <a:avLst/>
              <a:gdLst/>
              <a:ahLst/>
              <a:cxnLst/>
              <a:rect l="l" t="t" r="r" b="b"/>
              <a:pathLst>
                <a:path w="2218" h="1566" extrusionOk="0">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7694365" y="4290737"/>
              <a:ext cx="181163" cy="147768"/>
            </a:xfrm>
            <a:custGeom>
              <a:avLst/>
              <a:gdLst/>
              <a:ahLst/>
              <a:cxnLst/>
              <a:rect l="l" t="t" r="r" b="b"/>
              <a:pathLst>
                <a:path w="5631" h="4593" extrusionOk="0">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7686000" y="4267670"/>
              <a:ext cx="202783" cy="190493"/>
            </a:xfrm>
            <a:custGeom>
              <a:avLst/>
              <a:gdLst/>
              <a:ahLst/>
              <a:cxnLst/>
              <a:rect l="l" t="t" r="r" b="b"/>
              <a:pathLst>
                <a:path w="6303" h="5921" extrusionOk="0">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7770549" y="4309108"/>
              <a:ext cx="79498" cy="42918"/>
            </a:xfrm>
            <a:custGeom>
              <a:avLst/>
              <a:gdLst/>
              <a:ahLst/>
              <a:cxnLst/>
              <a:rect l="l" t="t" r="r" b="b"/>
              <a:pathLst>
                <a:path w="2471" h="1334" extrusionOk="0">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6807731" y="4476950"/>
              <a:ext cx="451380" cy="769277"/>
            </a:xfrm>
            <a:custGeom>
              <a:avLst/>
              <a:gdLst/>
              <a:ahLst/>
              <a:cxnLst/>
              <a:rect l="l" t="t" r="r" b="b"/>
              <a:pathLst>
                <a:path w="14030" h="23911" extrusionOk="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7765466" y="3680205"/>
              <a:ext cx="123317" cy="113537"/>
            </a:xfrm>
            <a:custGeom>
              <a:avLst/>
              <a:gdLst/>
              <a:ahLst/>
              <a:cxnLst/>
              <a:rect l="l" t="t" r="r" b="b"/>
              <a:pathLst>
                <a:path w="3833" h="3529" extrusionOk="0">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7750184" y="3662897"/>
              <a:ext cx="151822" cy="147768"/>
            </a:xfrm>
            <a:custGeom>
              <a:avLst/>
              <a:gdLst/>
              <a:ahLst/>
              <a:cxnLst/>
              <a:rect l="l" t="t" r="r" b="b"/>
              <a:pathLst>
                <a:path w="4719" h="4593" extrusionOk="0">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7817424" y="3699573"/>
              <a:ext cx="43851" cy="66243"/>
            </a:xfrm>
            <a:custGeom>
              <a:avLst/>
              <a:gdLst/>
              <a:ahLst/>
              <a:cxnLst/>
              <a:rect l="l" t="t" r="r" b="b"/>
              <a:pathLst>
                <a:path w="1363" h="2059" extrusionOk="0">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4020105" y="3641052"/>
              <a:ext cx="592006" cy="1710161"/>
            </a:xfrm>
            <a:custGeom>
              <a:avLst/>
              <a:gdLst/>
              <a:ahLst/>
              <a:cxnLst/>
              <a:rect l="l" t="t" r="r" b="b"/>
              <a:pathLst>
                <a:path w="18401" h="53156" extrusionOk="0">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4031333" y="3659004"/>
              <a:ext cx="548187" cy="1670139"/>
            </a:xfrm>
            <a:custGeom>
              <a:avLst/>
              <a:gdLst/>
              <a:ahLst/>
              <a:cxnLst/>
              <a:rect l="l" t="t" r="r" b="b"/>
              <a:pathLst>
                <a:path w="17039" h="51912" extrusionOk="0">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4151561" y="4565327"/>
              <a:ext cx="368858" cy="697564"/>
            </a:xfrm>
            <a:custGeom>
              <a:avLst/>
              <a:gdLst/>
              <a:ahLst/>
              <a:cxnLst/>
              <a:rect l="l" t="t" r="r" b="b"/>
              <a:pathLst>
                <a:path w="11465" h="21682" extrusionOk="0">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4173952" y="4588588"/>
              <a:ext cx="338841" cy="657091"/>
            </a:xfrm>
            <a:custGeom>
              <a:avLst/>
              <a:gdLst/>
              <a:ahLst/>
              <a:cxnLst/>
              <a:rect l="l" t="t" r="r" b="b"/>
              <a:pathLst>
                <a:path w="10532" h="20424" extrusionOk="0">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4127142" y="3739692"/>
              <a:ext cx="362777" cy="52087"/>
            </a:xfrm>
            <a:custGeom>
              <a:avLst/>
              <a:gdLst/>
              <a:ahLst/>
              <a:cxnLst/>
              <a:rect l="l" t="t" r="r" b="b"/>
              <a:pathLst>
                <a:path w="11276" h="1619" extrusionOk="0">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4266641" y="5106303"/>
              <a:ext cx="106201" cy="77214"/>
            </a:xfrm>
            <a:custGeom>
              <a:avLst/>
              <a:gdLst/>
              <a:ahLst/>
              <a:cxnLst/>
              <a:rect l="l" t="t" r="r" b="b"/>
              <a:pathLst>
                <a:path w="3301" h="2400" extrusionOk="0">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4224302" y="5091375"/>
              <a:ext cx="107842" cy="107520"/>
            </a:xfrm>
            <a:custGeom>
              <a:avLst/>
              <a:gdLst/>
              <a:ahLst/>
              <a:cxnLst/>
              <a:rect l="l" t="t" r="r" b="b"/>
              <a:pathLst>
                <a:path w="3352" h="3342" extrusionOk="0">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4170124" y="4010550"/>
              <a:ext cx="181163" cy="147768"/>
            </a:xfrm>
            <a:custGeom>
              <a:avLst/>
              <a:gdLst/>
              <a:ahLst/>
              <a:cxnLst/>
              <a:rect l="l" t="t" r="r" b="b"/>
              <a:pathLst>
                <a:path w="5631" h="4593" extrusionOk="0">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4163786" y="3987482"/>
              <a:ext cx="202783" cy="190493"/>
            </a:xfrm>
            <a:custGeom>
              <a:avLst/>
              <a:gdLst/>
              <a:ahLst/>
              <a:cxnLst/>
              <a:rect l="l" t="t" r="r" b="b"/>
              <a:pathLst>
                <a:path w="6303" h="5921" extrusionOk="0">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4246308" y="4030400"/>
              <a:ext cx="79498" cy="42886"/>
            </a:xfrm>
            <a:custGeom>
              <a:avLst/>
              <a:gdLst/>
              <a:ahLst/>
              <a:cxnLst/>
              <a:rect l="l" t="t" r="r" b="b"/>
              <a:pathLst>
                <a:path w="2471" h="1333" extrusionOk="0">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4323006" y="3428361"/>
              <a:ext cx="181099" cy="147575"/>
            </a:xfrm>
            <a:custGeom>
              <a:avLst/>
              <a:gdLst/>
              <a:ahLst/>
              <a:cxnLst/>
              <a:rect l="l" t="t" r="r" b="b"/>
              <a:pathLst>
                <a:path w="5629" h="4587" extrusionOk="0">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4316604" y="3405712"/>
              <a:ext cx="202783" cy="190461"/>
            </a:xfrm>
            <a:custGeom>
              <a:avLst/>
              <a:gdLst/>
              <a:ahLst/>
              <a:cxnLst/>
              <a:rect l="l" t="t" r="r" b="b"/>
              <a:pathLst>
                <a:path w="6303" h="5920" extrusionOk="0">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399126" y="3447118"/>
              <a:ext cx="79498" cy="42950"/>
            </a:xfrm>
            <a:custGeom>
              <a:avLst/>
              <a:gdLst/>
              <a:ahLst/>
              <a:cxnLst/>
              <a:rect l="l" t="t" r="r" b="b"/>
              <a:pathLst>
                <a:path w="2471" h="1335" extrusionOk="0">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4034389" y="3133085"/>
              <a:ext cx="267997" cy="249659"/>
            </a:xfrm>
            <a:custGeom>
              <a:avLst/>
              <a:gdLst/>
              <a:ahLst/>
              <a:cxnLst/>
              <a:rect l="l" t="t" r="r" b="b"/>
              <a:pathLst>
                <a:path w="8330" h="7760" extrusionOk="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4109769" y="3181761"/>
              <a:ext cx="87541" cy="72195"/>
            </a:xfrm>
            <a:custGeom>
              <a:avLst/>
              <a:gdLst/>
              <a:ahLst/>
              <a:cxnLst/>
              <a:rect l="l" t="t" r="r" b="b"/>
              <a:pathLst>
                <a:path w="2721" h="2244" extrusionOk="0">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4034389" y="3144280"/>
              <a:ext cx="245573" cy="217132"/>
            </a:xfrm>
            <a:custGeom>
              <a:avLst/>
              <a:gdLst/>
              <a:ahLst/>
              <a:cxnLst/>
              <a:rect l="l" t="t" r="r" b="b"/>
              <a:pathLst>
                <a:path w="7633" h="6749" extrusionOk="0">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4297236" y="4301708"/>
              <a:ext cx="124347" cy="114212"/>
            </a:xfrm>
            <a:custGeom>
              <a:avLst/>
              <a:gdLst/>
              <a:ahLst/>
              <a:cxnLst/>
              <a:rect l="l" t="t" r="r" b="b"/>
              <a:pathLst>
                <a:path w="3865" h="3550" extrusionOk="0">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4281955" y="4283627"/>
              <a:ext cx="151854" cy="148540"/>
            </a:xfrm>
            <a:custGeom>
              <a:avLst/>
              <a:gdLst/>
              <a:ahLst/>
              <a:cxnLst/>
              <a:rect l="l" t="t" r="r" b="b"/>
              <a:pathLst>
                <a:path w="4720" h="4617" extrusionOk="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4350224" y="4321076"/>
              <a:ext cx="42822" cy="67787"/>
            </a:xfrm>
            <a:custGeom>
              <a:avLst/>
              <a:gdLst/>
              <a:ahLst/>
              <a:cxnLst/>
              <a:rect l="l" t="t" r="r" b="b"/>
              <a:pathLst>
                <a:path w="1331" h="2107" extrusionOk="0">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2851481" y="3468512"/>
              <a:ext cx="1265377" cy="1904033"/>
            </a:xfrm>
            <a:custGeom>
              <a:avLst/>
              <a:gdLst/>
              <a:ahLst/>
              <a:cxnLst/>
              <a:rect l="l" t="t" r="r" b="b"/>
              <a:pathLst>
                <a:path w="39331" h="59182" extrusionOk="0">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2854538" y="3531441"/>
              <a:ext cx="1217568" cy="1816524"/>
            </a:xfrm>
            <a:custGeom>
              <a:avLst/>
              <a:gdLst/>
              <a:ahLst/>
              <a:cxnLst/>
              <a:rect l="l" t="t" r="r" b="b"/>
              <a:pathLst>
                <a:path w="37845" h="56462" extrusionOk="0">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2978079" y="4660107"/>
              <a:ext cx="966172" cy="628554"/>
            </a:xfrm>
            <a:custGeom>
              <a:avLst/>
              <a:gdLst/>
              <a:ahLst/>
              <a:cxnLst/>
              <a:rect l="l" t="t" r="r" b="b"/>
              <a:pathLst>
                <a:path w="30031" h="19537" extrusionOk="0">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2988020" y="4681758"/>
              <a:ext cx="932295" cy="583738"/>
            </a:xfrm>
            <a:custGeom>
              <a:avLst/>
              <a:gdLst/>
              <a:ahLst/>
              <a:cxnLst/>
              <a:rect l="l" t="t" r="r" b="b"/>
              <a:pathLst>
                <a:path w="28978" h="18144" extrusionOk="0">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2986991" y="4668503"/>
              <a:ext cx="928209" cy="211341"/>
            </a:xfrm>
            <a:custGeom>
              <a:avLst/>
              <a:gdLst/>
              <a:ahLst/>
              <a:cxnLst/>
              <a:rect l="l" t="t" r="r" b="b"/>
              <a:pathLst>
                <a:path w="28851" h="6569" extrusionOk="0">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3569951" y="4041177"/>
              <a:ext cx="98577" cy="128175"/>
            </a:xfrm>
            <a:custGeom>
              <a:avLst/>
              <a:gdLst/>
              <a:ahLst/>
              <a:cxnLst/>
              <a:rect l="l" t="t" r="r" b="b"/>
              <a:pathLst>
                <a:path w="3064" h="3984" extrusionOk="0">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3537747" y="4064663"/>
              <a:ext cx="80335" cy="133387"/>
            </a:xfrm>
            <a:custGeom>
              <a:avLst/>
              <a:gdLst/>
              <a:ahLst/>
              <a:cxnLst/>
              <a:rect l="l" t="t" r="r" b="b"/>
              <a:pathLst>
                <a:path w="2497" h="4146" extrusionOk="0">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265023" y="5077058"/>
              <a:ext cx="215749" cy="103016"/>
            </a:xfrm>
            <a:custGeom>
              <a:avLst/>
              <a:gdLst/>
              <a:ahLst/>
              <a:cxnLst/>
              <a:rect l="l" t="t" r="r" b="b"/>
              <a:pathLst>
                <a:path w="6706" h="3202" extrusionOk="0">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3167960" y="5080662"/>
              <a:ext cx="196188" cy="106909"/>
            </a:xfrm>
            <a:custGeom>
              <a:avLst/>
              <a:gdLst/>
              <a:ahLst/>
              <a:cxnLst/>
              <a:rect l="l" t="t" r="r" b="b"/>
              <a:pathLst>
                <a:path w="6098" h="3323" extrusionOk="0">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89;p32"/>
          <p:cNvSpPr txBox="1">
            <a:spLocks noGrp="1"/>
          </p:cNvSpPr>
          <p:nvPr>
            <p:ph type="title"/>
          </p:nvPr>
        </p:nvSpPr>
        <p:spPr>
          <a:xfrm>
            <a:off x="3426725" y="506839"/>
            <a:ext cx="2432924" cy="6066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rgbClr val="002060"/>
                </a:solidFill>
                <a:latin typeface="#9Slide05 Cimochi" panose="02000504060000020004" pitchFamily="2" charset="-34"/>
                <a:cs typeface="#9Slide05 Cimochi" panose="02000504060000020004" pitchFamily="2" charset="-34"/>
              </a:rPr>
              <a:t>Tổng kết</a:t>
            </a:r>
            <a:endParaRPr sz="4000" dirty="0">
              <a:solidFill>
                <a:srgbClr val="002060"/>
              </a:solidFill>
              <a:latin typeface="#9Slide05 Cimochi" panose="02000504060000020004" pitchFamily="2" charset="-34"/>
              <a:cs typeface="#9Slide05 Cimochi" panose="02000504060000020004" pitchFamily="2" charset="-34"/>
            </a:endParaRPr>
          </a:p>
        </p:txBody>
      </p:sp>
      <p:sp>
        <p:nvSpPr>
          <p:cNvPr id="7" name="Oval 6"/>
          <p:cNvSpPr/>
          <p:nvPr/>
        </p:nvSpPr>
        <p:spPr>
          <a:xfrm>
            <a:off x="6461139" y="1122174"/>
            <a:ext cx="1803629" cy="1058318"/>
          </a:xfrm>
          <a:prstGeom prst="ellipse">
            <a:avLst/>
          </a:prstGeom>
          <a:solidFill>
            <a:srgbClr val="C7E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OXIT AXIT</a:t>
            </a:r>
            <a:endParaRPr lang="en-US" sz="2800" dirty="0">
              <a:solidFill>
                <a:srgbClr val="002060"/>
              </a:solidFill>
              <a:latin typeface="#9Slide07 SVNMomento" panose="00000500000000000000" pitchFamily="2" charset="0"/>
            </a:endParaRPr>
          </a:p>
        </p:txBody>
      </p:sp>
      <p:sp>
        <p:nvSpPr>
          <p:cNvPr id="8" name="Oval 7"/>
          <p:cNvSpPr/>
          <p:nvPr/>
        </p:nvSpPr>
        <p:spPr>
          <a:xfrm>
            <a:off x="6490686" y="4016536"/>
            <a:ext cx="1803629" cy="1058318"/>
          </a:xfrm>
          <a:prstGeom prst="ellipse">
            <a:avLst/>
          </a:prstGeom>
          <a:solidFill>
            <a:srgbClr val="E78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AXIT</a:t>
            </a:r>
            <a:endParaRPr lang="en-US" sz="2800" dirty="0">
              <a:solidFill>
                <a:srgbClr val="002060"/>
              </a:solidFill>
              <a:latin typeface="#9Slide07 SVNMomento" panose="00000500000000000000" pitchFamily="2" charset="0"/>
            </a:endParaRPr>
          </a:p>
        </p:txBody>
      </p:sp>
      <p:sp>
        <p:nvSpPr>
          <p:cNvPr id="9" name="Oval 8"/>
          <p:cNvSpPr/>
          <p:nvPr/>
        </p:nvSpPr>
        <p:spPr>
          <a:xfrm>
            <a:off x="925189" y="4016536"/>
            <a:ext cx="1803629" cy="10583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BAZƠ</a:t>
            </a:r>
            <a:endParaRPr lang="en-US" sz="2800" dirty="0">
              <a:solidFill>
                <a:srgbClr val="002060"/>
              </a:solidFill>
              <a:latin typeface="#9Slide07 SVNMomento" panose="00000500000000000000" pitchFamily="2" charset="0"/>
            </a:endParaRPr>
          </a:p>
        </p:txBody>
      </p:sp>
      <p:sp>
        <p:nvSpPr>
          <p:cNvPr id="10" name="Oval 9"/>
          <p:cNvSpPr/>
          <p:nvPr/>
        </p:nvSpPr>
        <p:spPr>
          <a:xfrm>
            <a:off x="869231" y="1122174"/>
            <a:ext cx="1803629" cy="1058318"/>
          </a:xfrm>
          <a:prstGeom prst="ellipse">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OXIT BAZƠ </a:t>
            </a:r>
            <a:endParaRPr lang="en-US" sz="2800" dirty="0">
              <a:solidFill>
                <a:srgbClr val="002060"/>
              </a:solidFill>
              <a:latin typeface="#9Slide07 SVNMomento" panose="00000500000000000000" pitchFamily="2" charset="0"/>
            </a:endParaRPr>
          </a:p>
        </p:txBody>
      </p:sp>
      <p:sp>
        <p:nvSpPr>
          <p:cNvPr id="11" name="Oval 10"/>
          <p:cNvSpPr/>
          <p:nvPr/>
        </p:nvSpPr>
        <p:spPr>
          <a:xfrm>
            <a:off x="3856739" y="2337403"/>
            <a:ext cx="1803629" cy="105831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MUỐI</a:t>
            </a:r>
            <a:endParaRPr lang="en-US" sz="2800" dirty="0">
              <a:solidFill>
                <a:srgbClr val="002060"/>
              </a:solidFill>
              <a:latin typeface="#9Slide07 SVNMomento" panose="00000500000000000000" pitchFamily="2" charset="0"/>
            </a:endParaRPr>
          </a:p>
        </p:txBody>
      </p:sp>
      <p:cxnSp>
        <p:nvCxnSpPr>
          <p:cNvPr id="3" name="Straight Arrow Connector 2"/>
          <p:cNvCxnSpPr>
            <a:stCxn id="7" idx="2"/>
            <a:endCxn id="11" idx="7"/>
          </p:cNvCxnSpPr>
          <p:nvPr/>
        </p:nvCxnSpPr>
        <p:spPr>
          <a:xfrm flipH="1">
            <a:off x="5396233" y="1651333"/>
            <a:ext cx="1064906" cy="841057"/>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a:endCxn id="8" idx="0"/>
          </p:cNvCxnSpPr>
          <p:nvPr/>
        </p:nvCxnSpPr>
        <p:spPr>
          <a:xfrm>
            <a:off x="7362953" y="2172737"/>
            <a:ext cx="29548" cy="1843799"/>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a:stCxn id="8" idx="1"/>
            <a:endCxn id="11" idx="5"/>
          </p:cNvCxnSpPr>
          <p:nvPr/>
        </p:nvCxnSpPr>
        <p:spPr>
          <a:xfrm flipH="1" flipV="1">
            <a:off x="5396233" y="3240734"/>
            <a:ext cx="1358588" cy="930789"/>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a:xfrm>
            <a:off x="5143411" y="3338111"/>
            <a:ext cx="1418771" cy="978252"/>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a:stCxn id="10" idx="6"/>
            <a:endCxn id="11" idx="1"/>
          </p:cNvCxnSpPr>
          <p:nvPr/>
        </p:nvCxnSpPr>
        <p:spPr>
          <a:xfrm>
            <a:off x="2672860" y="1651333"/>
            <a:ext cx="1448014" cy="841057"/>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a:xfrm>
            <a:off x="1668016" y="2190009"/>
            <a:ext cx="4407" cy="1829128"/>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a:xfrm flipH="1" flipV="1">
            <a:off x="1897164" y="2125340"/>
            <a:ext cx="35484" cy="1831726"/>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a:stCxn id="9" idx="7"/>
            <a:endCxn id="11" idx="3"/>
          </p:cNvCxnSpPr>
          <p:nvPr/>
        </p:nvCxnSpPr>
        <p:spPr>
          <a:xfrm flipV="1">
            <a:off x="2464683" y="3240734"/>
            <a:ext cx="1656191" cy="930789"/>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39"/>
          <p:cNvCxnSpPr/>
          <p:nvPr/>
        </p:nvCxnSpPr>
        <p:spPr>
          <a:xfrm flipH="1">
            <a:off x="2632350" y="3338111"/>
            <a:ext cx="1741346" cy="978252"/>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sp>
        <p:nvSpPr>
          <p:cNvPr id="46" name="TextBox 45"/>
          <p:cNvSpPr txBox="1"/>
          <p:nvPr/>
        </p:nvSpPr>
        <p:spPr>
          <a:xfrm>
            <a:off x="3022153" y="1514715"/>
            <a:ext cx="978153" cy="369332"/>
          </a:xfrm>
          <a:prstGeom prst="rect">
            <a:avLst/>
          </a:prstGeom>
          <a:noFill/>
        </p:spPr>
        <p:txBody>
          <a:bodyPr wrap="none" rtlCol="0">
            <a:spAutoFit/>
          </a:bodyPr>
          <a:lstStyle/>
          <a:p>
            <a:r>
              <a:rPr lang="en-US" sz="1800"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oxit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axit</a:t>
            </a:r>
            <a:endParaRPr lang="en-US" sz="1800" dirty="0">
              <a:latin typeface="#9Slide07 SVNMomento" panose="00000500000000000000" pitchFamily="2" charset="0"/>
            </a:endParaRPr>
          </a:p>
        </p:txBody>
      </p:sp>
      <p:sp>
        <p:nvSpPr>
          <p:cNvPr id="47" name="TextBox 46"/>
          <p:cNvSpPr txBox="1"/>
          <p:nvPr/>
        </p:nvSpPr>
        <p:spPr>
          <a:xfrm>
            <a:off x="3511230" y="1816467"/>
            <a:ext cx="652743" cy="369332"/>
          </a:xfrm>
          <a:prstGeom prst="rect">
            <a:avLst/>
          </a:prstGeom>
          <a:noFill/>
        </p:spPr>
        <p:txBody>
          <a:bodyPr wrap="none" rtlCol="0">
            <a:spAutoFit/>
          </a:bodyPr>
          <a:lstStyle/>
          <a:p>
            <a:r>
              <a:rPr lang="en-US" sz="1800" b="1" dirty="0" smtClean="0">
                <a:solidFill>
                  <a:srgbClr val="002060"/>
                </a:solidFill>
                <a:latin typeface="Times New Roman" panose="02020603050405020304" pitchFamily="18" charset="0"/>
                <a:cs typeface="Times New Roman" panose="02020603050405020304" pitchFamily="18" charset="0"/>
              </a:rPr>
              <a:t>+</a:t>
            </a:r>
            <a:r>
              <a:rPr lang="en-US" sz="1800" dirty="0" smtClean="0">
                <a:solidFill>
                  <a:srgbClr val="002060"/>
                </a:solidFill>
                <a:latin typeface="#9Slide07 SVNMomento" panose="00000500000000000000" pitchFamily="2" charset="0"/>
              </a:rPr>
              <a:t> </a:t>
            </a:r>
            <a:r>
              <a:rPr lang="en-US" sz="1800" dirty="0" err="1" smtClean="0">
                <a:solidFill>
                  <a:srgbClr val="002060"/>
                </a:solidFill>
                <a:latin typeface="#9Slide07 SVNMomento" panose="00000500000000000000" pitchFamily="2" charset="0"/>
              </a:rPr>
              <a:t>axit</a:t>
            </a:r>
            <a:endParaRPr lang="en-US" sz="1800" dirty="0">
              <a:solidFill>
                <a:srgbClr val="002060"/>
              </a:solidFill>
              <a:latin typeface="#9Slide07 SVNMomento" panose="00000500000000000000" pitchFamily="2" charset="0"/>
            </a:endParaRPr>
          </a:p>
        </p:txBody>
      </p:sp>
      <p:sp>
        <p:nvSpPr>
          <p:cNvPr id="48" name="TextBox 47"/>
          <p:cNvSpPr txBox="1"/>
          <p:nvPr/>
        </p:nvSpPr>
        <p:spPr>
          <a:xfrm>
            <a:off x="5318057" y="1518296"/>
            <a:ext cx="1082348"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oxit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49" name="TextBox 48"/>
          <p:cNvSpPr txBox="1"/>
          <p:nvPr/>
        </p:nvSpPr>
        <p:spPr>
          <a:xfrm>
            <a:off x="5181657" y="1820677"/>
            <a:ext cx="755335"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50" name="TextBox 49"/>
          <p:cNvSpPr txBox="1"/>
          <p:nvPr/>
        </p:nvSpPr>
        <p:spPr>
          <a:xfrm>
            <a:off x="7406640" y="2526220"/>
            <a:ext cx="673582"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H</a:t>
            </a:r>
            <a:r>
              <a:rPr lang="en-US" sz="1800" baseline="-25000" dirty="0" smtClean="0">
                <a:latin typeface="#9Slide07 SVNMomento" panose="00000500000000000000" pitchFamily="2" charset="0"/>
              </a:rPr>
              <a:t>2</a:t>
            </a:r>
            <a:r>
              <a:rPr lang="en-US" sz="1800" dirty="0" smtClean="0">
                <a:latin typeface="#9Slide07 SVNMomento" panose="00000500000000000000" pitchFamily="2" charset="0"/>
              </a:rPr>
              <a:t>O</a:t>
            </a:r>
            <a:endParaRPr lang="en-US" sz="1800" dirty="0">
              <a:latin typeface="#9Slide07 SVNMomento" panose="00000500000000000000" pitchFamily="2" charset="0"/>
            </a:endParaRPr>
          </a:p>
        </p:txBody>
      </p:sp>
      <p:sp>
        <p:nvSpPr>
          <p:cNvPr id="51" name="TextBox 50"/>
          <p:cNvSpPr txBox="1"/>
          <p:nvPr/>
        </p:nvSpPr>
        <p:spPr>
          <a:xfrm>
            <a:off x="5580038" y="2961432"/>
            <a:ext cx="990977"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Kim </a:t>
            </a:r>
            <a:r>
              <a:rPr lang="en-US" sz="1800" dirty="0" err="1" smtClean="0">
                <a:latin typeface="#9Slide07 SVNMomento" panose="00000500000000000000" pitchFamily="2" charset="0"/>
              </a:rPr>
              <a:t>loại</a:t>
            </a:r>
            <a:endParaRPr lang="en-US" sz="1800" dirty="0">
              <a:latin typeface="#9Slide07 SVNMomento" panose="00000500000000000000" pitchFamily="2" charset="0"/>
            </a:endParaRPr>
          </a:p>
        </p:txBody>
      </p:sp>
      <p:sp>
        <p:nvSpPr>
          <p:cNvPr id="53" name="TextBox 52"/>
          <p:cNvSpPr txBox="1"/>
          <p:nvPr/>
        </p:nvSpPr>
        <p:spPr>
          <a:xfrm>
            <a:off x="5764587" y="3211055"/>
            <a:ext cx="1082348"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oxit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1" name="TextBox 80"/>
          <p:cNvSpPr txBox="1"/>
          <p:nvPr/>
        </p:nvSpPr>
        <p:spPr>
          <a:xfrm>
            <a:off x="6062994" y="3483705"/>
            <a:ext cx="755335"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2" name="TextBox 81"/>
          <p:cNvSpPr txBox="1"/>
          <p:nvPr/>
        </p:nvSpPr>
        <p:spPr>
          <a:xfrm>
            <a:off x="6280834" y="3690717"/>
            <a:ext cx="797013"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mu</a:t>
            </a:r>
            <a:r>
              <a:rPr lang="vi-VN" sz="1800" dirty="0" smtClean="0">
                <a:latin typeface="#9Slide07 SVNMomento" panose="00000500000000000000" pitchFamily="2" charset="0"/>
              </a:rPr>
              <a:t>ối</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3" name="TextBox 82"/>
          <p:cNvSpPr txBox="1"/>
          <p:nvPr/>
        </p:nvSpPr>
        <p:spPr>
          <a:xfrm>
            <a:off x="2885604" y="3078476"/>
            <a:ext cx="1035861"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oxit</a:t>
            </a:r>
            <a:r>
              <a:rPr lang="en-US" sz="1800" dirty="0" smtClean="0">
                <a:latin typeface="#9Slide07 SVNMomento" panose="00000500000000000000" pitchFamily="2" charset="0"/>
              </a:rPr>
              <a:t> </a:t>
            </a:r>
            <a:r>
              <a:rPr lang="vi-VN" sz="1800" dirty="0" smtClean="0">
                <a:latin typeface="#9Slide07 SVNMomento" panose="00000500000000000000" pitchFamily="2" charset="0"/>
              </a:rPr>
              <a:t>axit</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4" name="TextBox 83"/>
          <p:cNvSpPr txBox="1"/>
          <p:nvPr/>
        </p:nvSpPr>
        <p:spPr>
          <a:xfrm>
            <a:off x="2666840" y="3382411"/>
            <a:ext cx="708848"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vi-VN" sz="1800" dirty="0" smtClean="0">
                <a:latin typeface="#9Slide07 SVNMomento" panose="00000500000000000000" pitchFamily="2" charset="0"/>
              </a:rPr>
              <a:t>axit</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5" name="TextBox 84"/>
          <p:cNvSpPr txBox="1"/>
          <p:nvPr/>
        </p:nvSpPr>
        <p:spPr>
          <a:xfrm>
            <a:off x="2301225" y="3652807"/>
            <a:ext cx="797013"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mu</a:t>
            </a:r>
            <a:r>
              <a:rPr lang="vi-VN" sz="1800" dirty="0" smtClean="0">
                <a:latin typeface="#9Slide07 SVNMomento" panose="00000500000000000000" pitchFamily="2" charset="0"/>
              </a:rPr>
              <a:t>ối</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6" name="TextBox 85"/>
          <p:cNvSpPr txBox="1"/>
          <p:nvPr/>
        </p:nvSpPr>
        <p:spPr>
          <a:xfrm>
            <a:off x="3426725" y="3774733"/>
            <a:ext cx="755335"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7" name="TextBox 86"/>
          <p:cNvSpPr txBox="1"/>
          <p:nvPr/>
        </p:nvSpPr>
        <p:spPr>
          <a:xfrm>
            <a:off x="5108642" y="3772400"/>
            <a:ext cx="708848"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vi-VN" sz="1800" dirty="0" smtClean="0">
                <a:latin typeface="#9Slide07 SVNMomento" panose="00000500000000000000" pitchFamily="2" charset="0"/>
              </a:rPr>
              <a:t>axit</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8" name="TextBox 87"/>
          <p:cNvSpPr txBox="1"/>
          <p:nvPr/>
        </p:nvSpPr>
        <p:spPr>
          <a:xfrm>
            <a:off x="948132" y="2844892"/>
            <a:ext cx="673582"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H</a:t>
            </a:r>
            <a:r>
              <a:rPr lang="en-US" sz="1800" baseline="-25000" dirty="0" smtClean="0">
                <a:latin typeface="#9Slide07 SVNMomento" panose="00000500000000000000" pitchFamily="2" charset="0"/>
              </a:rPr>
              <a:t>2</a:t>
            </a:r>
            <a:r>
              <a:rPr lang="en-US" sz="1800" dirty="0" smtClean="0">
                <a:latin typeface="#9Slide07 SVNMomento" panose="00000500000000000000" pitchFamily="2" charset="0"/>
              </a:rPr>
              <a:t>O</a:t>
            </a:r>
            <a:endParaRPr lang="en-US" sz="1800" dirty="0">
              <a:latin typeface="#9Slide07 SVNMomento" panose="00000500000000000000" pitchFamily="2" charset="0"/>
            </a:endParaRPr>
          </a:p>
        </p:txBody>
      </p:sp>
      <p:sp>
        <p:nvSpPr>
          <p:cNvPr id="89" name="TextBox 88"/>
          <p:cNvSpPr txBox="1"/>
          <p:nvPr/>
        </p:nvSpPr>
        <p:spPr>
          <a:xfrm>
            <a:off x="1927979" y="2554530"/>
            <a:ext cx="602951" cy="923330"/>
          </a:xfrm>
          <a:prstGeom prst="rect">
            <a:avLst/>
          </a:prstGeom>
          <a:noFill/>
        </p:spPr>
        <p:txBody>
          <a:bodyPr wrap="square" rtlCol="0">
            <a:spAutoFit/>
          </a:bodyPr>
          <a:lstStyle/>
          <a:p>
            <a:r>
              <a:rPr lang="vi-VN" sz="1800" dirty="0" smtClean="0">
                <a:latin typeface="#9Slide07 SVNMomento" panose="00000500000000000000" pitchFamily="2" charset="0"/>
              </a:rPr>
              <a:t>Nhiệt phân hủy</a:t>
            </a:r>
            <a:endParaRPr lang="en-US" sz="1800" dirty="0">
              <a:latin typeface="#9Slide07 SVNMomento" panose="00000500000000000000" pitchFamily="2" charset="0"/>
            </a:endParaRPr>
          </a:p>
        </p:txBody>
      </p:sp>
    </p:spTree>
    <p:extLst>
      <p:ext uri="{BB962C8B-B14F-4D97-AF65-F5344CB8AC3E}">
        <p14:creationId xmlns:p14="http://schemas.microsoft.com/office/powerpoint/2010/main" val="3952392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par>
                                <p:cTn id="55" presetID="16" presetClass="entr" presetSubtype="21"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barn(inVertical)">
                                      <p:cBhvr>
                                        <p:cTn id="65" dur="500"/>
                                        <p:tgtEl>
                                          <p:spTgt spid="85"/>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barn(inVertical)">
                                      <p:cBhvr>
                                        <p:cTn id="68" dur="500"/>
                                        <p:tgtEl>
                                          <p:spTgt spid="8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barn(inVertical)">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wipe(down)">
                                      <p:cBhvr>
                                        <p:cTn id="76" dur="500"/>
                                        <p:tgtEl>
                                          <p:spTgt spid="89"/>
                                        </p:tgtEl>
                                      </p:cBhvr>
                                    </p:animEffect>
                                  </p:childTnLst>
                                </p:cTn>
                              </p:par>
                              <p:par>
                                <p:cTn id="77" presetID="22" presetClass="entr" presetSubtype="4"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barn(inVertical)">
                                      <p:cBhvr>
                                        <p:cTn id="84" dur="500"/>
                                        <p:tgtEl>
                                          <p:spTgt spid="8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barn(inVertical)">
                                      <p:cBhvr>
                                        <p:cTn id="87" dur="500"/>
                                        <p:tgtEl>
                                          <p:spTgt spid="53"/>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barn(inVertical)">
                                      <p:cBhvr>
                                        <p:cTn id="90" dur="500"/>
                                        <p:tgtEl>
                                          <p:spTgt spid="81"/>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barn(inVertical)">
                                      <p:cBhvr>
                                        <p:cTn id="93" dur="500"/>
                                        <p:tgtEl>
                                          <p:spTgt spid="51"/>
                                        </p:tgtEl>
                                      </p:cBhvr>
                                    </p:animEffect>
                                  </p:childTnLst>
                                </p:cTn>
                              </p:par>
                              <p:par>
                                <p:cTn id="94" presetID="16" presetClass="entr" presetSubtype="21"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500"/>
                                        <p:tgtEl>
                                          <p:spTgt spid="4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fade">
                                      <p:cBhvr>
                                        <p:cTn id="104" dur="500"/>
                                        <p:tgtEl>
                                          <p:spTgt spid="86"/>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barn(inVertical)">
                                      <p:cBhvr>
                                        <p:cTn id="109" dur="500"/>
                                        <p:tgtEl>
                                          <p:spTgt spid="87"/>
                                        </p:tgtEl>
                                      </p:cBhvr>
                                    </p:animEffect>
                                  </p:childTnLst>
                                </p:cTn>
                              </p:par>
                              <p:par>
                                <p:cTn id="110" presetID="16" presetClass="entr" presetSubtype="21"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barn(inVertical)">
                                      <p:cBhvr>
                                        <p:cTn id="1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6" grpId="0"/>
      <p:bldP spid="47" grpId="0"/>
      <p:bldP spid="48" grpId="0"/>
      <p:bldP spid="49" grpId="0"/>
      <p:bldP spid="50" grpId="0"/>
      <p:bldP spid="51" grpId="0"/>
      <p:bldP spid="53" grpId="0"/>
      <p:bldP spid="81" grpId="0"/>
      <p:bldP spid="82" grpId="0"/>
      <p:bldP spid="83" grpId="0"/>
      <p:bldP spid="84" grpId="0"/>
      <p:bldP spid="85" grpId="0"/>
      <p:bldP spid="86"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49" y="685163"/>
            <a:ext cx="2522505" cy="14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vi-VN" dirty="0" smtClean="0"/>
              <a:t>2</a:t>
            </a:r>
            <a:endParaRPr dirty="0"/>
          </a:p>
        </p:txBody>
      </p:sp>
      <p:sp>
        <p:nvSpPr>
          <p:cNvPr id="573" name="Google Shape;573;p31"/>
          <p:cNvSpPr txBox="1">
            <a:spLocks noGrp="1"/>
          </p:cNvSpPr>
          <p:nvPr>
            <p:ph type="ctrTitle"/>
          </p:nvPr>
        </p:nvSpPr>
        <p:spPr>
          <a:xfrm>
            <a:off x="3395305" y="2014582"/>
            <a:ext cx="5571886" cy="20236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solidFill>
                  <a:srgbClr val="002060"/>
                </a:solidFill>
                <a:latin typeface="#9Slide03 Arima Madurai Black" panose="00000A00000000000000" pitchFamily="2" charset="0"/>
                <a:cs typeface="#9Slide03 Arima Madurai Black" panose="00000A00000000000000" pitchFamily="2" charset="0"/>
              </a:rPr>
              <a:t>LUYỆN TẬP</a:t>
            </a:r>
            <a:endParaRPr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607630"/>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89;p32"/>
          <p:cNvSpPr txBox="1">
            <a:spLocks noGrp="1"/>
          </p:cNvSpPr>
          <p:nvPr>
            <p:ph type="title"/>
          </p:nvPr>
        </p:nvSpPr>
        <p:spPr>
          <a:xfrm>
            <a:off x="5785710" y="1960736"/>
            <a:ext cx="3206609" cy="1666515"/>
          </a:xfrm>
          <a:prstGeom prst="rect">
            <a:avLst/>
          </a:prstGeom>
          <a:solidFill>
            <a:schemeClr val="accent3">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Hướng dẫn trò chơi: </a:t>
            </a:r>
            <a:r>
              <a:rPr lang="en" sz="3600" dirty="0" smtClean="0">
                <a:solidFill>
                  <a:srgbClr val="FF0000"/>
                </a:solidFill>
                <a:latin typeface="#9Slide05 Cimochi" panose="02000504060000020004" pitchFamily="2" charset="-34"/>
                <a:cs typeface="#9Slide05 Cimochi" panose="02000504060000020004" pitchFamily="2" charset="-34"/>
              </a:rPr>
              <a:t>mảnh ghép</a:t>
            </a:r>
            <a:endParaRPr sz="3600" dirty="0">
              <a:solidFill>
                <a:srgbClr val="FF0000"/>
              </a:solidFill>
              <a:latin typeface="#9Slide05 Cimochi" panose="02000504060000020004" pitchFamily="2" charset="-34"/>
              <a:cs typeface="#9Slide05 Cimochi" panose="02000504060000020004" pitchFamily="2" charset="-34"/>
            </a:endParaRPr>
          </a:p>
        </p:txBody>
      </p:sp>
      <p:sp>
        <p:nvSpPr>
          <p:cNvPr id="6" name="C1">
            <a:hlinkClick r:id="" action="ppaction://hlinkshowjump?jump=nextslide">
              <a:snd r:embed="rId2" name="audio8.wav"/>
            </a:hlinkClick>
            <a:extLst>
              <a:ext uri="{FF2B5EF4-FFF2-40B4-BE49-F238E27FC236}">
                <a16:creationId xmlns:a16="http://schemas.microsoft.com/office/drawing/2014/main" xmlns="" id="{F3B18519-7F59-4B94-96A7-69A8E198B5A8}"/>
              </a:ext>
            </a:extLst>
          </p:cNvPr>
          <p:cNvSpPr/>
          <p:nvPr/>
        </p:nvSpPr>
        <p:spPr>
          <a:xfrm>
            <a:off x="1220820"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7" name="C2">
            <a:hlinkClick r:id="rId3" action="ppaction://hlinksldjump">
              <a:snd r:embed="rId2" name="audio8.wav"/>
            </a:hlinkClick>
            <a:extLst>
              <a:ext uri="{FF2B5EF4-FFF2-40B4-BE49-F238E27FC236}">
                <a16:creationId xmlns:a16="http://schemas.microsoft.com/office/drawing/2014/main" xmlns="" id="{2C9536AE-06EF-40B7-B26E-FAD8526EA9B1}"/>
              </a:ext>
            </a:extLst>
          </p:cNvPr>
          <p:cNvSpPr/>
          <p:nvPr/>
        </p:nvSpPr>
        <p:spPr>
          <a:xfrm>
            <a:off x="1646461"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8" name="C3">
            <a:hlinkClick r:id="rId4" action="ppaction://hlinksldjump">
              <a:snd r:embed="rId2" name="audio8.wav"/>
            </a:hlinkClick>
            <a:extLst>
              <a:ext uri="{FF2B5EF4-FFF2-40B4-BE49-F238E27FC236}">
                <a16:creationId xmlns:a16="http://schemas.microsoft.com/office/drawing/2014/main" xmlns="" id="{6ADEEA44-A8B9-4E20-B3DB-8114E898A932}"/>
              </a:ext>
            </a:extLst>
          </p:cNvPr>
          <p:cNvSpPr/>
          <p:nvPr/>
        </p:nvSpPr>
        <p:spPr>
          <a:xfrm>
            <a:off x="2072103"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9" name="C4">
            <a:hlinkClick r:id="rId5" action="ppaction://hlinksldjump">
              <a:snd r:embed="rId2" name="audio8.wav"/>
            </a:hlinkClick>
            <a:extLst>
              <a:ext uri="{FF2B5EF4-FFF2-40B4-BE49-F238E27FC236}">
                <a16:creationId xmlns:a16="http://schemas.microsoft.com/office/drawing/2014/main" xmlns="" id="{AA2E43C2-0276-4264-AA95-1AA2B0937A2F}"/>
              </a:ext>
            </a:extLst>
          </p:cNvPr>
          <p:cNvSpPr/>
          <p:nvPr/>
        </p:nvSpPr>
        <p:spPr>
          <a:xfrm>
            <a:off x="2497744"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0" name="C5">
            <a:hlinkClick r:id="rId6" action="ppaction://hlinksldjump">
              <a:snd r:embed="rId2" name="audio8.wav"/>
            </a:hlinkClick>
            <a:extLst>
              <a:ext uri="{FF2B5EF4-FFF2-40B4-BE49-F238E27FC236}">
                <a16:creationId xmlns:a16="http://schemas.microsoft.com/office/drawing/2014/main" xmlns="" id="{8A958C63-B759-4398-ABAC-49D50902EF20}"/>
              </a:ext>
            </a:extLst>
          </p:cNvPr>
          <p:cNvSpPr/>
          <p:nvPr/>
        </p:nvSpPr>
        <p:spPr>
          <a:xfrm>
            <a:off x="2923386"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1" name="C6">
            <a:hlinkClick r:id="rId7" action="ppaction://hlinksldjump">
              <a:snd r:embed="rId2" name="audio8.wav"/>
            </a:hlinkClick>
            <a:extLst>
              <a:ext uri="{FF2B5EF4-FFF2-40B4-BE49-F238E27FC236}">
                <a16:creationId xmlns:a16="http://schemas.microsoft.com/office/drawing/2014/main" xmlns="" id="{953D942A-6CC0-43F2-A6D7-E61C0A98BAD0}"/>
              </a:ext>
            </a:extLst>
          </p:cNvPr>
          <p:cNvSpPr/>
          <p:nvPr/>
        </p:nvSpPr>
        <p:spPr>
          <a:xfrm>
            <a:off x="3349027"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12" name="C7">
            <a:hlinkClick r:id="rId8" action="ppaction://hlinksldjump">
              <a:snd r:embed="rId2" name="audio8.wav"/>
            </a:hlinkClick>
            <a:extLst>
              <a:ext uri="{FF2B5EF4-FFF2-40B4-BE49-F238E27FC236}">
                <a16:creationId xmlns:a16="http://schemas.microsoft.com/office/drawing/2014/main" xmlns="" id="{110A7264-9B3F-4BB5-B5FD-1E8DA29F7FC0}"/>
              </a:ext>
            </a:extLst>
          </p:cNvPr>
          <p:cNvSpPr/>
          <p:nvPr/>
        </p:nvSpPr>
        <p:spPr>
          <a:xfrm>
            <a:off x="3774668"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13" name="C8">
            <a:hlinkClick r:id="rId9" action="ppaction://hlinksldjump">
              <a:snd r:embed="rId2" name="audio8.wav"/>
            </a:hlinkClick>
            <a:extLst>
              <a:ext uri="{FF2B5EF4-FFF2-40B4-BE49-F238E27FC236}">
                <a16:creationId xmlns:a16="http://schemas.microsoft.com/office/drawing/2014/main" xmlns="" id="{048A0FC4-9A14-41F1-9B4F-E52BDCCDF1A3}"/>
              </a:ext>
            </a:extLst>
          </p:cNvPr>
          <p:cNvSpPr/>
          <p:nvPr/>
        </p:nvSpPr>
        <p:spPr>
          <a:xfrm>
            <a:off x="4200309"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14" name="C9">
            <a:hlinkClick r:id="rId10" action="ppaction://hlinksldjump">
              <a:snd r:embed="rId2" name="audio8.wav"/>
            </a:hlinkClick>
            <a:extLst>
              <a:ext uri="{FF2B5EF4-FFF2-40B4-BE49-F238E27FC236}">
                <a16:creationId xmlns:a16="http://schemas.microsoft.com/office/drawing/2014/main" xmlns="" id="{8E63535B-8186-413B-AA4F-9DCD5C74B427}"/>
              </a:ext>
            </a:extLst>
          </p:cNvPr>
          <p:cNvSpPr/>
          <p:nvPr/>
        </p:nvSpPr>
        <p:spPr>
          <a:xfrm>
            <a:off x="4625951"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15" name="C10">
            <a:hlinkClick r:id="rId11" action="ppaction://hlinksldjump">
              <a:snd r:embed="rId2" name="audio8.wav"/>
            </a:hlinkClick>
            <a:extLst>
              <a:ext uri="{FF2B5EF4-FFF2-40B4-BE49-F238E27FC236}">
                <a16:creationId xmlns:a16="http://schemas.microsoft.com/office/drawing/2014/main" xmlns="" id="{6CEBB228-62F6-436D-BEE0-8085BD2C801C}"/>
              </a:ext>
            </a:extLst>
          </p:cNvPr>
          <p:cNvSpPr/>
          <p:nvPr/>
        </p:nvSpPr>
        <p:spPr>
          <a:xfrm>
            <a:off x="5051595"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sp>
        <p:nvSpPr>
          <p:cNvPr id="16" name="TextBox 15"/>
          <p:cNvSpPr txBox="1"/>
          <p:nvPr/>
        </p:nvSpPr>
        <p:spPr>
          <a:xfrm>
            <a:off x="135006" y="196990"/>
            <a:ext cx="8536311" cy="553998"/>
          </a:xfrm>
          <a:prstGeom prst="rect">
            <a:avLst/>
          </a:prstGeom>
          <a:noFill/>
        </p:spPr>
        <p:txBody>
          <a:bodyPr wrap="none" rtlCol="0">
            <a:spAutoFit/>
          </a:bodyPr>
          <a:lstStyle/>
          <a:p>
            <a:pPr>
              <a:lnSpc>
                <a:spcPct val="150000"/>
              </a:lnSpc>
            </a:pP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10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trắc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nghiệm</a:t>
            </a:r>
            <a:r>
              <a:rPr lang="en-US" sz="2000" dirty="0" smtClean="0">
                <a:latin typeface="Times New Roman" panose="02020603050405020304" pitchFamily="18" charset="0"/>
                <a:cs typeface="Times New Roman" panose="02020603050405020304" pitchFamily="18" charset="0"/>
              </a:rPr>
              <a:t>, GV </a:t>
            </a:r>
            <a:r>
              <a:rPr lang="en-US" sz="2000" dirty="0" err="1" smtClean="0">
                <a:latin typeface="Times New Roman" panose="02020603050405020304" pitchFamily="18" charset="0"/>
                <a:cs typeface="Times New Roman" panose="02020603050405020304" pitchFamily="18" charset="0"/>
              </a:rPr>
              <a:t>mời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lựa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lời</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53863" y="1240131"/>
            <a:ext cx="7457096" cy="3785652"/>
          </a:xfrm>
          <a:prstGeom prst="rect">
            <a:avLst/>
          </a:prstGeom>
          <a:noFill/>
        </p:spPr>
        <p:txBody>
          <a:bodyPr wrap="square" rtlCol="0">
            <a:spAutoFit/>
          </a:bodyPr>
          <a:lstStyle/>
          <a:p>
            <a:pPr>
              <a:lnSpc>
                <a:spcPct val="150000"/>
              </a:lnSpc>
            </a:pP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chuyển</a:t>
            </a:r>
            <a:r>
              <a:rPr lang="en-US" sz="2000" dirty="0" smtClean="0">
                <a:latin typeface="Times New Roman" panose="02020603050405020304" pitchFamily="18" charset="0"/>
                <a:cs typeface="Times New Roman" panose="02020603050405020304" pitchFamily="18" charset="0"/>
              </a:rPr>
              <a:t> qua slide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hỏi</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gian</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err="1" smtClean="0">
                <a:latin typeface="Times New Roman" panose="02020603050405020304" pitchFamily="18" charset="0"/>
                <a:cs typeface="Times New Roman" panose="02020603050405020304" pitchFamily="18" charset="0"/>
              </a:rPr>
              <a:t>Giáo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err="1" smtClean="0">
                <a:latin typeface="Times New Roman" panose="02020603050405020304" pitchFamily="18" charset="0"/>
                <a:cs typeface="Times New Roman" panose="02020603050405020304" pitchFamily="18" charset="0"/>
              </a:rPr>
              <a:t>Giáo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quay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slide </a:t>
            </a:r>
            <a:r>
              <a:rPr lang="en-US" sz="2000" dirty="0" err="1" smtClean="0">
                <a:latin typeface="Times New Roman" panose="02020603050405020304" pitchFamily="18" charset="0"/>
                <a:cs typeface="Times New Roman" panose="02020603050405020304" pitchFamily="18" charset="0"/>
              </a:rPr>
              <a:t>gốc</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mảnh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endParaRPr lang="en-US" sz="2000" dirty="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19" name="TIM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4599" y="1751168"/>
            <a:ext cx="423593" cy="419135"/>
          </a:xfrm>
          <a:prstGeom prst="rect">
            <a:avLst/>
          </a:prstGeom>
          <a:ln>
            <a:solidFill>
              <a:schemeClr val="accent5">
                <a:lumMod val="20000"/>
                <a:lumOff val="80000"/>
              </a:schemeClr>
            </a:solidFill>
          </a:ln>
        </p:spPr>
      </p:pic>
      <p:pic>
        <p:nvPicPr>
          <p:cNvPr id="20" name="CHECK">
            <a:hlinkClick r:id="" action="ppaction://macro?name=DAPAN">
              <a:snd r:embed="rId2" name="audio8.wav"/>
            </a:hlinkClick>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34794" y="2227170"/>
            <a:ext cx="463202" cy="458327"/>
          </a:xfrm>
          <a:prstGeom prst="rect">
            <a:avLst/>
          </a:prstGeom>
          <a:ln>
            <a:solidFill>
              <a:schemeClr val="accent4">
                <a:lumMod val="20000"/>
                <a:lumOff val="80000"/>
              </a:schemeClr>
            </a:solidFill>
          </a:ln>
        </p:spPr>
      </p:pic>
      <p:pic>
        <p:nvPicPr>
          <p:cNvPr id="21" name="Picture 2" descr="Hình ảnh Biểu Tượng Ngôi Nhà Bất động Sản Thiết Kế đồ Họa Vector Mẫu, Nhà  ở, Biểu Tượng Ngôi Nhà, Biểu Tượng Mẫu Vector và PNG với nền trong suốt để">
            <a:hlinkClick r:id="rId14" action="ppaction://hlinksldjump"/>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2310" t="25182" r="22938" b="25464"/>
          <a:stretch/>
        </p:blipFill>
        <p:spPr bwMode="auto">
          <a:xfrm>
            <a:off x="2312472" y="2793993"/>
            <a:ext cx="548357" cy="4699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128048" y="4039304"/>
            <a:ext cx="1670650" cy="400110"/>
          </a:xfrm>
          <a:prstGeom prst="rect">
            <a:avLst/>
          </a:prstGeom>
          <a:solidFill>
            <a:schemeClr val="accent5">
              <a:lumMod val="40000"/>
              <a:lumOff val="60000"/>
            </a:schemeClr>
          </a:solidFill>
        </p:spPr>
        <p:txBody>
          <a:bodyPr wrap="none" rtlCol="0">
            <a:spAutoFit/>
          </a:bodyPr>
          <a:lstStyle/>
          <a:p>
            <a:r>
              <a:rPr lang="en-US" sz="2000" dirty="0" smtClean="0">
                <a:latin typeface="#9Slide07 SVNNexa Rust Slab Bla" panose="020B0606040200020203" pitchFamily="34" charset="0"/>
              </a:rPr>
              <a:t>TỪ KHÓA</a:t>
            </a:r>
            <a:endParaRPr lang="en-US" sz="2000" dirty="0">
              <a:latin typeface="#9Slide07 SVNNexa Rust Slab Bla" panose="020B0606040200020203" pitchFamily="34" charset="0"/>
            </a:endParaRPr>
          </a:p>
        </p:txBody>
      </p:sp>
    </p:spTree>
    <p:extLst>
      <p:ext uri="{BB962C8B-B14F-4D97-AF65-F5344CB8AC3E}">
        <p14:creationId xmlns:p14="http://schemas.microsoft.com/office/powerpoint/2010/main" val="301955740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ách pha loãng dung dịch axit sunfuric (H2SO4) đậm đặ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753" y="1606890"/>
            <a:ext cx="4311070" cy="2487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FA386F93-8A3F-446B-8BB8-7301BA9501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39" y="4318511"/>
            <a:ext cx="9144000" cy="755353"/>
          </a:xfrm>
          <a:prstGeom prst="rect">
            <a:avLst/>
          </a:prstGeom>
        </p:spPr>
      </p:pic>
      <p:sp>
        <p:nvSpPr>
          <p:cNvPr id="26" name="Rounded Rectangle 25"/>
          <p:cNvSpPr/>
          <p:nvPr/>
        </p:nvSpPr>
        <p:spPr>
          <a:xfrm>
            <a:off x="168652" y="1444124"/>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6683" y="1144282"/>
            <a:ext cx="3296722" cy="161348"/>
          </a:xfrm>
          <a:prstGeom prst="rect">
            <a:avLst/>
          </a:prstGeom>
        </p:spPr>
      </p:pic>
      <p:pic>
        <p:nvPicPr>
          <p:cNvPr id="28" name="TIM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5200" y="1489529"/>
            <a:ext cx="277238" cy="274320"/>
          </a:xfrm>
          <a:prstGeom prst="rect">
            <a:avLst/>
          </a:prstGeom>
        </p:spPr>
      </p:pic>
      <p:pic>
        <p:nvPicPr>
          <p:cNvPr id="29" name="CHECK">
            <a:hlinkClick r:id="" action="ppaction://macro?name=DAPAN">
              <a:snd r:embed="rId13" name="audio8.wav"/>
            </a:hlinkClick>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5200" y="1814219"/>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9446546" y="1346783"/>
            <a:ext cx="457200" cy="457200"/>
          </a:xfrm>
          <a:prstGeom prst="rect">
            <a:avLst/>
          </a:prstGeom>
        </p:spPr>
      </p:pic>
      <p:sp>
        <p:nvSpPr>
          <p:cNvPr id="34" name="C1">
            <a:hlinkClick r:id="" action="ppaction://hlinkshowjump?jump=nextslide">
              <a:snd r:embed="rId13" name="audio8.wav"/>
            </a:hlinkClick>
            <a:extLst>
              <a:ext uri="{FF2B5EF4-FFF2-40B4-BE49-F238E27FC236}">
                <a16:creationId xmlns:a16="http://schemas.microsoft.com/office/drawing/2014/main" xmlns="" id="{F3B18519-7F59-4B94-96A7-69A8E198B5A8}"/>
              </a:ext>
            </a:extLst>
          </p:cNvPr>
          <p:cNvSpPr/>
          <p:nvPr/>
        </p:nvSpPr>
        <p:spPr>
          <a:xfrm>
            <a:off x="793616"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35" name="C2">
            <a:hlinkClick r:id="rId16" action="ppaction://hlinksldjump">
              <a:snd r:embed="rId13" name="audio8.wav"/>
            </a:hlinkClick>
            <a:extLst>
              <a:ext uri="{FF2B5EF4-FFF2-40B4-BE49-F238E27FC236}">
                <a16:creationId xmlns:a16="http://schemas.microsoft.com/office/drawing/2014/main" xmlns="" id="{2C9536AE-06EF-40B7-B26E-FAD8526EA9B1}"/>
              </a:ext>
            </a:extLst>
          </p:cNvPr>
          <p:cNvSpPr/>
          <p:nvPr/>
        </p:nvSpPr>
        <p:spPr>
          <a:xfrm>
            <a:off x="1219257"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36" name="C3">
            <a:hlinkClick r:id="rId17" action="ppaction://hlinksldjump">
              <a:snd r:embed="rId13" name="audio8.wav"/>
            </a:hlinkClick>
            <a:extLst>
              <a:ext uri="{FF2B5EF4-FFF2-40B4-BE49-F238E27FC236}">
                <a16:creationId xmlns:a16="http://schemas.microsoft.com/office/drawing/2014/main" xmlns="" id="{6ADEEA44-A8B9-4E20-B3DB-8114E898A932}"/>
              </a:ext>
            </a:extLst>
          </p:cNvPr>
          <p:cNvSpPr/>
          <p:nvPr/>
        </p:nvSpPr>
        <p:spPr>
          <a:xfrm>
            <a:off x="1644899"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37" name="C4">
            <a:hlinkClick r:id="rId18" action="ppaction://hlinksldjump">
              <a:snd r:embed="rId13" name="audio8.wav"/>
            </a:hlinkClick>
            <a:extLst>
              <a:ext uri="{FF2B5EF4-FFF2-40B4-BE49-F238E27FC236}">
                <a16:creationId xmlns:a16="http://schemas.microsoft.com/office/drawing/2014/main" xmlns="" id="{AA2E43C2-0276-4264-AA95-1AA2B0937A2F}"/>
              </a:ext>
            </a:extLst>
          </p:cNvPr>
          <p:cNvSpPr/>
          <p:nvPr/>
        </p:nvSpPr>
        <p:spPr>
          <a:xfrm>
            <a:off x="2070540"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38" name="C5">
            <a:hlinkClick r:id="rId19" action="ppaction://hlinksldjump">
              <a:snd r:embed="rId13" name="audio8.wav"/>
            </a:hlinkClick>
            <a:extLst>
              <a:ext uri="{FF2B5EF4-FFF2-40B4-BE49-F238E27FC236}">
                <a16:creationId xmlns:a16="http://schemas.microsoft.com/office/drawing/2014/main" xmlns="" id="{8A958C63-B759-4398-ABAC-49D50902EF20}"/>
              </a:ext>
            </a:extLst>
          </p:cNvPr>
          <p:cNvSpPr/>
          <p:nvPr/>
        </p:nvSpPr>
        <p:spPr>
          <a:xfrm>
            <a:off x="2496182"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39" name="C6">
            <a:hlinkClick r:id="rId20" action="ppaction://hlinksldjump">
              <a:snd r:embed="rId13" name="audio8.wav"/>
            </a:hlinkClick>
            <a:extLst>
              <a:ext uri="{FF2B5EF4-FFF2-40B4-BE49-F238E27FC236}">
                <a16:creationId xmlns:a16="http://schemas.microsoft.com/office/drawing/2014/main" xmlns="" id="{953D942A-6CC0-43F2-A6D7-E61C0A98BAD0}"/>
              </a:ext>
            </a:extLst>
          </p:cNvPr>
          <p:cNvSpPr/>
          <p:nvPr/>
        </p:nvSpPr>
        <p:spPr>
          <a:xfrm>
            <a:off x="2921823"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40" name="C7">
            <a:hlinkClick r:id="rId21" action="ppaction://hlinksldjump">
              <a:snd r:embed="rId13" name="audio8.wav"/>
            </a:hlinkClick>
            <a:extLst>
              <a:ext uri="{FF2B5EF4-FFF2-40B4-BE49-F238E27FC236}">
                <a16:creationId xmlns:a16="http://schemas.microsoft.com/office/drawing/2014/main" xmlns="" id="{110A7264-9B3F-4BB5-B5FD-1E8DA29F7FC0}"/>
              </a:ext>
            </a:extLst>
          </p:cNvPr>
          <p:cNvSpPr/>
          <p:nvPr/>
        </p:nvSpPr>
        <p:spPr>
          <a:xfrm>
            <a:off x="3347464"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41" name="C8">
            <a:hlinkClick r:id="rId22" action="ppaction://hlinksldjump">
              <a:snd r:embed="rId13" name="audio8.wav"/>
            </a:hlinkClick>
            <a:extLst>
              <a:ext uri="{FF2B5EF4-FFF2-40B4-BE49-F238E27FC236}">
                <a16:creationId xmlns:a16="http://schemas.microsoft.com/office/drawing/2014/main" xmlns="" id="{048A0FC4-9A14-41F1-9B4F-E52BDCCDF1A3}"/>
              </a:ext>
            </a:extLst>
          </p:cNvPr>
          <p:cNvSpPr/>
          <p:nvPr/>
        </p:nvSpPr>
        <p:spPr>
          <a:xfrm>
            <a:off x="3773105"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42" name="C9">
            <a:hlinkClick r:id="rId23" action="ppaction://hlinksldjump">
              <a:snd r:embed="rId13" name="audio8.wav"/>
            </a:hlinkClick>
            <a:extLst>
              <a:ext uri="{FF2B5EF4-FFF2-40B4-BE49-F238E27FC236}">
                <a16:creationId xmlns:a16="http://schemas.microsoft.com/office/drawing/2014/main" xmlns="" id="{8E63535B-8186-413B-AA4F-9DCD5C74B427}"/>
              </a:ext>
            </a:extLst>
          </p:cNvPr>
          <p:cNvSpPr/>
          <p:nvPr/>
        </p:nvSpPr>
        <p:spPr>
          <a:xfrm>
            <a:off x="4198747"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43" name="C10">
            <a:hlinkClick r:id="rId24" action="ppaction://hlinksldjump">
              <a:snd r:embed="rId13" name="audio8.wav"/>
            </a:hlinkClick>
            <a:extLst>
              <a:ext uri="{FF2B5EF4-FFF2-40B4-BE49-F238E27FC236}">
                <a16:creationId xmlns:a16="http://schemas.microsoft.com/office/drawing/2014/main" xmlns="" id="{6CEBB228-62F6-436D-BEE0-8085BD2C801C}"/>
              </a:ext>
            </a:extLst>
          </p:cNvPr>
          <p:cNvSpPr/>
          <p:nvPr/>
        </p:nvSpPr>
        <p:spPr>
          <a:xfrm>
            <a:off x="4624391"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grpSp>
        <p:nvGrpSpPr>
          <p:cNvPr id="23" name="Group 22"/>
          <p:cNvGrpSpPr/>
          <p:nvPr/>
        </p:nvGrpSpPr>
        <p:grpSpPr>
          <a:xfrm>
            <a:off x="2234943" y="-4723"/>
            <a:ext cx="4333312" cy="606710"/>
            <a:chOff x="3013263" y="-54381"/>
            <a:chExt cx="6095275" cy="843866"/>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25">
              <a:extLst>
                <a:ext uri="{28A0092B-C50C-407E-A947-70E740481C1C}">
                  <a14:useLocalDpi xmlns:a14="http://schemas.microsoft.com/office/drawing/2010/main" val="0"/>
                </a:ext>
              </a:extLst>
            </a:blip>
            <a:srcRect t="12464"/>
            <a:stretch/>
          </p:blipFill>
          <p:spPr>
            <a:xfrm>
              <a:off x="3013263" y="-54381"/>
              <a:ext cx="5971989"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3013263" y="-13171"/>
              <a:ext cx="6095275" cy="802656"/>
            </a:xfrm>
            <a:prstGeom prst="rect">
              <a:avLst/>
            </a:prstGeom>
            <a:noFill/>
          </p:spPr>
          <p:txBody>
            <a:bodyPr wrap="square" lIns="68580" tIns="34290" rIns="68580" bIns="34290">
              <a:spAutoFit/>
            </a:bodyPr>
            <a:lstStyle/>
            <a:p>
              <a:pPr algn="ctr"/>
              <a:r>
                <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rPr>
                <a:t>MẢNH GHÉP</a:t>
              </a:r>
            </a:p>
          </p:txBody>
        </p:sp>
      </p:grpSp>
      <p:sp>
        <p:nvSpPr>
          <p:cNvPr id="186" name="A"/>
          <p:cNvSpPr/>
          <p:nvPr/>
        </p:nvSpPr>
        <p:spPr>
          <a:xfrm>
            <a:off x="6243451" y="1586374"/>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00151" y="2243599"/>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56797" y="2926327"/>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25441" y="3610408"/>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hlinkshowjump?jump=nextslide">
              <a:snd r:embed="rId13" name="audio8.wav"/>
            </a:hlinkClick>
            <a:extLst>
              <a:ext uri="{FF2B5EF4-FFF2-40B4-BE49-F238E27FC236}">
                <a16:creationId xmlns:a16="http://schemas.microsoft.com/office/drawing/2014/main" xmlns="" id="{F3B18519-7F59-4B94-96A7-69A8E198B5A8}"/>
              </a:ext>
            </a:extLst>
          </p:cNvPr>
          <p:cNvSpPr/>
          <p:nvPr/>
        </p:nvSpPr>
        <p:spPr>
          <a:xfrm>
            <a:off x="826440" y="1595135"/>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1</a:t>
            </a:r>
          </a:p>
        </p:txBody>
      </p:sp>
      <p:sp>
        <p:nvSpPr>
          <p:cNvPr id="195" name="C2">
            <a:hlinkClick r:id="" action="ppaction://macro?name=CAU2">
              <a:snd r:embed="rId13" name="audio8.wav"/>
            </a:hlinkClick>
            <a:extLst>
              <a:ext uri="{FF2B5EF4-FFF2-40B4-BE49-F238E27FC236}">
                <a16:creationId xmlns:a16="http://schemas.microsoft.com/office/drawing/2014/main" xmlns="" id="{2C9536AE-06EF-40B7-B26E-FAD8526EA9B1}"/>
              </a:ext>
            </a:extLst>
          </p:cNvPr>
          <p:cNvSpPr/>
          <p:nvPr/>
        </p:nvSpPr>
        <p:spPr>
          <a:xfrm>
            <a:off x="1658124" y="1593826"/>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2</a:t>
            </a:r>
          </a:p>
        </p:txBody>
      </p:sp>
      <p:sp>
        <p:nvSpPr>
          <p:cNvPr id="196" name="C3">
            <a:hlinkClick r:id="" action="ppaction://macro?name=CAU3">
              <a:snd r:embed="rId13" name="audio8.wav"/>
            </a:hlinkClick>
            <a:extLst>
              <a:ext uri="{FF2B5EF4-FFF2-40B4-BE49-F238E27FC236}">
                <a16:creationId xmlns:a16="http://schemas.microsoft.com/office/drawing/2014/main" xmlns="" id="{6ADEEA44-A8B9-4E20-B3DB-8114E898A932}"/>
              </a:ext>
            </a:extLst>
          </p:cNvPr>
          <p:cNvSpPr/>
          <p:nvPr/>
        </p:nvSpPr>
        <p:spPr>
          <a:xfrm>
            <a:off x="2500503" y="1593578"/>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3</a:t>
            </a:r>
          </a:p>
        </p:txBody>
      </p:sp>
      <p:sp>
        <p:nvSpPr>
          <p:cNvPr id="197" name="C4">
            <a:hlinkClick r:id="" action="ppaction://macro?name=CAU4">
              <a:snd r:embed="rId13" name="audio8.wav"/>
            </a:hlinkClick>
            <a:extLst>
              <a:ext uri="{FF2B5EF4-FFF2-40B4-BE49-F238E27FC236}">
                <a16:creationId xmlns:a16="http://schemas.microsoft.com/office/drawing/2014/main" xmlns="" id="{AA2E43C2-0276-4264-AA95-1AA2B0937A2F}"/>
              </a:ext>
            </a:extLst>
          </p:cNvPr>
          <p:cNvSpPr/>
          <p:nvPr/>
        </p:nvSpPr>
        <p:spPr>
          <a:xfrm>
            <a:off x="3370165" y="1593578"/>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4</a:t>
            </a:r>
          </a:p>
        </p:txBody>
      </p:sp>
      <p:sp>
        <p:nvSpPr>
          <p:cNvPr id="198" name="C5">
            <a:hlinkClick r:id="" action="ppaction://macro?name=CAU5">
              <a:snd r:embed="rId13" name="audio8.wav"/>
            </a:hlinkClick>
            <a:extLst>
              <a:ext uri="{FF2B5EF4-FFF2-40B4-BE49-F238E27FC236}">
                <a16:creationId xmlns:a16="http://schemas.microsoft.com/office/drawing/2014/main" xmlns="" id="{8A958C63-B759-4398-ABAC-49D50902EF20}"/>
              </a:ext>
            </a:extLst>
          </p:cNvPr>
          <p:cNvSpPr/>
          <p:nvPr/>
        </p:nvSpPr>
        <p:spPr>
          <a:xfrm>
            <a:off x="4227348" y="1593578"/>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5</a:t>
            </a:r>
          </a:p>
        </p:txBody>
      </p:sp>
      <p:sp>
        <p:nvSpPr>
          <p:cNvPr id="207" name="C1">
            <a:hlinkClick r:id="" action="ppaction://hlinkshowjump?jump=nextslide">
              <a:snd r:embed="rId13" name="audio8.wav"/>
            </a:hlinkClick>
            <a:extLst>
              <a:ext uri="{FF2B5EF4-FFF2-40B4-BE49-F238E27FC236}">
                <a16:creationId xmlns:a16="http://schemas.microsoft.com/office/drawing/2014/main" xmlns="" id="{F3B18519-7F59-4B94-96A7-69A8E198B5A8}"/>
              </a:ext>
            </a:extLst>
          </p:cNvPr>
          <p:cNvSpPr/>
          <p:nvPr/>
        </p:nvSpPr>
        <p:spPr>
          <a:xfrm>
            <a:off x="813006" y="2882646"/>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UTM Sharnay" panose="02040603050506020204" pitchFamily="18" charset="0"/>
              </a:rPr>
              <a:t>6</a:t>
            </a:r>
            <a:endParaRPr lang="en-US" dirty="0">
              <a:latin typeface="UTM Sharnay" panose="02040603050506020204" pitchFamily="18" charset="0"/>
            </a:endParaRPr>
          </a:p>
        </p:txBody>
      </p:sp>
      <p:sp>
        <p:nvSpPr>
          <p:cNvPr id="208" name="C2">
            <a:hlinkClick r:id="" action="ppaction://macro?name=CAU2">
              <a:snd r:embed="rId13" name="audio8.wav"/>
            </a:hlinkClick>
            <a:extLst>
              <a:ext uri="{FF2B5EF4-FFF2-40B4-BE49-F238E27FC236}">
                <a16:creationId xmlns:a16="http://schemas.microsoft.com/office/drawing/2014/main" xmlns="" id="{2C9536AE-06EF-40B7-B26E-FAD8526EA9B1}"/>
              </a:ext>
            </a:extLst>
          </p:cNvPr>
          <p:cNvSpPr/>
          <p:nvPr/>
        </p:nvSpPr>
        <p:spPr>
          <a:xfrm>
            <a:off x="1644690" y="2881337"/>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7</a:t>
            </a:r>
          </a:p>
        </p:txBody>
      </p:sp>
      <p:sp>
        <p:nvSpPr>
          <p:cNvPr id="209" name="C3">
            <a:hlinkClick r:id="" action="ppaction://macro?name=CAU3">
              <a:snd r:embed="rId13" name="audio8.wav"/>
            </a:hlinkClick>
            <a:extLst>
              <a:ext uri="{FF2B5EF4-FFF2-40B4-BE49-F238E27FC236}">
                <a16:creationId xmlns:a16="http://schemas.microsoft.com/office/drawing/2014/main" xmlns="" id="{6ADEEA44-A8B9-4E20-B3DB-8114E898A932}"/>
              </a:ext>
            </a:extLst>
          </p:cNvPr>
          <p:cNvSpPr/>
          <p:nvPr/>
        </p:nvSpPr>
        <p:spPr>
          <a:xfrm>
            <a:off x="2487069" y="2881089"/>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UTM Sharnay" panose="02040603050506020204" pitchFamily="18" charset="0"/>
              </a:rPr>
              <a:t>8</a:t>
            </a:r>
            <a:endParaRPr lang="en-US" dirty="0">
              <a:latin typeface="UTM Sharnay" panose="02040603050506020204" pitchFamily="18" charset="0"/>
            </a:endParaRPr>
          </a:p>
        </p:txBody>
      </p:sp>
      <p:sp>
        <p:nvSpPr>
          <p:cNvPr id="210" name="C4">
            <a:hlinkClick r:id="" action="ppaction://macro?name=CAU4">
              <a:snd r:embed="rId13" name="audio8.wav"/>
            </a:hlinkClick>
            <a:extLst>
              <a:ext uri="{FF2B5EF4-FFF2-40B4-BE49-F238E27FC236}">
                <a16:creationId xmlns:a16="http://schemas.microsoft.com/office/drawing/2014/main" xmlns="" id="{AA2E43C2-0276-4264-AA95-1AA2B0937A2F}"/>
              </a:ext>
            </a:extLst>
          </p:cNvPr>
          <p:cNvSpPr/>
          <p:nvPr/>
        </p:nvSpPr>
        <p:spPr>
          <a:xfrm>
            <a:off x="3356731" y="2881089"/>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UTM Sharnay" panose="02040603050506020204" pitchFamily="18" charset="0"/>
              </a:rPr>
              <a:t>9</a:t>
            </a:r>
            <a:endParaRPr lang="en-US" dirty="0">
              <a:latin typeface="UTM Sharnay" panose="02040603050506020204" pitchFamily="18" charset="0"/>
            </a:endParaRPr>
          </a:p>
        </p:txBody>
      </p:sp>
      <p:sp>
        <p:nvSpPr>
          <p:cNvPr id="211" name="C5">
            <a:hlinkClick r:id="" action="ppaction://macro?name=CAU5">
              <a:snd r:embed="rId13" name="audio8.wav"/>
            </a:hlinkClick>
            <a:extLst>
              <a:ext uri="{FF2B5EF4-FFF2-40B4-BE49-F238E27FC236}">
                <a16:creationId xmlns:a16="http://schemas.microsoft.com/office/drawing/2014/main" xmlns="" id="{8A958C63-B759-4398-ABAC-49D50902EF20}"/>
              </a:ext>
            </a:extLst>
          </p:cNvPr>
          <p:cNvSpPr/>
          <p:nvPr/>
        </p:nvSpPr>
        <p:spPr>
          <a:xfrm>
            <a:off x="4213914" y="2881089"/>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UTM Sharnay" panose="02040603050506020204" pitchFamily="18" charset="0"/>
              </a:rPr>
              <a:t>10</a:t>
            </a:r>
            <a:endParaRPr lang="en-US" dirty="0">
              <a:latin typeface="UTM Sharnay" panose="02040603050506020204" pitchFamily="18" charset="0"/>
            </a:endParaRPr>
          </a:p>
        </p:txBody>
      </p:sp>
      <p:sp>
        <p:nvSpPr>
          <p:cNvPr id="4" name="TextBox 3"/>
          <p:cNvSpPr txBox="1"/>
          <p:nvPr/>
        </p:nvSpPr>
        <p:spPr>
          <a:xfrm>
            <a:off x="743820" y="4552525"/>
            <a:ext cx="1670650" cy="400110"/>
          </a:xfrm>
          <a:prstGeom prst="rect">
            <a:avLst/>
          </a:prstGeom>
          <a:noFill/>
        </p:spPr>
        <p:txBody>
          <a:bodyPr wrap="none" rtlCol="0">
            <a:spAutoFit/>
          </a:bodyPr>
          <a:lstStyle/>
          <a:p>
            <a:r>
              <a:rPr lang="en-US" sz="2000" dirty="0" smtClean="0">
                <a:latin typeface="#9Slide07 SVNNexa Rust Slab Bla" panose="020B0606040200020203" pitchFamily="34" charset="0"/>
              </a:rPr>
              <a:t>TỪ KHÓA</a:t>
            </a:r>
            <a:endParaRPr lang="en-US" sz="2000" dirty="0">
              <a:latin typeface="#9Slide07 SVNNexa Rust Slab Bla" panose="020B0606040200020203" pitchFamily="34" charset="0"/>
            </a:endParaRPr>
          </a:p>
        </p:txBody>
      </p:sp>
      <p:sp>
        <p:nvSpPr>
          <p:cNvPr id="5" name="Rectangle 4"/>
          <p:cNvSpPr/>
          <p:nvPr/>
        </p:nvSpPr>
        <p:spPr>
          <a:xfrm>
            <a:off x="2456259"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T</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2" name="Rectangle 211"/>
          <p:cNvSpPr/>
          <p:nvPr/>
        </p:nvSpPr>
        <p:spPr>
          <a:xfrm>
            <a:off x="3106847"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H</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3" name="Rectangle 212"/>
          <p:cNvSpPr/>
          <p:nvPr/>
        </p:nvSpPr>
        <p:spPr>
          <a:xfrm>
            <a:off x="3773105"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Ậ</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4" name="Rectangle 213"/>
          <p:cNvSpPr/>
          <p:nvPr/>
        </p:nvSpPr>
        <p:spPr>
          <a:xfrm>
            <a:off x="4439363"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N</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5" name="Rectangle 214"/>
          <p:cNvSpPr/>
          <p:nvPr/>
        </p:nvSpPr>
        <p:spPr>
          <a:xfrm>
            <a:off x="5070271"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T</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6" name="Rectangle 215"/>
          <p:cNvSpPr/>
          <p:nvPr/>
        </p:nvSpPr>
        <p:spPr>
          <a:xfrm>
            <a:off x="5713418" y="4459591"/>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R</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7" name="Rectangle 216"/>
          <p:cNvSpPr/>
          <p:nvPr/>
        </p:nvSpPr>
        <p:spPr>
          <a:xfrm>
            <a:off x="6344512" y="4459591"/>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rPr>
              <a:t>Ọ</a:t>
            </a:r>
          </a:p>
        </p:txBody>
      </p:sp>
      <p:sp>
        <p:nvSpPr>
          <p:cNvPr id="218" name="Rectangle 217"/>
          <p:cNvSpPr/>
          <p:nvPr/>
        </p:nvSpPr>
        <p:spPr>
          <a:xfrm>
            <a:off x="6996871" y="4452043"/>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N</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9" name="Rectangle 218"/>
          <p:cNvSpPr/>
          <p:nvPr/>
        </p:nvSpPr>
        <p:spPr>
          <a:xfrm>
            <a:off x="7647459" y="4452042"/>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G</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nvGrpSpPr>
          <p:cNvPr id="6" name="Group 5"/>
          <p:cNvGrpSpPr/>
          <p:nvPr/>
        </p:nvGrpSpPr>
        <p:grpSpPr>
          <a:xfrm>
            <a:off x="2438550" y="4447378"/>
            <a:ext cx="5839319" cy="573294"/>
            <a:chOff x="2473284" y="103602"/>
            <a:chExt cx="5839319" cy="573294"/>
          </a:xfrm>
        </p:grpSpPr>
        <p:sp>
          <p:nvSpPr>
            <p:cNvPr id="220" name="Rectangle 219"/>
            <p:cNvSpPr/>
            <p:nvPr/>
          </p:nvSpPr>
          <p:spPr>
            <a:xfrm>
              <a:off x="2473284"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1" name="Rectangle 220"/>
            <p:cNvSpPr/>
            <p:nvPr/>
          </p:nvSpPr>
          <p:spPr>
            <a:xfrm>
              <a:off x="3123872"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2" name="Rectangle 221"/>
            <p:cNvSpPr/>
            <p:nvPr/>
          </p:nvSpPr>
          <p:spPr>
            <a:xfrm>
              <a:off x="3790130"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3" name="Rectangle 222"/>
            <p:cNvSpPr/>
            <p:nvPr/>
          </p:nvSpPr>
          <p:spPr>
            <a:xfrm>
              <a:off x="4456388"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4" name="Rectangle 223"/>
            <p:cNvSpPr/>
            <p:nvPr/>
          </p:nvSpPr>
          <p:spPr>
            <a:xfrm>
              <a:off x="5087296"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5" name="Rectangle 224"/>
            <p:cNvSpPr/>
            <p:nvPr/>
          </p:nvSpPr>
          <p:spPr>
            <a:xfrm>
              <a:off x="5730443" y="111151"/>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6" name="Rectangle 225"/>
            <p:cNvSpPr/>
            <p:nvPr/>
          </p:nvSpPr>
          <p:spPr>
            <a:xfrm>
              <a:off x="6361537" y="111151"/>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7" name="Rectangle 226"/>
            <p:cNvSpPr/>
            <p:nvPr/>
          </p:nvSpPr>
          <p:spPr>
            <a:xfrm>
              <a:off x="7013896" y="103603"/>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8" name="Rectangle 227"/>
            <p:cNvSpPr/>
            <p:nvPr/>
          </p:nvSpPr>
          <p:spPr>
            <a:xfrm>
              <a:off x="7664484" y="103602"/>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229" name="TextBox 228"/>
          <p:cNvSpPr txBox="1"/>
          <p:nvPr/>
        </p:nvSpPr>
        <p:spPr>
          <a:xfrm>
            <a:off x="5376621" y="1795472"/>
            <a:ext cx="3767379" cy="2246769"/>
          </a:xfrm>
          <a:prstGeom prst="rect">
            <a:avLst/>
          </a:prstGeom>
          <a:noFill/>
        </p:spPr>
        <p:txBody>
          <a:bodyPr wrap="square" rtlCol="0">
            <a:spAutoFit/>
          </a:bodyPr>
          <a:lstStyle/>
          <a:p>
            <a:r>
              <a:rPr lang="en-US" sz="2000" dirty="0" smtClean="0">
                <a:solidFill>
                  <a:srgbClr val="FF0000"/>
                </a:solidFill>
                <a:latin typeface="#9Slide03 Arima Madurai Black" panose="00000A00000000000000" pitchFamily="2" charset="0"/>
                <a:cs typeface="#9Slide03 Arima Madurai Black" panose="00000A00000000000000" pitchFamily="2" charset="0"/>
              </a:rPr>
              <a:t>TỪ KHÓA:</a:t>
            </a:r>
            <a:r>
              <a:rPr lang="en-US" sz="2000" dirty="0" smtClean="0">
                <a:latin typeface="#9Slide03 Arima Madurai Black" panose="00000A00000000000000" pitchFamily="2" charset="0"/>
                <a:cs typeface="#9Slide03 Arima Madurai Black" panose="00000A00000000000000" pitchFamily="2" charset="0"/>
              </a:rPr>
              <a:t> </a:t>
            </a:r>
          </a:p>
          <a:p>
            <a:pPr>
              <a:lnSpc>
                <a:spcPct val="150000"/>
              </a:lnSpc>
            </a:pPr>
            <a:r>
              <a:rPr lang="en-US" sz="2000" dirty="0" err="1" smtClean="0">
                <a:latin typeface="#9Slide03 Arima Madurai" panose="00000500000000000000" pitchFamily="2" charset="0"/>
                <a:cs typeface="#9Slide03 Arima Madurai" panose="00000500000000000000" pitchFamily="2" charset="0"/>
              </a:rPr>
              <a:t>Từ</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khóa</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gồm</a:t>
            </a:r>
            <a:r>
              <a:rPr lang="en-US" sz="2000" dirty="0">
                <a:latin typeface="#9Slide03 Arima Madurai" panose="00000500000000000000" pitchFamily="2" charset="0"/>
                <a:cs typeface="#9Slide03 Arima Madurai" panose="00000500000000000000" pitchFamily="2" charset="0"/>
              </a:rPr>
              <a:t> </a:t>
            </a:r>
            <a:r>
              <a:rPr lang="en-US" sz="2000" dirty="0" smtClean="0">
                <a:latin typeface="#9Slide03 Arima Madurai" panose="00000500000000000000" pitchFamily="2" charset="0"/>
                <a:cs typeface="#9Slide03 Arima Madurai" panose="00000500000000000000" pitchFamily="2" charset="0"/>
              </a:rPr>
              <a:t>9 </a:t>
            </a:r>
            <a:r>
              <a:rPr lang="en-US" sz="2000" dirty="0" err="1" smtClean="0">
                <a:latin typeface="#9Slide03 Arima Madurai" panose="00000500000000000000" pitchFamily="2" charset="0"/>
                <a:cs typeface="#9Slide03 Arima Madurai" panose="00000500000000000000" pitchFamily="2" charset="0"/>
              </a:rPr>
              <a:t>chữ</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cái</a:t>
            </a:r>
            <a:endParaRPr lang="en-US" sz="2000" dirty="0" smtClean="0">
              <a:latin typeface="#9Slide03 Arima Madurai" panose="00000500000000000000" pitchFamily="2" charset="0"/>
              <a:cs typeface="#9Slide03 Arima Madurai" panose="00000500000000000000" pitchFamily="2" charset="0"/>
            </a:endParaRPr>
          </a:p>
          <a:p>
            <a:pPr>
              <a:lnSpc>
                <a:spcPct val="150000"/>
              </a:lnSpc>
            </a:pPr>
            <a:r>
              <a:rPr lang="en-US" sz="2000" dirty="0" err="1" smtClean="0">
                <a:latin typeface="#9Slide03 Arima Madurai" panose="00000500000000000000" pitchFamily="2" charset="0"/>
                <a:cs typeface="#9Slide03 Arima Madurai" panose="00000500000000000000" pitchFamily="2" charset="0"/>
              </a:rPr>
              <a:t>Kết</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hợp</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hình</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vẽ</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tả</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lời</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cho</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câu</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hỏi</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chúng</a:t>
            </a:r>
            <a:r>
              <a:rPr lang="en-US" sz="2000" dirty="0" smtClean="0">
                <a:latin typeface="#9Slide03 Arima Madurai" panose="00000500000000000000" pitchFamily="2" charset="0"/>
                <a:cs typeface="#9Slide03 Arima Madurai" panose="00000500000000000000" pitchFamily="2" charset="0"/>
              </a:rPr>
              <a:t> ta </a:t>
            </a:r>
            <a:r>
              <a:rPr lang="en-US" sz="2000" dirty="0" err="1" smtClean="0">
                <a:latin typeface="#9Slide03 Arima Madurai" panose="00000500000000000000" pitchFamily="2" charset="0"/>
                <a:cs typeface="#9Slide03 Arima Madurai" panose="00000500000000000000" pitchFamily="2" charset="0"/>
              </a:rPr>
              <a:t>phải</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như</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thế</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nào</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khi</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sửa</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dụng</a:t>
            </a:r>
            <a:endParaRPr lang="en-US" sz="2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4050986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21" presetClass="emph" presetSubtype="0" fill="hold" nodeType="clickEffect">
                                  <p:stCondLst>
                                    <p:cond delay="0"/>
                                  </p:stCondLst>
                                  <p:childTnLst>
                                    <p:animClr clrSpc="hsl" dir="cw">
                                      <p:cBhvr override="childStyle">
                                        <p:cTn id="26" dur="500" fill="hold"/>
                                        <p:tgtEl>
                                          <p:spTgt spid="34"/>
                                        </p:tgtEl>
                                        <p:attrNameLst>
                                          <p:attrName>style.color</p:attrName>
                                        </p:attrNameLst>
                                      </p:cBhvr>
                                      <p:by>
                                        <p:hsl h="7200000" s="0" l="0"/>
                                      </p:by>
                                    </p:animClr>
                                    <p:animClr clrSpc="hsl" dir="cw">
                                      <p:cBhvr>
                                        <p:cTn id="27" dur="500" fill="hold"/>
                                        <p:tgtEl>
                                          <p:spTgt spid="34"/>
                                        </p:tgtEl>
                                        <p:attrNameLst>
                                          <p:attrName>fillcolor</p:attrName>
                                        </p:attrNameLst>
                                      </p:cBhvr>
                                      <p:by>
                                        <p:hsl h="7200000" s="0" l="0"/>
                                      </p:by>
                                    </p:animClr>
                                    <p:animClr clrSpc="hsl" dir="cw">
                                      <p:cBhvr>
                                        <p:cTn id="28" dur="500" fill="hold"/>
                                        <p:tgtEl>
                                          <p:spTgt spid="34"/>
                                        </p:tgtEl>
                                        <p:attrNameLst>
                                          <p:attrName>stroke.color</p:attrName>
                                        </p:attrNameLst>
                                      </p:cBhvr>
                                      <p:by>
                                        <p:hsl h="7200000" s="0" l="0"/>
                                      </p:by>
                                    </p:animClr>
                                    <p:set>
                                      <p:cBhvr>
                                        <p:cTn id="29" dur="500" fill="hold"/>
                                        <p:tgtEl>
                                          <p:spTgt spid="34"/>
                                        </p:tgtEl>
                                        <p:attrNameLst>
                                          <p:attrName>fill.type</p:attrName>
                                        </p:attrNameLst>
                                      </p:cBhvr>
                                      <p:to>
                                        <p:strVal val="solid"/>
                                      </p:to>
                                    </p:set>
                                  </p:childTnLst>
                                </p:cTn>
                              </p:par>
                              <p:par>
                                <p:cTn id="30" presetID="42" presetClass="exit" presetSubtype="0" fill="hold" grpId="0" nodeType="withEffect">
                                  <p:stCondLst>
                                    <p:cond delay="0"/>
                                  </p:stCondLst>
                                  <p:childTnLst>
                                    <p:animEffect transition="out" filter="fade">
                                      <p:cBhvr>
                                        <p:cTn id="31" dur="1000"/>
                                        <p:tgtEl>
                                          <p:spTgt spid="194"/>
                                        </p:tgtEl>
                                      </p:cBhvr>
                                    </p:animEffect>
                                    <p:anim calcmode="lin" valueType="num">
                                      <p:cBhvr>
                                        <p:cTn id="32" dur="1000"/>
                                        <p:tgtEl>
                                          <p:spTgt spid="194"/>
                                        </p:tgtEl>
                                        <p:attrNameLst>
                                          <p:attrName>ppt_x</p:attrName>
                                        </p:attrNameLst>
                                      </p:cBhvr>
                                      <p:tavLst>
                                        <p:tav tm="0">
                                          <p:val>
                                            <p:strVal val="ppt_x"/>
                                          </p:val>
                                        </p:tav>
                                        <p:tav tm="100000">
                                          <p:val>
                                            <p:strVal val="ppt_x"/>
                                          </p:val>
                                        </p:tav>
                                      </p:tavLst>
                                    </p:anim>
                                    <p:anim calcmode="lin" valueType="num">
                                      <p:cBhvr>
                                        <p:cTn id="33" dur="1000"/>
                                        <p:tgtEl>
                                          <p:spTgt spid="194"/>
                                        </p:tgtEl>
                                        <p:attrNameLst>
                                          <p:attrName>ppt_y</p:attrName>
                                        </p:attrNameLst>
                                      </p:cBhvr>
                                      <p:tavLst>
                                        <p:tav tm="0">
                                          <p:val>
                                            <p:strVal val="ppt_y"/>
                                          </p:val>
                                        </p:tav>
                                        <p:tav tm="100000">
                                          <p:val>
                                            <p:strVal val="ppt_y+.1"/>
                                          </p:val>
                                        </p:tav>
                                      </p:tavLst>
                                    </p:anim>
                                    <p:set>
                                      <p:cBhvr>
                                        <p:cTn id="34" dur="1" fill="hold">
                                          <p:stCondLst>
                                            <p:cond delay="9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5"/>
                    </p:tgtEl>
                  </p:cond>
                </p:stCondLst>
                <p:endSync evt="end" delay="0">
                  <p:rtn val="all"/>
                </p:endSync>
                <p:childTnLst>
                  <p:par>
                    <p:cTn id="36" fill="hold">
                      <p:stCondLst>
                        <p:cond delay="0"/>
                      </p:stCondLst>
                      <p:childTnLst>
                        <p:par>
                          <p:cTn id="37" fill="hold">
                            <p:stCondLst>
                              <p:cond delay="0"/>
                            </p:stCondLst>
                            <p:childTnLst>
                              <p:par>
                                <p:cTn id="38" presetID="21" presetClass="emph" presetSubtype="0" fill="hold" grpId="0" nodeType="clickEffect">
                                  <p:stCondLst>
                                    <p:cond delay="0"/>
                                  </p:stCondLst>
                                  <p:childTnLst>
                                    <p:animClr clrSpc="hsl" dir="cw">
                                      <p:cBhvr override="childStyle">
                                        <p:cTn id="39" dur="500" fill="hold"/>
                                        <p:tgtEl>
                                          <p:spTgt spid="35"/>
                                        </p:tgtEl>
                                        <p:attrNameLst>
                                          <p:attrName>style.color</p:attrName>
                                        </p:attrNameLst>
                                      </p:cBhvr>
                                      <p:by>
                                        <p:hsl h="7200000" s="0" l="0"/>
                                      </p:by>
                                    </p:animClr>
                                    <p:animClr clrSpc="hsl" dir="cw">
                                      <p:cBhvr>
                                        <p:cTn id="40" dur="500" fill="hold"/>
                                        <p:tgtEl>
                                          <p:spTgt spid="35"/>
                                        </p:tgtEl>
                                        <p:attrNameLst>
                                          <p:attrName>fillcolor</p:attrName>
                                        </p:attrNameLst>
                                      </p:cBhvr>
                                      <p:by>
                                        <p:hsl h="7200000" s="0" l="0"/>
                                      </p:by>
                                    </p:animClr>
                                    <p:animClr clrSpc="hsl" dir="cw">
                                      <p:cBhvr>
                                        <p:cTn id="41" dur="500" fill="hold"/>
                                        <p:tgtEl>
                                          <p:spTgt spid="35"/>
                                        </p:tgtEl>
                                        <p:attrNameLst>
                                          <p:attrName>stroke.color</p:attrName>
                                        </p:attrNameLst>
                                      </p:cBhvr>
                                      <p:by>
                                        <p:hsl h="7200000" s="0" l="0"/>
                                      </p:by>
                                    </p:animClr>
                                    <p:set>
                                      <p:cBhvr>
                                        <p:cTn id="42" dur="500" fill="hold"/>
                                        <p:tgtEl>
                                          <p:spTgt spid="35"/>
                                        </p:tgtEl>
                                        <p:attrNameLst>
                                          <p:attrName>fill.type</p:attrName>
                                        </p:attrNameLst>
                                      </p:cBhvr>
                                      <p:to>
                                        <p:strVal val="solid"/>
                                      </p:to>
                                    </p:set>
                                  </p:childTnLst>
                                </p:cTn>
                              </p:par>
                              <p:par>
                                <p:cTn id="43" presetID="42" presetClass="exit" presetSubtype="0" fill="hold" grpId="0" nodeType="withEffect">
                                  <p:stCondLst>
                                    <p:cond delay="0"/>
                                  </p:stCondLst>
                                  <p:childTnLst>
                                    <p:animEffect transition="out" filter="fade">
                                      <p:cBhvr>
                                        <p:cTn id="44" dur="1000"/>
                                        <p:tgtEl>
                                          <p:spTgt spid="195"/>
                                        </p:tgtEl>
                                      </p:cBhvr>
                                    </p:animEffect>
                                    <p:anim calcmode="lin" valueType="num">
                                      <p:cBhvr>
                                        <p:cTn id="45" dur="1000"/>
                                        <p:tgtEl>
                                          <p:spTgt spid="195"/>
                                        </p:tgtEl>
                                        <p:attrNameLst>
                                          <p:attrName>ppt_x</p:attrName>
                                        </p:attrNameLst>
                                      </p:cBhvr>
                                      <p:tavLst>
                                        <p:tav tm="0">
                                          <p:val>
                                            <p:strVal val="ppt_x"/>
                                          </p:val>
                                        </p:tav>
                                        <p:tav tm="100000">
                                          <p:val>
                                            <p:strVal val="ppt_x"/>
                                          </p:val>
                                        </p:tav>
                                      </p:tavLst>
                                    </p:anim>
                                    <p:anim calcmode="lin" valueType="num">
                                      <p:cBhvr>
                                        <p:cTn id="46" dur="1000"/>
                                        <p:tgtEl>
                                          <p:spTgt spid="195"/>
                                        </p:tgtEl>
                                        <p:attrNameLst>
                                          <p:attrName>ppt_y</p:attrName>
                                        </p:attrNameLst>
                                      </p:cBhvr>
                                      <p:tavLst>
                                        <p:tav tm="0">
                                          <p:val>
                                            <p:strVal val="ppt_y"/>
                                          </p:val>
                                        </p:tav>
                                        <p:tav tm="100000">
                                          <p:val>
                                            <p:strVal val="ppt_y+.1"/>
                                          </p:val>
                                        </p:tav>
                                      </p:tavLst>
                                    </p:anim>
                                    <p:set>
                                      <p:cBhvr>
                                        <p:cTn id="47" dur="1" fill="hold">
                                          <p:stCondLst>
                                            <p:cond delay="9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21" presetClass="emph" presetSubtype="0" fill="hold" nodeType="clickEffect">
                                  <p:stCondLst>
                                    <p:cond delay="0"/>
                                  </p:stCondLst>
                                  <p:childTnLst>
                                    <p:animClr clrSpc="hsl" dir="cw">
                                      <p:cBhvr override="childStyle">
                                        <p:cTn id="52" dur="500" fill="hold"/>
                                        <p:tgtEl>
                                          <p:spTgt spid="36"/>
                                        </p:tgtEl>
                                        <p:attrNameLst>
                                          <p:attrName>style.color</p:attrName>
                                        </p:attrNameLst>
                                      </p:cBhvr>
                                      <p:by>
                                        <p:hsl h="7200000" s="0" l="0"/>
                                      </p:by>
                                    </p:animClr>
                                    <p:animClr clrSpc="hsl" dir="cw">
                                      <p:cBhvr>
                                        <p:cTn id="53" dur="500" fill="hold"/>
                                        <p:tgtEl>
                                          <p:spTgt spid="36"/>
                                        </p:tgtEl>
                                        <p:attrNameLst>
                                          <p:attrName>fillcolor</p:attrName>
                                        </p:attrNameLst>
                                      </p:cBhvr>
                                      <p:by>
                                        <p:hsl h="7200000" s="0" l="0"/>
                                      </p:by>
                                    </p:animClr>
                                    <p:animClr clrSpc="hsl" dir="cw">
                                      <p:cBhvr>
                                        <p:cTn id="54" dur="500" fill="hold"/>
                                        <p:tgtEl>
                                          <p:spTgt spid="36"/>
                                        </p:tgtEl>
                                        <p:attrNameLst>
                                          <p:attrName>stroke.color</p:attrName>
                                        </p:attrNameLst>
                                      </p:cBhvr>
                                      <p:by>
                                        <p:hsl h="7200000" s="0" l="0"/>
                                      </p:by>
                                    </p:animClr>
                                    <p:set>
                                      <p:cBhvr>
                                        <p:cTn id="55" dur="500" fill="hold"/>
                                        <p:tgtEl>
                                          <p:spTgt spid="36"/>
                                        </p:tgtEl>
                                        <p:attrNameLst>
                                          <p:attrName>fill.type</p:attrName>
                                        </p:attrNameLst>
                                      </p:cBhvr>
                                      <p:to>
                                        <p:strVal val="solid"/>
                                      </p:to>
                                    </p:set>
                                  </p:childTnLst>
                                </p:cTn>
                              </p:par>
                              <p:par>
                                <p:cTn id="56" presetID="2" presetClass="exit" presetSubtype="4" fill="hold" grpId="0" nodeType="withEffect">
                                  <p:stCondLst>
                                    <p:cond delay="0"/>
                                  </p:stCondLst>
                                  <p:childTnLst>
                                    <p:anim calcmode="lin" valueType="num">
                                      <p:cBhvr additive="base">
                                        <p:cTn id="57" dur="500"/>
                                        <p:tgtEl>
                                          <p:spTgt spid="196"/>
                                        </p:tgtEl>
                                        <p:attrNameLst>
                                          <p:attrName>ppt_x</p:attrName>
                                        </p:attrNameLst>
                                      </p:cBhvr>
                                      <p:tavLst>
                                        <p:tav tm="0">
                                          <p:val>
                                            <p:strVal val="ppt_x"/>
                                          </p:val>
                                        </p:tav>
                                        <p:tav tm="100000">
                                          <p:val>
                                            <p:strVal val="ppt_x"/>
                                          </p:val>
                                        </p:tav>
                                      </p:tavLst>
                                    </p:anim>
                                    <p:anim calcmode="lin" valueType="num">
                                      <p:cBhvr additive="base">
                                        <p:cTn id="58" dur="500"/>
                                        <p:tgtEl>
                                          <p:spTgt spid="196"/>
                                        </p:tgtEl>
                                        <p:attrNameLst>
                                          <p:attrName>ppt_y</p:attrName>
                                        </p:attrNameLst>
                                      </p:cBhvr>
                                      <p:tavLst>
                                        <p:tav tm="0">
                                          <p:val>
                                            <p:strVal val="ppt_y"/>
                                          </p:val>
                                        </p:tav>
                                        <p:tav tm="100000">
                                          <p:val>
                                            <p:strVal val="1+ppt_h/2"/>
                                          </p:val>
                                        </p:tav>
                                      </p:tavLst>
                                    </p:anim>
                                    <p:set>
                                      <p:cBhvr>
                                        <p:cTn id="5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0" restart="whenNotActive" fill="hold" evtFilter="cancelBubble" nodeType="interactiveSeq">
                <p:stCondLst>
                  <p:cond evt="onClick" delay="0">
                    <p:tgtEl>
                      <p:spTgt spid="37"/>
                    </p:tgtEl>
                  </p:cond>
                </p:stCondLst>
                <p:endSync evt="end" delay="0">
                  <p:rtn val="all"/>
                </p:endSync>
                <p:childTnLst>
                  <p:par>
                    <p:cTn id="61" fill="hold">
                      <p:stCondLst>
                        <p:cond delay="0"/>
                      </p:stCondLst>
                      <p:childTnLst>
                        <p:par>
                          <p:cTn id="62" fill="hold">
                            <p:stCondLst>
                              <p:cond delay="0"/>
                            </p:stCondLst>
                            <p:childTnLst>
                              <p:par>
                                <p:cTn id="63" presetID="21" presetClass="emph" presetSubtype="0" fill="hold" grpId="0" nodeType="clickEffect">
                                  <p:stCondLst>
                                    <p:cond delay="0"/>
                                  </p:stCondLst>
                                  <p:childTnLst>
                                    <p:animClr clrSpc="hsl" dir="cw">
                                      <p:cBhvr override="childStyle">
                                        <p:cTn id="64" dur="500" fill="hold"/>
                                        <p:tgtEl>
                                          <p:spTgt spid="37"/>
                                        </p:tgtEl>
                                        <p:attrNameLst>
                                          <p:attrName>style.color</p:attrName>
                                        </p:attrNameLst>
                                      </p:cBhvr>
                                      <p:by>
                                        <p:hsl h="7200000" s="0" l="0"/>
                                      </p:by>
                                    </p:animClr>
                                    <p:animClr clrSpc="hsl" dir="cw">
                                      <p:cBhvr>
                                        <p:cTn id="65" dur="500" fill="hold"/>
                                        <p:tgtEl>
                                          <p:spTgt spid="37"/>
                                        </p:tgtEl>
                                        <p:attrNameLst>
                                          <p:attrName>fillcolor</p:attrName>
                                        </p:attrNameLst>
                                      </p:cBhvr>
                                      <p:by>
                                        <p:hsl h="7200000" s="0" l="0"/>
                                      </p:by>
                                    </p:animClr>
                                    <p:animClr clrSpc="hsl" dir="cw">
                                      <p:cBhvr>
                                        <p:cTn id="66" dur="500" fill="hold"/>
                                        <p:tgtEl>
                                          <p:spTgt spid="37"/>
                                        </p:tgtEl>
                                        <p:attrNameLst>
                                          <p:attrName>stroke.color</p:attrName>
                                        </p:attrNameLst>
                                      </p:cBhvr>
                                      <p:by>
                                        <p:hsl h="7200000" s="0" l="0"/>
                                      </p:by>
                                    </p:animClr>
                                    <p:set>
                                      <p:cBhvr>
                                        <p:cTn id="67" dur="500" fill="hold"/>
                                        <p:tgtEl>
                                          <p:spTgt spid="37"/>
                                        </p:tgtEl>
                                        <p:attrNameLst>
                                          <p:attrName>fill.type</p:attrName>
                                        </p:attrNameLst>
                                      </p:cBhvr>
                                      <p:to>
                                        <p:strVal val="solid"/>
                                      </p:to>
                                    </p:set>
                                  </p:childTnLst>
                                </p:cTn>
                              </p:par>
                              <p:par>
                                <p:cTn id="68" presetID="2" presetClass="exit" presetSubtype="4" fill="hold" grpId="0" nodeType="withEffect">
                                  <p:stCondLst>
                                    <p:cond delay="0"/>
                                  </p:stCondLst>
                                  <p:childTnLst>
                                    <p:anim calcmode="lin" valueType="num">
                                      <p:cBhvr additive="base">
                                        <p:cTn id="69" dur="500"/>
                                        <p:tgtEl>
                                          <p:spTgt spid="197"/>
                                        </p:tgtEl>
                                        <p:attrNameLst>
                                          <p:attrName>ppt_x</p:attrName>
                                        </p:attrNameLst>
                                      </p:cBhvr>
                                      <p:tavLst>
                                        <p:tav tm="0">
                                          <p:val>
                                            <p:strVal val="ppt_x"/>
                                          </p:val>
                                        </p:tav>
                                        <p:tav tm="100000">
                                          <p:val>
                                            <p:strVal val="ppt_x"/>
                                          </p:val>
                                        </p:tav>
                                      </p:tavLst>
                                    </p:anim>
                                    <p:anim calcmode="lin" valueType="num">
                                      <p:cBhvr additive="base">
                                        <p:cTn id="70" dur="500"/>
                                        <p:tgtEl>
                                          <p:spTgt spid="197"/>
                                        </p:tgtEl>
                                        <p:attrNameLst>
                                          <p:attrName>ppt_y</p:attrName>
                                        </p:attrNameLst>
                                      </p:cBhvr>
                                      <p:tavLst>
                                        <p:tav tm="0">
                                          <p:val>
                                            <p:strVal val="ppt_y"/>
                                          </p:val>
                                        </p:tav>
                                        <p:tav tm="100000">
                                          <p:val>
                                            <p:strVal val="1+ppt_h/2"/>
                                          </p:val>
                                        </p:tav>
                                      </p:tavLst>
                                    </p:anim>
                                    <p:set>
                                      <p:cBhvr>
                                        <p:cTn id="71"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38"/>
                    </p:tgtEl>
                  </p:cond>
                </p:stCondLst>
                <p:endSync evt="end" delay="0">
                  <p:rtn val="all"/>
                </p:endSync>
                <p:childTnLst>
                  <p:par>
                    <p:cTn id="73" fill="hold">
                      <p:stCondLst>
                        <p:cond delay="0"/>
                      </p:stCondLst>
                      <p:childTnLst>
                        <p:par>
                          <p:cTn id="74" fill="hold">
                            <p:stCondLst>
                              <p:cond delay="0"/>
                            </p:stCondLst>
                            <p:childTnLst>
                              <p:par>
                                <p:cTn id="75" presetID="21" presetClass="emph" presetSubtype="0" fill="hold" grpId="0" nodeType="clickEffect">
                                  <p:stCondLst>
                                    <p:cond delay="0"/>
                                  </p:stCondLst>
                                  <p:childTnLst>
                                    <p:animClr clrSpc="hsl" dir="cw">
                                      <p:cBhvr override="childStyle">
                                        <p:cTn id="76" dur="500" fill="hold"/>
                                        <p:tgtEl>
                                          <p:spTgt spid="38"/>
                                        </p:tgtEl>
                                        <p:attrNameLst>
                                          <p:attrName>style.color</p:attrName>
                                        </p:attrNameLst>
                                      </p:cBhvr>
                                      <p:by>
                                        <p:hsl h="7200000" s="0" l="0"/>
                                      </p:by>
                                    </p:animClr>
                                    <p:animClr clrSpc="hsl" dir="cw">
                                      <p:cBhvr>
                                        <p:cTn id="77" dur="500" fill="hold"/>
                                        <p:tgtEl>
                                          <p:spTgt spid="38"/>
                                        </p:tgtEl>
                                        <p:attrNameLst>
                                          <p:attrName>fillcolor</p:attrName>
                                        </p:attrNameLst>
                                      </p:cBhvr>
                                      <p:by>
                                        <p:hsl h="7200000" s="0" l="0"/>
                                      </p:by>
                                    </p:animClr>
                                    <p:animClr clrSpc="hsl" dir="cw">
                                      <p:cBhvr>
                                        <p:cTn id="78" dur="500" fill="hold"/>
                                        <p:tgtEl>
                                          <p:spTgt spid="38"/>
                                        </p:tgtEl>
                                        <p:attrNameLst>
                                          <p:attrName>stroke.color</p:attrName>
                                        </p:attrNameLst>
                                      </p:cBhvr>
                                      <p:by>
                                        <p:hsl h="7200000" s="0" l="0"/>
                                      </p:by>
                                    </p:animClr>
                                    <p:set>
                                      <p:cBhvr>
                                        <p:cTn id="79" dur="500" fill="hold"/>
                                        <p:tgtEl>
                                          <p:spTgt spid="38"/>
                                        </p:tgtEl>
                                        <p:attrNameLst>
                                          <p:attrName>fill.type</p:attrName>
                                        </p:attrNameLst>
                                      </p:cBhvr>
                                      <p:to>
                                        <p:strVal val="solid"/>
                                      </p:to>
                                    </p:set>
                                  </p:childTnLst>
                                </p:cTn>
                              </p:par>
                              <p:par>
                                <p:cTn id="80" presetID="42" presetClass="exit" presetSubtype="0" fill="hold" grpId="0" nodeType="withEffect">
                                  <p:stCondLst>
                                    <p:cond delay="0"/>
                                  </p:stCondLst>
                                  <p:childTnLst>
                                    <p:animEffect transition="out" filter="fade">
                                      <p:cBhvr>
                                        <p:cTn id="81" dur="1000"/>
                                        <p:tgtEl>
                                          <p:spTgt spid="198"/>
                                        </p:tgtEl>
                                      </p:cBhvr>
                                    </p:animEffect>
                                    <p:anim calcmode="lin" valueType="num">
                                      <p:cBhvr>
                                        <p:cTn id="82" dur="1000"/>
                                        <p:tgtEl>
                                          <p:spTgt spid="198"/>
                                        </p:tgtEl>
                                        <p:attrNameLst>
                                          <p:attrName>ppt_x</p:attrName>
                                        </p:attrNameLst>
                                      </p:cBhvr>
                                      <p:tavLst>
                                        <p:tav tm="0">
                                          <p:val>
                                            <p:strVal val="ppt_x"/>
                                          </p:val>
                                        </p:tav>
                                        <p:tav tm="100000">
                                          <p:val>
                                            <p:strVal val="ppt_x"/>
                                          </p:val>
                                        </p:tav>
                                      </p:tavLst>
                                    </p:anim>
                                    <p:anim calcmode="lin" valueType="num">
                                      <p:cBhvr>
                                        <p:cTn id="83" dur="1000"/>
                                        <p:tgtEl>
                                          <p:spTgt spid="198"/>
                                        </p:tgtEl>
                                        <p:attrNameLst>
                                          <p:attrName>ppt_y</p:attrName>
                                        </p:attrNameLst>
                                      </p:cBhvr>
                                      <p:tavLst>
                                        <p:tav tm="0">
                                          <p:val>
                                            <p:strVal val="ppt_y"/>
                                          </p:val>
                                        </p:tav>
                                        <p:tav tm="100000">
                                          <p:val>
                                            <p:strVal val="ppt_y+.1"/>
                                          </p:val>
                                        </p:tav>
                                      </p:tavLst>
                                    </p:anim>
                                    <p:set>
                                      <p:cBhvr>
                                        <p:cTn id="84"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5" restart="whenNotActive" fill="hold" evtFilter="cancelBubble" nodeType="interactiveSeq">
                <p:stCondLst>
                  <p:cond evt="onClick" delay="0">
                    <p:tgtEl>
                      <p:spTgt spid="39"/>
                    </p:tgtEl>
                  </p:cond>
                </p:stCondLst>
                <p:endSync evt="end" delay="0">
                  <p:rtn val="all"/>
                </p:endSync>
                <p:childTnLst>
                  <p:par>
                    <p:cTn id="86" fill="hold">
                      <p:stCondLst>
                        <p:cond delay="0"/>
                      </p:stCondLst>
                      <p:childTnLst>
                        <p:par>
                          <p:cTn id="87" fill="hold">
                            <p:stCondLst>
                              <p:cond delay="0"/>
                            </p:stCondLst>
                            <p:childTnLst>
                              <p:par>
                                <p:cTn id="88" presetID="21" presetClass="emph" presetSubtype="0" fill="hold" grpId="0" nodeType="clickEffect">
                                  <p:stCondLst>
                                    <p:cond delay="0"/>
                                  </p:stCondLst>
                                  <p:childTnLst>
                                    <p:animClr clrSpc="hsl" dir="cw">
                                      <p:cBhvr override="childStyle">
                                        <p:cTn id="89" dur="500" fill="hold"/>
                                        <p:tgtEl>
                                          <p:spTgt spid="39"/>
                                        </p:tgtEl>
                                        <p:attrNameLst>
                                          <p:attrName>style.color</p:attrName>
                                        </p:attrNameLst>
                                      </p:cBhvr>
                                      <p:by>
                                        <p:hsl h="7200000" s="0" l="0"/>
                                      </p:by>
                                    </p:animClr>
                                    <p:animClr clrSpc="hsl" dir="cw">
                                      <p:cBhvr>
                                        <p:cTn id="90" dur="500" fill="hold"/>
                                        <p:tgtEl>
                                          <p:spTgt spid="39"/>
                                        </p:tgtEl>
                                        <p:attrNameLst>
                                          <p:attrName>fillcolor</p:attrName>
                                        </p:attrNameLst>
                                      </p:cBhvr>
                                      <p:by>
                                        <p:hsl h="7200000" s="0" l="0"/>
                                      </p:by>
                                    </p:animClr>
                                    <p:animClr clrSpc="hsl" dir="cw">
                                      <p:cBhvr>
                                        <p:cTn id="91" dur="500" fill="hold"/>
                                        <p:tgtEl>
                                          <p:spTgt spid="39"/>
                                        </p:tgtEl>
                                        <p:attrNameLst>
                                          <p:attrName>stroke.color</p:attrName>
                                        </p:attrNameLst>
                                      </p:cBhvr>
                                      <p:by>
                                        <p:hsl h="7200000" s="0" l="0"/>
                                      </p:by>
                                    </p:animClr>
                                    <p:set>
                                      <p:cBhvr>
                                        <p:cTn id="92" dur="500" fill="hold"/>
                                        <p:tgtEl>
                                          <p:spTgt spid="39"/>
                                        </p:tgtEl>
                                        <p:attrNameLst>
                                          <p:attrName>fill.type</p:attrName>
                                        </p:attrNameLst>
                                      </p:cBhvr>
                                      <p:to>
                                        <p:strVal val="solid"/>
                                      </p:to>
                                    </p:set>
                                  </p:childTnLst>
                                </p:cTn>
                              </p:par>
                              <p:par>
                                <p:cTn id="93" presetID="42" presetClass="exit" presetSubtype="0" fill="hold" grpId="0" nodeType="withEffect">
                                  <p:stCondLst>
                                    <p:cond delay="0"/>
                                  </p:stCondLst>
                                  <p:childTnLst>
                                    <p:animEffect transition="out" filter="fade">
                                      <p:cBhvr>
                                        <p:cTn id="94" dur="1000"/>
                                        <p:tgtEl>
                                          <p:spTgt spid="207"/>
                                        </p:tgtEl>
                                      </p:cBhvr>
                                    </p:animEffect>
                                    <p:anim calcmode="lin" valueType="num">
                                      <p:cBhvr>
                                        <p:cTn id="95" dur="1000"/>
                                        <p:tgtEl>
                                          <p:spTgt spid="207"/>
                                        </p:tgtEl>
                                        <p:attrNameLst>
                                          <p:attrName>ppt_x</p:attrName>
                                        </p:attrNameLst>
                                      </p:cBhvr>
                                      <p:tavLst>
                                        <p:tav tm="0">
                                          <p:val>
                                            <p:strVal val="ppt_x"/>
                                          </p:val>
                                        </p:tav>
                                        <p:tav tm="100000">
                                          <p:val>
                                            <p:strVal val="ppt_x"/>
                                          </p:val>
                                        </p:tav>
                                      </p:tavLst>
                                    </p:anim>
                                    <p:anim calcmode="lin" valueType="num">
                                      <p:cBhvr>
                                        <p:cTn id="96" dur="1000"/>
                                        <p:tgtEl>
                                          <p:spTgt spid="207"/>
                                        </p:tgtEl>
                                        <p:attrNameLst>
                                          <p:attrName>ppt_y</p:attrName>
                                        </p:attrNameLst>
                                      </p:cBhvr>
                                      <p:tavLst>
                                        <p:tav tm="0">
                                          <p:val>
                                            <p:strVal val="ppt_y"/>
                                          </p:val>
                                        </p:tav>
                                        <p:tav tm="100000">
                                          <p:val>
                                            <p:strVal val="ppt_y+.1"/>
                                          </p:val>
                                        </p:tav>
                                      </p:tavLst>
                                    </p:anim>
                                    <p:set>
                                      <p:cBhvr>
                                        <p:cTn id="97" dur="1" fill="hold">
                                          <p:stCondLst>
                                            <p:cond delay="9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8" restart="whenNotActive" fill="hold" evtFilter="cancelBubble" nodeType="interactiveSeq">
                <p:stCondLst>
                  <p:cond evt="onClick" delay="0">
                    <p:tgtEl>
                      <p:spTgt spid="40"/>
                    </p:tgtEl>
                  </p:cond>
                </p:stCondLst>
                <p:endSync evt="end" delay="0">
                  <p:rtn val="all"/>
                </p:endSync>
                <p:childTnLst>
                  <p:par>
                    <p:cTn id="99" fill="hold">
                      <p:stCondLst>
                        <p:cond delay="0"/>
                      </p:stCondLst>
                      <p:childTnLst>
                        <p:par>
                          <p:cTn id="100" fill="hold">
                            <p:stCondLst>
                              <p:cond delay="0"/>
                            </p:stCondLst>
                            <p:childTnLst>
                              <p:par>
                                <p:cTn id="101" presetID="21" presetClass="emph" presetSubtype="0" fill="hold" grpId="0" nodeType="clickEffect">
                                  <p:stCondLst>
                                    <p:cond delay="0"/>
                                  </p:stCondLst>
                                  <p:childTnLst>
                                    <p:animClr clrSpc="hsl" dir="cw">
                                      <p:cBhvr override="childStyle">
                                        <p:cTn id="102" dur="500" fill="hold"/>
                                        <p:tgtEl>
                                          <p:spTgt spid="40"/>
                                        </p:tgtEl>
                                        <p:attrNameLst>
                                          <p:attrName>style.color</p:attrName>
                                        </p:attrNameLst>
                                      </p:cBhvr>
                                      <p:by>
                                        <p:hsl h="7200000" s="0" l="0"/>
                                      </p:by>
                                    </p:animClr>
                                    <p:animClr clrSpc="hsl" dir="cw">
                                      <p:cBhvr>
                                        <p:cTn id="103" dur="500" fill="hold"/>
                                        <p:tgtEl>
                                          <p:spTgt spid="40"/>
                                        </p:tgtEl>
                                        <p:attrNameLst>
                                          <p:attrName>fillcolor</p:attrName>
                                        </p:attrNameLst>
                                      </p:cBhvr>
                                      <p:by>
                                        <p:hsl h="7200000" s="0" l="0"/>
                                      </p:by>
                                    </p:animClr>
                                    <p:animClr clrSpc="hsl" dir="cw">
                                      <p:cBhvr>
                                        <p:cTn id="104" dur="500" fill="hold"/>
                                        <p:tgtEl>
                                          <p:spTgt spid="40"/>
                                        </p:tgtEl>
                                        <p:attrNameLst>
                                          <p:attrName>stroke.color</p:attrName>
                                        </p:attrNameLst>
                                      </p:cBhvr>
                                      <p:by>
                                        <p:hsl h="7200000" s="0" l="0"/>
                                      </p:by>
                                    </p:animClr>
                                    <p:set>
                                      <p:cBhvr>
                                        <p:cTn id="105" dur="500" fill="hold"/>
                                        <p:tgtEl>
                                          <p:spTgt spid="40"/>
                                        </p:tgtEl>
                                        <p:attrNameLst>
                                          <p:attrName>fill.type</p:attrName>
                                        </p:attrNameLst>
                                      </p:cBhvr>
                                      <p:to>
                                        <p:strVal val="solid"/>
                                      </p:to>
                                    </p:set>
                                  </p:childTnLst>
                                </p:cTn>
                              </p:par>
                              <p:par>
                                <p:cTn id="106" presetID="42" presetClass="exit" presetSubtype="0" fill="hold" grpId="0" nodeType="withEffect">
                                  <p:stCondLst>
                                    <p:cond delay="0"/>
                                  </p:stCondLst>
                                  <p:childTnLst>
                                    <p:animEffect transition="out" filter="fade">
                                      <p:cBhvr>
                                        <p:cTn id="107" dur="1000"/>
                                        <p:tgtEl>
                                          <p:spTgt spid="208"/>
                                        </p:tgtEl>
                                      </p:cBhvr>
                                    </p:animEffect>
                                    <p:anim calcmode="lin" valueType="num">
                                      <p:cBhvr>
                                        <p:cTn id="108" dur="1000"/>
                                        <p:tgtEl>
                                          <p:spTgt spid="208"/>
                                        </p:tgtEl>
                                        <p:attrNameLst>
                                          <p:attrName>ppt_x</p:attrName>
                                        </p:attrNameLst>
                                      </p:cBhvr>
                                      <p:tavLst>
                                        <p:tav tm="0">
                                          <p:val>
                                            <p:strVal val="ppt_x"/>
                                          </p:val>
                                        </p:tav>
                                        <p:tav tm="100000">
                                          <p:val>
                                            <p:strVal val="ppt_x"/>
                                          </p:val>
                                        </p:tav>
                                      </p:tavLst>
                                    </p:anim>
                                    <p:anim calcmode="lin" valueType="num">
                                      <p:cBhvr>
                                        <p:cTn id="109" dur="1000"/>
                                        <p:tgtEl>
                                          <p:spTgt spid="208"/>
                                        </p:tgtEl>
                                        <p:attrNameLst>
                                          <p:attrName>ppt_y</p:attrName>
                                        </p:attrNameLst>
                                      </p:cBhvr>
                                      <p:tavLst>
                                        <p:tav tm="0">
                                          <p:val>
                                            <p:strVal val="ppt_y"/>
                                          </p:val>
                                        </p:tav>
                                        <p:tav tm="100000">
                                          <p:val>
                                            <p:strVal val="ppt_y+.1"/>
                                          </p:val>
                                        </p:tav>
                                      </p:tavLst>
                                    </p:anim>
                                    <p:set>
                                      <p:cBhvr>
                                        <p:cTn id="110" dur="1" fill="hold">
                                          <p:stCondLst>
                                            <p:cond delay="9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11" restart="whenNotActive" fill="hold" evtFilter="cancelBubble" nodeType="interactiveSeq">
                <p:stCondLst>
                  <p:cond evt="onClick" delay="0">
                    <p:tgtEl>
                      <p:spTgt spid="41"/>
                    </p:tgtEl>
                  </p:cond>
                </p:stCondLst>
                <p:endSync evt="end" delay="0">
                  <p:rtn val="all"/>
                </p:endSync>
                <p:childTnLst>
                  <p:par>
                    <p:cTn id="112" fill="hold">
                      <p:stCondLst>
                        <p:cond delay="0"/>
                      </p:stCondLst>
                      <p:childTnLst>
                        <p:par>
                          <p:cTn id="113" fill="hold">
                            <p:stCondLst>
                              <p:cond delay="0"/>
                            </p:stCondLst>
                            <p:childTnLst>
                              <p:par>
                                <p:cTn id="114" presetID="21" presetClass="emph" presetSubtype="0" fill="hold" grpId="0" nodeType="clickEffect">
                                  <p:stCondLst>
                                    <p:cond delay="0"/>
                                  </p:stCondLst>
                                  <p:childTnLst>
                                    <p:animClr clrSpc="hsl" dir="cw">
                                      <p:cBhvr override="childStyle">
                                        <p:cTn id="115" dur="500" fill="hold"/>
                                        <p:tgtEl>
                                          <p:spTgt spid="41"/>
                                        </p:tgtEl>
                                        <p:attrNameLst>
                                          <p:attrName>style.color</p:attrName>
                                        </p:attrNameLst>
                                      </p:cBhvr>
                                      <p:by>
                                        <p:hsl h="7200000" s="0" l="0"/>
                                      </p:by>
                                    </p:animClr>
                                    <p:animClr clrSpc="hsl" dir="cw">
                                      <p:cBhvr>
                                        <p:cTn id="116" dur="500" fill="hold"/>
                                        <p:tgtEl>
                                          <p:spTgt spid="41"/>
                                        </p:tgtEl>
                                        <p:attrNameLst>
                                          <p:attrName>fillcolor</p:attrName>
                                        </p:attrNameLst>
                                      </p:cBhvr>
                                      <p:by>
                                        <p:hsl h="7200000" s="0" l="0"/>
                                      </p:by>
                                    </p:animClr>
                                    <p:animClr clrSpc="hsl" dir="cw">
                                      <p:cBhvr>
                                        <p:cTn id="117" dur="500" fill="hold"/>
                                        <p:tgtEl>
                                          <p:spTgt spid="41"/>
                                        </p:tgtEl>
                                        <p:attrNameLst>
                                          <p:attrName>stroke.color</p:attrName>
                                        </p:attrNameLst>
                                      </p:cBhvr>
                                      <p:by>
                                        <p:hsl h="7200000" s="0" l="0"/>
                                      </p:by>
                                    </p:animClr>
                                    <p:set>
                                      <p:cBhvr>
                                        <p:cTn id="118" dur="500" fill="hold"/>
                                        <p:tgtEl>
                                          <p:spTgt spid="41"/>
                                        </p:tgtEl>
                                        <p:attrNameLst>
                                          <p:attrName>fill.type</p:attrName>
                                        </p:attrNameLst>
                                      </p:cBhvr>
                                      <p:to>
                                        <p:strVal val="solid"/>
                                      </p:to>
                                    </p:set>
                                  </p:childTnLst>
                                </p:cTn>
                              </p:par>
                              <p:par>
                                <p:cTn id="119" presetID="42" presetClass="exit" presetSubtype="0" fill="hold" grpId="0" nodeType="withEffect">
                                  <p:stCondLst>
                                    <p:cond delay="0"/>
                                  </p:stCondLst>
                                  <p:childTnLst>
                                    <p:animEffect transition="out" filter="fade">
                                      <p:cBhvr>
                                        <p:cTn id="120" dur="1000"/>
                                        <p:tgtEl>
                                          <p:spTgt spid="209"/>
                                        </p:tgtEl>
                                      </p:cBhvr>
                                    </p:animEffect>
                                    <p:anim calcmode="lin" valueType="num">
                                      <p:cBhvr>
                                        <p:cTn id="121" dur="1000"/>
                                        <p:tgtEl>
                                          <p:spTgt spid="209"/>
                                        </p:tgtEl>
                                        <p:attrNameLst>
                                          <p:attrName>ppt_x</p:attrName>
                                        </p:attrNameLst>
                                      </p:cBhvr>
                                      <p:tavLst>
                                        <p:tav tm="0">
                                          <p:val>
                                            <p:strVal val="ppt_x"/>
                                          </p:val>
                                        </p:tav>
                                        <p:tav tm="100000">
                                          <p:val>
                                            <p:strVal val="ppt_x"/>
                                          </p:val>
                                        </p:tav>
                                      </p:tavLst>
                                    </p:anim>
                                    <p:anim calcmode="lin" valueType="num">
                                      <p:cBhvr>
                                        <p:cTn id="122" dur="1000"/>
                                        <p:tgtEl>
                                          <p:spTgt spid="209"/>
                                        </p:tgtEl>
                                        <p:attrNameLst>
                                          <p:attrName>ppt_y</p:attrName>
                                        </p:attrNameLst>
                                      </p:cBhvr>
                                      <p:tavLst>
                                        <p:tav tm="0">
                                          <p:val>
                                            <p:strVal val="ppt_y"/>
                                          </p:val>
                                        </p:tav>
                                        <p:tav tm="100000">
                                          <p:val>
                                            <p:strVal val="ppt_y+.1"/>
                                          </p:val>
                                        </p:tav>
                                      </p:tavLst>
                                    </p:anim>
                                    <p:set>
                                      <p:cBhvr>
                                        <p:cTn id="123" dur="1" fill="hold">
                                          <p:stCondLst>
                                            <p:cond delay="9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24" restart="whenNotActive" fill="hold" evtFilter="cancelBubble" nodeType="interactiveSeq">
                <p:stCondLst>
                  <p:cond evt="onClick" delay="0">
                    <p:tgtEl>
                      <p:spTgt spid="42"/>
                    </p:tgtEl>
                  </p:cond>
                </p:stCondLst>
                <p:endSync evt="end" delay="0">
                  <p:rtn val="all"/>
                </p:endSync>
                <p:childTnLst>
                  <p:par>
                    <p:cTn id="125" fill="hold">
                      <p:stCondLst>
                        <p:cond delay="0"/>
                      </p:stCondLst>
                      <p:childTnLst>
                        <p:par>
                          <p:cTn id="126" fill="hold">
                            <p:stCondLst>
                              <p:cond delay="0"/>
                            </p:stCondLst>
                            <p:childTnLst>
                              <p:par>
                                <p:cTn id="127" presetID="21" presetClass="emph" presetSubtype="0" fill="hold" grpId="0" nodeType="clickEffect">
                                  <p:stCondLst>
                                    <p:cond delay="0"/>
                                  </p:stCondLst>
                                  <p:childTnLst>
                                    <p:animClr clrSpc="hsl" dir="cw">
                                      <p:cBhvr override="childStyle">
                                        <p:cTn id="128" dur="500" fill="hold"/>
                                        <p:tgtEl>
                                          <p:spTgt spid="42"/>
                                        </p:tgtEl>
                                        <p:attrNameLst>
                                          <p:attrName>style.color</p:attrName>
                                        </p:attrNameLst>
                                      </p:cBhvr>
                                      <p:by>
                                        <p:hsl h="7200000" s="0" l="0"/>
                                      </p:by>
                                    </p:animClr>
                                    <p:animClr clrSpc="hsl" dir="cw">
                                      <p:cBhvr>
                                        <p:cTn id="129" dur="500" fill="hold"/>
                                        <p:tgtEl>
                                          <p:spTgt spid="42"/>
                                        </p:tgtEl>
                                        <p:attrNameLst>
                                          <p:attrName>fillcolor</p:attrName>
                                        </p:attrNameLst>
                                      </p:cBhvr>
                                      <p:by>
                                        <p:hsl h="7200000" s="0" l="0"/>
                                      </p:by>
                                    </p:animClr>
                                    <p:animClr clrSpc="hsl" dir="cw">
                                      <p:cBhvr>
                                        <p:cTn id="130" dur="500" fill="hold"/>
                                        <p:tgtEl>
                                          <p:spTgt spid="42"/>
                                        </p:tgtEl>
                                        <p:attrNameLst>
                                          <p:attrName>stroke.color</p:attrName>
                                        </p:attrNameLst>
                                      </p:cBhvr>
                                      <p:by>
                                        <p:hsl h="7200000" s="0" l="0"/>
                                      </p:by>
                                    </p:animClr>
                                    <p:set>
                                      <p:cBhvr>
                                        <p:cTn id="131" dur="500" fill="hold"/>
                                        <p:tgtEl>
                                          <p:spTgt spid="42"/>
                                        </p:tgtEl>
                                        <p:attrNameLst>
                                          <p:attrName>fill.type</p:attrName>
                                        </p:attrNameLst>
                                      </p:cBhvr>
                                      <p:to>
                                        <p:strVal val="solid"/>
                                      </p:to>
                                    </p:set>
                                  </p:childTnLst>
                                </p:cTn>
                              </p:par>
                              <p:par>
                                <p:cTn id="132" presetID="42" presetClass="exit" presetSubtype="0" fill="hold" grpId="0" nodeType="withEffect">
                                  <p:stCondLst>
                                    <p:cond delay="0"/>
                                  </p:stCondLst>
                                  <p:childTnLst>
                                    <p:animEffect transition="out" filter="fade">
                                      <p:cBhvr>
                                        <p:cTn id="133" dur="1000"/>
                                        <p:tgtEl>
                                          <p:spTgt spid="210"/>
                                        </p:tgtEl>
                                      </p:cBhvr>
                                    </p:animEffect>
                                    <p:anim calcmode="lin" valueType="num">
                                      <p:cBhvr>
                                        <p:cTn id="134" dur="1000"/>
                                        <p:tgtEl>
                                          <p:spTgt spid="210"/>
                                        </p:tgtEl>
                                        <p:attrNameLst>
                                          <p:attrName>ppt_x</p:attrName>
                                        </p:attrNameLst>
                                      </p:cBhvr>
                                      <p:tavLst>
                                        <p:tav tm="0">
                                          <p:val>
                                            <p:strVal val="ppt_x"/>
                                          </p:val>
                                        </p:tav>
                                        <p:tav tm="100000">
                                          <p:val>
                                            <p:strVal val="ppt_x"/>
                                          </p:val>
                                        </p:tav>
                                      </p:tavLst>
                                    </p:anim>
                                    <p:anim calcmode="lin" valueType="num">
                                      <p:cBhvr>
                                        <p:cTn id="135" dur="1000"/>
                                        <p:tgtEl>
                                          <p:spTgt spid="210"/>
                                        </p:tgtEl>
                                        <p:attrNameLst>
                                          <p:attrName>ppt_y</p:attrName>
                                        </p:attrNameLst>
                                      </p:cBhvr>
                                      <p:tavLst>
                                        <p:tav tm="0">
                                          <p:val>
                                            <p:strVal val="ppt_y"/>
                                          </p:val>
                                        </p:tav>
                                        <p:tav tm="100000">
                                          <p:val>
                                            <p:strVal val="ppt_y+.1"/>
                                          </p:val>
                                        </p:tav>
                                      </p:tavLst>
                                    </p:anim>
                                    <p:set>
                                      <p:cBhvr>
                                        <p:cTn id="136" dur="1" fill="hold">
                                          <p:stCondLst>
                                            <p:cond delay="9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7" restart="whenNotActive" fill="hold" evtFilter="cancelBubble" nodeType="interactiveSeq">
                <p:stCondLst>
                  <p:cond evt="onClick" delay="0">
                    <p:tgtEl>
                      <p:spTgt spid="43"/>
                    </p:tgtEl>
                  </p:cond>
                </p:stCondLst>
                <p:endSync evt="end" delay="0">
                  <p:rtn val="all"/>
                </p:endSync>
                <p:childTnLst>
                  <p:par>
                    <p:cTn id="138" fill="hold">
                      <p:stCondLst>
                        <p:cond delay="0"/>
                      </p:stCondLst>
                      <p:childTnLst>
                        <p:par>
                          <p:cTn id="139" fill="hold">
                            <p:stCondLst>
                              <p:cond delay="0"/>
                            </p:stCondLst>
                            <p:childTnLst>
                              <p:par>
                                <p:cTn id="140" presetID="21" presetClass="emph" presetSubtype="0" fill="hold" grpId="0" nodeType="clickEffect">
                                  <p:stCondLst>
                                    <p:cond delay="0"/>
                                  </p:stCondLst>
                                  <p:childTnLst>
                                    <p:animClr clrSpc="hsl" dir="cw">
                                      <p:cBhvr override="childStyle">
                                        <p:cTn id="141" dur="500" fill="hold"/>
                                        <p:tgtEl>
                                          <p:spTgt spid="43"/>
                                        </p:tgtEl>
                                        <p:attrNameLst>
                                          <p:attrName>style.color</p:attrName>
                                        </p:attrNameLst>
                                      </p:cBhvr>
                                      <p:by>
                                        <p:hsl h="7200000" s="0" l="0"/>
                                      </p:by>
                                    </p:animClr>
                                    <p:animClr clrSpc="hsl" dir="cw">
                                      <p:cBhvr>
                                        <p:cTn id="142" dur="500" fill="hold"/>
                                        <p:tgtEl>
                                          <p:spTgt spid="43"/>
                                        </p:tgtEl>
                                        <p:attrNameLst>
                                          <p:attrName>fillcolor</p:attrName>
                                        </p:attrNameLst>
                                      </p:cBhvr>
                                      <p:by>
                                        <p:hsl h="7200000" s="0" l="0"/>
                                      </p:by>
                                    </p:animClr>
                                    <p:animClr clrSpc="hsl" dir="cw">
                                      <p:cBhvr>
                                        <p:cTn id="143" dur="500" fill="hold"/>
                                        <p:tgtEl>
                                          <p:spTgt spid="43"/>
                                        </p:tgtEl>
                                        <p:attrNameLst>
                                          <p:attrName>stroke.color</p:attrName>
                                        </p:attrNameLst>
                                      </p:cBhvr>
                                      <p:by>
                                        <p:hsl h="7200000" s="0" l="0"/>
                                      </p:by>
                                    </p:animClr>
                                    <p:set>
                                      <p:cBhvr>
                                        <p:cTn id="144" dur="500" fill="hold"/>
                                        <p:tgtEl>
                                          <p:spTgt spid="43"/>
                                        </p:tgtEl>
                                        <p:attrNameLst>
                                          <p:attrName>fill.type</p:attrName>
                                        </p:attrNameLst>
                                      </p:cBhvr>
                                      <p:to>
                                        <p:strVal val="solid"/>
                                      </p:to>
                                    </p:set>
                                  </p:childTnLst>
                                </p:cTn>
                              </p:par>
                              <p:par>
                                <p:cTn id="145" presetID="42" presetClass="exit" presetSubtype="0" fill="hold" grpId="0" nodeType="withEffect">
                                  <p:stCondLst>
                                    <p:cond delay="0"/>
                                  </p:stCondLst>
                                  <p:childTnLst>
                                    <p:animEffect transition="out" filter="fade">
                                      <p:cBhvr>
                                        <p:cTn id="146" dur="1000"/>
                                        <p:tgtEl>
                                          <p:spTgt spid="211"/>
                                        </p:tgtEl>
                                      </p:cBhvr>
                                    </p:animEffect>
                                    <p:anim calcmode="lin" valueType="num">
                                      <p:cBhvr>
                                        <p:cTn id="147" dur="1000"/>
                                        <p:tgtEl>
                                          <p:spTgt spid="211"/>
                                        </p:tgtEl>
                                        <p:attrNameLst>
                                          <p:attrName>ppt_x</p:attrName>
                                        </p:attrNameLst>
                                      </p:cBhvr>
                                      <p:tavLst>
                                        <p:tav tm="0">
                                          <p:val>
                                            <p:strVal val="ppt_x"/>
                                          </p:val>
                                        </p:tav>
                                        <p:tav tm="100000">
                                          <p:val>
                                            <p:strVal val="ppt_x"/>
                                          </p:val>
                                        </p:tav>
                                      </p:tavLst>
                                    </p:anim>
                                    <p:anim calcmode="lin" valueType="num">
                                      <p:cBhvr>
                                        <p:cTn id="148" dur="1000"/>
                                        <p:tgtEl>
                                          <p:spTgt spid="211"/>
                                        </p:tgtEl>
                                        <p:attrNameLst>
                                          <p:attrName>ppt_y</p:attrName>
                                        </p:attrNameLst>
                                      </p:cBhvr>
                                      <p:tavLst>
                                        <p:tav tm="0">
                                          <p:val>
                                            <p:strVal val="ppt_y"/>
                                          </p:val>
                                        </p:tav>
                                        <p:tav tm="100000">
                                          <p:val>
                                            <p:strVal val="ppt_y+.1"/>
                                          </p:val>
                                        </p:tav>
                                      </p:tavLst>
                                    </p:anim>
                                    <p:set>
                                      <p:cBhvr>
                                        <p:cTn id="149" dur="1" fill="hold">
                                          <p:stCondLst>
                                            <p:cond delay="999"/>
                                          </p:stCondLst>
                                        </p:cTn>
                                        <p:tgtEl>
                                          <p:spTgt spid="211"/>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50" restart="whenNotActive" fill="hold" evtFilter="cancelBubble" nodeType="interactiveSeq">
                <p:stCondLst>
                  <p:cond evt="onClick" delay="0">
                    <p:tgtEl>
                      <p:spTgt spid="4"/>
                    </p:tgtEl>
                  </p:cond>
                </p:stCondLst>
                <p:endSync evt="end" delay="0">
                  <p:rtn val="all"/>
                </p:endSync>
                <p:childTnLst>
                  <p:par>
                    <p:cTn id="151" fill="hold">
                      <p:stCondLst>
                        <p:cond delay="0"/>
                      </p:stCondLst>
                      <p:childTnLst>
                        <p:par>
                          <p:cTn id="152" fill="hold">
                            <p:stCondLst>
                              <p:cond delay="0"/>
                            </p:stCondLst>
                            <p:childTnLst>
                              <p:par>
                                <p:cTn id="153" presetID="31" presetClass="exit" presetSubtype="0" fill="hold" nodeType="clickEffect">
                                  <p:stCondLst>
                                    <p:cond delay="0"/>
                                  </p:stCondLst>
                                  <p:childTnLst>
                                    <p:anim calcmode="lin" valueType="num">
                                      <p:cBhvr>
                                        <p:cTn id="154" dur="1000"/>
                                        <p:tgtEl>
                                          <p:spTgt spid="6"/>
                                        </p:tgtEl>
                                        <p:attrNameLst>
                                          <p:attrName>ppt_w</p:attrName>
                                        </p:attrNameLst>
                                      </p:cBhvr>
                                      <p:tavLst>
                                        <p:tav tm="0">
                                          <p:val>
                                            <p:strVal val="ppt_w"/>
                                          </p:val>
                                        </p:tav>
                                        <p:tav tm="100000">
                                          <p:val>
                                            <p:fltVal val="0"/>
                                          </p:val>
                                        </p:tav>
                                      </p:tavLst>
                                    </p:anim>
                                    <p:anim calcmode="lin" valueType="num">
                                      <p:cBhvr>
                                        <p:cTn id="155" dur="1000"/>
                                        <p:tgtEl>
                                          <p:spTgt spid="6"/>
                                        </p:tgtEl>
                                        <p:attrNameLst>
                                          <p:attrName>ppt_h</p:attrName>
                                        </p:attrNameLst>
                                      </p:cBhvr>
                                      <p:tavLst>
                                        <p:tav tm="0">
                                          <p:val>
                                            <p:strVal val="ppt_h"/>
                                          </p:val>
                                        </p:tav>
                                        <p:tav tm="100000">
                                          <p:val>
                                            <p:fltVal val="0"/>
                                          </p:val>
                                        </p:tav>
                                      </p:tavLst>
                                    </p:anim>
                                    <p:anim calcmode="lin" valueType="num">
                                      <p:cBhvr>
                                        <p:cTn id="156" dur="1000"/>
                                        <p:tgtEl>
                                          <p:spTgt spid="6"/>
                                        </p:tgtEl>
                                        <p:attrNameLst>
                                          <p:attrName>style.rotation</p:attrName>
                                        </p:attrNameLst>
                                      </p:cBhvr>
                                      <p:tavLst>
                                        <p:tav tm="0">
                                          <p:val>
                                            <p:fltVal val="0"/>
                                          </p:val>
                                        </p:tav>
                                        <p:tav tm="100000">
                                          <p:val>
                                            <p:fltVal val="90"/>
                                          </p:val>
                                        </p:tav>
                                      </p:tavLst>
                                    </p:anim>
                                    <p:animEffect transition="out" filter="fade">
                                      <p:cBhvr>
                                        <p:cTn id="157" dur="1000"/>
                                        <p:tgtEl>
                                          <p:spTgt spid="6"/>
                                        </p:tgtEl>
                                      </p:cBhvr>
                                    </p:animEffect>
                                    <p:set>
                                      <p:cBhvr>
                                        <p:cTn id="15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35" grpId="0" animBg="1"/>
      <p:bldP spid="37" grpId="0" animBg="1"/>
      <p:bldP spid="38" grpId="0" animBg="1"/>
      <p:bldP spid="39" grpId="0" animBg="1"/>
      <p:bldP spid="40" grpId="0" animBg="1"/>
      <p:bldP spid="41" grpId="0" animBg="1"/>
      <p:bldP spid="42" grpId="0" animBg="1"/>
      <p:bldP spid="43" grpId="0" animBg="1"/>
      <p:bldP spid="194" grpId="0" animBg="1"/>
      <p:bldP spid="195" grpId="0" animBg="1"/>
      <p:bldP spid="196" grpId="0" animBg="1"/>
      <p:bldP spid="197" grpId="0" animBg="1"/>
      <p:bldP spid="198" grpId="0" animBg="1"/>
      <p:bldP spid="207" grpId="0" animBg="1"/>
      <p:bldP spid="208" grpId="0" animBg="1"/>
      <p:bldP spid="209" grpId="0" animBg="1"/>
      <p:bldP spid="210" grpId="0" animBg="1"/>
      <p:bldP spid="2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Câu 1:</a:t>
            </a:r>
            <a:endParaRPr lang="vi-VN" sz="2000" dirty="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Oxit </a:t>
            </a:r>
            <a:r>
              <a:rPr lang="vi-VN" sz="2000" dirty="0">
                <a:solidFill>
                  <a:srgbClr val="002060"/>
                </a:solidFill>
                <a:latin typeface="#9Slide03 Arima Madurai Black" panose="00000A00000000000000" pitchFamily="2" charset="0"/>
                <a:cs typeface="#9Slide03 Arima Madurai Black" panose="00000A00000000000000" pitchFamily="2" charset="0"/>
              </a:rPr>
              <a:t>axit là những oxit tác dụng được với </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r>
              <a:rPr lang="vi-VN" sz="2000" dirty="0">
                <a:latin typeface="#9Slide03 Arima Madurai Black" panose="00000A00000000000000" pitchFamily="2" charset="0"/>
                <a:cs typeface="#9Slide03 Arima Madurai Black" panose="00000A00000000000000" pitchFamily="2" charset="0"/>
              </a:rPr>
              <a:t/>
            </a:r>
            <a:br>
              <a:rPr lang="vi-VN" sz="2000" dirty="0">
                <a:latin typeface="#9Slide03 Arima Madurai Black" panose="00000A00000000000000" pitchFamily="2" charset="0"/>
                <a:cs typeface="#9Slide03 Arima Madurai Black" panose="00000A00000000000000" pitchFamily="2" charset="0"/>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Dung dịch bazơ tạo thành muối</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smtClean="0">
                <a:solidFill>
                  <a:schemeClr val="accent4"/>
                </a:solidFill>
                <a:latin typeface="#9Slide03 Arima Madurai Black" panose="00000A00000000000000" pitchFamily="2" charset="0"/>
                <a:cs typeface="#9Slide03 Arima Madurai Black" panose="00000A00000000000000" pitchFamily="2" charset="0"/>
              </a:rPr>
              <a:t>Axit </a:t>
            </a:r>
            <a:r>
              <a:rPr lang="vi-VN" sz="1800" dirty="0">
                <a:solidFill>
                  <a:schemeClr val="accent4"/>
                </a:solidFill>
                <a:latin typeface="#9Slide03 Arima Madurai Black" panose="00000A00000000000000" pitchFamily="2" charset="0"/>
                <a:cs typeface="#9Slide03 Arima Madurai Black" panose="00000A00000000000000" pitchFamily="2" charset="0"/>
              </a:rPr>
              <a:t>tạo thành muối</a:t>
            </a: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Dung dịch muối</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E329A5"/>
                </a:solidFill>
                <a:latin typeface="#9Slide03 Arima Madurai Black" panose="00000A00000000000000" pitchFamily="2" charset="0"/>
                <a:cs typeface="#9Slide03 Arima Madurai Black" panose="00000A00000000000000" pitchFamily="2" charset="0"/>
              </a:rPr>
              <a:t>Nước tạo thành dung dịch bazơ</a:t>
            </a: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787130"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12771"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638413"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064054"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489696"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15337"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340978"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766619"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192261"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17905"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026"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01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5"/>
                                        </p:tgtEl>
                                        <p:attrNameLst>
                                          <p:attrName>style.color</p:attrName>
                                        </p:attrNameLst>
                                      </p:cBhvr>
                                      <p:by>
                                        <p:hsl h="0" s="-12549" l="-25098"/>
                                      </p:by>
                                    </p:animClr>
                                    <p:animClr clrSpc="hsl" dir="cw">
                                      <p:cBhvr>
                                        <p:cTn id="30" dur="500" fill="hold"/>
                                        <p:tgtEl>
                                          <p:spTgt spid="15"/>
                                        </p:tgtEl>
                                        <p:attrNameLst>
                                          <p:attrName>fillcolor</p:attrName>
                                        </p:attrNameLst>
                                      </p:cBhvr>
                                      <p:by>
                                        <p:hsl h="0" s="-12549" l="-25098"/>
                                      </p:by>
                                    </p:animClr>
                                    <p:animClr clrSpc="hsl" dir="cw">
                                      <p:cBhvr>
                                        <p:cTn id="31" dur="500" fill="hold"/>
                                        <p:tgtEl>
                                          <p:spTgt spid="15"/>
                                        </p:tgtEl>
                                        <p:attrNameLst>
                                          <p:attrName>stroke.color</p:attrName>
                                        </p:attrNameLst>
                                      </p:cBhvr>
                                      <p:by>
                                        <p:hsl h="0" s="-12549" l="-25098"/>
                                      </p:by>
                                    </p:animClr>
                                    <p:set>
                                      <p:cBhvr>
                                        <p:cTn id="32" dur="500" fill="hold"/>
                                        <p:tgtEl>
                                          <p:spTgt spid="15"/>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Câu 2: </a:t>
            </a: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Oxit </a:t>
            </a:r>
            <a:r>
              <a:rPr lang="vi-VN" sz="2000" dirty="0">
                <a:solidFill>
                  <a:srgbClr val="002060"/>
                </a:solidFill>
                <a:latin typeface="#9Slide03 Arima Madurai Black" panose="00000A00000000000000" pitchFamily="2" charset="0"/>
                <a:cs typeface="#9Slide03 Arima Madurai Black" panose="00000A00000000000000" pitchFamily="2" charset="0"/>
              </a:rPr>
              <a:t>bazơ tác dụng được với </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r>
              <a:rPr lang="vi-VN" sz="2000" dirty="0">
                <a:solidFill>
                  <a:srgbClr val="002060"/>
                </a:solidFill>
              </a:rPr>
              <a:t/>
            </a:r>
            <a:br>
              <a:rPr lang="vi-VN" sz="2000" dirty="0">
                <a:solidFill>
                  <a:srgbClr val="002060"/>
                </a:solidFill>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Axit tạo thành muối</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096515"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Oxit axit tạo thành muối.</a:t>
            </a: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Nước </a:t>
            </a:r>
            <a:r>
              <a:rPr lang="vi-VN" sz="1800" dirty="0" smtClean="0">
                <a:solidFill>
                  <a:srgbClr val="92D050"/>
                </a:solidFill>
                <a:latin typeface="#9Slide03 Arima Madurai Black" panose="00000A00000000000000" pitchFamily="2" charset="0"/>
                <a:cs typeface="#9Slide03 Arima Madurai Black" panose="00000A00000000000000" pitchFamily="2" charset="0"/>
              </a:rPr>
              <a:t>tạo </a:t>
            </a:r>
            <a:r>
              <a:rPr lang="vi-VN" sz="1800" dirty="0">
                <a:solidFill>
                  <a:srgbClr val="92D050"/>
                </a:solidFill>
                <a:latin typeface="#9Slide03 Arima Madurai Black" panose="00000A00000000000000" pitchFamily="2" charset="0"/>
                <a:cs typeface="#9Slide03 Arima Madurai Black" panose="00000A00000000000000" pitchFamily="2" charset="0"/>
              </a:rPr>
              <a:t>thành dung dịch bazơ</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E329A5"/>
                </a:solidFill>
                <a:latin typeface="#9Slide03 Arima Madurai Black" panose="00000A00000000000000" pitchFamily="2" charset="0"/>
                <a:cs typeface="#9Slide03 Arima Madurai Black" panose="00000A00000000000000" pitchFamily="2" charset="0"/>
              </a:rPr>
              <a:t>Tất cả A,B,C đều đúng.</a:t>
            </a: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787130"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1277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63841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06405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48969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15337"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34097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76661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19226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17905"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08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21"/>
                                        </p:tgtEl>
                                        <p:attrNameLst>
                                          <p:attrName>style.color</p:attrName>
                                        </p:attrNameLst>
                                      </p:cBhvr>
                                      <p:by>
                                        <p:hsl h="0" s="-12549" l="-25098"/>
                                      </p:by>
                                    </p:animClr>
                                    <p:animClr clrSpc="hsl" dir="cw">
                                      <p:cBhvr>
                                        <p:cTn id="30" dur="500" fill="hold"/>
                                        <p:tgtEl>
                                          <p:spTgt spid="21"/>
                                        </p:tgtEl>
                                        <p:attrNameLst>
                                          <p:attrName>fillcolor</p:attrName>
                                        </p:attrNameLst>
                                      </p:cBhvr>
                                      <p:by>
                                        <p:hsl h="0" s="-12549" l="-25098"/>
                                      </p:by>
                                    </p:animClr>
                                    <p:animClr clrSpc="hsl" dir="cw">
                                      <p:cBhvr>
                                        <p:cTn id="31" dur="500" fill="hold"/>
                                        <p:tgtEl>
                                          <p:spTgt spid="21"/>
                                        </p:tgtEl>
                                        <p:attrNameLst>
                                          <p:attrName>stroke.color</p:attrName>
                                        </p:attrNameLst>
                                      </p:cBhvr>
                                      <p:by>
                                        <p:hsl h="0" s="-12549" l="-25098"/>
                                      </p:by>
                                    </p:animClr>
                                    <p:set>
                                      <p:cBhvr>
                                        <p:cTn id="32"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21" grpId="0" animBg="1"/>
      <p:bldP spid="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3: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Cho </a:t>
            </a:r>
            <a:r>
              <a:rPr lang="vi-VN" sz="2000" dirty="0">
                <a:solidFill>
                  <a:srgbClr val="002060"/>
                </a:solidFill>
                <a:latin typeface="#9Slide03 Arima Madurai Black" panose="00000A00000000000000" pitchFamily="2" charset="0"/>
                <a:cs typeface="#9Slide03 Arima Madurai Black" panose="00000A00000000000000" pitchFamily="2" charset="0"/>
              </a:rPr>
              <a:t>oxit bazơ tác dụng với nước ta thu được:</a:t>
            </a:r>
          </a:p>
          <a:p>
            <a:r>
              <a:rPr lang="vi-VN" sz="2000" dirty="0">
                <a:solidFill>
                  <a:srgbClr val="002060"/>
                </a:solidFill>
              </a:rPr>
              <a:t/>
            </a:r>
            <a:br>
              <a:rPr lang="vi-VN" sz="2000" dirty="0">
                <a:solidFill>
                  <a:srgbClr val="002060"/>
                </a:solidFill>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Không phản ứng</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Dung dịch bazơ </a:t>
            </a: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Tùy thuộc vào từng oxit</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096515" y="3950864"/>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E329A5"/>
                </a:solidFill>
                <a:latin typeface="#9Slide03 Arima Madurai Black" panose="00000A00000000000000" pitchFamily="2" charset="0"/>
                <a:cs typeface="#9Slide03 Arima Madurai Black" panose="00000A00000000000000" pitchFamily="2" charset="0"/>
              </a:rPr>
              <a:t>Tất cả A, B, C đều sai</a:t>
            </a: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82352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4916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67481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100452"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52609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51735"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37737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803017"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22865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5430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64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withEffect">
                                  <p:stCondLst>
                                    <p:cond delay="0"/>
                                  </p:stCondLst>
                                  <p:childTnLst>
                                    <p:animEffect transition="out" filter="fade">
                                      <p:cBhvr>
                                        <p:cTn id="26" dur="500" tmFilter="0, 0; .2, .5; .8, .5; 1, 0"/>
                                        <p:tgtEl>
                                          <p:spTgt spid="17"/>
                                        </p:tgtEl>
                                      </p:cBhvr>
                                    </p:animEffect>
                                    <p:animScale>
                                      <p:cBhvr>
                                        <p:cTn id="27" dur="250" autoRev="1" fill="hold"/>
                                        <p:tgtEl>
                                          <p:spTgt spid="17"/>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7"/>
                                        </p:tgtEl>
                                        <p:attrNameLst>
                                          <p:attrName>style.color</p:attrName>
                                        </p:attrNameLst>
                                      </p:cBhvr>
                                      <p:by>
                                        <p:hsl h="0" s="-12549" l="-25098"/>
                                      </p:by>
                                    </p:animClr>
                                    <p:animClr clrSpc="hsl" dir="cw">
                                      <p:cBhvr>
                                        <p:cTn id="30" dur="500" fill="hold"/>
                                        <p:tgtEl>
                                          <p:spTgt spid="17"/>
                                        </p:tgtEl>
                                        <p:attrNameLst>
                                          <p:attrName>fillcolor</p:attrName>
                                        </p:attrNameLst>
                                      </p:cBhvr>
                                      <p:by>
                                        <p:hsl h="0" s="-12549" l="-25098"/>
                                      </p:by>
                                    </p:animClr>
                                    <p:animClr clrSpc="hsl" dir="cw">
                                      <p:cBhvr>
                                        <p:cTn id="31" dur="500" fill="hold"/>
                                        <p:tgtEl>
                                          <p:spTgt spid="17"/>
                                        </p:tgtEl>
                                        <p:attrNameLst>
                                          <p:attrName>stroke.color</p:attrName>
                                        </p:attrNameLst>
                                      </p:cBhvr>
                                      <p:by>
                                        <p:hsl h="0" s="-12549" l="-25098"/>
                                      </p:by>
                                    </p:animClr>
                                    <p:set>
                                      <p:cBhvr>
                                        <p:cTn id="32" dur="500" fill="hold"/>
                                        <p:tgtEl>
                                          <p:spTgt spid="17"/>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4: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Khi </a:t>
            </a:r>
            <a:r>
              <a:rPr lang="vi-VN" sz="2000" dirty="0">
                <a:solidFill>
                  <a:srgbClr val="002060"/>
                </a:solidFill>
                <a:latin typeface="#9Slide03 Arima Madurai Black" panose="00000A00000000000000" pitchFamily="2" charset="0"/>
                <a:cs typeface="#9Slide03 Arima Madurai Black" panose="00000A00000000000000" pitchFamily="2" charset="0"/>
              </a:rPr>
              <a:t>cho SO</a:t>
            </a:r>
            <a:r>
              <a:rPr lang="vi-VN" sz="2000" baseline="-25000" dirty="0">
                <a:solidFill>
                  <a:srgbClr val="002060"/>
                </a:solidFill>
                <a:latin typeface="#9Slide03 Arima Madurai Black" panose="00000A00000000000000" pitchFamily="2" charset="0"/>
                <a:cs typeface="#9Slide03 Arima Madurai Black" panose="00000A00000000000000" pitchFamily="2" charset="0"/>
              </a:rPr>
              <a:t>3</a:t>
            </a:r>
            <a:r>
              <a:rPr lang="vi-VN" sz="2000" dirty="0">
                <a:solidFill>
                  <a:srgbClr val="002060"/>
                </a:solidFill>
                <a:latin typeface="#9Slide03 Arima Madurai Black" panose="00000A00000000000000" pitchFamily="2" charset="0"/>
                <a:cs typeface="#9Slide03 Arima Madurai Black" panose="00000A00000000000000" pitchFamily="2" charset="0"/>
              </a:rPr>
              <a:t> vào nước ta thu </a:t>
            </a:r>
            <a:r>
              <a:rPr lang="vi-VN" sz="2000" dirty="0" smtClean="0">
                <a:solidFill>
                  <a:srgbClr val="002060"/>
                </a:solidFill>
                <a:latin typeface="#9Slide03 Arima Madurai Black" panose="00000A00000000000000" pitchFamily="2" charset="0"/>
                <a:cs typeface="#9Slide03 Arima Madurai Black" panose="00000A00000000000000" pitchFamily="2" charset="0"/>
              </a:rPr>
              <a:t>được</a:t>
            </a:r>
            <a:r>
              <a:rPr lang="vi-VN" sz="2000" dirty="0">
                <a:solidFill>
                  <a:srgbClr val="002060"/>
                </a:solidFill>
              </a:rPr>
              <a:t/>
            </a:r>
            <a:br>
              <a:rPr lang="vi-VN" sz="2000" dirty="0">
                <a:solidFill>
                  <a:srgbClr val="002060"/>
                </a:solidFill>
              </a:rPr>
            </a:br>
            <a:r>
              <a:rPr lang="vi-VN" sz="2000" dirty="0">
                <a:latin typeface="#9Slide03 Arima Madurai Black" panose="00000A00000000000000" pitchFamily="2" charset="0"/>
                <a:cs typeface="#9Slide03 Arima Madurai Black" panose="00000A00000000000000" pitchFamily="2" charset="0"/>
              </a:rPr>
              <a:t/>
            </a:r>
            <a:br>
              <a:rPr lang="vi-VN" sz="2000" dirty="0">
                <a:latin typeface="#9Slide03 Arima Madurai Black" panose="00000A00000000000000" pitchFamily="2" charset="0"/>
                <a:cs typeface="#9Slide03 Arima Madurai Black" panose="00000A00000000000000" pitchFamily="2" charset="0"/>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Dung dịch SO</a:t>
            </a:r>
            <a:r>
              <a:rPr lang="vi-VN" sz="1800" baseline="-25000" dirty="0">
                <a:solidFill>
                  <a:schemeClr val="accent1">
                    <a:lumMod val="50000"/>
                  </a:schemeClr>
                </a:solidFill>
                <a:latin typeface="#9Slide03 Arima Madurai Black" panose="00000A00000000000000" pitchFamily="2" charset="0"/>
                <a:cs typeface="#9Slide03 Arima Madurai Black" panose="00000A00000000000000" pitchFamily="2" charset="0"/>
              </a:rPr>
              <a:t>3</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SO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3</a:t>
            </a:r>
            <a:r>
              <a:rPr lang="vi-VN" sz="1800" dirty="0">
                <a:solidFill>
                  <a:schemeClr val="accent4"/>
                </a:solidFill>
                <a:latin typeface="#9Slide03 Arima Madurai Black" panose="00000A00000000000000" pitchFamily="2" charset="0"/>
                <a:cs typeface="#9Slide03 Arima Madurai Black" panose="00000A00000000000000" pitchFamily="2" charset="0"/>
              </a:rPr>
              <a:t> không tan trong nước</a:t>
            </a: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Dung dịch H</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r>
              <a:rPr lang="vi-VN" sz="1800" dirty="0">
                <a:solidFill>
                  <a:srgbClr val="92D050"/>
                </a:solidFill>
                <a:latin typeface="#9Slide03 Arima Madurai Black" panose="00000A00000000000000" pitchFamily="2" charset="0"/>
                <a:cs typeface="#9Slide03 Arima Madurai Black" panose="00000A00000000000000" pitchFamily="2" charset="0"/>
              </a:rPr>
              <a:t>SO</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4</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19606" y="395754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E329A5"/>
                </a:solidFill>
                <a:latin typeface="#9Slide03 Arima Madurai Black" panose="00000A00000000000000" pitchFamily="2" charset="0"/>
                <a:cs typeface="#9Slide03 Arima Madurai Black" panose="00000A00000000000000" pitchFamily="2" charset="0"/>
              </a:rPr>
              <a:t>Dung dịch H</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2</a:t>
            </a:r>
            <a:r>
              <a:rPr lang="vi-VN" sz="1800" dirty="0">
                <a:solidFill>
                  <a:srgbClr val="E329A5"/>
                </a:solidFill>
                <a:latin typeface="#9Slide03 Arima Madurai Black" panose="00000A00000000000000" pitchFamily="2" charset="0"/>
                <a:cs typeface="#9Slide03 Arima Madurai Black" panose="00000A00000000000000" pitchFamily="2" charset="0"/>
              </a:rPr>
              <a:t>SO</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3</a:t>
            </a:r>
            <a:endParaRPr lang="vi-VN" sz="1800" dirty="0">
              <a:solidFill>
                <a:srgbClr val="E329A5"/>
              </a:solidFill>
              <a:latin typeface="#9Slide03 Arima Madurai Black" panose="00000A00000000000000" pitchFamily="2" charset="0"/>
              <a:cs typeface="#9Slide03 Arima Madurai Black" panose="00000A00000000000000" pitchFamily="2" charset="0"/>
            </a:endParaRP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787130"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12771"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638413"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064054"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489696"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15337"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340978"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766619"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192261"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17905"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87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4" presetClass="emph" presetSubtype="0" fill="hold" grpId="3" nodeType="withEffect">
                                  <p:stCondLst>
                                    <p:cond delay="0"/>
                                  </p:stCondLst>
                                  <p:childTnLst>
                                    <p:animClr clrSpc="hsl" dir="cw">
                                      <p:cBhvr override="childStyle">
                                        <p:cTn id="29" dur="500" fill="hold"/>
                                        <p:tgtEl>
                                          <p:spTgt spid="19"/>
                                        </p:tgtEl>
                                        <p:attrNameLst>
                                          <p:attrName>style.color</p:attrName>
                                        </p:attrNameLst>
                                      </p:cBhvr>
                                      <p:by>
                                        <p:hsl h="0" s="-12549" l="-25098"/>
                                      </p:by>
                                    </p:animClr>
                                    <p:animClr clrSpc="hsl" dir="cw">
                                      <p:cBhvr>
                                        <p:cTn id="30" dur="500" fill="hold"/>
                                        <p:tgtEl>
                                          <p:spTgt spid="19"/>
                                        </p:tgtEl>
                                        <p:attrNameLst>
                                          <p:attrName>fillcolor</p:attrName>
                                        </p:attrNameLst>
                                      </p:cBhvr>
                                      <p:by>
                                        <p:hsl h="0" s="-12549" l="-25098"/>
                                      </p:by>
                                    </p:animClr>
                                    <p:animClr clrSpc="hsl" dir="cw">
                                      <p:cBhvr>
                                        <p:cTn id="31" dur="500" fill="hold"/>
                                        <p:tgtEl>
                                          <p:spTgt spid="19"/>
                                        </p:tgtEl>
                                        <p:attrNameLst>
                                          <p:attrName>stroke.color</p:attrName>
                                        </p:attrNameLst>
                                      </p:cBhvr>
                                      <p:by>
                                        <p:hsl h="0" s="-12549" l="-25098"/>
                                      </p:by>
                                    </p:animClr>
                                    <p:set>
                                      <p:cBhvr>
                                        <p:cTn id="32" dur="500" fill="hold"/>
                                        <p:tgtEl>
                                          <p:spTgt spid="19"/>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9" grpId="0" animBg="1"/>
      <p:bldP spid="19"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5: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Những </a:t>
            </a:r>
            <a:r>
              <a:rPr lang="vi-VN" sz="2000" dirty="0">
                <a:solidFill>
                  <a:srgbClr val="002060"/>
                </a:solidFill>
                <a:latin typeface="#9Slide03 Arima Madurai Black" panose="00000A00000000000000" pitchFamily="2" charset="0"/>
                <a:cs typeface="#9Slide03 Arima Madurai Black" panose="00000A00000000000000" pitchFamily="2" charset="0"/>
              </a:rPr>
              <a:t>tính chất nào sau đây là tính chất đặc trưng của axit</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endParaRPr lang="vi-VN"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Tan trong nước</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5991815" y="2651994"/>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Tác dụng với bazơ</a:t>
            </a: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Tác dụng với oxit bazơ</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rgbClr val="E329A5"/>
                </a:solidFill>
                <a:latin typeface="#9Slide03 Arima Madurai Black" panose="00000A00000000000000" pitchFamily="2" charset="0"/>
                <a:cs typeface="#9Slide03 Arima Madurai Black" panose="00000A00000000000000" pitchFamily="2" charset="0"/>
              </a:rPr>
              <a:t>Tất cả tính chất trên</a:t>
            </a: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787130"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1277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63841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06405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48969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15337"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34097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76661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19226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17905"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69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21"/>
                                        </p:tgtEl>
                                        <p:attrNameLst>
                                          <p:attrName>style.color</p:attrName>
                                        </p:attrNameLst>
                                      </p:cBhvr>
                                      <p:by>
                                        <p:hsl h="0" s="-12549" l="-25098"/>
                                      </p:by>
                                    </p:animClr>
                                    <p:animClr clrSpc="hsl" dir="cw">
                                      <p:cBhvr>
                                        <p:cTn id="30" dur="500" fill="hold"/>
                                        <p:tgtEl>
                                          <p:spTgt spid="21"/>
                                        </p:tgtEl>
                                        <p:attrNameLst>
                                          <p:attrName>fillcolor</p:attrName>
                                        </p:attrNameLst>
                                      </p:cBhvr>
                                      <p:by>
                                        <p:hsl h="0" s="-12549" l="-25098"/>
                                      </p:by>
                                    </p:animClr>
                                    <p:animClr clrSpc="hsl" dir="cw">
                                      <p:cBhvr>
                                        <p:cTn id="31" dur="500" fill="hold"/>
                                        <p:tgtEl>
                                          <p:spTgt spid="21"/>
                                        </p:tgtEl>
                                        <p:attrNameLst>
                                          <p:attrName>stroke.color</p:attrName>
                                        </p:attrNameLst>
                                      </p:cBhvr>
                                      <p:by>
                                        <p:hsl h="0" s="-12549" l="-25098"/>
                                      </p:by>
                                    </p:animClr>
                                    <p:set>
                                      <p:cBhvr>
                                        <p:cTn id="32"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21" grpId="0" animBg="1"/>
      <p:bldP spid="2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Câu </a:t>
            </a:r>
            <a:r>
              <a:rPr lang="vi-VN" sz="2000" dirty="0">
                <a:solidFill>
                  <a:srgbClr val="002060"/>
                </a:solidFill>
                <a:latin typeface="#9Slide03 Arima Madurai Black" panose="00000A00000000000000" pitchFamily="2" charset="0"/>
                <a:cs typeface="#9Slide03 Arima Madurai Black" panose="00000A00000000000000" pitchFamily="2" charset="0"/>
              </a:rPr>
              <a:t>6 :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Cho </a:t>
            </a:r>
            <a:r>
              <a:rPr lang="vi-VN" sz="2000" dirty="0">
                <a:solidFill>
                  <a:srgbClr val="002060"/>
                </a:solidFill>
                <a:latin typeface="#9Slide03 Arima Madurai Black" panose="00000A00000000000000" pitchFamily="2" charset="0"/>
                <a:cs typeface="#9Slide03 Arima Madurai Black" panose="00000A00000000000000" pitchFamily="2" charset="0"/>
              </a:rPr>
              <a:t>phương trình </a:t>
            </a:r>
            <a:r>
              <a:rPr lang="vi-VN" sz="2000" dirty="0" smtClean="0">
                <a:solidFill>
                  <a:srgbClr val="002060"/>
                </a:solidFill>
                <a:latin typeface="#9Slide03 Arima Madurai Black" panose="00000A00000000000000" pitchFamily="2" charset="0"/>
                <a:cs typeface="#9Slide03 Arima Madurai Black" panose="00000A00000000000000" pitchFamily="2" charset="0"/>
              </a:rPr>
              <a:t>phản ứng:</a:t>
            </a:r>
            <a:r>
              <a:rPr lang="vi-VN" sz="2000" dirty="0">
                <a:solidFill>
                  <a:srgbClr val="002060"/>
                </a:solidFill>
                <a:latin typeface="#9Slide03 Arima Madurai Black" panose="00000A00000000000000" pitchFamily="2" charset="0"/>
                <a:cs typeface="#9Slide03 Arima Madurai Black" panose="00000A00000000000000" pitchFamily="2" charset="0"/>
              </a:rPr>
              <a:t>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Mg </a:t>
            </a:r>
            <a:r>
              <a:rPr lang="vi-VN" sz="2000" dirty="0">
                <a:solidFill>
                  <a:srgbClr val="002060"/>
                </a:solidFill>
                <a:latin typeface="#9Slide03 Arima Madurai Black" panose="00000A00000000000000" pitchFamily="2" charset="0"/>
                <a:cs typeface="#9Slide03 Arima Madurai Black" panose="00000A00000000000000" pitchFamily="2" charset="0"/>
              </a:rPr>
              <a:t>    +   H</a:t>
            </a:r>
            <a:r>
              <a:rPr lang="vi-VN" sz="2000" baseline="-25000" dirty="0">
                <a:solidFill>
                  <a:srgbClr val="002060"/>
                </a:solidFill>
                <a:latin typeface="#9Slide03 Arima Madurai Black" panose="00000A00000000000000" pitchFamily="2" charset="0"/>
                <a:cs typeface="#9Slide03 Arima Madurai Black" panose="00000A00000000000000" pitchFamily="2" charset="0"/>
              </a:rPr>
              <a:t>2</a:t>
            </a:r>
            <a:r>
              <a:rPr lang="vi-VN" sz="2000" dirty="0">
                <a:solidFill>
                  <a:srgbClr val="002060"/>
                </a:solidFill>
                <a:latin typeface="#9Slide03 Arima Madurai Black" panose="00000A00000000000000" pitchFamily="2" charset="0"/>
                <a:cs typeface="#9Slide03 Arima Madurai Black" panose="00000A00000000000000" pitchFamily="2" charset="0"/>
              </a:rPr>
              <a:t>SO</a:t>
            </a:r>
            <a:r>
              <a:rPr lang="vi-VN" sz="2000" baseline="-25000" dirty="0">
                <a:solidFill>
                  <a:srgbClr val="002060"/>
                </a:solidFill>
                <a:latin typeface="#9Slide03 Arima Madurai Black" panose="00000A00000000000000" pitchFamily="2" charset="0"/>
                <a:cs typeface="#9Slide03 Arima Madurai Black" panose="00000A00000000000000" pitchFamily="2" charset="0"/>
              </a:rPr>
              <a:t>4</a:t>
            </a:r>
            <a:r>
              <a:rPr lang="vi-VN" sz="2000" dirty="0">
                <a:solidFill>
                  <a:srgbClr val="002060"/>
                </a:solidFill>
                <a:latin typeface="#9Slide03 Arima Madurai Black" panose="00000A00000000000000" pitchFamily="2" charset="0"/>
                <a:cs typeface="#9Slide03 Arima Madurai Black" panose="00000A00000000000000" pitchFamily="2" charset="0"/>
              </a:rPr>
              <a:t>  →   MgSO</a:t>
            </a:r>
            <a:r>
              <a:rPr lang="vi-VN" sz="2000" baseline="-25000" dirty="0">
                <a:solidFill>
                  <a:srgbClr val="002060"/>
                </a:solidFill>
                <a:latin typeface="#9Slide03 Arima Madurai Black" panose="00000A00000000000000" pitchFamily="2" charset="0"/>
                <a:cs typeface="#9Slide03 Arima Madurai Black" panose="00000A00000000000000" pitchFamily="2" charset="0"/>
              </a:rPr>
              <a:t>4</a:t>
            </a:r>
            <a:r>
              <a:rPr lang="vi-VN" sz="2000" dirty="0">
                <a:solidFill>
                  <a:srgbClr val="002060"/>
                </a:solidFill>
                <a:latin typeface="#9Slide03 Arima Madurai Black" panose="00000A00000000000000" pitchFamily="2" charset="0"/>
                <a:cs typeface="#9Slide03 Arima Madurai Black" panose="00000A00000000000000" pitchFamily="2" charset="0"/>
              </a:rPr>
              <a:t>    +   X</a:t>
            </a: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X là :</a:t>
            </a:r>
          </a:p>
          <a:p>
            <a:r>
              <a:rPr lang="vi-VN" sz="2000" dirty="0">
                <a:solidFill>
                  <a:srgbClr val="002060"/>
                </a:solidFill>
              </a:rPr>
              <a:t/>
            </a:r>
            <a:br>
              <a:rPr lang="vi-VN" sz="2000" dirty="0">
                <a:solidFill>
                  <a:srgbClr val="002060"/>
                </a:solidFill>
              </a:rPr>
            </a:br>
            <a:r>
              <a:rPr lang="vi-VN" sz="2000" dirty="0">
                <a:latin typeface="#9Slide03 Arima Madurai Black" panose="00000A00000000000000" pitchFamily="2" charset="0"/>
                <a:cs typeface="#9Slide03 Arima Madurai Black" panose="00000A00000000000000" pitchFamily="2" charset="0"/>
              </a:rPr>
              <a:t/>
            </a:r>
            <a:br>
              <a:rPr lang="vi-VN" sz="2000" dirty="0">
                <a:latin typeface="#9Slide03 Arima Madurai Black" panose="00000A00000000000000" pitchFamily="2" charset="0"/>
                <a:cs typeface="#9Slide03 Arima Madurai Black" panose="00000A00000000000000" pitchFamily="2" charset="0"/>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CO</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C</a:t>
            </a:r>
            <a:r>
              <a:rPr lang="vi-VN" sz="1800" dirty="0" smtClean="0">
                <a:solidFill>
                  <a:schemeClr val="accent4"/>
                </a:solidFill>
                <a:latin typeface="#9Slide03 Arima Madurai Black" panose="00000A00000000000000" pitchFamily="2" charset="0"/>
                <a:cs typeface="#9Slide03 Arima Madurai Black" panose="00000A00000000000000" pitchFamily="2" charset="0"/>
              </a:rPr>
              <a:t>O</a:t>
            </a:r>
            <a:r>
              <a:rPr lang="vi-VN" sz="1800" baseline="-25000" dirty="0" smtClean="0">
                <a:solidFill>
                  <a:schemeClr val="accent4"/>
                </a:solidFill>
                <a:latin typeface="#9Slide03 Arima Madurai Black" panose="00000A00000000000000" pitchFamily="2" charset="0"/>
                <a:cs typeface="#9Slide03 Arima Madurai Black" panose="00000A00000000000000" pitchFamily="2" charset="0"/>
              </a:rPr>
              <a:t>2</a:t>
            </a:r>
            <a:endParaRPr lang="vi-VN" sz="1800" dirty="0">
              <a:solidFill>
                <a:schemeClr val="accent4"/>
              </a:solidFill>
              <a:latin typeface="#9Slide03 Arima Madurai Black" panose="00000A00000000000000" pitchFamily="2" charset="0"/>
              <a:cs typeface="#9Slide03 Arima Madurai Black" panose="00000A00000000000000" pitchFamily="2" charset="0"/>
            </a:endParaRP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smtClean="0">
                <a:solidFill>
                  <a:srgbClr val="92D050"/>
                </a:solidFill>
                <a:latin typeface="#9Slide03 Arima Madurai Black" panose="00000A00000000000000" pitchFamily="2" charset="0"/>
                <a:cs typeface="#9Slide03 Arima Madurai Black" panose="00000A00000000000000" pitchFamily="2" charset="0"/>
              </a:rPr>
              <a:t>H</a:t>
            </a:r>
            <a:r>
              <a:rPr lang="vi-VN" sz="1800" baseline="-25000" dirty="0" smtClean="0">
                <a:solidFill>
                  <a:srgbClr val="92D050"/>
                </a:solidFill>
                <a:latin typeface="#9Slide03 Arima Madurai Black" panose="00000A00000000000000" pitchFamily="2" charset="0"/>
                <a:cs typeface="#9Slide03 Arima Madurai Black" panose="00000A00000000000000" pitchFamily="2" charset="0"/>
              </a:rPr>
              <a:t>2</a:t>
            </a:r>
            <a:r>
              <a:rPr lang="vi-VN" sz="1800" dirty="0" smtClean="0">
                <a:solidFill>
                  <a:srgbClr val="92D050"/>
                </a:solidFill>
                <a:latin typeface="#9Slide03 Arima Madurai Black" panose="00000A00000000000000" pitchFamily="2" charset="0"/>
                <a:cs typeface="#9Slide03 Arima Madurai Black" panose="00000A00000000000000" pitchFamily="2" charset="0"/>
              </a:rPr>
              <a:t>O</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smtClean="0">
                <a:solidFill>
                  <a:srgbClr val="E329A5"/>
                </a:solidFill>
                <a:latin typeface="#9Slide03 Arima Madurai Black" panose="00000A00000000000000" pitchFamily="2" charset="0"/>
                <a:cs typeface="#9Slide03 Arima Madurai Black" panose="00000A00000000000000" pitchFamily="2" charset="0"/>
              </a:rPr>
              <a:t>H</a:t>
            </a:r>
            <a:r>
              <a:rPr lang="vi-VN" sz="1800" baseline="-25000" dirty="0" smtClean="0">
                <a:solidFill>
                  <a:srgbClr val="E329A5"/>
                </a:solidFill>
                <a:latin typeface="#9Slide03 Arima Madurai Black" panose="00000A00000000000000" pitchFamily="2" charset="0"/>
                <a:cs typeface="#9Slide03 Arima Madurai Black" panose="00000A00000000000000" pitchFamily="2" charset="0"/>
              </a:rPr>
              <a:t>2</a:t>
            </a:r>
            <a:endParaRPr lang="vi-VN" sz="1800" dirty="0">
              <a:solidFill>
                <a:srgbClr val="E329A5"/>
              </a:solidFill>
              <a:latin typeface="#9Slide03 Arima Madurai Black" panose="00000A00000000000000" pitchFamily="2" charset="0"/>
              <a:cs typeface="#9Slide03 Arima Madurai Black" panose="00000A00000000000000" pitchFamily="2" charset="0"/>
            </a:endParaRP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794669"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20310"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645952"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071593"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497235"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22876"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348517"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774158"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199800"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25444"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65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21"/>
                                        </p:tgtEl>
                                        <p:attrNameLst>
                                          <p:attrName>style.color</p:attrName>
                                        </p:attrNameLst>
                                      </p:cBhvr>
                                      <p:by>
                                        <p:hsl h="0" s="-12549" l="-25098"/>
                                      </p:by>
                                    </p:animClr>
                                    <p:animClr clrSpc="hsl" dir="cw">
                                      <p:cBhvr>
                                        <p:cTn id="30" dur="500" fill="hold"/>
                                        <p:tgtEl>
                                          <p:spTgt spid="21"/>
                                        </p:tgtEl>
                                        <p:attrNameLst>
                                          <p:attrName>fillcolor</p:attrName>
                                        </p:attrNameLst>
                                      </p:cBhvr>
                                      <p:by>
                                        <p:hsl h="0" s="-12549" l="-25098"/>
                                      </p:by>
                                    </p:animClr>
                                    <p:animClr clrSpc="hsl" dir="cw">
                                      <p:cBhvr>
                                        <p:cTn id="31" dur="500" fill="hold"/>
                                        <p:tgtEl>
                                          <p:spTgt spid="21"/>
                                        </p:tgtEl>
                                        <p:attrNameLst>
                                          <p:attrName>stroke.color</p:attrName>
                                        </p:attrNameLst>
                                      </p:cBhvr>
                                      <p:by>
                                        <p:hsl h="0" s="-12549" l="-25098"/>
                                      </p:by>
                                    </p:animClr>
                                    <p:set>
                                      <p:cBhvr>
                                        <p:cTn id="32"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0" name="Google Shape;557;p30"/>
          <p:cNvSpPr txBox="1">
            <a:spLocks noGrp="1"/>
          </p:cNvSpPr>
          <p:nvPr>
            <p:ph type="title"/>
          </p:nvPr>
        </p:nvSpPr>
        <p:spPr>
          <a:xfrm>
            <a:off x="2379644" y="323921"/>
            <a:ext cx="385554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2060"/>
                </a:solidFill>
                <a:latin typeface="#9Slide05 Cimochi" panose="02000504060000020004" pitchFamily="2" charset="-34"/>
                <a:cs typeface="#9Slide05 Cimochi" panose="02000504060000020004" pitchFamily="2" charset="-34"/>
              </a:rPr>
              <a:t>Nội dung bài học</a:t>
            </a:r>
            <a:endParaRPr dirty="0">
              <a:solidFill>
                <a:srgbClr val="002060"/>
              </a:solidFill>
              <a:latin typeface="#9Slide05 Cimochi" panose="02000504060000020004" pitchFamily="2" charset="-34"/>
              <a:cs typeface="#9Slide05 Cimochi" panose="02000504060000020004" pitchFamily="2" charset="-34"/>
            </a:endParaRPr>
          </a:p>
        </p:txBody>
      </p:sp>
      <p:grpSp>
        <p:nvGrpSpPr>
          <p:cNvPr id="12" name="Google Shape;5101;p58"/>
          <p:cNvGrpSpPr/>
          <p:nvPr/>
        </p:nvGrpSpPr>
        <p:grpSpPr>
          <a:xfrm>
            <a:off x="1105545" y="1347006"/>
            <a:ext cx="6403745" cy="2677098"/>
            <a:chOff x="5194708" y="3484366"/>
            <a:chExt cx="2369266" cy="987304"/>
          </a:xfrm>
        </p:grpSpPr>
        <p:grpSp>
          <p:nvGrpSpPr>
            <p:cNvPr id="14" name="Google Shape;5106;p58"/>
            <p:cNvGrpSpPr/>
            <p:nvPr/>
          </p:nvGrpSpPr>
          <p:grpSpPr>
            <a:xfrm>
              <a:off x="6752546" y="3484366"/>
              <a:ext cx="811428" cy="987304"/>
              <a:chOff x="2332275" y="1617275"/>
              <a:chExt cx="1090775" cy="1327200"/>
            </a:xfrm>
          </p:grpSpPr>
          <p:sp>
            <p:nvSpPr>
              <p:cNvPr id="23" name="Google Shape;5107;p58"/>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smtClean="0">
                    <a:solidFill>
                      <a:srgbClr val="002060"/>
                    </a:solidFill>
                    <a:latin typeface="#9Slide05 Cimochi" panose="02000504060000020004" pitchFamily="2" charset="-34"/>
                    <a:cs typeface="#9Slide05 Cimochi" panose="02000504060000020004" pitchFamily="2" charset="-34"/>
                  </a:rPr>
                  <a:t>Bài</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tập</a:t>
                </a:r>
                <a:endParaRPr sz="3200" dirty="0">
                  <a:solidFill>
                    <a:srgbClr val="002060"/>
                  </a:solidFill>
                  <a:latin typeface="#9Slide05 Cimochi" panose="02000504060000020004" pitchFamily="2" charset="-34"/>
                  <a:cs typeface="#9Slide05 Cimochi" panose="02000504060000020004" pitchFamily="2" charset="-34"/>
                </a:endParaRPr>
              </a:p>
            </p:txBody>
          </p:sp>
          <p:sp>
            <p:nvSpPr>
              <p:cNvPr id="24" name="Google Shape;5108;p58"/>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09;p58"/>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5110;p58"/>
            <p:cNvGrpSpPr/>
            <p:nvPr/>
          </p:nvGrpSpPr>
          <p:grpSpPr>
            <a:xfrm>
              <a:off x="5973664" y="3484366"/>
              <a:ext cx="811335" cy="987304"/>
              <a:chOff x="1285250" y="1617275"/>
              <a:chExt cx="1090650" cy="1327200"/>
            </a:xfrm>
          </p:grpSpPr>
          <p:sp>
            <p:nvSpPr>
              <p:cNvPr id="20" name="Google Shape;5111;p58"/>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smtClean="0">
                    <a:solidFill>
                      <a:srgbClr val="002060"/>
                    </a:solidFill>
                    <a:latin typeface="#9Slide05 Cimochi" panose="02000504060000020004" pitchFamily="2" charset="-34"/>
                    <a:cs typeface="#9Slide05 Cimochi" panose="02000504060000020004" pitchFamily="2" charset="-34"/>
                  </a:rPr>
                  <a:t>Tính</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chất</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hóa</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học</a:t>
                </a:r>
                <a:endParaRPr sz="3200" dirty="0">
                  <a:solidFill>
                    <a:srgbClr val="002060"/>
                  </a:solidFill>
                  <a:latin typeface="#9Slide05 Cimochi" panose="02000504060000020004" pitchFamily="2" charset="-34"/>
                  <a:cs typeface="#9Slide05 Cimochi" panose="02000504060000020004" pitchFamily="2" charset="-34"/>
                </a:endParaRPr>
              </a:p>
            </p:txBody>
          </p:sp>
          <p:sp>
            <p:nvSpPr>
              <p:cNvPr id="21" name="Google Shape;5112;p58"/>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13;p58"/>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14;p58"/>
            <p:cNvGrpSpPr/>
            <p:nvPr/>
          </p:nvGrpSpPr>
          <p:grpSpPr>
            <a:xfrm>
              <a:off x="5194708" y="3484366"/>
              <a:ext cx="811409" cy="987304"/>
              <a:chOff x="238125" y="1617275"/>
              <a:chExt cx="1090750" cy="1327200"/>
            </a:xfrm>
          </p:grpSpPr>
          <p:sp>
            <p:nvSpPr>
              <p:cNvPr id="17" name="Google Shape;5115;p58"/>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smtClean="0">
                    <a:solidFill>
                      <a:srgbClr val="002060"/>
                    </a:solidFill>
                    <a:latin typeface="#9Slide05 Cimochi" panose="02000504060000020004" pitchFamily="2" charset="-34"/>
                    <a:cs typeface="#9Slide05 Cimochi" panose="02000504060000020004" pitchFamily="2" charset="-34"/>
                  </a:rPr>
                  <a:t>Phân</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loại</a:t>
                </a:r>
                <a:endParaRPr sz="3200" dirty="0">
                  <a:solidFill>
                    <a:srgbClr val="002060"/>
                  </a:solidFill>
                  <a:latin typeface="#9Slide05 Cimochi" panose="02000504060000020004" pitchFamily="2" charset="-34"/>
                  <a:cs typeface="#9Slide05 Cimochi" panose="02000504060000020004" pitchFamily="2" charset="-34"/>
                </a:endParaRPr>
              </a:p>
            </p:txBody>
          </p:sp>
          <p:sp>
            <p:nvSpPr>
              <p:cNvPr id="18" name="Google Shape;5116;p58"/>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17;p58"/>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4"/>
          <p:cNvSpPr/>
          <p:nvPr/>
        </p:nvSpPr>
        <p:spPr>
          <a:xfrm>
            <a:off x="1864003" y="4474491"/>
            <a:ext cx="2869299" cy="473725"/>
          </a:xfrm>
          <a:prstGeom prst="rect">
            <a:avLst/>
          </a:prstGeom>
          <a:solidFill>
            <a:srgbClr val="E78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9Slide03 Arima Madurai ExtraBo" panose="00000900000000000000" pitchFamily="2" charset="0"/>
                <a:cs typeface="#9Slide03 Arima Madurai ExtraBo" panose="00000900000000000000" pitchFamily="2" charset="0"/>
              </a:rPr>
              <a:t>KIẾN THỨC CẦN NHỚ</a:t>
            </a:r>
            <a:endParaRPr lang="en-US" sz="2000" dirty="0">
              <a:latin typeface="#9Slide03 Arima Madurai ExtraBo" panose="00000900000000000000" pitchFamily="2" charset="0"/>
              <a:cs typeface="#9Slide03 Arima Madurai ExtraBo" panose="00000900000000000000" pitchFamily="2" charset="0"/>
            </a:endParaRPr>
          </a:p>
        </p:txBody>
      </p:sp>
      <p:sp>
        <p:nvSpPr>
          <p:cNvPr id="30" name="Rectangle 29"/>
          <p:cNvSpPr/>
          <p:nvPr/>
        </p:nvSpPr>
        <p:spPr>
          <a:xfrm>
            <a:off x="5392717" y="4474490"/>
            <a:ext cx="2039785" cy="473725"/>
          </a:xfrm>
          <a:prstGeom prst="rect">
            <a:avLst/>
          </a:prstGeom>
          <a:solidFill>
            <a:srgbClr val="E78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9Slide03 Arima Madurai ExtraBo" panose="00000900000000000000" pitchFamily="2" charset="0"/>
                <a:cs typeface="#9Slide03 Arima Madurai ExtraBo" panose="00000900000000000000" pitchFamily="2" charset="0"/>
              </a:rPr>
              <a:t>LUYỆN TẬP</a:t>
            </a:r>
            <a:endParaRPr lang="en-US" sz="2000" dirty="0">
              <a:latin typeface="#9Slide03 Arima Madurai ExtraBo" panose="00000900000000000000" pitchFamily="2" charset="0"/>
              <a:cs typeface="#9Slide03 Arima Madurai ExtraBo" panose="000009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1" nodeType="clickEffect">
                                  <p:stCondLst>
                                    <p:cond delay="0"/>
                                  </p:st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30"/>
                                        </p:tgtEl>
                                      </p:cBhvr>
                                    </p:animEffect>
                                    <p:animScale>
                                      <p:cBhvr>
                                        <p:cTn id="29" dur="250" autoRev="1" fill="hold"/>
                                        <p:tgtEl>
                                          <p:spTgt spid="30"/>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7" presetClass="emph" presetSubtype="0" fill="remove" grpId="2" nodeType="clickEffect">
                                  <p:stCondLst>
                                    <p:cond delay="0"/>
                                  </p:stCondLst>
                                  <p:childTnLst>
                                    <p:animClr clrSpc="rgb" dir="cw">
                                      <p:cBhvr override="childStyle">
                                        <p:cTn id="33" dur="250" autoRev="1" fill="remove"/>
                                        <p:tgtEl>
                                          <p:spTgt spid="5"/>
                                        </p:tgtEl>
                                        <p:attrNameLst>
                                          <p:attrName>style.color</p:attrName>
                                        </p:attrNameLst>
                                      </p:cBhvr>
                                      <p:to>
                                        <a:schemeClr val="bg1"/>
                                      </p:to>
                                    </p:animClr>
                                    <p:animClr clrSpc="rgb" dir="cw">
                                      <p:cBhvr>
                                        <p:cTn id="34" dur="250" autoRev="1" fill="remove"/>
                                        <p:tgtEl>
                                          <p:spTgt spid="5"/>
                                        </p:tgtEl>
                                        <p:attrNameLst>
                                          <p:attrName>fillcolor</p:attrName>
                                        </p:attrNameLst>
                                      </p:cBhvr>
                                      <p:to>
                                        <a:schemeClr val="bg1"/>
                                      </p:to>
                                    </p:animClr>
                                    <p:set>
                                      <p:cBhvr>
                                        <p:cTn id="35" dur="250" autoRev="1" fill="remove"/>
                                        <p:tgtEl>
                                          <p:spTgt spid="5"/>
                                        </p:tgtEl>
                                        <p:attrNameLst>
                                          <p:attrName>fill.type</p:attrName>
                                        </p:attrNameLst>
                                      </p:cBhvr>
                                      <p:to>
                                        <p:strVal val="solid"/>
                                      </p:to>
                                    </p:set>
                                    <p:set>
                                      <p:cBhvr>
                                        <p:cTn id="36" dur="250" autoRev="1" fill="remove"/>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7" presetClass="emph" presetSubtype="0" fill="remove" grpId="2" nodeType="clickEffect">
                                  <p:stCondLst>
                                    <p:cond delay="0"/>
                                  </p:stCondLst>
                                  <p:childTnLst>
                                    <p:animClr clrSpc="rgb" dir="cw">
                                      <p:cBhvr override="childStyle">
                                        <p:cTn id="40" dur="250" autoRev="1" fill="remove"/>
                                        <p:tgtEl>
                                          <p:spTgt spid="30"/>
                                        </p:tgtEl>
                                        <p:attrNameLst>
                                          <p:attrName>style.color</p:attrName>
                                        </p:attrNameLst>
                                      </p:cBhvr>
                                      <p:to>
                                        <a:schemeClr val="bg1"/>
                                      </p:to>
                                    </p:animClr>
                                    <p:animClr clrSpc="rgb" dir="cw">
                                      <p:cBhvr>
                                        <p:cTn id="41" dur="250" autoRev="1" fill="remove"/>
                                        <p:tgtEl>
                                          <p:spTgt spid="30"/>
                                        </p:tgtEl>
                                        <p:attrNameLst>
                                          <p:attrName>fillcolor</p:attrName>
                                        </p:attrNameLst>
                                      </p:cBhvr>
                                      <p:to>
                                        <a:schemeClr val="bg1"/>
                                      </p:to>
                                    </p:animClr>
                                    <p:set>
                                      <p:cBhvr>
                                        <p:cTn id="42" dur="250" autoRev="1" fill="remove"/>
                                        <p:tgtEl>
                                          <p:spTgt spid="30"/>
                                        </p:tgtEl>
                                        <p:attrNameLst>
                                          <p:attrName>fill.type</p:attrName>
                                        </p:attrNameLst>
                                      </p:cBhvr>
                                      <p:to>
                                        <p:strVal val="solid"/>
                                      </p:to>
                                    </p:set>
                                    <p:set>
                                      <p:cBhvr>
                                        <p:cTn id="43" dur="250" autoRev="1" fill="remov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30" grpId="0" animBg="1"/>
      <p:bldP spid="30" grpId="1" animBg="1"/>
      <p:bldP spid="30"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i="1" dirty="0" smtClean="0">
                <a:solidFill>
                  <a:srgbClr val="002060"/>
                </a:solidFill>
              </a:rPr>
              <a:t> </a:t>
            </a:r>
            <a:r>
              <a:rPr lang="vi-VN" sz="2000" dirty="0">
                <a:solidFill>
                  <a:srgbClr val="002060"/>
                </a:solidFill>
                <a:latin typeface="#9Slide03 Arima Madurai Black" panose="00000A00000000000000" pitchFamily="2" charset="0"/>
                <a:cs typeface="#9Slide03 Arima Madurai Black" panose="00000A00000000000000" pitchFamily="2" charset="0"/>
              </a:rPr>
              <a:t>C</a:t>
            </a:r>
            <a:r>
              <a:rPr lang="vi-VN" sz="2000" dirty="0" smtClean="0">
                <a:solidFill>
                  <a:srgbClr val="002060"/>
                </a:solidFill>
                <a:latin typeface="#9Slide03 Arima Madurai Black" panose="00000A00000000000000" pitchFamily="2" charset="0"/>
                <a:cs typeface="#9Slide03 Arima Madurai Black" panose="00000A00000000000000" pitchFamily="2" charset="0"/>
              </a:rPr>
              <a:t>âu 7:</a:t>
            </a: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H</a:t>
            </a:r>
            <a:r>
              <a:rPr lang="vi-VN" sz="2000" dirty="0" smtClean="0">
                <a:solidFill>
                  <a:srgbClr val="002060"/>
                </a:solidFill>
                <a:latin typeface="#9Slide03 Arima Madurai Black" panose="00000A00000000000000" pitchFamily="2" charset="0"/>
                <a:cs typeface="#9Slide03 Arima Madurai Black" panose="00000A00000000000000" pitchFamily="2" charset="0"/>
              </a:rPr>
              <a:t>iện </a:t>
            </a:r>
            <a:r>
              <a:rPr lang="vi-VN" sz="2000" dirty="0">
                <a:solidFill>
                  <a:srgbClr val="002060"/>
                </a:solidFill>
                <a:latin typeface="#9Slide03 Arima Madurai Black" panose="00000A00000000000000" pitchFamily="2" charset="0"/>
                <a:cs typeface="#9Slide03 Arima Madurai Black" panose="00000A00000000000000" pitchFamily="2" charset="0"/>
              </a:rPr>
              <a:t>tượng quan sát được khi cho bột CuO vào dd HCl là </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r>
              <a:rPr lang="vi-VN" sz="2000" dirty="0">
                <a:solidFill>
                  <a:srgbClr val="002060"/>
                </a:solidFill>
              </a:rPr>
              <a:t/>
            </a:r>
            <a:br>
              <a:rPr lang="vi-VN" sz="2000" dirty="0">
                <a:solidFill>
                  <a:srgbClr val="002060"/>
                </a:solidFill>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CuO không tan</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059719" y="2618114"/>
            <a:ext cx="2946476"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600" dirty="0">
                <a:solidFill>
                  <a:schemeClr val="accent4"/>
                </a:solidFill>
                <a:latin typeface="#9Slide03 Arima Madurai Black" panose="00000A00000000000000" pitchFamily="2" charset="0"/>
                <a:cs typeface="#9Slide03 Arima Madurai Black" panose="00000A00000000000000" pitchFamily="2" charset="0"/>
              </a:rPr>
              <a:t>Có khí thoát ra và dd chuyển sang màu xanh</a:t>
            </a: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3" y="3279388"/>
            <a:ext cx="2872889"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92D050"/>
                </a:solidFill>
                <a:latin typeface="#9Slide03 Arima Madurai Black" panose="00000A00000000000000" pitchFamily="2" charset="0"/>
                <a:cs typeface="#9Slide03 Arima Madurai Black" panose="00000A00000000000000" pitchFamily="2" charset="0"/>
              </a:rPr>
              <a:t>CuO tan dần, dd chuyển sang màu xanh</a:t>
            </a:r>
            <a:endParaRPr lang="en-US" sz="16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E329A5"/>
                </a:solidFill>
                <a:latin typeface="#9Slide03 Arima Madurai Black" panose="00000A00000000000000" pitchFamily="2" charset="0"/>
                <a:cs typeface="#9Slide03 Arima Madurai Black" panose="00000A00000000000000" pitchFamily="2" charset="0"/>
              </a:rPr>
              <a:t>Có kết tủa màu trắng xanh</a:t>
            </a: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787130"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12771"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638413"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064054"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489696"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15337"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340978"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766619"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192261"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17905"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07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9"/>
                                        </p:tgtEl>
                                        <p:attrNameLst>
                                          <p:attrName>style.color</p:attrName>
                                        </p:attrNameLst>
                                      </p:cBhvr>
                                      <p:by>
                                        <p:hsl h="0" s="-12549" l="-25098"/>
                                      </p:by>
                                    </p:animClr>
                                    <p:animClr clrSpc="hsl" dir="cw">
                                      <p:cBhvr>
                                        <p:cTn id="30" dur="500" fill="hold"/>
                                        <p:tgtEl>
                                          <p:spTgt spid="19"/>
                                        </p:tgtEl>
                                        <p:attrNameLst>
                                          <p:attrName>fillcolor</p:attrName>
                                        </p:attrNameLst>
                                      </p:cBhvr>
                                      <p:by>
                                        <p:hsl h="0" s="-12549" l="-25098"/>
                                      </p:by>
                                    </p:animClr>
                                    <p:animClr clrSpc="hsl" dir="cw">
                                      <p:cBhvr>
                                        <p:cTn id="31" dur="500" fill="hold"/>
                                        <p:tgtEl>
                                          <p:spTgt spid="19"/>
                                        </p:tgtEl>
                                        <p:attrNameLst>
                                          <p:attrName>stroke.color</p:attrName>
                                        </p:attrNameLst>
                                      </p:cBhvr>
                                      <p:by>
                                        <p:hsl h="0" s="-12549" l="-25098"/>
                                      </p:by>
                                    </p:animClr>
                                    <p:set>
                                      <p:cBhvr>
                                        <p:cTn id="32" dur="500" fill="hold"/>
                                        <p:tgtEl>
                                          <p:spTgt spid="19"/>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9" grpId="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8: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Những </a:t>
            </a:r>
            <a:r>
              <a:rPr lang="vi-VN" sz="2000" dirty="0">
                <a:solidFill>
                  <a:srgbClr val="002060"/>
                </a:solidFill>
                <a:latin typeface="#9Slide03 Arima Madurai Black" panose="00000A00000000000000" pitchFamily="2" charset="0"/>
                <a:cs typeface="#9Slide03 Arima Madurai Black" panose="00000A00000000000000" pitchFamily="2" charset="0"/>
              </a:rPr>
              <a:t>bazơ nào sau đây có thể bị nhiệt phân hủy </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endParaRPr lang="vi-VN"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Fe(OH)</a:t>
            </a:r>
            <a:r>
              <a:rPr lang="vi-VN" sz="1800" baseline="-25000" dirty="0">
                <a:solidFill>
                  <a:schemeClr val="accent1">
                    <a:lumMod val="50000"/>
                  </a:schemeClr>
                </a:solidFill>
                <a:latin typeface="#9Slide03 Arima Madurai Black" panose="00000A00000000000000" pitchFamily="2" charset="0"/>
                <a:cs typeface="#9Slide03 Arima Madurai Black" panose="00000A00000000000000" pitchFamily="2" charset="0"/>
              </a:rPr>
              <a:t>2</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Fe(OH)</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3</a:t>
            </a:r>
            <a:endParaRPr lang="vi-VN" sz="1800" dirty="0">
              <a:solidFill>
                <a:schemeClr val="accent4"/>
              </a:solidFill>
              <a:latin typeface="#9Slide03 Arima Madurai Black" panose="00000A00000000000000" pitchFamily="2" charset="0"/>
              <a:cs typeface="#9Slide03 Arima Madurai Black" panose="00000A00000000000000" pitchFamily="2" charset="0"/>
            </a:endParaRP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Al(OH)</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3</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pPr>
            <a:r>
              <a:rPr lang="vi-VN" sz="1800" dirty="0">
                <a:solidFill>
                  <a:srgbClr val="E329A5"/>
                </a:solidFill>
                <a:latin typeface="#9Slide03 Arima Madurai Black" panose="00000A00000000000000" pitchFamily="2" charset="0"/>
                <a:cs typeface="#9Slide03 Arima Madurai Black" panose="00000A00000000000000" pitchFamily="2" charset="0"/>
              </a:rPr>
              <a:t>tất cả 3 oxit trên</a:t>
            </a: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71204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13768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56332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1988967"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41460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840250"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26589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691532"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11717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54281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631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21"/>
                                        </p:tgtEl>
                                        <p:attrNameLst>
                                          <p:attrName>style.color</p:attrName>
                                        </p:attrNameLst>
                                      </p:cBhvr>
                                      <p:by>
                                        <p:hsl h="0" s="-12549" l="-25098"/>
                                      </p:by>
                                    </p:animClr>
                                    <p:animClr clrSpc="hsl" dir="cw">
                                      <p:cBhvr>
                                        <p:cTn id="30" dur="500" fill="hold"/>
                                        <p:tgtEl>
                                          <p:spTgt spid="21"/>
                                        </p:tgtEl>
                                        <p:attrNameLst>
                                          <p:attrName>fillcolor</p:attrName>
                                        </p:attrNameLst>
                                      </p:cBhvr>
                                      <p:by>
                                        <p:hsl h="0" s="-12549" l="-25098"/>
                                      </p:by>
                                    </p:animClr>
                                    <p:animClr clrSpc="hsl" dir="cw">
                                      <p:cBhvr>
                                        <p:cTn id="31" dur="500" fill="hold"/>
                                        <p:tgtEl>
                                          <p:spTgt spid="21"/>
                                        </p:tgtEl>
                                        <p:attrNameLst>
                                          <p:attrName>stroke.color</p:attrName>
                                        </p:attrNameLst>
                                      </p:cBhvr>
                                      <p:by>
                                        <p:hsl h="0" s="-12549" l="-25098"/>
                                      </p:by>
                                    </p:animClr>
                                    <p:set>
                                      <p:cBhvr>
                                        <p:cTn id="32"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pPr>
              <a:lnSpc>
                <a:spcPct val="150000"/>
              </a:lnSpc>
            </a:pP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a:t>
            </a:r>
            <a:r>
              <a:rPr lang="vi-VN" sz="2000" dirty="0" smtClean="0">
                <a:solidFill>
                  <a:srgbClr val="002060"/>
                </a:solidFill>
                <a:latin typeface="#9Slide03 Arima Madurai Black" panose="00000A00000000000000" pitchFamily="2" charset="0"/>
                <a:cs typeface="#9Slide03 Arima Madurai Black" panose="00000A00000000000000" pitchFamily="2" charset="0"/>
              </a:rPr>
              <a:t>9. </a:t>
            </a: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Chất </a:t>
            </a:r>
            <a:r>
              <a:rPr lang="vi-VN" sz="2000" dirty="0">
                <a:solidFill>
                  <a:srgbClr val="002060"/>
                </a:solidFill>
                <a:latin typeface="#9Slide03 Arima Madurai Black" panose="00000A00000000000000" pitchFamily="2" charset="0"/>
                <a:cs typeface="#9Slide03 Arima Madurai Black" panose="00000A00000000000000" pitchFamily="2" charset="0"/>
              </a:rPr>
              <a:t>nào sau đây gây ô nhiễm và mưa acid: </a:t>
            </a:r>
          </a:p>
          <a:p>
            <a:pPr>
              <a:lnSpc>
                <a:spcPct val="150000"/>
              </a:lnSpc>
            </a:pPr>
            <a:r>
              <a:rPr lang="vi-VN" sz="2000" dirty="0"/>
              <a:t/>
            </a:r>
            <a:br>
              <a:rPr lang="vi-VN" sz="2000" dirty="0"/>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Khí O</a:t>
            </a:r>
            <a:r>
              <a:rPr lang="vi-VN" sz="1800" baseline="-25000" dirty="0">
                <a:solidFill>
                  <a:schemeClr val="accent1">
                    <a:lumMod val="50000"/>
                  </a:schemeClr>
                </a:solidFill>
                <a:latin typeface="#9Slide03 Arima Madurai Black" panose="00000A00000000000000" pitchFamily="2" charset="0"/>
                <a:cs typeface="#9Slide03 Arima Madurai Black" panose="00000A00000000000000" pitchFamily="2" charset="0"/>
              </a:rPr>
              <a:t>2</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Khí SO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2</a:t>
            </a:r>
            <a:endParaRPr lang="vi-VN" sz="1800" dirty="0">
              <a:solidFill>
                <a:schemeClr val="accent4"/>
              </a:solidFill>
              <a:latin typeface="#9Slide03 Arima Madurai Black" panose="00000A00000000000000" pitchFamily="2" charset="0"/>
              <a:cs typeface="#9Slide03 Arima Madurai Black" panose="00000A00000000000000" pitchFamily="2" charset="0"/>
            </a:endParaRP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Khí N</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dirty="0">
                <a:solidFill>
                  <a:srgbClr val="E329A5"/>
                </a:solidFill>
                <a:latin typeface="#9Slide03 Arima Madurai Black" panose="00000A00000000000000" pitchFamily="2" charset="0"/>
                <a:cs typeface="#9Slide03 Arima Madurai Black" panose="00000A00000000000000" pitchFamily="2" charset="0"/>
              </a:rPr>
              <a:t>Khí H</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2</a:t>
            </a:r>
            <a:r>
              <a:rPr lang="vi-VN" sz="1800" dirty="0">
                <a:solidFill>
                  <a:srgbClr val="E329A5"/>
                </a:solidFill>
                <a:latin typeface="#9Slide03 Arima Madurai Black" panose="00000A00000000000000" pitchFamily="2" charset="0"/>
                <a:cs typeface="#9Slide03 Arima Madurai Black" panose="00000A00000000000000" pitchFamily="2" charset="0"/>
              </a:rPr>
              <a:t>.</a:t>
            </a: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787130"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12771"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638413"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064054"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489696"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15337"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340978"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766619"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192261"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17905"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22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7"/>
                                        </p:tgtEl>
                                      </p:cBhvr>
                                    </p:animEffect>
                                    <p:animScale>
                                      <p:cBhvr>
                                        <p:cTn id="27" dur="250" autoRev="1" fill="hold"/>
                                        <p:tgtEl>
                                          <p:spTgt spid="17"/>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7"/>
                                        </p:tgtEl>
                                        <p:attrNameLst>
                                          <p:attrName>style.color</p:attrName>
                                        </p:attrNameLst>
                                      </p:cBhvr>
                                      <p:by>
                                        <p:hsl h="0" s="-12549" l="-25098"/>
                                      </p:by>
                                    </p:animClr>
                                    <p:animClr clrSpc="hsl" dir="cw">
                                      <p:cBhvr>
                                        <p:cTn id="30" dur="500" fill="hold"/>
                                        <p:tgtEl>
                                          <p:spTgt spid="17"/>
                                        </p:tgtEl>
                                        <p:attrNameLst>
                                          <p:attrName>fillcolor</p:attrName>
                                        </p:attrNameLst>
                                      </p:cBhvr>
                                      <p:by>
                                        <p:hsl h="0" s="-12549" l="-25098"/>
                                      </p:by>
                                    </p:animClr>
                                    <p:animClr clrSpc="hsl" dir="cw">
                                      <p:cBhvr>
                                        <p:cTn id="31" dur="500" fill="hold"/>
                                        <p:tgtEl>
                                          <p:spTgt spid="17"/>
                                        </p:tgtEl>
                                        <p:attrNameLst>
                                          <p:attrName>stroke.color</p:attrName>
                                        </p:attrNameLst>
                                      </p:cBhvr>
                                      <p:by>
                                        <p:hsl h="0" s="-12549" l="-25098"/>
                                      </p:by>
                                    </p:animClr>
                                    <p:set>
                                      <p:cBhvr>
                                        <p:cTn id="32" dur="500" fill="hold"/>
                                        <p:tgtEl>
                                          <p:spTgt spid="17"/>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7" grpId="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xmlns=""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a:t>
            </a:r>
            <a:r>
              <a:rPr lang="vi-VN" sz="2000" dirty="0" smtClean="0">
                <a:solidFill>
                  <a:srgbClr val="002060"/>
                </a:solidFill>
                <a:latin typeface="#9Slide03 Arima Madurai Black" panose="00000A00000000000000" pitchFamily="2" charset="0"/>
                <a:cs typeface="#9Slide03 Arima Madurai Black" panose="00000A00000000000000" pitchFamily="2" charset="0"/>
              </a:rPr>
              <a:t>10.</a:t>
            </a: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Dãy </a:t>
            </a:r>
            <a:r>
              <a:rPr lang="vi-VN" sz="2000" dirty="0">
                <a:solidFill>
                  <a:srgbClr val="002060"/>
                </a:solidFill>
                <a:latin typeface="#9Slide03 Arima Madurai Black" panose="00000A00000000000000" pitchFamily="2" charset="0"/>
                <a:cs typeface="#9Slide03 Arima Madurai Black" panose="00000A00000000000000" pitchFamily="2" charset="0"/>
              </a:rPr>
              <a:t>chất nào dưới đây tác dụng được dưới nước: </a:t>
            </a:r>
            <a:br>
              <a:rPr lang="vi-VN" sz="2000" dirty="0">
                <a:solidFill>
                  <a:srgbClr val="002060"/>
                </a:solidFill>
                <a:latin typeface="#9Slide03 Arima Madurai Black" panose="00000A00000000000000" pitchFamily="2" charset="0"/>
                <a:cs typeface="#9Slide03 Arima Madurai Black" panose="00000A00000000000000" pitchFamily="2" charset="0"/>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xmlns=""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CuO; CaO; </a:t>
            </a:r>
            <a:r>
              <a:rPr lang="vi-VN" sz="1800" dirty="0" smtClean="0">
                <a:solidFill>
                  <a:schemeClr val="accent1">
                    <a:lumMod val="50000"/>
                  </a:schemeClr>
                </a:solidFill>
                <a:latin typeface="#9Slide03 Arima Madurai Black" panose="00000A00000000000000" pitchFamily="2" charset="0"/>
                <a:cs typeface="#9Slide03 Arima Madurai Black" panose="00000A00000000000000" pitchFamily="2" charset="0"/>
              </a:rPr>
              <a:t>Na</a:t>
            </a:r>
            <a:r>
              <a:rPr lang="vi-VN" sz="1800" baseline="-25000" dirty="0" smtClean="0">
                <a:solidFill>
                  <a:schemeClr val="accent1">
                    <a:lumMod val="50000"/>
                  </a:schemeClr>
                </a:solidFill>
                <a:latin typeface="#9Slide03 Arima Madurai Black" panose="00000A00000000000000" pitchFamily="2" charset="0"/>
                <a:cs typeface="#9Slide03 Arima Madurai Black" panose="00000A00000000000000" pitchFamily="2" charset="0"/>
              </a:rPr>
              <a:t>2</a:t>
            </a:r>
            <a:r>
              <a:rPr lang="vi-VN" sz="1800" dirty="0" smtClean="0">
                <a:solidFill>
                  <a:schemeClr val="accent1">
                    <a:lumMod val="50000"/>
                  </a:schemeClr>
                </a:solidFill>
                <a:latin typeface="#9Slide03 Arima Madurai Black" panose="00000A00000000000000" pitchFamily="2" charset="0"/>
                <a:cs typeface="#9Slide03 Arima Madurai Black" panose="00000A00000000000000" pitchFamily="2" charset="0"/>
              </a:rPr>
              <a:t>O</a:t>
            </a: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 CO</a:t>
            </a:r>
            <a:r>
              <a:rPr lang="vi-VN" sz="1800" baseline="-25000" dirty="0">
                <a:solidFill>
                  <a:schemeClr val="accent1">
                    <a:lumMod val="50000"/>
                  </a:schemeClr>
                </a:solidFill>
                <a:latin typeface="#9Slide03 Arima Madurai Black" panose="00000A00000000000000" pitchFamily="2" charset="0"/>
                <a:cs typeface="#9Slide03 Arima Madurai Black" panose="00000A00000000000000" pitchFamily="2" charset="0"/>
              </a:rPr>
              <a:t>2</a:t>
            </a: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 </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xmlns=""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xmlns=""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BaO; K</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2</a:t>
            </a:r>
            <a:r>
              <a:rPr lang="vi-VN" sz="1800" dirty="0">
                <a:solidFill>
                  <a:schemeClr val="accent4"/>
                </a:solidFill>
                <a:latin typeface="#9Slide03 Arima Madurai Black" panose="00000A00000000000000" pitchFamily="2" charset="0"/>
                <a:cs typeface="#9Slide03 Arima Madurai Black" panose="00000A00000000000000" pitchFamily="2" charset="0"/>
              </a:rPr>
              <a:t>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 </a:t>
            </a:r>
            <a:r>
              <a:rPr lang="vi-VN" sz="1800" dirty="0">
                <a:solidFill>
                  <a:schemeClr val="accent4"/>
                </a:solidFill>
                <a:latin typeface="#9Slide03 Arima Madurai Black" panose="00000A00000000000000" pitchFamily="2" charset="0"/>
                <a:cs typeface="#9Slide03 Arima Madurai Black" panose="00000A00000000000000" pitchFamily="2" charset="0"/>
              </a:rPr>
              <a:t>SO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2</a:t>
            </a:r>
            <a:r>
              <a:rPr lang="vi-VN" sz="1800" dirty="0">
                <a:solidFill>
                  <a:schemeClr val="accent4"/>
                </a:solidFill>
                <a:latin typeface="#9Slide03 Arima Madurai Black" panose="00000A00000000000000" pitchFamily="2" charset="0"/>
                <a:cs typeface="#9Slide03 Arima Madurai Black" panose="00000A00000000000000" pitchFamily="2" charset="0"/>
              </a:rPr>
              <a:t>; CO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2</a:t>
            </a:r>
            <a:r>
              <a:rPr lang="vi-VN" sz="1800" dirty="0">
                <a:solidFill>
                  <a:schemeClr val="accent4"/>
                </a:solidFill>
                <a:latin typeface="#9Slide03 Arima Madurai Black" panose="00000A00000000000000" pitchFamily="2" charset="0"/>
                <a:cs typeface="#9Slide03 Arima Madurai Black" panose="00000A00000000000000" pitchFamily="2" charset="0"/>
              </a:rPr>
              <a:t> </a:t>
            </a:r>
          </a:p>
        </p:txBody>
      </p:sp>
      <p:sp>
        <p:nvSpPr>
          <p:cNvPr id="18" name="Parallelogram 17">
            <a:extLst>
              <a:ext uri="{FF2B5EF4-FFF2-40B4-BE49-F238E27FC236}">
                <a16:creationId xmlns:a16="http://schemas.microsoft.com/office/drawing/2014/main" xmlns=""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xmlns=""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MgO; Na</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r>
              <a:rPr lang="vi-VN" sz="1800" dirty="0">
                <a:solidFill>
                  <a:srgbClr val="92D050"/>
                </a:solidFill>
                <a:latin typeface="#9Slide03 Arima Madurai Black" panose="00000A00000000000000" pitchFamily="2" charset="0"/>
                <a:cs typeface="#9Slide03 Arima Madurai Black" panose="00000A00000000000000" pitchFamily="2" charset="0"/>
              </a:rPr>
              <a:t>O; SO</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r>
              <a:rPr lang="vi-VN" sz="1800" dirty="0">
                <a:solidFill>
                  <a:srgbClr val="92D050"/>
                </a:solidFill>
                <a:latin typeface="#9Slide03 Arima Madurai Black" panose="00000A00000000000000" pitchFamily="2" charset="0"/>
                <a:cs typeface="#9Slide03 Arima Madurai Black" panose="00000A00000000000000" pitchFamily="2" charset="0"/>
              </a:rPr>
              <a:t>; CO</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xmlns=""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xmlns=""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E329A5"/>
                </a:solidFill>
                <a:latin typeface="#9Slide03 Arima Madurai Black" panose="00000A00000000000000" pitchFamily="2" charset="0"/>
                <a:cs typeface="#9Slide03 Arima Madurai Black" panose="00000A00000000000000" pitchFamily="2" charset="0"/>
              </a:rPr>
              <a:t>NO; P</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2</a:t>
            </a:r>
            <a:r>
              <a:rPr lang="vi-VN" sz="1800" dirty="0">
                <a:solidFill>
                  <a:srgbClr val="E329A5"/>
                </a:solidFill>
                <a:latin typeface="#9Slide03 Arima Madurai Black" panose="00000A00000000000000" pitchFamily="2" charset="0"/>
                <a:cs typeface="#9Slide03 Arima Madurai Black" panose="00000A00000000000000" pitchFamily="2" charset="0"/>
              </a:rPr>
              <a:t>O</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5</a:t>
            </a:r>
            <a:r>
              <a:rPr lang="vi-VN" sz="1800" dirty="0">
                <a:solidFill>
                  <a:srgbClr val="E329A5"/>
                </a:solidFill>
                <a:latin typeface="#9Slide03 Arima Madurai Black" panose="00000A00000000000000" pitchFamily="2" charset="0"/>
                <a:cs typeface="#9Slide03 Arima Madurai Black" panose="00000A00000000000000" pitchFamily="2" charset="0"/>
              </a:rPr>
              <a:t> ;  K</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2</a:t>
            </a:r>
            <a:r>
              <a:rPr lang="vi-VN" sz="1800" dirty="0">
                <a:solidFill>
                  <a:srgbClr val="E329A5"/>
                </a:solidFill>
                <a:latin typeface="#9Slide03 Arima Madurai Black" panose="00000A00000000000000" pitchFamily="2" charset="0"/>
                <a:cs typeface="#9Slide03 Arima Madurai Black" panose="00000A00000000000000" pitchFamily="2" charset="0"/>
              </a:rPr>
              <a:t>O; CaO</a:t>
            </a:r>
          </a:p>
        </p:txBody>
      </p:sp>
      <p:sp>
        <p:nvSpPr>
          <p:cNvPr id="22" name="Parallelogram 21">
            <a:extLst>
              <a:ext uri="{FF2B5EF4-FFF2-40B4-BE49-F238E27FC236}">
                <a16:creationId xmlns:a16="http://schemas.microsoft.com/office/drawing/2014/main" xmlns=""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xmlns=""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xmlns=""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xmlns=""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xmlns=""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xmlns="" id="{F3B18519-7F59-4B94-96A7-69A8E198B5A8}"/>
              </a:ext>
            </a:extLst>
          </p:cNvPr>
          <p:cNvSpPr/>
          <p:nvPr/>
        </p:nvSpPr>
        <p:spPr>
          <a:xfrm>
            <a:off x="861955"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xmlns="" id="{2C9536AE-06EF-40B7-B26E-FAD8526EA9B1}"/>
              </a:ext>
            </a:extLst>
          </p:cNvPr>
          <p:cNvSpPr/>
          <p:nvPr/>
        </p:nvSpPr>
        <p:spPr>
          <a:xfrm>
            <a:off x="128759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xmlns="" id="{6ADEEA44-A8B9-4E20-B3DB-8114E898A932}"/>
              </a:ext>
            </a:extLst>
          </p:cNvPr>
          <p:cNvSpPr/>
          <p:nvPr/>
        </p:nvSpPr>
        <p:spPr>
          <a:xfrm>
            <a:off x="171323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xmlns="" id="{AA2E43C2-0276-4264-AA95-1AA2B0937A2F}"/>
              </a:ext>
            </a:extLst>
          </p:cNvPr>
          <p:cNvSpPr/>
          <p:nvPr/>
        </p:nvSpPr>
        <p:spPr>
          <a:xfrm>
            <a:off x="213887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xmlns="" id="{8A958C63-B759-4398-ABAC-49D50902EF20}"/>
              </a:ext>
            </a:extLst>
          </p:cNvPr>
          <p:cNvSpPr/>
          <p:nvPr/>
        </p:nvSpPr>
        <p:spPr>
          <a:xfrm>
            <a:off x="256452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xmlns="" id="{953D942A-6CC0-43F2-A6D7-E61C0A98BAD0}"/>
              </a:ext>
            </a:extLst>
          </p:cNvPr>
          <p:cNvSpPr/>
          <p:nvPr/>
        </p:nvSpPr>
        <p:spPr>
          <a:xfrm>
            <a:off x="2990162"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xmlns="" id="{110A7264-9B3F-4BB5-B5FD-1E8DA29F7FC0}"/>
              </a:ext>
            </a:extLst>
          </p:cNvPr>
          <p:cNvSpPr/>
          <p:nvPr/>
        </p:nvSpPr>
        <p:spPr>
          <a:xfrm>
            <a:off x="341580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xmlns="" id="{048A0FC4-9A14-41F1-9B4F-E52BDCCDF1A3}"/>
              </a:ext>
            </a:extLst>
          </p:cNvPr>
          <p:cNvSpPr/>
          <p:nvPr/>
        </p:nvSpPr>
        <p:spPr>
          <a:xfrm>
            <a:off x="384144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xmlns="" id="{8E63535B-8186-413B-AA4F-9DCD5C74B427}"/>
              </a:ext>
            </a:extLst>
          </p:cNvPr>
          <p:cNvSpPr/>
          <p:nvPr/>
        </p:nvSpPr>
        <p:spPr>
          <a:xfrm>
            <a:off x="426708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xmlns="" id="{6CEBB228-62F6-436D-BEE0-8085BD2C801C}"/>
              </a:ext>
            </a:extLst>
          </p:cNvPr>
          <p:cNvSpPr/>
          <p:nvPr/>
        </p:nvSpPr>
        <p:spPr>
          <a:xfrm>
            <a:off x="4692730"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29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9"/>
                                        </p:tgtEl>
                                        <p:attrNameLst>
                                          <p:attrName>style.color</p:attrName>
                                        </p:attrNameLst>
                                      </p:cBhvr>
                                      <p:by>
                                        <p:hsl h="0" s="-12549" l="-25098"/>
                                      </p:by>
                                    </p:animClr>
                                    <p:animClr clrSpc="hsl" dir="cw">
                                      <p:cBhvr>
                                        <p:cTn id="30" dur="500" fill="hold"/>
                                        <p:tgtEl>
                                          <p:spTgt spid="19"/>
                                        </p:tgtEl>
                                        <p:attrNameLst>
                                          <p:attrName>fillcolor</p:attrName>
                                        </p:attrNameLst>
                                      </p:cBhvr>
                                      <p:by>
                                        <p:hsl h="0" s="-12549" l="-25098"/>
                                      </p:by>
                                    </p:animClr>
                                    <p:animClr clrSpc="hsl" dir="cw">
                                      <p:cBhvr>
                                        <p:cTn id="31" dur="500" fill="hold"/>
                                        <p:tgtEl>
                                          <p:spTgt spid="19"/>
                                        </p:tgtEl>
                                        <p:attrNameLst>
                                          <p:attrName>stroke.color</p:attrName>
                                        </p:attrNameLst>
                                      </p:cBhvr>
                                      <p:by>
                                        <p:hsl h="0" s="-12549" l="-25098"/>
                                      </p:by>
                                    </p:animClr>
                                    <p:set>
                                      <p:cBhvr>
                                        <p:cTn id="32" dur="500" fill="hold"/>
                                        <p:tgtEl>
                                          <p:spTgt spid="19"/>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9" grpId="0" animBg="1"/>
      <p:bldP spid="1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31" name="TextBox 23"/>
          <p:cNvSpPr txBox="1">
            <a:spLocks noChangeArrowheads="1"/>
          </p:cNvSpPr>
          <p:nvPr/>
        </p:nvSpPr>
        <p:spPr bwMode="auto">
          <a:xfrm>
            <a:off x="3006089" y="603199"/>
            <a:ext cx="5829300" cy="485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solidFill>
                  <a:srgbClr val="00B050"/>
                </a:solidFill>
                <a:latin typeface="#9Slide07 SVNMomento" panose="00000500000000000000" pitchFamily="2" charset="0"/>
              </a:rPr>
              <a:t>A   )              </a:t>
            </a:r>
            <a:r>
              <a:rPr lang="en-US" altLang="en-US" sz="2200" dirty="0" err="1">
                <a:solidFill>
                  <a:srgbClr val="00B050"/>
                </a:solidFill>
                <a:latin typeface="#9Slide07 SVNMomento" panose="00000500000000000000" pitchFamily="2" charset="0"/>
              </a:rPr>
              <a:t>CuO</a:t>
            </a:r>
            <a:r>
              <a:rPr lang="en-US" altLang="en-US" sz="2200" dirty="0">
                <a:solidFill>
                  <a:srgbClr val="00B050"/>
                </a:solidFill>
                <a:latin typeface="#9Slide07 SVNMomento" panose="00000500000000000000" pitchFamily="2" charset="0"/>
              </a:rPr>
              <a:t>      </a:t>
            </a:r>
          </a:p>
          <a:p>
            <a:pPr eaLnBrk="1" hangingPunct="1"/>
            <a:r>
              <a:rPr lang="en-US" altLang="en-US" sz="1600" dirty="0">
                <a:solidFill>
                  <a:srgbClr val="00B050"/>
                </a:solidFill>
                <a:latin typeface="#9Slide07 SVNMomento" panose="00000500000000000000" pitchFamily="2" charset="0"/>
              </a:rPr>
              <a:t>        </a:t>
            </a:r>
            <a:r>
              <a:rPr lang="vi-VN" altLang="en-US" sz="1600" dirty="0" smtClean="0">
                <a:solidFill>
                  <a:srgbClr val="00B050"/>
                </a:solidFill>
                <a:latin typeface="#9Slide07 SVNMomento" panose="00000500000000000000" pitchFamily="2" charset="0"/>
              </a:rPr>
              <a:t>         </a:t>
            </a:r>
            <a:r>
              <a:rPr lang="en-US" altLang="en-US" sz="1600" dirty="0" smtClean="0">
                <a:solidFill>
                  <a:srgbClr val="00B050"/>
                </a:solidFill>
                <a:latin typeface="#9Slide07 SVNMomento" panose="00000500000000000000" pitchFamily="2" charset="0"/>
              </a:rPr>
              <a:t> 1</a:t>
            </a:r>
            <a:r>
              <a:rPr lang="vi-VN" altLang="en-US" sz="1600" dirty="0" smtClean="0">
                <a:solidFill>
                  <a:srgbClr val="00B050"/>
                </a:solidFill>
                <a:latin typeface="#9Slide07 SVNMomento" panose="00000500000000000000" pitchFamily="2" charset="0"/>
              </a:rPr>
              <a:t>                      3</a:t>
            </a:r>
            <a:endParaRPr lang="en-US" altLang="en-US" sz="1600" dirty="0">
              <a:solidFill>
                <a:srgbClr val="00B050"/>
              </a:solidFill>
              <a:latin typeface="#9Slide07 SVNMomento" panose="00000500000000000000" pitchFamily="2" charset="0"/>
            </a:endParaRPr>
          </a:p>
          <a:p>
            <a:pPr eaLnBrk="1" hangingPunct="1"/>
            <a:r>
              <a:rPr lang="en-US" altLang="en-US" sz="2200" dirty="0">
                <a:solidFill>
                  <a:srgbClr val="00B050"/>
                </a:solidFill>
                <a:latin typeface="#9Slide07 SVNMomento" panose="00000500000000000000" pitchFamily="2" charset="0"/>
              </a:rPr>
              <a:t>  Cu    </a:t>
            </a:r>
            <a:r>
              <a:rPr lang="vi-VN" altLang="en-US" sz="2200" dirty="0" smtClean="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 </a:t>
            </a:r>
            <a:r>
              <a:rPr lang="en-US" altLang="en-US" sz="2200" baseline="-25000" dirty="0">
                <a:solidFill>
                  <a:srgbClr val="00B050"/>
                </a:solidFill>
                <a:latin typeface="#9Slide07 SVNMomento" panose="00000500000000000000" pitchFamily="2" charset="0"/>
              </a:rPr>
              <a:t>2</a:t>
            </a:r>
            <a:r>
              <a:rPr lang="en-US" altLang="en-US" sz="2200" dirty="0">
                <a:solidFill>
                  <a:srgbClr val="00B050"/>
                </a:solidFill>
                <a:latin typeface="#9Slide07 SVNMomento" panose="00000500000000000000" pitchFamily="2" charset="0"/>
              </a:rPr>
              <a:t>                     </a:t>
            </a:r>
            <a:r>
              <a:rPr lang="vi-VN" altLang="en-US" sz="2200" dirty="0" smtClean="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 </a:t>
            </a:r>
            <a:r>
              <a:rPr lang="en-US" altLang="en-US" sz="2200" dirty="0">
                <a:solidFill>
                  <a:srgbClr val="00B050"/>
                </a:solidFill>
                <a:latin typeface="#9Slide07 SVNMomento" panose="00000500000000000000" pitchFamily="2" charset="0"/>
              </a:rPr>
              <a:t>CuCl</a:t>
            </a:r>
            <a:r>
              <a:rPr lang="en-US" altLang="en-US" sz="2200" baseline="-25000" dirty="0">
                <a:solidFill>
                  <a:srgbClr val="00B050"/>
                </a:solidFill>
                <a:latin typeface="#9Slide07 SVNMomento" panose="00000500000000000000" pitchFamily="2" charset="0"/>
              </a:rPr>
              <a:t>2</a:t>
            </a:r>
            <a:endParaRPr lang="en-US" altLang="en-US" sz="2200" dirty="0">
              <a:solidFill>
                <a:srgbClr val="00B050"/>
              </a:solidFill>
              <a:latin typeface="#9Slide07 SVNMomento" panose="00000500000000000000" pitchFamily="2" charset="0"/>
            </a:endParaRPr>
          </a:p>
          <a:p>
            <a:pPr eaLnBrk="1" hangingPunct="1"/>
            <a:r>
              <a:rPr lang="en-US" altLang="en-US" sz="1600" dirty="0">
                <a:solidFill>
                  <a:srgbClr val="00B050"/>
                </a:solidFill>
                <a:latin typeface="#9Slide07 SVNMomento" panose="00000500000000000000" pitchFamily="2" charset="0"/>
              </a:rPr>
              <a:t>                               </a:t>
            </a:r>
            <a:r>
              <a:rPr lang="vi-VN" altLang="en-US" sz="1600" dirty="0" smtClean="0">
                <a:solidFill>
                  <a:srgbClr val="00B050"/>
                </a:solidFill>
                <a:latin typeface="#9Slide07 SVNMomento" panose="00000500000000000000" pitchFamily="2" charset="0"/>
              </a:rPr>
              <a:t>                5        4</a:t>
            </a:r>
            <a:r>
              <a:rPr lang="en-US" altLang="en-US" sz="1600" dirty="0" smtClean="0">
                <a:solidFill>
                  <a:srgbClr val="00B050"/>
                </a:solidFill>
                <a:latin typeface="#9Slide07 SVNMomento" panose="00000500000000000000" pitchFamily="2" charset="0"/>
              </a:rPr>
              <a:t> </a:t>
            </a:r>
            <a:endParaRPr lang="en-US" altLang="en-US" sz="1600" dirty="0">
              <a:solidFill>
                <a:srgbClr val="00B050"/>
              </a:solidFill>
              <a:latin typeface="#9Slide07 SVNMomento" panose="00000500000000000000" pitchFamily="2" charset="0"/>
            </a:endParaRPr>
          </a:p>
          <a:p>
            <a:pPr eaLnBrk="1" hangingPunct="1"/>
            <a:r>
              <a:rPr lang="en-US" altLang="en-US" sz="2200" dirty="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Cu</a:t>
            </a:r>
            <a:r>
              <a:rPr lang="vi-VN" altLang="en-US" sz="2200" dirty="0" smtClean="0">
                <a:solidFill>
                  <a:srgbClr val="00B050"/>
                </a:solidFill>
                <a:latin typeface="+mj-lt"/>
              </a:rPr>
              <a:t>(</a:t>
            </a:r>
            <a:r>
              <a:rPr lang="en-US" altLang="en-US" sz="2200" dirty="0" smtClean="0">
                <a:solidFill>
                  <a:srgbClr val="00B050"/>
                </a:solidFill>
                <a:latin typeface="#9Slide07 SVNMomento" panose="00000500000000000000" pitchFamily="2" charset="0"/>
              </a:rPr>
              <a:t>OH</a:t>
            </a:r>
            <a:r>
              <a:rPr lang="en-US" altLang="en-US" sz="2200" dirty="0" smtClean="0">
                <a:solidFill>
                  <a:srgbClr val="00B050"/>
                </a:solidFill>
                <a:latin typeface="Times New Roman" panose="02020603050405020304" pitchFamily="18" charset="0"/>
                <a:cs typeface="Times New Roman" panose="02020603050405020304" pitchFamily="18" charset="0"/>
              </a:rPr>
              <a:t>)</a:t>
            </a:r>
            <a:r>
              <a:rPr lang="en-US" altLang="en-US" sz="2200" baseline="-25000" dirty="0" smtClean="0">
                <a:solidFill>
                  <a:srgbClr val="00B050"/>
                </a:solidFill>
                <a:latin typeface="#9Slide07 SVNMomento" panose="00000500000000000000" pitchFamily="2" charset="0"/>
              </a:rPr>
              <a:t>2  </a:t>
            </a:r>
            <a:endParaRPr lang="en-US" altLang="en-US" sz="2200" dirty="0">
              <a:solidFill>
                <a:srgbClr val="00B050"/>
              </a:solidFill>
              <a:latin typeface="#9Slide07 SVNMomento" panose="00000500000000000000" pitchFamily="2" charset="0"/>
            </a:endParaRPr>
          </a:p>
          <a:p>
            <a:pPr eaLnBrk="1" hangingPunct="1"/>
            <a:r>
              <a:rPr lang="en-US" altLang="en-US" sz="2200" dirty="0">
                <a:solidFill>
                  <a:srgbClr val="00B050"/>
                </a:solidFill>
                <a:latin typeface="#9Slide07 SVNMomento" panose="00000500000000000000" pitchFamily="2" charset="0"/>
              </a:rPr>
              <a:t> </a:t>
            </a:r>
          </a:p>
          <a:p>
            <a:pPr eaLnBrk="1" hangingPunct="1"/>
            <a:r>
              <a:rPr lang="en-US" altLang="en-US" sz="2100" dirty="0">
                <a:solidFill>
                  <a:srgbClr val="00B050"/>
                </a:solidFill>
              </a:rPr>
              <a:t> </a:t>
            </a:r>
            <a:endParaRPr lang="en-US" altLang="en-US" sz="2200" dirty="0">
              <a:solidFill>
                <a:srgbClr val="00B050"/>
              </a:solidFill>
            </a:endParaRPr>
          </a:p>
          <a:p>
            <a:pPr eaLnBrk="1" hangingPunct="1"/>
            <a:r>
              <a:rPr lang="en-US" altLang="en-US" sz="2200" dirty="0">
                <a:solidFill>
                  <a:srgbClr val="00B050"/>
                </a:solidFill>
                <a:latin typeface="#9Slide07 SVNMomento" panose="00000500000000000000" pitchFamily="2" charset="0"/>
              </a:rPr>
              <a:t>  </a:t>
            </a:r>
            <a:r>
              <a:rPr lang="vi-VN" altLang="en-US" sz="2200" dirty="0" smtClean="0">
                <a:solidFill>
                  <a:srgbClr val="00B050"/>
                </a:solidFill>
                <a:latin typeface="#9Slide07 SVNMomento" panose="00000500000000000000" pitchFamily="2" charset="0"/>
              </a:rPr>
              <a:t>B</a:t>
            </a:r>
            <a:r>
              <a:rPr lang="en-US" altLang="en-US" sz="2200" dirty="0" smtClean="0">
                <a:solidFill>
                  <a:srgbClr val="00B050"/>
                </a:solidFill>
                <a:latin typeface="#9Slide07 SVNMomento" panose="00000500000000000000" pitchFamily="2" charset="0"/>
              </a:rPr>
              <a:t>                       </a:t>
            </a:r>
            <a:r>
              <a:rPr lang="en-US" altLang="en-US" sz="2200" dirty="0">
                <a:solidFill>
                  <a:srgbClr val="00B050"/>
                </a:solidFill>
                <a:latin typeface="#9Slide07 SVNMomento" panose="00000500000000000000" pitchFamily="2" charset="0"/>
              </a:rPr>
              <a:t>FeCl</a:t>
            </a:r>
            <a:r>
              <a:rPr lang="en-US" altLang="en-US" sz="2200" baseline="-25000" dirty="0">
                <a:solidFill>
                  <a:srgbClr val="00B050"/>
                </a:solidFill>
                <a:latin typeface="#9Slide07 SVNMomento" panose="00000500000000000000" pitchFamily="2" charset="0"/>
              </a:rPr>
              <a:t>3</a:t>
            </a:r>
            <a:r>
              <a:rPr lang="en-US" altLang="en-US" sz="2200" dirty="0">
                <a:solidFill>
                  <a:srgbClr val="00B050"/>
                </a:solidFill>
                <a:latin typeface="#9Slide07 SVNMomento" panose="00000500000000000000" pitchFamily="2" charset="0"/>
              </a:rPr>
              <a:t>     </a:t>
            </a:r>
          </a:p>
          <a:p>
            <a:pPr eaLnBrk="1" hangingPunct="1"/>
            <a:r>
              <a:rPr lang="en-US" altLang="en-US" sz="2200" dirty="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             </a:t>
            </a:r>
            <a:r>
              <a:rPr lang="en-US" altLang="en-US" sz="1600" dirty="0">
                <a:solidFill>
                  <a:srgbClr val="00B050"/>
                </a:solidFill>
                <a:latin typeface="#9Slide07 SVNMomento" panose="00000500000000000000" pitchFamily="2" charset="0"/>
              </a:rPr>
              <a:t>1                              2</a:t>
            </a:r>
          </a:p>
          <a:p>
            <a:pPr eaLnBrk="1" hangingPunct="1"/>
            <a:r>
              <a:rPr lang="en-US" altLang="en-US" sz="1600" dirty="0">
                <a:solidFill>
                  <a:srgbClr val="00B050"/>
                </a:solidFill>
                <a:latin typeface="#9Slide07 SVNMomento" panose="00000500000000000000" pitchFamily="2" charset="0"/>
              </a:rPr>
              <a:t>                                 3</a:t>
            </a:r>
          </a:p>
          <a:p>
            <a:pPr eaLnBrk="1" hangingPunct="1"/>
            <a:r>
              <a:rPr lang="en-US" altLang="en-US" sz="2200" dirty="0">
                <a:solidFill>
                  <a:srgbClr val="00B050"/>
                </a:solidFill>
                <a:latin typeface="#9Slide07 SVNMomento" panose="00000500000000000000" pitchFamily="2" charset="0"/>
              </a:rPr>
              <a:t>Fe</a:t>
            </a:r>
            <a:r>
              <a:rPr lang="en-US" altLang="en-US" sz="2200" baseline="-25000" dirty="0">
                <a:solidFill>
                  <a:srgbClr val="00B050"/>
                </a:solidFill>
                <a:latin typeface="#9Slide07 SVNMomento" panose="00000500000000000000" pitchFamily="2" charset="0"/>
              </a:rPr>
              <a:t>2</a:t>
            </a:r>
            <a:r>
              <a:rPr lang="en-US" altLang="en-US" sz="2200" dirty="0">
                <a:solidFill>
                  <a:srgbClr val="00B050"/>
                </a:solidFill>
                <a:latin typeface="Times New Roman" panose="02020603050405020304" pitchFamily="18" charset="0"/>
                <a:cs typeface="Times New Roman" panose="02020603050405020304" pitchFamily="18" charset="0"/>
              </a:rPr>
              <a:t>(</a:t>
            </a:r>
            <a:r>
              <a:rPr lang="en-US" altLang="en-US" sz="2200" dirty="0">
                <a:solidFill>
                  <a:srgbClr val="00B050"/>
                </a:solidFill>
                <a:latin typeface="#9Slide07 SVNMomento" panose="00000500000000000000" pitchFamily="2" charset="0"/>
              </a:rPr>
              <a:t> SO</a:t>
            </a:r>
            <a:r>
              <a:rPr lang="en-US" altLang="en-US" sz="2200" baseline="-25000" dirty="0">
                <a:solidFill>
                  <a:srgbClr val="00B050"/>
                </a:solidFill>
                <a:latin typeface="#9Slide07 SVNMomento" panose="00000500000000000000" pitchFamily="2" charset="0"/>
              </a:rPr>
              <a:t>4</a:t>
            </a:r>
            <a:r>
              <a:rPr lang="en-US" altLang="en-US" sz="2200" dirty="0">
                <a:solidFill>
                  <a:srgbClr val="00B050"/>
                </a:solidFill>
                <a:latin typeface="Times New Roman" panose="02020603050405020304" pitchFamily="18" charset="0"/>
                <a:cs typeface="Times New Roman" panose="02020603050405020304" pitchFamily="18" charset="0"/>
              </a:rPr>
              <a:t>)</a:t>
            </a:r>
            <a:r>
              <a:rPr lang="en-US" altLang="en-US" sz="2200" baseline="-25000" dirty="0">
                <a:solidFill>
                  <a:srgbClr val="00B050"/>
                </a:solidFill>
                <a:latin typeface="#9Slide07 SVNMomento" panose="00000500000000000000" pitchFamily="2" charset="0"/>
              </a:rPr>
              <a:t>3 </a:t>
            </a:r>
            <a:r>
              <a:rPr lang="en-US" altLang="en-US" sz="2200" dirty="0">
                <a:solidFill>
                  <a:srgbClr val="00B050"/>
                </a:solidFill>
                <a:latin typeface="#9Slide07 SVNMomento" panose="00000500000000000000" pitchFamily="2" charset="0"/>
              </a:rPr>
              <a:t>                                     </a:t>
            </a:r>
            <a:r>
              <a:rPr lang="vi-VN" altLang="en-US" sz="2200" dirty="0" smtClean="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Fe</a:t>
            </a:r>
            <a:r>
              <a:rPr lang="en-US" altLang="en-US" sz="2200" dirty="0" smtClean="0">
                <a:solidFill>
                  <a:srgbClr val="00B050"/>
                </a:solidFill>
                <a:latin typeface="Times New Roman" panose="02020603050405020304" pitchFamily="18" charset="0"/>
                <a:cs typeface="Times New Roman" panose="02020603050405020304" pitchFamily="18" charset="0"/>
              </a:rPr>
              <a:t>(</a:t>
            </a:r>
            <a:r>
              <a:rPr lang="en-US" altLang="en-US" sz="2200" dirty="0" smtClean="0">
                <a:solidFill>
                  <a:srgbClr val="00B050"/>
                </a:solidFill>
                <a:latin typeface="#9Slide07 SVNMomento" panose="00000500000000000000" pitchFamily="2" charset="0"/>
              </a:rPr>
              <a:t>OH</a:t>
            </a:r>
            <a:r>
              <a:rPr lang="en-US" altLang="en-US" sz="2200" dirty="0" smtClean="0">
                <a:solidFill>
                  <a:srgbClr val="00B050"/>
                </a:solidFill>
                <a:latin typeface="Times New Roman" panose="02020603050405020304" pitchFamily="18" charset="0"/>
                <a:cs typeface="Times New Roman" panose="02020603050405020304" pitchFamily="18" charset="0"/>
              </a:rPr>
              <a:t>)</a:t>
            </a:r>
            <a:r>
              <a:rPr lang="en-US" altLang="en-US" sz="2200" baseline="-25000" dirty="0" smtClean="0">
                <a:solidFill>
                  <a:srgbClr val="00B050"/>
                </a:solidFill>
                <a:latin typeface="#9Slide07 SVNMomento" panose="00000500000000000000" pitchFamily="2" charset="0"/>
              </a:rPr>
              <a:t>3</a:t>
            </a:r>
            <a:endParaRPr lang="en-US" altLang="en-US" sz="2200" dirty="0">
              <a:solidFill>
                <a:srgbClr val="00B050"/>
              </a:solidFill>
              <a:latin typeface="#9Slide07 SVNMomento" panose="00000500000000000000" pitchFamily="2" charset="0"/>
            </a:endParaRPr>
          </a:p>
          <a:p>
            <a:pPr eaLnBrk="1" hangingPunct="1"/>
            <a:r>
              <a:rPr lang="en-US" altLang="en-US" sz="1600" dirty="0">
                <a:solidFill>
                  <a:srgbClr val="00B050"/>
                </a:solidFill>
                <a:latin typeface="#9Slide07 SVNMomento" panose="00000500000000000000" pitchFamily="2" charset="0"/>
              </a:rPr>
              <a:t>                                  4</a:t>
            </a:r>
          </a:p>
          <a:p>
            <a:pPr eaLnBrk="1" hangingPunct="1"/>
            <a:r>
              <a:rPr lang="en-US" altLang="en-US" sz="1600" dirty="0">
                <a:solidFill>
                  <a:srgbClr val="00B050"/>
                </a:solidFill>
                <a:latin typeface="#9Slide07 SVNMomento" panose="00000500000000000000" pitchFamily="2" charset="0"/>
              </a:rPr>
              <a:t>               </a:t>
            </a:r>
            <a:r>
              <a:rPr lang="vi-VN" altLang="en-US" sz="1600" dirty="0" smtClean="0">
                <a:solidFill>
                  <a:srgbClr val="00B050"/>
                </a:solidFill>
                <a:latin typeface="#9Slide07 SVNMomento" panose="00000500000000000000" pitchFamily="2" charset="0"/>
              </a:rPr>
              <a:t>     </a:t>
            </a:r>
            <a:r>
              <a:rPr lang="en-US" altLang="en-US" sz="1600" dirty="0" smtClean="0">
                <a:solidFill>
                  <a:srgbClr val="00B050"/>
                </a:solidFill>
                <a:latin typeface="#9Slide07 SVNMomento" panose="00000500000000000000" pitchFamily="2" charset="0"/>
              </a:rPr>
              <a:t>   </a:t>
            </a:r>
            <a:r>
              <a:rPr lang="en-US" altLang="en-US" sz="1600" dirty="0">
                <a:solidFill>
                  <a:srgbClr val="00B050"/>
                </a:solidFill>
                <a:latin typeface="#9Slide07 SVNMomento" panose="00000500000000000000" pitchFamily="2" charset="0"/>
              </a:rPr>
              <a:t>6                                5</a:t>
            </a:r>
          </a:p>
          <a:p>
            <a:pPr eaLnBrk="1" hangingPunct="1"/>
            <a:r>
              <a:rPr lang="en-US" altLang="en-US" sz="2200" dirty="0">
                <a:solidFill>
                  <a:srgbClr val="00B050"/>
                </a:solidFill>
                <a:latin typeface="#9Slide07 SVNMomento" panose="00000500000000000000" pitchFamily="2" charset="0"/>
              </a:rPr>
              <a:t>                              Fe</a:t>
            </a:r>
            <a:r>
              <a:rPr lang="en-US" altLang="en-US" sz="2200" baseline="-25000" dirty="0">
                <a:solidFill>
                  <a:srgbClr val="00B050"/>
                </a:solidFill>
                <a:latin typeface="#9Slide07 SVNMomento" panose="00000500000000000000" pitchFamily="2" charset="0"/>
              </a:rPr>
              <a:t>2</a:t>
            </a:r>
            <a:r>
              <a:rPr lang="en-US" altLang="en-US" sz="2200" dirty="0">
                <a:solidFill>
                  <a:srgbClr val="00B050"/>
                </a:solidFill>
                <a:latin typeface="#9Slide07 SVNMomento" panose="00000500000000000000" pitchFamily="2" charset="0"/>
              </a:rPr>
              <a:t>O</a:t>
            </a:r>
            <a:r>
              <a:rPr lang="en-US" altLang="en-US" sz="2200" baseline="-25000" dirty="0">
                <a:solidFill>
                  <a:srgbClr val="00B050"/>
                </a:solidFill>
                <a:latin typeface="#9Slide07 SVNMomento" panose="00000500000000000000" pitchFamily="2" charset="0"/>
              </a:rPr>
              <a:t>3</a:t>
            </a:r>
            <a:endParaRPr lang="en-US" altLang="en-US" sz="2200" dirty="0">
              <a:solidFill>
                <a:srgbClr val="00B050"/>
              </a:solidFill>
              <a:latin typeface="#9Slide07 SVNMomento" panose="00000500000000000000" pitchFamily="2" charset="0"/>
            </a:endParaRPr>
          </a:p>
          <a:p>
            <a:pPr eaLnBrk="1" hangingPunct="1"/>
            <a:r>
              <a:rPr lang="en-US" altLang="en-US" sz="2200" dirty="0"/>
              <a:t> </a:t>
            </a:r>
          </a:p>
          <a:p>
            <a:pPr eaLnBrk="1" hangingPunct="1"/>
            <a:endParaRPr lang="en-US" altLang="en-US" sz="1050" dirty="0"/>
          </a:p>
        </p:txBody>
      </p:sp>
      <p:cxnSp>
        <p:nvCxnSpPr>
          <p:cNvPr id="32" name="Straight Arrow Connector 31"/>
          <p:cNvCxnSpPr/>
          <p:nvPr/>
        </p:nvCxnSpPr>
        <p:spPr>
          <a:xfrm flipV="1">
            <a:off x="3816795" y="965149"/>
            <a:ext cx="628650"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816795" y="1136599"/>
            <a:ext cx="628650" cy="3429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188395" y="803209"/>
            <a:ext cx="514350" cy="400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153597" y="1536649"/>
            <a:ext cx="606298" cy="514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373637" y="1536649"/>
            <a:ext cx="589250" cy="480582"/>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426967" y="1422349"/>
            <a:ext cx="685800" cy="5715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759645" y="3078509"/>
            <a:ext cx="1028700"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448537" y="3044175"/>
            <a:ext cx="10287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5654991" y="4093780"/>
            <a:ext cx="1028700" cy="628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4124580" y="4093780"/>
            <a:ext cx="914400" cy="628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188270" y="3824703"/>
            <a:ext cx="2400300"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87445" y="3985295"/>
            <a:ext cx="2400300" cy="119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65"/>
          <p:cNvSpPr txBox="1">
            <a:spLocks noChangeArrowheads="1"/>
          </p:cNvSpPr>
          <p:nvPr/>
        </p:nvSpPr>
        <p:spPr bwMode="auto">
          <a:xfrm>
            <a:off x="203060" y="2042054"/>
            <a:ext cx="261788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dirty="0" err="1" smtClean="0">
                <a:solidFill>
                  <a:srgbClr val="002060"/>
                </a:solidFill>
                <a:latin typeface="#9Slide07 SVNMomento" panose="00000500000000000000" pitchFamily="2" charset="0"/>
                <a:cs typeface="Times New Roman" panose="02020603050405020304" pitchFamily="18" charset="0"/>
              </a:rPr>
              <a:t>Bài</a:t>
            </a:r>
            <a:r>
              <a:rPr lang="en-US" altLang="en-US" sz="2800" dirty="0" smtClean="0">
                <a:solidFill>
                  <a:srgbClr val="002060"/>
                </a:solidFill>
                <a:latin typeface="#9Slide07 SVNMomento" panose="00000500000000000000" pitchFamily="2" charset="0"/>
                <a:cs typeface="Times New Roman" panose="02020603050405020304" pitchFamily="18" charset="0"/>
              </a:rPr>
              <a:t> </a:t>
            </a:r>
            <a:r>
              <a:rPr lang="vi-VN" altLang="en-US" sz="2800" dirty="0">
                <a:solidFill>
                  <a:srgbClr val="002060"/>
                </a:solidFill>
                <a:latin typeface="#9Slide07 SVNMomento" panose="00000500000000000000" pitchFamily="2" charset="0"/>
                <a:cs typeface="Times New Roman" panose="02020603050405020304" pitchFamily="18" charset="0"/>
              </a:rPr>
              <a:t>1</a:t>
            </a:r>
            <a:r>
              <a:rPr lang="vi-VN" altLang="en-US" sz="2800" dirty="0" smtClean="0">
                <a:solidFill>
                  <a:srgbClr val="002060"/>
                </a:solidFill>
                <a:latin typeface="#9Slide07 SVNMomento" panose="00000500000000000000" pitchFamily="2" charset="0"/>
                <a:cs typeface="Times New Roman" panose="02020603050405020304" pitchFamily="18" charset="0"/>
              </a:rPr>
              <a:t>: Viết các phương trình hóa học tương ứng</a:t>
            </a:r>
            <a:endParaRPr lang="en-US" altLang="en-US" sz="2800" i="1" dirty="0">
              <a:solidFill>
                <a:srgbClr val="002060"/>
              </a:solidFill>
              <a:latin typeface="#9Slide07 SVNMomento" panose="00000500000000000000" pitchFamily="2"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156656" y="4010139"/>
            <a:ext cx="1903148" cy="1038405"/>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ectangle 36"/>
          <p:cNvSpPr/>
          <p:nvPr/>
        </p:nvSpPr>
        <p:spPr>
          <a:xfrm>
            <a:off x="824403" y="332892"/>
            <a:ext cx="7192408" cy="2308324"/>
          </a:xfrm>
          <a:prstGeom prst="rect">
            <a:avLst/>
          </a:prstGeom>
        </p:spPr>
        <p:txBody>
          <a:bodyPr wrap="square">
            <a:spAutoFit/>
          </a:bodyPr>
          <a:lstStyle/>
          <a:p>
            <a:pPr eaLnBrk="1" hangingPunct="1">
              <a:lnSpc>
                <a:spcPct val="150000"/>
              </a:lnSpc>
            </a:pPr>
            <a:r>
              <a:rPr lang="en-US" altLang="en-US" sz="2400" b="1" dirty="0" err="1" smtClean="0">
                <a:solidFill>
                  <a:srgbClr val="002060"/>
                </a:solidFill>
                <a:latin typeface="#9Slide07 SVNMomento" panose="00000500000000000000" pitchFamily="2" charset="0"/>
              </a:rPr>
              <a:t>Bài</a:t>
            </a:r>
            <a:r>
              <a:rPr lang="vi-VN" altLang="en-US" sz="2400" b="1" dirty="0" smtClean="0">
                <a:solidFill>
                  <a:srgbClr val="002060"/>
                </a:solidFill>
                <a:latin typeface="#9Slide07 SVNMomento" panose="00000500000000000000" pitchFamily="2" charset="0"/>
              </a:rPr>
              <a:t> 2:</a:t>
            </a:r>
            <a:endParaRPr lang="en-US" altLang="en-US" sz="2400" b="1" dirty="0">
              <a:solidFill>
                <a:srgbClr val="002060"/>
              </a:solidFill>
              <a:latin typeface="#9Slide07 SVNMomento" panose="00000500000000000000" pitchFamily="2" charset="0"/>
            </a:endParaRPr>
          </a:p>
          <a:p>
            <a:pPr eaLnBrk="1" hangingPunct="1">
              <a:lnSpc>
                <a:spcPct val="150000"/>
              </a:lnSpc>
            </a:pPr>
            <a:r>
              <a:rPr lang="en-US" altLang="en-US" sz="2400" dirty="0" err="1">
                <a:solidFill>
                  <a:srgbClr val="002060"/>
                </a:solidFill>
                <a:latin typeface="#9Slide07 SVNMomento" panose="00000500000000000000" pitchFamily="2" charset="0"/>
              </a:rPr>
              <a:t>Có</a:t>
            </a:r>
            <a:r>
              <a:rPr lang="en-US" altLang="en-US" sz="2400" dirty="0">
                <a:solidFill>
                  <a:srgbClr val="002060"/>
                </a:solidFill>
                <a:latin typeface="#9Slide07 SVNMomento" panose="00000500000000000000" pitchFamily="2" charset="0"/>
              </a:rPr>
              <a:t> 3 </a:t>
            </a:r>
            <a:r>
              <a:rPr lang="en-US" altLang="en-US" sz="2400" dirty="0" err="1">
                <a:solidFill>
                  <a:srgbClr val="002060"/>
                </a:solidFill>
                <a:latin typeface="#9Slide07 SVNMomento" panose="00000500000000000000" pitchFamily="2" charset="0"/>
              </a:rPr>
              <a:t>lọ</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không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nhãn,mỗi</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lọ</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đựng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một</a:t>
            </a:r>
            <a:r>
              <a:rPr lang="en-US" altLang="en-US" sz="2400" dirty="0">
                <a:solidFill>
                  <a:srgbClr val="002060"/>
                </a:solidFill>
                <a:latin typeface="#9Slide07 SVNMomento" panose="00000500000000000000" pitchFamily="2" charset="0"/>
              </a:rPr>
              <a:t> dung </a:t>
            </a:r>
            <a:r>
              <a:rPr lang="en-US" altLang="en-US" sz="2400" dirty="0" err="1" smtClean="0">
                <a:solidFill>
                  <a:srgbClr val="002060"/>
                </a:solidFill>
                <a:latin typeface="#9Slide07 SVNMomento" panose="00000500000000000000" pitchFamily="2" charset="0"/>
              </a:rPr>
              <a:t>dịch</a:t>
            </a:r>
            <a:r>
              <a:rPr lang="en-US" altLang="en-US" sz="2400" dirty="0" smtClean="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Hãy</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trình</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bày</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cách</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nhận</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biết</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chất</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đựng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sau</a:t>
            </a:r>
            <a:r>
              <a:rPr lang="en-US" altLang="en-US" sz="2400" dirty="0" smtClean="0">
                <a:solidFill>
                  <a:srgbClr val="002060"/>
                </a:solidFill>
                <a:latin typeface="#9Slide07 SVNMomento" panose="00000500000000000000" pitchFamily="2" charset="0"/>
              </a:rPr>
              <a:t>:</a:t>
            </a:r>
            <a:r>
              <a:rPr lang="vi-VN" altLang="en-US" sz="2400" dirty="0" smtClean="0">
                <a:solidFill>
                  <a:srgbClr val="002060"/>
                </a:solidFill>
                <a:latin typeface="#9Slide07 SVNMomento" panose="00000500000000000000" pitchFamily="2" charset="0"/>
              </a:rPr>
              <a:t> </a:t>
            </a:r>
            <a:r>
              <a:rPr lang="en-US" altLang="en-US" sz="2000" b="1" dirty="0" err="1" smtClean="0">
                <a:solidFill>
                  <a:srgbClr val="E329A5"/>
                </a:solidFill>
                <a:latin typeface="Times New Roman" panose="02020603050405020304" pitchFamily="18" charset="0"/>
                <a:cs typeface="Times New Roman" panose="02020603050405020304" pitchFamily="18" charset="0"/>
              </a:rPr>
              <a:t>NaOH,Ba</a:t>
            </a:r>
            <a:r>
              <a:rPr lang="en-US" altLang="en-US" sz="2000" b="1" dirty="0" smtClean="0">
                <a:solidFill>
                  <a:srgbClr val="E329A5"/>
                </a:solidFill>
                <a:latin typeface="Times New Roman" panose="02020603050405020304" pitchFamily="18" charset="0"/>
                <a:cs typeface="Times New Roman" panose="02020603050405020304" pitchFamily="18" charset="0"/>
              </a:rPr>
              <a:t>(OH)</a:t>
            </a:r>
            <a:r>
              <a:rPr lang="en-US" altLang="en-US" sz="2000" b="1" baseline="-25000" dirty="0" smtClean="0">
                <a:solidFill>
                  <a:srgbClr val="E329A5"/>
                </a:solidFill>
                <a:latin typeface="Times New Roman" panose="02020603050405020304" pitchFamily="18" charset="0"/>
                <a:cs typeface="Times New Roman" panose="02020603050405020304" pitchFamily="18" charset="0"/>
              </a:rPr>
              <a:t>2</a:t>
            </a:r>
            <a:r>
              <a:rPr lang="en-US" altLang="en-US" sz="2000" b="1" dirty="0">
                <a:solidFill>
                  <a:srgbClr val="E329A5"/>
                </a:solidFill>
                <a:latin typeface="Times New Roman" panose="02020603050405020304" pitchFamily="18" charset="0"/>
                <a:cs typeface="Times New Roman" panose="02020603050405020304" pitchFamily="18" charset="0"/>
              </a:rPr>
              <a:t>, </a:t>
            </a:r>
            <a:r>
              <a:rPr lang="en-US" altLang="en-US" sz="2000" b="1" dirty="0" err="1" smtClean="0">
                <a:solidFill>
                  <a:srgbClr val="E329A5"/>
                </a:solidFill>
                <a:latin typeface="Times New Roman" panose="02020603050405020304" pitchFamily="18" charset="0"/>
                <a:cs typeface="Times New Roman" panose="02020603050405020304" pitchFamily="18" charset="0"/>
              </a:rPr>
              <a:t>NaCl</a:t>
            </a:r>
            <a:r>
              <a:rPr lang="vi-VN" altLang="en-US" sz="2000" b="1" dirty="0" smtClean="0">
                <a:solidFill>
                  <a:srgbClr val="E329A5"/>
                </a:solidFill>
                <a:latin typeface="Times New Roman" panose="02020603050405020304" pitchFamily="18" charset="0"/>
                <a:cs typeface="Times New Roman" panose="02020603050405020304" pitchFamily="18" charset="0"/>
              </a:rPr>
              <a:t>  </a:t>
            </a:r>
            <a:r>
              <a:rPr lang="en-US" altLang="en-US" sz="2400" dirty="0" err="1" smtClean="0">
                <a:solidFill>
                  <a:srgbClr val="002060"/>
                </a:solidFill>
                <a:latin typeface="#9Slide07 SVNMomento" panose="00000500000000000000" pitchFamily="2" charset="0"/>
              </a:rPr>
              <a:t>trong</a:t>
            </a:r>
            <a:r>
              <a:rPr lang="en-US" altLang="en-US" sz="2400" dirty="0" smtClean="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mỗi</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lọ</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bằng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phương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pháp</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hóa</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học.Viết</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các</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phương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trình</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hóa</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học</a:t>
            </a:r>
            <a:r>
              <a:rPr lang="en-US" altLang="en-US" sz="2400" dirty="0">
                <a:solidFill>
                  <a:srgbClr val="002060"/>
                </a:solidFill>
                <a:latin typeface="#9Slide07 SVNMomento" panose="00000500000000000000" pitchFamily="2" charset="0"/>
              </a:rPr>
              <a:t> </a:t>
            </a:r>
            <a:r>
              <a:rPr lang="en-US" altLang="en-US" sz="2400" dirty="0" err="1" smtClean="0">
                <a:solidFill>
                  <a:srgbClr val="002060"/>
                </a:solidFill>
                <a:latin typeface="#9Slide07 SVNMomento" panose="00000500000000000000" pitchFamily="2" charset="0"/>
              </a:rPr>
              <a:t>nếu</a:t>
            </a:r>
            <a:r>
              <a:rPr lang="en-US" altLang="en-US" sz="2400" dirty="0" smtClean="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có</a:t>
            </a:r>
            <a:r>
              <a:rPr lang="en-US" altLang="en-US" sz="2400" dirty="0">
                <a:solidFill>
                  <a:srgbClr val="002060"/>
                </a:solidFill>
                <a:latin typeface="#9Slide07 SVNMomento" panose="00000500000000000000" pitchFamily="2" charset="0"/>
              </a:rPr>
              <a:t>).  </a:t>
            </a:r>
          </a:p>
        </p:txBody>
      </p:sp>
      <p:pic>
        <p:nvPicPr>
          <p:cNvPr id="1026" name="Picture 2" descr="Dụng Cụ Thí Nghiệm Hóa Học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78" l="0" r="97500">
                        <a14:foregroundMark x1="22500" y1="61944" x2="22500" y2="61944"/>
                        <a14:foregroundMark x1="55556" y1="36111" x2="55556" y2="36111"/>
                        <a14:foregroundMark x1="53889" y1="53611" x2="53889" y2="53611"/>
                        <a14:foregroundMark x1="58056" y1="54444" x2="58056" y2="54444"/>
                        <a14:foregroundMark x1="76944" y1="51667" x2="76944" y2="51667"/>
                        <a14:foregroundMark x1="77500" y1="46944" x2="77500" y2="46944"/>
                        <a14:foregroundMark x1="80556" y1="59167" x2="80556" y2="59167"/>
                        <a14:foregroundMark x1="16389" y1="64722" x2="16389" y2="64722"/>
                        <a14:foregroundMark x1="22500" y1="48333" x2="22500" y2="48333"/>
                        <a14:foregroundMark x1="20833" y1="38611" x2="20833" y2="38611"/>
                        <a14:foregroundMark x1="24722" y1="40000" x2="24722" y2="40000"/>
                        <a14:foregroundMark x1="23889" y1="32500" x2="23889" y2="32500"/>
                        <a14:foregroundMark x1="11667" y1="67222" x2="11667" y2="67222"/>
                      </a14:backgroundRemoval>
                    </a14:imgEffect>
                  </a14:imgLayer>
                </a14:imgProps>
              </a:ext>
              <a:ext uri="{28A0092B-C50C-407E-A947-70E740481C1C}">
                <a14:useLocalDpi xmlns:a14="http://schemas.microsoft.com/office/drawing/2010/main" val="0"/>
              </a:ext>
            </a:extLst>
          </a:blip>
          <a:srcRect/>
          <a:stretch>
            <a:fillRect/>
          </a:stretch>
        </p:blipFill>
        <p:spPr bwMode="auto">
          <a:xfrm>
            <a:off x="2810052" y="2633705"/>
            <a:ext cx="3789052" cy="234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328440"/>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156655" y="3624549"/>
            <a:ext cx="2211971" cy="1423995"/>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21327" y="270763"/>
            <a:ext cx="6493887" cy="2862322"/>
          </a:xfrm>
          <a:prstGeom prst="rect">
            <a:avLst/>
          </a:prstGeom>
        </p:spPr>
        <p:txBody>
          <a:bodyPr wrap="square">
            <a:spAutoFit/>
          </a:bodyPr>
          <a:lstStyle/>
          <a:p>
            <a:pPr eaLnBrk="1" hangingPunct="1">
              <a:lnSpc>
                <a:spcPct val="150000"/>
              </a:lnSpc>
            </a:pPr>
            <a:r>
              <a:rPr lang="en-US" altLang="en-US" sz="2000" b="1" dirty="0" err="1">
                <a:solidFill>
                  <a:srgbClr val="002060"/>
                </a:solidFill>
                <a:latin typeface="#9Slide07 SVNMomento" panose="00000500000000000000" pitchFamily="2" charset="0"/>
              </a:rPr>
              <a:t>Bài</a:t>
            </a:r>
            <a:r>
              <a:rPr lang="en-US" altLang="en-US" sz="2000" b="1" dirty="0">
                <a:solidFill>
                  <a:srgbClr val="002060"/>
                </a:solidFill>
                <a:latin typeface="#9Slide07 SVNMomento" panose="00000500000000000000" pitchFamily="2" charset="0"/>
              </a:rPr>
              <a:t> </a:t>
            </a:r>
            <a:r>
              <a:rPr lang="vi-VN" altLang="en-US" sz="2000" b="1" dirty="0" smtClean="0">
                <a:solidFill>
                  <a:srgbClr val="002060"/>
                </a:solidFill>
                <a:latin typeface="#9Slide07 SVNMomento" panose="00000500000000000000" pitchFamily="2" charset="0"/>
              </a:rPr>
              <a:t>3</a:t>
            </a:r>
            <a:r>
              <a:rPr lang="en-US" altLang="en-US" sz="2000" dirty="0" smtClean="0">
                <a:solidFill>
                  <a:srgbClr val="002060"/>
                </a:solidFill>
                <a:latin typeface="#9Slide07 SVNMomento" panose="00000500000000000000" pitchFamily="2" charset="0"/>
              </a:rPr>
              <a:t>.</a:t>
            </a:r>
            <a:endParaRPr lang="en-US" altLang="en-US" sz="2000" dirty="0">
              <a:solidFill>
                <a:srgbClr val="002060"/>
              </a:solidFill>
              <a:latin typeface="#9Slide07 SVNMomento" panose="00000500000000000000" pitchFamily="2" charset="0"/>
            </a:endParaRPr>
          </a:p>
          <a:p>
            <a:pPr eaLnBrk="1" hangingPunct="1">
              <a:lnSpc>
                <a:spcPct val="150000"/>
              </a:lnSpc>
            </a:pPr>
            <a:r>
              <a:rPr lang="en-US" altLang="en-US" sz="2000" dirty="0" err="1">
                <a:solidFill>
                  <a:srgbClr val="002060"/>
                </a:solidFill>
                <a:latin typeface="#9Slide07 SVNMomento" panose="00000500000000000000" pitchFamily="2" charset="0"/>
              </a:rPr>
              <a:t>Hòa</a:t>
            </a:r>
            <a:r>
              <a:rPr lang="en-US" altLang="en-US" sz="2000" dirty="0">
                <a:solidFill>
                  <a:srgbClr val="002060"/>
                </a:solidFill>
                <a:latin typeface="#9Slide07 SVNMomento" panose="00000500000000000000" pitchFamily="2" charset="0"/>
              </a:rPr>
              <a:t> tan </a:t>
            </a:r>
            <a:r>
              <a:rPr lang="en-US" altLang="en-US" sz="2000" dirty="0" err="1">
                <a:solidFill>
                  <a:srgbClr val="002060"/>
                </a:solidFill>
                <a:latin typeface="#9Slide07 SVNMomento" panose="00000500000000000000" pitchFamily="2" charset="0"/>
              </a:rPr>
              <a:t>hoàn</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toàn</a:t>
            </a:r>
            <a:r>
              <a:rPr lang="en-US" altLang="en-US" sz="2000" dirty="0">
                <a:solidFill>
                  <a:srgbClr val="002060"/>
                </a:solidFill>
                <a:latin typeface="#9Slide07 SVNMomento" panose="00000500000000000000" pitchFamily="2" charset="0"/>
              </a:rPr>
              <a:t> 16 gam </a:t>
            </a:r>
            <a:r>
              <a:rPr lang="en-US" altLang="en-US" sz="2000" dirty="0" err="1">
                <a:solidFill>
                  <a:srgbClr val="002060"/>
                </a:solidFill>
                <a:latin typeface="#9Slide07 SVNMomento" panose="00000500000000000000" pitchFamily="2" charset="0"/>
              </a:rPr>
              <a:t>sắt</a:t>
            </a:r>
            <a:r>
              <a:rPr lang="en-US" altLang="en-US" sz="2000" dirty="0">
                <a:solidFill>
                  <a:srgbClr val="002060"/>
                </a:solidFill>
                <a:latin typeface="#9Slide07 SVNMomento" panose="00000500000000000000" pitchFamily="2" charset="0"/>
              </a:rPr>
              <a:t> </a:t>
            </a:r>
            <a:r>
              <a:rPr lang="en-US" altLang="en-US" sz="2000" dirty="0">
                <a:solidFill>
                  <a:srgbClr val="002060"/>
                </a:solidFill>
                <a:latin typeface="Times New Roman" panose="02020603050405020304" pitchFamily="18" charset="0"/>
                <a:cs typeface="Times New Roman" panose="02020603050405020304" pitchFamily="18" charset="0"/>
              </a:rPr>
              <a:t>(</a:t>
            </a:r>
            <a:r>
              <a:rPr lang="en-US" altLang="en-US" sz="2000" dirty="0">
                <a:solidFill>
                  <a:srgbClr val="002060"/>
                </a:solidFill>
                <a:latin typeface="#9Slide07 SVNMomento" panose="00000500000000000000" pitchFamily="2" charset="0"/>
              </a:rPr>
              <a:t>III</a:t>
            </a:r>
            <a:r>
              <a:rPr lang="en-US" altLang="en-US" sz="2000" dirty="0">
                <a:solidFill>
                  <a:srgbClr val="002060"/>
                </a:solidFill>
                <a:latin typeface="Times New Roman" panose="02020603050405020304" pitchFamily="18" charset="0"/>
                <a:cs typeface="Times New Roman" panose="02020603050405020304" pitchFamily="18" charset="0"/>
              </a:rPr>
              <a:t>)</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oxit</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vào</a:t>
            </a:r>
            <a:r>
              <a:rPr lang="en-US" altLang="en-US" sz="2000" dirty="0">
                <a:solidFill>
                  <a:srgbClr val="002060"/>
                </a:solidFill>
                <a:latin typeface="#9Slide07 SVNMomento" panose="00000500000000000000" pitchFamily="2" charset="0"/>
              </a:rPr>
              <a:t> 600ml dung </a:t>
            </a:r>
            <a:r>
              <a:rPr lang="en-US" altLang="en-US" sz="2000" dirty="0" err="1">
                <a:solidFill>
                  <a:srgbClr val="002060"/>
                </a:solidFill>
                <a:latin typeface="#9Slide07 SVNMomento" panose="00000500000000000000" pitchFamily="2" charset="0"/>
              </a:rPr>
              <a:t>dịch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HCl</a:t>
            </a:r>
            <a:r>
              <a:rPr lang="en-US" altLang="en-US" sz="2000" dirty="0">
                <a:solidFill>
                  <a:srgbClr val="002060"/>
                </a:solidFill>
                <a:latin typeface="#9Slide07 SVNMomento" panose="00000500000000000000" pitchFamily="2" charset="0"/>
              </a:rPr>
              <a:t>.</a:t>
            </a:r>
          </a:p>
          <a:p>
            <a:pPr eaLnBrk="1" hangingPunct="1">
              <a:lnSpc>
                <a:spcPct val="150000"/>
              </a:lnSpc>
            </a:pPr>
            <a:r>
              <a:rPr lang="en-US" altLang="en-US" sz="2000" dirty="0" err="1">
                <a:solidFill>
                  <a:srgbClr val="002060"/>
                </a:solidFill>
                <a:latin typeface="#9Slide07 SVNMomento" panose="00000500000000000000" pitchFamily="2" charset="0"/>
              </a:rPr>
              <a:t>Viết</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các</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phương</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trình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hoá</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học</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xảy</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ra</a:t>
            </a:r>
            <a:r>
              <a:rPr lang="en-US" altLang="en-US" sz="2000" dirty="0">
                <a:solidFill>
                  <a:srgbClr val="002060"/>
                </a:solidFill>
                <a:latin typeface="#9Slide07 SVNMomento" panose="00000500000000000000" pitchFamily="2" charset="0"/>
              </a:rPr>
              <a:t> .</a:t>
            </a:r>
          </a:p>
          <a:p>
            <a:pPr eaLnBrk="1" hangingPunct="1">
              <a:lnSpc>
                <a:spcPct val="150000"/>
              </a:lnSpc>
            </a:pPr>
            <a:r>
              <a:rPr lang="en-US" altLang="en-US" sz="2000" dirty="0">
                <a:solidFill>
                  <a:srgbClr val="002060"/>
                </a:solidFill>
                <a:latin typeface="#9Slide07 SVNMomento" panose="00000500000000000000" pitchFamily="2" charset="0"/>
              </a:rPr>
              <a:t>A)</a:t>
            </a:r>
            <a:r>
              <a:rPr lang="en-US" altLang="en-US" sz="2000" dirty="0" err="1">
                <a:solidFill>
                  <a:srgbClr val="002060"/>
                </a:solidFill>
                <a:latin typeface="#9Slide07 SVNMomento" panose="00000500000000000000" pitchFamily="2" charset="0"/>
              </a:rPr>
              <a:t>Tính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khối</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lượng</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muối</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thu</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được</a:t>
            </a:r>
            <a:r>
              <a:rPr lang="en-US" altLang="en-US" sz="2000" dirty="0">
                <a:solidFill>
                  <a:srgbClr val="002060"/>
                </a:solidFill>
                <a:latin typeface="#9Slide07 SVNMomento" panose="00000500000000000000" pitchFamily="2" charset="0"/>
              </a:rPr>
              <a:t>.</a:t>
            </a:r>
          </a:p>
          <a:p>
            <a:pPr eaLnBrk="1" hangingPunct="1">
              <a:lnSpc>
                <a:spcPct val="150000"/>
              </a:lnSpc>
            </a:pPr>
            <a:r>
              <a:rPr lang="en-US" altLang="en-US" sz="2000" dirty="0">
                <a:solidFill>
                  <a:srgbClr val="002060"/>
                </a:solidFill>
                <a:latin typeface="#9Slide07 SVNMomento" panose="00000500000000000000" pitchFamily="2" charset="0"/>
              </a:rPr>
              <a:t>B)</a:t>
            </a:r>
            <a:r>
              <a:rPr lang="en-US" altLang="en-US" sz="2000" dirty="0" err="1">
                <a:solidFill>
                  <a:srgbClr val="002060"/>
                </a:solidFill>
                <a:latin typeface="#9Slide07 SVNMomento" panose="00000500000000000000" pitchFamily="2" charset="0"/>
              </a:rPr>
              <a:t>Tính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nồng</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độ</a:t>
            </a:r>
            <a:r>
              <a:rPr lang="en-US" altLang="en-US" sz="2000" dirty="0">
                <a:solidFill>
                  <a:srgbClr val="002060"/>
                </a:solidFill>
                <a:latin typeface="#9Slide07 SVNMomento" panose="00000500000000000000" pitchFamily="2" charset="0"/>
              </a:rPr>
              <a:t> M </a:t>
            </a:r>
            <a:r>
              <a:rPr lang="en-US" altLang="en-US" sz="2000" dirty="0" err="1">
                <a:solidFill>
                  <a:srgbClr val="002060"/>
                </a:solidFill>
                <a:latin typeface="#9Slide07 SVNMomento" panose="00000500000000000000" pitchFamily="2" charset="0"/>
              </a:rPr>
              <a:t>của</a:t>
            </a:r>
            <a:r>
              <a:rPr lang="en-US" altLang="en-US" sz="2000" dirty="0">
                <a:solidFill>
                  <a:srgbClr val="002060"/>
                </a:solidFill>
                <a:latin typeface="#9Slide07 SVNMomento" panose="00000500000000000000" pitchFamily="2" charset="0"/>
              </a:rPr>
              <a:t> dung </a:t>
            </a:r>
            <a:r>
              <a:rPr lang="en-US" altLang="en-US" sz="2000" dirty="0" err="1">
                <a:solidFill>
                  <a:srgbClr val="002060"/>
                </a:solidFill>
                <a:latin typeface="#9Slide07 SVNMomento" panose="00000500000000000000" pitchFamily="2" charset="0"/>
              </a:rPr>
              <a:t>dịch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HCl</a:t>
            </a:r>
            <a:r>
              <a:rPr lang="en-US" altLang="en-US" sz="2000" dirty="0">
                <a:solidFill>
                  <a:srgbClr val="002060"/>
                </a:solidFill>
                <a:latin typeface="#9Slide07 SVNMomento" panose="00000500000000000000" pitchFamily="2" charset="0"/>
              </a:rPr>
              <a:t>.  </a:t>
            </a:r>
            <a:r>
              <a:rPr lang="en-US" altLang="en-US" sz="2000" dirty="0" smtClean="0">
                <a:solidFill>
                  <a:srgbClr val="002060"/>
                </a:solidFill>
                <a:latin typeface="#9Slide07 SVNMomento" panose="00000500000000000000" pitchFamily="2" charset="0"/>
              </a:rPr>
              <a:t> </a:t>
            </a:r>
            <a:endParaRPr lang="en-US" altLang="en-US" sz="2000" dirty="0">
              <a:solidFill>
                <a:srgbClr val="002060"/>
              </a:solidFill>
              <a:latin typeface="#9Slide07 SVNMomento" panose="00000500000000000000" pitchFamily="2" charset="0"/>
            </a:endParaRPr>
          </a:p>
          <a:p>
            <a:pPr eaLnBrk="1" hangingPunct="1">
              <a:lnSpc>
                <a:spcPct val="150000"/>
              </a:lnSpc>
            </a:pPr>
            <a:r>
              <a:rPr lang="en-US" altLang="en-US" sz="2000" dirty="0">
                <a:solidFill>
                  <a:srgbClr val="002060"/>
                </a:solidFill>
                <a:latin typeface="#9Slide07 SVNMomento" panose="00000500000000000000" pitchFamily="2" charset="0"/>
              </a:rPr>
              <a:t>( </a:t>
            </a:r>
            <a:r>
              <a:rPr lang="en-US" altLang="en-US" sz="2000" dirty="0">
                <a:solidFill>
                  <a:srgbClr val="E329A5"/>
                </a:solidFill>
                <a:latin typeface="#9Slide07 SVNMomento" panose="00000500000000000000" pitchFamily="2" charset="0"/>
              </a:rPr>
              <a:t>Cho:  Fe </a:t>
            </a:r>
            <a:r>
              <a:rPr lang="en-US" altLang="en-US" sz="2000" dirty="0">
                <a:solidFill>
                  <a:srgbClr val="E329A5"/>
                </a:solidFill>
                <a:latin typeface="Times New Roman" panose="02020603050405020304" pitchFamily="18" charset="0"/>
                <a:cs typeface="Times New Roman" panose="02020603050405020304" pitchFamily="18" charset="0"/>
              </a:rPr>
              <a:t>=</a:t>
            </a:r>
            <a:r>
              <a:rPr lang="en-US" altLang="en-US" sz="2000" dirty="0">
                <a:solidFill>
                  <a:srgbClr val="E329A5"/>
                </a:solidFill>
                <a:latin typeface="#9Slide07 SVNMomento" panose="00000500000000000000" pitchFamily="2" charset="0"/>
              </a:rPr>
              <a:t> 56 ;O </a:t>
            </a:r>
            <a:r>
              <a:rPr lang="en-US" altLang="en-US" sz="2000" dirty="0">
                <a:solidFill>
                  <a:srgbClr val="E329A5"/>
                </a:solidFill>
                <a:latin typeface="Times New Roman" panose="02020603050405020304" pitchFamily="18" charset="0"/>
                <a:cs typeface="Times New Roman" panose="02020603050405020304" pitchFamily="18" charset="0"/>
              </a:rPr>
              <a:t>=</a:t>
            </a:r>
            <a:r>
              <a:rPr lang="en-US" altLang="en-US" sz="2000" dirty="0">
                <a:solidFill>
                  <a:srgbClr val="E329A5"/>
                </a:solidFill>
                <a:latin typeface="#9Slide07 SVNMomento" panose="00000500000000000000" pitchFamily="2" charset="0"/>
              </a:rPr>
              <a:t> 16 ;Cl  </a:t>
            </a:r>
            <a:r>
              <a:rPr lang="en-US" altLang="en-US" sz="2000" dirty="0">
                <a:solidFill>
                  <a:srgbClr val="E329A5"/>
                </a:solidFill>
                <a:latin typeface="Times New Roman" panose="02020603050405020304" pitchFamily="18" charset="0"/>
                <a:cs typeface="Times New Roman" panose="02020603050405020304" pitchFamily="18" charset="0"/>
              </a:rPr>
              <a:t>=</a:t>
            </a:r>
            <a:r>
              <a:rPr lang="en-US" altLang="en-US" sz="2000" dirty="0">
                <a:solidFill>
                  <a:srgbClr val="E329A5"/>
                </a:solidFill>
                <a:latin typeface="#9Slide07 SVNMomento" panose="00000500000000000000" pitchFamily="2" charset="0"/>
              </a:rPr>
              <a:t> 35,5;  H</a:t>
            </a:r>
            <a:r>
              <a:rPr lang="en-US" altLang="en-US" sz="2000" dirty="0">
                <a:solidFill>
                  <a:srgbClr val="E329A5"/>
                </a:solidFill>
                <a:latin typeface="Times New Roman" panose="02020603050405020304" pitchFamily="18" charset="0"/>
                <a:cs typeface="Times New Roman" panose="02020603050405020304" pitchFamily="18" charset="0"/>
              </a:rPr>
              <a:t>=</a:t>
            </a:r>
            <a:r>
              <a:rPr lang="en-US" altLang="en-US" sz="2000" dirty="0">
                <a:solidFill>
                  <a:srgbClr val="E329A5"/>
                </a:solidFill>
                <a:latin typeface="#9Slide07 SVNMomento" panose="00000500000000000000" pitchFamily="2" charset="0"/>
              </a:rPr>
              <a:t>1</a:t>
            </a:r>
            <a:r>
              <a:rPr lang="en-US" altLang="en-US" sz="2000" dirty="0">
                <a:latin typeface="#9Slide07 SVNMomento" panose="00000500000000000000" pitchFamily="2" charset="0"/>
              </a:rPr>
              <a:t>).</a:t>
            </a:r>
          </a:p>
        </p:txBody>
      </p:sp>
      <p:grpSp>
        <p:nvGrpSpPr>
          <p:cNvPr id="38" name="Google Shape;1678;p51"/>
          <p:cNvGrpSpPr/>
          <p:nvPr/>
        </p:nvGrpSpPr>
        <p:grpSpPr>
          <a:xfrm>
            <a:off x="7829550" y="529250"/>
            <a:ext cx="1042167" cy="979510"/>
            <a:chOff x="6457443" y="664620"/>
            <a:chExt cx="1075321" cy="1025568"/>
          </a:xfrm>
        </p:grpSpPr>
        <p:sp>
          <p:nvSpPr>
            <p:cNvPr id="39" name="Google Shape;1679;p51"/>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0;p51"/>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1;p51"/>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2;p51"/>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3;p51"/>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4;p51"/>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5;p51"/>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6;p51"/>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7;p51"/>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8;p51"/>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89;p51"/>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0;p51"/>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1;p51"/>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2;p51"/>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1063855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a:xfrm>
            <a:off x="509155" y="1242068"/>
            <a:ext cx="8241070" cy="1534200"/>
          </a:xfrm>
        </p:spPr>
        <p:txBody>
          <a:bodyPr/>
          <a:lstStyle/>
          <a:p>
            <a:pPr algn="l"/>
            <a:r>
              <a:rPr lang="en-US" sz="2400" b="1" dirty="0" err="1">
                <a:solidFill>
                  <a:srgbClr val="040404"/>
                </a:solidFill>
                <a:latin typeface="Times New Roman" pitchFamily="18" charset="0"/>
                <a:cs typeface="Times New Roman" pitchFamily="18" charset="0"/>
              </a:rPr>
              <a:t>Bài</a:t>
            </a:r>
            <a:r>
              <a:rPr lang="en-US" sz="2400" b="1" dirty="0">
                <a:solidFill>
                  <a:srgbClr val="040404"/>
                </a:solidFill>
                <a:latin typeface="Times New Roman" pitchFamily="18" charset="0"/>
                <a:cs typeface="Times New Roman" pitchFamily="18" charset="0"/>
              </a:rPr>
              <a:t> </a:t>
            </a:r>
            <a:r>
              <a:rPr lang="en-US" sz="2400" b="1" dirty="0" err="1" smtClean="0">
                <a:solidFill>
                  <a:srgbClr val="040404"/>
                </a:solidFill>
                <a:latin typeface="Times New Roman" pitchFamily="18" charset="0"/>
                <a:cs typeface="Times New Roman" pitchFamily="18" charset="0"/>
              </a:rPr>
              <a:t>tập</a:t>
            </a:r>
            <a:r>
              <a:rPr lang="en-US" sz="2400" b="1" dirty="0" smtClean="0">
                <a:solidFill>
                  <a:srgbClr val="040404"/>
                </a:solidFill>
                <a:latin typeface="Times New Roman" pitchFamily="18" charset="0"/>
                <a:cs typeface="Times New Roman" pitchFamily="18" charset="0"/>
              </a:rPr>
              <a:t> </a:t>
            </a:r>
            <a:r>
              <a:rPr lang="en-US" sz="2400" b="1" dirty="0" err="1" smtClean="0">
                <a:solidFill>
                  <a:srgbClr val="040404"/>
                </a:solidFill>
                <a:latin typeface="Times New Roman" pitchFamily="18" charset="0"/>
                <a:cs typeface="Times New Roman" pitchFamily="18" charset="0"/>
              </a:rPr>
              <a:t>vận</a:t>
            </a:r>
            <a:r>
              <a:rPr lang="en-US" sz="2400" b="1" dirty="0" smtClean="0">
                <a:solidFill>
                  <a:srgbClr val="040404"/>
                </a:solidFill>
                <a:latin typeface="Times New Roman" pitchFamily="18" charset="0"/>
                <a:cs typeface="Times New Roman" pitchFamily="18" charset="0"/>
              </a:rPr>
              <a:t> </a:t>
            </a:r>
            <a:r>
              <a:rPr lang="en-US" sz="2400" b="1" dirty="0" err="1" smtClean="0">
                <a:solidFill>
                  <a:srgbClr val="040404"/>
                </a:solidFill>
                <a:latin typeface="Times New Roman" pitchFamily="18" charset="0"/>
                <a:cs typeface="Times New Roman" pitchFamily="18" charset="0"/>
              </a:rPr>
              <a:t>dụng</a:t>
            </a:r>
            <a:endParaRPr lang="en-US" sz="2400" dirty="0">
              <a:solidFill>
                <a:srgbClr val="040404"/>
              </a:solidFill>
              <a:latin typeface="Times New Roman" pitchFamily="18" charset="0"/>
              <a:cs typeface="Times New Roman" pitchFamily="18" charset="0"/>
            </a:endParaRPr>
          </a:p>
          <a:p>
            <a:pPr algn="l"/>
            <a:r>
              <a:rPr lang="en-US" sz="2400" dirty="0" err="1">
                <a:solidFill>
                  <a:srgbClr val="040404"/>
                </a:solidFill>
                <a:latin typeface="Times New Roman" pitchFamily="18" charset="0"/>
                <a:cs typeface="Times New Roman" pitchFamily="18" charset="0"/>
              </a:rPr>
              <a:t>Trộn</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một</a:t>
            </a:r>
            <a:r>
              <a:rPr lang="en-US" sz="2400" dirty="0">
                <a:solidFill>
                  <a:srgbClr val="040404"/>
                </a:solidFill>
                <a:latin typeface="Times New Roman" pitchFamily="18" charset="0"/>
                <a:cs typeface="Times New Roman" pitchFamily="18" charset="0"/>
              </a:rPr>
              <a:t> dung </a:t>
            </a:r>
            <a:r>
              <a:rPr lang="en-US" sz="2400" dirty="0" err="1">
                <a:solidFill>
                  <a:srgbClr val="040404"/>
                </a:solidFill>
                <a:latin typeface="Times New Roman" pitchFamily="18" charset="0"/>
                <a:cs typeface="Times New Roman" pitchFamily="18" charset="0"/>
              </a:rPr>
              <a:t>dịch</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có</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hòa</a:t>
            </a:r>
            <a:r>
              <a:rPr lang="en-US" sz="2400" dirty="0">
                <a:solidFill>
                  <a:srgbClr val="040404"/>
                </a:solidFill>
                <a:latin typeface="Times New Roman" pitchFamily="18" charset="0"/>
                <a:cs typeface="Times New Roman" pitchFamily="18" charset="0"/>
              </a:rPr>
              <a:t> tan 0,2 </a:t>
            </a:r>
            <a:r>
              <a:rPr lang="en-US" sz="2400" dirty="0" err="1">
                <a:solidFill>
                  <a:srgbClr val="040404"/>
                </a:solidFill>
                <a:latin typeface="Times New Roman" pitchFamily="18" charset="0"/>
                <a:cs typeface="Times New Roman" pitchFamily="18" charset="0"/>
              </a:rPr>
              <a:t>mol</a:t>
            </a:r>
            <a:r>
              <a:rPr lang="en-US" sz="2400" dirty="0">
                <a:solidFill>
                  <a:srgbClr val="040404"/>
                </a:solidFill>
                <a:latin typeface="Times New Roman" pitchFamily="18" charset="0"/>
                <a:cs typeface="Times New Roman" pitchFamily="18" charset="0"/>
              </a:rPr>
              <a:t> CuCl</a:t>
            </a:r>
            <a:r>
              <a:rPr lang="en-US" sz="2400" baseline="-25000" dirty="0">
                <a:solidFill>
                  <a:srgbClr val="040404"/>
                </a:solidFill>
                <a:latin typeface="Times New Roman" pitchFamily="18" charset="0"/>
                <a:cs typeface="Times New Roman" pitchFamily="18" charset="0"/>
              </a:rPr>
              <a:t>2</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với</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một</a:t>
            </a:r>
            <a:r>
              <a:rPr lang="en-US" sz="2400" dirty="0">
                <a:solidFill>
                  <a:srgbClr val="040404"/>
                </a:solidFill>
                <a:latin typeface="Times New Roman" pitchFamily="18" charset="0"/>
                <a:cs typeface="Times New Roman" pitchFamily="18" charset="0"/>
              </a:rPr>
              <a:t> dung </a:t>
            </a:r>
            <a:r>
              <a:rPr lang="en-US" sz="2400" dirty="0" err="1">
                <a:solidFill>
                  <a:srgbClr val="040404"/>
                </a:solidFill>
                <a:latin typeface="Times New Roman" pitchFamily="18" charset="0"/>
                <a:cs typeface="Times New Roman" pitchFamily="18" charset="0"/>
              </a:rPr>
              <a:t>dịch</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có</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hòa</a:t>
            </a:r>
            <a:r>
              <a:rPr lang="en-US" sz="2400" dirty="0">
                <a:solidFill>
                  <a:srgbClr val="040404"/>
                </a:solidFill>
                <a:latin typeface="Times New Roman" pitchFamily="18" charset="0"/>
                <a:cs typeface="Times New Roman" pitchFamily="18" charset="0"/>
              </a:rPr>
              <a:t> tan 20 gam </a:t>
            </a:r>
            <a:r>
              <a:rPr lang="en-US" sz="2400" dirty="0" err="1">
                <a:solidFill>
                  <a:srgbClr val="040404"/>
                </a:solidFill>
                <a:latin typeface="Times New Roman" pitchFamily="18" charset="0"/>
                <a:cs typeface="Times New Roman" pitchFamily="18" charset="0"/>
              </a:rPr>
              <a:t>NaOH</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Lọc</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hỗn</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hợp</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các</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chất</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sau</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phản</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ứng</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được</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kết</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tủa</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và</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nước</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lọc</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Nung</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kết</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tủa</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tới</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khối</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lượng</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không</a:t>
            </a:r>
            <a:r>
              <a:rPr lang="en-US" sz="2400" dirty="0">
                <a:solidFill>
                  <a:srgbClr val="040404"/>
                </a:solidFill>
                <a:latin typeface="Times New Roman" pitchFamily="18" charset="0"/>
                <a:cs typeface="Times New Roman" pitchFamily="18" charset="0"/>
              </a:rPr>
              <a:t> </a:t>
            </a:r>
            <a:r>
              <a:rPr lang="en-US" sz="2400" dirty="0" err="1">
                <a:solidFill>
                  <a:srgbClr val="040404"/>
                </a:solidFill>
                <a:latin typeface="Times New Roman" pitchFamily="18" charset="0"/>
                <a:cs typeface="Times New Roman" pitchFamily="18" charset="0"/>
              </a:rPr>
              <a:t>đổi</a:t>
            </a:r>
            <a:r>
              <a:rPr lang="en-US" sz="2400" dirty="0">
                <a:solidFill>
                  <a:srgbClr val="040404"/>
                </a:solidFill>
                <a:latin typeface="Times New Roman" pitchFamily="18" charset="0"/>
                <a:cs typeface="Times New Roman" pitchFamily="18" charset="0"/>
              </a:rPr>
              <a:t>. </a:t>
            </a:r>
          </a:p>
          <a:p>
            <a:pPr algn="l"/>
            <a:r>
              <a:rPr lang="en-US" sz="2400" dirty="0">
                <a:solidFill>
                  <a:srgbClr val="040404"/>
                </a:solidFill>
                <a:latin typeface="Times New Roman" pitchFamily="18" charset="0"/>
                <a:cs typeface="Times New Roman" pitchFamily="18" charset="0"/>
              </a:rPr>
              <a:t>a. </a:t>
            </a:r>
            <a:r>
              <a:rPr lang="vi-VN" sz="2400" dirty="0">
                <a:solidFill>
                  <a:srgbClr val="040404"/>
                </a:solidFill>
                <a:latin typeface="Times New Roman" pitchFamily="18" charset="0"/>
                <a:cs typeface="Times New Roman" pitchFamily="18" charset="0"/>
              </a:rPr>
              <a:t>Viết phương trình hóa học. </a:t>
            </a:r>
            <a:endParaRPr lang="en-US" sz="2400" dirty="0">
              <a:solidFill>
                <a:srgbClr val="040404"/>
              </a:solidFill>
              <a:latin typeface="Times New Roman" pitchFamily="18" charset="0"/>
              <a:cs typeface="Times New Roman" pitchFamily="18" charset="0"/>
            </a:endParaRPr>
          </a:p>
          <a:p>
            <a:pPr algn="l"/>
            <a:r>
              <a:rPr lang="en-US" sz="2400" dirty="0">
                <a:solidFill>
                  <a:srgbClr val="040404"/>
                </a:solidFill>
                <a:latin typeface="Times New Roman" pitchFamily="18" charset="0"/>
                <a:cs typeface="Times New Roman" pitchFamily="18" charset="0"/>
              </a:rPr>
              <a:t>b. </a:t>
            </a:r>
            <a:r>
              <a:rPr lang="vi-VN" sz="2400" dirty="0">
                <a:solidFill>
                  <a:srgbClr val="040404"/>
                </a:solidFill>
                <a:latin typeface="Times New Roman" pitchFamily="18" charset="0"/>
                <a:cs typeface="Times New Roman" pitchFamily="18" charset="0"/>
              </a:rPr>
              <a:t>Tính khối lượng chất rắn thu được sau khi nung</a:t>
            </a:r>
            <a:r>
              <a:rPr lang="en-US" sz="2400" dirty="0">
                <a:solidFill>
                  <a:srgbClr val="040404"/>
                </a:solidFill>
                <a:latin typeface="Times New Roman" pitchFamily="18" charset="0"/>
                <a:cs typeface="Times New Roman" pitchFamily="18" charset="0"/>
              </a:rPr>
              <a:t>.</a:t>
            </a:r>
          </a:p>
          <a:p>
            <a:pPr algn="l"/>
            <a:r>
              <a:rPr lang="en-US" sz="2400" dirty="0">
                <a:solidFill>
                  <a:srgbClr val="040404"/>
                </a:solidFill>
                <a:latin typeface="Times New Roman" pitchFamily="18" charset="0"/>
                <a:cs typeface="Times New Roman" pitchFamily="18" charset="0"/>
              </a:rPr>
              <a:t>c. </a:t>
            </a:r>
            <a:r>
              <a:rPr lang="vi-VN" sz="2400" dirty="0">
                <a:solidFill>
                  <a:srgbClr val="040404"/>
                </a:solidFill>
                <a:latin typeface="Times New Roman" pitchFamily="18" charset="0"/>
                <a:cs typeface="Times New Roman" pitchFamily="18" charset="0"/>
              </a:rPr>
              <a:t>Tính khối lượng các chất tan có trong nước lọc</a:t>
            </a:r>
            <a:r>
              <a:rPr lang="en-US" sz="2400" dirty="0">
                <a:solidFill>
                  <a:srgbClr val="040404"/>
                </a:solidFill>
                <a:latin typeface="Times New Roman" pitchFamily="18" charset="0"/>
                <a:cs typeface="Times New Roman" pitchFamily="18" charset="0"/>
              </a:rPr>
              <a:t>.</a:t>
            </a:r>
          </a:p>
          <a:p>
            <a:pPr algn="l"/>
            <a:endParaRPr lang="en-US" sz="2400" dirty="0">
              <a:solidFill>
                <a:srgbClr val="040404"/>
              </a:solidFill>
              <a:latin typeface="Times New Roman" pitchFamily="18" charset="0"/>
              <a:cs typeface="Times New Roman" pitchFamily="18" charset="0"/>
            </a:endParaRPr>
          </a:p>
        </p:txBody>
      </p:sp>
    </p:spTree>
    <p:extLst>
      <p:ext uri="{BB962C8B-B14F-4D97-AF65-F5344CB8AC3E}">
        <p14:creationId xmlns:p14="http://schemas.microsoft.com/office/powerpoint/2010/main" val="2095751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ách viết content cảm ơn khiến người đọc cảm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95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9" name="Google Shape;589;p32"/>
          <p:cNvSpPr txBox="1">
            <a:spLocks noGrp="1"/>
          </p:cNvSpPr>
          <p:nvPr>
            <p:ph type="title"/>
          </p:nvPr>
        </p:nvSpPr>
        <p:spPr>
          <a:xfrm>
            <a:off x="3542092" y="140387"/>
            <a:ext cx="2432924" cy="6066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rgbClr val="002060"/>
                </a:solidFill>
                <a:latin typeface="#9Slide05 Cimochi" panose="02000504060000020004" pitchFamily="2" charset="-34"/>
                <a:cs typeface="#9Slide05 Cimochi" panose="02000504060000020004" pitchFamily="2" charset="-34"/>
              </a:rPr>
              <a:t>Tổng kết</a:t>
            </a:r>
            <a:endParaRPr sz="4000" dirty="0">
              <a:solidFill>
                <a:srgbClr val="002060"/>
              </a:solidFill>
              <a:latin typeface="#9Slide05 Cimochi" panose="02000504060000020004" pitchFamily="2" charset="-34"/>
              <a:cs typeface="#9Slide05 Cimochi" panose="02000504060000020004" pitchFamily="2" charset="-34"/>
            </a:endParaRPr>
          </a:p>
        </p:txBody>
      </p:sp>
      <p:sp>
        <p:nvSpPr>
          <p:cNvPr id="591" name="Google Shape;591;p32"/>
          <p:cNvSpPr/>
          <p:nvPr/>
        </p:nvSpPr>
        <p:spPr>
          <a:xfrm>
            <a:off x="9089356" y="-41263"/>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sp>
        <p:nvSpPr>
          <p:cNvPr id="8" name="Text Box 5"/>
          <p:cNvSpPr txBox="1">
            <a:spLocks noChangeArrowheads="1"/>
          </p:cNvSpPr>
          <p:nvPr/>
        </p:nvSpPr>
        <p:spPr bwMode="auto">
          <a:xfrm>
            <a:off x="1750146" y="1047346"/>
            <a:ext cx="5394861" cy="400110"/>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smtClean="0">
                <a:solidFill>
                  <a:schemeClr val="tx1">
                    <a:lumMod val="50000"/>
                  </a:schemeClr>
                </a:solidFill>
                <a:latin typeface="#9Slide03 Arima Madurai ExtraBo" panose="00000900000000000000" pitchFamily="2" charset="0"/>
                <a:cs typeface="#9Slide03 Arima Madurai ExtraBo" panose="00000900000000000000" pitchFamily="2" charset="0"/>
              </a:rPr>
              <a:t>CÁC LOẠI HỢP CHẤT VÔ CƠ</a:t>
            </a:r>
            <a:endParaRPr lang="en-US" altLang="en-US" sz="2000"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9" name="Group 6"/>
          <p:cNvGrpSpPr>
            <a:grpSpLocks/>
          </p:cNvGrpSpPr>
          <p:nvPr/>
        </p:nvGrpSpPr>
        <p:grpSpPr bwMode="auto">
          <a:xfrm>
            <a:off x="1335652" y="1393443"/>
            <a:ext cx="6025326" cy="650875"/>
            <a:chOff x="768" y="1763"/>
            <a:chExt cx="4224" cy="410"/>
          </a:xfrm>
        </p:grpSpPr>
        <p:sp>
          <p:nvSpPr>
            <p:cNvPr id="10" name="Line 7"/>
            <p:cNvSpPr>
              <a:spLocks noChangeShapeType="1"/>
            </p:cNvSpPr>
            <p:nvPr/>
          </p:nvSpPr>
          <p:spPr bwMode="auto">
            <a:xfrm>
              <a:off x="2880" y="1763"/>
              <a:ext cx="0"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1" name="Line 8"/>
            <p:cNvSpPr>
              <a:spLocks noChangeShapeType="1"/>
            </p:cNvSpPr>
            <p:nvPr/>
          </p:nvSpPr>
          <p:spPr bwMode="auto">
            <a:xfrm>
              <a:off x="768" y="1955"/>
              <a:ext cx="4224"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2" name="Line 9"/>
            <p:cNvSpPr>
              <a:spLocks noChangeShapeType="1"/>
            </p:cNvSpPr>
            <p:nvPr/>
          </p:nvSpPr>
          <p:spPr bwMode="auto">
            <a:xfrm>
              <a:off x="768" y="1968"/>
              <a:ext cx="0"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3" name="Line 10"/>
            <p:cNvSpPr>
              <a:spLocks noChangeShapeType="1"/>
            </p:cNvSpPr>
            <p:nvPr/>
          </p:nvSpPr>
          <p:spPr bwMode="auto">
            <a:xfrm>
              <a:off x="2112" y="1968"/>
              <a:ext cx="0"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4" name="Line 11"/>
            <p:cNvSpPr>
              <a:spLocks noChangeShapeType="1"/>
            </p:cNvSpPr>
            <p:nvPr/>
          </p:nvSpPr>
          <p:spPr bwMode="auto">
            <a:xfrm>
              <a:off x="3552" y="1981"/>
              <a:ext cx="0"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5" name="Line 12"/>
            <p:cNvSpPr>
              <a:spLocks noChangeShapeType="1"/>
            </p:cNvSpPr>
            <p:nvPr/>
          </p:nvSpPr>
          <p:spPr bwMode="auto">
            <a:xfrm>
              <a:off x="4992" y="1968"/>
              <a:ext cx="0" cy="20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sp>
        <p:nvSpPr>
          <p:cNvPr id="16" name="Text Box 13"/>
          <p:cNvSpPr txBox="1">
            <a:spLocks noChangeArrowheads="1"/>
          </p:cNvSpPr>
          <p:nvPr/>
        </p:nvSpPr>
        <p:spPr bwMode="auto">
          <a:xfrm>
            <a:off x="761534" y="2037968"/>
            <a:ext cx="1159787" cy="369332"/>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rPr>
              <a:t>OXIT</a:t>
            </a:r>
          </a:p>
        </p:txBody>
      </p:sp>
      <p:sp>
        <p:nvSpPr>
          <p:cNvPr id="17" name="Text Box 14"/>
          <p:cNvSpPr txBox="1">
            <a:spLocks noChangeArrowheads="1"/>
          </p:cNvSpPr>
          <p:nvPr/>
        </p:nvSpPr>
        <p:spPr bwMode="auto">
          <a:xfrm>
            <a:off x="2676293" y="2053154"/>
            <a:ext cx="1212571" cy="369332"/>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rPr>
              <a:t>AXIT</a:t>
            </a:r>
          </a:p>
        </p:txBody>
      </p:sp>
      <p:sp>
        <p:nvSpPr>
          <p:cNvPr id="18" name="Text Box 15"/>
          <p:cNvSpPr txBox="1">
            <a:spLocks noChangeArrowheads="1"/>
          </p:cNvSpPr>
          <p:nvPr/>
        </p:nvSpPr>
        <p:spPr bwMode="auto">
          <a:xfrm>
            <a:off x="4648556" y="2044318"/>
            <a:ext cx="1271609" cy="369332"/>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BAZ</a:t>
            </a:r>
            <a:r>
              <a:rPr lang="vi-VN"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rPr>
              <a:t>Ơ</a:t>
            </a:r>
            <a:endParaRPr lang="en-US"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9" name="Text Box 16"/>
          <p:cNvSpPr txBox="1">
            <a:spLocks noChangeArrowheads="1"/>
          </p:cNvSpPr>
          <p:nvPr/>
        </p:nvSpPr>
        <p:spPr bwMode="auto">
          <a:xfrm>
            <a:off x="6661920" y="2072892"/>
            <a:ext cx="1176810" cy="369332"/>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MUỐI</a:t>
            </a:r>
            <a:endParaRPr lang="en-US"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20" name="Group 17"/>
          <p:cNvGrpSpPr>
            <a:grpSpLocks/>
          </p:cNvGrpSpPr>
          <p:nvPr/>
        </p:nvGrpSpPr>
        <p:grpSpPr bwMode="auto">
          <a:xfrm>
            <a:off x="479774" y="2419845"/>
            <a:ext cx="1825522" cy="1492587"/>
            <a:chOff x="48" y="2496"/>
            <a:chExt cx="1304" cy="585"/>
          </a:xfrm>
        </p:grpSpPr>
        <p:sp>
          <p:nvSpPr>
            <p:cNvPr id="21" name="Text Box 18"/>
            <p:cNvSpPr txBox="1">
              <a:spLocks noChangeArrowheads="1"/>
            </p:cNvSpPr>
            <p:nvPr/>
          </p:nvSpPr>
          <p:spPr bwMode="auto">
            <a:xfrm>
              <a:off x="48" y="2791"/>
              <a:ext cx="57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endParaRPr>
            </a:p>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Oxit</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bazơ</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22" name="Text Box 19"/>
            <p:cNvSpPr txBox="1">
              <a:spLocks noChangeArrowheads="1"/>
            </p:cNvSpPr>
            <p:nvPr/>
          </p:nvSpPr>
          <p:spPr bwMode="auto">
            <a:xfrm>
              <a:off x="777" y="2791"/>
              <a:ext cx="57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endParaRPr>
            </a:p>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Oxit</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axit</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23" name="Group 20"/>
            <p:cNvGrpSpPr>
              <a:grpSpLocks/>
            </p:cNvGrpSpPr>
            <p:nvPr/>
          </p:nvGrpSpPr>
          <p:grpSpPr bwMode="auto">
            <a:xfrm>
              <a:off x="336" y="2496"/>
              <a:ext cx="720" cy="336"/>
              <a:chOff x="336" y="2496"/>
              <a:chExt cx="720" cy="336"/>
            </a:xfrm>
          </p:grpSpPr>
          <p:sp>
            <p:nvSpPr>
              <p:cNvPr id="24" name="Line 21"/>
              <p:cNvSpPr>
                <a:spLocks noChangeShapeType="1"/>
              </p:cNvSpPr>
              <p:nvPr/>
            </p:nvSpPr>
            <p:spPr bwMode="auto">
              <a:xfrm>
                <a:off x="689" y="2496"/>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25" name="Line 22"/>
              <p:cNvSpPr>
                <a:spLocks noChangeShapeType="1"/>
              </p:cNvSpPr>
              <p:nvPr/>
            </p:nvSpPr>
            <p:spPr bwMode="auto">
              <a:xfrm>
                <a:off x="336" y="2688"/>
                <a:ext cx="72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26" name="Line 23"/>
              <p:cNvSpPr>
                <a:spLocks noChangeShapeType="1"/>
              </p:cNvSpPr>
              <p:nvPr/>
            </p:nvSpPr>
            <p:spPr bwMode="auto">
              <a:xfrm>
                <a:off x="33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27" name="Line 24"/>
              <p:cNvSpPr>
                <a:spLocks noChangeShapeType="1"/>
              </p:cNvSpPr>
              <p:nvPr/>
            </p:nvSpPr>
            <p:spPr bwMode="auto">
              <a:xfrm>
                <a:off x="105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grpSp>
      <p:grpSp>
        <p:nvGrpSpPr>
          <p:cNvPr id="28" name="Group 25"/>
          <p:cNvGrpSpPr>
            <a:grpSpLocks/>
          </p:cNvGrpSpPr>
          <p:nvPr/>
        </p:nvGrpSpPr>
        <p:grpSpPr bwMode="auto">
          <a:xfrm>
            <a:off x="2300825" y="2432877"/>
            <a:ext cx="1906907" cy="2140192"/>
            <a:chOff x="1392" y="2501"/>
            <a:chExt cx="1419" cy="847"/>
          </a:xfrm>
        </p:grpSpPr>
        <p:sp>
          <p:nvSpPr>
            <p:cNvPr id="29" name="Text Box 26"/>
            <p:cNvSpPr txBox="1">
              <a:spLocks noChangeArrowheads="1"/>
            </p:cNvSpPr>
            <p:nvPr/>
          </p:nvSpPr>
          <p:spPr bwMode="auto">
            <a:xfrm>
              <a:off x="1392" y="2803"/>
              <a:ext cx="62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endParaRPr>
            </a:p>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Axit</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có</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oxi</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30" name="Text Box 27"/>
            <p:cNvSpPr txBox="1">
              <a:spLocks noChangeArrowheads="1"/>
            </p:cNvSpPr>
            <p:nvPr/>
          </p:nvSpPr>
          <p:spPr bwMode="auto">
            <a:xfrm>
              <a:off x="1997" y="2803"/>
              <a:ext cx="814"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endParaRPr>
            </a:p>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Axit</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không</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có</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oxi</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31" name="Group 28"/>
            <p:cNvGrpSpPr>
              <a:grpSpLocks/>
            </p:cNvGrpSpPr>
            <p:nvPr/>
          </p:nvGrpSpPr>
          <p:grpSpPr bwMode="auto">
            <a:xfrm>
              <a:off x="1728" y="2501"/>
              <a:ext cx="720" cy="336"/>
              <a:chOff x="336" y="2496"/>
              <a:chExt cx="720" cy="336"/>
            </a:xfrm>
          </p:grpSpPr>
          <p:sp>
            <p:nvSpPr>
              <p:cNvPr id="32" name="Line 29"/>
              <p:cNvSpPr>
                <a:spLocks noChangeShapeType="1"/>
              </p:cNvSpPr>
              <p:nvPr/>
            </p:nvSpPr>
            <p:spPr bwMode="auto">
              <a:xfrm>
                <a:off x="689" y="2496"/>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33" name="Line 30"/>
              <p:cNvSpPr>
                <a:spLocks noChangeShapeType="1"/>
              </p:cNvSpPr>
              <p:nvPr/>
            </p:nvSpPr>
            <p:spPr bwMode="auto">
              <a:xfrm>
                <a:off x="336" y="2688"/>
                <a:ext cx="72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34" name="Line 31"/>
              <p:cNvSpPr>
                <a:spLocks noChangeShapeType="1"/>
              </p:cNvSpPr>
              <p:nvPr/>
            </p:nvSpPr>
            <p:spPr bwMode="auto">
              <a:xfrm>
                <a:off x="33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35" name="Line 32"/>
              <p:cNvSpPr>
                <a:spLocks noChangeShapeType="1"/>
              </p:cNvSpPr>
              <p:nvPr/>
            </p:nvSpPr>
            <p:spPr bwMode="auto">
              <a:xfrm>
                <a:off x="105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grpSp>
      <p:grpSp>
        <p:nvGrpSpPr>
          <p:cNvPr id="36" name="Group 33"/>
          <p:cNvGrpSpPr>
            <a:grpSpLocks/>
          </p:cNvGrpSpPr>
          <p:nvPr/>
        </p:nvGrpSpPr>
        <p:grpSpPr bwMode="auto">
          <a:xfrm>
            <a:off x="4507223" y="2417998"/>
            <a:ext cx="1783388" cy="1689572"/>
            <a:chOff x="2784" y="2540"/>
            <a:chExt cx="1524" cy="646"/>
          </a:xfrm>
        </p:grpSpPr>
        <p:sp>
          <p:nvSpPr>
            <p:cNvPr id="37" name="Text Box 34"/>
            <p:cNvSpPr txBox="1">
              <a:spLocks noChangeArrowheads="1"/>
            </p:cNvSpPr>
            <p:nvPr/>
          </p:nvSpPr>
          <p:spPr bwMode="auto">
            <a:xfrm>
              <a:off x="2784" y="2906"/>
              <a:ext cx="67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Bazơ</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rPr>
                <a:t>tan</a:t>
              </a:r>
            </a:p>
          </p:txBody>
        </p:sp>
        <p:sp>
          <p:nvSpPr>
            <p:cNvPr id="38" name="Text Box 35"/>
            <p:cNvSpPr txBox="1">
              <a:spLocks noChangeArrowheads="1"/>
            </p:cNvSpPr>
            <p:nvPr/>
          </p:nvSpPr>
          <p:spPr bwMode="auto">
            <a:xfrm>
              <a:off x="3510" y="2904"/>
              <a:ext cx="79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Bazơ</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không</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rPr>
                <a:t>tan</a:t>
              </a:r>
            </a:p>
          </p:txBody>
        </p:sp>
        <p:grpSp>
          <p:nvGrpSpPr>
            <p:cNvPr id="39" name="Group 36"/>
            <p:cNvGrpSpPr>
              <a:grpSpLocks/>
            </p:cNvGrpSpPr>
            <p:nvPr/>
          </p:nvGrpSpPr>
          <p:grpSpPr bwMode="auto">
            <a:xfrm>
              <a:off x="3155" y="2540"/>
              <a:ext cx="720" cy="327"/>
              <a:chOff x="336" y="2505"/>
              <a:chExt cx="720" cy="327"/>
            </a:xfrm>
          </p:grpSpPr>
          <p:sp>
            <p:nvSpPr>
              <p:cNvPr id="40" name="Line 37"/>
              <p:cNvSpPr>
                <a:spLocks noChangeShapeType="1"/>
              </p:cNvSpPr>
              <p:nvPr/>
            </p:nvSpPr>
            <p:spPr bwMode="auto">
              <a:xfrm>
                <a:off x="649" y="2505"/>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1" name="Line 38"/>
              <p:cNvSpPr>
                <a:spLocks noChangeShapeType="1"/>
              </p:cNvSpPr>
              <p:nvPr/>
            </p:nvSpPr>
            <p:spPr bwMode="auto">
              <a:xfrm>
                <a:off x="336" y="2688"/>
                <a:ext cx="72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2" name="Line 39"/>
              <p:cNvSpPr>
                <a:spLocks noChangeShapeType="1"/>
              </p:cNvSpPr>
              <p:nvPr/>
            </p:nvSpPr>
            <p:spPr bwMode="auto">
              <a:xfrm>
                <a:off x="33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3" name="Line 40"/>
              <p:cNvSpPr>
                <a:spLocks noChangeShapeType="1"/>
              </p:cNvSpPr>
              <p:nvPr/>
            </p:nvSpPr>
            <p:spPr bwMode="auto">
              <a:xfrm>
                <a:off x="105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grpSp>
      <p:grpSp>
        <p:nvGrpSpPr>
          <p:cNvPr id="44" name="Group 41"/>
          <p:cNvGrpSpPr>
            <a:grpSpLocks/>
          </p:cNvGrpSpPr>
          <p:nvPr/>
        </p:nvGrpSpPr>
        <p:grpSpPr bwMode="auto">
          <a:xfrm>
            <a:off x="6450816" y="2432877"/>
            <a:ext cx="1932857" cy="2250610"/>
            <a:chOff x="4165" y="2531"/>
            <a:chExt cx="1667" cy="895"/>
          </a:xfrm>
        </p:grpSpPr>
        <p:sp>
          <p:nvSpPr>
            <p:cNvPr id="45" name="Text Box 42"/>
            <p:cNvSpPr txBox="1">
              <a:spLocks noChangeArrowheads="1"/>
            </p:cNvSpPr>
            <p:nvPr/>
          </p:nvSpPr>
          <p:spPr bwMode="auto">
            <a:xfrm>
              <a:off x="4165" y="2938"/>
              <a:ext cx="7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Muối</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axit</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6" name="Text Box 43"/>
            <p:cNvSpPr txBox="1">
              <a:spLocks noChangeArrowheads="1"/>
            </p:cNvSpPr>
            <p:nvPr/>
          </p:nvSpPr>
          <p:spPr bwMode="auto">
            <a:xfrm>
              <a:off x="4958" y="2938"/>
              <a:ext cx="874"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Muối</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trung</a:t>
              </a:r>
              <a:r>
                <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hòa</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47" name="Group 44"/>
            <p:cNvGrpSpPr>
              <a:grpSpLocks/>
            </p:cNvGrpSpPr>
            <p:nvPr/>
          </p:nvGrpSpPr>
          <p:grpSpPr bwMode="auto">
            <a:xfrm>
              <a:off x="4573" y="2531"/>
              <a:ext cx="720" cy="336"/>
              <a:chOff x="336" y="2496"/>
              <a:chExt cx="720" cy="336"/>
            </a:xfrm>
          </p:grpSpPr>
          <p:sp>
            <p:nvSpPr>
              <p:cNvPr id="48" name="Line 45"/>
              <p:cNvSpPr>
                <a:spLocks noChangeShapeType="1"/>
              </p:cNvSpPr>
              <p:nvPr/>
            </p:nvSpPr>
            <p:spPr bwMode="auto">
              <a:xfrm>
                <a:off x="689" y="2496"/>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9" name="Line 46"/>
              <p:cNvSpPr>
                <a:spLocks noChangeShapeType="1"/>
              </p:cNvSpPr>
              <p:nvPr/>
            </p:nvSpPr>
            <p:spPr bwMode="auto">
              <a:xfrm>
                <a:off x="336" y="2688"/>
                <a:ext cx="72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50" name="Line 47"/>
              <p:cNvSpPr>
                <a:spLocks noChangeShapeType="1"/>
              </p:cNvSpPr>
              <p:nvPr/>
            </p:nvSpPr>
            <p:spPr bwMode="auto">
              <a:xfrm>
                <a:off x="33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51" name="Line 48"/>
              <p:cNvSpPr>
                <a:spLocks noChangeShapeType="1"/>
              </p:cNvSpPr>
              <p:nvPr/>
            </p:nvSpPr>
            <p:spPr bwMode="auto">
              <a:xfrm>
                <a:off x="105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grpSp>
      <p:sp>
        <p:nvSpPr>
          <p:cNvPr id="52" name="Text Box 51"/>
          <p:cNvSpPr txBox="1">
            <a:spLocks noChangeArrowheads="1"/>
          </p:cNvSpPr>
          <p:nvPr/>
        </p:nvSpPr>
        <p:spPr bwMode="auto">
          <a:xfrm>
            <a:off x="0" y="5265307"/>
            <a:ext cx="609004"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CO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2</a:t>
            </a:r>
          </a:p>
        </p:txBody>
      </p:sp>
      <p:sp>
        <p:nvSpPr>
          <p:cNvPr id="53" name="Text Box 55"/>
          <p:cNvSpPr txBox="1">
            <a:spLocks noChangeArrowheads="1"/>
          </p:cNvSpPr>
          <p:nvPr/>
        </p:nvSpPr>
        <p:spPr bwMode="auto">
          <a:xfrm>
            <a:off x="4959036" y="5258787"/>
            <a:ext cx="1023073"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Cu(OH)</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2</a:t>
            </a:r>
          </a:p>
        </p:txBody>
      </p:sp>
      <p:sp>
        <p:nvSpPr>
          <p:cNvPr id="54" name="Text Box 57"/>
          <p:cNvSpPr txBox="1">
            <a:spLocks noChangeArrowheads="1"/>
          </p:cNvSpPr>
          <p:nvPr/>
        </p:nvSpPr>
        <p:spPr bwMode="auto">
          <a:xfrm>
            <a:off x="6560948" y="5324159"/>
            <a:ext cx="1012042"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NaHCO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3</a:t>
            </a:r>
          </a:p>
        </p:txBody>
      </p:sp>
      <p:sp>
        <p:nvSpPr>
          <p:cNvPr id="55" name="Text Box 59"/>
          <p:cNvSpPr txBox="1">
            <a:spLocks noChangeArrowheads="1"/>
          </p:cNvSpPr>
          <p:nvPr/>
        </p:nvSpPr>
        <p:spPr bwMode="auto">
          <a:xfrm>
            <a:off x="1924333" y="5353539"/>
            <a:ext cx="828022"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H</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3</a:t>
            </a:r>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PO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4</a:t>
            </a:r>
          </a:p>
        </p:txBody>
      </p:sp>
      <p:sp>
        <p:nvSpPr>
          <p:cNvPr id="56" name="Text Box 62"/>
          <p:cNvSpPr txBox="1">
            <a:spLocks noChangeArrowheads="1"/>
          </p:cNvSpPr>
          <p:nvPr/>
        </p:nvSpPr>
        <p:spPr bwMode="auto">
          <a:xfrm>
            <a:off x="7838730" y="5324159"/>
            <a:ext cx="782729"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err="1">
                <a:solidFill>
                  <a:schemeClr val="tx1">
                    <a:lumMod val="50000"/>
                  </a:schemeClr>
                </a:solidFill>
                <a:latin typeface="Times New Roman" panose="02020603050405020304" pitchFamily="18" charset="0"/>
                <a:cs typeface="Times New Roman" panose="02020603050405020304" pitchFamily="18" charset="0"/>
              </a:rPr>
              <a:t>NaCl</a:t>
            </a:r>
            <a:endParaRPr lang="en-US" altLang="en-US" sz="1800" b="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7" name="Text Box 64"/>
          <p:cNvSpPr txBox="1">
            <a:spLocks noChangeArrowheads="1"/>
          </p:cNvSpPr>
          <p:nvPr/>
        </p:nvSpPr>
        <p:spPr bwMode="auto">
          <a:xfrm>
            <a:off x="3542092" y="5185213"/>
            <a:ext cx="761391"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err="1">
                <a:solidFill>
                  <a:schemeClr val="tx1">
                    <a:lumMod val="50000"/>
                  </a:schemeClr>
                </a:solidFill>
                <a:latin typeface="Times New Roman" panose="02020603050405020304" pitchFamily="18" charset="0"/>
                <a:cs typeface="Times New Roman" panose="02020603050405020304" pitchFamily="18" charset="0"/>
              </a:rPr>
              <a:t>HCl</a:t>
            </a:r>
            <a:endParaRPr lang="en-US" altLang="en-US" sz="1800" b="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9674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1000"/>
                                        <p:tgtEl>
                                          <p:spTgt spid="16"/>
                                        </p:tgtEl>
                                      </p:cBhvr>
                                    </p:animEffect>
                                  </p:childTnLst>
                                </p:cTn>
                              </p:par>
                            </p:childTnLst>
                          </p:cTn>
                        </p:par>
                        <p:par>
                          <p:cTn id="17" fill="hold">
                            <p:stCondLst>
                              <p:cond delay="1500"/>
                            </p:stCondLst>
                            <p:childTnLst>
                              <p:par>
                                <p:cTn id="18" presetID="8"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in)">
                                      <p:cBhvr>
                                        <p:cTn id="20" dur="1000"/>
                                        <p:tgtEl>
                                          <p:spTgt spid="17"/>
                                        </p:tgtEl>
                                      </p:cBhvr>
                                    </p:animEffect>
                                  </p:childTnLst>
                                </p:cTn>
                              </p:par>
                            </p:childTnLst>
                          </p:cTn>
                        </p:par>
                        <p:par>
                          <p:cTn id="21" fill="hold">
                            <p:stCondLst>
                              <p:cond delay="2500"/>
                            </p:stCondLst>
                            <p:childTnLst>
                              <p:par>
                                <p:cTn id="22" presetID="8"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1000"/>
                                        <p:tgtEl>
                                          <p:spTgt spid="18"/>
                                        </p:tgtEl>
                                      </p:cBhvr>
                                    </p:animEffect>
                                  </p:childTnLst>
                                </p:cTn>
                              </p:par>
                            </p:childTnLst>
                          </p:cTn>
                        </p:par>
                        <p:par>
                          <p:cTn id="25" fill="hold">
                            <p:stCondLst>
                              <p:cond delay="3500"/>
                            </p:stCondLst>
                            <p:childTnLst>
                              <p:par>
                                <p:cTn id="26" presetID="8"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amond(in)">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heckerboard(across)">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heckerboard(across)">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checkerboard(across)">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checkerboard(across)">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0382 0.03796 C 0.06424 -0.07809 0.1323 -0.19383 0.1599 -0.23982 " pathEditMode="relative" rAng="0" ptsTypes="AA">
                                      <p:cBhvr>
                                        <p:cTn id="52" dur="2000" fill="hold"/>
                                        <p:tgtEl>
                                          <p:spTgt spid="52"/>
                                        </p:tgtEl>
                                        <p:attrNameLst>
                                          <p:attrName>ppt_x</p:attrName>
                                          <p:attrName>ppt_y</p:attrName>
                                        </p:attrNameLst>
                                      </p:cBhvr>
                                      <p:rCtr x="8177" y="-13889"/>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0.01059 0.02408 C 0.01962 -0.09382 0.02882 -0.21389 0.03264 -0.26173 " pathEditMode="relative" rAng="0" ptsTypes="AA">
                                      <p:cBhvr>
                                        <p:cTn id="56" dur="2000" fill="hold"/>
                                        <p:tgtEl>
                                          <p:spTgt spid="55"/>
                                        </p:tgtEl>
                                        <p:attrNameLst>
                                          <p:attrName>ppt_x</p:attrName>
                                          <p:attrName>ppt_y</p:attrName>
                                        </p:attrNameLst>
                                      </p:cBhvr>
                                      <p:rCtr x="1094" y="-14290"/>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0" nodeType="clickEffect">
                                  <p:stCondLst>
                                    <p:cond delay="0"/>
                                  </p:stCondLst>
                                  <p:childTnLst>
                                    <p:animMotion origin="layout" path="M -3.05556E-6 2.83951E-6 C -0.00972 -0.09198 -0.01944 -0.18426 -0.02326 -0.22068 " pathEditMode="relative" rAng="0" ptsTypes="AA">
                                      <p:cBhvr>
                                        <p:cTn id="60" dur="2000" fill="hold"/>
                                        <p:tgtEl>
                                          <p:spTgt spid="57"/>
                                        </p:tgtEl>
                                        <p:attrNameLst>
                                          <p:attrName>ppt_x</p:attrName>
                                          <p:attrName>ppt_y</p:attrName>
                                        </p:attrNameLst>
                                      </p:cBhvr>
                                      <p:rCtr x="-1163" y="-11049"/>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3.88889E-6 -3.33333E-6 L 0.03421 -0.24012 " pathEditMode="relative" rAng="0" ptsTypes="AA">
                                      <p:cBhvr>
                                        <p:cTn id="64" dur="2000" fill="hold"/>
                                        <p:tgtEl>
                                          <p:spTgt spid="53"/>
                                        </p:tgtEl>
                                        <p:attrNameLst>
                                          <p:attrName>ppt_x</p:attrName>
                                          <p:attrName>ppt_y</p:attrName>
                                        </p:attrNameLst>
                                      </p:cBhvr>
                                      <p:rCtr x="1701" y="-12006"/>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3.05556E-6 2.34568E-6 L -0.01805 -0.25648 " pathEditMode="relative" rAng="0" ptsTypes="AA">
                                      <p:cBhvr>
                                        <p:cTn id="68" dur="2000" fill="hold"/>
                                        <p:tgtEl>
                                          <p:spTgt spid="54"/>
                                        </p:tgtEl>
                                        <p:attrNameLst>
                                          <p:attrName>ppt_x</p:attrName>
                                          <p:attrName>ppt_y</p:attrName>
                                        </p:attrNameLst>
                                      </p:cBhvr>
                                      <p:rCtr x="-903" y="-12840"/>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0" nodeType="clickEffect">
                                  <p:stCondLst>
                                    <p:cond delay="0"/>
                                  </p:stCondLst>
                                  <p:childTnLst>
                                    <p:animMotion origin="layout" path="M 0 2.34568E-6 L -0.02622 -0.24846 " pathEditMode="relative" rAng="0" ptsTypes="AA">
                                      <p:cBhvr>
                                        <p:cTn id="72" dur="2000" fill="hold"/>
                                        <p:tgtEl>
                                          <p:spTgt spid="56"/>
                                        </p:tgtEl>
                                        <p:attrNameLst>
                                          <p:attrName>ppt_x</p:attrName>
                                          <p:attrName>ppt_y</p:attrName>
                                        </p:attrNameLst>
                                      </p:cBhvr>
                                      <p:rCtr x="-1319" y="-124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53" grpId="0" animBg="1"/>
      <p:bldP spid="54" grpId="0" animBg="1"/>
      <p:bldP spid="55" grpId="0" animBg="1"/>
      <p:bldP spid="56"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50" y="685163"/>
            <a:ext cx="1841100" cy="14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73" name="Google Shape;573;p31"/>
          <p:cNvSpPr txBox="1">
            <a:spLocks noGrp="1"/>
          </p:cNvSpPr>
          <p:nvPr>
            <p:ph type="ctrTitle"/>
          </p:nvPr>
        </p:nvSpPr>
        <p:spPr>
          <a:xfrm>
            <a:off x="3395305" y="2014582"/>
            <a:ext cx="5571886" cy="20236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2060"/>
                </a:solidFill>
                <a:latin typeface="#9Slide03 Arima Madurai Black" panose="00000A00000000000000" pitchFamily="2" charset="0"/>
                <a:cs typeface="#9Slide03 Arima Madurai Black" panose="00000A00000000000000" pitchFamily="2" charset="0"/>
              </a:rPr>
              <a:t>KIẾN THỨC CẦN NHỚ</a:t>
            </a:r>
            <a:endParaRPr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5757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6589486" y="1454789"/>
            <a:ext cx="2554515" cy="3688710"/>
          </a:xfrm>
          <a:prstGeom prst="rect">
            <a:avLst/>
          </a:prstGeom>
          <a:noFill/>
          <a:ln>
            <a:noFill/>
          </a:ln>
        </p:spPr>
      </p:pic>
      <p:sp>
        <p:nvSpPr>
          <p:cNvPr id="591" name="Google Shape;591;p32"/>
          <p:cNvSpPr/>
          <p:nvPr/>
        </p:nvSpPr>
        <p:spPr>
          <a:xfrm>
            <a:off x="6579365" y="1454789"/>
            <a:ext cx="45719" cy="3704786"/>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1"/>
            <a:ext cx="2288400" cy="5126807"/>
          </a:xfrm>
          <a:prstGeom prst="rect">
            <a:avLst/>
          </a:prstGeom>
          <a:noFill/>
          <a:ln>
            <a:noFill/>
          </a:ln>
        </p:spPr>
      </p:pic>
      <p:sp>
        <p:nvSpPr>
          <p:cNvPr id="2" name="Rectangle 1"/>
          <p:cNvSpPr/>
          <p:nvPr/>
        </p:nvSpPr>
        <p:spPr>
          <a:xfrm>
            <a:off x="233185" y="476793"/>
            <a:ext cx="6473206" cy="4401205"/>
          </a:xfrm>
          <a:prstGeom prst="rect">
            <a:avLst/>
          </a:prstGeom>
        </p:spPr>
        <p:txBody>
          <a:bodyPr wrap="square">
            <a:spAutoFit/>
          </a:bodyPr>
          <a:lstStyle/>
          <a:p>
            <a:pPr algn="just">
              <a:lnSpc>
                <a:spcPct val="200000"/>
              </a:lnSpc>
              <a:buFont typeface="Arial" panose="020B0604020202020204" pitchFamily="34" charset="0"/>
              <a:buChar char="•"/>
            </a:pPr>
            <a:r>
              <a:rPr lang="en-US" sz="2000" dirty="0" err="1" smtClean="0">
                <a:solidFill>
                  <a:srgbClr val="040404"/>
                </a:solidFill>
                <a:latin typeface="Times New Roman" panose="02020603050405020304" pitchFamily="18" charset="0"/>
                <a:cs typeface="Times New Roman" panose="02020603050405020304" pitchFamily="18" charset="0"/>
              </a:rPr>
              <a:t>Gv</a:t>
            </a:r>
            <a:r>
              <a:rPr lang="en-US" sz="2000" dirty="0" smtClean="0">
                <a:solidFill>
                  <a:srgbClr val="040404"/>
                </a:solidFill>
                <a:latin typeface="Times New Roman" panose="02020603050405020304" pitchFamily="18" charset="0"/>
                <a:cs typeface="Times New Roman" panose="02020603050405020304" pitchFamily="18" charset="0"/>
              </a:rPr>
              <a:t> chia </a:t>
            </a:r>
            <a:r>
              <a:rPr lang="en-US" sz="2000" dirty="0" err="1" smtClean="0">
                <a:solidFill>
                  <a:srgbClr val="040404"/>
                </a:solidFill>
                <a:latin typeface="Times New Roman" panose="02020603050405020304" pitchFamily="18" charset="0"/>
                <a:cs typeface="Times New Roman" panose="02020603050405020304" pitchFamily="18" charset="0"/>
              </a:rPr>
              <a:t>lớp</a:t>
            </a:r>
            <a:r>
              <a:rPr lang="en-US" sz="2000" dirty="0" smtClean="0">
                <a:solidFill>
                  <a:srgbClr val="040404"/>
                </a:solidFill>
                <a:latin typeface="Times New Roman" panose="02020603050405020304" pitchFamily="18" charset="0"/>
                <a:cs typeface="Times New Roman" panose="02020603050405020304" pitchFamily="18" charset="0"/>
              </a:rPr>
              <a:t> </a:t>
            </a:r>
            <a:r>
              <a:rPr lang="en-US" sz="2000" dirty="0" err="1" smtClean="0">
                <a:solidFill>
                  <a:srgbClr val="040404"/>
                </a:solidFill>
                <a:latin typeface="Times New Roman" panose="02020603050405020304" pitchFamily="18" charset="0"/>
                <a:cs typeface="Times New Roman" panose="02020603050405020304" pitchFamily="18" charset="0"/>
              </a:rPr>
              <a:t>thành</a:t>
            </a:r>
            <a:r>
              <a:rPr lang="en-US" sz="2000" dirty="0" smtClean="0">
                <a:solidFill>
                  <a:srgbClr val="040404"/>
                </a:solidFill>
                <a:latin typeface="Times New Roman" panose="02020603050405020304" pitchFamily="18" charset="0"/>
                <a:cs typeface="Times New Roman" panose="02020603050405020304" pitchFamily="18" charset="0"/>
              </a:rPr>
              <a:t> 5 </a:t>
            </a:r>
            <a:r>
              <a:rPr lang="en-US" sz="2000" dirty="0" err="1" smtClean="0">
                <a:solidFill>
                  <a:srgbClr val="040404"/>
                </a:solidFill>
                <a:latin typeface="Times New Roman" panose="02020603050405020304" pitchFamily="18" charset="0"/>
                <a:cs typeface="Times New Roman" panose="02020603050405020304" pitchFamily="18" charset="0"/>
              </a:rPr>
              <a:t>nhóm</a:t>
            </a:r>
            <a:endParaRPr lang="vi-VN" sz="2000" dirty="0">
              <a:solidFill>
                <a:srgbClr val="040404"/>
              </a:solidFill>
              <a:latin typeface="Times New Roman" panose="02020603050405020304" pitchFamily="18" charset="0"/>
              <a:cs typeface="Times New Roman" panose="02020603050405020304" pitchFamily="18" charset="0"/>
            </a:endParaRPr>
          </a:p>
          <a:p>
            <a:pPr algn="just">
              <a:lnSpc>
                <a:spcPct val="200000"/>
              </a:lnSpc>
              <a:buFont typeface="Arial" panose="020B0604020202020204" pitchFamily="34" charset="0"/>
              <a:buChar char="•"/>
            </a:pPr>
            <a:r>
              <a:rPr lang="vi-VN" sz="2000" dirty="0">
                <a:solidFill>
                  <a:srgbClr val="040404"/>
                </a:solidFill>
                <a:latin typeface="Times New Roman" panose="02020603050405020304" pitchFamily="18" charset="0"/>
                <a:cs typeface="Times New Roman" panose="02020603050405020304" pitchFamily="18" charset="0"/>
              </a:rPr>
              <a:t>Mỗi nhóm được giao một nhiệm vụ </a:t>
            </a:r>
            <a:endParaRPr lang="en-US" sz="2000" dirty="0" smtClean="0">
              <a:solidFill>
                <a:srgbClr val="040404"/>
              </a:solidFill>
              <a:latin typeface="Times New Roman" panose="02020603050405020304" pitchFamily="18" charset="0"/>
              <a:cs typeface="Times New Roman" panose="02020603050405020304" pitchFamily="18" charset="0"/>
            </a:endParaRPr>
          </a:p>
          <a:p>
            <a:pPr algn="just">
              <a:lnSpc>
                <a:spcPct val="200000"/>
              </a:lnSpc>
              <a:buFont typeface="Arial" panose="020B0604020202020204" pitchFamily="34" charset="0"/>
              <a:buChar char="•"/>
            </a:pPr>
            <a:r>
              <a:rPr lang="vi-VN" sz="2000" dirty="0" smtClean="0">
                <a:solidFill>
                  <a:srgbClr val="040404"/>
                </a:solidFill>
                <a:latin typeface="Times New Roman" panose="02020603050405020304" pitchFamily="18" charset="0"/>
                <a:cs typeface="Times New Roman" panose="02020603050405020304" pitchFamily="18" charset="0"/>
              </a:rPr>
              <a:t>Mỗi </a:t>
            </a:r>
            <a:r>
              <a:rPr lang="vi-VN" sz="2000" dirty="0">
                <a:solidFill>
                  <a:srgbClr val="040404"/>
                </a:solidFill>
                <a:latin typeface="Times New Roman" panose="02020603050405020304" pitchFamily="18" charset="0"/>
                <a:cs typeface="Times New Roman" panose="02020603050405020304" pitchFamily="18" charset="0"/>
              </a:rPr>
              <a:t>cá nhân làm việc độc lập trong khoảng vài </a:t>
            </a:r>
            <a:r>
              <a:rPr lang="vi-VN" sz="2000" dirty="0" smtClean="0">
                <a:solidFill>
                  <a:srgbClr val="040404"/>
                </a:solidFill>
                <a:latin typeface="Times New Roman" panose="02020603050405020304" pitchFamily="18" charset="0"/>
                <a:cs typeface="Times New Roman" panose="02020603050405020304" pitchFamily="18" charset="0"/>
              </a:rPr>
              <a:t>phút</a:t>
            </a:r>
            <a:endParaRPr lang="en-US" sz="2000" dirty="0" smtClean="0">
              <a:solidFill>
                <a:srgbClr val="040404"/>
              </a:solidFill>
              <a:latin typeface="Times New Roman" panose="02020603050405020304" pitchFamily="18" charset="0"/>
              <a:cs typeface="Times New Roman" panose="02020603050405020304" pitchFamily="18" charset="0"/>
            </a:endParaRPr>
          </a:p>
          <a:p>
            <a:pPr algn="just">
              <a:lnSpc>
                <a:spcPct val="200000"/>
              </a:lnSpc>
              <a:buFont typeface="Arial" panose="020B0604020202020204" pitchFamily="34" charset="0"/>
              <a:buChar char="•"/>
            </a:pPr>
            <a:r>
              <a:rPr lang="vi-VN" sz="2000" dirty="0" smtClean="0">
                <a:solidFill>
                  <a:srgbClr val="040404"/>
                </a:solidFill>
                <a:latin typeface="Times New Roman" panose="02020603050405020304" pitchFamily="18" charset="0"/>
                <a:cs typeface="Times New Roman" panose="02020603050405020304" pitchFamily="18" charset="0"/>
              </a:rPr>
              <a:t>Khi </a:t>
            </a:r>
            <a:r>
              <a:rPr lang="vi-VN" sz="2000" dirty="0">
                <a:solidFill>
                  <a:srgbClr val="040404"/>
                </a:solidFill>
                <a:latin typeface="Times New Roman" panose="02020603050405020304" pitchFamily="18" charset="0"/>
                <a:cs typeface="Times New Roman" panose="02020603050405020304" pitchFamily="18" charset="0"/>
              </a:rPr>
              <a:t>thảo luận nhóm phải đảm bảo mỗi thành viên trong từng nhóm đều trả lời được tất cả các câu hỏi trong nhiệm vụ được giao và trở thành “chuyên gia” của lĩnh vực đã tìm hiểu và có khả năng trình bày lại câu trả lời của nhóm ở vòng 2</a:t>
            </a:r>
            <a:r>
              <a:rPr lang="vi-VN" sz="2000" dirty="0" smtClean="0">
                <a:solidFill>
                  <a:srgbClr val="040404"/>
                </a:solidFill>
                <a:latin typeface="Times New Roman" panose="02020603050405020304" pitchFamily="18" charset="0"/>
                <a:cs typeface="Times New Roman" panose="02020603050405020304" pitchFamily="18" charset="0"/>
              </a:rPr>
              <a:t>.</a:t>
            </a:r>
            <a:endParaRPr lang="vi-VN" sz="2000" dirty="0">
              <a:solidFill>
                <a:srgbClr val="040404"/>
              </a:solidFill>
              <a:latin typeface="Times New Roman" panose="02020603050405020304" pitchFamily="18" charset="0"/>
              <a:cs typeface="Times New Roman" panose="02020603050405020304" pitchFamily="18" charset="0"/>
            </a:endParaRPr>
          </a:p>
        </p:txBody>
      </p:sp>
      <p:sp>
        <p:nvSpPr>
          <p:cNvPr id="589" name="Google Shape;589;p32"/>
          <p:cNvSpPr txBox="1">
            <a:spLocks noGrp="1"/>
          </p:cNvSpPr>
          <p:nvPr>
            <p:ph type="title"/>
          </p:nvPr>
        </p:nvSpPr>
        <p:spPr>
          <a:xfrm>
            <a:off x="3469788" y="153489"/>
            <a:ext cx="4974597" cy="11478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Vòng 1: Nhóm chuyên gia</a:t>
            </a:r>
            <a:endParaRPr sz="3600" dirty="0">
              <a:solidFill>
                <a:srgbClr val="002060"/>
              </a:solidFill>
              <a:latin typeface="#9Slide05 Cimochi" panose="02000504060000020004" pitchFamily="2" charset="-34"/>
              <a:cs typeface="#9Slide05 Cimochi" panose="02000504060000020004" pitchFamily="2" charset="-34"/>
            </a:endParaRPr>
          </a:p>
        </p:txBody>
      </p:sp>
    </p:spTree>
    <p:extLst>
      <p:ext uri="{BB962C8B-B14F-4D97-AF65-F5344CB8AC3E}">
        <p14:creationId xmlns:p14="http://schemas.microsoft.com/office/powerpoint/2010/main" val="2973754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151866" y="819408"/>
            <a:ext cx="8839200" cy="1498486"/>
            <a:chOff x="49697275" y="-2074950"/>
            <a:chExt cx="5501725" cy="1163150"/>
          </a:xfrm>
        </p:grpSpPr>
        <p:sp>
          <p:nvSpPr>
            <p:cNvPr id="667" name="Google Shape;667;p35"/>
            <p:cNvSpPr/>
            <p:nvPr/>
          </p:nvSpPr>
          <p:spPr>
            <a:xfrm>
              <a:off x="49709450" y="-2021000"/>
              <a:ext cx="133525" cy="115575"/>
            </a:xfrm>
            <a:custGeom>
              <a:avLst/>
              <a:gdLst/>
              <a:ahLst/>
              <a:cxnLst/>
              <a:rect l="l" t="t" r="r" b="b"/>
              <a:pathLst>
                <a:path w="5341" h="4623" extrusionOk="0">
                  <a:moveTo>
                    <a:pt x="2740" y="0"/>
                  </a:moveTo>
                  <a:cubicBezTo>
                    <a:pt x="1319" y="0"/>
                    <a:pt x="0" y="1072"/>
                    <a:pt x="590" y="2862"/>
                  </a:cubicBezTo>
                  <a:cubicBezTo>
                    <a:pt x="878" y="3828"/>
                    <a:pt x="1747" y="4622"/>
                    <a:pt x="2735" y="4622"/>
                  </a:cubicBezTo>
                  <a:cubicBezTo>
                    <a:pt x="2945" y="4622"/>
                    <a:pt x="3161" y="4586"/>
                    <a:pt x="3377" y="4509"/>
                  </a:cubicBezTo>
                  <a:cubicBezTo>
                    <a:pt x="4771" y="4002"/>
                    <a:pt x="5341" y="2545"/>
                    <a:pt x="5087" y="1183"/>
                  </a:cubicBezTo>
                  <a:lnTo>
                    <a:pt x="5087" y="1152"/>
                  </a:lnTo>
                  <a:cubicBezTo>
                    <a:pt x="5024" y="1152"/>
                    <a:pt x="4929" y="1152"/>
                    <a:pt x="4897" y="1057"/>
                  </a:cubicBezTo>
                  <a:cubicBezTo>
                    <a:pt x="4354" y="332"/>
                    <a:pt x="3531" y="0"/>
                    <a:pt x="2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49697275" y="-2037325"/>
              <a:ext cx="157575" cy="147600"/>
            </a:xfrm>
            <a:custGeom>
              <a:avLst/>
              <a:gdLst/>
              <a:ahLst/>
              <a:cxnLst/>
              <a:rect l="l" t="t" r="r" b="b"/>
              <a:pathLst>
                <a:path w="6303" h="5904" extrusionOk="0">
                  <a:moveTo>
                    <a:pt x="3312" y="736"/>
                  </a:moveTo>
                  <a:cubicBezTo>
                    <a:pt x="4068" y="736"/>
                    <a:pt x="4865" y="1034"/>
                    <a:pt x="5384" y="1773"/>
                  </a:cubicBezTo>
                  <a:cubicBezTo>
                    <a:pt x="5416" y="1836"/>
                    <a:pt x="5511" y="1836"/>
                    <a:pt x="5574" y="1868"/>
                  </a:cubicBezTo>
                  <a:cubicBezTo>
                    <a:pt x="5733" y="3071"/>
                    <a:pt x="5321" y="4623"/>
                    <a:pt x="3864" y="5098"/>
                  </a:cubicBezTo>
                  <a:cubicBezTo>
                    <a:pt x="3669" y="5168"/>
                    <a:pt x="3454" y="5207"/>
                    <a:pt x="3235" y="5207"/>
                  </a:cubicBezTo>
                  <a:cubicBezTo>
                    <a:pt x="2958" y="5207"/>
                    <a:pt x="2673" y="5145"/>
                    <a:pt x="2408" y="5003"/>
                  </a:cubicBezTo>
                  <a:cubicBezTo>
                    <a:pt x="1838" y="4750"/>
                    <a:pt x="1363" y="4148"/>
                    <a:pt x="1141" y="3515"/>
                  </a:cubicBezTo>
                  <a:cubicBezTo>
                    <a:pt x="792" y="2406"/>
                    <a:pt x="1141" y="1488"/>
                    <a:pt x="2091" y="1013"/>
                  </a:cubicBezTo>
                  <a:cubicBezTo>
                    <a:pt x="2442" y="838"/>
                    <a:pt x="2870" y="736"/>
                    <a:pt x="3312" y="736"/>
                  </a:cubicBezTo>
                  <a:close/>
                  <a:moveTo>
                    <a:pt x="3217" y="0"/>
                  </a:moveTo>
                  <a:cubicBezTo>
                    <a:pt x="2825" y="0"/>
                    <a:pt x="2439" y="65"/>
                    <a:pt x="2091" y="190"/>
                  </a:cubicBezTo>
                  <a:cubicBezTo>
                    <a:pt x="666" y="696"/>
                    <a:pt x="1" y="2248"/>
                    <a:pt x="507" y="3737"/>
                  </a:cubicBezTo>
                  <a:cubicBezTo>
                    <a:pt x="602" y="3990"/>
                    <a:pt x="666" y="4180"/>
                    <a:pt x="824" y="4402"/>
                  </a:cubicBezTo>
                  <a:cubicBezTo>
                    <a:pt x="1326" y="5274"/>
                    <a:pt x="2248" y="5904"/>
                    <a:pt x="3257" y="5904"/>
                  </a:cubicBezTo>
                  <a:cubicBezTo>
                    <a:pt x="3457" y="5904"/>
                    <a:pt x="3660" y="5879"/>
                    <a:pt x="3864" y="5827"/>
                  </a:cubicBezTo>
                  <a:cubicBezTo>
                    <a:pt x="4751" y="5573"/>
                    <a:pt x="5574" y="4845"/>
                    <a:pt x="5986" y="3927"/>
                  </a:cubicBezTo>
                  <a:cubicBezTo>
                    <a:pt x="6303" y="3198"/>
                    <a:pt x="6303" y="2406"/>
                    <a:pt x="5923" y="1773"/>
                  </a:cubicBezTo>
                  <a:cubicBezTo>
                    <a:pt x="5923" y="1710"/>
                    <a:pt x="5891" y="1710"/>
                    <a:pt x="5891" y="1710"/>
                  </a:cubicBezTo>
                  <a:cubicBezTo>
                    <a:pt x="5923" y="1646"/>
                    <a:pt x="5923" y="1551"/>
                    <a:pt x="5891" y="1456"/>
                  </a:cubicBezTo>
                  <a:cubicBezTo>
                    <a:pt x="5860" y="1393"/>
                    <a:pt x="5860" y="1361"/>
                    <a:pt x="5828" y="1330"/>
                  </a:cubicBezTo>
                  <a:cubicBezTo>
                    <a:pt x="5259" y="420"/>
                    <a:pt x="4217" y="0"/>
                    <a:pt x="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49769325" y="-1997600"/>
              <a:ext cx="49100" cy="35500"/>
            </a:xfrm>
            <a:custGeom>
              <a:avLst/>
              <a:gdLst/>
              <a:ahLst/>
              <a:cxnLst/>
              <a:rect l="l" t="t" r="r" b="b"/>
              <a:pathLst>
                <a:path w="1964" h="1420" extrusionOk="0">
                  <a:moveTo>
                    <a:pt x="600" y="1"/>
                  </a:moveTo>
                  <a:cubicBezTo>
                    <a:pt x="433" y="1"/>
                    <a:pt x="270" y="35"/>
                    <a:pt x="127" y="121"/>
                  </a:cubicBezTo>
                  <a:cubicBezTo>
                    <a:pt x="1" y="184"/>
                    <a:pt x="1" y="279"/>
                    <a:pt x="64" y="374"/>
                  </a:cubicBezTo>
                  <a:lnTo>
                    <a:pt x="64" y="406"/>
                  </a:lnTo>
                  <a:cubicBezTo>
                    <a:pt x="88" y="477"/>
                    <a:pt x="129" y="513"/>
                    <a:pt x="189" y="513"/>
                  </a:cubicBezTo>
                  <a:cubicBezTo>
                    <a:pt x="208" y="513"/>
                    <a:pt x="230" y="509"/>
                    <a:pt x="254" y="501"/>
                  </a:cubicBezTo>
                  <a:cubicBezTo>
                    <a:pt x="345" y="470"/>
                    <a:pt x="440" y="456"/>
                    <a:pt x="534" y="456"/>
                  </a:cubicBezTo>
                  <a:cubicBezTo>
                    <a:pt x="732" y="456"/>
                    <a:pt x="927" y="520"/>
                    <a:pt x="1077" y="627"/>
                  </a:cubicBezTo>
                  <a:cubicBezTo>
                    <a:pt x="1331" y="786"/>
                    <a:pt x="1426" y="976"/>
                    <a:pt x="1489" y="1197"/>
                  </a:cubicBezTo>
                  <a:cubicBezTo>
                    <a:pt x="1521" y="1356"/>
                    <a:pt x="1647" y="1419"/>
                    <a:pt x="1742" y="1419"/>
                  </a:cubicBezTo>
                  <a:cubicBezTo>
                    <a:pt x="1806" y="1419"/>
                    <a:pt x="1806" y="1419"/>
                    <a:pt x="1837" y="1356"/>
                  </a:cubicBezTo>
                  <a:cubicBezTo>
                    <a:pt x="1901" y="1292"/>
                    <a:pt x="1964" y="1261"/>
                    <a:pt x="1964" y="1134"/>
                  </a:cubicBezTo>
                  <a:cubicBezTo>
                    <a:pt x="1869" y="722"/>
                    <a:pt x="1584" y="342"/>
                    <a:pt x="1204" y="121"/>
                  </a:cubicBezTo>
                  <a:cubicBezTo>
                    <a:pt x="1013" y="51"/>
                    <a:pt x="803"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5053675" y="-1782500"/>
              <a:ext cx="133450" cy="115375"/>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5041450" y="-1799025"/>
              <a:ext cx="157550" cy="148350"/>
            </a:xfrm>
            <a:custGeom>
              <a:avLst/>
              <a:gdLst/>
              <a:ahLst/>
              <a:cxnLst/>
              <a:rect l="l" t="t" r="r" b="b"/>
              <a:pathLst>
                <a:path w="6302" h="5934" extrusionOk="0">
                  <a:moveTo>
                    <a:pt x="3286" y="776"/>
                  </a:moveTo>
                  <a:cubicBezTo>
                    <a:pt x="4050" y="776"/>
                    <a:pt x="4858" y="1078"/>
                    <a:pt x="5384" y="1805"/>
                  </a:cubicBezTo>
                  <a:cubicBezTo>
                    <a:pt x="5415" y="1900"/>
                    <a:pt x="5510" y="1900"/>
                    <a:pt x="5574" y="1932"/>
                  </a:cubicBezTo>
                  <a:cubicBezTo>
                    <a:pt x="5732" y="3103"/>
                    <a:pt x="5320" y="4624"/>
                    <a:pt x="3895" y="5130"/>
                  </a:cubicBezTo>
                  <a:cubicBezTo>
                    <a:pt x="3678" y="5203"/>
                    <a:pt x="3447" y="5242"/>
                    <a:pt x="3215" y="5242"/>
                  </a:cubicBezTo>
                  <a:cubicBezTo>
                    <a:pt x="2940" y="5242"/>
                    <a:pt x="2664" y="5187"/>
                    <a:pt x="2407" y="5067"/>
                  </a:cubicBezTo>
                  <a:cubicBezTo>
                    <a:pt x="1837" y="4782"/>
                    <a:pt x="1362" y="4180"/>
                    <a:pt x="1140" y="3547"/>
                  </a:cubicBezTo>
                  <a:cubicBezTo>
                    <a:pt x="792" y="2438"/>
                    <a:pt x="1140" y="1520"/>
                    <a:pt x="2090" y="1045"/>
                  </a:cubicBezTo>
                  <a:cubicBezTo>
                    <a:pt x="2434" y="873"/>
                    <a:pt x="2853" y="776"/>
                    <a:pt x="3286" y="776"/>
                  </a:cubicBezTo>
                  <a:close/>
                  <a:moveTo>
                    <a:pt x="3216" y="0"/>
                  </a:moveTo>
                  <a:cubicBezTo>
                    <a:pt x="2824" y="0"/>
                    <a:pt x="2438" y="65"/>
                    <a:pt x="2090" y="190"/>
                  </a:cubicBezTo>
                  <a:cubicBezTo>
                    <a:pt x="665" y="697"/>
                    <a:pt x="0" y="2248"/>
                    <a:pt x="507" y="3737"/>
                  </a:cubicBezTo>
                  <a:cubicBezTo>
                    <a:pt x="602" y="3990"/>
                    <a:pt x="665" y="4180"/>
                    <a:pt x="823" y="4434"/>
                  </a:cubicBezTo>
                  <a:cubicBezTo>
                    <a:pt x="1328" y="5284"/>
                    <a:pt x="2257" y="5934"/>
                    <a:pt x="3291" y="5934"/>
                  </a:cubicBezTo>
                  <a:cubicBezTo>
                    <a:pt x="3489" y="5934"/>
                    <a:pt x="3691" y="5910"/>
                    <a:pt x="3895" y="5859"/>
                  </a:cubicBezTo>
                  <a:cubicBezTo>
                    <a:pt x="4750" y="5605"/>
                    <a:pt x="5574" y="4845"/>
                    <a:pt x="5985" y="3959"/>
                  </a:cubicBezTo>
                  <a:cubicBezTo>
                    <a:pt x="6302" y="3198"/>
                    <a:pt x="6302" y="2407"/>
                    <a:pt x="5954" y="1773"/>
                  </a:cubicBezTo>
                  <a:cubicBezTo>
                    <a:pt x="5954" y="1742"/>
                    <a:pt x="5890" y="1742"/>
                    <a:pt x="5890" y="1742"/>
                  </a:cubicBezTo>
                  <a:cubicBezTo>
                    <a:pt x="5954" y="1647"/>
                    <a:pt x="5954" y="1583"/>
                    <a:pt x="5890" y="1457"/>
                  </a:cubicBezTo>
                  <a:cubicBezTo>
                    <a:pt x="5859" y="1425"/>
                    <a:pt x="5859" y="1362"/>
                    <a:pt x="5827" y="1330"/>
                  </a:cubicBezTo>
                  <a:cubicBezTo>
                    <a:pt x="5258" y="420"/>
                    <a:pt x="4216" y="0"/>
                    <a:pt x="3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5113475" y="-1757975"/>
              <a:ext cx="49125" cy="34975"/>
            </a:xfrm>
            <a:custGeom>
              <a:avLst/>
              <a:gdLst/>
              <a:ahLst/>
              <a:cxnLst/>
              <a:rect l="l" t="t" r="r" b="b"/>
              <a:pathLst>
                <a:path w="1965" h="1399" extrusionOk="0">
                  <a:moveTo>
                    <a:pt x="629" y="0"/>
                  </a:moveTo>
                  <a:cubicBezTo>
                    <a:pt x="452" y="0"/>
                    <a:pt x="279" y="41"/>
                    <a:pt x="128" y="131"/>
                  </a:cubicBezTo>
                  <a:cubicBezTo>
                    <a:pt x="1" y="163"/>
                    <a:pt x="1" y="290"/>
                    <a:pt x="64" y="385"/>
                  </a:cubicBezTo>
                  <a:lnTo>
                    <a:pt x="64" y="416"/>
                  </a:lnTo>
                  <a:cubicBezTo>
                    <a:pt x="87" y="461"/>
                    <a:pt x="125" y="506"/>
                    <a:pt x="179" y="506"/>
                  </a:cubicBezTo>
                  <a:cubicBezTo>
                    <a:pt x="201" y="506"/>
                    <a:pt x="226" y="498"/>
                    <a:pt x="254" y="480"/>
                  </a:cubicBezTo>
                  <a:cubicBezTo>
                    <a:pt x="344" y="460"/>
                    <a:pt x="438" y="449"/>
                    <a:pt x="530" y="449"/>
                  </a:cubicBezTo>
                  <a:cubicBezTo>
                    <a:pt x="730" y="449"/>
                    <a:pt x="926" y="498"/>
                    <a:pt x="1078" y="606"/>
                  </a:cubicBezTo>
                  <a:cubicBezTo>
                    <a:pt x="1331" y="765"/>
                    <a:pt x="1426" y="955"/>
                    <a:pt x="1489" y="1208"/>
                  </a:cubicBezTo>
                  <a:cubicBezTo>
                    <a:pt x="1521" y="1366"/>
                    <a:pt x="1648" y="1398"/>
                    <a:pt x="1743" y="1398"/>
                  </a:cubicBezTo>
                  <a:cubicBezTo>
                    <a:pt x="1806" y="1398"/>
                    <a:pt x="1806" y="1398"/>
                    <a:pt x="1838" y="1366"/>
                  </a:cubicBezTo>
                  <a:cubicBezTo>
                    <a:pt x="1901" y="1271"/>
                    <a:pt x="1964" y="1208"/>
                    <a:pt x="1964" y="1113"/>
                  </a:cubicBezTo>
                  <a:cubicBezTo>
                    <a:pt x="1869" y="733"/>
                    <a:pt x="1584" y="321"/>
                    <a:pt x="1204" y="131"/>
                  </a:cubicBezTo>
                  <a:cubicBezTo>
                    <a:pt x="1022" y="49"/>
                    <a:pt x="82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1905400" y="-1896800"/>
              <a:ext cx="213000" cy="195175"/>
            </a:xfrm>
            <a:custGeom>
              <a:avLst/>
              <a:gdLst/>
              <a:ahLst/>
              <a:cxnLst/>
              <a:rect l="l" t="t" r="r" b="b"/>
              <a:pathLst>
                <a:path w="8520" h="7807" extrusionOk="0">
                  <a:moveTo>
                    <a:pt x="3733" y="624"/>
                  </a:moveTo>
                  <a:cubicBezTo>
                    <a:pt x="5219" y="624"/>
                    <a:pt x="6636" y="1330"/>
                    <a:pt x="7285" y="2803"/>
                  </a:cubicBezTo>
                  <a:cubicBezTo>
                    <a:pt x="7981" y="4481"/>
                    <a:pt x="6810" y="6223"/>
                    <a:pt x="5258" y="6856"/>
                  </a:cubicBezTo>
                  <a:cubicBezTo>
                    <a:pt x="4777" y="7050"/>
                    <a:pt x="4329" y="7137"/>
                    <a:pt x="3917" y="7137"/>
                  </a:cubicBezTo>
                  <a:cubicBezTo>
                    <a:pt x="1102" y="7137"/>
                    <a:pt x="23" y="3050"/>
                    <a:pt x="2344" y="1061"/>
                  </a:cubicBezTo>
                  <a:cubicBezTo>
                    <a:pt x="2408" y="966"/>
                    <a:pt x="2439" y="839"/>
                    <a:pt x="2439" y="776"/>
                  </a:cubicBezTo>
                  <a:lnTo>
                    <a:pt x="2534" y="776"/>
                  </a:lnTo>
                  <a:cubicBezTo>
                    <a:pt x="2930" y="675"/>
                    <a:pt x="3334" y="624"/>
                    <a:pt x="3733" y="624"/>
                  </a:cubicBezTo>
                  <a:close/>
                  <a:moveTo>
                    <a:pt x="4098" y="0"/>
                  </a:moveTo>
                  <a:cubicBezTo>
                    <a:pt x="3494" y="0"/>
                    <a:pt x="2920" y="164"/>
                    <a:pt x="2439" y="491"/>
                  </a:cubicBezTo>
                  <a:lnTo>
                    <a:pt x="2376" y="586"/>
                  </a:lnTo>
                  <a:cubicBezTo>
                    <a:pt x="2319" y="543"/>
                    <a:pt x="2262" y="526"/>
                    <a:pt x="2207" y="526"/>
                  </a:cubicBezTo>
                  <a:cubicBezTo>
                    <a:pt x="2141" y="526"/>
                    <a:pt x="2080" y="551"/>
                    <a:pt x="2028" y="586"/>
                  </a:cubicBezTo>
                  <a:cubicBezTo>
                    <a:pt x="1964" y="617"/>
                    <a:pt x="1901" y="649"/>
                    <a:pt x="1869" y="681"/>
                  </a:cubicBezTo>
                  <a:cubicBezTo>
                    <a:pt x="222" y="1852"/>
                    <a:pt x="1" y="4101"/>
                    <a:pt x="697" y="5716"/>
                  </a:cubicBezTo>
                  <a:cubicBezTo>
                    <a:pt x="1321" y="7056"/>
                    <a:pt x="2586" y="7806"/>
                    <a:pt x="3975" y="7806"/>
                  </a:cubicBezTo>
                  <a:cubicBezTo>
                    <a:pt x="4489" y="7806"/>
                    <a:pt x="5021" y="7704"/>
                    <a:pt x="5543" y="7490"/>
                  </a:cubicBezTo>
                  <a:cubicBezTo>
                    <a:pt x="5828" y="7395"/>
                    <a:pt x="6081" y="7236"/>
                    <a:pt x="6366" y="7014"/>
                  </a:cubicBezTo>
                  <a:cubicBezTo>
                    <a:pt x="7633" y="6128"/>
                    <a:pt x="8520" y="4481"/>
                    <a:pt x="7918" y="2834"/>
                  </a:cubicBezTo>
                  <a:cubicBezTo>
                    <a:pt x="7570" y="1631"/>
                    <a:pt x="6525" y="649"/>
                    <a:pt x="5290" y="206"/>
                  </a:cubicBezTo>
                  <a:cubicBezTo>
                    <a:pt x="4891" y="69"/>
                    <a:pt x="4488" y="0"/>
                    <a:pt x="4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51955275" y="-1860000"/>
              <a:ext cx="52275" cy="74550"/>
            </a:xfrm>
            <a:custGeom>
              <a:avLst/>
              <a:gdLst/>
              <a:ahLst/>
              <a:cxnLst/>
              <a:rect l="l" t="t" r="r" b="b"/>
              <a:pathLst>
                <a:path w="2091" h="2982" extrusionOk="0">
                  <a:moveTo>
                    <a:pt x="1679" y="0"/>
                  </a:moveTo>
                  <a:cubicBezTo>
                    <a:pt x="1046" y="159"/>
                    <a:pt x="539" y="634"/>
                    <a:pt x="254" y="1267"/>
                  </a:cubicBezTo>
                  <a:cubicBezTo>
                    <a:pt x="1" y="1837"/>
                    <a:pt x="64" y="2439"/>
                    <a:pt x="381" y="2914"/>
                  </a:cubicBezTo>
                  <a:cubicBezTo>
                    <a:pt x="413" y="2946"/>
                    <a:pt x="444" y="2977"/>
                    <a:pt x="508" y="2977"/>
                  </a:cubicBezTo>
                  <a:cubicBezTo>
                    <a:pt x="519" y="2980"/>
                    <a:pt x="530" y="2981"/>
                    <a:pt x="542" y="2981"/>
                  </a:cubicBezTo>
                  <a:cubicBezTo>
                    <a:pt x="665" y="2981"/>
                    <a:pt x="816" y="2837"/>
                    <a:pt x="729" y="2692"/>
                  </a:cubicBezTo>
                  <a:cubicBezTo>
                    <a:pt x="413" y="1837"/>
                    <a:pt x="856" y="760"/>
                    <a:pt x="1806" y="539"/>
                  </a:cubicBezTo>
                  <a:cubicBezTo>
                    <a:pt x="2028" y="475"/>
                    <a:pt x="2091" y="222"/>
                    <a:pt x="1964" y="64"/>
                  </a:cubicBezTo>
                  <a:cubicBezTo>
                    <a:pt x="1838" y="0"/>
                    <a:pt x="1774"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51905075" y="-1881200"/>
              <a:ext cx="199075" cy="162850"/>
            </a:xfrm>
            <a:custGeom>
              <a:avLst/>
              <a:gdLst/>
              <a:ahLst/>
              <a:cxnLst/>
              <a:rect l="l" t="t" r="r" b="b"/>
              <a:pathLst>
                <a:path w="7963" h="6514" extrusionOk="0">
                  <a:moveTo>
                    <a:pt x="3739" y="805"/>
                  </a:moveTo>
                  <a:cubicBezTo>
                    <a:pt x="3812" y="805"/>
                    <a:pt x="3854" y="841"/>
                    <a:pt x="3877" y="912"/>
                  </a:cubicBezTo>
                  <a:cubicBezTo>
                    <a:pt x="4004" y="1070"/>
                    <a:pt x="3972" y="1292"/>
                    <a:pt x="3719" y="1387"/>
                  </a:cubicBezTo>
                  <a:cubicBezTo>
                    <a:pt x="2769" y="1608"/>
                    <a:pt x="2357" y="2685"/>
                    <a:pt x="2674" y="3540"/>
                  </a:cubicBezTo>
                  <a:cubicBezTo>
                    <a:pt x="2729" y="3734"/>
                    <a:pt x="2591" y="3831"/>
                    <a:pt x="2470" y="3831"/>
                  </a:cubicBezTo>
                  <a:cubicBezTo>
                    <a:pt x="2453" y="3831"/>
                    <a:pt x="2436" y="3829"/>
                    <a:pt x="2421" y="3825"/>
                  </a:cubicBezTo>
                  <a:cubicBezTo>
                    <a:pt x="2389" y="3825"/>
                    <a:pt x="2294" y="3794"/>
                    <a:pt x="2294" y="3699"/>
                  </a:cubicBezTo>
                  <a:cubicBezTo>
                    <a:pt x="1629" y="2590"/>
                    <a:pt x="2421" y="1102"/>
                    <a:pt x="3656" y="817"/>
                  </a:cubicBezTo>
                  <a:cubicBezTo>
                    <a:pt x="3687" y="809"/>
                    <a:pt x="3715" y="805"/>
                    <a:pt x="3739" y="805"/>
                  </a:cubicBezTo>
                  <a:close/>
                  <a:moveTo>
                    <a:pt x="3698" y="0"/>
                  </a:moveTo>
                  <a:cubicBezTo>
                    <a:pt x="3303" y="0"/>
                    <a:pt x="2905" y="51"/>
                    <a:pt x="2516" y="152"/>
                  </a:cubicBezTo>
                  <a:lnTo>
                    <a:pt x="2421" y="152"/>
                  </a:lnTo>
                  <a:cubicBezTo>
                    <a:pt x="2421" y="278"/>
                    <a:pt x="2389" y="342"/>
                    <a:pt x="2294" y="437"/>
                  </a:cubicBezTo>
                  <a:cubicBezTo>
                    <a:pt x="1" y="2426"/>
                    <a:pt x="1082" y="6513"/>
                    <a:pt x="3899" y="6513"/>
                  </a:cubicBezTo>
                  <a:cubicBezTo>
                    <a:pt x="4310" y="6513"/>
                    <a:pt x="4759" y="6426"/>
                    <a:pt x="5239" y="6232"/>
                  </a:cubicBezTo>
                  <a:cubicBezTo>
                    <a:pt x="6823" y="5599"/>
                    <a:pt x="7963" y="3857"/>
                    <a:pt x="7203" y="2179"/>
                  </a:cubicBezTo>
                  <a:cubicBezTo>
                    <a:pt x="6579" y="706"/>
                    <a:pt x="5167" y="0"/>
                    <a:pt x="3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49999725" y="-2074950"/>
              <a:ext cx="676150" cy="1163150"/>
            </a:xfrm>
            <a:custGeom>
              <a:avLst/>
              <a:gdLst/>
              <a:ahLst/>
              <a:cxnLst/>
              <a:rect l="l" t="t" r="r" b="b"/>
              <a:pathLst>
                <a:path w="27046" h="46526" extrusionOk="0">
                  <a:moveTo>
                    <a:pt x="9778" y="354"/>
                  </a:moveTo>
                  <a:cubicBezTo>
                    <a:pt x="10149" y="354"/>
                    <a:pt x="10509" y="391"/>
                    <a:pt x="10831" y="491"/>
                  </a:cubicBezTo>
                  <a:cubicBezTo>
                    <a:pt x="12161" y="840"/>
                    <a:pt x="12541" y="1758"/>
                    <a:pt x="11908" y="3310"/>
                  </a:cubicBezTo>
                  <a:cubicBezTo>
                    <a:pt x="11465" y="3690"/>
                    <a:pt x="10989" y="3943"/>
                    <a:pt x="10419" y="4070"/>
                  </a:cubicBezTo>
                  <a:cubicBezTo>
                    <a:pt x="10192" y="4155"/>
                    <a:pt x="10245" y="4496"/>
                    <a:pt x="10465" y="4496"/>
                  </a:cubicBezTo>
                  <a:cubicBezTo>
                    <a:pt x="10490" y="4496"/>
                    <a:pt x="10517" y="4491"/>
                    <a:pt x="10546" y="4481"/>
                  </a:cubicBezTo>
                  <a:cubicBezTo>
                    <a:pt x="10736" y="4450"/>
                    <a:pt x="10958" y="4386"/>
                    <a:pt x="11116" y="4291"/>
                  </a:cubicBezTo>
                  <a:cubicBezTo>
                    <a:pt x="12573" y="9453"/>
                    <a:pt x="14283" y="14426"/>
                    <a:pt x="15391" y="19683"/>
                  </a:cubicBezTo>
                  <a:cubicBezTo>
                    <a:pt x="15412" y="19828"/>
                    <a:pt x="15501" y="19891"/>
                    <a:pt x="15595" y="19891"/>
                  </a:cubicBezTo>
                  <a:cubicBezTo>
                    <a:pt x="15645" y="19891"/>
                    <a:pt x="15696" y="19874"/>
                    <a:pt x="15740" y="19841"/>
                  </a:cubicBezTo>
                  <a:cubicBezTo>
                    <a:pt x="15772" y="19936"/>
                    <a:pt x="15867" y="19968"/>
                    <a:pt x="15930" y="19999"/>
                  </a:cubicBezTo>
                  <a:cubicBezTo>
                    <a:pt x="21820" y="21203"/>
                    <a:pt x="26381" y="28391"/>
                    <a:pt x="26222" y="34187"/>
                  </a:cubicBezTo>
                  <a:cubicBezTo>
                    <a:pt x="26064" y="40869"/>
                    <a:pt x="19223" y="45619"/>
                    <a:pt x="12890" y="45936"/>
                  </a:cubicBezTo>
                  <a:cubicBezTo>
                    <a:pt x="12700" y="45947"/>
                    <a:pt x="12510" y="45952"/>
                    <a:pt x="12322" y="45952"/>
                  </a:cubicBezTo>
                  <a:cubicBezTo>
                    <a:pt x="7043" y="45952"/>
                    <a:pt x="2398" y="41732"/>
                    <a:pt x="1267" y="36625"/>
                  </a:cubicBezTo>
                  <a:cubicBezTo>
                    <a:pt x="0" y="30703"/>
                    <a:pt x="3484" y="25320"/>
                    <a:pt x="8171" y="21994"/>
                  </a:cubicBezTo>
                  <a:lnTo>
                    <a:pt x="8203" y="21963"/>
                  </a:lnTo>
                  <a:cubicBezTo>
                    <a:pt x="8361" y="21899"/>
                    <a:pt x="8519" y="21836"/>
                    <a:pt x="8456" y="21646"/>
                  </a:cubicBezTo>
                  <a:cubicBezTo>
                    <a:pt x="6556" y="16421"/>
                    <a:pt x="5954" y="10815"/>
                    <a:pt x="4371" y="5527"/>
                  </a:cubicBezTo>
                  <a:cubicBezTo>
                    <a:pt x="4529" y="5527"/>
                    <a:pt x="4656" y="5495"/>
                    <a:pt x="4814" y="5432"/>
                  </a:cubicBezTo>
                  <a:cubicBezTo>
                    <a:pt x="4972" y="5400"/>
                    <a:pt x="4909" y="5178"/>
                    <a:pt x="4782" y="5178"/>
                  </a:cubicBezTo>
                  <a:cubicBezTo>
                    <a:pt x="4747" y="5180"/>
                    <a:pt x="4712" y="5180"/>
                    <a:pt x="4677" y="5180"/>
                  </a:cubicBezTo>
                  <a:cubicBezTo>
                    <a:pt x="3065" y="5180"/>
                    <a:pt x="2171" y="3754"/>
                    <a:pt x="2977" y="2328"/>
                  </a:cubicBezTo>
                  <a:lnTo>
                    <a:pt x="2977" y="2170"/>
                  </a:lnTo>
                  <a:cubicBezTo>
                    <a:pt x="3896" y="1156"/>
                    <a:pt x="6619" y="776"/>
                    <a:pt x="7791" y="586"/>
                  </a:cubicBezTo>
                  <a:cubicBezTo>
                    <a:pt x="8367" y="483"/>
                    <a:pt x="9090" y="354"/>
                    <a:pt x="9778" y="354"/>
                  </a:cubicBezTo>
                  <a:close/>
                  <a:moveTo>
                    <a:pt x="9723" y="1"/>
                  </a:moveTo>
                  <a:cubicBezTo>
                    <a:pt x="8724" y="1"/>
                    <a:pt x="7688" y="232"/>
                    <a:pt x="6809" y="428"/>
                  </a:cubicBezTo>
                  <a:cubicBezTo>
                    <a:pt x="5764" y="650"/>
                    <a:pt x="3484" y="1061"/>
                    <a:pt x="2787" y="2075"/>
                  </a:cubicBezTo>
                  <a:cubicBezTo>
                    <a:pt x="2692" y="2075"/>
                    <a:pt x="2661" y="2106"/>
                    <a:pt x="2629" y="2170"/>
                  </a:cubicBezTo>
                  <a:cubicBezTo>
                    <a:pt x="1520" y="3468"/>
                    <a:pt x="2502" y="5527"/>
                    <a:pt x="4086" y="5653"/>
                  </a:cubicBezTo>
                  <a:cubicBezTo>
                    <a:pt x="4529" y="8440"/>
                    <a:pt x="5226" y="11259"/>
                    <a:pt x="5859" y="14077"/>
                  </a:cubicBezTo>
                  <a:cubicBezTo>
                    <a:pt x="6429" y="16674"/>
                    <a:pt x="6936" y="19334"/>
                    <a:pt x="7886" y="21836"/>
                  </a:cubicBezTo>
                  <a:cubicBezTo>
                    <a:pt x="3864" y="23958"/>
                    <a:pt x="1045" y="28486"/>
                    <a:pt x="570" y="32983"/>
                  </a:cubicBezTo>
                  <a:cubicBezTo>
                    <a:pt x="95" y="37575"/>
                    <a:pt x="2312" y="42104"/>
                    <a:pt x="6144" y="44669"/>
                  </a:cubicBezTo>
                  <a:cubicBezTo>
                    <a:pt x="8092" y="45973"/>
                    <a:pt x="10171" y="46526"/>
                    <a:pt x="12264" y="46526"/>
                  </a:cubicBezTo>
                  <a:cubicBezTo>
                    <a:pt x="14901" y="46526"/>
                    <a:pt x="17561" y="45649"/>
                    <a:pt x="20015" y="44289"/>
                  </a:cubicBezTo>
                  <a:cubicBezTo>
                    <a:pt x="22264" y="43023"/>
                    <a:pt x="24417" y="41471"/>
                    <a:pt x="25589" y="39127"/>
                  </a:cubicBezTo>
                  <a:cubicBezTo>
                    <a:pt x="26697" y="36942"/>
                    <a:pt x="27046" y="34472"/>
                    <a:pt x="26697" y="32097"/>
                  </a:cubicBezTo>
                  <a:cubicBezTo>
                    <a:pt x="25906" y="26745"/>
                    <a:pt x="21599" y="20601"/>
                    <a:pt x="16120" y="19493"/>
                  </a:cubicBezTo>
                  <a:cubicBezTo>
                    <a:pt x="16057" y="19493"/>
                    <a:pt x="15962" y="19493"/>
                    <a:pt x="15930" y="19524"/>
                  </a:cubicBezTo>
                  <a:cubicBezTo>
                    <a:pt x="14821" y="14394"/>
                    <a:pt x="13555" y="9042"/>
                    <a:pt x="11496" y="4165"/>
                  </a:cubicBezTo>
                  <a:cubicBezTo>
                    <a:pt x="12985" y="3278"/>
                    <a:pt x="13681" y="1315"/>
                    <a:pt x="11496" y="333"/>
                  </a:cubicBezTo>
                  <a:cubicBezTo>
                    <a:pt x="10950" y="90"/>
                    <a:pt x="10344" y="1"/>
                    <a:pt x="9723"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49999725" y="-2064775"/>
              <a:ext cx="659525" cy="1139525"/>
            </a:xfrm>
            <a:custGeom>
              <a:avLst/>
              <a:gdLst/>
              <a:ahLst/>
              <a:cxnLst/>
              <a:rect l="l" t="t" r="r" b="b"/>
              <a:pathLst>
                <a:path w="26381" h="45581" extrusionOk="0">
                  <a:moveTo>
                    <a:pt x="10851" y="1305"/>
                  </a:moveTo>
                  <a:cubicBezTo>
                    <a:pt x="11081" y="1305"/>
                    <a:pt x="11189" y="1649"/>
                    <a:pt x="10989" y="1763"/>
                  </a:cubicBezTo>
                  <a:cubicBezTo>
                    <a:pt x="9116" y="2729"/>
                    <a:pt x="6944" y="3262"/>
                    <a:pt x="4826" y="3262"/>
                  </a:cubicBezTo>
                  <a:cubicBezTo>
                    <a:pt x="4652" y="3262"/>
                    <a:pt x="4480" y="3258"/>
                    <a:pt x="4307" y="3251"/>
                  </a:cubicBezTo>
                  <a:cubicBezTo>
                    <a:pt x="4022" y="3251"/>
                    <a:pt x="4054" y="2871"/>
                    <a:pt x="4307" y="2871"/>
                  </a:cubicBezTo>
                  <a:cubicBezTo>
                    <a:pt x="6619" y="2649"/>
                    <a:pt x="8646" y="2174"/>
                    <a:pt x="10768" y="1319"/>
                  </a:cubicBezTo>
                  <a:cubicBezTo>
                    <a:pt x="10797" y="1310"/>
                    <a:pt x="10825" y="1305"/>
                    <a:pt x="10851" y="1305"/>
                  </a:cubicBezTo>
                  <a:close/>
                  <a:moveTo>
                    <a:pt x="9726" y="1"/>
                  </a:moveTo>
                  <a:cubicBezTo>
                    <a:pt x="9070" y="1"/>
                    <a:pt x="8397" y="112"/>
                    <a:pt x="7823" y="211"/>
                  </a:cubicBezTo>
                  <a:cubicBezTo>
                    <a:pt x="6651" y="401"/>
                    <a:pt x="3927" y="813"/>
                    <a:pt x="3009" y="1794"/>
                  </a:cubicBezTo>
                  <a:cubicBezTo>
                    <a:pt x="3072" y="1826"/>
                    <a:pt x="3072" y="1921"/>
                    <a:pt x="3009" y="1953"/>
                  </a:cubicBezTo>
                  <a:cubicBezTo>
                    <a:pt x="2203" y="3379"/>
                    <a:pt x="3096" y="4805"/>
                    <a:pt x="4709" y="4805"/>
                  </a:cubicBezTo>
                  <a:cubicBezTo>
                    <a:pt x="4744" y="4805"/>
                    <a:pt x="4779" y="4804"/>
                    <a:pt x="4814" y="4803"/>
                  </a:cubicBezTo>
                  <a:cubicBezTo>
                    <a:pt x="4972" y="4803"/>
                    <a:pt x="5004" y="5056"/>
                    <a:pt x="4846" y="5088"/>
                  </a:cubicBezTo>
                  <a:cubicBezTo>
                    <a:pt x="4687" y="5120"/>
                    <a:pt x="4561" y="5151"/>
                    <a:pt x="4402" y="5151"/>
                  </a:cubicBezTo>
                  <a:cubicBezTo>
                    <a:pt x="6017" y="10472"/>
                    <a:pt x="6619" y="16045"/>
                    <a:pt x="8488" y="21271"/>
                  </a:cubicBezTo>
                  <a:cubicBezTo>
                    <a:pt x="8519" y="21461"/>
                    <a:pt x="8393" y="21587"/>
                    <a:pt x="8234" y="21587"/>
                  </a:cubicBezTo>
                  <a:lnTo>
                    <a:pt x="8203" y="21619"/>
                  </a:lnTo>
                  <a:cubicBezTo>
                    <a:pt x="3547" y="24944"/>
                    <a:pt x="0" y="30296"/>
                    <a:pt x="1330" y="36282"/>
                  </a:cubicBezTo>
                  <a:cubicBezTo>
                    <a:pt x="2397" y="41342"/>
                    <a:pt x="7044" y="45580"/>
                    <a:pt x="12304" y="45580"/>
                  </a:cubicBezTo>
                  <a:cubicBezTo>
                    <a:pt x="12509" y="45580"/>
                    <a:pt x="12715" y="45574"/>
                    <a:pt x="12921" y="45561"/>
                  </a:cubicBezTo>
                  <a:cubicBezTo>
                    <a:pt x="19223" y="45181"/>
                    <a:pt x="26032" y="40462"/>
                    <a:pt x="26222" y="33780"/>
                  </a:cubicBezTo>
                  <a:cubicBezTo>
                    <a:pt x="26381" y="27984"/>
                    <a:pt x="21820" y="20827"/>
                    <a:pt x="15930" y="19592"/>
                  </a:cubicBezTo>
                  <a:cubicBezTo>
                    <a:pt x="15867" y="19592"/>
                    <a:pt x="15772" y="19529"/>
                    <a:pt x="15772" y="19497"/>
                  </a:cubicBezTo>
                  <a:cubicBezTo>
                    <a:pt x="15733" y="19516"/>
                    <a:pt x="15689" y="19527"/>
                    <a:pt x="15645" y="19527"/>
                  </a:cubicBezTo>
                  <a:cubicBezTo>
                    <a:pt x="15544" y="19527"/>
                    <a:pt x="15445" y="19471"/>
                    <a:pt x="15423" y="19339"/>
                  </a:cubicBezTo>
                  <a:cubicBezTo>
                    <a:pt x="14315" y="14114"/>
                    <a:pt x="12605" y="9078"/>
                    <a:pt x="11148" y="3948"/>
                  </a:cubicBezTo>
                  <a:cubicBezTo>
                    <a:pt x="10926" y="4011"/>
                    <a:pt x="10768" y="4106"/>
                    <a:pt x="10578" y="4138"/>
                  </a:cubicBezTo>
                  <a:cubicBezTo>
                    <a:pt x="10568" y="4139"/>
                    <a:pt x="10558" y="4140"/>
                    <a:pt x="10548" y="4140"/>
                  </a:cubicBezTo>
                  <a:cubicBezTo>
                    <a:pt x="10315" y="4140"/>
                    <a:pt x="10208" y="3786"/>
                    <a:pt x="10451" y="3694"/>
                  </a:cubicBezTo>
                  <a:cubicBezTo>
                    <a:pt x="11021" y="3568"/>
                    <a:pt x="11496" y="3314"/>
                    <a:pt x="11940" y="2934"/>
                  </a:cubicBezTo>
                  <a:cubicBezTo>
                    <a:pt x="12573" y="1414"/>
                    <a:pt x="12193" y="464"/>
                    <a:pt x="10863" y="148"/>
                  </a:cubicBezTo>
                  <a:cubicBezTo>
                    <a:pt x="10507" y="41"/>
                    <a:pt x="10119" y="1"/>
                    <a:pt x="9726"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50080475" y="-1348750"/>
              <a:ext cx="515450" cy="359400"/>
            </a:xfrm>
            <a:custGeom>
              <a:avLst/>
              <a:gdLst/>
              <a:ahLst/>
              <a:cxnLst/>
              <a:rect l="l" t="t" r="r" b="b"/>
              <a:pathLst>
                <a:path w="20618" h="14376" extrusionOk="0">
                  <a:moveTo>
                    <a:pt x="18717" y="737"/>
                  </a:moveTo>
                  <a:cubicBezTo>
                    <a:pt x="19667" y="3524"/>
                    <a:pt x="20110" y="6627"/>
                    <a:pt x="18590" y="9288"/>
                  </a:cubicBezTo>
                  <a:cubicBezTo>
                    <a:pt x="17324" y="11536"/>
                    <a:pt x="14917" y="12929"/>
                    <a:pt x="12510" y="13563"/>
                  </a:cubicBezTo>
                  <a:cubicBezTo>
                    <a:pt x="11529" y="13811"/>
                    <a:pt x="10485" y="13957"/>
                    <a:pt x="9441" y="13957"/>
                  </a:cubicBezTo>
                  <a:cubicBezTo>
                    <a:pt x="7821" y="13957"/>
                    <a:pt x="6201" y="13606"/>
                    <a:pt x="4814" y="12739"/>
                  </a:cubicBezTo>
                  <a:cubicBezTo>
                    <a:pt x="2502" y="11283"/>
                    <a:pt x="444" y="7482"/>
                    <a:pt x="444" y="4727"/>
                  </a:cubicBezTo>
                  <a:cubicBezTo>
                    <a:pt x="444" y="4696"/>
                    <a:pt x="381" y="4664"/>
                    <a:pt x="381" y="4664"/>
                  </a:cubicBezTo>
                  <a:cubicBezTo>
                    <a:pt x="1660" y="4161"/>
                    <a:pt x="2920" y="4005"/>
                    <a:pt x="4177" y="4005"/>
                  </a:cubicBezTo>
                  <a:cubicBezTo>
                    <a:pt x="6221" y="4005"/>
                    <a:pt x="8256" y="4417"/>
                    <a:pt x="10350" y="4417"/>
                  </a:cubicBezTo>
                  <a:cubicBezTo>
                    <a:pt x="10699" y="4417"/>
                    <a:pt x="11049" y="4405"/>
                    <a:pt x="11401" y="4379"/>
                  </a:cubicBezTo>
                  <a:cubicBezTo>
                    <a:pt x="14252" y="4157"/>
                    <a:pt x="16595" y="2510"/>
                    <a:pt x="18717" y="737"/>
                  </a:cubicBezTo>
                  <a:close/>
                  <a:moveTo>
                    <a:pt x="18792" y="1"/>
                  </a:moveTo>
                  <a:cubicBezTo>
                    <a:pt x="18685" y="1"/>
                    <a:pt x="18590" y="56"/>
                    <a:pt x="18590" y="135"/>
                  </a:cubicBezTo>
                  <a:cubicBezTo>
                    <a:pt x="18559" y="135"/>
                    <a:pt x="18559" y="199"/>
                    <a:pt x="18527" y="199"/>
                  </a:cubicBezTo>
                  <a:cubicBezTo>
                    <a:pt x="17260" y="1244"/>
                    <a:pt x="15962" y="2320"/>
                    <a:pt x="14442" y="2985"/>
                  </a:cubicBezTo>
                  <a:cubicBezTo>
                    <a:pt x="13081" y="3620"/>
                    <a:pt x="11705" y="3833"/>
                    <a:pt x="10289" y="3833"/>
                  </a:cubicBezTo>
                  <a:cubicBezTo>
                    <a:pt x="9727" y="3833"/>
                    <a:pt x="9159" y="3799"/>
                    <a:pt x="8583" y="3745"/>
                  </a:cubicBezTo>
                  <a:cubicBezTo>
                    <a:pt x="7228" y="3605"/>
                    <a:pt x="5773" y="3373"/>
                    <a:pt x="4347" y="3373"/>
                  </a:cubicBezTo>
                  <a:cubicBezTo>
                    <a:pt x="2873" y="3373"/>
                    <a:pt x="1430" y="3621"/>
                    <a:pt x="159" y="4474"/>
                  </a:cubicBezTo>
                  <a:cubicBezTo>
                    <a:pt x="32" y="4537"/>
                    <a:pt x="64" y="4664"/>
                    <a:pt x="191" y="4696"/>
                  </a:cubicBezTo>
                  <a:cubicBezTo>
                    <a:pt x="1" y="6089"/>
                    <a:pt x="634" y="7356"/>
                    <a:pt x="1172" y="8591"/>
                  </a:cubicBezTo>
                  <a:cubicBezTo>
                    <a:pt x="1806" y="10048"/>
                    <a:pt x="2597" y="11504"/>
                    <a:pt x="3864" y="12549"/>
                  </a:cubicBezTo>
                  <a:cubicBezTo>
                    <a:pt x="5439" y="13854"/>
                    <a:pt x="7492" y="14376"/>
                    <a:pt x="9537" y="14376"/>
                  </a:cubicBezTo>
                  <a:cubicBezTo>
                    <a:pt x="10372" y="14376"/>
                    <a:pt x="11205" y="14289"/>
                    <a:pt x="12003" y="14133"/>
                  </a:cubicBezTo>
                  <a:cubicBezTo>
                    <a:pt x="14727" y="13563"/>
                    <a:pt x="17419" y="12106"/>
                    <a:pt x="18875" y="9699"/>
                  </a:cubicBezTo>
                  <a:cubicBezTo>
                    <a:pt x="20617" y="6786"/>
                    <a:pt x="20142" y="3239"/>
                    <a:pt x="19065" y="199"/>
                  </a:cubicBezTo>
                  <a:cubicBezTo>
                    <a:pt x="19018" y="56"/>
                    <a:pt x="18899" y="1"/>
                    <a:pt x="18792"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50089975" y="-1330350"/>
              <a:ext cx="493275" cy="330550"/>
            </a:xfrm>
            <a:custGeom>
              <a:avLst/>
              <a:gdLst/>
              <a:ahLst/>
              <a:cxnLst/>
              <a:rect l="l" t="t" r="r" b="b"/>
              <a:pathLst>
                <a:path w="19731" h="13222" extrusionOk="0">
                  <a:moveTo>
                    <a:pt x="18337" y="1"/>
                  </a:moveTo>
                  <a:lnTo>
                    <a:pt x="18337" y="1"/>
                  </a:lnTo>
                  <a:cubicBezTo>
                    <a:pt x="16215" y="1774"/>
                    <a:pt x="13872" y="3421"/>
                    <a:pt x="11021" y="3643"/>
                  </a:cubicBezTo>
                  <a:cubicBezTo>
                    <a:pt x="10669" y="3669"/>
                    <a:pt x="10319" y="3681"/>
                    <a:pt x="9970" y="3681"/>
                  </a:cubicBezTo>
                  <a:cubicBezTo>
                    <a:pt x="7876" y="3681"/>
                    <a:pt x="5841" y="3269"/>
                    <a:pt x="3797" y="3269"/>
                  </a:cubicBezTo>
                  <a:cubicBezTo>
                    <a:pt x="2540" y="3269"/>
                    <a:pt x="1280" y="3425"/>
                    <a:pt x="1" y="3928"/>
                  </a:cubicBezTo>
                  <a:cubicBezTo>
                    <a:pt x="64" y="3960"/>
                    <a:pt x="64" y="3960"/>
                    <a:pt x="64" y="4023"/>
                  </a:cubicBezTo>
                  <a:cubicBezTo>
                    <a:pt x="64" y="6746"/>
                    <a:pt x="2122" y="10547"/>
                    <a:pt x="4434" y="12003"/>
                  </a:cubicBezTo>
                  <a:cubicBezTo>
                    <a:pt x="5821" y="12870"/>
                    <a:pt x="7441" y="13221"/>
                    <a:pt x="9061" y="13221"/>
                  </a:cubicBezTo>
                  <a:cubicBezTo>
                    <a:pt x="10105" y="13221"/>
                    <a:pt x="11149" y="13075"/>
                    <a:pt x="12130" y="12827"/>
                  </a:cubicBezTo>
                  <a:cubicBezTo>
                    <a:pt x="14568" y="12193"/>
                    <a:pt x="16944" y="10800"/>
                    <a:pt x="18210" y="8552"/>
                  </a:cubicBezTo>
                  <a:cubicBezTo>
                    <a:pt x="19730" y="5891"/>
                    <a:pt x="19287" y="2788"/>
                    <a:pt x="18337" y="1"/>
                  </a:cubicBezTo>
                  <a:close/>
                </a:path>
              </a:pathLst>
            </a:custGeom>
            <a:solidFill>
              <a:schemeClr val="accent4"/>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0101850" y="-2032375"/>
              <a:ext cx="177575" cy="49150"/>
            </a:xfrm>
            <a:custGeom>
              <a:avLst/>
              <a:gdLst/>
              <a:ahLst/>
              <a:cxnLst/>
              <a:rect l="l" t="t" r="r" b="b"/>
              <a:pathLst>
                <a:path w="7103" h="1966" extrusionOk="0">
                  <a:moveTo>
                    <a:pt x="6824" y="1"/>
                  </a:moveTo>
                  <a:cubicBezTo>
                    <a:pt x="6800" y="1"/>
                    <a:pt x="6773" y="8"/>
                    <a:pt x="6746" y="23"/>
                  </a:cubicBezTo>
                  <a:cubicBezTo>
                    <a:pt x="4561" y="878"/>
                    <a:pt x="2534" y="1417"/>
                    <a:pt x="254" y="1575"/>
                  </a:cubicBezTo>
                  <a:cubicBezTo>
                    <a:pt x="1" y="1575"/>
                    <a:pt x="1" y="1955"/>
                    <a:pt x="254" y="1955"/>
                  </a:cubicBezTo>
                  <a:cubicBezTo>
                    <a:pt x="426" y="1962"/>
                    <a:pt x="599" y="1966"/>
                    <a:pt x="772" y="1966"/>
                  </a:cubicBezTo>
                  <a:cubicBezTo>
                    <a:pt x="2891" y="1966"/>
                    <a:pt x="5063" y="1433"/>
                    <a:pt x="6936" y="467"/>
                  </a:cubicBezTo>
                  <a:cubicBezTo>
                    <a:pt x="7103" y="356"/>
                    <a:pt x="7001" y="1"/>
                    <a:pt x="682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4184800" y="-1932850"/>
              <a:ext cx="816275" cy="968525"/>
            </a:xfrm>
            <a:custGeom>
              <a:avLst/>
              <a:gdLst/>
              <a:ahLst/>
              <a:cxnLst/>
              <a:rect l="l" t="t" r="r" b="b"/>
              <a:pathLst>
                <a:path w="32651" h="38741" extrusionOk="0">
                  <a:moveTo>
                    <a:pt x="17291" y="1"/>
                  </a:moveTo>
                  <a:cubicBezTo>
                    <a:pt x="17038" y="3801"/>
                    <a:pt x="17196" y="8076"/>
                    <a:pt x="16025" y="11687"/>
                  </a:cubicBezTo>
                  <a:cubicBezTo>
                    <a:pt x="14821" y="15234"/>
                    <a:pt x="11433" y="17767"/>
                    <a:pt x="8962" y="20459"/>
                  </a:cubicBezTo>
                  <a:lnTo>
                    <a:pt x="8931" y="20491"/>
                  </a:lnTo>
                  <a:cubicBezTo>
                    <a:pt x="6397" y="23278"/>
                    <a:pt x="3990" y="26159"/>
                    <a:pt x="1900" y="29295"/>
                  </a:cubicBezTo>
                  <a:cubicBezTo>
                    <a:pt x="1013" y="30593"/>
                    <a:pt x="0" y="32430"/>
                    <a:pt x="538" y="34045"/>
                  </a:cubicBezTo>
                  <a:cubicBezTo>
                    <a:pt x="1267" y="36072"/>
                    <a:pt x="4022" y="36230"/>
                    <a:pt x="5796" y="36547"/>
                  </a:cubicBezTo>
                  <a:cubicBezTo>
                    <a:pt x="6366" y="36610"/>
                    <a:pt x="6904" y="36737"/>
                    <a:pt x="7474" y="36800"/>
                  </a:cubicBezTo>
                  <a:cubicBezTo>
                    <a:pt x="13382" y="37846"/>
                    <a:pt x="19315" y="38740"/>
                    <a:pt x="25295" y="38740"/>
                  </a:cubicBezTo>
                  <a:cubicBezTo>
                    <a:pt x="26015" y="38740"/>
                    <a:pt x="26736" y="38727"/>
                    <a:pt x="27457" y="38700"/>
                  </a:cubicBezTo>
                  <a:cubicBezTo>
                    <a:pt x="29389" y="38637"/>
                    <a:pt x="32651" y="38542"/>
                    <a:pt x="32461" y="35787"/>
                  </a:cubicBezTo>
                  <a:cubicBezTo>
                    <a:pt x="32303" y="33950"/>
                    <a:pt x="31447" y="32050"/>
                    <a:pt x="30909" y="30371"/>
                  </a:cubicBezTo>
                  <a:cubicBezTo>
                    <a:pt x="29927" y="27394"/>
                    <a:pt x="28756" y="24449"/>
                    <a:pt x="27457" y="21599"/>
                  </a:cubicBezTo>
                  <a:cubicBezTo>
                    <a:pt x="27299" y="21251"/>
                    <a:pt x="27140" y="20902"/>
                    <a:pt x="26982" y="20586"/>
                  </a:cubicBezTo>
                  <a:cubicBezTo>
                    <a:pt x="25715" y="17894"/>
                    <a:pt x="23784" y="15170"/>
                    <a:pt x="23340" y="12162"/>
                  </a:cubicBezTo>
                  <a:cubicBezTo>
                    <a:pt x="22865" y="8868"/>
                    <a:pt x="23974" y="5195"/>
                    <a:pt x="24449" y="1964"/>
                  </a:cubicBezTo>
                  <a:cubicBezTo>
                    <a:pt x="24480" y="1838"/>
                    <a:pt x="24575" y="1743"/>
                    <a:pt x="24702" y="1743"/>
                  </a:cubicBezTo>
                  <a:lnTo>
                    <a:pt x="24702" y="1711"/>
                  </a:lnTo>
                  <a:cubicBezTo>
                    <a:pt x="24638" y="1712"/>
                    <a:pt x="24575" y="1712"/>
                    <a:pt x="24511" y="1712"/>
                  </a:cubicBezTo>
                  <a:cubicBezTo>
                    <a:pt x="22039" y="1712"/>
                    <a:pt x="19514" y="1112"/>
                    <a:pt x="1729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4070000" y="-2061650"/>
              <a:ext cx="946125" cy="1112450"/>
            </a:xfrm>
            <a:custGeom>
              <a:avLst/>
              <a:gdLst/>
              <a:ahLst/>
              <a:cxnLst/>
              <a:rect l="l" t="t" r="r" b="b"/>
              <a:pathLst>
                <a:path w="37845" h="44498" extrusionOk="0">
                  <a:moveTo>
                    <a:pt x="23529" y="583"/>
                  </a:moveTo>
                  <a:cubicBezTo>
                    <a:pt x="23673" y="583"/>
                    <a:pt x="23820" y="586"/>
                    <a:pt x="23974" y="593"/>
                  </a:cubicBezTo>
                  <a:cubicBezTo>
                    <a:pt x="24924" y="688"/>
                    <a:pt x="25874" y="846"/>
                    <a:pt x="26792" y="1036"/>
                  </a:cubicBezTo>
                  <a:cubicBezTo>
                    <a:pt x="27806" y="1258"/>
                    <a:pt x="28819" y="1511"/>
                    <a:pt x="29769" y="1891"/>
                  </a:cubicBezTo>
                  <a:cubicBezTo>
                    <a:pt x="30466" y="2176"/>
                    <a:pt x="31289" y="2778"/>
                    <a:pt x="31669" y="3443"/>
                  </a:cubicBezTo>
                  <a:cubicBezTo>
                    <a:pt x="32334" y="4741"/>
                    <a:pt x="31131" y="6135"/>
                    <a:pt x="29864" y="6420"/>
                  </a:cubicBezTo>
                  <a:cubicBezTo>
                    <a:pt x="26507" y="6388"/>
                    <a:pt x="23657" y="5628"/>
                    <a:pt x="20712" y="4076"/>
                  </a:cubicBezTo>
                  <a:cubicBezTo>
                    <a:pt x="19698" y="2936"/>
                    <a:pt x="20522" y="1353"/>
                    <a:pt x="21788" y="878"/>
                  </a:cubicBezTo>
                  <a:cubicBezTo>
                    <a:pt x="22401" y="648"/>
                    <a:pt x="22932" y="583"/>
                    <a:pt x="23529" y="583"/>
                  </a:cubicBezTo>
                  <a:close/>
                  <a:moveTo>
                    <a:pt x="23494" y="1"/>
                  </a:moveTo>
                  <a:cubicBezTo>
                    <a:pt x="22334" y="1"/>
                    <a:pt x="21223" y="254"/>
                    <a:pt x="20427" y="1036"/>
                  </a:cubicBezTo>
                  <a:cubicBezTo>
                    <a:pt x="19318" y="2113"/>
                    <a:pt x="19318" y="3886"/>
                    <a:pt x="20743" y="4551"/>
                  </a:cubicBezTo>
                  <a:lnTo>
                    <a:pt x="20807" y="4551"/>
                  </a:lnTo>
                  <a:cubicBezTo>
                    <a:pt x="21060" y="4678"/>
                    <a:pt x="21250" y="4805"/>
                    <a:pt x="21440" y="4931"/>
                  </a:cubicBezTo>
                  <a:cubicBezTo>
                    <a:pt x="21218" y="7053"/>
                    <a:pt x="21060" y="9238"/>
                    <a:pt x="20838" y="11392"/>
                  </a:cubicBezTo>
                  <a:cubicBezTo>
                    <a:pt x="20648" y="13513"/>
                    <a:pt x="20522" y="15730"/>
                    <a:pt x="19635" y="17662"/>
                  </a:cubicBezTo>
                  <a:cubicBezTo>
                    <a:pt x="18716" y="19562"/>
                    <a:pt x="17133" y="21019"/>
                    <a:pt x="15676" y="22476"/>
                  </a:cubicBezTo>
                  <a:cubicBezTo>
                    <a:pt x="14188" y="23996"/>
                    <a:pt x="12763" y="25484"/>
                    <a:pt x="11401" y="27068"/>
                  </a:cubicBezTo>
                  <a:cubicBezTo>
                    <a:pt x="9121" y="29665"/>
                    <a:pt x="0" y="39007"/>
                    <a:pt x="6904" y="41477"/>
                  </a:cubicBezTo>
                  <a:cubicBezTo>
                    <a:pt x="8456" y="42047"/>
                    <a:pt x="10166" y="42205"/>
                    <a:pt x="11749" y="42491"/>
                  </a:cubicBezTo>
                  <a:cubicBezTo>
                    <a:pt x="13808" y="42871"/>
                    <a:pt x="15866" y="43187"/>
                    <a:pt x="17956" y="43504"/>
                  </a:cubicBezTo>
                  <a:cubicBezTo>
                    <a:pt x="21725" y="44074"/>
                    <a:pt x="25557" y="44422"/>
                    <a:pt x="29357" y="44454"/>
                  </a:cubicBezTo>
                  <a:cubicBezTo>
                    <a:pt x="30017" y="44454"/>
                    <a:pt x="30860" y="44498"/>
                    <a:pt x="31755" y="44498"/>
                  </a:cubicBezTo>
                  <a:cubicBezTo>
                    <a:pt x="33907" y="44498"/>
                    <a:pt x="36357" y="44245"/>
                    <a:pt x="37275" y="42522"/>
                  </a:cubicBezTo>
                  <a:cubicBezTo>
                    <a:pt x="37845" y="41477"/>
                    <a:pt x="37560" y="40369"/>
                    <a:pt x="37275" y="39355"/>
                  </a:cubicBezTo>
                  <a:cubicBezTo>
                    <a:pt x="36736" y="37202"/>
                    <a:pt x="36008" y="35112"/>
                    <a:pt x="35216" y="33117"/>
                  </a:cubicBezTo>
                  <a:cubicBezTo>
                    <a:pt x="33728" y="29000"/>
                    <a:pt x="31827" y="25104"/>
                    <a:pt x="29864" y="21177"/>
                  </a:cubicBezTo>
                  <a:cubicBezTo>
                    <a:pt x="28819" y="19024"/>
                    <a:pt x="28217" y="16997"/>
                    <a:pt x="28502" y="14527"/>
                  </a:cubicBezTo>
                  <a:cubicBezTo>
                    <a:pt x="28724" y="12120"/>
                    <a:pt x="29199" y="9713"/>
                    <a:pt x="29547" y="7306"/>
                  </a:cubicBezTo>
                  <a:cubicBezTo>
                    <a:pt x="29611" y="7053"/>
                    <a:pt x="29389" y="6926"/>
                    <a:pt x="29231" y="6926"/>
                  </a:cubicBezTo>
                  <a:cubicBezTo>
                    <a:pt x="29136" y="6926"/>
                    <a:pt x="29041" y="7021"/>
                    <a:pt x="29009" y="7180"/>
                  </a:cubicBezTo>
                  <a:cubicBezTo>
                    <a:pt x="28534" y="10378"/>
                    <a:pt x="27425" y="14052"/>
                    <a:pt x="27901" y="17345"/>
                  </a:cubicBezTo>
                  <a:cubicBezTo>
                    <a:pt x="28344" y="20354"/>
                    <a:pt x="30276" y="23077"/>
                    <a:pt x="31542" y="25769"/>
                  </a:cubicBezTo>
                  <a:cubicBezTo>
                    <a:pt x="31701" y="26086"/>
                    <a:pt x="31859" y="26466"/>
                    <a:pt x="32017" y="26814"/>
                  </a:cubicBezTo>
                  <a:cubicBezTo>
                    <a:pt x="33316" y="29665"/>
                    <a:pt x="34456" y="32578"/>
                    <a:pt x="35469" y="35555"/>
                  </a:cubicBezTo>
                  <a:cubicBezTo>
                    <a:pt x="36039" y="37233"/>
                    <a:pt x="36895" y="39134"/>
                    <a:pt x="36990" y="40907"/>
                  </a:cubicBezTo>
                  <a:cubicBezTo>
                    <a:pt x="37211" y="43662"/>
                    <a:pt x="33949" y="43757"/>
                    <a:pt x="32017" y="43821"/>
                  </a:cubicBezTo>
                  <a:cubicBezTo>
                    <a:pt x="31293" y="43848"/>
                    <a:pt x="30569" y="43861"/>
                    <a:pt x="29846" y="43861"/>
                  </a:cubicBezTo>
                  <a:cubicBezTo>
                    <a:pt x="23844" y="43861"/>
                    <a:pt x="17914" y="42966"/>
                    <a:pt x="12034" y="41920"/>
                  </a:cubicBezTo>
                  <a:cubicBezTo>
                    <a:pt x="11464" y="41857"/>
                    <a:pt x="10926" y="41730"/>
                    <a:pt x="10356" y="41667"/>
                  </a:cubicBezTo>
                  <a:cubicBezTo>
                    <a:pt x="8582" y="41350"/>
                    <a:pt x="5796" y="41192"/>
                    <a:pt x="5099" y="39165"/>
                  </a:cubicBezTo>
                  <a:cubicBezTo>
                    <a:pt x="4529" y="37550"/>
                    <a:pt x="5574" y="35713"/>
                    <a:pt x="6429" y="34415"/>
                  </a:cubicBezTo>
                  <a:cubicBezTo>
                    <a:pt x="8551" y="31280"/>
                    <a:pt x="10958" y="28398"/>
                    <a:pt x="13491" y="25611"/>
                  </a:cubicBezTo>
                  <a:lnTo>
                    <a:pt x="13523" y="25579"/>
                  </a:lnTo>
                  <a:cubicBezTo>
                    <a:pt x="15993" y="22887"/>
                    <a:pt x="19382" y="20354"/>
                    <a:pt x="20585" y="16807"/>
                  </a:cubicBezTo>
                  <a:cubicBezTo>
                    <a:pt x="21757" y="13197"/>
                    <a:pt x="21598" y="8921"/>
                    <a:pt x="21852" y="5121"/>
                  </a:cubicBezTo>
                  <a:cubicBezTo>
                    <a:pt x="24075" y="6233"/>
                    <a:pt x="26569" y="6833"/>
                    <a:pt x="29040" y="6833"/>
                  </a:cubicBezTo>
                  <a:cubicBezTo>
                    <a:pt x="29104" y="6833"/>
                    <a:pt x="29167" y="6832"/>
                    <a:pt x="29231" y="6831"/>
                  </a:cubicBezTo>
                  <a:lnTo>
                    <a:pt x="29611" y="6831"/>
                  </a:lnTo>
                  <a:cubicBezTo>
                    <a:pt x="29638" y="6914"/>
                    <a:pt x="29689" y="6996"/>
                    <a:pt x="29805" y="6996"/>
                  </a:cubicBezTo>
                  <a:cubicBezTo>
                    <a:pt x="29823" y="6996"/>
                    <a:pt x="29843" y="6994"/>
                    <a:pt x="29864" y="6990"/>
                  </a:cubicBezTo>
                  <a:cubicBezTo>
                    <a:pt x="31447" y="6673"/>
                    <a:pt x="32651" y="5343"/>
                    <a:pt x="32303" y="3696"/>
                  </a:cubicBezTo>
                  <a:cubicBezTo>
                    <a:pt x="31827" y="1511"/>
                    <a:pt x="29041" y="1004"/>
                    <a:pt x="27172" y="561"/>
                  </a:cubicBezTo>
                  <a:cubicBezTo>
                    <a:pt x="26124" y="311"/>
                    <a:pt x="24779" y="1"/>
                    <a:pt x="2349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4222800" y="-1408125"/>
              <a:ext cx="733950" cy="413275"/>
            </a:xfrm>
            <a:custGeom>
              <a:avLst/>
              <a:gdLst/>
              <a:ahLst/>
              <a:cxnLst/>
              <a:rect l="l" t="t" r="r" b="b"/>
              <a:pathLst>
                <a:path w="29358" h="16531" extrusionOk="0">
                  <a:moveTo>
                    <a:pt x="11847" y="599"/>
                  </a:moveTo>
                  <a:cubicBezTo>
                    <a:pt x="12004" y="599"/>
                    <a:pt x="12161" y="602"/>
                    <a:pt x="12319" y="610"/>
                  </a:cubicBezTo>
                  <a:lnTo>
                    <a:pt x="12351" y="610"/>
                  </a:lnTo>
                  <a:cubicBezTo>
                    <a:pt x="12763" y="673"/>
                    <a:pt x="13143" y="705"/>
                    <a:pt x="13555" y="768"/>
                  </a:cubicBezTo>
                  <a:cubicBezTo>
                    <a:pt x="15043" y="1085"/>
                    <a:pt x="16468" y="1687"/>
                    <a:pt x="17957" y="2099"/>
                  </a:cubicBezTo>
                  <a:cubicBezTo>
                    <a:pt x="19044" y="2409"/>
                    <a:pt x="20147" y="2613"/>
                    <a:pt x="21232" y="2613"/>
                  </a:cubicBezTo>
                  <a:cubicBezTo>
                    <a:pt x="22358" y="2613"/>
                    <a:pt x="23464" y="2394"/>
                    <a:pt x="24512" y="1845"/>
                  </a:cubicBezTo>
                  <a:cubicBezTo>
                    <a:pt x="25304" y="3587"/>
                    <a:pt x="25969" y="5360"/>
                    <a:pt x="26571" y="7197"/>
                  </a:cubicBezTo>
                  <a:cubicBezTo>
                    <a:pt x="26887" y="8147"/>
                    <a:pt x="27172" y="9129"/>
                    <a:pt x="27457" y="10111"/>
                  </a:cubicBezTo>
                  <a:cubicBezTo>
                    <a:pt x="27774" y="11282"/>
                    <a:pt x="28344" y="12708"/>
                    <a:pt x="28122" y="13911"/>
                  </a:cubicBezTo>
                  <a:cubicBezTo>
                    <a:pt x="27793" y="15661"/>
                    <a:pt x="25977" y="15992"/>
                    <a:pt x="24216" y="15992"/>
                  </a:cubicBezTo>
                  <a:cubicBezTo>
                    <a:pt x="23269" y="15992"/>
                    <a:pt x="22337" y="15897"/>
                    <a:pt x="21662" y="15874"/>
                  </a:cubicBezTo>
                  <a:cubicBezTo>
                    <a:pt x="19445" y="15779"/>
                    <a:pt x="17228" y="15621"/>
                    <a:pt x="14980" y="15431"/>
                  </a:cubicBezTo>
                  <a:cubicBezTo>
                    <a:pt x="12890" y="15241"/>
                    <a:pt x="10768" y="14988"/>
                    <a:pt x="8678" y="14766"/>
                  </a:cubicBezTo>
                  <a:cubicBezTo>
                    <a:pt x="6651" y="14513"/>
                    <a:pt x="4086" y="14354"/>
                    <a:pt x="2439" y="13024"/>
                  </a:cubicBezTo>
                  <a:cubicBezTo>
                    <a:pt x="0" y="11061"/>
                    <a:pt x="3262" y="7799"/>
                    <a:pt x="4561" y="5962"/>
                  </a:cubicBezTo>
                  <a:cubicBezTo>
                    <a:pt x="5827" y="4220"/>
                    <a:pt x="7189" y="2605"/>
                    <a:pt x="8392" y="863"/>
                  </a:cubicBezTo>
                  <a:cubicBezTo>
                    <a:pt x="9616" y="780"/>
                    <a:pt x="10718" y="599"/>
                    <a:pt x="11847" y="599"/>
                  </a:cubicBezTo>
                  <a:close/>
                  <a:moveTo>
                    <a:pt x="11278" y="0"/>
                  </a:moveTo>
                  <a:cubicBezTo>
                    <a:pt x="10391" y="0"/>
                    <a:pt x="9505" y="149"/>
                    <a:pt x="8646" y="547"/>
                  </a:cubicBezTo>
                  <a:cubicBezTo>
                    <a:pt x="8625" y="462"/>
                    <a:pt x="8561" y="406"/>
                    <a:pt x="8484" y="406"/>
                  </a:cubicBezTo>
                  <a:cubicBezTo>
                    <a:pt x="8445" y="406"/>
                    <a:pt x="8403" y="420"/>
                    <a:pt x="8361" y="452"/>
                  </a:cubicBezTo>
                  <a:cubicBezTo>
                    <a:pt x="6302" y="2637"/>
                    <a:pt x="4561" y="5170"/>
                    <a:pt x="2850" y="7641"/>
                  </a:cubicBezTo>
                  <a:cubicBezTo>
                    <a:pt x="1900" y="8971"/>
                    <a:pt x="317" y="10712"/>
                    <a:pt x="1330" y="12454"/>
                  </a:cubicBezTo>
                  <a:cubicBezTo>
                    <a:pt x="2280" y="14164"/>
                    <a:pt x="4687" y="14639"/>
                    <a:pt x="6429" y="14956"/>
                  </a:cubicBezTo>
                  <a:cubicBezTo>
                    <a:pt x="9248" y="15463"/>
                    <a:pt x="12129" y="15653"/>
                    <a:pt x="14948" y="15938"/>
                  </a:cubicBezTo>
                  <a:cubicBezTo>
                    <a:pt x="17672" y="16223"/>
                    <a:pt x="20427" y="16413"/>
                    <a:pt x="23182" y="16508"/>
                  </a:cubicBezTo>
                  <a:cubicBezTo>
                    <a:pt x="23563" y="16515"/>
                    <a:pt x="23982" y="16531"/>
                    <a:pt x="24415" y="16531"/>
                  </a:cubicBezTo>
                  <a:cubicBezTo>
                    <a:pt x="25857" y="16531"/>
                    <a:pt x="27453" y="16356"/>
                    <a:pt x="28281" y="15114"/>
                  </a:cubicBezTo>
                  <a:cubicBezTo>
                    <a:pt x="29357" y="13436"/>
                    <a:pt x="28249" y="10807"/>
                    <a:pt x="27774" y="9129"/>
                  </a:cubicBezTo>
                  <a:cubicBezTo>
                    <a:pt x="27014" y="6437"/>
                    <a:pt x="26064" y="3777"/>
                    <a:pt x="24955" y="1338"/>
                  </a:cubicBezTo>
                  <a:cubicBezTo>
                    <a:pt x="24902" y="1205"/>
                    <a:pt x="24793" y="1151"/>
                    <a:pt x="24684" y="1151"/>
                  </a:cubicBezTo>
                  <a:cubicBezTo>
                    <a:pt x="24534" y="1151"/>
                    <a:pt x="24385" y="1255"/>
                    <a:pt x="24385" y="1402"/>
                  </a:cubicBezTo>
                  <a:cubicBezTo>
                    <a:pt x="23375" y="1936"/>
                    <a:pt x="22356" y="2140"/>
                    <a:pt x="21332" y="2140"/>
                  </a:cubicBezTo>
                  <a:cubicBezTo>
                    <a:pt x="18469" y="2140"/>
                    <a:pt x="15560" y="546"/>
                    <a:pt x="12668" y="103"/>
                  </a:cubicBezTo>
                  <a:lnTo>
                    <a:pt x="12668" y="72"/>
                  </a:lnTo>
                  <a:cubicBezTo>
                    <a:pt x="12636" y="72"/>
                    <a:pt x="12636" y="103"/>
                    <a:pt x="12636" y="103"/>
                  </a:cubicBezTo>
                  <a:cubicBezTo>
                    <a:pt x="12186" y="39"/>
                    <a:pt x="11732" y="0"/>
                    <a:pt x="11278" y="0"/>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54223575" y="-1393950"/>
              <a:ext cx="707825" cy="385650"/>
            </a:xfrm>
            <a:custGeom>
              <a:avLst/>
              <a:gdLst/>
              <a:ahLst/>
              <a:cxnLst/>
              <a:rect l="l" t="t" r="r" b="b"/>
              <a:pathLst>
                <a:path w="28313" h="15426" extrusionOk="0">
                  <a:moveTo>
                    <a:pt x="11848" y="0"/>
                  </a:moveTo>
                  <a:cubicBezTo>
                    <a:pt x="10718" y="0"/>
                    <a:pt x="9617" y="181"/>
                    <a:pt x="8393" y="265"/>
                  </a:cubicBezTo>
                  <a:cubicBezTo>
                    <a:pt x="7190" y="2007"/>
                    <a:pt x="5796" y="3622"/>
                    <a:pt x="4561" y="5363"/>
                  </a:cubicBezTo>
                  <a:cubicBezTo>
                    <a:pt x="3263" y="7137"/>
                    <a:pt x="1" y="10462"/>
                    <a:pt x="2439" y="12394"/>
                  </a:cubicBezTo>
                  <a:cubicBezTo>
                    <a:pt x="4055" y="13756"/>
                    <a:pt x="6651" y="13914"/>
                    <a:pt x="8678" y="14136"/>
                  </a:cubicBezTo>
                  <a:cubicBezTo>
                    <a:pt x="10768" y="14389"/>
                    <a:pt x="12890" y="14611"/>
                    <a:pt x="14980" y="14832"/>
                  </a:cubicBezTo>
                  <a:cubicBezTo>
                    <a:pt x="17197" y="15022"/>
                    <a:pt x="19414" y="15212"/>
                    <a:pt x="21631" y="15307"/>
                  </a:cubicBezTo>
                  <a:cubicBezTo>
                    <a:pt x="22306" y="15330"/>
                    <a:pt x="23238" y="15425"/>
                    <a:pt x="24185" y="15425"/>
                  </a:cubicBezTo>
                  <a:cubicBezTo>
                    <a:pt x="25946" y="15425"/>
                    <a:pt x="27762" y="15094"/>
                    <a:pt x="28091" y="13344"/>
                  </a:cubicBezTo>
                  <a:cubicBezTo>
                    <a:pt x="28313" y="12172"/>
                    <a:pt x="27743" y="10715"/>
                    <a:pt x="27458" y="9512"/>
                  </a:cubicBezTo>
                  <a:cubicBezTo>
                    <a:pt x="27173" y="8530"/>
                    <a:pt x="26888" y="7580"/>
                    <a:pt x="26571" y="6599"/>
                  </a:cubicBezTo>
                  <a:cubicBezTo>
                    <a:pt x="26001" y="4762"/>
                    <a:pt x="25273" y="2988"/>
                    <a:pt x="24513" y="1246"/>
                  </a:cubicBezTo>
                  <a:cubicBezTo>
                    <a:pt x="23477" y="1780"/>
                    <a:pt x="22403" y="1987"/>
                    <a:pt x="21314" y="1987"/>
                  </a:cubicBezTo>
                  <a:cubicBezTo>
                    <a:pt x="20203" y="1987"/>
                    <a:pt x="19076" y="1772"/>
                    <a:pt x="17957" y="1468"/>
                  </a:cubicBezTo>
                  <a:cubicBezTo>
                    <a:pt x="16469" y="1088"/>
                    <a:pt x="15044" y="486"/>
                    <a:pt x="13555" y="170"/>
                  </a:cubicBezTo>
                  <a:cubicBezTo>
                    <a:pt x="13112" y="106"/>
                    <a:pt x="12763" y="43"/>
                    <a:pt x="12352" y="11"/>
                  </a:cubicBezTo>
                  <a:lnTo>
                    <a:pt x="12320" y="11"/>
                  </a:lnTo>
                  <a:cubicBezTo>
                    <a:pt x="12162" y="4"/>
                    <a:pt x="12005" y="0"/>
                    <a:pt x="11848" y="0"/>
                  </a:cubicBezTo>
                  <a:close/>
                </a:path>
              </a:pathLst>
            </a:custGeom>
            <a:solidFill>
              <a:schemeClr val="accent3"/>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54562450" y="-2046625"/>
              <a:ext cx="315125" cy="145475"/>
            </a:xfrm>
            <a:custGeom>
              <a:avLst/>
              <a:gdLst/>
              <a:ahLst/>
              <a:cxnLst/>
              <a:rect l="l" t="t" r="r" b="b"/>
              <a:pathLst>
                <a:path w="12605" h="5819" extrusionOk="0">
                  <a:moveTo>
                    <a:pt x="2249" y="1918"/>
                  </a:moveTo>
                  <a:cubicBezTo>
                    <a:pt x="2260" y="1918"/>
                    <a:pt x="2270" y="1920"/>
                    <a:pt x="2280" y="1923"/>
                  </a:cubicBezTo>
                  <a:cubicBezTo>
                    <a:pt x="3642" y="2462"/>
                    <a:pt x="4719" y="3253"/>
                    <a:pt x="6176" y="3507"/>
                  </a:cubicBezTo>
                  <a:cubicBezTo>
                    <a:pt x="6736" y="3617"/>
                    <a:pt x="7274" y="3661"/>
                    <a:pt x="7806" y="3661"/>
                  </a:cubicBezTo>
                  <a:cubicBezTo>
                    <a:pt x="8656" y="3661"/>
                    <a:pt x="9492" y="3548"/>
                    <a:pt x="10388" y="3412"/>
                  </a:cubicBezTo>
                  <a:cubicBezTo>
                    <a:pt x="10407" y="3408"/>
                    <a:pt x="10426" y="3406"/>
                    <a:pt x="10444" y="3406"/>
                  </a:cubicBezTo>
                  <a:cubicBezTo>
                    <a:pt x="10711" y="3406"/>
                    <a:pt x="10750" y="3829"/>
                    <a:pt x="10483" y="3919"/>
                  </a:cubicBezTo>
                  <a:cubicBezTo>
                    <a:pt x="9702" y="4179"/>
                    <a:pt x="8758" y="4319"/>
                    <a:pt x="7774" y="4319"/>
                  </a:cubicBezTo>
                  <a:cubicBezTo>
                    <a:pt x="5642" y="4319"/>
                    <a:pt x="3325" y="3662"/>
                    <a:pt x="2090" y="2145"/>
                  </a:cubicBezTo>
                  <a:cubicBezTo>
                    <a:pt x="2034" y="2032"/>
                    <a:pt x="2154" y="1918"/>
                    <a:pt x="2249" y="1918"/>
                  </a:cubicBezTo>
                  <a:close/>
                  <a:moveTo>
                    <a:pt x="3751" y="1"/>
                  </a:moveTo>
                  <a:cubicBezTo>
                    <a:pt x="3186" y="1"/>
                    <a:pt x="2676" y="89"/>
                    <a:pt x="2090" y="308"/>
                  </a:cubicBezTo>
                  <a:cubicBezTo>
                    <a:pt x="824" y="783"/>
                    <a:pt x="0" y="2367"/>
                    <a:pt x="1045" y="3507"/>
                  </a:cubicBezTo>
                  <a:cubicBezTo>
                    <a:pt x="3959" y="5027"/>
                    <a:pt x="6809" y="5787"/>
                    <a:pt x="10134" y="5819"/>
                  </a:cubicBezTo>
                  <a:cubicBezTo>
                    <a:pt x="11401" y="5565"/>
                    <a:pt x="12605" y="4140"/>
                    <a:pt x="11908" y="2842"/>
                  </a:cubicBezTo>
                  <a:cubicBezTo>
                    <a:pt x="11591" y="2177"/>
                    <a:pt x="10768" y="1638"/>
                    <a:pt x="10071" y="1353"/>
                  </a:cubicBezTo>
                  <a:cubicBezTo>
                    <a:pt x="9121" y="942"/>
                    <a:pt x="8076" y="720"/>
                    <a:pt x="7094" y="467"/>
                  </a:cubicBezTo>
                  <a:cubicBezTo>
                    <a:pt x="6176" y="277"/>
                    <a:pt x="5226" y="87"/>
                    <a:pt x="4276" y="23"/>
                  </a:cubicBezTo>
                  <a:cubicBezTo>
                    <a:pt x="4093" y="9"/>
                    <a:pt x="3920" y="1"/>
                    <a:pt x="375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4613700" y="-1996600"/>
              <a:ext cx="217475" cy="58175"/>
            </a:xfrm>
            <a:custGeom>
              <a:avLst/>
              <a:gdLst/>
              <a:ahLst/>
              <a:cxnLst/>
              <a:rect l="l" t="t" r="r" b="b"/>
              <a:pathLst>
                <a:path w="8699" h="2327" extrusionOk="0">
                  <a:moveTo>
                    <a:pt x="208" y="1"/>
                  </a:moveTo>
                  <a:cubicBezTo>
                    <a:pt x="87" y="1"/>
                    <a:pt x="0" y="104"/>
                    <a:pt x="104" y="207"/>
                  </a:cubicBezTo>
                  <a:cubicBezTo>
                    <a:pt x="1285" y="1689"/>
                    <a:pt x="3558" y="2326"/>
                    <a:pt x="5669" y="2326"/>
                  </a:cubicBezTo>
                  <a:cubicBezTo>
                    <a:pt x="6672" y="2326"/>
                    <a:pt x="7637" y="2183"/>
                    <a:pt x="8433" y="1918"/>
                  </a:cubicBezTo>
                  <a:cubicBezTo>
                    <a:pt x="8699" y="1799"/>
                    <a:pt x="8606" y="1405"/>
                    <a:pt x="8386" y="1405"/>
                  </a:cubicBezTo>
                  <a:cubicBezTo>
                    <a:pt x="8371" y="1405"/>
                    <a:pt x="8354" y="1407"/>
                    <a:pt x="8338" y="1411"/>
                  </a:cubicBezTo>
                  <a:cubicBezTo>
                    <a:pt x="7358" y="1563"/>
                    <a:pt x="6424" y="1686"/>
                    <a:pt x="5472" y="1686"/>
                  </a:cubicBezTo>
                  <a:cubicBezTo>
                    <a:pt x="5039" y="1686"/>
                    <a:pt x="4603" y="1660"/>
                    <a:pt x="4157" y="1601"/>
                  </a:cubicBezTo>
                  <a:cubicBezTo>
                    <a:pt x="2701" y="1316"/>
                    <a:pt x="1624" y="524"/>
                    <a:pt x="294" y="17"/>
                  </a:cubicBezTo>
                  <a:cubicBezTo>
                    <a:pt x="265" y="6"/>
                    <a:pt x="236" y="1"/>
                    <a:pt x="208"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066925" y="-2071750"/>
              <a:ext cx="730100" cy="1101000"/>
            </a:xfrm>
            <a:custGeom>
              <a:avLst/>
              <a:gdLst/>
              <a:ahLst/>
              <a:cxnLst/>
              <a:rect l="l" t="t" r="r" b="b"/>
              <a:pathLst>
                <a:path w="29204" h="44040" extrusionOk="0">
                  <a:moveTo>
                    <a:pt x="6524" y="14963"/>
                  </a:moveTo>
                  <a:cubicBezTo>
                    <a:pt x="6556" y="15406"/>
                    <a:pt x="6556" y="15818"/>
                    <a:pt x="6587" y="16229"/>
                  </a:cubicBezTo>
                  <a:cubicBezTo>
                    <a:pt x="6492" y="16546"/>
                    <a:pt x="6112" y="16863"/>
                    <a:pt x="5922" y="17148"/>
                  </a:cubicBezTo>
                  <a:cubicBezTo>
                    <a:pt x="5542" y="17559"/>
                    <a:pt x="5067" y="17908"/>
                    <a:pt x="4624" y="18256"/>
                  </a:cubicBezTo>
                  <a:cubicBezTo>
                    <a:pt x="3674" y="19048"/>
                    <a:pt x="2755" y="19808"/>
                    <a:pt x="1837" y="20600"/>
                  </a:cubicBezTo>
                  <a:cubicBezTo>
                    <a:pt x="1799" y="20523"/>
                    <a:pt x="1749" y="20481"/>
                    <a:pt x="1694" y="20481"/>
                  </a:cubicBezTo>
                  <a:cubicBezTo>
                    <a:pt x="1659" y="20481"/>
                    <a:pt x="1621" y="20499"/>
                    <a:pt x="1584" y="20536"/>
                  </a:cubicBezTo>
                  <a:cubicBezTo>
                    <a:pt x="1457" y="20315"/>
                    <a:pt x="1299" y="20156"/>
                    <a:pt x="1172" y="19966"/>
                  </a:cubicBezTo>
                  <a:cubicBezTo>
                    <a:pt x="1267" y="19776"/>
                    <a:pt x="1362" y="19586"/>
                    <a:pt x="1457" y="19365"/>
                  </a:cubicBezTo>
                  <a:cubicBezTo>
                    <a:pt x="1584" y="19175"/>
                    <a:pt x="1679" y="18953"/>
                    <a:pt x="1805" y="18731"/>
                  </a:cubicBezTo>
                  <a:cubicBezTo>
                    <a:pt x="2154" y="18193"/>
                    <a:pt x="2565" y="17686"/>
                    <a:pt x="3040" y="17211"/>
                  </a:cubicBezTo>
                  <a:cubicBezTo>
                    <a:pt x="3737" y="16483"/>
                    <a:pt x="5099" y="15184"/>
                    <a:pt x="6176" y="15089"/>
                  </a:cubicBezTo>
                  <a:lnTo>
                    <a:pt x="6524" y="14963"/>
                  </a:lnTo>
                  <a:close/>
                  <a:moveTo>
                    <a:pt x="28091" y="1472"/>
                  </a:moveTo>
                  <a:cubicBezTo>
                    <a:pt x="25811" y="6887"/>
                    <a:pt x="22390" y="11574"/>
                    <a:pt x="19097" y="16451"/>
                  </a:cubicBezTo>
                  <a:cubicBezTo>
                    <a:pt x="19002" y="16641"/>
                    <a:pt x="19097" y="16799"/>
                    <a:pt x="19255" y="16831"/>
                  </a:cubicBezTo>
                  <a:cubicBezTo>
                    <a:pt x="19097" y="16958"/>
                    <a:pt x="19065" y="17243"/>
                    <a:pt x="19318" y="17338"/>
                  </a:cubicBezTo>
                  <a:cubicBezTo>
                    <a:pt x="24290" y="19871"/>
                    <a:pt x="27711" y="25255"/>
                    <a:pt x="27299" y="30924"/>
                  </a:cubicBezTo>
                  <a:cubicBezTo>
                    <a:pt x="26951" y="36466"/>
                    <a:pt x="22834" y="41564"/>
                    <a:pt x="17513" y="43053"/>
                  </a:cubicBezTo>
                  <a:cubicBezTo>
                    <a:pt x="16460" y="43343"/>
                    <a:pt x="15368" y="43482"/>
                    <a:pt x="14272" y="43482"/>
                  </a:cubicBezTo>
                  <a:cubicBezTo>
                    <a:pt x="9861" y="43482"/>
                    <a:pt x="5374" y="41227"/>
                    <a:pt x="3040" y="37447"/>
                  </a:cubicBezTo>
                  <a:cubicBezTo>
                    <a:pt x="32" y="32634"/>
                    <a:pt x="855" y="26205"/>
                    <a:pt x="4529" y="21993"/>
                  </a:cubicBezTo>
                  <a:cubicBezTo>
                    <a:pt x="4654" y="21868"/>
                    <a:pt x="4561" y="21702"/>
                    <a:pt x="4438" y="21702"/>
                  </a:cubicBezTo>
                  <a:cubicBezTo>
                    <a:pt x="4406" y="21702"/>
                    <a:pt x="4372" y="21713"/>
                    <a:pt x="4339" y="21740"/>
                  </a:cubicBezTo>
                  <a:cubicBezTo>
                    <a:pt x="4054" y="21518"/>
                    <a:pt x="3737" y="21265"/>
                    <a:pt x="3484" y="21075"/>
                  </a:cubicBezTo>
                  <a:cubicBezTo>
                    <a:pt x="3167" y="20885"/>
                    <a:pt x="2850" y="20631"/>
                    <a:pt x="2534" y="20410"/>
                  </a:cubicBezTo>
                  <a:cubicBezTo>
                    <a:pt x="3832" y="19460"/>
                    <a:pt x="5099" y="18478"/>
                    <a:pt x="6239" y="17401"/>
                  </a:cubicBezTo>
                  <a:cubicBezTo>
                    <a:pt x="6397" y="17243"/>
                    <a:pt x="6587" y="17053"/>
                    <a:pt x="6746" y="16831"/>
                  </a:cubicBezTo>
                  <a:cubicBezTo>
                    <a:pt x="6999" y="17084"/>
                    <a:pt x="7347" y="17274"/>
                    <a:pt x="7633" y="17464"/>
                  </a:cubicBezTo>
                  <a:cubicBezTo>
                    <a:pt x="8013" y="17749"/>
                    <a:pt x="8393" y="18003"/>
                    <a:pt x="8773" y="18256"/>
                  </a:cubicBezTo>
                  <a:cubicBezTo>
                    <a:pt x="8744" y="18369"/>
                    <a:pt x="8792" y="18483"/>
                    <a:pt x="8893" y="18483"/>
                  </a:cubicBezTo>
                  <a:cubicBezTo>
                    <a:pt x="8905" y="18483"/>
                    <a:pt x="8918" y="18481"/>
                    <a:pt x="8931" y="18478"/>
                  </a:cubicBezTo>
                  <a:cubicBezTo>
                    <a:pt x="9976" y="18066"/>
                    <a:pt x="10989" y="17749"/>
                    <a:pt x="12066" y="17464"/>
                  </a:cubicBezTo>
                  <a:cubicBezTo>
                    <a:pt x="12890" y="17274"/>
                    <a:pt x="13808" y="17211"/>
                    <a:pt x="14568" y="16673"/>
                  </a:cubicBezTo>
                  <a:cubicBezTo>
                    <a:pt x="16215" y="15533"/>
                    <a:pt x="17513" y="13347"/>
                    <a:pt x="18843" y="11796"/>
                  </a:cubicBezTo>
                  <a:cubicBezTo>
                    <a:pt x="21852" y="8280"/>
                    <a:pt x="24924" y="4829"/>
                    <a:pt x="28091" y="1472"/>
                  </a:cubicBezTo>
                  <a:close/>
                  <a:moveTo>
                    <a:pt x="28865" y="1"/>
                  </a:moveTo>
                  <a:cubicBezTo>
                    <a:pt x="28800" y="1"/>
                    <a:pt x="28737" y="24"/>
                    <a:pt x="28692" y="78"/>
                  </a:cubicBezTo>
                  <a:cubicBezTo>
                    <a:pt x="25399" y="3530"/>
                    <a:pt x="22232" y="7045"/>
                    <a:pt x="19128" y="10592"/>
                  </a:cubicBezTo>
                  <a:cubicBezTo>
                    <a:pt x="17767" y="12239"/>
                    <a:pt x="16405" y="14234"/>
                    <a:pt x="14821" y="15691"/>
                  </a:cubicBezTo>
                  <a:cubicBezTo>
                    <a:pt x="13365" y="17053"/>
                    <a:pt x="10926" y="17274"/>
                    <a:pt x="9089" y="18066"/>
                  </a:cubicBezTo>
                  <a:cubicBezTo>
                    <a:pt x="9089" y="18034"/>
                    <a:pt x="9089" y="17939"/>
                    <a:pt x="8994" y="17908"/>
                  </a:cubicBezTo>
                  <a:cubicBezTo>
                    <a:pt x="8614" y="17686"/>
                    <a:pt x="8203" y="17401"/>
                    <a:pt x="7823" y="17148"/>
                  </a:cubicBezTo>
                  <a:cubicBezTo>
                    <a:pt x="7506" y="16958"/>
                    <a:pt x="7221" y="16768"/>
                    <a:pt x="6904" y="16609"/>
                  </a:cubicBezTo>
                  <a:cubicBezTo>
                    <a:pt x="7379" y="15913"/>
                    <a:pt x="7569" y="15216"/>
                    <a:pt x="7221" y="14393"/>
                  </a:cubicBezTo>
                  <a:cubicBezTo>
                    <a:pt x="7221" y="14321"/>
                    <a:pt x="7150" y="14286"/>
                    <a:pt x="7087" y="14286"/>
                  </a:cubicBezTo>
                  <a:cubicBezTo>
                    <a:pt x="7066" y="14286"/>
                    <a:pt x="7047" y="14290"/>
                    <a:pt x="7031" y="14298"/>
                  </a:cubicBezTo>
                  <a:cubicBezTo>
                    <a:pt x="4782" y="15026"/>
                    <a:pt x="2787" y="16388"/>
                    <a:pt x="1489" y="18414"/>
                  </a:cubicBezTo>
                  <a:cubicBezTo>
                    <a:pt x="1172" y="18921"/>
                    <a:pt x="412" y="19935"/>
                    <a:pt x="760" y="20600"/>
                  </a:cubicBezTo>
                  <a:cubicBezTo>
                    <a:pt x="887" y="20885"/>
                    <a:pt x="1140" y="20980"/>
                    <a:pt x="1362" y="20980"/>
                  </a:cubicBezTo>
                  <a:lnTo>
                    <a:pt x="1330" y="21043"/>
                  </a:lnTo>
                  <a:cubicBezTo>
                    <a:pt x="1224" y="21096"/>
                    <a:pt x="1296" y="21216"/>
                    <a:pt x="1397" y="21216"/>
                  </a:cubicBezTo>
                  <a:cubicBezTo>
                    <a:pt x="1416" y="21216"/>
                    <a:pt x="1437" y="21212"/>
                    <a:pt x="1457" y="21201"/>
                  </a:cubicBezTo>
                  <a:cubicBezTo>
                    <a:pt x="1679" y="20980"/>
                    <a:pt x="1964" y="20790"/>
                    <a:pt x="2249" y="20600"/>
                  </a:cubicBezTo>
                  <a:cubicBezTo>
                    <a:pt x="2565" y="20885"/>
                    <a:pt x="2914" y="21106"/>
                    <a:pt x="3231" y="21391"/>
                  </a:cubicBezTo>
                  <a:cubicBezTo>
                    <a:pt x="3516" y="21581"/>
                    <a:pt x="3801" y="21835"/>
                    <a:pt x="4054" y="22025"/>
                  </a:cubicBezTo>
                  <a:cubicBezTo>
                    <a:pt x="1077" y="25160"/>
                    <a:pt x="0" y="29657"/>
                    <a:pt x="919" y="33901"/>
                  </a:cubicBezTo>
                  <a:cubicBezTo>
                    <a:pt x="1932" y="38366"/>
                    <a:pt x="5321" y="41849"/>
                    <a:pt x="9659" y="43306"/>
                  </a:cubicBezTo>
                  <a:cubicBezTo>
                    <a:pt x="11100" y="43806"/>
                    <a:pt x="12557" y="44040"/>
                    <a:pt x="13986" y="44040"/>
                  </a:cubicBezTo>
                  <a:cubicBezTo>
                    <a:pt x="21604" y="44040"/>
                    <a:pt x="28444" y="37415"/>
                    <a:pt x="27964" y="29309"/>
                  </a:cubicBezTo>
                  <a:cubicBezTo>
                    <a:pt x="27711" y="23988"/>
                    <a:pt x="24386" y="19175"/>
                    <a:pt x="19667" y="16799"/>
                  </a:cubicBezTo>
                  <a:cubicBezTo>
                    <a:pt x="19635" y="16768"/>
                    <a:pt x="19572" y="16768"/>
                    <a:pt x="19540" y="16768"/>
                  </a:cubicBezTo>
                  <a:lnTo>
                    <a:pt x="19572" y="16704"/>
                  </a:lnTo>
                  <a:cubicBezTo>
                    <a:pt x="23340" y="11606"/>
                    <a:pt x="26856" y="6254"/>
                    <a:pt x="29136" y="332"/>
                  </a:cubicBezTo>
                  <a:cubicBezTo>
                    <a:pt x="29204" y="150"/>
                    <a:pt x="29028" y="1"/>
                    <a:pt x="28865" y="1"/>
                  </a:cubicBezTo>
                  <a:close/>
                </a:path>
              </a:pathLst>
            </a:custGeom>
            <a:solidFill>
              <a:schemeClr val="dk1"/>
            </a:solidFill>
            <a:ln w="15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066125" y="-2034175"/>
              <a:ext cx="702275" cy="1050375"/>
            </a:xfrm>
            <a:custGeom>
              <a:avLst/>
              <a:gdLst/>
              <a:ahLst/>
              <a:cxnLst/>
              <a:rect l="l" t="t" r="r" b="b"/>
              <a:pathLst>
                <a:path w="28091" h="42015" extrusionOk="0">
                  <a:moveTo>
                    <a:pt x="18636" y="11767"/>
                  </a:moveTo>
                  <a:cubicBezTo>
                    <a:pt x="18746" y="11767"/>
                    <a:pt x="18851" y="11885"/>
                    <a:pt x="18780" y="12003"/>
                  </a:cubicBezTo>
                  <a:cubicBezTo>
                    <a:pt x="18242" y="12953"/>
                    <a:pt x="17482" y="13840"/>
                    <a:pt x="16817" y="14663"/>
                  </a:cubicBezTo>
                  <a:cubicBezTo>
                    <a:pt x="16790" y="14690"/>
                    <a:pt x="16755" y="14702"/>
                    <a:pt x="16721" y="14702"/>
                  </a:cubicBezTo>
                  <a:cubicBezTo>
                    <a:pt x="16635" y="14702"/>
                    <a:pt x="16550" y="14627"/>
                    <a:pt x="16595" y="14536"/>
                  </a:cubicBezTo>
                  <a:cubicBezTo>
                    <a:pt x="17229" y="13618"/>
                    <a:pt x="17830" y="12636"/>
                    <a:pt x="18527" y="11813"/>
                  </a:cubicBezTo>
                  <a:cubicBezTo>
                    <a:pt x="18559" y="11781"/>
                    <a:pt x="18598" y="11767"/>
                    <a:pt x="18636" y="11767"/>
                  </a:cubicBezTo>
                  <a:close/>
                  <a:moveTo>
                    <a:pt x="17520" y="12333"/>
                  </a:moveTo>
                  <a:cubicBezTo>
                    <a:pt x="17605" y="12333"/>
                    <a:pt x="17681" y="12408"/>
                    <a:pt x="17640" y="12509"/>
                  </a:cubicBezTo>
                  <a:cubicBezTo>
                    <a:pt x="17070" y="13523"/>
                    <a:pt x="16532" y="14410"/>
                    <a:pt x="16025" y="15360"/>
                  </a:cubicBezTo>
                  <a:cubicBezTo>
                    <a:pt x="15996" y="15399"/>
                    <a:pt x="15963" y="15414"/>
                    <a:pt x="15934" y="15414"/>
                  </a:cubicBezTo>
                  <a:cubicBezTo>
                    <a:pt x="15870" y="15414"/>
                    <a:pt x="15823" y="15340"/>
                    <a:pt x="15867" y="15296"/>
                  </a:cubicBezTo>
                  <a:cubicBezTo>
                    <a:pt x="16374" y="14315"/>
                    <a:pt x="16849" y="13365"/>
                    <a:pt x="17387" y="12414"/>
                  </a:cubicBezTo>
                  <a:cubicBezTo>
                    <a:pt x="17421" y="12357"/>
                    <a:pt x="17472" y="12333"/>
                    <a:pt x="17520" y="12333"/>
                  </a:cubicBezTo>
                  <a:close/>
                  <a:moveTo>
                    <a:pt x="28091" y="0"/>
                  </a:moveTo>
                  <a:lnTo>
                    <a:pt x="28091" y="0"/>
                  </a:lnTo>
                  <a:cubicBezTo>
                    <a:pt x="24924" y="3421"/>
                    <a:pt x="21821" y="6841"/>
                    <a:pt x="18812" y="10356"/>
                  </a:cubicBezTo>
                  <a:cubicBezTo>
                    <a:pt x="17514" y="11908"/>
                    <a:pt x="16215" y="14125"/>
                    <a:pt x="14537" y="15233"/>
                  </a:cubicBezTo>
                  <a:cubicBezTo>
                    <a:pt x="13777" y="15740"/>
                    <a:pt x="12922" y="15803"/>
                    <a:pt x="12035" y="16025"/>
                  </a:cubicBezTo>
                  <a:cubicBezTo>
                    <a:pt x="10990" y="16246"/>
                    <a:pt x="9945" y="16595"/>
                    <a:pt x="8931" y="17006"/>
                  </a:cubicBezTo>
                  <a:cubicBezTo>
                    <a:pt x="8920" y="17009"/>
                    <a:pt x="8909" y="17011"/>
                    <a:pt x="8898" y="17011"/>
                  </a:cubicBezTo>
                  <a:cubicBezTo>
                    <a:pt x="8789" y="17011"/>
                    <a:pt x="8715" y="16874"/>
                    <a:pt x="8773" y="16816"/>
                  </a:cubicBezTo>
                  <a:cubicBezTo>
                    <a:pt x="8361" y="16563"/>
                    <a:pt x="8013" y="16278"/>
                    <a:pt x="7633" y="16025"/>
                  </a:cubicBezTo>
                  <a:cubicBezTo>
                    <a:pt x="7348" y="15803"/>
                    <a:pt x="7031" y="15613"/>
                    <a:pt x="6746" y="15391"/>
                  </a:cubicBezTo>
                  <a:cubicBezTo>
                    <a:pt x="6588" y="15581"/>
                    <a:pt x="6429" y="15740"/>
                    <a:pt x="6239" y="15930"/>
                  </a:cubicBezTo>
                  <a:cubicBezTo>
                    <a:pt x="5099" y="17006"/>
                    <a:pt x="3769" y="17988"/>
                    <a:pt x="2502" y="18938"/>
                  </a:cubicBezTo>
                  <a:cubicBezTo>
                    <a:pt x="2819" y="19128"/>
                    <a:pt x="3136" y="19382"/>
                    <a:pt x="3453" y="19603"/>
                  </a:cubicBezTo>
                  <a:cubicBezTo>
                    <a:pt x="3738" y="19825"/>
                    <a:pt x="4086" y="20047"/>
                    <a:pt x="4339" y="20300"/>
                  </a:cubicBezTo>
                  <a:cubicBezTo>
                    <a:pt x="4368" y="20271"/>
                    <a:pt x="4401" y="20259"/>
                    <a:pt x="4432" y="20259"/>
                  </a:cubicBezTo>
                  <a:cubicBezTo>
                    <a:pt x="4536" y="20259"/>
                    <a:pt x="4627" y="20400"/>
                    <a:pt x="4529" y="20522"/>
                  </a:cubicBezTo>
                  <a:cubicBezTo>
                    <a:pt x="887" y="24765"/>
                    <a:pt x="1" y="31162"/>
                    <a:pt x="3041" y="36008"/>
                  </a:cubicBezTo>
                  <a:cubicBezTo>
                    <a:pt x="5370" y="39780"/>
                    <a:pt x="9804" y="42014"/>
                    <a:pt x="14224" y="42014"/>
                  </a:cubicBezTo>
                  <a:cubicBezTo>
                    <a:pt x="15333" y="42014"/>
                    <a:pt x="16440" y="41874"/>
                    <a:pt x="17514" y="41582"/>
                  </a:cubicBezTo>
                  <a:cubicBezTo>
                    <a:pt x="22866" y="40093"/>
                    <a:pt x="26983" y="34931"/>
                    <a:pt x="27331" y="29421"/>
                  </a:cubicBezTo>
                  <a:cubicBezTo>
                    <a:pt x="27743" y="23752"/>
                    <a:pt x="24322" y="18368"/>
                    <a:pt x="19350" y="15835"/>
                  </a:cubicBezTo>
                  <a:cubicBezTo>
                    <a:pt x="19097" y="15740"/>
                    <a:pt x="19129" y="15486"/>
                    <a:pt x="19255" y="15391"/>
                  </a:cubicBezTo>
                  <a:cubicBezTo>
                    <a:pt x="19097" y="15328"/>
                    <a:pt x="18970" y="15170"/>
                    <a:pt x="19097" y="14980"/>
                  </a:cubicBezTo>
                  <a:cubicBezTo>
                    <a:pt x="22391" y="10103"/>
                    <a:pt x="25779" y="5416"/>
                    <a:pt x="28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139200" y="-1402375"/>
              <a:ext cx="557950" cy="363450"/>
            </a:xfrm>
            <a:custGeom>
              <a:avLst/>
              <a:gdLst/>
              <a:ahLst/>
              <a:cxnLst/>
              <a:rect l="l" t="t" r="r" b="b"/>
              <a:pathLst>
                <a:path w="22318" h="14538" extrusionOk="0">
                  <a:moveTo>
                    <a:pt x="22057" y="0"/>
                  </a:moveTo>
                  <a:cubicBezTo>
                    <a:pt x="21922" y="0"/>
                    <a:pt x="21780" y="95"/>
                    <a:pt x="21748" y="285"/>
                  </a:cubicBezTo>
                  <a:lnTo>
                    <a:pt x="21748" y="507"/>
                  </a:lnTo>
                  <a:cubicBezTo>
                    <a:pt x="21399" y="6175"/>
                    <a:pt x="20259" y="13618"/>
                    <a:pt x="13166" y="13998"/>
                  </a:cubicBezTo>
                  <a:cubicBezTo>
                    <a:pt x="12915" y="14011"/>
                    <a:pt x="12664" y="14018"/>
                    <a:pt x="12415" y="14018"/>
                  </a:cubicBezTo>
                  <a:cubicBezTo>
                    <a:pt x="6866" y="14018"/>
                    <a:pt x="1701" y="10676"/>
                    <a:pt x="276" y="5130"/>
                  </a:cubicBezTo>
                  <a:cubicBezTo>
                    <a:pt x="276" y="5099"/>
                    <a:pt x="213" y="5067"/>
                    <a:pt x="213" y="5067"/>
                  </a:cubicBezTo>
                  <a:cubicBezTo>
                    <a:pt x="195" y="5040"/>
                    <a:pt x="169" y="5028"/>
                    <a:pt x="143" y="5028"/>
                  </a:cubicBezTo>
                  <a:cubicBezTo>
                    <a:pt x="75" y="5028"/>
                    <a:pt x="0" y="5103"/>
                    <a:pt x="23" y="5194"/>
                  </a:cubicBezTo>
                  <a:cubicBezTo>
                    <a:pt x="1228" y="10984"/>
                    <a:pt x="6770" y="14537"/>
                    <a:pt x="12473" y="14537"/>
                  </a:cubicBezTo>
                  <a:cubicBezTo>
                    <a:pt x="12914" y="14537"/>
                    <a:pt x="13357" y="14516"/>
                    <a:pt x="13799" y="14473"/>
                  </a:cubicBezTo>
                  <a:cubicBezTo>
                    <a:pt x="20703" y="13776"/>
                    <a:pt x="22160" y="3832"/>
                    <a:pt x="22318" y="285"/>
                  </a:cubicBezTo>
                  <a:cubicBezTo>
                    <a:pt x="22318" y="95"/>
                    <a:pt x="22191" y="0"/>
                    <a:pt x="22057" y="0"/>
                  </a:cubicBezTo>
                  <a:close/>
                </a:path>
              </a:pathLst>
            </a:custGeom>
            <a:solidFill>
              <a:schemeClr val="dk1"/>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52144500" y="-1389725"/>
              <a:ext cx="538400" cy="337800"/>
            </a:xfrm>
            <a:custGeom>
              <a:avLst/>
              <a:gdLst/>
              <a:ahLst/>
              <a:cxnLst/>
              <a:rect l="l" t="t" r="r" b="b"/>
              <a:pathLst>
                <a:path w="21536" h="13512" extrusionOk="0">
                  <a:moveTo>
                    <a:pt x="6524" y="9130"/>
                  </a:moveTo>
                  <a:cubicBezTo>
                    <a:pt x="6544" y="9130"/>
                    <a:pt x="6566" y="9137"/>
                    <a:pt x="6588" y="9153"/>
                  </a:cubicBezTo>
                  <a:cubicBezTo>
                    <a:pt x="8013" y="10135"/>
                    <a:pt x="9502" y="10610"/>
                    <a:pt x="11148" y="11212"/>
                  </a:cubicBezTo>
                  <a:cubicBezTo>
                    <a:pt x="11358" y="11272"/>
                    <a:pt x="11313" y="11531"/>
                    <a:pt x="11092" y="11531"/>
                  </a:cubicBezTo>
                  <a:cubicBezTo>
                    <a:pt x="11079" y="11531"/>
                    <a:pt x="11067" y="11530"/>
                    <a:pt x="11053" y="11528"/>
                  </a:cubicBezTo>
                  <a:cubicBezTo>
                    <a:pt x="9438" y="11275"/>
                    <a:pt x="7760" y="10325"/>
                    <a:pt x="6461" y="9343"/>
                  </a:cubicBezTo>
                  <a:cubicBezTo>
                    <a:pt x="6356" y="9291"/>
                    <a:pt x="6425" y="9130"/>
                    <a:pt x="6524" y="9130"/>
                  </a:cubicBezTo>
                  <a:close/>
                  <a:moveTo>
                    <a:pt x="4295" y="9247"/>
                  </a:moveTo>
                  <a:cubicBezTo>
                    <a:pt x="4321" y="9247"/>
                    <a:pt x="4348" y="9257"/>
                    <a:pt x="4371" y="9280"/>
                  </a:cubicBezTo>
                  <a:cubicBezTo>
                    <a:pt x="5606" y="10293"/>
                    <a:pt x="6936" y="10895"/>
                    <a:pt x="8488" y="11402"/>
                  </a:cubicBezTo>
                  <a:cubicBezTo>
                    <a:pt x="8667" y="11491"/>
                    <a:pt x="8621" y="11721"/>
                    <a:pt x="8430" y="11721"/>
                  </a:cubicBezTo>
                  <a:cubicBezTo>
                    <a:pt x="8418" y="11721"/>
                    <a:pt x="8406" y="11720"/>
                    <a:pt x="8393" y="11718"/>
                  </a:cubicBezTo>
                  <a:cubicBezTo>
                    <a:pt x="6873" y="11370"/>
                    <a:pt x="5385" y="10451"/>
                    <a:pt x="4244" y="9438"/>
                  </a:cubicBezTo>
                  <a:cubicBezTo>
                    <a:pt x="4149" y="9342"/>
                    <a:pt x="4216" y="9247"/>
                    <a:pt x="4295" y="9247"/>
                  </a:cubicBezTo>
                  <a:close/>
                  <a:moveTo>
                    <a:pt x="21441" y="1"/>
                  </a:moveTo>
                  <a:cubicBezTo>
                    <a:pt x="21441" y="127"/>
                    <a:pt x="21346" y="254"/>
                    <a:pt x="21283" y="286"/>
                  </a:cubicBezTo>
                  <a:cubicBezTo>
                    <a:pt x="14094" y="1394"/>
                    <a:pt x="7221" y="2661"/>
                    <a:pt x="254" y="4593"/>
                  </a:cubicBezTo>
                  <a:cubicBezTo>
                    <a:pt x="159" y="4593"/>
                    <a:pt x="128" y="4593"/>
                    <a:pt x="96" y="4561"/>
                  </a:cubicBezTo>
                  <a:lnTo>
                    <a:pt x="1" y="4561"/>
                  </a:lnTo>
                  <a:cubicBezTo>
                    <a:pt x="1" y="4593"/>
                    <a:pt x="64" y="4593"/>
                    <a:pt x="64" y="4624"/>
                  </a:cubicBezTo>
                  <a:cubicBezTo>
                    <a:pt x="1489" y="10142"/>
                    <a:pt x="6658" y="13512"/>
                    <a:pt x="12209" y="13512"/>
                  </a:cubicBezTo>
                  <a:cubicBezTo>
                    <a:pt x="12456" y="13512"/>
                    <a:pt x="12705" y="13505"/>
                    <a:pt x="12954" y="13492"/>
                  </a:cubicBezTo>
                  <a:cubicBezTo>
                    <a:pt x="20047" y="13112"/>
                    <a:pt x="21187" y="5669"/>
                    <a:pt x="21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52142925" y="-1397625"/>
              <a:ext cx="537600" cy="121950"/>
            </a:xfrm>
            <a:custGeom>
              <a:avLst/>
              <a:gdLst/>
              <a:ahLst/>
              <a:cxnLst/>
              <a:rect l="l" t="t" r="r" b="b"/>
              <a:pathLst>
                <a:path w="21504" h="4878" extrusionOk="0">
                  <a:moveTo>
                    <a:pt x="21219" y="0"/>
                  </a:moveTo>
                  <a:cubicBezTo>
                    <a:pt x="14125" y="475"/>
                    <a:pt x="6841" y="2154"/>
                    <a:pt x="159" y="4465"/>
                  </a:cubicBezTo>
                  <a:cubicBezTo>
                    <a:pt x="0" y="4560"/>
                    <a:pt x="0" y="4750"/>
                    <a:pt x="127" y="4845"/>
                  </a:cubicBezTo>
                  <a:cubicBezTo>
                    <a:pt x="159" y="4877"/>
                    <a:pt x="191" y="4877"/>
                    <a:pt x="286" y="4877"/>
                  </a:cubicBezTo>
                  <a:cubicBezTo>
                    <a:pt x="7253" y="2977"/>
                    <a:pt x="14125" y="1679"/>
                    <a:pt x="21282" y="570"/>
                  </a:cubicBezTo>
                  <a:cubicBezTo>
                    <a:pt x="21409" y="570"/>
                    <a:pt x="21504" y="443"/>
                    <a:pt x="21504" y="317"/>
                  </a:cubicBezTo>
                  <a:cubicBezTo>
                    <a:pt x="21504" y="158"/>
                    <a:pt x="21377" y="32"/>
                    <a:pt x="2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2480425" y="-1739225"/>
              <a:ext cx="56975" cy="73750"/>
            </a:xfrm>
            <a:custGeom>
              <a:avLst/>
              <a:gdLst/>
              <a:ahLst/>
              <a:cxnLst/>
              <a:rect l="l" t="t" r="r" b="b"/>
              <a:pathLst>
                <a:path w="2279" h="2950" extrusionOk="0">
                  <a:moveTo>
                    <a:pt x="2077" y="0"/>
                  </a:moveTo>
                  <a:cubicBezTo>
                    <a:pt x="2043" y="0"/>
                    <a:pt x="2011" y="14"/>
                    <a:pt x="1987" y="46"/>
                  </a:cubicBezTo>
                  <a:cubicBezTo>
                    <a:pt x="1258" y="870"/>
                    <a:pt x="657" y="1883"/>
                    <a:pt x="23" y="2770"/>
                  </a:cubicBezTo>
                  <a:cubicBezTo>
                    <a:pt x="1" y="2860"/>
                    <a:pt x="73" y="2949"/>
                    <a:pt x="152" y="2949"/>
                  </a:cubicBezTo>
                  <a:cubicBezTo>
                    <a:pt x="184" y="2949"/>
                    <a:pt x="217" y="2934"/>
                    <a:pt x="245" y="2897"/>
                  </a:cubicBezTo>
                  <a:cubicBezTo>
                    <a:pt x="910" y="2042"/>
                    <a:pt x="1607" y="1187"/>
                    <a:pt x="2208" y="236"/>
                  </a:cubicBezTo>
                  <a:cubicBezTo>
                    <a:pt x="2279" y="118"/>
                    <a:pt x="2174" y="0"/>
                    <a:pt x="2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2461650" y="-1725475"/>
              <a:ext cx="46600" cy="76725"/>
            </a:xfrm>
            <a:custGeom>
              <a:avLst/>
              <a:gdLst/>
              <a:ahLst/>
              <a:cxnLst/>
              <a:rect l="l" t="t" r="r" b="b"/>
              <a:pathLst>
                <a:path w="1864" h="3069" extrusionOk="0">
                  <a:moveTo>
                    <a:pt x="1674" y="0"/>
                  </a:moveTo>
                  <a:cubicBezTo>
                    <a:pt x="1634" y="0"/>
                    <a:pt x="1594" y="19"/>
                    <a:pt x="1566" y="66"/>
                  </a:cubicBezTo>
                  <a:cubicBezTo>
                    <a:pt x="1028" y="1017"/>
                    <a:pt x="553" y="1998"/>
                    <a:pt x="46" y="2948"/>
                  </a:cubicBezTo>
                  <a:cubicBezTo>
                    <a:pt x="0" y="3017"/>
                    <a:pt x="70" y="3069"/>
                    <a:pt x="136" y="3069"/>
                  </a:cubicBezTo>
                  <a:cubicBezTo>
                    <a:pt x="161" y="3069"/>
                    <a:pt x="187" y="3061"/>
                    <a:pt x="204" y="3043"/>
                  </a:cubicBezTo>
                  <a:cubicBezTo>
                    <a:pt x="743" y="2093"/>
                    <a:pt x="1313" y="1112"/>
                    <a:pt x="1819" y="193"/>
                  </a:cubicBezTo>
                  <a:cubicBezTo>
                    <a:pt x="1864" y="104"/>
                    <a:pt x="1768"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52304850" y="-1159900"/>
              <a:ext cx="123625" cy="59250"/>
            </a:xfrm>
            <a:custGeom>
              <a:avLst/>
              <a:gdLst/>
              <a:ahLst/>
              <a:cxnLst/>
              <a:rect l="l" t="t" r="r" b="b"/>
              <a:pathLst>
                <a:path w="4945" h="2370" extrusionOk="0">
                  <a:moveTo>
                    <a:pt x="144" y="0"/>
                  </a:moveTo>
                  <a:cubicBezTo>
                    <a:pt x="52" y="0"/>
                    <a:pt x="0" y="166"/>
                    <a:pt x="79" y="245"/>
                  </a:cubicBezTo>
                  <a:cubicBezTo>
                    <a:pt x="1409" y="1163"/>
                    <a:pt x="3056" y="2145"/>
                    <a:pt x="4671" y="2367"/>
                  </a:cubicBezTo>
                  <a:cubicBezTo>
                    <a:pt x="4684" y="2369"/>
                    <a:pt x="4696" y="2370"/>
                    <a:pt x="4708" y="2370"/>
                  </a:cubicBezTo>
                  <a:cubicBezTo>
                    <a:pt x="4899" y="2370"/>
                    <a:pt x="4945" y="2140"/>
                    <a:pt x="4766" y="2050"/>
                  </a:cubicBezTo>
                  <a:cubicBezTo>
                    <a:pt x="3151" y="1448"/>
                    <a:pt x="1631" y="973"/>
                    <a:pt x="206" y="23"/>
                  </a:cubicBezTo>
                  <a:cubicBezTo>
                    <a:pt x="184" y="7"/>
                    <a:pt x="163"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52247900" y="-1157600"/>
              <a:ext cx="113325" cy="62500"/>
            </a:xfrm>
            <a:custGeom>
              <a:avLst/>
              <a:gdLst/>
              <a:ahLst/>
              <a:cxnLst/>
              <a:rect l="l" t="t" r="r" b="b"/>
              <a:pathLst>
                <a:path w="4533" h="2500" extrusionOk="0">
                  <a:moveTo>
                    <a:pt x="147" y="0"/>
                  </a:moveTo>
                  <a:cubicBezTo>
                    <a:pt x="68" y="0"/>
                    <a:pt x="0" y="134"/>
                    <a:pt x="77" y="185"/>
                  </a:cubicBezTo>
                  <a:cubicBezTo>
                    <a:pt x="1249" y="1230"/>
                    <a:pt x="2737" y="2117"/>
                    <a:pt x="4257" y="2497"/>
                  </a:cubicBezTo>
                  <a:cubicBezTo>
                    <a:pt x="4269" y="2498"/>
                    <a:pt x="4280" y="2499"/>
                    <a:pt x="4291" y="2499"/>
                  </a:cubicBezTo>
                  <a:cubicBezTo>
                    <a:pt x="4485" y="2499"/>
                    <a:pt x="4532" y="2238"/>
                    <a:pt x="4352" y="2148"/>
                  </a:cubicBezTo>
                  <a:cubicBezTo>
                    <a:pt x="2832" y="1610"/>
                    <a:pt x="1502" y="1040"/>
                    <a:pt x="203" y="26"/>
                  </a:cubicBezTo>
                  <a:cubicBezTo>
                    <a:pt x="185" y="8"/>
                    <a:pt x="165"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2096225" y="-1697700"/>
              <a:ext cx="133800" cy="133025"/>
            </a:xfrm>
            <a:custGeom>
              <a:avLst/>
              <a:gdLst/>
              <a:ahLst/>
              <a:cxnLst/>
              <a:rect l="l" t="t" r="r" b="b"/>
              <a:pathLst>
                <a:path w="5352" h="5321" extrusionOk="0">
                  <a:moveTo>
                    <a:pt x="5257" y="1"/>
                  </a:moveTo>
                  <a:lnTo>
                    <a:pt x="4940" y="96"/>
                  </a:lnTo>
                  <a:cubicBezTo>
                    <a:pt x="3927" y="159"/>
                    <a:pt x="2534" y="1394"/>
                    <a:pt x="1868" y="2059"/>
                  </a:cubicBezTo>
                  <a:cubicBezTo>
                    <a:pt x="1393" y="2502"/>
                    <a:pt x="982" y="2977"/>
                    <a:pt x="633" y="3547"/>
                  </a:cubicBezTo>
                  <a:cubicBezTo>
                    <a:pt x="507" y="3769"/>
                    <a:pt x="412" y="3959"/>
                    <a:pt x="285" y="4181"/>
                  </a:cubicBezTo>
                  <a:cubicBezTo>
                    <a:pt x="158" y="4371"/>
                    <a:pt x="95" y="4529"/>
                    <a:pt x="0" y="4719"/>
                  </a:cubicBezTo>
                  <a:cubicBezTo>
                    <a:pt x="127" y="4878"/>
                    <a:pt x="285" y="5068"/>
                    <a:pt x="412" y="5226"/>
                  </a:cubicBezTo>
                  <a:cubicBezTo>
                    <a:pt x="435" y="5218"/>
                    <a:pt x="459" y="5214"/>
                    <a:pt x="482" y="5214"/>
                  </a:cubicBezTo>
                  <a:cubicBezTo>
                    <a:pt x="552" y="5214"/>
                    <a:pt x="618" y="5250"/>
                    <a:pt x="665" y="5321"/>
                  </a:cubicBezTo>
                  <a:cubicBezTo>
                    <a:pt x="1552" y="4561"/>
                    <a:pt x="2470" y="3801"/>
                    <a:pt x="3357" y="3104"/>
                  </a:cubicBezTo>
                  <a:cubicBezTo>
                    <a:pt x="3800" y="2756"/>
                    <a:pt x="4275" y="2439"/>
                    <a:pt x="4687" y="2027"/>
                  </a:cubicBezTo>
                  <a:cubicBezTo>
                    <a:pt x="4909" y="1837"/>
                    <a:pt x="5257" y="1489"/>
                    <a:pt x="5352" y="1204"/>
                  </a:cubicBezTo>
                  <a:cubicBezTo>
                    <a:pt x="5320" y="792"/>
                    <a:pt x="5320" y="412"/>
                    <a:pt x="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35"/>
          <p:cNvSpPr txBox="1">
            <a:spLocks noGrp="1"/>
          </p:cNvSpPr>
          <p:nvPr>
            <p:ph type="title" idx="2"/>
          </p:nvPr>
        </p:nvSpPr>
        <p:spPr>
          <a:xfrm>
            <a:off x="151866" y="2348040"/>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FF0000"/>
                </a:solidFill>
                <a:latin typeface="#9Slide03 Arima Madurai Black" panose="00000A00000000000000" pitchFamily="2" charset="0"/>
                <a:cs typeface="#9Slide03 Arima Madurai Black" panose="00000A00000000000000" pitchFamily="2" charset="0"/>
              </a:rPr>
              <a:t>Nhóm 1</a:t>
            </a:r>
            <a:endParaRPr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703" name="Google Shape;703;p35"/>
          <p:cNvSpPr txBox="1">
            <a:spLocks noGrp="1"/>
          </p:cNvSpPr>
          <p:nvPr>
            <p:ph type="subTitle" idx="6"/>
          </p:nvPr>
        </p:nvSpPr>
        <p:spPr>
          <a:xfrm>
            <a:off x="0" y="2792474"/>
            <a:ext cx="3411066" cy="1532783"/>
          </a:xfrm>
          <a:prstGeom prst="rect">
            <a:avLst/>
          </a:prstGeom>
          <a:solidFill>
            <a:schemeClr val="tx1">
              <a:lumMod val="20000"/>
              <a:lumOff val="80000"/>
            </a:schemeClr>
          </a:solidFill>
        </p:spPr>
        <p:txBody>
          <a:bodyPr spcFirstLastPara="1" wrap="square" lIns="91425" tIns="91425" rIns="91425" bIns="91425" anchor="t" anchorCtr="0">
            <a:noAutofit/>
          </a:bodyPr>
          <a:lstStyle/>
          <a:p>
            <a:pPr marL="115888" indent="23813" algn="l">
              <a:lnSpc>
                <a:spcPct val="150000"/>
              </a:lnSpc>
            </a:pPr>
            <a:r>
              <a:rPr lang="en-US" altLang="en-US" sz="1800" dirty="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oxit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axit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a:p>
            <a:pPr marL="115888" indent="23813" algn="l" eaLnBrk="1" hangingPunct="1">
              <a:lnSpc>
                <a:spcPct val="150000"/>
              </a:lnSpc>
            </a:pP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1" name="Google Shape;557;p30"/>
          <p:cNvSpPr txBox="1">
            <a:spLocks noGrp="1"/>
          </p:cNvSpPr>
          <p:nvPr>
            <p:ph type="title"/>
          </p:nvPr>
        </p:nvSpPr>
        <p:spPr>
          <a:xfrm>
            <a:off x="2330436" y="84479"/>
            <a:ext cx="385554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2060"/>
                </a:solidFill>
                <a:latin typeface="#9Slide05 Cimochi" panose="02000504060000020004" pitchFamily="2" charset="-34"/>
                <a:cs typeface="#9Slide05 Cimochi" panose="02000504060000020004" pitchFamily="2" charset="-34"/>
              </a:rPr>
              <a:t>Nhiệm vụ chuyển giao</a:t>
            </a:r>
            <a:endParaRPr dirty="0">
              <a:solidFill>
                <a:srgbClr val="002060"/>
              </a:solidFill>
              <a:latin typeface="#9Slide05 Cimochi" panose="02000504060000020004" pitchFamily="2" charset="-34"/>
              <a:cs typeface="#9Slide05 Cimochi" panose="02000504060000020004" pitchFamily="2" charset="-34"/>
            </a:endParaRPr>
          </a:p>
        </p:txBody>
      </p:sp>
      <p:sp>
        <p:nvSpPr>
          <p:cNvPr id="42" name="Google Shape;698;p35"/>
          <p:cNvSpPr txBox="1">
            <a:spLocks/>
          </p:cNvSpPr>
          <p:nvPr/>
        </p:nvSpPr>
        <p:spPr>
          <a:xfrm>
            <a:off x="3411066" y="2342953"/>
            <a:ext cx="2320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Indie Flower"/>
              <a:buNone/>
              <a:defRPr sz="2500" b="1" i="0" u="none" strike="noStrike" cap="none">
                <a:solidFill>
                  <a:schemeClr val="accent6"/>
                </a:solidFill>
                <a:latin typeface="Indie Flower"/>
                <a:ea typeface="Indie Flower"/>
                <a:cs typeface="Indie Flower"/>
                <a:sym typeface="Indie Flower"/>
              </a:defRPr>
            </a:lvl1pPr>
            <a:lvl2pPr marR="0" lvl="1"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n-US" dirty="0" err="1" smtClean="0">
                <a:solidFill>
                  <a:srgbClr val="FF0000"/>
                </a:solidFill>
                <a:latin typeface="#9Slide03 Arima Madurai Black" panose="00000A00000000000000" pitchFamily="2" charset="0"/>
                <a:cs typeface="#9Slide03 Arima Madurai Black" panose="00000A00000000000000" pitchFamily="2" charset="0"/>
              </a:rPr>
              <a:t>Nhóm</a:t>
            </a:r>
            <a:r>
              <a:rPr lang="en-US" dirty="0" smtClean="0">
                <a:solidFill>
                  <a:srgbClr val="FF0000"/>
                </a:solidFill>
                <a:latin typeface="#9Slide03 Arima Madurai Black" panose="00000A00000000000000" pitchFamily="2" charset="0"/>
                <a:cs typeface="#9Slide03 Arima Madurai Black" panose="00000A00000000000000" pitchFamily="2" charset="0"/>
              </a:rPr>
              <a:t> 2</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43" name="Google Shape;698;p35"/>
          <p:cNvSpPr txBox="1">
            <a:spLocks/>
          </p:cNvSpPr>
          <p:nvPr/>
        </p:nvSpPr>
        <p:spPr>
          <a:xfrm>
            <a:off x="6807970" y="2396802"/>
            <a:ext cx="2320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Indie Flower"/>
              <a:buNone/>
              <a:defRPr sz="2500" b="1" i="0" u="none" strike="noStrike" cap="none">
                <a:solidFill>
                  <a:schemeClr val="accent6"/>
                </a:solidFill>
                <a:latin typeface="Indie Flower"/>
                <a:ea typeface="Indie Flower"/>
                <a:cs typeface="Indie Flower"/>
                <a:sym typeface="Indie Flower"/>
              </a:defRPr>
            </a:lvl1pPr>
            <a:lvl2pPr marR="0" lvl="1"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n-US" dirty="0" err="1" smtClean="0">
                <a:solidFill>
                  <a:srgbClr val="FF0000"/>
                </a:solidFill>
                <a:latin typeface="#9Slide03 Arima Madurai Black" panose="00000A00000000000000" pitchFamily="2" charset="0"/>
                <a:cs typeface="#9Slide03 Arima Madurai Black" panose="00000A00000000000000" pitchFamily="2" charset="0"/>
              </a:rPr>
              <a:t>Nhóm</a:t>
            </a:r>
            <a:r>
              <a:rPr lang="en-US" dirty="0" smtClean="0">
                <a:solidFill>
                  <a:srgbClr val="FF0000"/>
                </a:solidFill>
                <a:latin typeface="#9Slide03 Arima Madurai Black" panose="00000A00000000000000" pitchFamily="2" charset="0"/>
                <a:cs typeface="#9Slide03 Arima Madurai Black" panose="00000A00000000000000" pitchFamily="2" charset="0"/>
              </a:rPr>
              <a:t> 3</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55" name="Google Shape;703;p35"/>
          <p:cNvSpPr txBox="1">
            <a:spLocks noGrp="1"/>
          </p:cNvSpPr>
          <p:nvPr>
            <p:ph type="subTitle" idx="6"/>
          </p:nvPr>
        </p:nvSpPr>
        <p:spPr>
          <a:xfrm>
            <a:off x="0" y="4162048"/>
            <a:ext cx="3401366" cy="962950"/>
          </a:xfrm>
          <a:prstGeom prst="rect">
            <a:avLst/>
          </a:prstGeom>
          <a:solidFill>
            <a:schemeClr val="bg1">
              <a:lumMod val="65000"/>
            </a:schemeClr>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oxit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axit</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6" name="Google Shape;703;p35"/>
          <p:cNvSpPr txBox="1">
            <a:spLocks noGrp="1"/>
          </p:cNvSpPr>
          <p:nvPr>
            <p:ph type="subTitle" idx="6"/>
          </p:nvPr>
        </p:nvSpPr>
        <p:spPr>
          <a:xfrm>
            <a:off x="3422743" y="2792473"/>
            <a:ext cx="2858031" cy="1532783"/>
          </a:xfrm>
          <a:prstGeom prst="rect">
            <a:avLst/>
          </a:prstGeom>
          <a:solidFill>
            <a:schemeClr val="accent5">
              <a:lumMod val="60000"/>
              <a:lumOff val="40000"/>
            </a:schemeClr>
          </a:solidFill>
        </p:spPr>
        <p:txBody>
          <a:bodyPr spcFirstLastPara="1" wrap="square" lIns="91425" tIns="91425" rIns="91425" bIns="91425" anchor="t" anchorCtr="0">
            <a:noAutofit/>
          </a:bodyPr>
          <a:lstStyle/>
          <a:p>
            <a:pPr marL="57150" indent="0" algn="l" eaLnBrk="1" hangingPunct="1">
              <a:lnSpc>
                <a:spcPct val="150000"/>
              </a:lnSpc>
            </a:pPr>
            <a:r>
              <a:rPr lang="en-US" altLang="en-US" sz="1800" dirty="0">
                <a:solidFill>
                  <a:schemeClr val="tx1">
                    <a:lumMod val="50000"/>
                  </a:schemeClr>
                </a:solidFill>
                <a:latin typeface="Times New Roman" panose="02020603050405020304" pitchFamily="18" charset="0"/>
                <a:cs typeface="Times New Roman" panose="02020603050405020304" pitchFamily="18" charset="0"/>
              </a:rPr>
              <a:t>1</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oxit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bazơ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p>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                  ; </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7" name="Google Shape;703;p35"/>
          <p:cNvSpPr txBox="1">
            <a:spLocks noGrp="1"/>
          </p:cNvSpPr>
          <p:nvPr>
            <p:ph type="subTitle" idx="6"/>
          </p:nvPr>
        </p:nvSpPr>
        <p:spPr>
          <a:xfrm>
            <a:off x="3420903" y="4163506"/>
            <a:ext cx="2859871" cy="962950"/>
          </a:xfrm>
          <a:prstGeom prst="rect">
            <a:avLst/>
          </a:prstGeom>
          <a:solidFill>
            <a:schemeClr val="accent4">
              <a:lumMod val="60000"/>
              <a:lumOff val="40000"/>
            </a:schemeClr>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oxit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bazo</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8" name="Google Shape;703;p35"/>
          <p:cNvSpPr txBox="1">
            <a:spLocks noGrp="1"/>
          </p:cNvSpPr>
          <p:nvPr>
            <p:ph type="subTitle" idx="6"/>
          </p:nvPr>
        </p:nvSpPr>
        <p:spPr>
          <a:xfrm>
            <a:off x="6292451" y="2803034"/>
            <a:ext cx="2836319" cy="1532783"/>
          </a:xfrm>
          <a:prstGeom prst="rect">
            <a:avLst/>
          </a:prstGeom>
          <a:solidFill>
            <a:srgbClr val="C7EF9F"/>
          </a:solidFill>
        </p:spPr>
        <p:txBody>
          <a:bodyPr spcFirstLastPara="1" wrap="square" lIns="91425" tIns="91425" rIns="91425" bIns="91425" anchor="t" anchorCtr="0">
            <a:noAutofit/>
          </a:bodyPr>
          <a:lstStyle/>
          <a:p>
            <a:pPr marL="57150" indent="0" algn="l" eaLnBrk="1" hangingPunct="1">
              <a:lnSpc>
                <a:spcPct val="150000"/>
              </a:lnSpc>
            </a:pPr>
            <a:r>
              <a:rPr lang="en-US" altLang="en-US" sz="1800" dirty="0">
                <a:solidFill>
                  <a:schemeClr val="tx1">
                    <a:lumMod val="50000"/>
                  </a:schemeClr>
                </a:solidFill>
                <a:latin typeface="Times New Roman" panose="02020603050405020304" pitchFamily="18" charset="0"/>
                <a:cs typeface="Times New Roman" panose="02020603050405020304" pitchFamily="18" charset="0"/>
              </a:rPr>
              <a:t>1</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axit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a:t>
            </a:r>
          </a:p>
        </p:txBody>
      </p:sp>
      <p:sp>
        <p:nvSpPr>
          <p:cNvPr id="59" name="Google Shape;703;p35"/>
          <p:cNvSpPr txBox="1">
            <a:spLocks noGrp="1"/>
          </p:cNvSpPr>
          <p:nvPr>
            <p:ph type="subTitle" idx="6"/>
          </p:nvPr>
        </p:nvSpPr>
        <p:spPr>
          <a:xfrm>
            <a:off x="6300311" y="4162048"/>
            <a:ext cx="2859871" cy="962950"/>
          </a:xfrm>
          <a:prstGeom prst="rect">
            <a:avLst/>
          </a:prstGeom>
          <a:solidFill>
            <a:srgbClr val="92D050"/>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axit</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1815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wipe(down)">
                                      <p:cBhvr>
                                        <p:cTn id="7" dur="500"/>
                                        <p:tgtEl>
                                          <p:spTgt spid="6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03">
                                            <p:bg/>
                                          </p:spTgt>
                                        </p:tgtEl>
                                        <p:attrNameLst>
                                          <p:attrName>style.visibility</p:attrName>
                                        </p:attrNameLst>
                                      </p:cBhvr>
                                      <p:to>
                                        <p:strVal val="visible"/>
                                      </p:to>
                                    </p:set>
                                    <p:animEffect transition="in" filter="wipe(down)">
                                      <p:cBhvr>
                                        <p:cTn id="10" dur="500"/>
                                        <p:tgtEl>
                                          <p:spTgt spid="703">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03">
                                            <p:txEl>
                                              <p:pRg st="0" end="0"/>
                                            </p:txEl>
                                          </p:spTgt>
                                        </p:tgtEl>
                                        <p:attrNameLst>
                                          <p:attrName>style.visibility</p:attrName>
                                        </p:attrNameLst>
                                      </p:cBhvr>
                                      <p:to>
                                        <p:strVal val="visible"/>
                                      </p:to>
                                    </p:set>
                                    <p:animEffect transition="in" filter="wipe(down)">
                                      <p:cBhvr>
                                        <p:cTn id="13" dur="500"/>
                                        <p:tgtEl>
                                          <p:spTgt spid="70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bg/>
                                          </p:spTgt>
                                        </p:tgtEl>
                                        <p:attrNameLst>
                                          <p:attrName>style.visibility</p:attrName>
                                        </p:attrNameLst>
                                      </p:cBhvr>
                                      <p:to>
                                        <p:strVal val="visible"/>
                                      </p:to>
                                    </p:set>
                                    <p:animEffect transition="in" filter="wipe(down)">
                                      <p:cBhvr>
                                        <p:cTn id="16" dur="500"/>
                                        <p:tgtEl>
                                          <p:spTgt spid="55">
                                            <p:bg/>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5">
                                            <p:txEl>
                                              <p:pRg st="0" end="0"/>
                                            </p:txEl>
                                          </p:spTgt>
                                        </p:tgtEl>
                                        <p:attrNameLst>
                                          <p:attrName>style.visibility</p:attrName>
                                        </p:attrNameLst>
                                      </p:cBhvr>
                                      <p:to>
                                        <p:strVal val="visible"/>
                                      </p:to>
                                    </p:set>
                                    <p:animEffect transition="in" filter="wipe(down)">
                                      <p:cBhvr>
                                        <p:cTn id="19" dur="500"/>
                                        <p:tgtEl>
                                          <p:spTgt spid="5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6">
                                            <p:bg/>
                                          </p:spTgt>
                                        </p:tgtEl>
                                        <p:attrNameLst>
                                          <p:attrName>style.visibility</p:attrName>
                                        </p:attrNameLst>
                                      </p:cBhvr>
                                      <p:to>
                                        <p:strVal val="visible"/>
                                      </p:to>
                                    </p:set>
                                    <p:animEffect transition="in" filter="barn(inVertical)">
                                      <p:cBhvr>
                                        <p:cTn id="27" dur="500"/>
                                        <p:tgtEl>
                                          <p:spTgt spid="56">
                                            <p:bg/>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6">
                                            <p:txEl>
                                              <p:pRg st="0" end="0"/>
                                            </p:txEl>
                                          </p:spTgt>
                                        </p:tgtEl>
                                        <p:attrNameLst>
                                          <p:attrName>style.visibility</p:attrName>
                                        </p:attrNameLst>
                                      </p:cBhvr>
                                      <p:to>
                                        <p:strVal val="visible"/>
                                      </p:to>
                                    </p:set>
                                    <p:animEffect transition="in" filter="barn(inVertical)">
                                      <p:cBhvr>
                                        <p:cTn id="32" dur="500"/>
                                        <p:tgtEl>
                                          <p:spTgt spid="5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6">
                                            <p:txEl>
                                              <p:pRg st="1" end="1"/>
                                            </p:txEl>
                                          </p:spTgt>
                                        </p:tgtEl>
                                        <p:attrNameLst>
                                          <p:attrName>style.visibility</p:attrName>
                                        </p:attrNameLst>
                                      </p:cBhvr>
                                      <p:to>
                                        <p:strVal val="visible"/>
                                      </p:to>
                                    </p:set>
                                    <p:animEffect transition="in" filter="barn(inVertical)">
                                      <p:cBhvr>
                                        <p:cTn id="37" dur="500"/>
                                        <p:tgtEl>
                                          <p:spTgt spid="56">
                                            <p:txEl>
                                              <p:pRg st="1" end="1"/>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7">
                                            <p:bg/>
                                          </p:spTgt>
                                        </p:tgtEl>
                                        <p:attrNameLst>
                                          <p:attrName>style.visibility</p:attrName>
                                        </p:attrNameLst>
                                      </p:cBhvr>
                                      <p:to>
                                        <p:strVal val="visible"/>
                                      </p:to>
                                    </p:set>
                                    <p:animEffect transition="in" filter="barn(inVertical)">
                                      <p:cBhvr>
                                        <p:cTn id="40" dur="500"/>
                                        <p:tgtEl>
                                          <p:spTgt spid="57">
                                            <p:bg/>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7">
                                            <p:txEl>
                                              <p:pRg st="0" end="0"/>
                                            </p:txEl>
                                          </p:spTgt>
                                        </p:tgtEl>
                                        <p:attrNameLst>
                                          <p:attrName>style.visibility</p:attrName>
                                        </p:attrNameLst>
                                      </p:cBhvr>
                                      <p:to>
                                        <p:strVal val="visible"/>
                                      </p:to>
                                    </p:set>
                                    <p:animEffect transition="in" filter="barn(inVertical)">
                                      <p:cBhvr>
                                        <p:cTn id="45" dur="500"/>
                                        <p:tgtEl>
                                          <p:spTgt spid="5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arn(inVertical)">
                                      <p:cBhvr>
                                        <p:cTn id="50" dur="500"/>
                                        <p:tgtEl>
                                          <p:spTgt spid="4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8">
                                            <p:bg/>
                                          </p:spTgt>
                                        </p:tgtEl>
                                        <p:attrNameLst>
                                          <p:attrName>style.visibility</p:attrName>
                                        </p:attrNameLst>
                                      </p:cBhvr>
                                      <p:to>
                                        <p:strVal val="visible"/>
                                      </p:to>
                                    </p:set>
                                    <p:animEffect transition="in" filter="barn(inVertical)">
                                      <p:cBhvr>
                                        <p:cTn id="53" dur="500"/>
                                        <p:tgtEl>
                                          <p:spTgt spid="58">
                                            <p:bg/>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8">
                                            <p:txEl>
                                              <p:pRg st="0" end="0"/>
                                            </p:txEl>
                                          </p:spTgt>
                                        </p:tgtEl>
                                        <p:attrNameLst>
                                          <p:attrName>style.visibility</p:attrName>
                                        </p:attrNameLst>
                                      </p:cBhvr>
                                      <p:to>
                                        <p:strVal val="visible"/>
                                      </p:to>
                                    </p:set>
                                    <p:animEffect transition="in" filter="barn(inVertical)">
                                      <p:cBhvr>
                                        <p:cTn id="58" dur="500"/>
                                        <p:tgtEl>
                                          <p:spTgt spid="58">
                                            <p:txEl>
                                              <p:pRg st="0" end="0"/>
                                            </p:txEl>
                                          </p:spTgt>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9">
                                            <p:bg/>
                                          </p:spTgt>
                                        </p:tgtEl>
                                        <p:attrNameLst>
                                          <p:attrName>style.visibility</p:attrName>
                                        </p:attrNameLst>
                                      </p:cBhvr>
                                      <p:to>
                                        <p:strVal val="visible"/>
                                      </p:to>
                                    </p:set>
                                    <p:animEffect transition="in" filter="barn(inVertical)">
                                      <p:cBhvr>
                                        <p:cTn id="61" dur="500"/>
                                        <p:tgtEl>
                                          <p:spTgt spid="59">
                                            <p:bg/>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9">
                                            <p:txEl>
                                              <p:pRg st="0" end="0"/>
                                            </p:txEl>
                                          </p:spTgt>
                                        </p:tgtEl>
                                        <p:attrNameLst>
                                          <p:attrName>style.visibility</p:attrName>
                                        </p:attrNameLst>
                                      </p:cBhvr>
                                      <p:to>
                                        <p:strVal val="visible"/>
                                      </p:to>
                                    </p:set>
                                    <p:animEffect transition="in" filter="barn(inVertical)">
                                      <p:cBhvr>
                                        <p:cTn id="6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p:bldP spid="703" grpId="0" build="p" animBg="1"/>
      <p:bldP spid="42" grpId="0"/>
      <p:bldP spid="43" grpId="0"/>
      <p:bldP spid="55" grpId="0" build="p" animBg="1"/>
      <p:bldP spid="56" grpId="0" build="p" animBg="1"/>
      <p:bldP spid="57" grpId="0" build="p" animBg="1"/>
      <p:bldP spid="58" grpId="0" build="p" animBg="1"/>
      <p:bldP spid="5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98" name="Google Shape;698;p35"/>
          <p:cNvSpPr txBox="1">
            <a:spLocks noGrp="1"/>
          </p:cNvSpPr>
          <p:nvPr>
            <p:ph type="title" idx="2"/>
          </p:nvPr>
        </p:nvSpPr>
        <p:spPr>
          <a:xfrm>
            <a:off x="1060486" y="2320299"/>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FF0000"/>
                </a:solidFill>
                <a:latin typeface="#9Slide03 Arima Madurai Black" panose="00000A00000000000000" pitchFamily="2" charset="0"/>
                <a:cs typeface="#9Slide03 Arima Madurai Black" panose="00000A00000000000000" pitchFamily="2" charset="0"/>
              </a:rPr>
              <a:t>Nhóm 4</a:t>
            </a:r>
            <a:endParaRPr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703" name="Google Shape;703;p35"/>
          <p:cNvSpPr txBox="1">
            <a:spLocks noGrp="1"/>
          </p:cNvSpPr>
          <p:nvPr>
            <p:ph type="subTitle" idx="6"/>
          </p:nvPr>
        </p:nvSpPr>
        <p:spPr>
          <a:xfrm>
            <a:off x="549601" y="2906050"/>
            <a:ext cx="3764601" cy="1194696"/>
          </a:xfrm>
          <a:prstGeom prst="rect">
            <a:avLst/>
          </a:prstGeom>
          <a:solidFill>
            <a:srgbClr val="C7EF9F"/>
          </a:solidFill>
        </p:spPr>
        <p:txBody>
          <a:bodyPr spcFirstLastPara="1" wrap="square" lIns="91425" tIns="91425" rIns="91425" bIns="91425" anchor="t" anchorCtr="0">
            <a:noAutofit/>
          </a:bodyPr>
          <a:lstStyle/>
          <a:p>
            <a:pPr marL="57150" indent="0"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bazơ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1" name="Google Shape;557;p30"/>
          <p:cNvSpPr txBox="1">
            <a:spLocks noGrp="1"/>
          </p:cNvSpPr>
          <p:nvPr>
            <p:ph type="title"/>
          </p:nvPr>
        </p:nvSpPr>
        <p:spPr>
          <a:xfrm>
            <a:off x="2299307" y="141604"/>
            <a:ext cx="385554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2060"/>
                </a:solidFill>
                <a:latin typeface="#9Slide05 Cimochi" panose="02000504060000020004" pitchFamily="2" charset="-34"/>
                <a:cs typeface="#9Slide05 Cimochi" panose="02000504060000020004" pitchFamily="2" charset="-34"/>
              </a:rPr>
              <a:t>Nhiệm vụ chuyển giao</a:t>
            </a:r>
            <a:endParaRPr dirty="0">
              <a:solidFill>
                <a:srgbClr val="002060"/>
              </a:solidFill>
              <a:latin typeface="#9Slide05 Cimochi" panose="02000504060000020004" pitchFamily="2" charset="-34"/>
              <a:cs typeface="#9Slide05 Cimochi" panose="02000504060000020004" pitchFamily="2" charset="-34"/>
            </a:endParaRPr>
          </a:p>
        </p:txBody>
      </p:sp>
      <p:sp>
        <p:nvSpPr>
          <p:cNvPr id="42" name="Google Shape;698;p35"/>
          <p:cNvSpPr txBox="1">
            <a:spLocks/>
          </p:cNvSpPr>
          <p:nvPr/>
        </p:nvSpPr>
        <p:spPr>
          <a:xfrm>
            <a:off x="5120374" y="2316865"/>
            <a:ext cx="2320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Indie Flower"/>
              <a:buNone/>
              <a:defRPr sz="2500" b="1" i="0" u="none" strike="noStrike" cap="none">
                <a:solidFill>
                  <a:schemeClr val="accent6"/>
                </a:solidFill>
                <a:latin typeface="Indie Flower"/>
                <a:ea typeface="Indie Flower"/>
                <a:cs typeface="Indie Flower"/>
                <a:sym typeface="Indie Flower"/>
              </a:defRPr>
            </a:lvl1pPr>
            <a:lvl2pPr marR="0" lvl="1"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n-US" dirty="0" err="1" smtClean="0">
                <a:solidFill>
                  <a:srgbClr val="FF0000"/>
                </a:solidFill>
                <a:latin typeface="#9Slide03 Arima Madurai Black" panose="00000A00000000000000" pitchFamily="2" charset="0"/>
                <a:cs typeface="#9Slide03 Arima Madurai Black" panose="00000A00000000000000" pitchFamily="2" charset="0"/>
              </a:rPr>
              <a:t>Nhóm</a:t>
            </a:r>
            <a:r>
              <a:rPr lang="en-US" dirty="0" smtClean="0">
                <a:solidFill>
                  <a:srgbClr val="FF0000"/>
                </a:solidFill>
                <a:latin typeface="#9Slide03 Arima Madurai Black" panose="00000A00000000000000" pitchFamily="2" charset="0"/>
                <a:cs typeface="#9Slide03 Arima Madurai Black" panose="00000A00000000000000" pitchFamily="2" charset="0"/>
              </a:rPr>
              <a:t> 5</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55" name="Google Shape;703;p35"/>
          <p:cNvSpPr txBox="1">
            <a:spLocks noGrp="1"/>
          </p:cNvSpPr>
          <p:nvPr>
            <p:ph type="subTitle" idx="6"/>
          </p:nvPr>
        </p:nvSpPr>
        <p:spPr>
          <a:xfrm>
            <a:off x="549602" y="4087695"/>
            <a:ext cx="3764600" cy="962950"/>
          </a:xfrm>
          <a:prstGeom prst="rect">
            <a:avLst/>
          </a:prstGeom>
          <a:solidFill>
            <a:srgbClr val="92D050"/>
          </a:solidFill>
          <a:ln>
            <a:noFill/>
          </a:ln>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bazơ</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p>
        </p:txBody>
      </p:sp>
      <p:sp>
        <p:nvSpPr>
          <p:cNvPr id="56" name="Google Shape;703;p35"/>
          <p:cNvSpPr txBox="1">
            <a:spLocks noGrp="1"/>
          </p:cNvSpPr>
          <p:nvPr>
            <p:ph type="subTitle" idx="6"/>
          </p:nvPr>
        </p:nvSpPr>
        <p:spPr>
          <a:xfrm>
            <a:off x="4832860" y="2906050"/>
            <a:ext cx="3817257" cy="1194698"/>
          </a:xfrm>
          <a:prstGeom prst="rect">
            <a:avLst/>
          </a:prstGeom>
          <a:solidFill>
            <a:schemeClr val="accent5">
              <a:lumMod val="60000"/>
              <a:lumOff val="40000"/>
            </a:schemeClr>
          </a:solidFill>
        </p:spPr>
        <p:txBody>
          <a:bodyPr spcFirstLastPara="1" wrap="square" lIns="91425" tIns="91425" rIns="91425" bIns="91425" anchor="t" anchorCtr="0">
            <a:noAutofit/>
          </a:bodyPr>
          <a:lstStyle/>
          <a:p>
            <a:pPr marL="57150" indent="0" algn="l" eaLnBrk="1" hangingPunct="1">
              <a:lnSpc>
                <a:spcPct val="150000"/>
              </a:lnSpc>
            </a:pPr>
            <a:r>
              <a:rPr lang="en-US" altLang="en-US" sz="1800" dirty="0">
                <a:solidFill>
                  <a:schemeClr val="tx1">
                    <a:lumMod val="50000"/>
                  </a:schemeClr>
                </a:solidFill>
                <a:latin typeface="Times New Roman" panose="02020603050405020304" pitchFamily="18" charset="0"/>
                <a:cs typeface="Times New Roman" panose="02020603050405020304" pitchFamily="18" charset="0"/>
              </a:rPr>
              <a:t>1</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muối</a:t>
            </a:r>
            <a:endParaRPr lang="en-US" altLang="en-US" sz="1800" dirty="0" smtClean="0">
              <a:solidFill>
                <a:schemeClr val="tx1">
                  <a:lumMod val="50000"/>
                </a:schemeClr>
              </a:solidFill>
              <a:latin typeface="Times New Roman" panose="02020603050405020304" pitchFamily="18" charset="0"/>
              <a:cs typeface="Times New Roman" panose="02020603050405020304" pitchFamily="18" charset="0"/>
            </a:endParaRPr>
          </a:p>
        </p:txBody>
      </p:sp>
      <p:sp>
        <p:nvSpPr>
          <p:cNvPr id="57" name="Google Shape;703;p35"/>
          <p:cNvSpPr txBox="1">
            <a:spLocks noGrp="1"/>
          </p:cNvSpPr>
          <p:nvPr>
            <p:ph type="subTitle" idx="6"/>
          </p:nvPr>
        </p:nvSpPr>
        <p:spPr>
          <a:xfrm>
            <a:off x="4832860" y="4113799"/>
            <a:ext cx="3817257" cy="962950"/>
          </a:xfrm>
          <a:prstGeom prst="rect">
            <a:avLst/>
          </a:prstGeom>
          <a:solidFill>
            <a:schemeClr val="accent4">
              <a:lumMod val="60000"/>
              <a:lumOff val="40000"/>
            </a:schemeClr>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muối</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21" name="Google Shape;1519;p51"/>
          <p:cNvGrpSpPr/>
          <p:nvPr/>
        </p:nvGrpSpPr>
        <p:grpSpPr>
          <a:xfrm>
            <a:off x="1438178" y="869881"/>
            <a:ext cx="1625062" cy="1299856"/>
            <a:chOff x="733788" y="3316095"/>
            <a:chExt cx="1301128" cy="1234162"/>
          </a:xfrm>
        </p:grpSpPr>
        <p:sp>
          <p:nvSpPr>
            <p:cNvPr id="22" name="Google Shape;1520;p51"/>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21;p51"/>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22;p51"/>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23;p51"/>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24;p51"/>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25;p51"/>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26;p51"/>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27;p51"/>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28;p51"/>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29;p51"/>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30;p51"/>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31;p51"/>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32;p51"/>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33;p51"/>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34;p51"/>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35;p51"/>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36;p51"/>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37;p51"/>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38;p51"/>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39;p51"/>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40;p51"/>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41;p51"/>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42;p51"/>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43;p51"/>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44;p51"/>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45;p51"/>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46;p51"/>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47;p51"/>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48;p51"/>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49;p51"/>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50;p51"/>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51;p51"/>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52;p51"/>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3;p51"/>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4;p51"/>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5;p51"/>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6;p51"/>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7;p51"/>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58;p51"/>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59;p51"/>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1618;p51"/>
          <p:cNvGrpSpPr/>
          <p:nvPr/>
        </p:nvGrpSpPr>
        <p:grpSpPr>
          <a:xfrm>
            <a:off x="5859487" y="714304"/>
            <a:ext cx="1147103" cy="1410061"/>
            <a:chOff x="7773460" y="636100"/>
            <a:chExt cx="842573" cy="1362660"/>
          </a:xfrm>
        </p:grpSpPr>
        <p:sp>
          <p:nvSpPr>
            <p:cNvPr id="80" name="Google Shape;1619;p51"/>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20;p51"/>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21;p51"/>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22;p51"/>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23;p51"/>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24;p51"/>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25;p51"/>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26;p51"/>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27;p51"/>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28;p51"/>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29;p51"/>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30;p51"/>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31;p51"/>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32;p51"/>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33;p51"/>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34;p51"/>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35;p51"/>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36;p51"/>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37;p51"/>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38;p51"/>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39;p51"/>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40;p51"/>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41;p51"/>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42;p51"/>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43;p51"/>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44;p51"/>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45;p51"/>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301537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barn(inVertical)">
                                      <p:cBhvr>
                                        <p:cTn id="7" dur="500"/>
                                        <p:tgtEl>
                                          <p:spTgt spid="698"/>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03">
                                            <p:bg/>
                                          </p:spTgt>
                                        </p:tgtEl>
                                        <p:attrNameLst>
                                          <p:attrName>style.visibility</p:attrName>
                                        </p:attrNameLst>
                                      </p:cBhvr>
                                      <p:to>
                                        <p:strVal val="visible"/>
                                      </p:to>
                                    </p:set>
                                    <p:animEffect transition="in" filter="barn(inVertical)">
                                      <p:cBhvr>
                                        <p:cTn id="13" dur="500"/>
                                        <p:tgtEl>
                                          <p:spTgt spid="70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03">
                                            <p:txEl>
                                              <p:pRg st="0" end="0"/>
                                            </p:txEl>
                                          </p:spTgt>
                                        </p:tgtEl>
                                        <p:attrNameLst>
                                          <p:attrName>style.visibility</p:attrName>
                                        </p:attrNameLst>
                                      </p:cBhvr>
                                      <p:to>
                                        <p:strVal val="visible"/>
                                      </p:to>
                                    </p:set>
                                    <p:animEffect transition="in" filter="barn(inVertical)">
                                      <p:cBhvr>
                                        <p:cTn id="18" dur="500"/>
                                        <p:tgtEl>
                                          <p:spTgt spid="703">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5">
                                            <p:bg/>
                                          </p:spTgt>
                                        </p:tgtEl>
                                        <p:attrNameLst>
                                          <p:attrName>style.visibility</p:attrName>
                                        </p:attrNameLst>
                                      </p:cBhvr>
                                      <p:to>
                                        <p:strVal val="visible"/>
                                      </p:to>
                                    </p:set>
                                    <p:animEffect transition="in" filter="barn(inVertical)">
                                      <p:cBhvr>
                                        <p:cTn id="21" dur="500"/>
                                        <p:tgtEl>
                                          <p:spTgt spid="55">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5">
                                            <p:txEl>
                                              <p:pRg st="0" end="0"/>
                                            </p:txEl>
                                          </p:spTgt>
                                        </p:tgtEl>
                                        <p:attrNameLst>
                                          <p:attrName>style.visibility</p:attrName>
                                        </p:attrNameLst>
                                      </p:cBhvr>
                                      <p:to>
                                        <p:strVal val="visible"/>
                                      </p:to>
                                    </p:set>
                                    <p:animEffect transition="in" filter="barn(inVertical)">
                                      <p:cBhvr>
                                        <p:cTn id="26" dur="500"/>
                                        <p:tgtEl>
                                          <p:spTgt spid="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6">
                                            <p:bg/>
                                          </p:spTgt>
                                        </p:tgtEl>
                                        <p:attrNameLst>
                                          <p:attrName>style.visibility</p:attrName>
                                        </p:attrNameLst>
                                      </p:cBhvr>
                                      <p:to>
                                        <p:strVal val="visible"/>
                                      </p:to>
                                    </p:set>
                                    <p:animEffect transition="in" filter="barn(inVertical)">
                                      <p:cBhvr>
                                        <p:cTn id="37" dur="500"/>
                                        <p:tgtEl>
                                          <p:spTgt spid="5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barn(inVertical)">
                                      <p:cBhvr>
                                        <p:cTn id="42" dur="500"/>
                                        <p:tgtEl>
                                          <p:spTgt spid="56">
                                            <p:txEl>
                                              <p:pRg st="0" end="0"/>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7">
                                            <p:bg/>
                                          </p:spTgt>
                                        </p:tgtEl>
                                        <p:attrNameLst>
                                          <p:attrName>style.visibility</p:attrName>
                                        </p:attrNameLst>
                                      </p:cBhvr>
                                      <p:to>
                                        <p:strVal val="visible"/>
                                      </p:to>
                                    </p:set>
                                    <p:animEffect transition="in" filter="barn(inVertical)">
                                      <p:cBhvr>
                                        <p:cTn id="45" dur="500"/>
                                        <p:tgtEl>
                                          <p:spTgt spid="57">
                                            <p:bg/>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7">
                                            <p:txEl>
                                              <p:pRg st="0" end="0"/>
                                            </p:txEl>
                                          </p:spTgt>
                                        </p:tgtEl>
                                        <p:attrNameLst>
                                          <p:attrName>style.visibility</p:attrName>
                                        </p:attrNameLst>
                                      </p:cBhvr>
                                      <p:to>
                                        <p:strVal val="visible"/>
                                      </p:to>
                                    </p:set>
                                    <p:animEffect transition="in" filter="barn(inVertical)">
                                      <p:cBhvr>
                                        <p:cTn id="50"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p:bldP spid="703" grpId="0" build="p" animBg="1"/>
      <p:bldP spid="42" grpId="0"/>
      <p:bldP spid="55" grpId="0" build="p" animBg="1"/>
      <p:bldP spid="56" grpId="0" build="p" animBg="1"/>
      <p:bldP spid="5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17864" y="903383"/>
            <a:ext cx="716097" cy="716096"/>
          </a:xfrm>
          <a:prstGeom prst="ellipse">
            <a:avLst/>
          </a:prstGeom>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A1</a:t>
            </a:r>
            <a:endParaRPr lang="en-US" dirty="0"/>
          </a:p>
        </p:txBody>
      </p:sp>
      <p:sp>
        <p:nvSpPr>
          <p:cNvPr id="10" name="Oval 9"/>
          <p:cNvSpPr/>
          <p:nvPr/>
        </p:nvSpPr>
        <p:spPr>
          <a:xfrm>
            <a:off x="1322025" y="903383"/>
            <a:ext cx="716097" cy="716096"/>
          </a:xfrm>
          <a:prstGeom prst="ellipse">
            <a:avLst/>
          </a:prstGeom>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A2</a:t>
            </a:r>
            <a:endParaRPr lang="en-US" dirty="0"/>
          </a:p>
        </p:txBody>
      </p:sp>
      <p:sp>
        <p:nvSpPr>
          <p:cNvPr id="11" name="Oval 10"/>
          <p:cNvSpPr/>
          <p:nvPr/>
        </p:nvSpPr>
        <p:spPr>
          <a:xfrm>
            <a:off x="2038122" y="903383"/>
            <a:ext cx="716097" cy="716096"/>
          </a:xfrm>
          <a:prstGeom prst="ellipse">
            <a:avLst/>
          </a:prstGeom>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A3</a:t>
            </a:r>
            <a:endParaRPr lang="en-US" dirty="0"/>
          </a:p>
        </p:txBody>
      </p:sp>
      <p:sp>
        <p:nvSpPr>
          <p:cNvPr id="12" name="Oval 11"/>
          <p:cNvSpPr/>
          <p:nvPr/>
        </p:nvSpPr>
        <p:spPr>
          <a:xfrm>
            <a:off x="3398707" y="903383"/>
            <a:ext cx="716097" cy="716096"/>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B1</a:t>
            </a:r>
            <a:endParaRPr lang="en-US" dirty="0"/>
          </a:p>
        </p:txBody>
      </p:sp>
      <p:sp>
        <p:nvSpPr>
          <p:cNvPr id="13" name="Oval 12"/>
          <p:cNvSpPr/>
          <p:nvPr/>
        </p:nvSpPr>
        <p:spPr>
          <a:xfrm>
            <a:off x="4114804" y="903383"/>
            <a:ext cx="716097" cy="716096"/>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B2</a:t>
            </a:r>
            <a:endParaRPr lang="en-US" dirty="0"/>
          </a:p>
        </p:txBody>
      </p:sp>
      <p:sp>
        <p:nvSpPr>
          <p:cNvPr id="14" name="Oval 13"/>
          <p:cNvSpPr/>
          <p:nvPr/>
        </p:nvSpPr>
        <p:spPr>
          <a:xfrm>
            <a:off x="4836413" y="903383"/>
            <a:ext cx="716097" cy="716096"/>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B3</a:t>
            </a:r>
            <a:endParaRPr lang="en-US" dirty="0"/>
          </a:p>
        </p:txBody>
      </p:sp>
      <p:sp>
        <p:nvSpPr>
          <p:cNvPr id="15" name="Oval 14"/>
          <p:cNvSpPr/>
          <p:nvPr/>
        </p:nvSpPr>
        <p:spPr>
          <a:xfrm>
            <a:off x="6244736" y="903383"/>
            <a:ext cx="716097" cy="716096"/>
          </a:xfrm>
          <a:prstGeom prst="ellipse">
            <a:avLst/>
          </a:prstGeom>
          <a:solidFill>
            <a:srgbClr val="E789A6"/>
          </a:solidFill>
          <a:ln>
            <a:solidFill>
              <a:srgbClr val="E32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C1</a:t>
            </a:r>
            <a:endParaRPr lang="en-US" dirty="0"/>
          </a:p>
        </p:txBody>
      </p:sp>
      <p:sp>
        <p:nvSpPr>
          <p:cNvPr id="16" name="Oval 15"/>
          <p:cNvSpPr/>
          <p:nvPr/>
        </p:nvSpPr>
        <p:spPr>
          <a:xfrm>
            <a:off x="6960833" y="903383"/>
            <a:ext cx="716097" cy="716096"/>
          </a:xfrm>
          <a:prstGeom prst="ellipse">
            <a:avLst/>
          </a:prstGeom>
          <a:solidFill>
            <a:srgbClr val="E789A6"/>
          </a:solidFill>
          <a:ln>
            <a:solidFill>
              <a:srgbClr val="E32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C2</a:t>
            </a:r>
            <a:endParaRPr lang="en-US" dirty="0"/>
          </a:p>
        </p:txBody>
      </p:sp>
      <p:sp>
        <p:nvSpPr>
          <p:cNvPr id="17" name="Oval 16"/>
          <p:cNvSpPr/>
          <p:nvPr/>
        </p:nvSpPr>
        <p:spPr>
          <a:xfrm>
            <a:off x="7676930" y="903383"/>
            <a:ext cx="716097" cy="716096"/>
          </a:xfrm>
          <a:prstGeom prst="ellipse">
            <a:avLst/>
          </a:prstGeom>
          <a:solidFill>
            <a:srgbClr val="E789A6"/>
          </a:solidFill>
          <a:ln>
            <a:solidFill>
              <a:srgbClr val="E32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a:t>
            </a:r>
            <a:endParaRPr lang="en-US" dirty="0"/>
          </a:p>
        </p:txBody>
      </p:sp>
      <p:grpSp>
        <p:nvGrpSpPr>
          <p:cNvPr id="27" name="Google Shape;5919;p60"/>
          <p:cNvGrpSpPr/>
          <p:nvPr/>
        </p:nvGrpSpPr>
        <p:grpSpPr>
          <a:xfrm>
            <a:off x="1615545" y="4131708"/>
            <a:ext cx="6073695" cy="950669"/>
            <a:chOff x="246070" y="1983375"/>
            <a:chExt cx="1855347" cy="616849"/>
          </a:xfrm>
        </p:grpSpPr>
        <p:sp>
          <p:nvSpPr>
            <p:cNvPr id="28" name="Google Shape;5920;p60"/>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921;p60"/>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922;p60"/>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923;p60"/>
            <p:cNvSpPr/>
            <p:nvPr/>
          </p:nvSpPr>
          <p:spPr>
            <a:xfrm>
              <a:off x="1690156" y="2190379"/>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924;p60"/>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925;p60"/>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26;p60"/>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27;p60"/>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28;p60"/>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589;p32"/>
          <p:cNvSpPr txBox="1">
            <a:spLocks noGrp="1"/>
          </p:cNvSpPr>
          <p:nvPr>
            <p:ph type="title"/>
          </p:nvPr>
        </p:nvSpPr>
        <p:spPr>
          <a:xfrm>
            <a:off x="1911054" y="-6101"/>
            <a:ext cx="4441953" cy="7346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Vòng 1: Nhóm chuyên gia</a:t>
            </a:r>
            <a:endParaRPr sz="3600" dirty="0">
              <a:solidFill>
                <a:srgbClr val="002060"/>
              </a:solidFill>
              <a:latin typeface="#9Slide05 Cimochi" panose="02000504060000020004" pitchFamily="2" charset="-34"/>
              <a:cs typeface="#9Slide05 Cimochi" panose="02000504060000020004" pitchFamily="2" charset="-34"/>
            </a:endParaRPr>
          </a:p>
        </p:txBody>
      </p:sp>
      <p:sp>
        <p:nvSpPr>
          <p:cNvPr id="38" name="Google Shape;589;p32"/>
          <p:cNvSpPr txBox="1">
            <a:spLocks noGrp="1"/>
          </p:cNvSpPr>
          <p:nvPr>
            <p:ph type="title"/>
          </p:nvPr>
        </p:nvSpPr>
        <p:spPr>
          <a:xfrm>
            <a:off x="1788774" y="4257323"/>
            <a:ext cx="5328594" cy="7346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Vòng 2: Nhóm mảnh ghép</a:t>
            </a:r>
            <a:endParaRPr sz="3600" dirty="0">
              <a:solidFill>
                <a:srgbClr val="002060"/>
              </a:solidFill>
              <a:latin typeface="#9Slide05 Cimochi" panose="02000504060000020004" pitchFamily="2" charset="-34"/>
              <a:cs typeface="#9Slide05 Cimochi" panose="02000504060000020004" pitchFamily="2" charset="-34"/>
            </a:endParaRPr>
          </a:p>
        </p:txBody>
      </p:sp>
      <p:sp>
        <p:nvSpPr>
          <p:cNvPr id="39" name="TextBox 38"/>
          <p:cNvSpPr txBox="1"/>
          <p:nvPr/>
        </p:nvSpPr>
        <p:spPr>
          <a:xfrm>
            <a:off x="984421" y="1872867"/>
            <a:ext cx="963725" cy="369332"/>
          </a:xfrm>
          <a:prstGeom prst="rect">
            <a:avLst/>
          </a:prstGeom>
          <a:noFill/>
        </p:spPr>
        <p:txBody>
          <a:bodyPr wrap="none" rtlCol="0">
            <a:spAutoFit/>
          </a:bodyPr>
          <a:lstStyle/>
          <a:p>
            <a:r>
              <a:rPr lang="en-US" sz="1800" dirty="0" err="1" smtClean="0">
                <a:latin typeface="#9Slide03 Arima Madurai Black" panose="00000A00000000000000" pitchFamily="2" charset="0"/>
                <a:cs typeface="#9Slide03 Arima Madurai Black" panose="00000A00000000000000" pitchFamily="2" charset="0"/>
              </a:rPr>
              <a:t>Nhóm</a:t>
            </a:r>
            <a:r>
              <a:rPr lang="en-US" sz="1800" dirty="0" smtClean="0">
                <a:latin typeface="#9Slide03 Arima Madurai Black" panose="00000A00000000000000" pitchFamily="2" charset="0"/>
                <a:cs typeface="#9Slide03 Arima Madurai Black" panose="00000A00000000000000" pitchFamily="2" charset="0"/>
              </a:rPr>
              <a:t> 1</a:t>
            </a:r>
            <a:endParaRPr lang="en-US" sz="1800" dirty="0">
              <a:latin typeface="#9Slide03 Arima Madurai Black" panose="00000A00000000000000" pitchFamily="2" charset="0"/>
              <a:cs typeface="#9Slide03 Arima Madurai Black" panose="00000A00000000000000" pitchFamily="2" charset="0"/>
            </a:endParaRPr>
          </a:p>
        </p:txBody>
      </p:sp>
      <p:sp>
        <p:nvSpPr>
          <p:cNvPr id="40" name="TextBox 39"/>
          <p:cNvSpPr txBox="1"/>
          <p:nvPr/>
        </p:nvSpPr>
        <p:spPr>
          <a:xfrm>
            <a:off x="4019085" y="1862792"/>
            <a:ext cx="987771" cy="369332"/>
          </a:xfrm>
          <a:prstGeom prst="rect">
            <a:avLst/>
          </a:prstGeom>
          <a:noFill/>
        </p:spPr>
        <p:txBody>
          <a:bodyPr wrap="none" rtlCol="0">
            <a:spAutoFit/>
          </a:bodyPr>
          <a:lstStyle/>
          <a:p>
            <a:r>
              <a:rPr lang="en-US" sz="1800" dirty="0" err="1" smtClean="0">
                <a:latin typeface="#9Slide03 Arima Madurai Black" panose="00000A00000000000000" pitchFamily="2" charset="0"/>
                <a:cs typeface="#9Slide03 Arima Madurai Black" panose="00000A00000000000000" pitchFamily="2" charset="0"/>
              </a:rPr>
              <a:t>Nhóm</a:t>
            </a:r>
            <a:r>
              <a:rPr lang="en-US" sz="1800" dirty="0" smtClean="0">
                <a:latin typeface="#9Slide03 Arima Madurai Black" panose="00000A00000000000000" pitchFamily="2" charset="0"/>
                <a:cs typeface="#9Slide03 Arima Madurai Black" panose="00000A00000000000000" pitchFamily="2" charset="0"/>
              </a:rPr>
              <a:t> 2</a:t>
            </a:r>
            <a:endParaRPr lang="en-US" sz="1800" dirty="0">
              <a:latin typeface="#9Slide03 Arima Madurai Black" panose="00000A00000000000000" pitchFamily="2" charset="0"/>
              <a:cs typeface="#9Slide03 Arima Madurai Black" panose="00000A00000000000000" pitchFamily="2" charset="0"/>
            </a:endParaRPr>
          </a:p>
        </p:txBody>
      </p:sp>
      <p:sp>
        <p:nvSpPr>
          <p:cNvPr id="41" name="TextBox 40"/>
          <p:cNvSpPr txBox="1"/>
          <p:nvPr/>
        </p:nvSpPr>
        <p:spPr>
          <a:xfrm>
            <a:off x="6824995" y="1862792"/>
            <a:ext cx="987771" cy="369332"/>
          </a:xfrm>
          <a:prstGeom prst="rect">
            <a:avLst/>
          </a:prstGeom>
          <a:noFill/>
        </p:spPr>
        <p:txBody>
          <a:bodyPr wrap="none" rtlCol="0">
            <a:spAutoFit/>
          </a:bodyPr>
          <a:lstStyle/>
          <a:p>
            <a:r>
              <a:rPr lang="en-US" sz="1800" dirty="0" err="1" smtClean="0">
                <a:latin typeface="#9Slide03 Arima Madurai Black" panose="00000A00000000000000" pitchFamily="2" charset="0"/>
                <a:cs typeface="#9Slide03 Arima Madurai Black" panose="00000A00000000000000" pitchFamily="2" charset="0"/>
              </a:rPr>
              <a:t>Nhóm</a:t>
            </a:r>
            <a:r>
              <a:rPr lang="en-US" sz="1800" dirty="0" smtClean="0">
                <a:latin typeface="#9Slide03 Arima Madurai Black" panose="00000A00000000000000" pitchFamily="2" charset="0"/>
                <a:cs typeface="#9Slide03 Arima Madurai Black" panose="00000A00000000000000" pitchFamily="2" charset="0"/>
              </a:rPr>
              <a:t> 3</a:t>
            </a:r>
            <a:endParaRPr lang="en-US" sz="1800" dirty="0">
              <a:latin typeface="#9Slide03 Arima Madurai Black" panose="00000A00000000000000" pitchFamily="2" charset="0"/>
              <a:cs typeface="#9Slide03 Arima Madurai Black" panose="00000A00000000000000" pitchFamily="2" charset="0"/>
            </a:endParaRPr>
          </a:p>
        </p:txBody>
      </p:sp>
      <p:sp>
        <p:nvSpPr>
          <p:cNvPr id="42" name="Google Shape;589;p32"/>
          <p:cNvSpPr txBox="1">
            <a:spLocks noGrp="1"/>
          </p:cNvSpPr>
          <p:nvPr>
            <p:ph type="title"/>
          </p:nvPr>
        </p:nvSpPr>
        <p:spPr>
          <a:xfrm>
            <a:off x="2294041" y="882695"/>
            <a:ext cx="4441953" cy="7346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Mô hình phân nhóm mảnh ghép</a:t>
            </a:r>
            <a:endParaRPr sz="3600" dirty="0">
              <a:solidFill>
                <a:srgbClr val="002060"/>
              </a:solidFill>
              <a:latin typeface="#9Slide05 Cimochi" panose="02000504060000020004" pitchFamily="2" charset="-34"/>
              <a:cs typeface="#9Slide05 Cimochi" panose="02000504060000020004" pitchFamily="2" charset="-34"/>
            </a:endParaRPr>
          </a:p>
        </p:txBody>
      </p:sp>
    </p:spTree>
    <p:extLst>
      <p:ext uri="{BB962C8B-B14F-4D97-AF65-F5344CB8AC3E}">
        <p14:creationId xmlns:p14="http://schemas.microsoft.com/office/powerpoint/2010/main" val="1958628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1.7284E-6 L -0.00174 0.38673 " pathEditMode="relative" rAng="0" ptsTypes="AA">
                                      <p:cBhvr>
                                        <p:cTn id="6" dur="2000" fill="hold"/>
                                        <p:tgtEl>
                                          <p:spTgt spid="9"/>
                                        </p:tgtEl>
                                        <p:attrNameLst>
                                          <p:attrName>ppt_x</p:attrName>
                                          <p:attrName>ppt_y</p:attrName>
                                        </p:attrNameLst>
                                      </p:cBhvr>
                                      <p:rCtr x="-87" y="193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556E-7 -1.7284E-6 L 0.2283 0.38488 " pathEditMode="relative" rAng="0" ptsTypes="AA">
                                      <p:cBhvr>
                                        <p:cTn id="10" dur="2000" fill="hold"/>
                                        <p:tgtEl>
                                          <p:spTgt spid="10"/>
                                        </p:tgtEl>
                                        <p:attrNameLst>
                                          <p:attrName>ppt_x</p:attrName>
                                          <p:attrName>ppt_y</p:attrName>
                                        </p:attrNameLst>
                                      </p:cBhvr>
                                      <p:rCtr x="11406" y="192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7284E-6 L 0.46094 0.38488 " pathEditMode="relative" rAng="0" ptsTypes="AA">
                                      <p:cBhvr>
                                        <p:cTn id="14" dur="2000" fill="hold"/>
                                        <p:tgtEl>
                                          <p:spTgt spid="11"/>
                                        </p:tgtEl>
                                        <p:attrNameLst>
                                          <p:attrName>ppt_x</p:attrName>
                                          <p:attrName>ppt_y</p:attrName>
                                        </p:attrNameLst>
                                      </p:cBhvr>
                                      <p:rCtr x="23038" y="1922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88889E-6 -1.7284E-6 L -0.23402 0.38488 " pathEditMode="relative" rAng="0" ptsTypes="AA">
                                      <p:cBhvr>
                                        <p:cTn id="18" dur="2000" fill="hold"/>
                                        <p:tgtEl>
                                          <p:spTgt spid="12"/>
                                        </p:tgtEl>
                                        <p:attrNameLst>
                                          <p:attrName>ppt_x</p:attrName>
                                          <p:attrName>ppt_y</p:attrName>
                                        </p:attrNameLst>
                                      </p:cBhvr>
                                      <p:rCtr x="-11701" y="1922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5E-6 -1.7284E-6 L -0.00104 0.38519 " pathEditMode="relative" rAng="0" ptsTypes="AA">
                                      <p:cBhvr>
                                        <p:cTn id="22" dur="2000" fill="hold"/>
                                        <p:tgtEl>
                                          <p:spTgt spid="13"/>
                                        </p:tgtEl>
                                        <p:attrNameLst>
                                          <p:attrName>ppt_x</p:attrName>
                                          <p:attrName>ppt_y</p:attrName>
                                        </p:attrNameLst>
                                      </p:cBhvr>
                                      <p:rCtr x="-52" y="1925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1.7284E-6 L 0.23194 0.38519 " pathEditMode="relative" rAng="0" ptsTypes="AA">
                                      <p:cBhvr>
                                        <p:cTn id="26" dur="2000" fill="hold"/>
                                        <p:tgtEl>
                                          <p:spTgt spid="14"/>
                                        </p:tgtEl>
                                        <p:attrNameLst>
                                          <p:attrName>ppt_x</p:attrName>
                                          <p:attrName>ppt_y</p:attrName>
                                        </p:attrNameLst>
                                      </p:cBhvr>
                                      <p:rCtr x="11597" y="1925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38889E-6 -1.7284E-6 L -0.47205 0.38488 " pathEditMode="relative" rAng="0" ptsTypes="AA">
                                      <p:cBhvr>
                                        <p:cTn id="30" dur="2000" fill="hold"/>
                                        <p:tgtEl>
                                          <p:spTgt spid="15"/>
                                        </p:tgtEl>
                                        <p:attrNameLst>
                                          <p:attrName>ppt_x</p:attrName>
                                          <p:attrName>ppt_y</p:attrName>
                                        </p:attrNameLst>
                                      </p:cBhvr>
                                      <p:rCtr x="-23611" y="1922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77778E-6 -1.7284E-6 L -0.23525 0.38519 " pathEditMode="relative" rAng="0" ptsTypes="AA">
                                      <p:cBhvr>
                                        <p:cTn id="34" dur="2000" fill="hold"/>
                                        <p:tgtEl>
                                          <p:spTgt spid="16"/>
                                        </p:tgtEl>
                                        <p:attrNameLst>
                                          <p:attrName>ppt_x</p:attrName>
                                          <p:attrName>ppt_y</p:attrName>
                                        </p:attrNameLst>
                                      </p:cBhvr>
                                      <p:rCtr x="-11771" y="19259"/>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16667E-6 -1.7284E-6 L 0.00086 0.38673 " pathEditMode="relative" rAng="0" ptsTypes="AA">
                                      <p:cBhvr>
                                        <p:cTn id="38" dur="2000" fill="hold"/>
                                        <p:tgtEl>
                                          <p:spTgt spid="17"/>
                                        </p:tgtEl>
                                        <p:attrNameLst>
                                          <p:attrName>ppt_x</p:attrName>
                                          <p:attrName>ppt_y</p:attrName>
                                        </p:attrNameLst>
                                      </p:cBhvr>
                                      <p:rCtr x="35" y="19321"/>
                                    </p:animMotion>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par>
                                <p:cTn id="44" presetID="16" presetClass="entr" presetSubtype="2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3.05556E-6 5.55112E-17 L -3.05556E-6 0.37315 " pathEditMode="relative" rAng="0" ptsTypes="AA">
                                      <p:cBhvr>
                                        <p:cTn id="50" dur="2000" fill="hold"/>
                                        <p:tgtEl>
                                          <p:spTgt spid="39"/>
                                        </p:tgtEl>
                                        <p:attrNameLst>
                                          <p:attrName>ppt_x</p:attrName>
                                          <p:attrName>ppt_y</p:attrName>
                                        </p:attrNameLst>
                                      </p:cBhvr>
                                      <p:rCtr x="0" y="18642"/>
                                    </p:animMotion>
                                  </p:childTnLst>
                                </p:cTn>
                              </p:par>
                              <p:par>
                                <p:cTn id="51" presetID="42" presetClass="path" presetSubtype="0" accel="50000" decel="50000" fill="hold" grpId="0" nodeType="withEffect">
                                  <p:stCondLst>
                                    <p:cond delay="0"/>
                                  </p:stCondLst>
                                  <p:childTnLst>
                                    <p:animMotion origin="layout" path="M 3.61111E-6 4.93827E-7 L -0.00209 0.38796 " pathEditMode="relative" rAng="0" ptsTypes="AA">
                                      <p:cBhvr>
                                        <p:cTn id="52" dur="2000" fill="hold"/>
                                        <p:tgtEl>
                                          <p:spTgt spid="40"/>
                                        </p:tgtEl>
                                        <p:attrNameLst>
                                          <p:attrName>ppt_x</p:attrName>
                                          <p:attrName>ppt_y</p:attrName>
                                        </p:attrNameLst>
                                      </p:cBhvr>
                                      <p:rCtr x="-104" y="19383"/>
                                    </p:animMotion>
                                  </p:childTnLst>
                                </p:cTn>
                              </p:par>
                              <p:par>
                                <p:cTn id="53" presetID="42" presetClass="path" presetSubtype="0" accel="50000" decel="50000" fill="hold" grpId="0" nodeType="withEffect">
                                  <p:stCondLst>
                                    <p:cond delay="0"/>
                                  </p:stCondLst>
                                  <p:childTnLst>
                                    <p:animMotion origin="layout" path="M 2.77778E-6 4.93827E-7 L 0.00208 0.37747 " pathEditMode="relative" rAng="0" ptsTypes="AA">
                                      <p:cBhvr>
                                        <p:cTn id="54" dur="2000" fill="hold"/>
                                        <p:tgtEl>
                                          <p:spTgt spid="41"/>
                                        </p:tgtEl>
                                        <p:attrNameLst>
                                          <p:attrName>ppt_x</p:attrName>
                                          <p:attrName>ppt_y</p:attrName>
                                        </p:attrNameLst>
                                      </p:cBhvr>
                                      <p:rCtr x="104" y="18858"/>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6" presetClass="entr" presetSubtype="21"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37"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6589486" y="0"/>
            <a:ext cx="2554515" cy="5143499"/>
          </a:xfrm>
          <a:prstGeom prst="rect">
            <a:avLst/>
          </a:prstGeom>
          <a:noFill/>
          <a:ln>
            <a:noFill/>
          </a:ln>
        </p:spPr>
      </p:pic>
      <p:sp>
        <p:nvSpPr>
          <p:cNvPr id="591" name="Google Shape;591;p32"/>
          <p:cNvSpPr/>
          <p:nvPr/>
        </p:nvSpPr>
        <p:spPr>
          <a:xfrm>
            <a:off x="6579365" y="0"/>
            <a:ext cx="45719" cy="5159575"/>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1"/>
            <a:ext cx="2288400" cy="5126807"/>
          </a:xfrm>
          <a:prstGeom prst="rect">
            <a:avLst/>
          </a:prstGeom>
          <a:noFill/>
          <a:ln>
            <a:noFill/>
          </a:ln>
        </p:spPr>
      </p:pic>
      <p:sp>
        <p:nvSpPr>
          <p:cNvPr id="2" name="Rectangle 1"/>
          <p:cNvSpPr/>
          <p:nvPr/>
        </p:nvSpPr>
        <p:spPr>
          <a:xfrm>
            <a:off x="132320" y="1126883"/>
            <a:ext cx="6057523" cy="3754874"/>
          </a:xfrm>
          <a:prstGeom prst="rect">
            <a:avLst/>
          </a:prstGeom>
        </p:spPr>
        <p:txBody>
          <a:bodyPr wrap="square">
            <a:spAutoFit/>
          </a:bodyPr>
          <a:lstStyle/>
          <a:p>
            <a:pPr marL="115888" indent="290513">
              <a:lnSpc>
                <a:spcPct val="200000"/>
              </a:lnSpc>
              <a:buFont typeface="Arial" panose="020B0604020202020204" pitchFamily="34" charset="0"/>
              <a:buChar char="•"/>
            </a:pPr>
            <a:r>
              <a:rPr lang="vi-VN" sz="1700" dirty="0">
                <a:latin typeface="#9Slide03 Arima Madurai" panose="00000500000000000000" pitchFamily="2" charset="0"/>
                <a:cs typeface="#9Slide03 Arima Madurai" panose="00000500000000000000" pitchFamily="2" charset="0"/>
              </a:rPr>
              <a:t>Giáo viên thông báo chia thành </a:t>
            </a:r>
            <a:r>
              <a:rPr lang="en-US" sz="1700" dirty="0">
                <a:latin typeface="#9Slide03 Arima Madurai" panose="00000500000000000000" pitchFamily="2" charset="0"/>
                <a:cs typeface="#9Slide03 Arima Madurai" panose="00000500000000000000" pitchFamily="2" charset="0"/>
              </a:rPr>
              <a:t>5</a:t>
            </a:r>
            <a:r>
              <a:rPr lang="vi-VN" sz="1700" dirty="0" smtClean="0">
                <a:latin typeface="#9Slide03 Arima Madurai" panose="00000500000000000000" pitchFamily="2" charset="0"/>
                <a:cs typeface="#9Slide03 Arima Madurai" panose="00000500000000000000" pitchFamily="2" charset="0"/>
              </a:rPr>
              <a:t> </a:t>
            </a:r>
            <a:r>
              <a:rPr lang="vi-VN" sz="1700" dirty="0">
                <a:latin typeface="#9Slide03 Arima Madurai" panose="00000500000000000000" pitchFamily="2" charset="0"/>
                <a:cs typeface="#9Slide03 Arima Madurai" panose="00000500000000000000" pitchFamily="2" charset="0"/>
              </a:rPr>
              <a:t>nhóm </a:t>
            </a:r>
            <a:r>
              <a:rPr lang="vi-VN" sz="1700" dirty="0" smtClean="0">
                <a:latin typeface="#9Slide03 Arima Madurai" panose="00000500000000000000" pitchFamily="2" charset="0"/>
                <a:cs typeface="#9Slide03 Arima Madurai" panose="00000500000000000000" pitchFamily="2" charset="0"/>
              </a:rPr>
              <a:t>mới</a:t>
            </a:r>
            <a:r>
              <a:rPr lang="en-US" sz="1700" dirty="0" smtClean="0">
                <a:latin typeface="#9Slide03 Arima Madurai" panose="00000500000000000000" pitchFamily="2" charset="0"/>
                <a:cs typeface="#9Slide03 Arima Madurai" panose="00000500000000000000" pitchFamily="2" charset="0"/>
              </a:rPr>
              <a:t>, </a:t>
            </a:r>
            <a:r>
              <a:rPr lang="en-US" sz="1700" dirty="0" err="1" smtClean="0">
                <a:latin typeface="#9Slide03 Arima Madurai" panose="00000500000000000000" pitchFamily="2" charset="0"/>
                <a:cs typeface="#9Slide03 Arima Madurai" panose="00000500000000000000" pitchFamily="2" charset="0"/>
              </a:rPr>
              <a:t>phân</a:t>
            </a:r>
            <a:r>
              <a:rPr lang="en-US" sz="1700" dirty="0" smtClean="0">
                <a:latin typeface="#9Slide03 Arima Madurai" panose="00000500000000000000" pitchFamily="2" charset="0"/>
                <a:cs typeface="#9Slide03 Arima Madurai" panose="00000500000000000000" pitchFamily="2" charset="0"/>
              </a:rPr>
              <a:t> chia </a:t>
            </a:r>
            <a:r>
              <a:rPr lang="en-US" sz="1700" dirty="0" err="1" smtClean="0">
                <a:latin typeface="#9Slide03 Arima Madurai" panose="00000500000000000000" pitchFamily="2" charset="0"/>
                <a:cs typeface="#9Slide03 Arima Madurai" panose="00000500000000000000" pitchFamily="2" charset="0"/>
              </a:rPr>
              <a:t>giống</a:t>
            </a:r>
            <a:r>
              <a:rPr lang="en-US" sz="1700" dirty="0" smtClean="0">
                <a:latin typeface="#9Slide03 Arima Madurai" panose="00000500000000000000" pitchFamily="2" charset="0"/>
                <a:cs typeface="#9Slide03 Arima Madurai" panose="00000500000000000000" pitchFamily="2" charset="0"/>
              </a:rPr>
              <a:t> </a:t>
            </a:r>
            <a:r>
              <a:rPr lang="en-US" sz="1700" dirty="0" err="1" smtClean="0">
                <a:latin typeface="#9Slide03 Arima Madurai" panose="00000500000000000000" pitchFamily="2" charset="0"/>
                <a:cs typeface="#9Slide03 Arima Madurai" panose="00000500000000000000" pitchFamily="2" charset="0"/>
              </a:rPr>
              <a:t>mô</a:t>
            </a:r>
            <a:r>
              <a:rPr lang="en-US" sz="1700" dirty="0" smtClean="0">
                <a:latin typeface="#9Slide03 Arima Madurai" panose="00000500000000000000" pitchFamily="2" charset="0"/>
                <a:cs typeface="#9Slide03 Arima Madurai" panose="00000500000000000000" pitchFamily="2" charset="0"/>
              </a:rPr>
              <a:t> </a:t>
            </a:r>
            <a:r>
              <a:rPr lang="en-US" sz="1700" dirty="0" err="1" smtClean="0">
                <a:latin typeface="#9Slide03 Arima Madurai" panose="00000500000000000000" pitchFamily="2" charset="0"/>
                <a:cs typeface="#9Slide03 Arima Madurai" panose="00000500000000000000" pitchFamily="2" charset="0"/>
              </a:rPr>
              <a:t>hình</a:t>
            </a:r>
            <a:r>
              <a:rPr lang="en-US" sz="1700" dirty="0" smtClean="0">
                <a:latin typeface="#9Slide03 Arima Madurai" panose="00000500000000000000" pitchFamily="2" charset="0"/>
                <a:cs typeface="#9Slide03 Arima Madurai" panose="00000500000000000000" pitchFamily="2" charset="0"/>
              </a:rPr>
              <a:t> ở </a:t>
            </a:r>
            <a:r>
              <a:rPr lang="en-US" sz="1700" dirty="0" err="1" smtClean="0">
                <a:latin typeface="#9Slide03 Arima Madurai" panose="00000500000000000000" pitchFamily="2" charset="0"/>
                <a:cs typeface="#9Slide03 Arima Madurai" panose="00000500000000000000" pitchFamily="2" charset="0"/>
              </a:rPr>
              <a:t>trên</a:t>
            </a:r>
            <a:r>
              <a:rPr lang="en-US" sz="1700" dirty="0">
                <a:latin typeface="#9Slide03 Arima Madurai" panose="00000500000000000000" pitchFamily="2" charset="0"/>
                <a:cs typeface="#9Slide03 Arima Madurai" panose="00000500000000000000" pitchFamily="2" charset="0"/>
              </a:rPr>
              <a:t>.</a:t>
            </a:r>
            <a:endParaRPr lang="en-US" sz="1700" dirty="0" smtClean="0">
              <a:latin typeface="#9Slide03 Arima Madurai" panose="00000500000000000000" pitchFamily="2" charset="0"/>
              <a:cs typeface="#9Slide03 Arima Madurai" panose="00000500000000000000" pitchFamily="2" charset="0"/>
            </a:endParaRPr>
          </a:p>
          <a:p>
            <a:pPr marL="115888" indent="290513">
              <a:lnSpc>
                <a:spcPct val="200000"/>
              </a:lnSpc>
              <a:buFont typeface="Arial" panose="020B0604020202020204" pitchFamily="34" charset="0"/>
              <a:buChar char="•"/>
            </a:pPr>
            <a:r>
              <a:rPr lang="vi-VN" sz="1700" dirty="0" smtClean="0">
                <a:solidFill>
                  <a:srgbClr val="002060"/>
                </a:solidFill>
                <a:latin typeface="#9Slide03 Arima Madurai" panose="00000500000000000000" pitchFamily="2" charset="0"/>
                <a:cs typeface="#9Slide03 Arima Madurai" panose="00000500000000000000" pitchFamily="2" charset="0"/>
              </a:rPr>
              <a:t>Các </a:t>
            </a:r>
            <a:r>
              <a:rPr lang="vi-VN" sz="1700" dirty="0">
                <a:solidFill>
                  <a:srgbClr val="002060"/>
                </a:solidFill>
                <a:latin typeface="#9Slide03 Arima Madurai" panose="00000500000000000000" pitchFamily="2" charset="0"/>
                <a:cs typeface="#9Slide03 Arima Madurai" panose="00000500000000000000" pitchFamily="2" charset="0"/>
              </a:rPr>
              <a:t>chuyên gia sẽ trình bày ý kiến của của nhóm mình ở vòng 1</a:t>
            </a:r>
            <a:r>
              <a:rPr lang="vi-VN" sz="1700" dirty="0" smtClean="0">
                <a:solidFill>
                  <a:srgbClr val="002060"/>
                </a:solidFill>
                <a:latin typeface="#9Slide03 Arima Madurai" panose="00000500000000000000" pitchFamily="2" charset="0"/>
                <a:cs typeface="#9Slide03 Arima Madurai" panose="00000500000000000000" pitchFamily="2" charset="0"/>
              </a:rPr>
              <a:t>.</a:t>
            </a:r>
          </a:p>
          <a:p>
            <a:pPr marL="115888" indent="290513">
              <a:lnSpc>
                <a:spcPct val="200000"/>
              </a:lnSpc>
              <a:buFont typeface="Arial" panose="020B0604020202020204" pitchFamily="34" charset="0"/>
              <a:buChar char="•"/>
            </a:pPr>
            <a:r>
              <a:rPr lang="vi-VN" sz="1700" dirty="0" smtClean="0">
                <a:latin typeface="#9Slide03 Arima Madurai" panose="00000500000000000000" pitchFamily="2" charset="0"/>
                <a:cs typeface="#9Slide03 Arima Madurai" panose="00000500000000000000" pitchFamily="2" charset="0"/>
              </a:rPr>
              <a:t>Mờ</a:t>
            </a:r>
            <a:r>
              <a:rPr lang="en-US" sz="1700" dirty="0" err="1" smtClean="0">
                <a:latin typeface="#9Slide03 Arima Madurai" panose="00000500000000000000" pitchFamily="2" charset="0"/>
                <a:cs typeface="#9Slide03 Arima Madurai" panose="00000500000000000000" pitchFamily="2" charset="0"/>
              </a:rPr>
              <a:t>i</a:t>
            </a:r>
            <a:r>
              <a:rPr lang="vi-VN" sz="1700" dirty="0" smtClean="0">
                <a:latin typeface="#9Slide03 Arima Madurai" panose="00000500000000000000" pitchFamily="2" charset="0"/>
                <a:cs typeface="#9Slide03 Arima Madurai" panose="00000500000000000000" pitchFamily="2" charset="0"/>
              </a:rPr>
              <a:t> đại diện bất kỳ của các nhóm trình bày các nhiệm vụ đã giao</a:t>
            </a:r>
            <a:endParaRPr lang="vi-VN" sz="1700" dirty="0">
              <a:latin typeface="#9Slide03 Arima Madurai" panose="00000500000000000000" pitchFamily="2" charset="0"/>
              <a:cs typeface="#9Slide03 Arima Madurai" panose="00000500000000000000" pitchFamily="2" charset="0"/>
            </a:endParaRPr>
          </a:p>
          <a:p>
            <a:pPr marL="115888" indent="290513">
              <a:lnSpc>
                <a:spcPct val="200000"/>
              </a:lnSpc>
              <a:buFont typeface="Arial" panose="020B0604020202020204" pitchFamily="34" charset="0"/>
              <a:buChar char="•"/>
            </a:pPr>
            <a:r>
              <a:rPr lang="vi-VN" sz="1700" dirty="0" smtClean="0">
                <a:solidFill>
                  <a:srgbClr val="FF0000"/>
                </a:solidFill>
                <a:latin typeface="#9Slide03 Arima Madurai" panose="00000500000000000000" pitchFamily="2" charset="0"/>
                <a:cs typeface="#9Slide03 Arima Madurai" panose="00000500000000000000" pitchFamily="2" charset="0"/>
              </a:rPr>
              <a:t>Giáo viên hệ thống tổng hợp lại kiến thức</a:t>
            </a:r>
            <a:endParaRPr lang="vi-VN" sz="1700" dirty="0">
              <a:solidFill>
                <a:srgbClr val="FF0000"/>
              </a:solidFill>
              <a:latin typeface="#9Slide03 Arima Madurai" panose="00000500000000000000" pitchFamily="2" charset="0"/>
              <a:cs typeface="#9Slide03 Arima Madurai" panose="00000500000000000000" pitchFamily="2" charset="0"/>
            </a:endParaRPr>
          </a:p>
        </p:txBody>
      </p:sp>
      <p:sp>
        <p:nvSpPr>
          <p:cNvPr id="589" name="Google Shape;589;p32"/>
          <p:cNvSpPr txBox="1">
            <a:spLocks noGrp="1"/>
          </p:cNvSpPr>
          <p:nvPr>
            <p:ph type="title"/>
          </p:nvPr>
        </p:nvSpPr>
        <p:spPr>
          <a:xfrm>
            <a:off x="763909" y="0"/>
            <a:ext cx="4794344" cy="11478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Vòng 2: Nhóm mảnh ghép</a:t>
            </a:r>
            <a:endParaRPr sz="3600" dirty="0">
              <a:solidFill>
                <a:srgbClr val="002060"/>
              </a:solidFill>
              <a:latin typeface="#9Slide05 Cimochi" panose="02000504060000020004" pitchFamily="2" charset="-34"/>
              <a:cs typeface="#9Slide05 Cimochi" panose="02000504060000020004" pitchFamily="2" charset="-34"/>
            </a:endParaRPr>
          </a:p>
        </p:txBody>
      </p:sp>
    </p:spTree>
    <p:extLst>
      <p:ext uri="{BB962C8B-B14F-4D97-AF65-F5344CB8AC3E}">
        <p14:creationId xmlns:p14="http://schemas.microsoft.com/office/powerpoint/2010/main" val="32543357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4396</Words>
  <Application>Microsoft Office PowerPoint</Application>
  <PresentationFormat>On-screen Show (16:9)</PresentationFormat>
  <Paragraphs>1621</Paragraphs>
  <Slides>28</Slides>
  <Notes>23</Notes>
  <HiddenSlides>0</HiddenSlides>
  <MMClips>33</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28</vt:i4>
      </vt:variant>
    </vt:vector>
  </HeadingPairs>
  <TitlesOfParts>
    <vt:vector size="45" baseType="lpstr">
      <vt:lpstr>Arial</vt:lpstr>
      <vt:lpstr>Montserrat</vt:lpstr>
      <vt:lpstr>UTM Alberta Heavy</vt:lpstr>
      <vt:lpstr>UTM Sharnay</vt:lpstr>
      <vt:lpstr>Indie Flower</vt:lpstr>
      <vt:lpstr>Fira Sans Extra Condensed Medium</vt:lpstr>
      <vt:lpstr>#9Slide03 Arima Madurai ExtraBo</vt:lpstr>
      <vt:lpstr>#9Slide03 Arima Madurai Black</vt:lpstr>
      <vt:lpstr>Open Sans</vt:lpstr>
      <vt:lpstr>Times New Roman</vt:lpstr>
      <vt:lpstr>#9Slide07 SVNMomento</vt:lpstr>
      <vt:lpstr>Lato</vt:lpstr>
      <vt:lpstr>#9Slide03 Arima Madurai</vt:lpstr>
      <vt:lpstr>#9Slide07 SVNNexa Rust Slab Bla</vt:lpstr>
      <vt:lpstr>UTM Futura Extra</vt:lpstr>
      <vt:lpstr>#9Slide05 Cimochi</vt:lpstr>
      <vt:lpstr>Science Education Center by Slidesgo</vt:lpstr>
      <vt:lpstr>Luyện tập chương 1 Các loại hợp chất vô cơ</vt:lpstr>
      <vt:lpstr>Nội dung bài học</vt:lpstr>
      <vt:lpstr>Tổng kết</vt:lpstr>
      <vt:lpstr>01</vt:lpstr>
      <vt:lpstr>Vòng 1: Nhóm chuyên gia</vt:lpstr>
      <vt:lpstr>Nhóm 1</vt:lpstr>
      <vt:lpstr>Nhóm 4</vt:lpstr>
      <vt:lpstr>Vòng 1: Nhóm chuyên gia</vt:lpstr>
      <vt:lpstr>Vòng 2: Nhóm mảnh ghép</vt:lpstr>
      <vt:lpstr>Tổng kết</vt:lpstr>
      <vt:lpstr>02</vt:lpstr>
      <vt:lpstr>Hướng dẫn trò chơi: mảnh ghép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chương 1</dc:title>
  <cp:lastModifiedBy>Windows User</cp:lastModifiedBy>
  <cp:revision>77</cp:revision>
  <dcterms:modified xsi:type="dcterms:W3CDTF">2023-10-26T15:04:09Z</dcterms:modified>
</cp:coreProperties>
</file>