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07" r:id="rId6"/>
    <p:sldMasterId id="2147483719" r:id="rId7"/>
    <p:sldMasterId id="2147483732" r:id="rId8"/>
    <p:sldMasterId id="2147483744" r:id="rId9"/>
    <p:sldMasterId id="2147483756" r:id="rId10"/>
  </p:sldMasterIdLst>
  <p:notesMasterIdLst>
    <p:notesMasterId r:id="rId69"/>
  </p:notesMasterIdLst>
  <p:sldIdLst>
    <p:sldId id="256" r:id="rId11"/>
    <p:sldId id="280" r:id="rId12"/>
    <p:sldId id="261" r:id="rId13"/>
    <p:sldId id="320" r:id="rId14"/>
    <p:sldId id="287" r:id="rId15"/>
    <p:sldId id="258" r:id="rId16"/>
    <p:sldId id="259" r:id="rId17"/>
    <p:sldId id="276" r:id="rId18"/>
    <p:sldId id="323" r:id="rId19"/>
    <p:sldId id="324" r:id="rId20"/>
    <p:sldId id="325" r:id="rId21"/>
    <p:sldId id="327" r:id="rId22"/>
    <p:sldId id="355" r:id="rId23"/>
    <p:sldId id="356" r:id="rId24"/>
    <p:sldId id="359" r:id="rId25"/>
    <p:sldId id="322" r:id="rId26"/>
    <p:sldId id="288" r:id="rId27"/>
    <p:sldId id="360" r:id="rId28"/>
    <p:sldId id="262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329" r:id="rId37"/>
    <p:sldId id="330" r:id="rId38"/>
    <p:sldId id="331" r:id="rId39"/>
    <p:sldId id="332" r:id="rId40"/>
    <p:sldId id="333" r:id="rId41"/>
    <p:sldId id="321" r:id="rId42"/>
    <p:sldId id="314" r:id="rId43"/>
    <p:sldId id="289" r:id="rId44"/>
    <p:sldId id="275" r:id="rId45"/>
    <p:sldId id="361" r:id="rId46"/>
    <p:sldId id="277" r:id="rId47"/>
    <p:sldId id="362" r:id="rId48"/>
    <p:sldId id="334" r:id="rId49"/>
    <p:sldId id="335" r:id="rId50"/>
    <p:sldId id="336" r:id="rId51"/>
    <p:sldId id="313" r:id="rId52"/>
    <p:sldId id="290" r:id="rId53"/>
    <p:sldId id="363" r:id="rId54"/>
    <p:sldId id="364" r:id="rId55"/>
    <p:sldId id="291" r:id="rId56"/>
    <p:sldId id="365" r:id="rId57"/>
    <p:sldId id="366" r:id="rId58"/>
    <p:sldId id="293" r:id="rId59"/>
    <p:sldId id="295" r:id="rId60"/>
    <p:sldId id="296" r:id="rId61"/>
    <p:sldId id="297" r:id="rId62"/>
    <p:sldId id="367" r:id="rId63"/>
    <p:sldId id="292" r:id="rId64"/>
    <p:sldId id="368" r:id="rId65"/>
    <p:sldId id="369" r:id="rId66"/>
    <p:sldId id="285" r:id="rId67"/>
    <p:sldId id="286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8CA6A-BAF4-48D8-AA0A-55D7F70D0973}" type="doc">
      <dgm:prSet loTypeId="urn:microsoft.com/office/officeart/2005/8/layout/h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C102CD1-5677-4003-8CBC-2F2BB855A155}">
      <dgm:prSet phldrT="[Text]" custT="1"/>
      <dgm:spPr/>
      <dgm:t>
        <a:bodyPr/>
        <a:lstStyle/>
        <a:p>
          <a:r>
            <a:rPr lang="en-US" sz="3200" dirty="0">
              <a:solidFill>
                <a:srgbClr val="002060"/>
              </a:solidFill>
            </a:rPr>
            <a:t>II. NHỮNG PHÂN BÓN HÓA HỌC THƯỜNG DÙNG</a:t>
          </a:r>
        </a:p>
      </dgm:t>
    </dgm:pt>
    <dgm:pt modelId="{A7821211-FBCE-498A-A3F0-FD57FDC424FB}" type="parTrans" cxnId="{56EFE335-3F80-43CC-B4FB-C60A17C55EC3}">
      <dgm:prSet/>
      <dgm:spPr/>
      <dgm:t>
        <a:bodyPr/>
        <a:lstStyle/>
        <a:p>
          <a:endParaRPr lang="en-US"/>
        </a:p>
      </dgm:t>
    </dgm:pt>
    <dgm:pt modelId="{F011D559-3224-43E6-B275-DDA629C56889}" type="sibTrans" cxnId="{56EFE335-3F80-43CC-B4FB-C60A17C55EC3}">
      <dgm:prSet/>
      <dgm:spPr/>
      <dgm:t>
        <a:bodyPr/>
        <a:lstStyle/>
        <a:p>
          <a:endParaRPr lang="en-US"/>
        </a:p>
      </dgm:t>
    </dgm:pt>
    <dgm:pt modelId="{86AE219F-E25F-4EB0-9B80-61A79F6DDFBF}">
      <dgm:prSet phldrT="[Text]" custT="1"/>
      <dgm:spPr/>
      <dgm:t>
        <a:bodyPr/>
        <a:lstStyle/>
        <a:p>
          <a:r>
            <a:rPr lang="en-US" sz="3200" dirty="0"/>
            <a:t>PHÂN BÓN ĐƠN</a:t>
          </a:r>
        </a:p>
      </dgm:t>
    </dgm:pt>
    <dgm:pt modelId="{DA53A0A4-8F5E-43C1-9828-64E262B243AE}" type="parTrans" cxnId="{22E3A3EA-0BF0-4F5D-A114-B389342C84DE}">
      <dgm:prSet/>
      <dgm:spPr/>
      <dgm:t>
        <a:bodyPr/>
        <a:lstStyle/>
        <a:p>
          <a:endParaRPr lang="en-US"/>
        </a:p>
      </dgm:t>
    </dgm:pt>
    <dgm:pt modelId="{80F450A5-5F1C-40B6-BD99-4D6796F59004}" type="sibTrans" cxnId="{22E3A3EA-0BF0-4F5D-A114-B389342C84DE}">
      <dgm:prSet/>
      <dgm:spPr/>
      <dgm:t>
        <a:bodyPr/>
        <a:lstStyle/>
        <a:p>
          <a:endParaRPr lang="en-US"/>
        </a:p>
      </dgm:t>
    </dgm:pt>
    <dgm:pt modelId="{A1336A5F-0BA2-4D25-BC8B-926854352F32}">
      <dgm:prSet phldrT="[Text]" custT="1"/>
      <dgm:spPr/>
      <dgm:t>
        <a:bodyPr/>
        <a:lstStyle/>
        <a:p>
          <a:r>
            <a:rPr lang="en-US" sz="3600" dirty="0"/>
            <a:t>PHÂN BÓN KÉP</a:t>
          </a:r>
        </a:p>
      </dgm:t>
    </dgm:pt>
    <dgm:pt modelId="{DCCF4C3B-1EAE-493A-B3FD-3C6CC9D3FE15}" type="parTrans" cxnId="{EDA4712F-1189-4564-A1BC-33D88AC2BA30}">
      <dgm:prSet/>
      <dgm:spPr/>
      <dgm:t>
        <a:bodyPr/>
        <a:lstStyle/>
        <a:p>
          <a:endParaRPr lang="en-US"/>
        </a:p>
      </dgm:t>
    </dgm:pt>
    <dgm:pt modelId="{B02165EA-C71A-4676-AB17-15B1B9A8B9BA}" type="sibTrans" cxnId="{EDA4712F-1189-4564-A1BC-33D88AC2BA30}">
      <dgm:prSet/>
      <dgm:spPr/>
      <dgm:t>
        <a:bodyPr/>
        <a:lstStyle/>
        <a:p>
          <a:endParaRPr lang="en-US"/>
        </a:p>
      </dgm:t>
    </dgm:pt>
    <dgm:pt modelId="{21EAC153-61E5-4658-B1A5-68D8FEF6BDDF}">
      <dgm:prSet phldrT="[Text]" custT="1"/>
      <dgm:spPr/>
      <dgm:t>
        <a:bodyPr/>
        <a:lstStyle/>
        <a:p>
          <a:r>
            <a:rPr lang="en-US" sz="3200" dirty="0"/>
            <a:t>PHÂN BÓN VI LƯỢNG</a:t>
          </a:r>
        </a:p>
      </dgm:t>
    </dgm:pt>
    <dgm:pt modelId="{68942910-D3A2-4DE6-8132-5C9DC24BE2F2}" type="parTrans" cxnId="{36B85DB6-C785-41BF-8A1C-DE9E1ABC0D19}">
      <dgm:prSet/>
      <dgm:spPr/>
      <dgm:t>
        <a:bodyPr/>
        <a:lstStyle/>
        <a:p>
          <a:endParaRPr lang="en-US"/>
        </a:p>
      </dgm:t>
    </dgm:pt>
    <dgm:pt modelId="{DEF8FB08-6781-438D-A93C-7750FB1CF6FC}" type="sibTrans" cxnId="{36B85DB6-C785-41BF-8A1C-DE9E1ABC0D19}">
      <dgm:prSet/>
      <dgm:spPr/>
      <dgm:t>
        <a:bodyPr/>
        <a:lstStyle/>
        <a:p>
          <a:endParaRPr lang="en-US"/>
        </a:p>
      </dgm:t>
    </dgm:pt>
    <dgm:pt modelId="{5F7060E2-78F4-43AE-A1EF-E5239A2C3DEE}" type="pres">
      <dgm:prSet presAssocID="{6658CA6A-BAF4-48D8-AA0A-55D7F70D0973}" presName="composite" presStyleCnt="0">
        <dgm:presLayoutVars>
          <dgm:chMax val="1"/>
          <dgm:dir/>
          <dgm:resizeHandles val="exact"/>
        </dgm:presLayoutVars>
      </dgm:prSet>
      <dgm:spPr/>
    </dgm:pt>
    <dgm:pt modelId="{0D802805-892B-403C-BE90-74C15259401C}" type="pres">
      <dgm:prSet presAssocID="{AC102CD1-5677-4003-8CBC-2F2BB855A155}" presName="roof" presStyleLbl="dkBgShp" presStyleIdx="0" presStyleCnt="2" custLinFactNeighborX="2632"/>
      <dgm:spPr/>
    </dgm:pt>
    <dgm:pt modelId="{9FA74EE3-F94C-4E2C-AA4C-0271F486D669}" type="pres">
      <dgm:prSet presAssocID="{AC102CD1-5677-4003-8CBC-2F2BB855A155}" presName="pillars" presStyleCnt="0"/>
      <dgm:spPr/>
    </dgm:pt>
    <dgm:pt modelId="{66CB3127-45BB-488F-81FF-698476415303}" type="pres">
      <dgm:prSet presAssocID="{AC102CD1-5677-4003-8CBC-2F2BB855A155}" presName="pillar1" presStyleLbl="node1" presStyleIdx="0" presStyleCnt="3">
        <dgm:presLayoutVars>
          <dgm:bulletEnabled val="1"/>
        </dgm:presLayoutVars>
      </dgm:prSet>
      <dgm:spPr/>
    </dgm:pt>
    <dgm:pt modelId="{EFBBB3B8-5A28-470C-8929-49D0F896D32E}" type="pres">
      <dgm:prSet presAssocID="{A1336A5F-0BA2-4D25-BC8B-926854352F32}" presName="pillarX" presStyleLbl="node1" presStyleIdx="1" presStyleCnt="3">
        <dgm:presLayoutVars>
          <dgm:bulletEnabled val="1"/>
        </dgm:presLayoutVars>
      </dgm:prSet>
      <dgm:spPr/>
    </dgm:pt>
    <dgm:pt modelId="{63FD396C-852D-48B1-AD7C-26758A2B1AC2}" type="pres">
      <dgm:prSet presAssocID="{21EAC153-61E5-4658-B1A5-68D8FEF6BDDF}" presName="pillarX" presStyleLbl="node1" presStyleIdx="2" presStyleCnt="3">
        <dgm:presLayoutVars>
          <dgm:bulletEnabled val="1"/>
        </dgm:presLayoutVars>
      </dgm:prSet>
      <dgm:spPr/>
    </dgm:pt>
    <dgm:pt modelId="{76593008-A92B-4809-86FD-135C578B0F19}" type="pres">
      <dgm:prSet presAssocID="{AC102CD1-5677-4003-8CBC-2F2BB855A155}" presName="base" presStyleLbl="dkBgShp" presStyleIdx="1" presStyleCnt="2"/>
      <dgm:spPr/>
    </dgm:pt>
  </dgm:ptLst>
  <dgm:cxnLst>
    <dgm:cxn modelId="{6DECCD1B-8083-4928-A032-7119094E4D2B}" type="presOf" srcId="{AC102CD1-5677-4003-8CBC-2F2BB855A155}" destId="{0D802805-892B-403C-BE90-74C15259401C}" srcOrd="0" destOrd="0" presId="urn:microsoft.com/office/officeart/2005/8/layout/hList3"/>
    <dgm:cxn modelId="{EDA4712F-1189-4564-A1BC-33D88AC2BA30}" srcId="{AC102CD1-5677-4003-8CBC-2F2BB855A155}" destId="{A1336A5F-0BA2-4D25-BC8B-926854352F32}" srcOrd="1" destOrd="0" parTransId="{DCCF4C3B-1EAE-493A-B3FD-3C6CC9D3FE15}" sibTransId="{B02165EA-C71A-4676-AB17-15B1B9A8B9BA}"/>
    <dgm:cxn modelId="{56EFE335-3F80-43CC-B4FB-C60A17C55EC3}" srcId="{6658CA6A-BAF4-48D8-AA0A-55D7F70D0973}" destId="{AC102CD1-5677-4003-8CBC-2F2BB855A155}" srcOrd="0" destOrd="0" parTransId="{A7821211-FBCE-498A-A3F0-FD57FDC424FB}" sibTransId="{F011D559-3224-43E6-B275-DDA629C56889}"/>
    <dgm:cxn modelId="{6E7F8A75-7F30-4665-B6A9-9712FCF3A0E7}" type="presOf" srcId="{21EAC153-61E5-4658-B1A5-68D8FEF6BDDF}" destId="{63FD396C-852D-48B1-AD7C-26758A2B1AC2}" srcOrd="0" destOrd="0" presId="urn:microsoft.com/office/officeart/2005/8/layout/hList3"/>
    <dgm:cxn modelId="{4DA704A6-FC65-478F-8CD5-B78E1B655540}" type="presOf" srcId="{6658CA6A-BAF4-48D8-AA0A-55D7F70D0973}" destId="{5F7060E2-78F4-43AE-A1EF-E5239A2C3DEE}" srcOrd="0" destOrd="0" presId="urn:microsoft.com/office/officeart/2005/8/layout/hList3"/>
    <dgm:cxn modelId="{36B85DB6-C785-41BF-8A1C-DE9E1ABC0D19}" srcId="{AC102CD1-5677-4003-8CBC-2F2BB855A155}" destId="{21EAC153-61E5-4658-B1A5-68D8FEF6BDDF}" srcOrd="2" destOrd="0" parTransId="{68942910-D3A2-4DE6-8132-5C9DC24BE2F2}" sibTransId="{DEF8FB08-6781-438D-A93C-7750FB1CF6FC}"/>
    <dgm:cxn modelId="{216D26DA-2250-4863-A7D3-CA460824D9D7}" type="presOf" srcId="{A1336A5F-0BA2-4D25-BC8B-926854352F32}" destId="{EFBBB3B8-5A28-470C-8929-49D0F896D32E}" srcOrd="0" destOrd="0" presId="urn:microsoft.com/office/officeart/2005/8/layout/hList3"/>
    <dgm:cxn modelId="{22E3A3EA-0BF0-4F5D-A114-B389342C84DE}" srcId="{AC102CD1-5677-4003-8CBC-2F2BB855A155}" destId="{86AE219F-E25F-4EB0-9B80-61A79F6DDFBF}" srcOrd="0" destOrd="0" parTransId="{DA53A0A4-8F5E-43C1-9828-64E262B243AE}" sibTransId="{80F450A5-5F1C-40B6-BD99-4D6796F59004}"/>
    <dgm:cxn modelId="{128F98FE-1BDB-4F12-823E-F8FB47E08F45}" type="presOf" srcId="{86AE219F-E25F-4EB0-9B80-61A79F6DDFBF}" destId="{66CB3127-45BB-488F-81FF-698476415303}" srcOrd="0" destOrd="0" presId="urn:microsoft.com/office/officeart/2005/8/layout/hList3"/>
    <dgm:cxn modelId="{DE755C2D-0405-4835-9E73-52C69F731A37}" type="presParOf" srcId="{5F7060E2-78F4-43AE-A1EF-E5239A2C3DEE}" destId="{0D802805-892B-403C-BE90-74C15259401C}" srcOrd="0" destOrd="0" presId="urn:microsoft.com/office/officeart/2005/8/layout/hList3"/>
    <dgm:cxn modelId="{13D0E131-F446-4BA6-9997-AE2A58D5A8D7}" type="presParOf" srcId="{5F7060E2-78F4-43AE-A1EF-E5239A2C3DEE}" destId="{9FA74EE3-F94C-4E2C-AA4C-0271F486D669}" srcOrd="1" destOrd="0" presId="urn:microsoft.com/office/officeart/2005/8/layout/hList3"/>
    <dgm:cxn modelId="{899832E6-3A9D-4575-81EB-D501FEF5919E}" type="presParOf" srcId="{9FA74EE3-F94C-4E2C-AA4C-0271F486D669}" destId="{66CB3127-45BB-488F-81FF-698476415303}" srcOrd="0" destOrd="0" presId="urn:microsoft.com/office/officeart/2005/8/layout/hList3"/>
    <dgm:cxn modelId="{D4C9CF2B-7681-460F-9DEC-EF4B353EB7D4}" type="presParOf" srcId="{9FA74EE3-F94C-4E2C-AA4C-0271F486D669}" destId="{EFBBB3B8-5A28-470C-8929-49D0F896D32E}" srcOrd="1" destOrd="0" presId="urn:microsoft.com/office/officeart/2005/8/layout/hList3"/>
    <dgm:cxn modelId="{CA60F7C1-D52B-4A53-A55B-CCF149C10BE4}" type="presParOf" srcId="{9FA74EE3-F94C-4E2C-AA4C-0271F486D669}" destId="{63FD396C-852D-48B1-AD7C-26758A2B1AC2}" srcOrd="2" destOrd="0" presId="urn:microsoft.com/office/officeart/2005/8/layout/hList3"/>
    <dgm:cxn modelId="{5B488A84-4F95-4F81-813F-455CB1B0BEE1}" type="presParOf" srcId="{5F7060E2-78F4-43AE-A1EF-E5239A2C3DEE}" destId="{76593008-A92B-4809-86FD-135C578B0F1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02805-892B-403C-BE90-74C15259401C}">
      <dsp:nvSpPr>
        <dsp:cNvPr id="0" name=""/>
        <dsp:cNvSpPr/>
      </dsp:nvSpPr>
      <dsp:spPr>
        <a:xfrm>
          <a:off x="0" y="0"/>
          <a:ext cx="8686800" cy="1517808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060"/>
              </a:solidFill>
            </a:rPr>
            <a:t>II. NHỮNG PHÂN BÓN HÓA HỌC THƯỜNG DÙNG</a:t>
          </a:r>
        </a:p>
      </dsp:txBody>
      <dsp:txXfrm>
        <a:off x="0" y="0"/>
        <a:ext cx="8686800" cy="1517808"/>
      </dsp:txXfrm>
    </dsp:sp>
    <dsp:sp modelId="{66CB3127-45BB-488F-81FF-698476415303}">
      <dsp:nvSpPr>
        <dsp:cNvPr id="0" name=""/>
        <dsp:cNvSpPr/>
      </dsp:nvSpPr>
      <dsp:spPr>
        <a:xfrm>
          <a:off x="4241" y="1517808"/>
          <a:ext cx="2892772" cy="31873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PHÂN BÓN ĐƠN</a:t>
          </a:r>
        </a:p>
      </dsp:txBody>
      <dsp:txXfrm>
        <a:off x="4241" y="1517808"/>
        <a:ext cx="2892772" cy="3187398"/>
      </dsp:txXfrm>
    </dsp:sp>
    <dsp:sp modelId="{EFBBB3B8-5A28-470C-8929-49D0F896D32E}">
      <dsp:nvSpPr>
        <dsp:cNvPr id="0" name=""/>
        <dsp:cNvSpPr/>
      </dsp:nvSpPr>
      <dsp:spPr>
        <a:xfrm>
          <a:off x="2897013" y="1517808"/>
          <a:ext cx="2892772" cy="3187398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PHÂN BÓN KÉP</a:t>
          </a:r>
        </a:p>
      </dsp:txBody>
      <dsp:txXfrm>
        <a:off x="2897013" y="1517808"/>
        <a:ext cx="2892772" cy="3187398"/>
      </dsp:txXfrm>
    </dsp:sp>
    <dsp:sp modelId="{63FD396C-852D-48B1-AD7C-26758A2B1AC2}">
      <dsp:nvSpPr>
        <dsp:cNvPr id="0" name=""/>
        <dsp:cNvSpPr/>
      </dsp:nvSpPr>
      <dsp:spPr>
        <a:xfrm>
          <a:off x="5789786" y="1517808"/>
          <a:ext cx="2892772" cy="3187398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PHÂN BÓN VI LƯỢNG</a:t>
          </a:r>
        </a:p>
      </dsp:txBody>
      <dsp:txXfrm>
        <a:off x="5789786" y="1517808"/>
        <a:ext cx="2892772" cy="3187398"/>
      </dsp:txXfrm>
    </dsp:sp>
    <dsp:sp modelId="{76593008-A92B-4809-86FD-135C578B0F19}">
      <dsp:nvSpPr>
        <dsp:cNvPr id="0" name=""/>
        <dsp:cNvSpPr/>
      </dsp:nvSpPr>
      <dsp:spPr>
        <a:xfrm>
          <a:off x="0" y="4705207"/>
          <a:ext cx="8686800" cy="354155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C1DAA-3045-43A9-9DC0-3CBB23963F7B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5045A-CBC2-47C6-8688-9F5E8DFBA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D1A26-3C67-4860-8252-70ED601B53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91257-AA58-4658-B7C0-60AA27693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600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0E4D9-37DD-4015-9D22-09D49B2204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578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CBF6A-3D5B-4EF8-9D60-64263C7207C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7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67E1-D9FB-42B3-8B5F-AAFF53FC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D0B4F-383A-426B-8419-AD1312541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87A5-DF05-4372-A831-5200B191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44413-AAEB-431D-AB57-5A8C35B7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D2A2A-25E3-4873-B6B4-25587B8D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5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9B62-D5FC-4E66-B8F3-B7BA3F9C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2534A-F687-4994-9BDC-0F2D0A1E2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3E724-B51F-4A46-A413-6168CAFF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74FA2-C5B7-47EF-B745-21BB1BF4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440B3-3628-4465-968A-5D5031F8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46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502933"/>
      </p:ext>
    </p:extLst>
  </p:cSld>
  <p:clrMapOvr>
    <a:masterClrMapping/>
  </p:clrMapOvr>
  <p:transition spd="med" advTm="5000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333481"/>
      </p:ext>
    </p:extLst>
  </p:cSld>
  <p:clrMapOvr>
    <a:masterClrMapping/>
  </p:clrMapOvr>
  <p:transition spd="med" advTm="5000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80876"/>
      </p:ext>
    </p:extLst>
  </p:cSld>
  <p:clrMapOvr>
    <a:masterClrMapping/>
  </p:clrMapOvr>
  <p:transition spd="med" advTm="5000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04439"/>
      </p:ext>
    </p:extLst>
  </p:cSld>
  <p:clrMapOvr>
    <a:masterClrMapping/>
  </p:clrMapOvr>
  <p:transition spd="med" advTm="5000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83601"/>
      </p:ext>
    </p:extLst>
  </p:cSld>
  <p:clrMapOvr>
    <a:masterClrMapping/>
  </p:clrMapOvr>
  <p:transition spd="med" advTm="5000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84428"/>
      </p:ext>
    </p:extLst>
  </p:cSld>
  <p:clrMapOvr>
    <a:masterClrMapping/>
  </p:clrMapOvr>
  <p:transition spd="med" advTm="5000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8470"/>
      </p:ext>
    </p:extLst>
  </p:cSld>
  <p:clrMapOvr>
    <a:masterClrMapping/>
  </p:clrMapOvr>
  <p:transition spd="med" advTm="5000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17991"/>
      </p:ext>
    </p:extLst>
  </p:cSld>
  <p:clrMapOvr>
    <a:masterClrMapping/>
  </p:clrMapOvr>
  <p:transition spd="med" advTm="5000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793"/>
      </p:ext>
    </p:extLst>
  </p:cSld>
  <p:clrMapOvr>
    <a:masterClrMapping/>
  </p:clrMapOvr>
  <p:transition spd="med" advTm="5000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75008"/>
      </p:ext>
    </p:extLst>
  </p:cSld>
  <p:clrMapOvr>
    <a:masterClrMapping/>
  </p:clrMapOvr>
  <p:transition spd="med" advTm="5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A1E66-F86C-435A-BE4B-532865216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E2BEF-D8CE-4207-B16B-6E812E1AD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2EA0-0D90-47D7-B872-25DD3E87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FD183-B651-45D9-99ED-A18A945C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172C2-66A0-453C-8DB0-792DA84E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17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037111"/>
      </p:ext>
    </p:extLst>
  </p:cSld>
  <p:clrMapOvr>
    <a:masterClrMapping/>
  </p:clrMapOvr>
  <p:transition spd="med" advTm="5000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DCA78-B325-4580-855B-2502774C4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01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0412-578B-438D-881D-265C59CA3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FBCBE-B97B-4AFB-883E-E0744787F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4B35-DE0C-406F-B51C-B7138873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51DDD-9A69-4129-B115-BF0C64A1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5B633-9BA2-4431-B52C-26ADA3C8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4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D819-5113-434E-909C-3065A2FA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DD6C1-439D-4597-956C-52DF423A5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85440-10AD-4C43-828F-B68F9C3F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27E5A-FB22-4969-9D69-F7B5F78C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231FA-7E67-45A1-905D-B864084D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9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0556-A195-4064-A7C0-0720D095C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90ED3-8A4D-4E9D-BC48-702A09073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18AB8-522B-45E7-B3C8-161C8B97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526B3-0375-499B-9B4B-F38A81B9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AF56B-9BB7-4757-9CD9-DB3D4EF0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499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4BEB-2E2F-4122-81DD-22DF01A0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362E4-EFFA-40EB-BAAE-8B1387747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F758A-3F66-4A4A-ADFE-DFBCC8C2C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CB57B-C77D-4F1F-8B70-080E0E6D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81452-DEAD-4A59-9C37-7A1092B6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63BB1-BC44-4899-9D55-B57FEBA5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E2344-B652-498A-8CF2-3EB90ACC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1B5DD-7C82-49E3-9715-39EAA5AA3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660F0-953B-46D4-9721-B508C7F45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E991C-C07E-4C69-BC14-462F170A4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18E90-37D0-4716-A1B7-9DFA39449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85AFD-917F-40E5-8CCD-7DF345A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1B44FA-0B52-4385-A534-5B5DDF456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AFF87-8C92-46F0-A86F-B6C5420C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4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4C0A-CBC0-4278-A3F7-FC72A64C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DC15F-8E91-40CB-941C-207638415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C0E7D-3A5D-453E-9DAC-4A148827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B54A6-D411-40EC-B99D-4DF5F979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61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F1E1D-9196-4E8F-AD02-D3D63D0E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1898CD-6832-4904-871D-B325E5AF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7F2B0-64C3-4FC4-B69C-240E5257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31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ABBEE-C72C-44C2-8F23-148CC443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273C6-FD7F-4BD5-B04B-5561C84E3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0ADA9-CC1B-43C5-B531-50DBEA57C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36B2A-4A8F-4B1B-AB16-58F1B2B6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FB524-CA42-4866-B800-FB003127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21599-D7FB-4799-B44A-259F60BB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9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8D1-0923-453C-B086-FBD254FB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76896-AC32-46D7-A565-353FD4BD0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DD18E-E801-4957-A70A-C2CEE26E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0D03A-DBB2-432D-9B6A-18BE665E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BC041-2E42-4A2D-A77D-DDB7790C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9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9FFF-065E-422C-B9B7-066A7F9C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033F1-7602-495A-86EF-AC8248D26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DD9DA-3406-4D17-8456-9358ADDEA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9E06B-97D9-4321-8D89-EC2564B8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F3CF6-D37C-41F8-A5F1-6E48714C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8D074-4C3B-40B4-B395-DDFF5331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63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EB29-C627-4E95-BC34-2925425A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EF200-A954-4084-891F-9E7257889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90D23-50A1-4C39-9C94-4AC4FCE4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90E6D-6C3B-496A-9639-43963F34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B731F-F4CC-41E8-88D1-26A5C1F8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4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6E7688-7D44-44B5-B050-D691CBC0E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596AA-A5AD-40A7-9AC4-905F8F54D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4A99F-3B86-424C-A991-EF2CFD2A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5A48C-825B-4D0D-9E9D-93C90AEF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429C8-7FC2-41B3-BCBB-08C0FB01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60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5B44E-20B5-43D7-A6F3-524A891F3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46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A2E4-5F54-4532-9557-AD63227D53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05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C3D6D-976B-4437-9DBB-82F7C96243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56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443-B41E-42CE-8B05-6D044A43FD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09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D3F2E-8A39-43F0-9B59-A810C2E179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81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217F-C7AF-4D88-B1E4-3675D4438A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34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1A6C-19F2-4D94-BD63-C1DAD68B8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0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9998-CA58-4D0C-90C7-D2398142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E8B3C-C097-49B5-9A49-6CD80F7E6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B5E92-1069-43F6-A249-1DF358A8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02C1B-21DD-46AD-846C-BC4E6AE4B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BD821-FC53-4DBC-B1E1-E5B0EEB3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35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B817-8D80-4105-954C-8BDDB7AFE1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53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7E8B9-B0B5-4AF5-9DE7-E51CAEE3BC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74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676A5-EEF3-491E-933B-13B6AB2F1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27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F12F-1187-4B9D-B3D7-B50D45BEE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51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6D67D-B2AD-43B9-ADD8-42F579260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17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26D6-A585-46B9-AB3F-0EA88C52A5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98680"/>
      </p:ext>
    </p:extLst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776389"/>
      </p:ext>
    </p:extLst>
  </p:cSld>
  <p:clrMapOvr>
    <a:masterClrMapping/>
  </p:clrMapOvr>
  <p:transition spd="med" advTm="5000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179236"/>
      </p:ext>
    </p:extLst>
  </p:cSld>
  <p:clrMapOvr>
    <a:masterClrMapping/>
  </p:clrMapOvr>
  <p:transition spd="med" advTm="5000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8212"/>
      </p:ext>
    </p:extLst>
  </p:cSld>
  <p:clrMapOvr>
    <a:masterClrMapping/>
  </p:clrMapOvr>
  <p:transition spd="med" advTm="5000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59333"/>
      </p:ext>
    </p:extLst>
  </p:cSld>
  <p:clrMapOvr>
    <a:masterClrMapping/>
  </p:clrMapOvr>
  <p:transition spd="med" advTm="5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2361B-283B-4B58-8A2D-8F08BFCB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B35C-D78C-47FB-B6E9-333403BF8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25AEC-92E1-4491-80B8-FE181A000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E842B-F53B-4BA7-BA71-936A43523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2F48F-7586-40E5-9337-81C34D67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BDF18-9559-4784-A9FC-61CFD8E3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4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82326"/>
      </p:ext>
    </p:extLst>
  </p:cSld>
  <p:clrMapOvr>
    <a:masterClrMapping/>
  </p:clrMapOvr>
  <p:transition spd="med" advTm="5000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71761"/>
      </p:ext>
    </p:extLst>
  </p:cSld>
  <p:clrMapOvr>
    <a:masterClrMapping/>
  </p:clrMapOvr>
  <p:transition spd="med" advTm="5000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223970"/>
      </p:ext>
    </p:extLst>
  </p:cSld>
  <p:clrMapOvr>
    <a:masterClrMapping/>
  </p:clrMapOvr>
  <p:transition spd="med" advTm="5000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068233"/>
      </p:ext>
    </p:extLst>
  </p:cSld>
  <p:clrMapOvr>
    <a:masterClrMapping/>
  </p:clrMapOvr>
  <p:transition spd="med" advTm="5000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03472"/>
      </p:ext>
    </p:extLst>
  </p:cSld>
  <p:clrMapOvr>
    <a:masterClrMapping/>
  </p:clrMapOvr>
  <p:transition spd="med" advTm="5000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97256"/>
      </p:ext>
    </p:extLst>
  </p:cSld>
  <p:clrMapOvr>
    <a:masterClrMapping/>
  </p:clrMapOvr>
  <p:transition spd="med" advTm="5000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835768"/>
      </p:ext>
    </p:extLst>
  </p:cSld>
  <p:clrMapOvr>
    <a:masterClrMapping/>
  </p:clrMapOvr>
  <p:transition spd="med" advTm="5000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14400" y="2655751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261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914400" y="2619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914400" y="41931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385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2267900" y="1866400"/>
            <a:ext cx="7656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SzPts val="3000"/>
              <a:buChar char="✘"/>
              <a:defRPr sz="4000"/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9pPr>
          </a:lstStyle>
          <a:p>
            <a:endParaRPr/>
          </a:p>
        </p:txBody>
      </p:sp>
      <p:sp>
        <p:nvSpPr>
          <p:cNvPr id="17" name="Google Shape;17;p4"/>
          <p:cNvSpPr txBox="1"/>
          <p:nvPr/>
        </p:nvSpPr>
        <p:spPr>
          <a:xfrm>
            <a:off x="4791200" y="11434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  <a:endParaRPr sz="128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5504200" y="734200"/>
            <a:ext cx="1183615" cy="1132213"/>
          </a:xfrm>
          <a:custGeom>
            <a:avLst/>
            <a:gdLst/>
            <a:ahLst/>
            <a:cxnLst/>
            <a:rect l="l" t="t" r="r" b="b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057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3F6B-8179-418A-9CE8-06DE15EB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D5122-133E-4308-AEDF-E267B5E3C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23514-51CA-4A13-B0EC-B91D48E06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E82EB-1102-4747-9EA2-0B91E002F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328C2-9DAA-463E-88F2-C0942E5AC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0AF51-F45A-4EDE-974C-98FFA810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5CEF6-29F6-4526-9158-05A5E5DD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C3FCB-8A32-4C68-A6A1-43D8C5DD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81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09600" y="2084533"/>
            <a:ext cx="10972800" cy="33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✘"/>
              <a:defRPr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8462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609600" y="2010567"/>
            <a:ext cx="5326000" cy="45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6256367" y="2010567"/>
            <a:ext cx="5326000" cy="45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✘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6854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609600" y="2010567"/>
            <a:ext cx="3509200" cy="45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✘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4298619" y="2010567"/>
            <a:ext cx="3509200" cy="45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✘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7987636" y="2010567"/>
            <a:ext cx="3509200" cy="45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✘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6972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5218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5911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000" b="1" baseline="0">
                <a:solidFill>
                  <a:srgbClr val="FF0000"/>
                </a:solidFill>
              </a:defRPr>
            </a:lvl1pPr>
          </a:lstStyle>
          <a:p>
            <a:r>
              <a:rPr lang="en-US" dirty="0" err="1"/>
              <a:t>Tiết</a:t>
            </a:r>
            <a:r>
              <a:rPr lang="en-US" dirty="0"/>
              <a:t> 17: </a:t>
            </a:r>
            <a:r>
              <a:rPr lang="en-US" dirty="0" err="1"/>
              <a:t>Bài</a:t>
            </a:r>
            <a:r>
              <a:rPr lang="en-US" dirty="0"/>
              <a:t> 11: PHÂN BÓN HÓA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B2D2A34-ED2F-4BF9-B257-40979053DC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11291"/>
      </p:ext>
    </p:extLst>
  </p:cSld>
  <p:clrMapOvr>
    <a:masterClrMapping/>
  </p:clrMapOvr>
  <p:transition>
    <p:wipe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15625"/>
      </p:ext>
    </p:extLst>
  </p:cSld>
  <p:clrMapOvr>
    <a:masterClrMapping/>
  </p:clrMapOvr>
  <p:transition>
    <p:wipe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759"/>
      </p:ext>
    </p:extLst>
  </p:cSld>
  <p:clrMapOvr>
    <a:masterClrMapping/>
  </p:clrMapOvr>
  <p:transition>
    <p:wipe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82544"/>
      </p:ext>
    </p:extLst>
  </p:cSld>
  <p:clrMapOvr>
    <a:masterClrMapping/>
  </p:clrMapOvr>
  <p:transition>
    <p:wipe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00270"/>
      </p:ext>
    </p:extLst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2EAB-67B9-4B37-A7C3-F6657EBC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710FA-59C5-45D8-9E66-A77E7751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E864F-0A1C-4C3E-BC97-9EEFED81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98763-DFB7-4E48-B88A-BB28C0A2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32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08123"/>
      </p:ext>
    </p:extLst>
  </p:cSld>
  <p:clrMapOvr>
    <a:masterClrMapping/>
  </p:clrMapOvr>
  <p:transition>
    <p:wipe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62779"/>
      </p:ext>
    </p:extLst>
  </p:cSld>
  <p:clrMapOvr>
    <a:masterClrMapping/>
  </p:clrMapOvr>
  <p:transition>
    <p:wipe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3232"/>
      </p:ext>
    </p:extLst>
  </p:cSld>
  <p:clrMapOvr>
    <a:masterClrMapping/>
  </p:clrMapOvr>
  <p:transition>
    <p:wipe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10258"/>
      </p:ext>
    </p:extLst>
  </p:cSld>
  <p:clrMapOvr>
    <a:masterClrMapping/>
  </p:clrMapOvr>
  <p:transition>
    <p:wipe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4159"/>
      </p:ext>
    </p:extLst>
  </p:cSld>
  <p:clrMapOvr>
    <a:masterClrMapping/>
  </p:clrMapOvr>
  <p:transition>
    <p:wipe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5282"/>
      </p:ext>
    </p:extLst>
  </p:cSld>
  <p:clrMapOvr>
    <a:masterClrMapping/>
  </p:clrMapOvr>
  <p:transition>
    <p:wipe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155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59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85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FE26F-E1F0-4B6D-80E3-D3E32D1D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2FBA7-D5C2-412E-AEDA-527D6716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0449B-0A76-4390-BBFE-A4F776E5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07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923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783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095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67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04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99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902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DCA78-B325-4580-855B-2502774C4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695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96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9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3EE-3C88-4061-979E-9E81546C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2983A-EE27-4C97-BC2E-CB24C432D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126FD-5974-4797-8F5A-AA453B25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413B7-31A2-437A-B571-3190ACE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7BF9A-0CA1-4948-83E4-BC60F0D0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5E03B-8A84-4223-9CA3-7EB3DF00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01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882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998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06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0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39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284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507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006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3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2800" y="2272733"/>
            <a:ext cx="8066400" cy="1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7333">
                <a:solidFill>
                  <a:schemeClr val="accent3"/>
                </a:solidFill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96800" y="4236467"/>
            <a:ext cx="6398400" cy="3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99033" y="5108201"/>
            <a:ext cx="208867" cy="208900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9590327" y="363223"/>
            <a:ext cx="311309" cy="311264"/>
            <a:chOff x="6886110" y="773687"/>
            <a:chExt cx="249074" cy="249037"/>
          </a:xfrm>
        </p:grpSpPr>
        <p:sp>
          <p:nvSpPr>
            <p:cNvPr id="14" name="Google Shape;14;p2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0697551" y="363218"/>
            <a:ext cx="758061" cy="926221"/>
            <a:chOff x="6180225" y="405175"/>
            <a:chExt cx="606514" cy="741056"/>
          </a:xfrm>
        </p:grpSpPr>
        <p:sp>
          <p:nvSpPr>
            <p:cNvPr id="23" name="Google Shape;23;p2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9778966" y="702823"/>
            <a:ext cx="1239004" cy="1261511"/>
            <a:chOff x="3411440" y="2423377"/>
            <a:chExt cx="991309" cy="1009316"/>
          </a:xfrm>
        </p:grpSpPr>
        <p:sp>
          <p:nvSpPr>
            <p:cNvPr id="27" name="Google Shape;27;p2"/>
            <p:cNvSpPr/>
            <p:nvPr/>
          </p:nvSpPr>
          <p:spPr>
            <a:xfrm>
              <a:off x="3411440" y="2423377"/>
              <a:ext cx="585623" cy="591601"/>
            </a:xfrm>
            <a:custGeom>
              <a:avLst/>
              <a:gdLst/>
              <a:ahLst/>
              <a:cxnLst/>
              <a:rect l="l" t="t" r="r" b="b"/>
              <a:pathLst>
                <a:path w="15969" h="16132" fill="none" extrusionOk="0">
                  <a:moveTo>
                    <a:pt x="15941" y="7930"/>
                  </a:moveTo>
                  <a:cubicBezTo>
                    <a:pt x="15941" y="12344"/>
                    <a:pt x="12399" y="15941"/>
                    <a:pt x="7985" y="16023"/>
                  </a:cubicBezTo>
                  <a:cubicBezTo>
                    <a:pt x="3598" y="16132"/>
                    <a:pt x="1" y="12589"/>
                    <a:pt x="1" y="8202"/>
                  </a:cubicBezTo>
                  <a:cubicBezTo>
                    <a:pt x="28" y="3788"/>
                    <a:pt x="3570" y="192"/>
                    <a:pt x="7985" y="110"/>
                  </a:cubicBezTo>
                  <a:cubicBezTo>
                    <a:pt x="12371" y="1"/>
                    <a:pt x="15968" y="3543"/>
                    <a:pt x="15941" y="793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04241" y="2524303"/>
              <a:ext cx="192897" cy="191907"/>
            </a:xfrm>
            <a:custGeom>
              <a:avLst/>
              <a:gdLst/>
              <a:ahLst/>
              <a:cxnLst/>
              <a:rect l="l" t="t" r="r" b="b"/>
              <a:pathLst>
                <a:path w="5260" h="5233" fill="none" extrusionOk="0">
                  <a:moveTo>
                    <a:pt x="1" y="55"/>
                  </a:moveTo>
                  <a:cubicBezTo>
                    <a:pt x="2889" y="1"/>
                    <a:pt x="5259" y="2317"/>
                    <a:pt x="5259" y="5232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59048" y="2992990"/>
              <a:ext cx="443701" cy="439703"/>
            </a:xfrm>
            <a:custGeom>
              <a:avLst/>
              <a:gdLst/>
              <a:ahLst/>
              <a:cxnLst/>
              <a:rect l="l" t="t" r="r" b="b"/>
              <a:pathLst>
                <a:path w="12099" h="11990" fill="none" extrusionOk="0">
                  <a:moveTo>
                    <a:pt x="11881" y="9428"/>
                  </a:moveTo>
                  <a:cubicBezTo>
                    <a:pt x="12099" y="9619"/>
                    <a:pt x="12099" y="9973"/>
                    <a:pt x="11881" y="10191"/>
                  </a:cubicBezTo>
                  <a:lnTo>
                    <a:pt x="10328" y="11771"/>
                  </a:lnTo>
                  <a:cubicBezTo>
                    <a:pt x="10137" y="11989"/>
                    <a:pt x="9783" y="11989"/>
                    <a:pt x="9565" y="11771"/>
                  </a:cubicBezTo>
                  <a:lnTo>
                    <a:pt x="219" y="2562"/>
                  </a:lnTo>
                  <a:cubicBezTo>
                    <a:pt x="1" y="2371"/>
                    <a:pt x="1" y="2017"/>
                    <a:pt x="219" y="1799"/>
                  </a:cubicBezTo>
                  <a:lnTo>
                    <a:pt x="1772" y="218"/>
                  </a:lnTo>
                  <a:cubicBezTo>
                    <a:pt x="1963" y="0"/>
                    <a:pt x="2317" y="0"/>
                    <a:pt x="2535" y="2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97107" y="2935009"/>
              <a:ext cx="93955" cy="91975"/>
            </a:xfrm>
            <a:custGeom>
              <a:avLst/>
              <a:gdLst/>
              <a:ahLst/>
              <a:cxnLst/>
              <a:rect l="l" t="t" r="r" b="b"/>
              <a:pathLst>
                <a:path w="2562" h="2508" fill="none" extrusionOk="0">
                  <a:moveTo>
                    <a:pt x="2562" y="25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9150277" y="428671"/>
            <a:ext cx="113721" cy="114959"/>
          </a:xfrm>
          <a:custGeom>
            <a:avLst/>
            <a:gdLst/>
            <a:ahLst/>
            <a:cxnLst/>
            <a:rect l="l" t="t" r="r" b="b"/>
            <a:pathLst>
              <a:path w="2481" h="2508" fill="none" extrusionOk="0">
                <a:moveTo>
                  <a:pt x="2480" y="1226"/>
                </a:moveTo>
                <a:cubicBezTo>
                  <a:pt x="2480" y="1908"/>
                  <a:pt x="1935" y="2480"/>
                  <a:pt x="1227" y="2480"/>
                </a:cubicBezTo>
                <a:cubicBezTo>
                  <a:pt x="546" y="2507"/>
                  <a:pt x="1" y="1935"/>
                  <a:pt x="1" y="1254"/>
                </a:cubicBezTo>
                <a:cubicBezTo>
                  <a:pt x="1" y="573"/>
                  <a:pt x="546" y="28"/>
                  <a:pt x="1227" y="0"/>
                </a:cubicBezTo>
                <a:cubicBezTo>
                  <a:pt x="1908" y="0"/>
                  <a:pt x="2480" y="545"/>
                  <a:pt x="2480" y="1226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2"/>
          <p:cNvGrpSpPr/>
          <p:nvPr/>
        </p:nvGrpSpPr>
        <p:grpSpPr>
          <a:xfrm>
            <a:off x="11508536" y="584217"/>
            <a:ext cx="311309" cy="311264"/>
            <a:chOff x="6886110" y="773687"/>
            <a:chExt cx="249074" cy="249037"/>
          </a:xfrm>
        </p:grpSpPr>
        <p:sp>
          <p:nvSpPr>
            <p:cNvPr id="33" name="Google Shape;33;p2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392379" y="498694"/>
            <a:ext cx="846108" cy="1033923"/>
            <a:chOff x="2859835" y="2776139"/>
            <a:chExt cx="634581" cy="775442"/>
          </a:xfrm>
        </p:grpSpPr>
        <p:sp>
          <p:nvSpPr>
            <p:cNvPr id="42" name="Google Shape;42;p2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1121801" y="328910"/>
            <a:ext cx="512975" cy="787484"/>
            <a:chOff x="1603769" y="107044"/>
            <a:chExt cx="384731" cy="590613"/>
          </a:xfrm>
        </p:grpSpPr>
        <p:sp>
          <p:nvSpPr>
            <p:cNvPr id="46" name="Google Shape;46;p2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11192965" y="1401880"/>
            <a:ext cx="638263" cy="1030435"/>
            <a:chOff x="4698532" y="1605962"/>
            <a:chExt cx="510665" cy="824436"/>
          </a:xfrm>
        </p:grpSpPr>
        <p:sp>
          <p:nvSpPr>
            <p:cNvPr id="54" name="Google Shape;54;p2"/>
            <p:cNvSpPr/>
            <p:nvPr/>
          </p:nvSpPr>
          <p:spPr>
            <a:xfrm>
              <a:off x="4698532" y="1661926"/>
              <a:ext cx="510665" cy="768472"/>
            </a:xfrm>
            <a:custGeom>
              <a:avLst/>
              <a:gdLst/>
              <a:ahLst/>
              <a:cxnLst/>
              <a:rect l="l" t="t" r="r" b="b"/>
              <a:pathLst>
                <a:path w="13925" h="20955" fill="none" extrusionOk="0">
                  <a:moveTo>
                    <a:pt x="5096" y="83"/>
                  </a:moveTo>
                  <a:lnTo>
                    <a:pt x="5096" y="7276"/>
                  </a:lnTo>
                  <a:cubicBezTo>
                    <a:pt x="2098" y="8175"/>
                    <a:pt x="28" y="10927"/>
                    <a:pt x="28" y="14061"/>
                  </a:cubicBezTo>
                  <a:cubicBezTo>
                    <a:pt x="0" y="17876"/>
                    <a:pt x="3134" y="20955"/>
                    <a:pt x="6976" y="20873"/>
                  </a:cubicBezTo>
                  <a:cubicBezTo>
                    <a:pt x="10818" y="20791"/>
                    <a:pt x="13897" y="17658"/>
                    <a:pt x="13924" y="13816"/>
                  </a:cubicBezTo>
                  <a:cubicBezTo>
                    <a:pt x="13924" y="10709"/>
                    <a:pt x="11826" y="7985"/>
                    <a:pt x="8829" y="7222"/>
                  </a:cubicBezTo>
                  <a:lnTo>
                    <a:pt x="882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36424" y="1605962"/>
              <a:ext cx="233861" cy="59006"/>
            </a:xfrm>
            <a:custGeom>
              <a:avLst/>
              <a:gdLst/>
              <a:ahLst/>
              <a:cxnLst/>
              <a:rect l="l" t="t" r="r" b="b"/>
              <a:pathLst>
                <a:path w="6377" h="1609" fill="none" extrusionOk="0">
                  <a:moveTo>
                    <a:pt x="6377" y="737"/>
                  </a:moveTo>
                  <a:cubicBezTo>
                    <a:pt x="6377" y="1173"/>
                    <a:pt x="6022" y="1500"/>
                    <a:pt x="5614" y="1527"/>
                  </a:cubicBezTo>
                  <a:lnTo>
                    <a:pt x="763" y="1609"/>
                  </a:lnTo>
                  <a:cubicBezTo>
                    <a:pt x="355" y="1609"/>
                    <a:pt x="1" y="1282"/>
                    <a:pt x="1" y="846"/>
                  </a:cubicBezTo>
                  <a:lnTo>
                    <a:pt x="1" y="846"/>
                  </a:lnTo>
                  <a:cubicBezTo>
                    <a:pt x="1" y="437"/>
                    <a:pt x="355" y="83"/>
                    <a:pt x="763" y="83"/>
                  </a:cubicBezTo>
                  <a:lnTo>
                    <a:pt x="5614" y="1"/>
                  </a:lnTo>
                  <a:cubicBezTo>
                    <a:pt x="6022" y="1"/>
                    <a:pt x="6377" y="328"/>
                    <a:pt x="6377" y="7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710524" y="2099624"/>
              <a:ext cx="485654" cy="9021"/>
            </a:xfrm>
            <a:custGeom>
              <a:avLst/>
              <a:gdLst/>
              <a:ahLst/>
              <a:cxnLst/>
              <a:rect l="l" t="t" r="r" b="b"/>
              <a:pathLst>
                <a:path w="13243" h="246" fill="none" extrusionOk="0">
                  <a:moveTo>
                    <a:pt x="0" y="246"/>
                  </a:moveTo>
                  <a:lnTo>
                    <a:pt x="1324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1860151" y="328893"/>
            <a:ext cx="208867" cy="208900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" name="Google Shape;58;p2"/>
          <p:cNvGrpSpPr/>
          <p:nvPr/>
        </p:nvGrpSpPr>
        <p:grpSpPr>
          <a:xfrm rot="10800000">
            <a:off x="399022" y="1670654"/>
            <a:ext cx="940675" cy="956663"/>
            <a:chOff x="3027518" y="-1395725"/>
            <a:chExt cx="705506" cy="717497"/>
          </a:xfrm>
        </p:grpSpPr>
        <p:sp>
          <p:nvSpPr>
            <p:cNvPr id="59" name="Google Shape;59;p2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3398161" y="328908"/>
            <a:ext cx="246537" cy="314504"/>
            <a:chOff x="2947570" y="-1075969"/>
            <a:chExt cx="184903" cy="235878"/>
          </a:xfrm>
        </p:grpSpPr>
        <p:sp>
          <p:nvSpPr>
            <p:cNvPr id="69" name="Google Shape;69;p2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1563261" y="1298008"/>
            <a:ext cx="246537" cy="314504"/>
            <a:chOff x="2947570" y="-1075969"/>
            <a:chExt cx="184903" cy="235878"/>
          </a:xfrm>
        </p:grpSpPr>
        <p:sp>
          <p:nvSpPr>
            <p:cNvPr id="73" name="Google Shape;73;p2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2"/>
          <p:cNvGrpSpPr/>
          <p:nvPr/>
        </p:nvGrpSpPr>
        <p:grpSpPr>
          <a:xfrm>
            <a:off x="2134562" y="523564"/>
            <a:ext cx="1129855" cy="1133865"/>
            <a:chOff x="4492684" y="662647"/>
            <a:chExt cx="847391" cy="850399"/>
          </a:xfrm>
        </p:grpSpPr>
        <p:sp>
          <p:nvSpPr>
            <p:cNvPr id="77" name="Google Shape;77;p2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399042" y="3797442"/>
            <a:ext cx="610231" cy="534293"/>
            <a:chOff x="299281" y="2848081"/>
            <a:chExt cx="457673" cy="400720"/>
          </a:xfrm>
        </p:grpSpPr>
        <p:sp>
          <p:nvSpPr>
            <p:cNvPr id="83" name="Google Shape;83;p2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2"/>
          <p:cNvGrpSpPr/>
          <p:nvPr/>
        </p:nvGrpSpPr>
        <p:grpSpPr>
          <a:xfrm>
            <a:off x="417498" y="3343033"/>
            <a:ext cx="171921" cy="171921"/>
            <a:chOff x="794923" y="2795124"/>
            <a:chExt cx="128941" cy="128941"/>
          </a:xfrm>
        </p:grpSpPr>
        <p:sp>
          <p:nvSpPr>
            <p:cNvPr id="86" name="Google Shape;86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26842" y="5317090"/>
            <a:ext cx="1000671" cy="1223153"/>
            <a:chOff x="794919" y="4014442"/>
            <a:chExt cx="750503" cy="917365"/>
          </a:xfrm>
        </p:grpSpPr>
        <p:sp>
          <p:nvSpPr>
            <p:cNvPr id="89" name="Google Shape;89;p2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1929933" y="5691013"/>
            <a:ext cx="290500" cy="290500"/>
            <a:chOff x="1447449" y="4268259"/>
            <a:chExt cx="217875" cy="217875"/>
          </a:xfrm>
        </p:grpSpPr>
        <p:sp>
          <p:nvSpPr>
            <p:cNvPr id="93" name="Google Shape;93;p2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>
            <a:off x="1005290" y="4557492"/>
            <a:ext cx="281156" cy="1040640"/>
            <a:chOff x="2419167" y="1286206"/>
            <a:chExt cx="210867" cy="780480"/>
          </a:xfrm>
        </p:grpSpPr>
        <p:sp>
          <p:nvSpPr>
            <p:cNvPr id="102" name="Google Shape;102;p2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2"/>
          <p:cNvGrpSpPr/>
          <p:nvPr/>
        </p:nvGrpSpPr>
        <p:grpSpPr>
          <a:xfrm rot="3599956">
            <a:off x="10328412" y="4882677"/>
            <a:ext cx="1112544" cy="1164523"/>
            <a:chOff x="3153626" y="-2653955"/>
            <a:chExt cx="834426" cy="873411"/>
          </a:xfrm>
        </p:grpSpPr>
        <p:sp>
          <p:nvSpPr>
            <p:cNvPr id="118" name="Google Shape;118;p2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2"/>
          <p:cNvSpPr/>
          <p:nvPr/>
        </p:nvSpPr>
        <p:spPr>
          <a:xfrm>
            <a:off x="9901631" y="5774930"/>
            <a:ext cx="121264" cy="122633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2"/>
          <p:cNvGrpSpPr/>
          <p:nvPr/>
        </p:nvGrpSpPr>
        <p:grpSpPr>
          <a:xfrm>
            <a:off x="11477141" y="3629852"/>
            <a:ext cx="258521" cy="259841"/>
            <a:chOff x="3407917" y="-1400250"/>
            <a:chExt cx="193891" cy="194881"/>
          </a:xfrm>
        </p:grpSpPr>
        <p:sp>
          <p:nvSpPr>
            <p:cNvPr id="127" name="Google Shape;127;p2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2"/>
          <p:cNvGrpSpPr/>
          <p:nvPr/>
        </p:nvGrpSpPr>
        <p:grpSpPr>
          <a:xfrm>
            <a:off x="10930505" y="5594135"/>
            <a:ext cx="894027" cy="898036"/>
            <a:chOff x="1889565" y="-3382437"/>
            <a:chExt cx="670520" cy="673527"/>
          </a:xfrm>
        </p:grpSpPr>
        <p:sp>
          <p:nvSpPr>
            <p:cNvPr id="136" name="Google Shape;136;p2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1449169" y="4692059"/>
            <a:ext cx="314455" cy="771492"/>
            <a:chOff x="6219428" y="3871144"/>
            <a:chExt cx="235841" cy="578619"/>
          </a:xfrm>
        </p:grpSpPr>
        <p:sp>
          <p:nvSpPr>
            <p:cNvPr id="142" name="Google Shape;142;p2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" name="Google Shape;145;p2"/>
          <p:cNvGrpSpPr/>
          <p:nvPr/>
        </p:nvGrpSpPr>
        <p:grpSpPr>
          <a:xfrm>
            <a:off x="11088449" y="4331747"/>
            <a:ext cx="305164" cy="387800"/>
            <a:chOff x="2079424" y="521748"/>
            <a:chExt cx="228873" cy="290850"/>
          </a:xfrm>
        </p:grpSpPr>
        <p:sp>
          <p:nvSpPr>
            <p:cNvPr id="146" name="Google Shape;146;p2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" name="Google Shape;149;p2"/>
          <p:cNvGrpSpPr/>
          <p:nvPr/>
        </p:nvGrpSpPr>
        <p:grpSpPr>
          <a:xfrm>
            <a:off x="364379" y="5555587"/>
            <a:ext cx="679565" cy="746165"/>
            <a:chOff x="1693693" y="-2602979"/>
            <a:chExt cx="509674" cy="559624"/>
          </a:xfrm>
        </p:grpSpPr>
        <p:sp>
          <p:nvSpPr>
            <p:cNvPr id="150" name="Google Shape;150;p2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192807" y="4600523"/>
            <a:ext cx="478364" cy="477044"/>
            <a:chOff x="2601030" y="2721166"/>
            <a:chExt cx="358773" cy="357783"/>
          </a:xfrm>
        </p:grpSpPr>
        <p:sp>
          <p:nvSpPr>
            <p:cNvPr id="160" name="Google Shape;160;p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8368374" y="5274990"/>
            <a:ext cx="478364" cy="477044"/>
            <a:chOff x="2601030" y="2721166"/>
            <a:chExt cx="358773" cy="357783"/>
          </a:xfrm>
        </p:grpSpPr>
        <p:sp>
          <p:nvSpPr>
            <p:cNvPr id="169" name="Google Shape;169;p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2"/>
          <p:cNvGrpSpPr/>
          <p:nvPr/>
        </p:nvGrpSpPr>
        <p:grpSpPr>
          <a:xfrm rot="-5400000">
            <a:off x="9727380" y="5796720"/>
            <a:ext cx="743523" cy="743523"/>
            <a:chOff x="3560335" y="-646412"/>
            <a:chExt cx="557642" cy="557642"/>
          </a:xfrm>
        </p:grpSpPr>
        <p:sp>
          <p:nvSpPr>
            <p:cNvPr id="178" name="Google Shape;178;p2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2"/>
          <p:cNvSpPr/>
          <p:nvPr/>
        </p:nvSpPr>
        <p:spPr>
          <a:xfrm>
            <a:off x="9146497" y="6353764"/>
            <a:ext cx="121264" cy="122633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"/>
          <p:cNvSpPr/>
          <p:nvPr/>
        </p:nvSpPr>
        <p:spPr>
          <a:xfrm>
            <a:off x="643513" y="4777730"/>
            <a:ext cx="121264" cy="122633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2"/>
          <p:cNvGrpSpPr/>
          <p:nvPr/>
        </p:nvGrpSpPr>
        <p:grpSpPr>
          <a:xfrm>
            <a:off x="2220432" y="6329117"/>
            <a:ext cx="171921" cy="171921"/>
            <a:chOff x="794923" y="2795124"/>
            <a:chExt cx="128941" cy="128941"/>
          </a:xfrm>
        </p:grpSpPr>
        <p:sp>
          <p:nvSpPr>
            <p:cNvPr id="190" name="Google Shape;190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2"/>
          <p:cNvGrpSpPr/>
          <p:nvPr/>
        </p:nvGrpSpPr>
        <p:grpSpPr>
          <a:xfrm>
            <a:off x="11578214" y="2707817"/>
            <a:ext cx="171921" cy="171921"/>
            <a:chOff x="794923" y="2795124"/>
            <a:chExt cx="128941" cy="128941"/>
          </a:xfrm>
        </p:grpSpPr>
        <p:sp>
          <p:nvSpPr>
            <p:cNvPr id="193" name="Google Shape;193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2"/>
          <p:cNvGrpSpPr/>
          <p:nvPr/>
        </p:nvGrpSpPr>
        <p:grpSpPr>
          <a:xfrm>
            <a:off x="10697581" y="4824950"/>
            <a:ext cx="171921" cy="171921"/>
            <a:chOff x="794923" y="2795124"/>
            <a:chExt cx="128941" cy="128941"/>
          </a:xfrm>
        </p:grpSpPr>
        <p:sp>
          <p:nvSpPr>
            <p:cNvPr id="196" name="Google Shape;196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2"/>
          <p:cNvGrpSpPr/>
          <p:nvPr/>
        </p:nvGrpSpPr>
        <p:grpSpPr>
          <a:xfrm>
            <a:off x="364381" y="740384"/>
            <a:ext cx="171921" cy="171921"/>
            <a:chOff x="794923" y="2795124"/>
            <a:chExt cx="128941" cy="128941"/>
          </a:xfrm>
        </p:grpSpPr>
        <p:sp>
          <p:nvSpPr>
            <p:cNvPr id="199" name="Google Shape;199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576938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0AD1-F9C8-4E98-AF56-7B88A8F1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BA223-F73C-4FC6-A564-C18035027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AFFD5-E6D8-405F-94AE-9A04F58E1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57DA4-A506-4AD7-9CEA-6BB1845F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BDBA1-09D3-4DB9-9777-82D91C27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56938-0019-44DD-A946-DD49EBDD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454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02">
  <p:cSld name="Title and Body 0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5" name="Google Shape;225;p4"/>
          <p:cNvGrpSpPr/>
          <p:nvPr/>
        </p:nvGrpSpPr>
        <p:grpSpPr>
          <a:xfrm flipH="1">
            <a:off x="11273506" y="5845563"/>
            <a:ext cx="552012" cy="606111"/>
            <a:chOff x="1693693" y="-2602979"/>
            <a:chExt cx="509674" cy="559624"/>
          </a:xfrm>
        </p:grpSpPr>
        <p:sp>
          <p:nvSpPr>
            <p:cNvPr id="226" name="Google Shape;226;p4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4"/>
          <p:cNvGrpSpPr/>
          <p:nvPr/>
        </p:nvGrpSpPr>
        <p:grpSpPr>
          <a:xfrm flipH="1">
            <a:off x="11035469" y="5929052"/>
            <a:ext cx="139651" cy="139651"/>
            <a:chOff x="794923" y="2795124"/>
            <a:chExt cx="128941" cy="128941"/>
          </a:xfrm>
        </p:grpSpPr>
        <p:sp>
          <p:nvSpPr>
            <p:cNvPr id="236" name="Google Shape;236;p4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4"/>
          <p:cNvGrpSpPr/>
          <p:nvPr/>
        </p:nvGrpSpPr>
        <p:grpSpPr>
          <a:xfrm>
            <a:off x="11086106" y="4745341"/>
            <a:ext cx="726217" cy="729475"/>
            <a:chOff x="1889565" y="-3382437"/>
            <a:chExt cx="670520" cy="673527"/>
          </a:xfrm>
        </p:grpSpPr>
        <p:sp>
          <p:nvSpPr>
            <p:cNvPr id="239" name="Google Shape;239;p4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11492770" y="4406058"/>
            <a:ext cx="209996" cy="211069"/>
            <a:chOff x="3407917" y="-1400250"/>
            <a:chExt cx="193891" cy="194881"/>
          </a:xfrm>
        </p:grpSpPr>
        <p:sp>
          <p:nvSpPr>
            <p:cNvPr id="245" name="Google Shape;245;p4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3" name="Google Shape;253;p4"/>
          <p:cNvGrpSpPr/>
          <p:nvPr/>
        </p:nvGrpSpPr>
        <p:grpSpPr>
          <a:xfrm rot="1420089">
            <a:off x="10333132" y="5461924"/>
            <a:ext cx="903771" cy="945995"/>
            <a:chOff x="3153626" y="-2653955"/>
            <a:chExt cx="834426" cy="873411"/>
          </a:xfrm>
        </p:grpSpPr>
        <p:sp>
          <p:nvSpPr>
            <p:cNvPr id="254" name="Google Shape;254;p4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" name="Google Shape;261;p4"/>
          <p:cNvGrpSpPr/>
          <p:nvPr/>
        </p:nvGrpSpPr>
        <p:grpSpPr>
          <a:xfrm>
            <a:off x="9858655" y="6216417"/>
            <a:ext cx="247885" cy="315009"/>
            <a:chOff x="2079424" y="521748"/>
            <a:chExt cx="228873" cy="290850"/>
          </a:xfrm>
        </p:grpSpPr>
        <p:sp>
          <p:nvSpPr>
            <p:cNvPr id="262" name="Google Shape;262;p4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" name="Google Shape;265;p4"/>
          <p:cNvGrpSpPr/>
          <p:nvPr/>
        </p:nvGrpSpPr>
        <p:grpSpPr>
          <a:xfrm>
            <a:off x="11035453" y="514328"/>
            <a:ext cx="411153" cy="410019"/>
            <a:chOff x="2601030" y="2721166"/>
            <a:chExt cx="358773" cy="357783"/>
          </a:xfrm>
        </p:grpSpPr>
        <p:sp>
          <p:nvSpPr>
            <p:cNvPr id="266" name="Google Shape;266;p4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4"/>
          <p:cNvSpPr txBox="1">
            <a:spLocks noGrp="1"/>
          </p:cNvSpPr>
          <p:nvPr>
            <p:ph type="body" idx="1"/>
          </p:nvPr>
        </p:nvSpPr>
        <p:spPr>
          <a:xfrm>
            <a:off x="1367200" y="2263000"/>
            <a:ext cx="8898000" cy="2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"/>
              <a:buChar char="●"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marL="1828754" lvl="2" indent="-4402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Nunito"/>
              <a:buChar char="■"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marL="2438339" lvl="3" indent="-4402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Nunito"/>
              <a:buChar char="●"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marL="3047924" lvl="4" indent="-4402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Nunito"/>
              <a:buChar char="○"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marL="3657509" lvl="5" indent="-4402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Nunito"/>
              <a:buChar char="■"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marL="4267093" lvl="6" indent="-4402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Nunito"/>
              <a:buChar char="●"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marL="4876678" lvl="7" indent="-4402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Nunito"/>
              <a:buChar char="○"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marL="5486263" lvl="8" indent="-440256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Font typeface="Nunito"/>
              <a:buChar char="■"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75" name="Google Shape;275;p4"/>
          <p:cNvGrpSpPr/>
          <p:nvPr/>
        </p:nvGrpSpPr>
        <p:grpSpPr>
          <a:xfrm>
            <a:off x="508803" y="5290626"/>
            <a:ext cx="768416" cy="771863"/>
            <a:chOff x="1889565" y="-3382437"/>
            <a:chExt cx="670520" cy="673527"/>
          </a:xfrm>
        </p:grpSpPr>
        <p:sp>
          <p:nvSpPr>
            <p:cNvPr id="276" name="Google Shape;276;p4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4"/>
          <p:cNvGrpSpPr/>
          <p:nvPr/>
        </p:nvGrpSpPr>
        <p:grpSpPr>
          <a:xfrm>
            <a:off x="438281" y="4854136"/>
            <a:ext cx="262288" cy="333313"/>
            <a:chOff x="2079424" y="521748"/>
            <a:chExt cx="228873" cy="290850"/>
          </a:xfrm>
        </p:grpSpPr>
        <p:sp>
          <p:nvSpPr>
            <p:cNvPr id="282" name="Google Shape;282;p4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4"/>
          <p:cNvGrpSpPr/>
          <p:nvPr/>
        </p:nvGrpSpPr>
        <p:grpSpPr>
          <a:xfrm rot="-5400000">
            <a:off x="958368" y="5770456"/>
            <a:ext cx="639057" cy="639057"/>
            <a:chOff x="3560335" y="-646412"/>
            <a:chExt cx="557642" cy="557642"/>
          </a:xfrm>
        </p:grpSpPr>
        <p:sp>
          <p:nvSpPr>
            <p:cNvPr id="286" name="Google Shape;286;p4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" name="Google Shape;295;p4"/>
          <p:cNvSpPr/>
          <p:nvPr/>
        </p:nvSpPr>
        <p:spPr>
          <a:xfrm>
            <a:off x="299493" y="4660988"/>
            <a:ext cx="104235" cy="105411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6" name="Google Shape;296;p4"/>
          <p:cNvGrpSpPr/>
          <p:nvPr/>
        </p:nvGrpSpPr>
        <p:grpSpPr>
          <a:xfrm>
            <a:off x="1687942" y="6266002"/>
            <a:ext cx="147765" cy="147765"/>
            <a:chOff x="794923" y="2795124"/>
            <a:chExt cx="128941" cy="128941"/>
          </a:xfrm>
        </p:grpSpPr>
        <p:sp>
          <p:nvSpPr>
            <p:cNvPr id="297" name="Google Shape;297;p4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438492" y="6064084"/>
            <a:ext cx="147765" cy="147765"/>
            <a:chOff x="794923" y="2795124"/>
            <a:chExt cx="128941" cy="128941"/>
          </a:xfrm>
        </p:grpSpPr>
        <p:sp>
          <p:nvSpPr>
            <p:cNvPr id="300" name="Google Shape;300;p4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4"/>
          <p:cNvGrpSpPr/>
          <p:nvPr/>
        </p:nvGrpSpPr>
        <p:grpSpPr>
          <a:xfrm>
            <a:off x="745386" y="514328"/>
            <a:ext cx="411153" cy="410019"/>
            <a:chOff x="2601030" y="2721166"/>
            <a:chExt cx="358773" cy="357783"/>
          </a:xfrm>
        </p:grpSpPr>
        <p:sp>
          <p:nvSpPr>
            <p:cNvPr id="303" name="Google Shape;303;p4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1" name="Google Shape;311;p4"/>
          <p:cNvSpPr txBox="1">
            <a:spLocks noGrp="1"/>
          </p:cNvSpPr>
          <p:nvPr>
            <p:ph type="title"/>
          </p:nvPr>
        </p:nvSpPr>
        <p:spPr>
          <a:xfrm>
            <a:off x="1324800" y="719333"/>
            <a:ext cx="9542400" cy="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61044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5"/>
          <p:cNvSpPr txBox="1">
            <a:spLocks noGrp="1"/>
          </p:cNvSpPr>
          <p:nvPr>
            <p:ph type="title"/>
          </p:nvPr>
        </p:nvSpPr>
        <p:spPr>
          <a:xfrm>
            <a:off x="2641800" y="719333"/>
            <a:ext cx="6908400" cy="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315" name="Google Shape;315;p5"/>
          <p:cNvSpPr txBox="1">
            <a:spLocks noGrp="1"/>
          </p:cNvSpPr>
          <p:nvPr>
            <p:ph type="subTitle" idx="1"/>
          </p:nvPr>
        </p:nvSpPr>
        <p:spPr>
          <a:xfrm>
            <a:off x="3445133" y="2224603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4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"/>
          <p:cNvSpPr txBox="1">
            <a:spLocks noGrp="1"/>
          </p:cNvSpPr>
          <p:nvPr>
            <p:ph type="subTitle" idx="2"/>
          </p:nvPr>
        </p:nvSpPr>
        <p:spPr>
          <a:xfrm>
            <a:off x="3445133" y="4249864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4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"/>
          <p:cNvSpPr txBox="1">
            <a:spLocks noGrp="1"/>
          </p:cNvSpPr>
          <p:nvPr>
            <p:ph type="title" idx="3" hasCustomPrompt="1"/>
          </p:nvPr>
        </p:nvSpPr>
        <p:spPr>
          <a:xfrm>
            <a:off x="2069567" y="2224733"/>
            <a:ext cx="1308800" cy="1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57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t>xx%</a:t>
            </a:r>
          </a:p>
        </p:txBody>
      </p:sp>
      <p:sp>
        <p:nvSpPr>
          <p:cNvPr id="318" name="Google Shape;318;p5"/>
          <p:cNvSpPr txBox="1">
            <a:spLocks noGrp="1"/>
          </p:cNvSpPr>
          <p:nvPr>
            <p:ph type="title" idx="4" hasCustomPrompt="1"/>
          </p:nvPr>
        </p:nvSpPr>
        <p:spPr>
          <a:xfrm>
            <a:off x="2069567" y="4249865"/>
            <a:ext cx="1308800" cy="1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57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t>xx%</a:t>
            </a:r>
          </a:p>
        </p:txBody>
      </p:sp>
      <p:sp>
        <p:nvSpPr>
          <p:cNvPr id="319" name="Google Shape;319;p5"/>
          <p:cNvSpPr txBox="1">
            <a:spLocks noGrp="1"/>
          </p:cNvSpPr>
          <p:nvPr>
            <p:ph type="subTitle" idx="5"/>
          </p:nvPr>
        </p:nvSpPr>
        <p:spPr>
          <a:xfrm>
            <a:off x="7545233" y="2224603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4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"/>
          <p:cNvSpPr txBox="1">
            <a:spLocks noGrp="1"/>
          </p:cNvSpPr>
          <p:nvPr>
            <p:ph type="subTitle" idx="6"/>
          </p:nvPr>
        </p:nvSpPr>
        <p:spPr>
          <a:xfrm>
            <a:off x="7545233" y="4249864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4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title" idx="7" hasCustomPrompt="1"/>
          </p:nvPr>
        </p:nvSpPr>
        <p:spPr>
          <a:xfrm>
            <a:off x="6169667" y="2224600"/>
            <a:ext cx="1308800" cy="1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57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t>xx%</a:t>
            </a:r>
          </a:p>
        </p:txBody>
      </p:sp>
      <p:sp>
        <p:nvSpPr>
          <p:cNvPr id="322" name="Google Shape;322;p5"/>
          <p:cNvSpPr txBox="1">
            <a:spLocks noGrp="1"/>
          </p:cNvSpPr>
          <p:nvPr>
            <p:ph type="title" idx="8" hasCustomPrompt="1"/>
          </p:nvPr>
        </p:nvSpPr>
        <p:spPr>
          <a:xfrm>
            <a:off x="6169667" y="4249865"/>
            <a:ext cx="1308800" cy="1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57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t>xx%</a:t>
            </a:r>
          </a:p>
        </p:txBody>
      </p:sp>
      <p:grpSp>
        <p:nvGrpSpPr>
          <p:cNvPr id="323" name="Google Shape;323;p5"/>
          <p:cNvGrpSpPr/>
          <p:nvPr/>
        </p:nvGrpSpPr>
        <p:grpSpPr>
          <a:xfrm>
            <a:off x="751391" y="5944591"/>
            <a:ext cx="399156" cy="400341"/>
            <a:chOff x="1454981" y="609480"/>
            <a:chExt cx="299367" cy="300256"/>
          </a:xfrm>
        </p:grpSpPr>
        <p:sp>
          <p:nvSpPr>
            <p:cNvPr id="324" name="Google Shape;324;p5"/>
            <p:cNvSpPr/>
            <p:nvPr/>
          </p:nvSpPr>
          <p:spPr>
            <a:xfrm>
              <a:off x="1604652" y="609480"/>
              <a:ext cx="31" cy="112930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604652" y="795978"/>
              <a:ext cx="31" cy="113759"/>
            </a:xfrm>
            <a:custGeom>
              <a:avLst/>
              <a:gdLst/>
              <a:ahLst/>
              <a:cxnLst/>
              <a:rect l="l" t="t" r="r" b="b"/>
              <a:pathLst>
                <a:path w="1" h="3707" fill="none" extrusionOk="0">
                  <a:moveTo>
                    <a:pt x="0" y="0"/>
                  </a:moveTo>
                  <a:lnTo>
                    <a:pt x="0" y="3706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454981" y="760011"/>
              <a:ext cx="112899" cy="1719"/>
            </a:xfrm>
            <a:custGeom>
              <a:avLst/>
              <a:gdLst/>
              <a:ahLst/>
              <a:cxnLst/>
              <a:rect l="l" t="t" r="r" b="b"/>
              <a:pathLst>
                <a:path w="3679" h="56" fill="none" extrusionOk="0">
                  <a:moveTo>
                    <a:pt x="0" y="55"/>
                  </a:moveTo>
                  <a:lnTo>
                    <a:pt x="3679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1641448" y="756665"/>
              <a:ext cx="112899" cy="1719"/>
            </a:xfrm>
            <a:custGeom>
              <a:avLst/>
              <a:gdLst/>
              <a:ahLst/>
              <a:cxnLst/>
              <a:rect l="l" t="t" r="r" b="b"/>
              <a:pathLst>
                <a:path w="3679" h="56" fill="none" extrusionOk="0">
                  <a:moveTo>
                    <a:pt x="0" y="55"/>
                  </a:moveTo>
                  <a:lnTo>
                    <a:pt x="3679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498437" y="654655"/>
              <a:ext cx="80309" cy="78621"/>
            </a:xfrm>
            <a:custGeom>
              <a:avLst/>
              <a:gdLst/>
              <a:ahLst/>
              <a:cxnLst/>
              <a:rect l="l" t="t" r="r" b="b"/>
              <a:pathLst>
                <a:path w="2617" h="2562" fill="none" extrusionOk="0">
                  <a:moveTo>
                    <a:pt x="1" y="0"/>
                  </a:moveTo>
                  <a:lnTo>
                    <a:pt x="2617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630584" y="784255"/>
              <a:ext cx="80278" cy="79481"/>
            </a:xfrm>
            <a:custGeom>
              <a:avLst/>
              <a:gdLst/>
              <a:ahLst/>
              <a:cxnLst/>
              <a:rect l="l" t="t" r="r" b="b"/>
              <a:pathLst>
                <a:path w="2616" h="2590" fill="none" extrusionOk="0">
                  <a:moveTo>
                    <a:pt x="0" y="1"/>
                  </a:moveTo>
                  <a:lnTo>
                    <a:pt x="2616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498437" y="785943"/>
              <a:ext cx="80309" cy="81138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630584" y="651310"/>
              <a:ext cx="80278" cy="81138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2" name="Google Shape;332;p5"/>
          <p:cNvSpPr txBox="1">
            <a:spLocks noGrp="1"/>
          </p:cNvSpPr>
          <p:nvPr>
            <p:ph type="subTitle" idx="9"/>
          </p:nvPr>
        </p:nvSpPr>
        <p:spPr>
          <a:xfrm>
            <a:off x="3445133" y="2997168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"/>
          <p:cNvSpPr txBox="1">
            <a:spLocks noGrp="1"/>
          </p:cNvSpPr>
          <p:nvPr>
            <p:ph type="subTitle" idx="13"/>
          </p:nvPr>
        </p:nvSpPr>
        <p:spPr>
          <a:xfrm>
            <a:off x="3445133" y="5022425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"/>
          <p:cNvSpPr txBox="1">
            <a:spLocks noGrp="1"/>
          </p:cNvSpPr>
          <p:nvPr>
            <p:ph type="subTitle" idx="14"/>
          </p:nvPr>
        </p:nvSpPr>
        <p:spPr>
          <a:xfrm>
            <a:off x="7545233" y="2997168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"/>
          <p:cNvSpPr txBox="1">
            <a:spLocks noGrp="1"/>
          </p:cNvSpPr>
          <p:nvPr>
            <p:ph type="subTitle" idx="15"/>
          </p:nvPr>
        </p:nvSpPr>
        <p:spPr>
          <a:xfrm>
            <a:off x="7545233" y="5022425"/>
            <a:ext cx="2577200" cy="6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5"/>
          <p:cNvGrpSpPr/>
          <p:nvPr/>
        </p:nvGrpSpPr>
        <p:grpSpPr>
          <a:xfrm>
            <a:off x="11089375" y="567109"/>
            <a:ext cx="303325" cy="304431"/>
            <a:chOff x="1932443" y="2250981"/>
            <a:chExt cx="227494" cy="228323"/>
          </a:xfrm>
        </p:grpSpPr>
        <p:sp>
          <p:nvSpPr>
            <p:cNvPr id="337" name="Google Shape;337;p5"/>
            <p:cNvSpPr/>
            <p:nvPr/>
          </p:nvSpPr>
          <p:spPr>
            <a:xfrm>
              <a:off x="2046177" y="2250981"/>
              <a:ext cx="31" cy="86171"/>
            </a:xfrm>
            <a:custGeom>
              <a:avLst/>
              <a:gdLst/>
              <a:ahLst/>
              <a:cxnLst/>
              <a:rect l="l" t="t" r="r" b="b"/>
              <a:pathLst>
                <a:path w="1" h="2808" fill="none" extrusionOk="0">
                  <a:moveTo>
                    <a:pt x="0" y="1"/>
                  </a:moveTo>
                  <a:lnTo>
                    <a:pt x="0" y="280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2046177" y="2393164"/>
              <a:ext cx="31" cy="86140"/>
            </a:xfrm>
            <a:custGeom>
              <a:avLst/>
              <a:gdLst/>
              <a:ahLst/>
              <a:cxnLst/>
              <a:rect l="l" t="t" r="r" b="b"/>
              <a:pathLst>
                <a:path w="1" h="2807" fill="none" extrusionOk="0">
                  <a:moveTo>
                    <a:pt x="0" y="0"/>
                  </a:moveTo>
                  <a:lnTo>
                    <a:pt x="0" y="280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932443" y="2365544"/>
              <a:ext cx="86171" cy="1719"/>
            </a:xfrm>
            <a:custGeom>
              <a:avLst/>
              <a:gdLst/>
              <a:ahLst/>
              <a:cxnLst/>
              <a:rect l="l" t="t" r="r" b="b"/>
              <a:pathLst>
                <a:path w="2808" h="56" fill="none" extrusionOk="0">
                  <a:moveTo>
                    <a:pt x="1" y="55"/>
                  </a:moveTo>
                  <a:lnTo>
                    <a:pt x="2807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2073767" y="2363058"/>
              <a:ext cx="86171" cy="1688"/>
            </a:xfrm>
            <a:custGeom>
              <a:avLst/>
              <a:gdLst/>
              <a:ahLst/>
              <a:cxnLst/>
              <a:rect l="l" t="t" r="r" b="b"/>
              <a:pathLst>
                <a:path w="2808" h="55" fill="none" extrusionOk="0">
                  <a:moveTo>
                    <a:pt x="1" y="55"/>
                  </a:moveTo>
                  <a:lnTo>
                    <a:pt x="280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965066" y="2286120"/>
              <a:ext cx="61068" cy="59380"/>
            </a:xfrm>
            <a:custGeom>
              <a:avLst/>
              <a:gdLst/>
              <a:ahLst/>
              <a:cxnLst/>
              <a:rect l="l" t="t" r="r" b="b"/>
              <a:pathLst>
                <a:path w="1990" h="1935" fill="none" extrusionOk="0">
                  <a:moveTo>
                    <a:pt x="0" y="0"/>
                  </a:moveTo>
                  <a:lnTo>
                    <a:pt x="1989" y="193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066248" y="2384786"/>
              <a:ext cx="60240" cy="59411"/>
            </a:xfrm>
            <a:custGeom>
              <a:avLst/>
              <a:gdLst/>
              <a:ahLst/>
              <a:cxnLst/>
              <a:rect l="l" t="t" r="r" b="b"/>
              <a:pathLst>
                <a:path w="1963" h="1936" fill="none" extrusionOk="0">
                  <a:moveTo>
                    <a:pt x="0" y="1"/>
                  </a:moveTo>
                  <a:lnTo>
                    <a:pt x="1962" y="193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1965066" y="2385614"/>
              <a:ext cx="61068" cy="61927"/>
            </a:xfrm>
            <a:custGeom>
              <a:avLst/>
              <a:gdLst/>
              <a:ahLst/>
              <a:cxnLst/>
              <a:rect l="l" t="t" r="r" b="b"/>
              <a:pathLst>
                <a:path w="1990" h="2018" fill="none" extrusionOk="0">
                  <a:moveTo>
                    <a:pt x="0" y="2017"/>
                  </a:moveTo>
                  <a:lnTo>
                    <a:pt x="1989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2066248" y="2283604"/>
              <a:ext cx="60240" cy="61897"/>
            </a:xfrm>
            <a:custGeom>
              <a:avLst/>
              <a:gdLst/>
              <a:ahLst/>
              <a:cxnLst/>
              <a:rect l="l" t="t" r="r" b="b"/>
              <a:pathLst>
                <a:path w="1963" h="2017" fill="none" extrusionOk="0">
                  <a:moveTo>
                    <a:pt x="0" y="2017"/>
                  </a:moveTo>
                  <a:lnTo>
                    <a:pt x="1962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" name="Google Shape;345;p5"/>
          <p:cNvGrpSpPr/>
          <p:nvPr/>
        </p:nvGrpSpPr>
        <p:grpSpPr>
          <a:xfrm>
            <a:off x="10359071" y="4214768"/>
            <a:ext cx="1522973" cy="2343937"/>
            <a:chOff x="7632861" y="2956412"/>
            <a:chExt cx="1269145" cy="1953281"/>
          </a:xfrm>
        </p:grpSpPr>
        <p:sp>
          <p:nvSpPr>
            <p:cNvPr id="346" name="Google Shape;346;p5"/>
            <p:cNvSpPr/>
            <p:nvPr/>
          </p:nvSpPr>
          <p:spPr>
            <a:xfrm flipH="1">
              <a:off x="8041671" y="3444877"/>
              <a:ext cx="145011" cy="145034"/>
            </a:xfrm>
            <a:custGeom>
              <a:avLst/>
              <a:gdLst/>
              <a:ahLst/>
              <a:cxnLst/>
              <a:rect l="l" t="t" r="r" b="b"/>
              <a:pathLst>
                <a:path w="6266" h="6267" fill="none" extrusionOk="0">
                  <a:moveTo>
                    <a:pt x="5149" y="1118"/>
                  </a:moveTo>
                  <a:cubicBezTo>
                    <a:pt x="6266" y="2234"/>
                    <a:pt x="6266" y="4064"/>
                    <a:pt x="5149" y="5150"/>
                  </a:cubicBezTo>
                  <a:cubicBezTo>
                    <a:pt x="4033" y="6267"/>
                    <a:pt x="2233" y="6267"/>
                    <a:pt x="1117" y="5150"/>
                  </a:cubicBezTo>
                  <a:cubicBezTo>
                    <a:pt x="0" y="4064"/>
                    <a:pt x="0" y="2234"/>
                    <a:pt x="1117" y="1118"/>
                  </a:cubicBezTo>
                  <a:cubicBezTo>
                    <a:pt x="2233" y="1"/>
                    <a:pt x="4033" y="1"/>
                    <a:pt x="5149" y="1118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accent6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5"/>
            <p:cNvGrpSpPr/>
            <p:nvPr/>
          </p:nvGrpSpPr>
          <p:grpSpPr>
            <a:xfrm flipH="1">
              <a:off x="8473740" y="3005434"/>
              <a:ext cx="423668" cy="370947"/>
              <a:chOff x="299281" y="2848081"/>
              <a:chExt cx="457673" cy="400720"/>
            </a:xfrm>
          </p:grpSpPr>
          <p:sp>
            <p:nvSpPr>
              <p:cNvPr id="348" name="Google Shape;348;p5"/>
              <p:cNvSpPr/>
              <p:nvPr/>
            </p:nvSpPr>
            <p:spPr>
              <a:xfrm>
                <a:off x="299281" y="2848081"/>
                <a:ext cx="457673" cy="400720"/>
              </a:xfrm>
              <a:custGeom>
                <a:avLst/>
                <a:gdLst/>
                <a:ahLst/>
                <a:cxnLst/>
                <a:rect l="l" t="t" r="r" b="b"/>
                <a:pathLst>
                  <a:path w="12480" h="10927" fill="none" extrusionOk="0">
                    <a:moveTo>
                      <a:pt x="3106" y="10927"/>
                    </a:moveTo>
                    <a:lnTo>
                      <a:pt x="0" y="5586"/>
                    </a:lnTo>
                    <a:lnTo>
                      <a:pt x="3106" y="109"/>
                    </a:lnTo>
                    <a:lnTo>
                      <a:pt x="9346" y="1"/>
                    </a:lnTo>
                    <a:lnTo>
                      <a:pt x="12480" y="5368"/>
                    </a:lnTo>
                    <a:lnTo>
                      <a:pt x="9346" y="10818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388214" y="2929019"/>
                <a:ext cx="278821" cy="241855"/>
              </a:xfrm>
              <a:custGeom>
                <a:avLst/>
                <a:gdLst/>
                <a:ahLst/>
                <a:cxnLst/>
                <a:rect l="l" t="t" r="r" b="b"/>
                <a:pathLst>
                  <a:path w="7603" h="6595" fill="none" extrusionOk="0">
                    <a:moveTo>
                      <a:pt x="7602" y="3189"/>
                    </a:moveTo>
                    <a:lnTo>
                      <a:pt x="5722" y="6513"/>
                    </a:lnTo>
                    <a:lnTo>
                      <a:pt x="1908" y="6595"/>
                    </a:lnTo>
                    <a:lnTo>
                      <a:pt x="0" y="3325"/>
                    </a:lnTo>
                    <a:lnTo>
                      <a:pt x="1908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" name="Google Shape;350;p5"/>
            <p:cNvGrpSpPr/>
            <p:nvPr/>
          </p:nvGrpSpPr>
          <p:grpSpPr>
            <a:xfrm flipH="1">
              <a:off x="8319231" y="2956412"/>
              <a:ext cx="119360" cy="119360"/>
              <a:chOff x="794923" y="2795124"/>
              <a:chExt cx="128941" cy="128941"/>
            </a:xfrm>
          </p:grpSpPr>
          <p:sp>
            <p:nvSpPr>
              <p:cNvPr id="351" name="Google Shape;351;p5"/>
              <p:cNvSpPr/>
              <p:nvPr/>
            </p:nvSpPr>
            <p:spPr>
              <a:xfrm>
                <a:off x="859871" y="2795124"/>
                <a:ext cx="37" cy="128941"/>
              </a:xfrm>
              <a:custGeom>
                <a:avLst/>
                <a:gdLst/>
                <a:ahLst/>
                <a:cxnLst/>
                <a:rect l="l" t="t" r="r" b="b"/>
                <a:pathLst>
                  <a:path w="1" h="3516" fill="none" extrusionOk="0">
                    <a:moveTo>
                      <a:pt x="0" y="0"/>
                    </a:moveTo>
                    <a:lnTo>
                      <a:pt x="0" y="3515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794923" y="2858056"/>
                <a:ext cx="128941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56" fill="none" extrusionOk="0">
                    <a:moveTo>
                      <a:pt x="0" y="55"/>
                    </a:moveTo>
                    <a:lnTo>
                      <a:pt x="3515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" name="Google Shape;353;p5"/>
            <p:cNvGrpSpPr/>
            <p:nvPr/>
          </p:nvGrpSpPr>
          <p:grpSpPr>
            <a:xfrm flipH="1">
              <a:off x="7766801" y="4060489"/>
              <a:ext cx="694740" cy="849205"/>
              <a:chOff x="794919" y="4014442"/>
              <a:chExt cx="750503" cy="917365"/>
            </a:xfrm>
          </p:grpSpPr>
          <p:sp>
            <p:nvSpPr>
              <p:cNvPr id="354" name="Google Shape;354;p5"/>
              <p:cNvSpPr/>
              <p:nvPr/>
            </p:nvSpPr>
            <p:spPr>
              <a:xfrm>
                <a:off x="794919" y="4098387"/>
                <a:ext cx="750503" cy="833419"/>
              </a:xfrm>
              <a:custGeom>
                <a:avLst/>
                <a:gdLst/>
                <a:ahLst/>
                <a:cxnLst/>
                <a:rect l="l" t="t" r="r" b="b"/>
                <a:pathLst>
                  <a:path w="20465" h="22726" fill="none" extrusionOk="0">
                    <a:moveTo>
                      <a:pt x="12480" y="1"/>
                    </a:moveTo>
                    <a:lnTo>
                      <a:pt x="12480" y="7685"/>
                    </a:lnTo>
                    <a:cubicBezTo>
                      <a:pt x="12480" y="7685"/>
                      <a:pt x="17685" y="15614"/>
                      <a:pt x="18666" y="17221"/>
                    </a:cubicBezTo>
                    <a:cubicBezTo>
                      <a:pt x="19647" y="18884"/>
                      <a:pt x="20464" y="20110"/>
                      <a:pt x="20464" y="20845"/>
                    </a:cubicBezTo>
                    <a:cubicBezTo>
                      <a:pt x="20464" y="21636"/>
                      <a:pt x="20192" y="22399"/>
                      <a:pt x="18530" y="22426"/>
                    </a:cubicBezTo>
                    <a:lnTo>
                      <a:pt x="10246" y="22562"/>
                    </a:lnTo>
                    <a:lnTo>
                      <a:pt x="1935" y="22698"/>
                    </a:lnTo>
                    <a:cubicBezTo>
                      <a:pt x="301" y="22726"/>
                      <a:pt x="1" y="22017"/>
                      <a:pt x="1" y="21200"/>
                    </a:cubicBezTo>
                    <a:cubicBezTo>
                      <a:pt x="1" y="20464"/>
                      <a:pt x="818" y="19211"/>
                      <a:pt x="1826" y="17521"/>
                    </a:cubicBezTo>
                    <a:cubicBezTo>
                      <a:pt x="2780" y="15886"/>
                      <a:pt x="7985" y="7766"/>
                      <a:pt x="7985" y="7766"/>
                    </a:cubicBezTo>
                    <a:lnTo>
                      <a:pt x="7985" y="55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967797" y="4578039"/>
                <a:ext cx="404754" cy="7041"/>
              </a:xfrm>
              <a:custGeom>
                <a:avLst/>
                <a:gdLst/>
                <a:ahLst/>
                <a:cxnLst/>
                <a:rect l="l" t="t" r="r" b="b"/>
                <a:pathLst>
                  <a:path w="11037" h="192" fill="none" extrusionOk="0">
                    <a:moveTo>
                      <a:pt x="1" y="192"/>
                    </a:moveTo>
                    <a:lnTo>
                      <a:pt x="11036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1033773" y="4014442"/>
                <a:ext cx="272807" cy="76976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2099" fill="none" extrusionOk="0">
                    <a:moveTo>
                      <a:pt x="7439" y="982"/>
                    </a:moveTo>
                    <a:cubicBezTo>
                      <a:pt x="7439" y="1527"/>
                      <a:pt x="7003" y="1990"/>
                      <a:pt x="6431" y="1990"/>
                    </a:cubicBezTo>
                    <a:lnTo>
                      <a:pt x="981" y="2099"/>
                    </a:lnTo>
                    <a:cubicBezTo>
                      <a:pt x="436" y="2099"/>
                      <a:pt x="0" y="1663"/>
                      <a:pt x="0" y="1118"/>
                    </a:cubicBezTo>
                    <a:lnTo>
                      <a:pt x="0" y="1118"/>
                    </a:lnTo>
                    <a:cubicBezTo>
                      <a:pt x="0" y="573"/>
                      <a:pt x="436" y="110"/>
                      <a:pt x="981" y="110"/>
                    </a:cubicBezTo>
                    <a:lnTo>
                      <a:pt x="6431" y="1"/>
                    </a:lnTo>
                    <a:cubicBezTo>
                      <a:pt x="6976" y="1"/>
                      <a:pt x="7439" y="437"/>
                      <a:pt x="7439" y="982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" name="Google Shape;357;p5"/>
            <p:cNvGrpSpPr/>
            <p:nvPr/>
          </p:nvGrpSpPr>
          <p:grpSpPr>
            <a:xfrm flipH="1">
              <a:off x="7632861" y="4320092"/>
              <a:ext cx="201687" cy="201687"/>
              <a:chOff x="1447449" y="4268259"/>
              <a:chExt cx="217875" cy="2178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1556370" y="4268259"/>
                <a:ext cx="37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236" fill="none" extrusionOk="0">
                    <a:moveTo>
                      <a:pt x="1" y="1"/>
                    </a:moveTo>
                    <a:lnTo>
                      <a:pt x="1" y="2235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1556370" y="4404171"/>
                <a:ext cx="37" cy="819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235" fill="none" extrusionOk="0">
                    <a:moveTo>
                      <a:pt x="1" y="1"/>
                    </a:moveTo>
                    <a:lnTo>
                      <a:pt x="1" y="2235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1447449" y="4377179"/>
                <a:ext cx="82000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56" fill="none" extrusionOk="0">
                    <a:moveTo>
                      <a:pt x="1" y="55"/>
                    </a:moveTo>
                    <a:lnTo>
                      <a:pt x="2235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1583361" y="4375199"/>
                <a:ext cx="81963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8" fill="none" extrusionOk="0">
                    <a:moveTo>
                      <a:pt x="1" y="28"/>
                    </a:moveTo>
                    <a:lnTo>
                      <a:pt x="2235" y="0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1479429" y="4301265"/>
                <a:ext cx="58016" cy="56989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554" fill="none" extrusionOk="0">
                    <a:moveTo>
                      <a:pt x="1" y="0"/>
                    </a:moveTo>
                    <a:lnTo>
                      <a:pt x="1581" y="1553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1575366" y="4395186"/>
                <a:ext cx="57979" cy="56989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554" fill="none" extrusionOk="0">
                    <a:moveTo>
                      <a:pt x="1" y="0"/>
                    </a:moveTo>
                    <a:lnTo>
                      <a:pt x="1581" y="1554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1479429" y="4396176"/>
                <a:ext cx="58016" cy="59006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609" fill="none" extrusionOk="0">
                    <a:moveTo>
                      <a:pt x="1" y="1608"/>
                    </a:moveTo>
                    <a:lnTo>
                      <a:pt x="1581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1575366" y="4299248"/>
                <a:ext cx="57979" cy="59006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609" fill="none" extrusionOk="0">
                    <a:moveTo>
                      <a:pt x="1" y="1608"/>
                    </a:moveTo>
                    <a:lnTo>
                      <a:pt x="1581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 flipH="1">
              <a:off x="8281272" y="3626497"/>
              <a:ext cx="195199" cy="722491"/>
              <a:chOff x="2419167" y="1286206"/>
              <a:chExt cx="210867" cy="780480"/>
            </a:xfrm>
          </p:grpSpPr>
          <p:sp>
            <p:nvSpPr>
              <p:cNvPr id="367" name="Google Shape;367;p5"/>
              <p:cNvSpPr/>
              <p:nvPr/>
            </p:nvSpPr>
            <p:spPr>
              <a:xfrm>
                <a:off x="2419167" y="1286206"/>
                <a:ext cx="210867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5750" h="1118" fill="none" extrusionOk="0">
                    <a:moveTo>
                      <a:pt x="1" y="600"/>
                    </a:moveTo>
                    <a:cubicBezTo>
                      <a:pt x="1" y="328"/>
                      <a:pt x="219" y="110"/>
                      <a:pt x="518" y="110"/>
                    </a:cubicBezTo>
                    <a:lnTo>
                      <a:pt x="5259" y="28"/>
                    </a:lnTo>
                    <a:cubicBezTo>
                      <a:pt x="5532" y="1"/>
                      <a:pt x="5750" y="219"/>
                      <a:pt x="5750" y="518"/>
                    </a:cubicBezTo>
                    <a:lnTo>
                      <a:pt x="5750" y="518"/>
                    </a:lnTo>
                    <a:cubicBezTo>
                      <a:pt x="5750" y="791"/>
                      <a:pt x="5532" y="1009"/>
                      <a:pt x="5259" y="1036"/>
                    </a:cubicBezTo>
                    <a:lnTo>
                      <a:pt x="518" y="1118"/>
                    </a:lnTo>
                    <a:cubicBezTo>
                      <a:pt x="246" y="1118"/>
                      <a:pt x="1" y="900"/>
                      <a:pt x="28" y="60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576056" y="1324200"/>
                <a:ext cx="37" cy="599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635" fill="none" extrusionOk="0">
                    <a:moveTo>
                      <a:pt x="1" y="0"/>
                    </a:moveTo>
                    <a:lnTo>
                      <a:pt x="1" y="1635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2472123" y="1326180"/>
                <a:ext cx="37" cy="599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636" fill="none" extrusionOk="0">
                    <a:moveTo>
                      <a:pt x="1" y="0"/>
                    </a:moveTo>
                    <a:lnTo>
                      <a:pt x="1" y="1635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2434166" y="1384124"/>
                <a:ext cx="179879" cy="468711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12781" fill="none" extrusionOk="0">
                    <a:moveTo>
                      <a:pt x="0" y="83"/>
                    </a:moveTo>
                    <a:lnTo>
                      <a:pt x="4905" y="1"/>
                    </a:lnTo>
                    <a:lnTo>
                      <a:pt x="4905" y="12698"/>
                    </a:lnTo>
                    <a:lnTo>
                      <a:pt x="0" y="12780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2476121" y="1850794"/>
                <a:ext cx="96962" cy="47014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82" fill="none" extrusionOk="0">
                    <a:moveTo>
                      <a:pt x="2644" y="1"/>
                    </a:moveTo>
                    <a:lnTo>
                      <a:pt x="2644" y="1227"/>
                    </a:lnTo>
                    <a:lnTo>
                      <a:pt x="1" y="1281"/>
                    </a:lnTo>
                    <a:lnTo>
                      <a:pt x="1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2439154" y="1793840"/>
                <a:ext cx="169904" cy="3044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83" fill="none" extrusionOk="0">
                    <a:moveTo>
                      <a:pt x="4633" y="1"/>
                    </a:moveTo>
                    <a:lnTo>
                      <a:pt x="1" y="82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2527097" y="1896783"/>
                <a:ext cx="37" cy="169904"/>
              </a:xfrm>
              <a:custGeom>
                <a:avLst/>
                <a:gdLst/>
                <a:ahLst/>
                <a:cxnLst/>
                <a:rect l="l" t="t" r="r" b="b"/>
                <a:pathLst>
                  <a:path w="1" h="4633" fill="none" extrusionOk="0">
                    <a:moveTo>
                      <a:pt x="0" y="0"/>
                    </a:moveTo>
                    <a:lnTo>
                      <a:pt x="0" y="4632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2438164" y="1752876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0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438164" y="1706888"/>
                <a:ext cx="5097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" fill="none" extrusionOk="0">
                    <a:moveTo>
                      <a:pt x="1390" y="1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2438164" y="1659946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0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2438164" y="1613957"/>
                <a:ext cx="50975" cy="1064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9" fill="none" extrusionOk="0">
                    <a:moveTo>
                      <a:pt x="1390" y="1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2438164" y="1568005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1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2438164" y="1522053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0"/>
                    </a:moveTo>
                    <a:lnTo>
                      <a:pt x="0" y="27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2438164" y="1476065"/>
                <a:ext cx="5097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" fill="none" extrusionOk="0">
                    <a:moveTo>
                      <a:pt x="1390" y="1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2438164" y="1430113"/>
                <a:ext cx="5097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" fill="none" extrusionOk="0">
                    <a:moveTo>
                      <a:pt x="1390" y="0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 flipH="1">
              <a:off x="8430200" y="4262005"/>
              <a:ext cx="471806" cy="518044"/>
              <a:chOff x="1693693" y="-2602979"/>
              <a:chExt cx="509674" cy="559624"/>
            </a:xfrm>
          </p:grpSpPr>
          <p:sp>
            <p:nvSpPr>
              <p:cNvPr id="383" name="Google Shape;383;p5"/>
              <p:cNvSpPr/>
              <p:nvPr/>
            </p:nvSpPr>
            <p:spPr>
              <a:xfrm>
                <a:off x="1693693" y="-2602979"/>
                <a:ext cx="509674" cy="76976"/>
              </a:xfrm>
              <a:custGeom>
                <a:avLst/>
                <a:gdLst/>
                <a:ahLst/>
                <a:cxnLst/>
                <a:rect l="l" t="t" r="r" b="b"/>
                <a:pathLst>
                  <a:path w="13898" h="2099" fill="none" extrusionOk="0">
                    <a:moveTo>
                      <a:pt x="13897" y="927"/>
                    </a:moveTo>
                    <a:cubicBezTo>
                      <a:pt x="13897" y="1444"/>
                      <a:pt x="13488" y="1853"/>
                      <a:pt x="12971" y="1880"/>
                    </a:cubicBezTo>
                    <a:lnTo>
                      <a:pt x="927" y="2098"/>
                    </a:lnTo>
                    <a:cubicBezTo>
                      <a:pt x="409" y="2098"/>
                      <a:pt x="1" y="1690"/>
                      <a:pt x="1" y="1172"/>
                    </a:cubicBezTo>
                    <a:lnTo>
                      <a:pt x="1" y="1172"/>
                    </a:lnTo>
                    <a:cubicBezTo>
                      <a:pt x="1" y="654"/>
                      <a:pt x="409" y="218"/>
                      <a:pt x="927" y="218"/>
                    </a:cubicBezTo>
                    <a:lnTo>
                      <a:pt x="12971" y="0"/>
                    </a:lnTo>
                    <a:cubicBezTo>
                      <a:pt x="13461" y="0"/>
                      <a:pt x="13897" y="409"/>
                      <a:pt x="13897" y="927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1736674" y="-2526038"/>
                <a:ext cx="422724" cy="482683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3162" fill="none" extrusionOk="0">
                    <a:moveTo>
                      <a:pt x="11526" y="0"/>
                    </a:moveTo>
                    <a:lnTo>
                      <a:pt x="11526" y="10927"/>
                    </a:lnTo>
                    <a:cubicBezTo>
                      <a:pt x="11526" y="12071"/>
                      <a:pt x="10600" y="12970"/>
                      <a:pt x="9482" y="12998"/>
                    </a:cubicBezTo>
                    <a:lnTo>
                      <a:pt x="2071" y="13134"/>
                    </a:lnTo>
                    <a:cubicBezTo>
                      <a:pt x="927" y="13161"/>
                      <a:pt x="0" y="12262"/>
                      <a:pt x="27" y="11118"/>
                    </a:cubicBezTo>
                    <a:lnTo>
                      <a:pt x="27" y="19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2055439" y="-2483057"/>
                <a:ext cx="103967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5" fill="none" extrusionOk="0">
                    <a:moveTo>
                      <a:pt x="0" y="55"/>
                    </a:moveTo>
                    <a:lnTo>
                      <a:pt x="2834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055439" y="-2428120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2055439" y="-2373146"/>
                <a:ext cx="103967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5" fill="none" extrusionOk="0">
                    <a:moveTo>
                      <a:pt x="0" y="55"/>
                    </a:moveTo>
                    <a:lnTo>
                      <a:pt x="2834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055439" y="-2318209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2055439" y="-2263236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2055439" y="-2208262"/>
                <a:ext cx="103967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5" fill="none" extrusionOk="0">
                    <a:moveTo>
                      <a:pt x="0" y="55"/>
                    </a:moveTo>
                    <a:lnTo>
                      <a:pt x="2834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2055439" y="-2153326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2" name="Google Shape;392;p5"/>
          <p:cNvGrpSpPr/>
          <p:nvPr/>
        </p:nvGrpSpPr>
        <p:grpSpPr>
          <a:xfrm rot="-5400000" flipH="1">
            <a:off x="603129" y="-20643"/>
            <a:ext cx="1972095" cy="2518363"/>
            <a:chOff x="7154282" y="2722388"/>
            <a:chExt cx="1709316" cy="2182794"/>
          </a:xfrm>
        </p:grpSpPr>
        <p:grpSp>
          <p:nvGrpSpPr>
            <p:cNvPr id="393" name="Google Shape;393;p5"/>
            <p:cNvGrpSpPr/>
            <p:nvPr/>
          </p:nvGrpSpPr>
          <p:grpSpPr>
            <a:xfrm rot="10800000">
              <a:off x="8029172" y="3304288"/>
              <a:ext cx="834426" cy="873411"/>
              <a:chOff x="3153626" y="-2653955"/>
              <a:chExt cx="834426" cy="873411"/>
            </a:xfrm>
          </p:grpSpPr>
          <p:sp>
            <p:nvSpPr>
              <p:cNvPr id="394" name="Google Shape;394;p5"/>
              <p:cNvSpPr/>
              <p:nvPr/>
            </p:nvSpPr>
            <p:spPr>
              <a:xfrm>
                <a:off x="3416465" y="-2283223"/>
                <a:ext cx="283808" cy="28582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7794" fill="none" extrusionOk="0">
                    <a:moveTo>
                      <a:pt x="7711" y="3843"/>
                    </a:moveTo>
                    <a:cubicBezTo>
                      <a:pt x="7684" y="5968"/>
                      <a:pt x="5995" y="7712"/>
                      <a:pt x="3869" y="7766"/>
                    </a:cubicBezTo>
                    <a:cubicBezTo>
                      <a:pt x="1744" y="7794"/>
                      <a:pt x="0" y="6077"/>
                      <a:pt x="0" y="3979"/>
                    </a:cubicBezTo>
                    <a:cubicBezTo>
                      <a:pt x="27" y="1826"/>
                      <a:pt x="1717" y="110"/>
                      <a:pt x="3869" y="55"/>
                    </a:cubicBezTo>
                    <a:cubicBezTo>
                      <a:pt x="5995" y="1"/>
                      <a:pt x="7739" y="1717"/>
                      <a:pt x="7711" y="3843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3312532" y="-2053390"/>
                <a:ext cx="132938" cy="118966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244" fill="none" extrusionOk="0">
                    <a:moveTo>
                      <a:pt x="3624" y="1"/>
                    </a:moveTo>
                    <a:lnTo>
                      <a:pt x="0" y="3243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3153626" y="-1957452"/>
                <a:ext cx="174928" cy="176908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4824" fill="none" extrusionOk="0">
                    <a:moveTo>
                      <a:pt x="4769" y="2371"/>
                    </a:moveTo>
                    <a:cubicBezTo>
                      <a:pt x="4769" y="3679"/>
                      <a:pt x="3707" y="4769"/>
                      <a:pt x="2399" y="4796"/>
                    </a:cubicBezTo>
                    <a:cubicBezTo>
                      <a:pt x="1064" y="4823"/>
                      <a:pt x="1" y="3761"/>
                      <a:pt x="1" y="2453"/>
                    </a:cubicBezTo>
                    <a:cubicBezTo>
                      <a:pt x="1" y="1118"/>
                      <a:pt x="1064" y="55"/>
                      <a:pt x="2399" y="1"/>
                    </a:cubicBezTo>
                    <a:cubicBezTo>
                      <a:pt x="3707" y="1"/>
                      <a:pt x="4769" y="1063"/>
                      <a:pt x="4769" y="237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3554357" y="-2461089"/>
                <a:ext cx="2017" cy="175918"/>
              </a:xfrm>
              <a:custGeom>
                <a:avLst/>
                <a:gdLst/>
                <a:ahLst/>
                <a:cxnLst/>
                <a:rect l="l" t="t" r="r" b="b"/>
                <a:pathLst>
                  <a:path w="55" h="4797" fill="none" extrusionOk="0">
                    <a:moveTo>
                      <a:pt x="55" y="4796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3432454" y="-2653955"/>
                <a:ext cx="235841" cy="195904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5342" fill="none" extrusionOk="0">
                    <a:moveTo>
                      <a:pt x="1689" y="4497"/>
                    </a:moveTo>
                    <a:cubicBezTo>
                      <a:pt x="0" y="3134"/>
                      <a:pt x="818" y="437"/>
                      <a:pt x="2970" y="219"/>
                    </a:cubicBezTo>
                    <a:cubicBezTo>
                      <a:pt x="5095" y="1"/>
                      <a:pt x="6431" y="2480"/>
                      <a:pt x="5068" y="4142"/>
                    </a:cubicBezTo>
                    <a:cubicBezTo>
                      <a:pt x="4224" y="5178"/>
                      <a:pt x="2725" y="5341"/>
                      <a:pt x="1689" y="4497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3676259" y="-2054380"/>
                <a:ext cx="139942" cy="105947"/>
              </a:xfrm>
              <a:custGeom>
                <a:avLst/>
                <a:gdLst/>
                <a:ahLst/>
                <a:cxnLst/>
                <a:rect l="l" t="t" r="r" b="b"/>
                <a:pathLst>
                  <a:path w="3816" h="2889" fill="none" extrusionOk="0">
                    <a:moveTo>
                      <a:pt x="1" y="0"/>
                    </a:moveTo>
                    <a:lnTo>
                      <a:pt x="3815" y="2889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3797172" y="-1988442"/>
                <a:ext cx="190880" cy="192897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260" fill="none" extrusionOk="0">
                    <a:moveTo>
                      <a:pt x="2153" y="301"/>
                    </a:moveTo>
                    <a:cubicBezTo>
                      <a:pt x="3434" y="1"/>
                      <a:pt x="4687" y="846"/>
                      <a:pt x="4960" y="2126"/>
                    </a:cubicBezTo>
                    <a:cubicBezTo>
                      <a:pt x="5205" y="3434"/>
                      <a:pt x="4360" y="4687"/>
                      <a:pt x="3052" y="4960"/>
                    </a:cubicBezTo>
                    <a:cubicBezTo>
                      <a:pt x="1772" y="5260"/>
                      <a:pt x="518" y="4415"/>
                      <a:pt x="246" y="3134"/>
                    </a:cubicBezTo>
                    <a:cubicBezTo>
                      <a:pt x="1" y="1826"/>
                      <a:pt x="845" y="573"/>
                      <a:pt x="2153" y="30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1" name="Google Shape;401;p5"/>
            <p:cNvSpPr/>
            <p:nvPr/>
          </p:nvSpPr>
          <p:spPr>
            <a:xfrm rot="10800000">
              <a:off x="8247010" y="3883873"/>
              <a:ext cx="90948" cy="91975"/>
            </a:xfrm>
            <a:custGeom>
              <a:avLst/>
              <a:gdLst/>
              <a:ahLst/>
              <a:cxnLst/>
              <a:rect l="l" t="t" r="r" b="b"/>
              <a:pathLst>
                <a:path w="2480" h="2508" fill="none" extrusionOk="0">
                  <a:moveTo>
                    <a:pt x="2480" y="1227"/>
                  </a:moveTo>
                  <a:cubicBezTo>
                    <a:pt x="2480" y="1908"/>
                    <a:pt x="1935" y="2480"/>
                    <a:pt x="1254" y="2480"/>
                  </a:cubicBezTo>
                  <a:cubicBezTo>
                    <a:pt x="573" y="2508"/>
                    <a:pt x="0" y="1963"/>
                    <a:pt x="0" y="1281"/>
                  </a:cubicBezTo>
                  <a:cubicBezTo>
                    <a:pt x="0" y="600"/>
                    <a:pt x="545" y="28"/>
                    <a:pt x="1254" y="28"/>
                  </a:cubicBezTo>
                  <a:cubicBezTo>
                    <a:pt x="1935" y="1"/>
                    <a:pt x="2480" y="546"/>
                    <a:pt x="2480" y="12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" name="Google Shape;402;p5"/>
            <p:cNvGrpSpPr/>
            <p:nvPr/>
          </p:nvGrpSpPr>
          <p:grpSpPr>
            <a:xfrm rot="10800000">
              <a:off x="7216135" y="4710301"/>
              <a:ext cx="193891" cy="194881"/>
              <a:chOff x="3407917" y="-1400250"/>
              <a:chExt cx="193891" cy="194881"/>
            </a:xfrm>
          </p:grpSpPr>
          <p:sp>
            <p:nvSpPr>
              <p:cNvPr id="403" name="Google Shape;403;p5"/>
              <p:cNvSpPr/>
              <p:nvPr/>
            </p:nvSpPr>
            <p:spPr>
              <a:xfrm>
                <a:off x="3504845" y="-1400250"/>
                <a:ext cx="37" cy="73968"/>
              </a:xfrm>
              <a:custGeom>
                <a:avLst/>
                <a:gdLst/>
                <a:ahLst/>
                <a:cxnLst/>
                <a:rect l="l" t="t" r="r" b="b"/>
                <a:pathLst>
                  <a:path w="1" h="2017" fill="none" extrusionOk="0">
                    <a:moveTo>
                      <a:pt x="1" y="0"/>
                    </a:moveTo>
                    <a:lnTo>
                      <a:pt x="1" y="2017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3504845" y="-1279337"/>
                <a:ext cx="37" cy="73968"/>
              </a:xfrm>
              <a:custGeom>
                <a:avLst/>
                <a:gdLst/>
                <a:ahLst/>
                <a:cxnLst/>
                <a:rect l="l" t="t" r="r" b="b"/>
                <a:pathLst>
                  <a:path w="1" h="2017" fill="none" extrusionOk="0">
                    <a:moveTo>
                      <a:pt x="1" y="0"/>
                    </a:moveTo>
                    <a:lnTo>
                      <a:pt x="1" y="2017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3407917" y="-1302331"/>
                <a:ext cx="72978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8" fill="none" extrusionOk="0">
                    <a:moveTo>
                      <a:pt x="1" y="28"/>
                    </a:moveTo>
                    <a:lnTo>
                      <a:pt x="199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3528830" y="-1304312"/>
                <a:ext cx="72978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8" fill="none" extrusionOk="0">
                    <a:moveTo>
                      <a:pt x="1" y="27"/>
                    </a:moveTo>
                    <a:lnTo>
                      <a:pt x="1990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3436889" y="-1370287"/>
                <a:ext cx="51011" cy="5101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fill="none" extrusionOk="0">
                    <a:moveTo>
                      <a:pt x="1" y="1"/>
                    </a:moveTo>
                    <a:lnTo>
                      <a:pt x="1391" y="139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3521825" y="-1286342"/>
                <a:ext cx="52002" cy="51011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1" fill="none" extrusionOk="0">
                    <a:moveTo>
                      <a:pt x="1" y="1"/>
                    </a:moveTo>
                    <a:lnTo>
                      <a:pt x="1418" y="139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3436889" y="-1285352"/>
                <a:ext cx="51011" cy="52992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445" fill="none" extrusionOk="0">
                    <a:moveTo>
                      <a:pt x="1" y="1445"/>
                    </a:moveTo>
                    <a:lnTo>
                      <a:pt x="139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3521825" y="-1372268"/>
                <a:ext cx="52002" cy="52002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18" fill="none" extrusionOk="0">
                    <a:moveTo>
                      <a:pt x="1" y="1417"/>
                    </a:moveTo>
                    <a:lnTo>
                      <a:pt x="1418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" name="Google Shape;411;p5"/>
            <p:cNvGrpSpPr/>
            <p:nvPr/>
          </p:nvGrpSpPr>
          <p:grpSpPr>
            <a:xfrm rot="10800000">
              <a:off x="7154282" y="3045530"/>
              <a:ext cx="670520" cy="673527"/>
              <a:chOff x="1889565" y="-3382437"/>
              <a:chExt cx="670520" cy="673527"/>
            </a:xfrm>
          </p:grpSpPr>
          <p:sp>
            <p:nvSpPr>
              <p:cNvPr id="412" name="Google Shape;412;p5"/>
              <p:cNvSpPr/>
              <p:nvPr/>
            </p:nvSpPr>
            <p:spPr>
              <a:xfrm>
                <a:off x="1889565" y="-3382437"/>
                <a:ext cx="670520" cy="673527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366" fill="none" extrusionOk="0">
                    <a:moveTo>
                      <a:pt x="15068" y="3216"/>
                    </a:moveTo>
                    <a:cubicBezTo>
                      <a:pt x="18284" y="6431"/>
                      <a:pt x="18284" y="11690"/>
                      <a:pt x="15014" y="14987"/>
                    </a:cubicBezTo>
                    <a:cubicBezTo>
                      <a:pt x="11744" y="18284"/>
                      <a:pt x="6458" y="18366"/>
                      <a:pt x="3243" y="15151"/>
                    </a:cubicBezTo>
                    <a:cubicBezTo>
                      <a:pt x="0" y="11935"/>
                      <a:pt x="0" y="6677"/>
                      <a:pt x="3270" y="3380"/>
                    </a:cubicBezTo>
                    <a:cubicBezTo>
                      <a:pt x="6540" y="83"/>
                      <a:pt x="11826" y="1"/>
                      <a:pt x="15068" y="3216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2179359" y="-3091653"/>
                <a:ext cx="90948" cy="93001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36" fill="none" extrusionOk="0">
                    <a:moveTo>
                      <a:pt x="2480" y="1254"/>
                    </a:moveTo>
                    <a:cubicBezTo>
                      <a:pt x="2480" y="1936"/>
                      <a:pt x="1935" y="2481"/>
                      <a:pt x="1253" y="2508"/>
                    </a:cubicBezTo>
                    <a:cubicBezTo>
                      <a:pt x="572" y="2535"/>
                      <a:pt x="0" y="1963"/>
                      <a:pt x="0" y="1282"/>
                    </a:cubicBezTo>
                    <a:cubicBezTo>
                      <a:pt x="0" y="600"/>
                      <a:pt x="545" y="28"/>
                      <a:pt x="1253" y="28"/>
                    </a:cubicBezTo>
                    <a:cubicBezTo>
                      <a:pt x="1935" y="1"/>
                      <a:pt x="2480" y="546"/>
                      <a:pt x="2480" y="12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2109386" y="-3278504"/>
                <a:ext cx="230853" cy="155931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4252" fill="none" extrusionOk="0">
                    <a:moveTo>
                      <a:pt x="3161" y="3897"/>
                    </a:moveTo>
                    <a:cubicBezTo>
                      <a:pt x="3570" y="3897"/>
                      <a:pt x="4006" y="4006"/>
                      <a:pt x="4388" y="4224"/>
                    </a:cubicBezTo>
                    <a:lnTo>
                      <a:pt x="6295" y="818"/>
                    </a:lnTo>
                    <a:cubicBezTo>
                      <a:pt x="5341" y="273"/>
                      <a:pt x="4251" y="1"/>
                      <a:pt x="3161" y="28"/>
                    </a:cubicBezTo>
                    <a:cubicBezTo>
                      <a:pt x="2044" y="55"/>
                      <a:pt x="954" y="355"/>
                      <a:pt x="1" y="927"/>
                    </a:cubicBezTo>
                    <a:lnTo>
                      <a:pt x="1935" y="4251"/>
                    </a:lnTo>
                    <a:cubicBezTo>
                      <a:pt x="2290" y="4033"/>
                      <a:pt x="2725" y="3897"/>
                      <a:pt x="3161" y="3897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1992471" y="-3042657"/>
                <a:ext cx="186920" cy="19986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5450" fill="none" extrusionOk="0">
                    <a:moveTo>
                      <a:pt x="3897" y="0"/>
                    </a:moveTo>
                    <a:lnTo>
                      <a:pt x="1" y="82"/>
                    </a:lnTo>
                    <a:cubicBezTo>
                      <a:pt x="1" y="2289"/>
                      <a:pt x="1200" y="4333"/>
                      <a:pt x="3107" y="5450"/>
                    </a:cubicBezTo>
                    <a:lnTo>
                      <a:pt x="5096" y="2071"/>
                    </a:lnTo>
                    <a:cubicBezTo>
                      <a:pt x="4360" y="1635"/>
                      <a:pt x="3897" y="872"/>
                      <a:pt x="3897" y="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2270273" y="-3048672"/>
                <a:ext cx="186920" cy="200892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5478" fill="none" extrusionOk="0">
                    <a:moveTo>
                      <a:pt x="5096" y="1"/>
                    </a:moveTo>
                    <a:lnTo>
                      <a:pt x="1227" y="82"/>
                    </a:lnTo>
                    <a:cubicBezTo>
                      <a:pt x="1200" y="954"/>
                      <a:pt x="736" y="1745"/>
                      <a:pt x="1" y="2181"/>
                    </a:cubicBezTo>
                    <a:lnTo>
                      <a:pt x="1990" y="5478"/>
                    </a:lnTo>
                    <a:cubicBezTo>
                      <a:pt x="3897" y="4333"/>
                      <a:pt x="5069" y="2262"/>
                      <a:pt x="5096" y="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" name="Google Shape;417;p5"/>
            <p:cNvGrpSpPr/>
            <p:nvPr/>
          </p:nvGrpSpPr>
          <p:grpSpPr>
            <a:xfrm rot="10800000">
              <a:off x="7865125" y="3849733"/>
              <a:ext cx="235841" cy="578619"/>
              <a:chOff x="6219428" y="3871144"/>
              <a:chExt cx="235841" cy="578619"/>
            </a:xfrm>
          </p:grpSpPr>
          <p:sp>
            <p:nvSpPr>
              <p:cNvPr id="418" name="Google Shape;418;p5"/>
              <p:cNvSpPr/>
              <p:nvPr/>
            </p:nvSpPr>
            <p:spPr>
              <a:xfrm>
                <a:off x="6219428" y="3871144"/>
                <a:ext cx="235841" cy="578619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5778" fill="none" extrusionOk="0">
                    <a:moveTo>
                      <a:pt x="6403" y="12480"/>
                    </a:moveTo>
                    <a:cubicBezTo>
                      <a:pt x="6403" y="14251"/>
                      <a:pt x="4987" y="15696"/>
                      <a:pt x="3215" y="15750"/>
                    </a:cubicBezTo>
                    <a:lnTo>
                      <a:pt x="3215" y="15750"/>
                    </a:lnTo>
                    <a:cubicBezTo>
                      <a:pt x="1444" y="15777"/>
                      <a:pt x="0" y="14333"/>
                      <a:pt x="27" y="12589"/>
                    </a:cubicBezTo>
                    <a:lnTo>
                      <a:pt x="27" y="3298"/>
                    </a:lnTo>
                    <a:cubicBezTo>
                      <a:pt x="27" y="1499"/>
                      <a:pt x="1444" y="55"/>
                      <a:pt x="3215" y="28"/>
                    </a:cubicBezTo>
                    <a:lnTo>
                      <a:pt x="3215" y="28"/>
                    </a:lnTo>
                    <a:cubicBezTo>
                      <a:pt x="4987" y="1"/>
                      <a:pt x="6431" y="1418"/>
                      <a:pt x="6431" y="316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6223426" y="4138971"/>
                <a:ext cx="226856" cy="3007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82" fill="none" extrusionOk="0">
                    <a:moveTo>
                      <a:pt x="0" y="82"/>
                    </a:moveTo>
                    <a:lnTo>
                      <a:pt x="6185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6266370" y="4334807"/>
                <a:ext cx="70998" cy="7000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09" fill="none" extrusionOk="0">
                    <a:moveTo>
                      <a:pt x="1935" y="1881"/>
                    </a:moveTo>
                    <a:cubicBezTo>
                      <a:pt x="873" y="1908"/>
                      <a:pt x="1" y="1063"/>
                      <a:pt x="28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5"/>
            <p:cNvGrpSpPr/>
            <p:nvPr/>
          </p:nvGrpSpPr>
          <p:grpSpPr>
            <a:xfrm rot="10800000">
              <a:off x="7585583" y="3735560"/>
              <a:ext cx="228873" cy="290850"/>
              <a:chOff x="2079424" y="521748"/>
              <a:chExt cx="228873" cy="290850"/>
            </a:xfrm>
          </p:grpSpPr>
          <p:sp>
            <p:nvSpPr>
              <p:cNvPr id="422" name="Google Shape;422;p5"/>
              <p:cNvSpPr/>
              <p:nvPr/>
            </p:nvSpPr>
            <p:spPr>
              <a:xfrm>
                <a:off x="2079424" y="521748"/>
                <a:ext cx="228873" cy="2908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7931" fill="none" extrusionOk="0">
                    <a:moveTo>
                      <a:pt x="5068" y="1881"/>
                    </a:moveTo>
                    <a:cubicBezTo>
                      <a:pt x="3216" y="1"/>
                      <a:pt x="0" y="1309"/>
                      <a:pt x="0" y="3979"/>
                    </a:cubicBezTo>
                    <a:cubicBezTo>
                      <a:pt x="0" y="6622"/>
                      <a:pt x="3216" y="7930"/>
                      <a:pt x="5068" y="6050"/>
                    </a:cubicBezTo>
                    <a:cubicBezTo>
                      <a:pt x="6240" y="4905"/>
                      <a:pt x="6240" y="3025"/>
                      <a:pt x="5068" y="188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2090389" y="622673"/>
                <a:ext cx="78993" cy="79983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181" fill="none" extrusionOk="0">
                    <a:moveTo>
                      <a:pt x="1" y="2181"/>
                    </a:moveTo>
                    <a:lnTo>
                      <a:pt x="215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2192341" y="626670"/>
                <a:ext cx="96962" cy="98979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699" fill="none" extrusionOk="0">
                    <a:moveTo>
                      <a:pt x="2643" y="1"/>
                    </a:moveTo>
                    <a:lnTo>
                      <a:pt x="0" y="2698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" name="Google Shape;425;p5"/>
            <p:cNvGrpSpPr/>
            <p:nvPr/>
          </p:nvGrpSpPr>
          <p:grpSpPr>
            <a:xfrm rot="10800000">
              <a:off x="7481053" y="2722388"/>
              <a:ext cx="557642" cy="557642"/>
              <a:chOff x="3560335" y="-646412"/>
              <a:chExt cx="557642" cy="557642"/>
            </a:xfrm>
          </p:grpSpPr>
          <p:sp>
            <p:nvSpPr>
              <p:cNvPr id="426" name="Google Shape;426;p5"/>
              <p:cNvSpPr/>
              <p:nvPr/>
            </p:nvSpPr>
            <p:spPr>
              <a:xfrm>
                <a:off x="3560335" y="-646412"/>
                <a:ext cx="557642" cy="557642"/>
              </a:xfrm>
              <a:custGeom>
                <a:avLst/>
                <a:gdLst/>
                <a:ahLst/>
                <a:cxnLst/>
                <a:rect l="l" t="t" r="r" b="b"/>
                <a:pathLst>
                  <a:path w="15206" h="15206" fill="none" extrusionOk="0">
                    <a:moveTo>
                      <a:pt x="15205" y="14933"/>
                    </a:moveTo>
                    <a:lnTo>
                      <a:pt x="1" y="15205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3652275" y="-433560"/>
                <a:ext cx="268846" cy="268846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7331" fill="none" extrusionOk="0">
                    <a:moveTo>
                      <a:pt x="7330" y="7194"/>
                    </a:moveTo>
                    <a:lnTo>
                      <a:pt x="1" y="7330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3563342" y="-524473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7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3563342" y="-462532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3563342" y="-400590"/>
                <a:ext cx="44007" cy="1064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9" fill="none" extrusionOk="0">
                    <a:moveTo>
                      <a:pt x="1" y="28"/>
                    </a:moveTo>
                    <a:lnTo>
                      <a:pt x="1199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3563342" y="-338612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3563342" y="-276671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3563342" y="-214692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7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3563342" y="-152751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825665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 txBox="1">
            <a:spLocks noGrp="1"/>
          </p:cNvSpPr>
          <p:nvPr>
            <p:ph type="title"/>
          </p:nvPr>
        </p:nvSpPr>
        <p:spPr>
          <a:xfrm>
            <a:off x="3494600" y="719333"/>
            <a:ext cx="5202800" cy="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333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7"/>
          <p:cNvSpPr txBox="1">
            <a:spLocks noGrp="1"/>
          </p:cNvSpPr>
          <p:nvPr>
            <p:ph type="subTitle" idx="1"/>
          </p:nvPr>
        </p:nvSpPr>
        <p:spPr>
          <a:xfrm>
            <a:off x="3015000" y="2680600"/>
            <a:ext cx="6162000" cy="1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548" name="Google Shape;548;p7"/>
          <p:cNvGrpSpPr/>
          <p:nvPr/>
        </p:nvGrpSpPr>
        <p:grpSpPr>
          <a:xfrm rot="-1800071" flipH="1">
            <a:off x="1031177" y="5365802"/>
            <a:ext cx="956329" cy="1001009"/>
            <a:chOff x="3153626" y="-2653955"/>
            <a:chExt cx="834426" cy="873411"/>
          </a:xfrm>
        </p:grpSpPr>
        <p:sp>
          <p:nvSpPr>
            <p:cNvPr id="549" name="Google Shape;549;p7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6" name="Google Shape;556;p7"/>
          <p:cNvSpPr/>
          <p:nvPr/>
        </p:nvSpPr>
        <p:spPr>
          <a:xfrm flipH="1">
            <a:off x="2117588" y="6349751"/>
            <a:ext cx="104235" cy="105411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7" name="Google Shape;557;p7"/>
          <p:cNvGrpSpPr/>
          <p:nvPr/>
        </p:nvGrpSpPr>
        <p:grpSpPr>
          <a:xfrm flipH="1">
            <a:off x="454803" y="3979236"/>
            <a:ext cx="222199" cy="223333"/>
            <a:chOff x="3407917" y="-1400250"/>
            <a:chExt cx="193891" cy="194881"/>
          </a:xfrm>
        </p:grpSpPr>
        <p:sp>
          <p:nvSpPr>
            <p:cNvPr id="558" name="Google Shape;558;p7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6" name="Google Shape;566;p7"/>
          <p:cNvGrpSpPr/>
          <p:nvPr/>
        </p:nvGrpSpPr>
        <p:grpSpPr>
          <a:xfrm flipH="1">
            <a:off x="378309" y="5634809"/>
            <a:ext cx="768416" cy="771863"/>
            <a:chOff x="1889565" y="-3382437"/>
            <a:chExt cx="670520" cy="673527"/>
          </a:xfrm>
        </p:grpSpPr>
        <p:sp>
          <p:nvSpPr>
            <p:cNvPr id="567" name="Google Shape;567;p7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2" name="Google Shape;572;p7"/>
          <p:cNvGrpSpPr/>
          <p:nvPr/>
        </p:nvGrpSpPr>
        <p:grpSpPr>
          <a:xfrm flipH="1">
            <a:off x="431049" y="4891788"/>
            <a:ext cx="270273" cy="663097"/>
            <a:chOff x="6219428" y="3871144"/>
            <a:chExt cx="235841" cy="578619"/>
          </a:xfrm>
        </p:grpSpPr>
        <p:sp>
          <p:nvSpPr>
            <p:cNvPr id="573" name="Google Shape;573;p7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" name="Google Shape;576;p7"/>
          <p:cNvGrpSpPr/>
          <p:nvPr/>
        </p:nvGrpSpPr>
        <p:grpSpPr>
          <a:xfrm flipH="1">
            <a:off x="748691" y="4598912"/>
            <a:ext cx="262288" cy="333313"/>
            <a:chOff x="2079424" y="521748"/>
            <a:chExt cx="228873" cy="290850"/>
          </a:xfrm>
        </p:grpSpPr>
        <p:sp>
          <p:nvSpPr>
            <p:cNvPr id="577" name="Google Shape;577;p7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7"/>
          <p:cNvGrpSpPr/>
          <p:nvPr/>
        </p:nvGrpSpPr>
        <p:grpSpPr>
          <a:xfrm flipH="1">
            <a:off x="1199068" y="5006116"/>
            <a:ext cx="147765" cy="147765"/>
            <a:chOff x="794923" y="2795124"/>
            <a:chExt cx="128941" cy="128941"/>
          </a:xfrm>
        </p:grpSpPr>
        <p:sp>
          <p:nvSpPr>
            <p:cNvPr id="581" name="Google Shape;581;p7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7"/>
          <p:cNvGrpSpPr/>
          <p:nvPr/>
        </p:nvGrpSpPr>
        <p:grpSpPr>
          <a:xfrm>
            <a:off x="745386" y="514328"/>
            <a:ext cx="411153" cy="410019"/>
            <a:chOff x="2601030" y="2721166"/>
            <a:chExt cx="358773" cy="357783"/>
          </a:xfrm>
        </p:grpSpPr>
        <p:sp>
          <p:nvSpPr>
            <p:cNvPr id="584" name="Google Shape;584;p7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7"/>
          <p:cNvGrpSpPr/>
          <p:nvPr/>
        </p:nvGrpSpPr>
        <p:grpSpPr>
          <a:xfrm flipH="1">
            <a:off x="11187684" y="279315"/>
            <a:ext cx="440901" cy="676843"/>
            <a:chOff x="1603769" y="107044"/>
            <a:chExt cx="384731" cy="590613"/>
          </a:xfrm>
        </p:grpSpPr>
        <p:sp>
          <p:nvSpPr>
            <p:cNvPr id="593" name="Google Shape;593;p7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0" name="Google Shape;600;p7"/>
          <p:cNvSpPr/>
          <p:nvPr/>
        </p:nvSpPr>
        <p:spPr>
          <a:xfrm flipH="1">
            <a:off x="10370925" y="260351"/>
            <a:ext cx="179521" cy="179549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lt1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1" name="Google Shape;601;p7"/>
          <p:cNvGrpSpPr/>
          <p:nvPr/>
        </p:nvGrpSpPr>
        <p:grpSpPr>
          <a:xfrm rot="10800000" flipH="1">
            <a:off x="10997516" y="1647429"/>
            <a:ext cx="808509" cy="822252"/>
            <a:chOff x="3027518" y="-1395725"/>
            <a:chExt cx="705506" cy="717497"/>
          </a:xfrm>
        </p:grpSpPr>
        <p:sp>
          <p:nvSpPr>
            <p:cNvPr id="602" name="Google Shape;602;p7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7"/>
          <p:cNvGrpSpPr/>
          <p:nvPr/>
        </p:nvGrpSpPr>
        <p:grpSpPr>
          <a:xfrm flipH="1">
            <a:off x="9626404" y="345541"/>
            <a:ext cx="211899" cy="270316"/>
            <a:chOff x="2947570" y="-1075969"/>
            <a:chExt cx="184903" cy="235878"/>
          </a:xfrm>
        </p:grpSpPr>
        <p:sp>
          <p:nvSpPr>
            <p:cNvPr id="612" name="Google Shape;612;p7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" name="Google Shape;615;p7"/>
          <p:cNvGrpSpPr/>
          <p:nvPr/>
        </p:nvGrpSpPr>
        <p:grpSpPr>
          <a:xfrm flipH="1">
            <a:off x="10156701" y="526775"/>
            <a:ext cx="971111" cy="974557"/>
            <a:chOff x="4492684" y="662647"/>
            <a:chExt cx="847391" cy="850399"/>
          </a:xfrm>
        </p:grpSpPr>
        <p:sp>
          <p:nvSpPr>
            <p:cNvPr id="616" name="Google Shape;616;p7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1" name="Google Shape;621;p7"/>
          <p:cNvGrpSpPr/>
          <p:nvPr/>
        </p:nvGrpSpPr>
        <p:grpSpPr>
          <a:xfrm flipH="1">
            <a:off x="11688483" y="698871"/>
            <a:ext cx="147765" cy="147765"/>
            <a:chOff x="794923" y="2795124"/>
            <a:chExt cx="128941" cy="128941"/>
          </a:xfrm>
        </p:grpSpPr>
        <p:sp>
          <p:nvSpPr>
            <p:cNvPr id="622" name="Google Shape;622;p7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4" name="Google Shape;624;p7"/>
          <p:cNvGrpSpPr/>
          <p:nvPr/>
        </p:nvGrpSpPr>
        <p:grpSpPr>
          <a:xfrm>
            <a:off x="11035460" y="5939763"/>
            <a:ext cx="411153" cy="410019"/>
            <a:chOff x="2601030" y="2721166"/>
            <a:chExt cx="358773" cy="357783"/>
          </a:xfrm>
        </p:grpSpPr>
        <p:sp>
          <p:nvSpPr>
            <p:cNvPr id="625" name="Google Shape;625;p7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499770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 txBox="1">
            <a:spLocks noGrp="1"/>
          </p:cNvSpPr>
          <p:nvPr>
            <p:ph type="title"/>
          </p:nvPr>
        </p:nvSpPr>
        <p:spPr>
          <a:xfrm>
            <a:off x="2123267" y="1074767"/>
            <a:ext cx="4172800" cy="21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5733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86" name="Google Shape;786;p10"/>
          <p:cNvSpPr txBox="1">
            <a:spLocks noGrp="1"/>
          </p:cNvSpPr>
          <p:nvPr>
            <p:ph type="subTitle" idx="1"/>
          </p:nvPr>
        </p:nvSpPr>
        <p:spPr>
          <a:xfrm>
            <a:off x="2123267" y="3617233"/>
            <a:ext cx="3855200" cy="21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787" name="Google Shape;787;p10"/>
          <p:cNvGrpSpPr/>
          <p:nvPr/>
        </p:nvGrpSpPr>
        <p:grpSpPr>
          <a:xfrm rot="1800071" flipH="1">
            <a:off x="483654" y="5336322"/>
            <a:ext cx="956329" cy="1001009"/>
            <a:chOff x="3153626" y="-2653955"/>
            <a:chExt cx="834426" cy="873411"/>
          </a:xfrm>
        </p:grpSpPr>
        <p:sp>
          <p:nvSpPr>
            <p:cNvPr id="788" name="Google Shape;788;p10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5" name="Google Shape;795;p10"/>
          <p:cNvGrpSpPr/>
          <p:nvPr/>
        </p:nvGrpSpPr>
        <p:grpSpPr>
          <a:xfrm flipH="1">
            <a:off x="438882" y="4309131"/>
            <a:ext cx="222199" cy="223333"/>
            <a:chOff x="3407917" y="-1400250"/>
            <a:chExt cx="193891" cy="194881"/>
          </a:xfrm>
        </p:grpSpPr>
        <p:sp>
          <p:nvSpPr>
            <p:cNvPr id="796" name="Google Shape;796;p10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0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10"/>
          <p:cNvGrpSpPr/>
          <p:nvPr/>
        </p:nvGrpSpPr>
        <p:grpSpPr>
          <a:xfrm rot="5400000" flipH="1">
            <a:off x="1471200" y="5905108"/>
            <a:ext cx="639057" cy="639057"/>
            <a:chOff x="3560335" y="-646412"/>
            <a:chExt cx="557642" cy="557642"/>
          </a:xfrm>
        </p:grpSpPr>
        <p:sp>
          <p:nvSpPr>
            <p:cNvPr id="805" name="Google Shape;805;p10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4" name="Google Shape;814;p10"/>
          <p:cNvGrpSpPr/>
          <p:nvPr/>
        </p:nvGrpSpPr>
        <p:grpSpPr>
          <a:xfrm rot="5400000" flipH="1">
            <a:off x="1210820" y="5817007"/>
            <a:ext cx="147765" cy="147765"/>
            <a:chOff x="794923" y="2795124"/>
            <a:chExt cx="128941" cy="128941"/>
          </a:xfrm>
        </p:grpSpPr>
        <p:sp>
          <p:nvSpPr>
            <p:cNvPr id="815" name="Google Shape;815;p10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7" name="Google Shape;817;p10"/>
          <p:cNvGrpSpPr/>
          <p:nvPr/>
        </p:nvGrpSpPr>
        <p:grpSpPr>
          <a:xfrm flipH="1">
            <a:off x="560180" y="4929734"/>
            <a:ext cx="270273" cy="663097"/>
            <a:chOff x="6219428" y="3871144"/>
            <a:chExt cx="235841" cy="578619"/>
          </a:xfrm>
        </p:grpSpPr>
        <p:sp>
          <p:nvSpPr>
            <p:cNvPr id="818" name="Google Shape;818;p10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1" name="Google Shape;821;p10"/>
          <p:cNvGrpSpPr/>
          <p:nvPr/>
        </p:nvGrpSpPr>
        <p:grpSpPr>
          <a:xfrm flipH="1">
            <a:off x="828245" y="4620333"/>
            <a:ext cx="262288" cy="333313"/>
            <a:chOff x="2079424" y="521748"/>
            <a:chExt cx="228873" cy="290850"/>
          </a:xfrm>
        </p:grpSpPr>
        <p:sp>
          <p:nvSpPr>
            <p:cNvPr id="822" name="Google Shape;822;p10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10"/>
          <p:cNvGrpSpPr/>
          <p:nvPr/>
        </p:nvGrpSpPr>
        <p:grpSpPr>
          <a:xfrm flipH="1">
            <a:off x="11117115" y="1057757"/>
            <a:ext cx="727229" cy="888656"/>
            <a:chOff x="2859835" y="2776139"/>
            <a:chExt cx="634581" cy="775442"/>
          </a:xfrm>
        </p:grpSpPr>
        <p:sp>
          <p:nvSpPr>
            <p:cNvPr id="826" name="Google Shape;826;p10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9" name="Google Shape;829;p10"/>
          <p:cNvGrpSpPr/>
          <p:nvPr/>
        </p:nvGrpSpPr>
        <p:grpSpPr>
          <a:xfrm flipH="1">
            <a:off x="10955660" y="380929"/>
            <a:ext cx="440901" cy="676843"/>
            <a:chOff x="1603769" y="107044"/>
            <a:chExt cx="384731" cy="590613"/>
          </a:xfrm>
        </p:grpSpPr>
        <p:sp>
          <p:nvSpPr>
            <p:cNvPr id="830" name="Google Shape;830;p10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7" name="Google Shape;837;p10"/>
          <p:cNvGrpSpPr/>
          <p:nvPr/>
        </p:nvGrpSpPr>
        <p:grpSpPr>
          <a:xfrm flipH="1">
            <a:off x="11484697" y="2215373"/>
            <a:ext cx="211899" cy="270316"/>
            <a:chOff x="2947570" y="-1075969"/>
            <a:chExt cx="184903" cy="235878"/>
          </a:xfrm>
        </p:grpSpPr>
        <p:sp>
          <p:nvSpPr>
            <p:cNvPr id="838" name="Google Shape;838;p10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10"/>
          <p:cNvGrpSpPr/>
          <p:nvPr/>
        </p:nvGrpSpPr>
        <p:grpSpPr>
          <a:xfrm flipH="1">
            <a:off x="10602129" y="1214049"/>
            <a:ext cx="211899" cy="270316"/>
            <a:chOff x="2947570" y="-1075969"/>
            <a:chExt cx="184903" cy="235878"/>
          </a:xfrm>
        </p:grpSpPr>
        <p:sp>
          <p:nvSpPr>
            <p:cNvPr id="842" name="Google Shape;842;p10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5" name="Google Shape;845;p10"/>
          <p:cNvGrpSpPr/>
          <p:nvPr/>
        </p:nvGrpSpPr>
        <p:grpSpPr>
          <a:xfrm flipH="1">
            <a:off x="11696575" y="734370"/>
            <a:ext cx="147765" cy="147765"/>
            <a:chOff x="794923" y="2795124"/>
            <a:chExt cx="128941" cy="128941"/>
          </a:xfrm>
        </p:grpSpPr>
        <p:sp>
          <p:nvSpPr>
            <p:cNvPr id="846" name="Google Shape;846;p10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8" name="Google Shape;848;p10"/>
          <p:cNvGrpSpPr/>
          <p:nvPr/>
        </p:nvGrpSpPr>
        <p:grpSpPr>
          <a:xfrm flipH="1">
            <a:off x="10086477" y="285883"/>
            <a:ext cx="768416" cy="771863"/>
            <a:chOff x="1889565" y="-3382437"/>
            <a:chExt cx="670520" cy="673527"/>
          </a:xfrm>
        </p:grpSpPr>
        <p:sp>
          <p:nvSpPr>
            <p:cNvPr id="849" name="Google Shape;849;p10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0"/>
          <p:cNvGrpSpPr/>
          <p:nvPr/>
        </p:nvGrpSpPr>
        <p:grpSpPr>
          <a:xfrm flipH="1">
            <a:off x="9804876" y="387503"/>
            <a:ext cx="147765" cy="147765"/>
            <a:chOff x="794923" y="2795124"/>
            <a:chExt cx="128941" cy="128941"/>
          </a:xfrm>
        </p:grpSpPr>
        <p:sp>
          <p:nvSpPr>
            <p:cNvPr id="855" name="Google Shape;855;p10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7" name="Google Shape;857;p10"/>
          <p:cNvGrpSpPr/>
          <p:nvPr/>
        </p:nvGrpSpPr>
        <p:grpSpPr>
          <a:xfrm>
            <a:off x="11035460" y="5939763"/>
            <a:ext cx="411153" cy="410019"/>
            <a:chOff x="2601030" y="2721166"/>
            <a:chExt cx="358773" cy="357783"/>
          </a:xfrm>
        </p:grpSpPr>
        <p:sp>
          <p:nvSpPr>
            <p:cNvPr id="858" name="Google Shape;858;p10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6" name="Google Shape;866;p10"/>
          <p:cNvGrpSpPr/>
          <p:nvPr/>
        </p:nvGrpSpPr>
        <p:grpSpPr>
          <a:xfrm>
            <a:off x="828016" y="585551"/>
            <a:ext cx="267605" cy="267565"/>
            <a:chOff x="6886110" y="773687"/>
            <a:chExt cx="249074" cy="249037"/>
          </a:xfrm>
        </p:grpSpPr>
        <p:sp>
          <p:nvSpPr>
            <p:cNvPr id="867" name="Google Shape;867;p10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065040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2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12"/>
          <p:cNvSpPr txBox="1">
            <a:spLocks noGrp="1"/>
          </p:cNvSpPr>
          <p:nvPr>
            <p:ph type="title"/>
          </p:nvPr>
        </p:nvSpPr>
        <p:spPr>
          <a:xfrm>
            <a:off x="1691400" y="719333"/>
            <a:ext cx="8809200" cy="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2"/>
          <p:cNvSpPr txBox="1">
            <a:spLocks noGrp="1"/>
          </p:cNvSpPr>
          <p:nvPr>
            <p:ph type="subTitle" idx="1"/>
          </p:nvPr>
        </p:nvSpPr>
        <p:spPr>
          <a:xfrm>
            <a:off x="1274367" y="3776175"/>
            <a:ext cx="2458000" cy="10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63" name="Google Shape;963;p12"/>
          <p:cNvSpPr txBox="1">
            <a:spLocks noGrp="1"/>
          </p:cNvSpPr>
          <p:nvPr>
            <p:ph type="subTitle" idx="2"/>
          </p:nvPr>
        </p:nvSpPr>
        <p:spPr>
          <a:xfrm>
            <a:off x="1274367" y="3326033"/>
            <a:ext cx="2458000" cy="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64" name="Google Shape;964;p12"/>
          <p:cNvSpPr txBox="1">
            <a:spLocks noGrp="1"/>
          </p:cNvSpPr>
          <p:nvPr>
            <p:ph type="subTitle" idx="3"/>
          </p:nvPr>
        </p:nvSpPr>
        <p:spPr>
          <a:xfrm>
            <a:off x="4867000" y="3776175"/>
            <a:ext cx="2458000" cy="10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65" name="Google Shape;965;p12"/>
          <p:cNvSpPr txBox="1">
            <a:spLocks noGrp="1"/>
          </p:cNvSpPr>
          <p:nvPr>
            <p:ph type="subTitle" idx="4"/>
          </p:nvPr>
        </p:nvSpPr>
        <p:spPr>
          <a:xfrm>
            <a:off x="4867000" y="3326033"/>
            <a:ext cx="2458000" cy="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66" name="Google Shape;966;p12"/>
          <p:cNvSpPr txBox="1">
            <a:spLocks noGrp="1"/>
          </p:cNvSpPr>
          <p:nvPr>
            <p:ph type="subTitle" idx="5"/>
          </p:nvPr>
        </p:nvSpPr>
        <p:spPr>
          <a:xfrm>
            <a:off x="8459633" y="3776175"/>
            <a:ext cx="2458000" cy="10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67" name="Google Shape;967;p12"/>
          <p:cNvSpPr txBox="1">
            <a:spLocks noGrp="1"/>
          </p:cNvSpPr>
          <p:nvPr>
            <p:ph type="subTitle" idx="6"/>
          </p:nvPr>
        </p:nvSpPr>
        <p:spPr>
          <a:xfrm>
            <a:off x="8459633" y="3326033"/>
            <a:ext cx="2458000" cy="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Nunito"/>
              <a:buNone/>
              <a:defRPr sz="1867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68" name="Google Shape;968;p12"/>
          <p:cNvGrpSpPr/>
          <p:nvPr/>
        </p:nvGrpSpPr>
        <p:grpSpPr>
          <a:xfrm>
            <a:off x="867818" y="4710257"/>
            <a:ext cx="241653" cy="894431"/>
            <a:chOff x="2419167" y="1286206"/>
            <a:chExt cx="210867" cy="780480"/>
          </a:xfrm>
        </p:grpSpPr>
        <p:sp>
          <p:nvSpPr>
            <p:cNvPr id="969" name="Google Shape;969;p12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2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2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2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2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2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2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2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2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2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2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2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2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2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2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12"/>
          <p:cNvGrpSpPr/>
          <p:nvPr/>
        </p:nvGrpSpPr>
        <p:grpSpPr>
          <a:xfrm>
            <a:off x="384470" y="4253812"/>
            <a:ext cx="411153" cy="410019"/>
            <a:chOff x="2601030" y="2721166"/>
            <a:chExt cx="358773" cy="357783"/>
          </a:xfrm>
        </p:grpSpPr>
        <p:sp>
          <p:nvSpPr>
            <p:cNvPr id="985" name="Google Shape;985;p1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3" name="Google Shape;993;p12"/>
          <p:cNvGrpSpPr/>
          <p:nvPr/>
        </p:nvGrpSpPr>
        <p:grpSpPr>
          <a:xfrm flipH="1">
            <a:off x="370784" y="4974709"/>
            <a:ext cx="262288" cy="333313"/>
            <a:chOff x="2079424" y="521748"/>
            <a:chExt cx="228873" cy="290850"/>
          </a:xfrm>
        </p:grpSpPr>
        <p:sp>
          <p:nvSpPr>
            <p:cNvPr id="994" name="Google Shape;994;p12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2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2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7" name="Google Shape;997;p12"/>
          <p:cNvGrpSpPr/>
          <p:nvPr/>
        </p:nvGrpSpPr>
        <p:grpSpPr>
          <a:xfrm>
            <a:off x="320908" y="5719902"/>
            <a:ext cx="768416" cy="771863"/>
            <a:chOff x="1889565" y="-3382437"/>
            <a:chExt cx="670520" cy="673527"/>
          </a:xfrm>
        </p:grpSpPr>
        <p:sp>
          <p:nvSpPr>
            <p:cNvPr id="998" name="Google Shape;998;p12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2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2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2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2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3" name="Google Shape;1003;p12"/>
          <p:cNvGrpSpPr/>
          <p:nvPr/>
        </p:nvGrpSpPr>
        <p:grpSpPr>
          <a:xfrm>
            <a:off x="1191736" y="5503576"/>
            <a:ext cx="147765" cy="147765"/>
            <a:chOff x="794923" y="2795124"/>
            <a:chExt cx="128941" cy="128941"/>
          </a:xfrm>
        </p:grpSpPr>
        <p:sp>
          <p:nvSpPr>
            <p:cNvPr id="1004" name="Google Shape;1004;p1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6" name="Google Shape;1006;p12"/>
          <p:cNvGrpSpPr/>
          <p:nvPr/>
        </p:nvGrpSpPr>
        <p:grpSpPr>
          <a:xfrm rot="5400000" flipH="1">
            <a:off x="1349526" y="5825232"/>
            <a:ext cx="639057" cy="639057"/>
            <a:chOff x="3560335" y="-646412"/>
            <a:chExt cx="557642" cy="557642"/>
          </a:xfrm>
        </p:grpSpPr>
        <p:sp>
          <p:nvSpPr>
            <p:cNvPr id="1007" name="Google Shape;1007;p12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2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2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2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2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2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2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2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2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12"/>
          <p:cNvGrpSpPr/>
          <p:nvPr/>
        </p:nvGrpSpPr>
        <p:grpSpPr>
          <a:xfrm>
            <a:off x="745386" y="492912"/>
            <a:ext cx="411153" cy="410019"/>
            <a:chOff x="2601030" y="2721166"/>
            <a:chExt cx="358773" cy="357783"/>
          </a:xfrm>
        </p:grpSpPr>
        <p:sp>
          <p:nvSpPr>
            <p:cNvPr id="1017" name="Google Shape;1017;p1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5" name="Google Shape;1025;p12"/>
          <p:cNvGrpSpPr/>
          <p:nvPr/>
        </p:nvGrpSpPr>
        <p:grpSpPr>
          <a:xfrm>
            <a:off x="10189967" y="322952"/>
            <a:ext cx="267605" cy="267565"/>
            <a:chOff x="6886110" y="773687"/>
            <a:chExt cx="249074" cy="249037"/>
          </a:xfrm>
        </p:grpSpPr>
        <p:sp>
          <p:nvSpPr>
            <p:cNvPr id="1026" name="Google Shape;1026;p12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2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2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2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2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2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2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2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12"/>
          <p:cNvGrpSpPr/>
          <p:nvPr/>
        </p:nvGrpSpPr>
        <p:grpSpPr>
          <a:xfrm>
            <a:off x="11295291" y="359505"/>
            <a:ext cx="440901" cy="676843"/>
            <a:chOff x="1603769" y="107044"/>
            <a:chExt cx="384731" cy="590613"/>
          </a:xfrm>
        </p:grpSpPr>
        <p:sp>
          <p:nvSpPr>
            <p:cNvPr id="1035" name="Google Shape;1035;p12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2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2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2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2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2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2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2" name="Google Shape;1042;p12"/>
          <p:cNvGrpSpPr/>
          <p:nvPr/>
        </p:nvGrpSpPr>
        <p:grpSpPr>
          <a:xfrm>
            <a:off x="11632296" y="2130492"/>
            <a:ext cx="147765" cy="147765"/>
            <a:chOff x="794923" y="2795124"/>
            <a:chExt cx="128941" cy="128941"/>
          </a:xfrm>
        </p:grpSpPr>
        <p:sp>
          <p:nvSpPr>
            <p:cNvPr id="1043" name="Google Shape;1043;p1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5" name="Google Shape;1045;p12"/>
          <p:cNvGrpSpPr/>
          <p:nvPr/>
        </p:nvGrpSpPr>
        <p:grpSpPr>
          <a:xfrm>
            <a:off x="11090328" y="1164426"/>
            <a:ext cx="768416" cy="771863"/>
            <a:chOff x="1889565" y="-3382437"/>
            <a:chExt cx="670520" cy="673527"/>
          </a:xfrm>
        </p:grpSpPr>
        <p:sp>
          <p:nvSpPr>
            <p:cNvPr id="1046" name="Google Shape;1046;p12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2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2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2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2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1" name="Google Shape;1051;p12"/>
          <p:cNvGrpSpPr/>
          <p:nvPr/>
        </p:nvGrpSpPr>
        <p:grpSpPr>
          <a:xfrm>
            <a:off x="10762472" y="465254"/>
            <a:ext cx="270273" cy="663097"/>
            <a:chOff x="6219428" y="3871144"/>
            <a:chExt cx="235841" cy="578619"/>
          </a:xfrm>
        </p:grpSpPr>
        <p:sp>
          <p:nvSpPr>
            <p:cNvPr id="1052" name="Google Shape;1052;p12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2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2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12"/>
          <p:cNvGrpSpPr/>
          <p:nvPr/>
        </p:nvGrpSpPr>
        <p:grpSpPr>
          <a:xfrm>
            <a:off x="11035460" y="5939763"/>
            <a:ext cx="411153" cy="410019"/>
            <a:chOff x="2601030" y="2721166"/>
            <a:chExt cx="358773" cy="357783"/>
          </a:xfrm>
        </p:grpSpPr>
        <p:sp>
          <p:nvSpPr>
            <p:cNvPr id="1056" name="Google Shape;1056;p1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174111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5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5"/>
          <p:cNvSpPr txBox="1">
            <a:spLocks noGrp="1"/>
          </p:cNvSpPr>
          <p:nvPr>
            <p:ph type="title"/>
          </p:nvPr>
        </p:nvSpPr>
        <p:spPr>
          <a:xfrm>
            <a:off x="2308667" y="2146267"/>
            <a:ext cx="7574800" cy="9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8666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18" name="Google Shape;1318;p15"/>
          <p:cNvSpPr txBox="1">
            <a:spLocks noGrp="1"/>
          </p:cNvSpPr>
          <p:nvPr>
            <p:ph type="subTitle" idx="1"/>
          </p:nvPr>
        </p:nvSpPr>
        <p:spPr>
          <a:xfrm>
            <a:off x="3823600" y="3496233"/>
            <a:ext cx="4544800" cy="9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19" name="Google Shape;1319;p15"/>
          <p:cNvSpPr txBox="1">
            <a:spLocks noGrp="1"/>
          </p:cNvSpPr>
          <p:nvPr>
            <p:ph type="subTitle" idx="2"/>
          </p:nvPr>
        </p:nvSpPr>
        <p:spPr>
          <a:xfrm>
            <a:off x="3823600" y="4439800"/>
            <a:ext cx="4544800" cy="9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2800">
                <a:solidFill>
                  <a:schemeClr val="accent2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320" name="Google Shape;1320;p15"/>
          <p:cNvGrpSpPr/>
          <p:nvPr/>
        </p:nvGrpSpPr>
        <p:grpSpPr>
          <a:xfrm>
            <a:off x="388143" y="474600"/>
            <a:ext cx="727229" cy="888656"/>
            <a:chOff x="2859835" y="2776139"/>
            <a:chExt cx="634581" cy="775442"/>
          </a:xfrm>
        </p:grpSpPr>
        <p:sp>
          <p:nvSpPr>
            <p:cNvPr id="1321" name="Google Shape;1321;p15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4" name="Google Shape;1324;p15"/>
          <p:cNvGrpSpPr/>
          <p:nvPr/>
        </p:nvGrpSpPr>
        <p:grpSpPr>
          <a:xfrm>
            <a:off x="1116858" y="328905"/>
            <a:ext cx="440901" cy="676843"/>
            <a:chOff x="1603769" y="107044"/>
            <a:chExt cx="384731" cy="590613"/>
          </a:xfrm>
        </p:grpSpPr>
        <p:sp>
          <p:nvSpPr>
            <p:cNvPr id="1325" name="Google Shape;1325;p15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15"/>
          <p:cNvGrpSpPr/>
          <p:nvPr/>
        </p:nvGrpSpPr>
        <p:grpSpPr>
          <a:xfrm rot="10800000">
            <a:off x="562204" y="1616826"/>
            <a:ext cx="808509" cy="822252"/>
            <a:chOff x="3027518" y="-1395725"/>
            <a:chExt cx="705506" cy="717497"/>
          </a:xfrm>
        </p:grpSpPr>
        <p:sp>
          <p:nvSpPr>
            <p:cNvPr id="1333" name="Google Shape;1333;p15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15"/>
          <p:cNvGrpSpPr/>
          <p:nvPr/>
        </p:nvGrpSpPr>
        <p:grpSpPr>
          <a:xfrm>
            <a:off x="1394592" y="1162025"/>
            <a:ext cx="211899" cy="270316"/>
            <a:chOff x="2947570" y="-1075969"/>
            <a:chExt cx="184903" cy="235878"/>
          </a:xfrm>
        </p:grpSpPr>
        <p:sp>
          <p:nvSpPr>
            <p:cNvPr id="1343" name="Google Shape;1343;p15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15"/>
          <p:cNvGrpSpPr/>
          <p:nvPr/>
        </p:nvGrpSpPr>
        <p:grpSpPr>
          <a:xfrm>
            <a:off x="364279" y="682346"/>
            <a:ext cx="147765" cy="147765"/>
            <a:chOff x="794923" y="2795124"/>
            <a:chExt cx="128941" cy="128941"/>
          </a:xfrm>
        </p:grpSpPr>
        <p:sp>
          <p:nvSpPr>
            <p:cNvPr id="1347" name="Google Shape;1347;p15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9" name="Google Shape;1349;p15"/>
          <p:cNvGrpSpPr/>
          <p:nvPr/>
        </p:nvGrpSpPr>
        <p:grpSpPr>
          <a:xfrm>
            <a:off x="1745422" y="604319"/>
            <a:ext cx="249684" cy="249685"/>
            <a:chOff x="1447449" y="4268259"/>
            <a:chExt cx="217875" cy="217875"/>
          </a:xfrm>
        </p:grpSpPr>
        <p:sp>
          <p:nvSpPr>
            <p:cNvPr id="1350" name="Google Shape;1350;p15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8" name="Google Shape;1358;p15"/>
          <p:cNvGrpSpPr/>
          <p:nvPr/>
        </p:nvGrpSpPr>
        <p:grpSpPr>
          <a:xfrm>
            <a:off x="2227573" y="260466"/>
            <a:ext cx="211899" cy="270316"/>
            <a:chOff x="2947570" y="-1075969"/>
            <a:chExt cx="184903" cy="235878"/>
          </a:xfrm>
        </p:grpSpPr>
        <p:sp>
          <p:nvSpPr>
            <p:cNvPr id="1359" name="Google Shape;1359;p15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2" name="Google Shape;1362;p15"/>
          <p:cNvGrpSpPr/>
          <p:nvPr/>
        </p:nvGrpSpPr>
        <p:grpSpPr>
          <a:xfrm>
            <a:off x="745386" y="5939761"/>
            <a:ext cx="411153" cy="410019"/>
            <a:chOff x="2601030" y="2721166"/>
            <a:chExt cx="358773" cy="357783"/>
          </a:xfrm>
        </p:grpSpPr>
        <p:sp>
          <p:nvSpPr>
            <p:cNvPr id="1363" name="Google Shape;1363;p15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1" name="Google Shape;1371;p15"/>
          <p:cNvGrpSpPr/>
          <p:nvPr/>
        </p:nvGrpSpPr>
        <p:grpSpPr>
          <a:xfrm>
            <a:off x="11116190" y="594486"/>
            <a:ext cx="249684" cy="249685"/>
            <a:chOff x="1447449" y="4268259"/>
            <a:chExt cx="217875" cy="217875"/>
          </a:xfrm>
        </p:grpSpPr>
        <p:sp>
          <p:nvSpPr>
            <p:cNvPr id="1372" name="Google Shape;1372;p15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0" name="Google Shape;1380;p15"/>
          <p:cNvGrpSpPr/>
          <p:nvPr/>
        </p:nvGrpSpPr>
        <p:grpSpPr>
          <a:xfrm rot="3599929">
            <a:off x="10398789" y="5100682"/>
            <a:ext cx="956329" cy="1001009"/>
            <a:chOff x="3153626" y="-2653955"/>
            <a:chExt cx="834426" cy="873411"/>
          </a:xfrm>
        </p:grpSpPr>
        <p:sp>
          <p:nvSpPr>
            <p:cNvPr id="1381" name="Google Shape;1381;p15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8" name="Google Shape;1388;p15"/>
          <p:cNvGrpSpPr/>
          <p:nvPr/>
        </p:nvGrpSpPr>
        <p:grpSpPr>
          <a:xfrm>
            <a:off x="11468414" y="4108990"/>
            <a:ext cx="222199" cy="223333"/>
            <a:chOff x="3407917" y="-1400250"/>
            <a:chExt cx="193891" cy="194881"/>
          </a:xfrm>
        </p:grpSpPr>
        <p:sp>
          <p:nvSpPr>
            <p:cNvPr id="1389" name="Google Shape;1389;p15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7" name="Google Shape;1397;p15"/>
          <p:cNvGrpSpPr/>
          <p:nvPr/>
        </p:nvGrpSpPr>
        <p:grpSpPr>
          <a:xfrm>
            <a:off x="11048265" y="5696014"/>
            <a:ext cx="768416" cy="771863"/>
            <a:chOff x="1889565" y="-3382437"/>
            <a:chExt cx="670520" cy="673527"/>
          </a:xfrm>
        </p:grpSpPr>
        <p:sp>
          <p:nvSpPr>
            <p:cNvPr id="1398" name="Google Shape;1398;p15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3" name="Google Shape;1403;p15"/>
          <p:cNvGrpSpPr/>
          <p:nvPr/>
        </p:nvGrpSpPr>
        <p:grpSpPr>
          <a:xfrm>
            <a:off x="11444094" y="4919941"/>
            <a:ext cx="270273" cy="663097"/>
            <a:chOff x="6219428" y="3871144"/>
            <a:chExt cx="235841" cy="578619"/>
          </a:xfrm>
        </p:grpSpPr>
        <p:sp>
          <p:nvSpPr>
            <p:cNvPr id="1404" name="Google Shape;1404;p15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7" name="Google Shape;1407;p15"/>
          <p:cNvGrpSpPr/>
          <p:nvPr/>
        </p:nvGrpSpPr>
        <p:grpSpPr>
          <a:xfrm>
            <a:off x="11134435" y="4610541"/>
            <a:ext cx="262288" cy="333313"/>
            <a:chOff x="2079424" y="521748"/>
            <a:chExt cx="228873" cy="290850"/>
          </a:xfrm>
        </p:grpSpPr>
        <p:sp>
          <p:nvSpPr>
            <p:cNvPr id="1408" name="Google Shape;1408;p15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1" name="Google Shape;1411;p15"/>
          <p:cNvGrpSpPr/>
          <p:nvPr/>
        </p:nvGrpSpPr>
        <p:grpSpPr>
          <a:xfrm rot="-5400000">
            <a:off x="9789120" y="5870220"/>
            <a:ext cx="639057" cy="639057"/>
            <a:chOff x="3560335" y="-646412"/>
            <a:chExt cx="557642" cy="557642"/>
          </a:xfrm>
        </p:grpSpPr>
        <p:sp>
          <p:nvSpPr>
            <p:cNvPr id="1412" name="Google Shape;1412;p15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4037520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6"/>
          <p:cNvSpPr txBox="1">
            <a:spLocks noGrp="1"/>
          </p:cNvSpPr>
          <p:nvPr>
            <p:ph type="title"/>
          </p:nvPr>
        </p:nvSpPr>
        <p:spPr>
          <a:xfrm>
            <a:off x="3142800" y="4431308"/>
            <a:ext cx="5906400" cy="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Nunito"/>
              <a:buNone/>
              <a:defRPr sz="2667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424" name="Google Shape;1424;p16"/>
          <p:cNvSpPr txBox="1">
            <a:spLocks noGrp="1"/>
          </p:cNvSpPr>
          <p:nvPr>
            <p:ph type="subTitle" idx="1"/>
          </p:nvPr>
        </p:nvSpPr>
        <p:spPr>
          <a:xfrm>
            <a:off x="3142800" y="1991492"/>
            <a:ext cx="5906400" cy="22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unito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425" name="Google Shape;1425;p16"/>
          <p:cNvGrpSpPr/>
          <p:nvPr/>
        </p:nvGrpSpPr>
        <p:grpSpPr>
          <a:xfrm>
            <a:off x="9802540" y="358451"/>
            <a:ext cx="267605" cy="267565"/>
            <a:chOff x="6886110" y="773687"/>
            <a:chExt cx="249074" cy="249037"/>
          </a:xfrm>
        </p:grpSpPr>
        <p:sp>
          <p:nvSpPr>
            <p:cNvPr id="1426" name="Google Shape;1426;p16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4" name="Google Shape;1434;p16"/>
          <p:cNvGrpSpPr/>
          <p:nvPr/>
        </p:nvGrpSpPr>
        <p:grpSpPr>
          <a:xfrm>
            <a:off x="10855847" y="358427"/>
            <a:ext cx="651639" cy="796191"/>
            <a:chOff x="6180225" y="405175"/>
            <a:chExt cx="606514" cy="741056"/>
          </a:xfrm>
        </p:grpSpPr>
        <p:sp>
          <p:nvSpPr>
            <p:cNvPr id="1435" name="Google Shape;1435;p16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8" name="Google Shape;1438;p16"/>
          <p:cNvGrpSpPr/>
          <p:nvPr/>
        </p:nvGrpSpPr>
        <p:grpSpPr>
          <a:xfrm>
            <a:off x="10066124" y="650448"/>
            <a:ext cx="1065061" cy="1084409"/>
            <a:chOff x="3411440" y="2423377"/>
            <a:chExt cx="991309" cy="1009316"/>
          </a:xfrm>
        </p:grpSpPr>
        <p:sp>
          <p:nvSpPr>
            <p:cNvPr id="1439" name="Google Shape;1439;p16"/>
            <p:cNvSpPr/>
            <p:nvPr/>
          </p:nvSpPr>
          <p:spPr>
            <a:xfrm>
              <a:off x="3411440" y="2423377"/>
              <a:ext cx="585623" cy="591601"/>
            </a:xfrm>
            <a:custGeom>
              <a:avLst/>
              <a:gdLst/>
              <a:ahLst/>
              <a:cxnLst/>
              <a:rect l="l" t="t" r="r" b="b"/>
              <a:pathLst>
                <a:path w="15969" h="16132" fill="none" extrusionOk="0">
                  <a:moveTo>
                    <a:pt x="15941" y="7930"/>
                  </a:moveTo>
                  <a:cubicBezTo>
                    <a:pt x="15941" y="12344"/>
                    <a:pt x="12399" y="15941"/>
                    <a:pt x="7985" y="16023"/>
                  </a:cubicBezTo>
                  <a:cubicBezTo>
                    <a:pt x="3598" y="16132"/>
                    <a:pt x="1" y="12589"/>
                    <a:pt x="1" y="8202"/>
                  </a:cubicBezTo>
                  <a:cubicBezTo>
                    <a:pt x="28" y="3788"/>
                    <a:pt x="3570" y="192"/>
                    <a:pt x="7985" y="110"/>
                  </a:cubicBezTo>
                  <a:cubicBezTo>
                    <a:pt x="12371" y="1"/>
                    <a:pt x="15968" y="3543"/>
                    <a:pt x="15941" y="793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3704241" y="2524303"/>
              <a:ext cx="192897" cy="191907"/>
            </a:xfrm>
            <a:custGeom>
              <a:avLst/>
              <a:gdLst/>
              <a:ahLst/>
              <a:cxnLst/>
              <a:rect l="l" t="t" r="r" b="b"/>
              <a:pathLst>
                <a:path w="5260" h="5233" fill="none" extrusionOk="0">
                  <a:moveTo>
                    <a:pt x="1" y="55"/>
                  </a:moveTo>
                  <a:cubicBezTo>
                    <a:pt x="2889" y="1"/>
                    <a:pt x="5259" y="2317"/>
                    <a:pt x="5259" y="5232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3959048" y="2992990"/>
              <a:ext cx="443701" cy="439703"/>
            </a:xfrm>
            <a:custGeom>
              <a:avLst/>
              <a:gdLst/>
              <a:ahLst/>
              <a:cxnLst/>
              <a:rect l="l" t="t" r="r" b="b"/>
              <a:pathLst>
                <a:path w="12099" h="11990" fill="none" extrusionOk="0">
                  <a:moveTo>
                    <a:pt x="11881" y="9428"/>
                  </a:moveTo>
                  <a:cubicBezTo>
                    <a:pt x="12099" y="9619"/>
                    <a:pt x="12099" y="9973"/>
                    <a:pt x="11881" y="10191"/>
                  </a:cubicBezTo>
                  <a:lnTo>
                    <a:pt x="10328" y="11771"/>
                  </a:lnTo>
                  <a:cubicBezTo>
                    <a:pt x="10137" y="11989"/>
                    <a:pt x="9783" y="11989"/>
                    <a:pt x="9565" y="11771"/>
                  </a:cubicBezTo>
                  <a:lnTo>
                    <a:pt x="219" y="2562"/>
                  </a:lnTo>
                  <a:cubicBezTo>
                    <a:pt x="1" y="2371"/>
                    <a:pt x="1" y="2017"/>
                    <a:pt x="219" y="1799"/>
                  </a:cubicBezTo>
                  <a:lnTo>
                    <a:pt x="1772" y="218"/>
                  </a:lnTo>
                  <a:cubicBezTo>
                    <a:pt x="1963" y="0"/>
                    <a:pt x="2317" y="0"/>
                    <a:pt x="2535" y="2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3897107" y="2935009"/>
              <a:ext cx="93955" cy="91975"/>
            </a:xfrm>
            <a:custGeom>
              <a:avLst/>
              <a:gdLst/>
              <a:ahLst/>
              <a:cxnLst/>
              <a:rect l="l" t="t" r="r" b="b"/>
              <a:pathLst>
                <a:path w="2562" h="2508" fill="none" extrusionOk="0">
                  <a:moveTo>
                    <a:pt x="2562" y="25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3" name="Google Shape;1443;p16"/>
          <p:cNvGrpSpPr/>
          <p:nvPr/>
        </p:nvGrpSpPr>
        <p:grpSpPr>
          <a:xfrm>
            <a:off x="11281621" y="1251294"/>
            <a:ext cx="548659" cy="885773"/>
            <a:chOff x="4698532" y="1605962"/>
            <a:chExt cx="510665" cy="824436"/>
          </a:xfrm>
        </p:grpSpPr>
        <p:sp>
          <p:nvSpPr>
            <p:cNvPr id="1444" name="Google Shape;1444;p16"/>
            <p:cNvSpPr/>
            <p:nvPr/>
          </p:nvSpPr>
          <p:spPr>
            <a:xfrm>
              <a:off x="4698532" y="1661926"/>
              <a:ext cx="510665" cy="768472"/>
            </a:xfrm>
            <a:custGeom>
              <a:avLst/>
              <a:gdLst/>
              <a:ahLst/>
              <a:cxnLst/>
              <a:rect l="l" t="t" r="r" b="b"/>
              <a:pathLst>
                <a:path w="13925" h="20955" fill="none" extrusionOk="0">
                  <a:moveTo>
                    <a:pt x="5096" y="83"/>
                  </a:moveTo>
                  <a:lnTo>
                    <a:pt x="5096" y="7276"/>
                  </a:lnTo>
                  <a:cubicBezTo>
                    <a:pt x="2098" y="8175"/>
                    <a:pt x="28" y="10927"/>
                    <a:pt x="28" y="14061"/>
                  </a:cubicBezTo>
                  <a:cubicBezTo>
                    <a:pt x="0" y="17876"/>
                    <a:pt x="3134" y="20955"/>
                    <a:pt x="6976" y="20873"/>
                  </a:cubicBezTo>
                  <a:cubicBezTo>
                    <a:pt x="10818" y="20791"/>
                    <a:pt x="13897" y="17658"/>
                    <a:pt x="13924" y="13816"/>
                  </a:cubicBezTo>
                  <a:cubicBezTo>
                    <a:pt x="13924" y="10709"/>
                    <a:pt x="11826" y="7985"/>
                    <a:pt x="8829" y="7222"/>
                  </a:cubicBezTo>
                  <a:lnTo>
                    <a:pt x="882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4836424" y="1605962"/>
              <a:ext cx="233861" cy="59006"/>
            </a:xfrm>
            <a:custGeom>
              <a:avLst/>
              <a:gdLst/>
              <a:ahLst/>
              <a:cxnLst/>
              <a:rect l="l" t="t" r="r" b="b"/>
              <a:pathLst>
                <a:path w="6377" h="1609" fill="none" extrusionOk="0">
                  <a:moveTo>
                    <a:pt x="6377" y="737"/>
                  </a:moveTo>
                  <a:cubicBezTo>
                    <a:pt x="6377" y="1173"/>
                    <a:pt x="6022" y="1500"/>
                    <a:pt x="5614" y="1527"/>
                  </a:cubicBezTo>
                  <a:lnTo>
                    <a:pt x="763" y="1609"/>
                  </a:lnTo>
                  <a:cubicBezTo>
                    <a:pt x="355" y="1609"/>
                    <a:pt x="1" y="1282"/>
                    <a:pt x="1" y="846"/>
                  </a:cubicBezTo>
                  <a:lnTo>
                    <a:pt x="1" y="846"/>
                  </a:lnTo>
                  <a:cubicBezTo>
                    <a:pt x="1" y="437"/>
                    <a:pt x="355" y="83"/>
                    <a:pt x="763" y="83"/>
                  </a:cubicBezTo>
                  <a:lnTo>
                    <a:pt x="5614" y="1"/>
                  </a:lnTo>
                  <a:cubicBezTo>
                    <a:pt x="6022" y="1"/>
                    <a:pt x="6377" y="328"/>
                    <a:pt x="6377" y="7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4710524" y="2099624"/>
              <a:ext cx="485654" cy="9021"/>
            </a:xfrm>
            <a:custGeom>
              <a:avLst/>
              <a:gdLst/>
              <a:ahLst/>
              <a:cxnLst/>
              <a:rect l="l" t="t" r="r" b="b"/>
              <a:pathLst>
                <a:path w="13243" h="246" fill="none" extrusionOk="0">
                  <a:moveTo>
                    <a:pt x="0" y="246"/>
                  </a:moveTo>
                  <a:lnTo>
                    <a:pt x="1324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7" name="Google Shape;1447;p16"/>
          <p:cNvGrpSpPr/>
          <p:nvPr/>
        </p:nvGrpSpPr>
        <p:grpSpPr>
          <a:xfrm>
            <a:off x="11612471" y="2373492"/>
            <a:ext cx="147765" cy="147765"/>
            <a:chOff x="794923" y="2795124"/>
            <a:chExt cx="128941" cy="128941"/>
          </a:xfrm>
        </p:grpSpPr>
        <p:sp>
          <p:nvSpPr>
            <p:cNvPr id="1448" name="Google Shape;1448;p16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0" name="Google Shape;1450;p16"/>
          <p:cNvGrpSpPr/>
          <p:nvPr/>
        </p:nvGrpSpPr>
        <p:grpSpPr>
          <a:xfrm>
            <a:off x="817175" y="585562"/>
            <a:ext cx="267605" cy="267565"/>
            <a:chOff x="6886110" y="773687"/>
            <a:chExt cx="249074" cy="249037"/>
          </a:xfrm>
        </p:grpSpPr>
        <p:sp>
          <p:nvSpPr>
            <p:cNvPr id="1451" name="Google Shape;1451;p16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9" name="Google Shape;1459;p16"/>
          <p:cNvGrpSpPr/>
          <p:nvPr/>
        </p:nvGrpSpPr>
        <p:grpSpPr>
          <a:xfrm>
            <a:off x="394122" y="4378121"/>
            <a:ext cx="524493" cy="459225"/>
            <a:chOff x="299281" y="2848081"/>
            <a:chExt cx="457673" cy="400720"/>
          </a:xfrm>
        </p:grpSpPr>
        <p:sp>
          <p:nvSpPr>
            <p:cNvPr id="1460" name="Google Shape;1460;p16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6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2" name="Google Shape;1462;p16"/>
          <p:cNvGrpSpPr/>
          <p:nvPr/>
        </p:nvGrpSpPr>
        <p:grpSpPr>
          <a:xfrm>
            <a:off x="409936" y="3987530"/>
            <a:ext cx="147765" cy="147765"/>
            <a:chOff x="794923" y="2795124"/>
            <a:chExt cx="128941" cy="128941"/>
          </a:xfrm>
        </p:grpSpPr>
        <p:sp>
          <p:nvSpPr>
            <p:cNvPr id="1463" name="Google Shape;1463;p16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6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5" name="Google Shape;1465;p16"/>
          <p:cNvGrpSpPr/>
          <p:nvPr/>
        </p:nvGrpSpPr>
        <p:grpSpPr>
          <a:xfrm>
            <a:off x="1051839" y="5448006"/>
            <a:ext cx="860076" cy="1051300"/>
            <a:chOff x="794919" y="4014442"/>
            <a:chExt cx="750503" cy="917365"/>
          </a:xfrm>
        </p:grpSpPr>
        <p:sp>
          <p:nvSpPr>
            <p:cNvPr id="1466" name="Google Shape;1466;p16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6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6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9" name="Google Shape;1469;p16"/>
          <p:cNvGrpSpPr/>
          <p:nvPr/>
        </p:nvGrpSpPr>
        <p:grpSpPr>
          <a:xfrm>
            <a:off x="915028" y="4828382"/>
            <a:ext cx="241653" cy="894431"/>
            <a:chOff x="2419167" y="1286206"/>
            <a:chExt cx="210867" cy="780480"/>
          </a:xfrm>
        </p:grpSpPr>
        <p:sp>
          <p:nvSpPr>
            <p:cNvPr id="1470" name="Google Shape;1470;p16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6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6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6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6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6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6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6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6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5" name="Google Shape;1485;p16"/>
          <p:cNvGrpSpPr/>
          <p:nvPr/>
        </p:nvGrpSpPr>
        <p:grpSpPr>
          <a:xfrm>
            <a:off x="364190" y="5686677"/>
            <a:ext cx="584087" cy="641329"/>
            <a:chOff x="1693693" y="-2602979"/>
            <a:chExt cx="509674" cy="559624"/>
          </a:xfrm>
        </p:grpSpPr>
        <p:sp>
          <p:nvSpPr>
            <p:cNvPr id="1486" name="Google Shape;1486;p16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6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6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6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6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6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6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16"/>
          <p:cNvSpPr/>
          <p:nvPr/>
        </p:nvSpPr>
        <p:spPr>
          <a:xfrm>
            <a:off x="597345" y="5367975"/>
            <a:ext cx="179521" cy="179549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653539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17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7"/>
          <p:cNvSpPr txBox="1">
            <a:spLocks noGrp="1"/>
          </p:cNvSpPr>
          <p:nvPr>
            <p:ph type="title" hasCustomPrompt="1"/>
          </p:nvPr>
        </p:nvSpPr>
        <p:spPr>
          <a:xfrm>
            <a:off x="2833600" y="1927333"/>
            <a:ext cx="6524800" cy="2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20000">
                <a:solidFill>
                  <a:schemeClr val="accent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500"/>
              <a:buFont typeface="Montserrat ExtraBold"/>
              <a:buNone/>
              <a:defRPr sz="12666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1499" name="Google Shape;1499;p17"/>
          <p:cNvGrpSpPr/>
          <p:nvPr/>
        </p:nvGrpSpPr>
        <p:grpSpPr>
          <a:xfrm>
            <a:off x="9944893" y="4946000"/>
            <a:ext cx="403548" cy="402435"/>
            <a:chOff x="2601030" y="2721166"/>
            <a:chExt cx="358773" cy="357783"/>
          </a:xfrm>
        </p:grpSpPr>
        <p:sp>
          <p:nvSpPr>
            <p:cNvPr id="1500" name="Google Shape;1500;p17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8" name="Google Shape;1508;p17"/>
          <p:cNvGrpSpPr/>
          <p:nvPr/>
        </p:nvGrpSpPr>
        <p:grpSpPr>
          <a:xfrm>
            <a:off x="11110046" y="417809"/>
            <a:ext cx="682207" cy="833540"/>
            <a:chOff x="6180225" y="405175"/>
            <a:chExt cx="606514" cy="741056"/>
          </a:xfrm>
        </p:grpSpPr>
        <p:sp>
          <p:nvSpPr>
            <p:cNvPr id="1509" name="Google Shape;1509;p17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2" name="Google Shape;1512;p17"/>
          <p:cNvGrpSpPr/>
          <p:nvPr/>
        </p:nvGrpSpPr>
        <p:grpSpPr>
          <a:xfrm>
            <a:off x="2587209" y="518116"/>
            <a:ext cx="403548" cy="402435"/>
            <a:chOff x="2601030" y="2721166"/>
            <a:chExt cx="358773" cy="357783"/>
          </a:xfrm>
        </p:grpSpPr>
        <p:sp>
          <p:nvSpPr>
            <p:cNvPr id="1513" name="Google Shape;1513;p17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1" name="Google Shape;1521;p17"/>
          <p:cNvGrpSpPr/>
          <p:nvPr/>
        </p:nvGrpSpPr>
        <p:grpSpPr>
          <a:xfrm rot="-5400000">
            <a:off x="476348" y="5585689"/>
            <a:ext cx="938563" cy="982412"/>
            <a:chOff x="3153626" y="-2653955"/>
            <a:chExt cx="834426" cy="873411"/>
          </a:xfrm>
        </p:grpSpPr>
        <p:sp>
          <p:nvSpPr>
            <p:cNvPr id="1522" name="Google Shape;1522;p17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9" name="Google Shape;1529;p17"/>
          <p:cNvSpPr/>
          <p:nvPr/>
        </p:nvSpPr>
        <p:spPr>
          <a:xfrm rot="-5400000">
            <a:off x="1553527" y="6025157"/>
            <a:ext cx="102300" cy="103455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0" name="Google Shape;1530;p17"/>
          <p:cNvGrpSpPr/>
          <p:nvPr/>
        </p:nvGrpSpPr>
        <p:grpSpPr>
          <a:xfrm rot="-5400000">
            <a:off x="577485" y="5187275"/>
            <a:ext cx="265273" cy="650831"/>
            <a:chOff x="6219428" y="3871144"/>
            <a:chExt cx="235841" cy="578619"/>
          </a:xfrm>
        </p:grpSpPr>
        <p:sp>
          <p:nvSpPr>
            <p:cNvPr id="1531" name="Google Shape;1531;p17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4" name="Google Shape;1534;p17"/>
          <p:cNvGrpSpPr/>
          <p:nvPr/>
        </p:nvGrpSpPr>
        <p:grpSpPr>
          <a:xfrm rot="-5400000">
            <a:off x="475385" y="4766710"/>
            <a:ext cx="257436" cy="327148"/>
            <a:chOff x="2079424" y="521748"/>
            <a:chExt cx="228873" cy="290850"/>
          </a:xfrm>
        </p:grpSpPr>
        <p:sp>
          <p:nvSpPr>
            <p:cNvPr id="1535" name="Google Shape;1535;p17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8" name="Google Shape;1538;p17"/>
          <p:cNvSpPr/>
          <p:nvPr/>
        </p:nvSpPr>
        <p:spPr>
          <a:xfrm flipH="1">
            <a:off x="10350343" y="3924834"/>
            <a:ext cx="208867" cy="208900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7"/>
          <p:cNvGrpSpPr/>
          <p:nvPr/>
        </p:nvGrpSpPr>
        <p:grpSpPr>
          <a:xfrm flipH="1">
            <a:off x="1656396" y="1645117"/>
            <a:ext cx="332099" cy="332049"/>
            <a:chOff x="6886110" y="773687"/>
            <a:chExt cx="249074" cy="249037"/>
          </a:xfrm>
        </p:grpSpPr>
        <p:sp>
          <p:nvSpPr>
            <p:cNvPr id="1540" name="Google Shape;1540;p17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17"/>
          <p:cNvGrpSpPr/>
          <p:nvPr/>
        </p:nvGrpSpPr>
        <p:grpSpPr>
          <a:xfrm flipH="1">
            <a:off x="1272624" y="420017"/>
            <a:ext cx="808685" cy="988075"/>
            <a:chOff x="6180225" y="405175"/>
            <a:chExt cx="606514" cy="741056"/>
          </a:xfrm>
        </p:grpSpPr>
        <p:sp>
          <p:nvSpPr>
            <p:cNvPr id="1549" name="Google Shape;1549;p17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2" name="Google Shape;1552;p17"/>
          <p:cNvSpPr/>
          <p:nvPr/>
        </p:nvSpPr>
        <p:spPr>
          <a:xfrm flipH="1">
            <a:off x="543455" y="2523262"/>
            <a:ext cx="121312" cy="122633"/>
          </a:xfrm>
          <a:custGeom>
            <a:avLst/>
            <a:gdLst/>
            <a:ahLst/>
            <a:cxnLst/>
            <a:rect l="l" t="t" r="r" b="b"/>
            <a:pathLst>
              <a:path w="2481" h="2508" fill="none" extrusionOk="0">
                <a:moveTo>
                  <a:pt x="2480" y="1226"/>
                </a:moveTo>
                <a:cubicBezTo>
                  <a:pt x="2480" y="1908"/>
                  <a:pt x="1935" y="2480"/>
                  <a:pt x="1227" y="2480"/>
                </a:cubicBezTo>
                <a:cubicBezTo>
                  <a:pt x="546" y="2507"/>
                  <a:pt x="1" y="1935"/>
                  <a:pt x="1" y="1254"/>
                </a:cubicBezTo>
                <a:cubicBezTo>
                  <a:pt x="1" y="573"/>
                  <a:pt x="546" y="28"/>
                  <a:pt x="1227" y="0"/>
                </a:cubicBezTo>
                <a:cubicBezTo>
                  <a:pt x="1908" y="0"/>
                  <a:pt x="2480" y="545"/>
                  <a:pt x="2480" y="1226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3" name="Google Shape;1553;p17"/>
          <p:cNvGrpSpPr/>
          <p:nvPr/>
        </p:nvGrpSpPr>
        <p:grpSpPr>
          <a:xfrm flipH="1">
            <a:off x="884063" y="655784"/>
            <a:ext cx="332099" cy="332049"/>
            <a:chOff x="6886110" y="773687"/>
            <a:chExt cx="249074" cy="249037"/>
          </a:xfrm>
        </p:grpSpPr>
        <p:sp>
          <p:nvSpPr>
            <p:cNvPr id="1554" name="Google Shape;1554;p17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2" name="Google Shape;1562;p17"/>
          <p:cNvGrpSpPr/>
          <p:nvPr/>
        </p:nvGrpSpPr>
        <p:grpSpPr>
          <a:xfrm flipH="1">
            <a:off x="10575735" y="328910"/>
            <a:ext cx="512975" cy="787484"/>
            <a:chOff x="1603769" y="107044"/>
            <a:chExt cx="384731" cy="590613"/>
          </a:xfrm>
        </p:grpSpPr>
        <p:sp>
          <p:nvSpPr>
            <p:cNvPr id="1563" name="Google Shape;1563;p17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17"/>
          <p:cNvGrpSpPr/>
          <p:nvPr/>
        </p:nvGrpSpPr>
        <p:grpSpPr>
          <a:xfrm flipH="1">
            <a:off x="884069" y="1645089"/>
            <a:ext cx="680887" cy="1099248"/>
            <a:chOff x="4698532" y="1605962"/>
            <a:chExt cx="510665" cy="824436"/>
          </a:xfrm>
        </p:grpSpPr>
        <p:sp>
          <p:nvSpPr>
            <p:cNvPr id="1571" name="Google Shape;1571;p17"/>
            <p:cNvSpPr/>
            <p:nvPr/>
          </p:nvSpPr>
          <p:spPr>
            <a:xfrm>
              <a:off x="4698532" y="1661926"/>
              <a:ext cx="510665" cy="768472"/>
            </a:xfrm>
            <a:custGeom>
              <a:avLst/>
              <a:gdLst/>
              <a:ahLst/>
              <a:cxnLst/>
              <a:rect l="l" t="t" r="r" b="b"/>
              <a:pathLst>
                <a:path w="13925" h="20955" fill="none" extrusionOk="0">
                  <a:moveTo>
                    <a:pt x="5096" y="83"/>
                  </a:moveTo>
                  <a:lnTo>
                    <a:pt x="5096" y="7276"/>
                  </a:lnTo>
                  <a:cubicBezTo>
                    <a:pt x="2098" y="8175"/>
                    <a:pt x="28" y="10927"/>
                    <a:pt x="28" y="14061"/>
                  </a:cubicBezTo>
                  <a:cubicBezTo>
                    <a:pt x="0" y="17876"/>
                    <a:pt x="3134" y="20955"/>
                    <a:pt x="6976" y="20873"/>
                  </a:cubicBezTo>
                  <a:cubicBezTo>
                    <a:pt x="10818" y="20791"/>
                    <a:pt x="13897" y="17658"/>
                    <a:pt x="13924" y="13816"/>
                  </a:cubicBezTo>
                  <a:cubicBezTo>
                    <a:pt x="13924" y="10709"/>
                    <a:pt x="11826" y="7985"/>
                    <a:pt x="8829" y="7222"/>
                  </a:cubicBezTo>
                  <a:lnTo>
                    <a:pt x="882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4836424" y="1605962"/>
              <a:ext cx="233861" cy="59006"/>
            </a:xfrm>
            <a:custGeom>
              <a:avLst/>
              <a:gdLst/>
              <a:ahLst/>
              <a:cxnLst/>
              <a:rect l="l" t="t" r="r" b="b"/>
              <a:pathLst>
                <a:path w="6377" h="1609" fill="none" extrusionOk="0">
                  <a:moveTo>
                    <a:pt x="6377" y="737"/>
                  </a:moveTo>
                  <a:cubicBezTo>
                    <a:pt x="6377" y="1173"/>
                    <a:pt x="6022" y="1500"/>
                    <a:pt x="5614" y="1527"/>
                  </a:cubicBezTo>
                  <a:lnTo>
                    <a:pt x="763" y="1609"/>
                  </a:lnTo>
                  <a:cubicBezTo>
                    <a:pt x="355" y="1609"/>
                    <a:pt x="1" y="1282"/>
                    <a:pt x="1" y="846"/>
                  </a:cubicBezTo>
                  <a:lnTo>
                    <a:pt x="1" y="846"/>
                  </a:lnTo>
                  <a:cubicBezTo>
                    <a:pt x="1" y="437"/>
                    <a:pt x="355" y="83"/>
                    <a:pt x="763" y="83"/>
                  </a:cubicBezTo>
                  <a:lnTo>
                    <a:pt x="5614" y="1"/>
                  </a:lnTo>
                  <a:cubicBezTo>
                    <a:pt x="6022" y="1"/>
                    <a:pt x="6377" y="328"/>
                    <a:pt x="6377" y="7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4710524" y="2099624"/>
              <a:ext cx="485654" cy="9021"/>
            </a:xfrm>
            <a:custGeom>
              <a:avLst/>
              <a:gdLst/>
              <a:ahLst/>
              <a:cxnLst/>
              <a:rect l="l" t="t" r="r" b="b"/>
              <a:pathLst>
                <a:path w="13243" h="246" fill="none" extrusionOk="0">
                  <a:moveTo>
                    <a:pt x="0" y="246"/>
                  </a:moveTo>
                  <a:lnTo>
                    <a:pt x="1324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4" name="Google Shape;1574;p17"/>
          <p:cNvSpPr/>
          <p:nvPr/>
        </p:nvSpPr>
        <p:spPr>
          <a:xfrm flipH="1">
            <a:off x="9482525" y="907493"/>
            <a:ext cx="208867" cy="208900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5" name="Google Shape;1575;p17"/>
          <p:cNvGrpSpPr/>
          <p:nvPr/>
        </p:nvGrpSpPr>
        <p:grpSpPr>
          <a:xfrm flipH="1">
            <a:off x="10023413" y="328908"/>
            <a:ext cx="246537" cy="314504"/>
            <a:chOff x="2947570" y="-1075969"/>
            <a:chExt cx="184903" cy="235878"/>
          </a:xfrm>
        </p:grpSpPr>
        <p:sp>
          <p:nvSpPr>
            <p:cNvPr id="1576" name="Google Shape;1576;p17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9" name="Google Shape;1579;p17"/>
          <p:cNvGrpSpPr/>
          <p:nvPr/>
        </p:nvGrpSpPr>
        <p:grpSpPr>
          <a:xfrm flipH="1">
            <a:off x="10183013" y="1528075"/>
            <a:ext cx="246537" cy="314504"/>
            <a:chOff x="2947570" y="-1075969"/>
            <a:chExt cx="184903" cy="235878"/>
          </a:xfrm>
        </p:grpSpPr>
        <p:sp>
          <p:nvSpPr>
            <p:cNvPr id="1580" name="Google Shape;1580;p17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17"/>
          <p:cNvGrpSpPr/>
          <p:nvPr/>
        </p:nvGrpSpPr>
        <p:grpSpPr>
          <a:xfrm flipH="1">
            <a:off x="10852750" y="1391356"/>
            <a:ext cx="894055" cy="897227"/>
            <a:chOff x="4492684" y="662647"/>
            <a:chExt cx="847391" cy="850399"/>
          </a:xfrm>
        </p:grpSpPr>
        <p:sp>
          <p:nvSpPr>
            <p:cNvPr id="1584" name="Google Shape;1584;p17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7"/>
          <p:cNvGrpSpPr/>
          <p:nvPr/>
        </p:nvGrpSpPr>
        <p:grpSpPr>
          <a:xfrm flipH="1">
            <a:off x="11201238" y="3797442"/>
            <a:ext cx="610231" cy="534293"/>
            <a:chOff x="299281" y="2848081"/>
            <a:chExt cx="457673" cy="400720"/>
          </a:xfrm>
        </p:grpSpPr>
        <p:sp>
          <p:nvSpPr>
            <p:cNvPr id="1590" name="Google Shape;1590;p17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17"/>
          <p:cNvGrpSpPr/>
          <p:nvPr/>
        </p:nvGrpSpPr>
        <p:grpSpPr>
          <a:xfrm flipH="1">
            <a:off x="10978693" y="3726833"/>
            <a:ext cx="171921" cy="171921"/>
            <a:chOff x="794923" y="2795124"/>
            <a:chExt cx="128941" cy="128941"/>
          </a:xfrm>
        </p:grpSpPr>
        <p:sp>
          <p:nvSpPr>
            <p:cNvPr id="1593" name="Google Shape;1593;p17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5" name="Google Shape;1595;p17"/>
          <p:cNvGrpSpPr/>
          <p:nvPr/>
        </p:nvGrpSpPr>
        <p:grpSpPr>
          <a:xfrm flipH="1">
            <a:off x="10182998" y="5317090"/>
            <a:ext cx="1000671" cy="1223153"/>
            <a:chOff x="794919" y="4014442"/>
            <a:chExt cx="750503" cy="917365"/>
          </a:xfrm>
        </p:grpSpPr>
        <p:sp>
          <p:nvSpPr>
            <p:cNvPr id="1596" name="Google Shape;1596;p17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17"/>
          <p:cNvGrpSpPr/>
          <p:nvPr/>
        </p:nvGrpSpPr>
        <p:grpSpPr>
          <a:xfrm flipH="1">
            <a:off x="9604811" y="6226046"/>
            <a:ext cx="290500" cy="290500"/>
            <a:chOff x="1447449" y="4268259"/>
            <a:chExt cx="217875" cy="217875"/>
          </a:xfrm>
        </p:grpSpPr>
        <p:sp>
          <p:nvSpPr>
            <p:cNvPr id="1600" name="Google Shape;1600;p17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8" name="Google Shape;1608;p17"/>
          <p:cNvGrpSpPr/>
          <p:nvPr/>
        </p:nvGrpSpPr>
        <p:grpSpPr>
          <a:xfrm flipH="1">
            <a:off x="10924065" y="4692075"/>
            <a:ext cx="281156" cy="1040640"/>
            <a:chOff x="2419167" y="1286206"/>
            <a:chExt cx="210867" cy="780480"/>
          </a:xfrm>
        </p:grpSpPr>
        <p:sp>
          <p:nvSpPr>
            <p:cNvPr id="1609" name="Google Shape;1609;p17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7"/>
          <p:cNvSpPr/>
          <p:nvPr/>
        </p:nvSpPr>
        <p:spPr>
          <a:xfrm flipH="1">
            <a:off x="1849349" y="4868964"/>
            <a:ext cx="121264" cy="122633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25" name="Google Shape;1625;p17"/>
          <p:cNvGrpSpPr/>
          <p:nvPr/>
        </p:nvGrpSpPr>
        <p:grpSpPr>
          <a:xfrm flipH="1">
            <a:off x="474850" y="3629852"/>
            <a:ext cx="258521" cy="259841"/>
            <a:chOff x="3407917" y="-1400250"/>
            <a:chExt cx="193891" cy="194881"/>
          </a:xfrm>
        </p:grpSpPr>
        <p:sp>
          <p:nvSpPr>
            <p:cNvPr id="1626" name="Google Shape;1626;p17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17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17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17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7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7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4" name="Google Shape;1634;p17"/>
          <p:cNvGrpSpPr/>
          <p:nvPr/>
        </p:nvGrpSpPr>
        <p:grpSpPr>
          <a:xfrm flipH="1">
            <a:off x="446887" y="1140493"/>
            <a:ext cx="314455" cy="771492"/>
            <a:chOff x="6219428" y="3871144"/>
            <a:chExt cx="235841" cy="578619"/>
          </a:xfrm>
        </p:grpSpPr>
        <p:sp>
          <p:nvSpPr>
            <p:cNvPr id="1635" name="Google Shape;1635;p17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17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17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8" name="Google Shape;1638;p17"/>
          <p:cNvGrpSpPr/>
          <p:nvPr/>
        </p:nvGrpSpPr>
        <p:grpSpPr>
          <a:xfrm flipH="1">
            <a:off x="11138566" y="5607603"/>
            <a:ext cx="679565" cy="746165"/>
            <a:chOff x="1693693" y="-2602979"/>
            <a:chExt cx="509674" cy="559624"/>
          </a:xfrm>
        </p:grpSpPr>
        <p:sp>
          <p:nvSpPr>
            <p:cNvPr id="1639" name="Google Shape;1639;p17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17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8" name="Google Shape;1648;p17"/>
          <p:cNvGrpSpPr/>
          <p:nvPr/>
        </p:nvGrpSpPr>
        <p:grpSpPr>
          <a:xfrm>
            <a:off x="1849340" y="5773004"/>
            <a:ext cx="743523" cy="743523"/>
            <a:chOff x="3560335" y="-646412"/>
            <a:chExt cx="557642" cy="557642"/>
          </a:xfrm>
        </p:grpSpPr>
        <p:sp>
          <p:nvSpPr>
            <p:cNvPr id="1649" name="Google Shape;1649;p17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8" name="Google Shape;1658;p17"/>
          <p:cNvGrpSpPr/>
          <p:nvPr/>
        </p:nvGrpSpPr>
        <p:grpSpPr>
          <a:xfrm flipH="1">
            <a:off x="7204339" y="987823"/>
            <a:ext cx="478364" cy="477044"/>
            <a:chOff x="2601030" y="2721166"/>
            <a:chExt cx="358773" cy="357783"/>
          </a:xfrm>
        </p:grpSpPr>
        <p:sp>
          <p:nvSpPr>
            <p:cNvPr id="1659" name="Google Shape;1659;p17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17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17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7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7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7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7" name="Google Shape;1667;p17"/>
          <p:cNvSpPr txBox="1">
            <a:spLocks noGrp="1"/>
          </p:cNvSpPr>
          <p:nvPr>
            <p:ph type="subTitle" idx="1"/>
          </p:nvPr>
        </p:nvSpPr>
        <p:spPr>
          <a:xfrm>
            <a:off x="2833600" y="4559067"/>
            <a:ext cx="6524800" cy="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24253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ve resources">
  <p:cSld name="Alternative resources"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28"/>
          <p:cNvSpPr/>
          <p:nvPr/>
        </p:nvSpPr>
        <p:spPr>
          <a:xfrm>
            <a:off x="255665" y="231095"/>
            <a:ext cx="11680673" cy="6395811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8"/>
          <p:cNvSpPr txBox="1">
            <a:spLocks noGrp="1"/>
          </p:cNvSpPr>
          <p:nvPr>
            <p:ph type="title"/>
          </p:nvPr>
        </p:nvSpPr>
        <p:spPr>
          <a:xfrm>
            <a:off x="1815200" y="719333"/>
            <a:ext cx="8561600" cy="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grpSp>
        <p:nvGrpSpPr>
          <p:cNvPr id="2649" name="Google Shape;2649;p28"/>
          <p:cNvGrpSpPr/>
          <p:nvPr/>
        </p:nvGrpSpPr>
        <p:grpSpPr>
          <a:xfrm>
            <a:off x="11107242" y="6010995"/>
            <a:ext cx="267605" cy="267565"/>
            <a:chOff x="6886110" y="773687"/>
            <a:chExt cx="249074" cy="249037"/>
          </a:xfrm>
        </p:grpSpPr>
        <p:sp>
          <p:nvSpPr>
            <p:cNvPr id="2650" name="Google Shape;2650;p28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8" name="Google Shape;2658;p28"/>
          <p:cNvGrpSpPr/>
          <p:nvPr/>
        </p:nvGrpSpPr>
        <p:grpSpPr>
          <a:xfrm>
            <a:off x="745386" y="514328"/>
            <a:ext cx="411153" cy="410019"/>
            <a:chOff x="2601030" y="2721166"/>
            <a:chExt cx="358773" cy="357783"/>
          </a:xfrm>
        </p:grpSpPr>
        <p:sp>
          <p:nvSpPr>
            <p:cNvPr id="2659" name="Google Shape;2659;p28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7" name="Google Shape;2667;p28"/>
          <p:cNvGrpSpPr/>
          <p:nvPr/>
        </p:nvGrpSpPr>
        <p:grpSpPr>
          <a:xfrm>
            <a:off x="745393" y="5939763"/>
            <a:ext cx="411153" cy="410019"/>
            <a:chOff x="2601030" y="2721166"/>
            <a:chExt cx="358773" cy="357783"/>
          </a:xfrm>
        </p:grpSpPr>
        <p:sp>
          <p:nvSpPr>
            <p:cNvPr id="2668" name="Google Shape;2668;p28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6" name="Google Shape;2676;p28"/>
          <p:cNvGrpSpPr/>
          <p:nvPr/>
        </p:nvGrpSpPr>
        <p:grpSpPr>
          <a:xfrm flipH="1">
            <a:off x="10592829" y="349928"/>
            <a:ext cx="222199" cy="223333"/>
            <a:chOff x="3407917" y="-1400250"/>
            <a:chExt cx="193891" cy="194881"/>
          </a:xfrm>
        </p:grpSpPr>
        <p:sp>
          <p:nvSpPr>
            <p:cNvPr id="2677" name="Google Shape;2677;p28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8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8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5" name="Google Shape;2685;p28"/>
          <p:cNvGrpSpPr/>
          <p:nvPr/>
        </p:nvGrpSpPr>
        <p:grpSpPr>
          <a:xfrm flipH="1">
            <a:off x="10821324" y="382969"/>
            <a:ext cx="768416" cy="771863"/>
            <a:chOff x="1889565" y="-3382437"/>
            <a:chExt cx="670520" cy="673527"/>
          </a:xfrm>
        </p:grpSpPr>
        <p:sp>
          <p:nvSpPr>
            <p:cNvPr id="2686" name="Google Shape;2686;p28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1" name="Google Shape;2691;p28"/>
          <p:cNvGrpSpPr/>
          <p:nvPr/>
        </p:nvGrpSpPr>
        <p:grpSpPr>
          <a:xfrm flipH="1">
            <a:off x="11499972" y="1187845"/>
            <a:ext cx="262288" cy="333313"/>
            <a:chOff x="2079424" y="521748"/>
            <a:chExt cx="228873" cy="290850"/>
          </a:xfrm>
        </p:grpSpPr>
        <p:sp>
          <p:nvSpPr>
            <p:cNvPr id="2692" name="Google Shape;2692;p28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5" name="Google Shape;2695;p28"/>
          <p:cNvGrpSpPr/>
          <p:nvPr/>
        </p:nvGrpSpPr>
        <p:grpSpPr>
          <a:xfrm flipH="1">
            <a:off x="11694023" y="698871"/>
            <a:ext cx="147765" cy="147765"/>
            <a:chOff x="794923" y="2795124"/>
            <a:chExt cx="128941" cy="128941"/>
          </a:xfrm>
        </p:grpSpPr>
        <p:sp>
          <p:nvSpPr>
            <p:cNvPr id="2696" name="Google Shape;2696;p28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202627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6743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4C5D5-D7D7-4A8F-AF7B-25944CB4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41A13-EA8E-4BB2-9B85-B4DDEA13D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9C659-D6C7-46A5-9273-205D31269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4B2E3-D658-4356-8171-808BD25CD07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A055-627C-42AA-AEB8-DDD7049B1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39F01-9498-4F80-8955-B0F2A5B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1969A-AB2E-484A-81F3-F11A1FB90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15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spd="med" advTm="5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D0186-69D2-4C4D-823E-1915C750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58627-8FFC-407E-84FC-DE9295C3E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340EA-79F5-44AD-B7F1-23A7AF7F2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7/29/2021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3418D-4CE5-4FDD-9776-370ECD43F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2B053-9070-42A2-8B86-71138F286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6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D2DF04-45F6-493C-9A99-47EB5F926A6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00F0F-E6D5-42B0-A35B-2C372DE938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53EA2-16A3-4F0B-9E4F-92AA6545E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 advTm="5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Walter Turncoat"/>
              <a:buNone/>
              <a:defRPr sz="26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2084533"/>
            <a:ext cx="10972800" cy="3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✘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○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■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●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○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■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●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○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niglet"/>
              <a:buChar char="■"/>
              <a:defRPr sz="20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443967"/>
            <a:ext cx="7316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>
              <a:buNone/>
              <a:defRPr sz="1333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0565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54846-22E8-47D0-BDE3-90F3E69AD9A6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99614-FE15-4182-923D-0288FCCDBB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CF17C-E5D4-4B1A-9CE5-8DDA03111F33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BD2A3-B624-4D30-9EA8-C2D04ADD0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7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208D6-ACB4-46D2-BF92-17124E95B1E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B0687-7506-480B-B9C7-FB8E16F3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6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02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>
          <p15:clr>
            <a:srgbClr val="EA4335"/>
          </p15:clr>
        </p15:guide>
        <p15:guide id="7" orient="horz" pos="1620">
          <p15:clr>
            <a:srgbClr val="EA4335"/>
          </p15:clr>
        </p15:guide>
        <p15:guide id="8" orient="horz" pos="3237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  <p15:guide id="11" orient="horz" pos="61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6.png"/><Relationship Id="rId5" Type="http://schemas.openxmlformats.org/officeDocument/2006/relationships/image" Target="../media/image45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7.png"/><Relationship Id="rId4" Type="http://schemas.openxmlformats.org/officeDocument/2006/relationships/image" Target="../media/image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7.png"/><Relationship Id="rId5" Type="http://schemas.openxmlformats.org/officeDocument/2006/relationships/image" Target="../media/image71.jpeg"/><Relationship Id="rId4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8F6F0-A489-4162-B6BC-31348B4D9DB1}"/>
              </a:ext>
            </a:extLst>
          </p:cNvPr>
          <p:cNvSpPr txBox="1"/>
          <p:nvPr/>
        </p:nvSpPr>
        <p:spPr>
          <a:xfrm>
            <a:off x="6817189" y="2453101"/>
            <a:ext cx="3618284" cy="20995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solidFill>
                  <a:srgbClr val="080808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KIỂM TRA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solidFill>
                  <a:srgbClr val="080808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BÀI CŨ</a:t>
            </a:r>
            <a:endParaRPr lang="en-US" sz="7200" kern="1200" dirty="0">
              <a:solidFill>
                <a:srgbClr val="080808"/>
              </a:solidFill>
              <a:latin typeface="#9Slide03 AllRoundGothic" panose="020B0703020202020104" pitchFamily="34" charset="0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A28EC-3D16-4EFD-8033-BA859CC8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0" y="413453"/>
            <a:ext cx="3445262" cy="60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8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648200" y="619780"/>
            <a:ext cx="2971800" cy="52322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 ĐẠM</a:t>
            </a:r>
          </a:p>
        </p:txBody>
      </p:sp>
      <p:sp>
        <p:nvSpPr>
          <p:cNvPr id="14339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676400" y="2335649"/>
            <a:ext cx="2743200" cy="181588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Ure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CO(NH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46%N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</a:t>
            </a:r>
          </a:p>
        </p:txBody>
      </p:sp>
      <p:sp>
        <p:nvSpPr>
          <p:cNvPr id="14340" name="Text 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724400" y="2286000"/>
            <a:ext cx="2895600" cy="181588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Amoni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nitrat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NH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35%N</a:t>
            </a:r>
          </a:p>
        </p:txBody>
      </p:sp>
      <p:sp>
        <p:nvSpPr>
          <p:cNvPr id="14341" name="Text 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924800" y="2286000"/>
            <a:ext cx="2743200" cy="181588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Amoni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sunfat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(NH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21%</a:t>
            </a:r>
          </a:p>
        </p:txBody>
      </p:sp>
      <p:sp>
        <p:nvSpPr>
          <p:cNvPr id="14342" name="Line 15"/>
          <p:cNvSpPr>
            <a:spLocks noChangeShapeType="1"/>
          </p:cNvSpPr>
          <p:nvPr/>
        </p:nvSpPr>
        <p:spPr bwMode="auto">
          <a:xfrm flipH="1">
            <a:off x="6099464" y="1143001"/>
            <a:ext cx="17318" cy="1199501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3" name="Line 16"/>
          <p:cNvSpPr>
            <a:spLocks noChangeShapeType="1"/>
          </p:cNvSpPr>
          <p:nvPr/>
        </p:nvSpPr>
        <p:spPr bwMode="auto">
          <a:xfrm flipH="1">
            <a:off x="3200400" y="1143001"/>
            <a:ext cx="2899064" cy="11566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>
            <a:off x="6116782" y="1143000"/>
            <a:ext cx="3027218" cy="112633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3" name="Picture 6" descr="IMGP0263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2500"/>
          <a:stretch>
            <a:fillRect/>
          </a:stretch>
        </p:blipFill>
        <p:spPr bwMode="auto">
          <a:xfrm>
            <a:off x="4724400" y="4101882"/>
            <a:ext cx="2895600" cy="257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7" descr="IMGP0265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20290" r="10869" b="1450"/>
          <a:stretch>
            <a:fillRect/>
          </a:stretch>
        </p:blipFill>
        <p:spPr bwMode="auto">
          <a:xfrm>
            <a:off x="1676400" y="4286974"/>
            <a:ext cx="2743200" cy="25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9" descr="IMGP0267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22809" r="16356" b="1161"/>
          <a:stretch>
            <a:fillRect/>
          </a:stretch>
        </p:blipFill>
        <p:spPr>
          <a:xfrm>
            <a:off x="7924801" y="4151532"/>
            <a:ext cx="2715491" cy="25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4000" y="1"/>
            <a:ext cx="9164782" cy="6197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 BÓN ĐƠN</a:t>
            </a:r>
          </a:p>
        </p:txBody>
      </p:sp>
    </p:spTree>
    <p:extLst>
      <p:ext uri="{BB962C8B-B14F-4D97-AF65-F5344CB8AC3E}">
        <p14:creationId xmlns:p14="http://schemas.microsoft.com/office/powerpoint/2010/main" val="4218524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 animBg="1"/>
      <p:bldP spid="14341" grpId="0" animBg="1"/>
      <p:bldP spid="14342" grpId="0" animBg="1"/>
      <p:bldP spid="14343" grpId="0" animBg="1"/>
      <p:bldP spid="143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8008" y="1331686"/>
            <a:ext cx="5684521" cy="1299416"/>
            <a:chOff x="2512847" y="4015314"/>
            <a:chExt cx="4040086" cy="1299416"/>
          </a:xfrm>
          <a:solidFill>
            <a:schemeClr val="accent2"/>
          </a:solidFill>
        </p:grpSpPr>
        <p:sp>
          <p:nvSpPr>
            <p:cNvPr id="11" name="Rounded Rectangle 10"/>
            <p:cNvSpPr/>
            <p:nvPr/>
          </p:nvSpPr>
          <p:spPr>
            <a:xfrm>
              <a:off x="2512847" y="4730514"/>
              <a:ext cx="4040086" cy="584216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Nơi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khô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ráo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thoáng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512847" y="4015314"/>
              <a:ext cx="2387915" cy="59282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quản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093" y="3323569"/>
            <a:ext cx="5703436" cy="1389712"/>
            <a:chOff x="2557061" y="5016194"/>
            <a:chExt cx="4337355" cy="1389712"/>
          </a:xfrm>
        </p:grpSpPr>
        <p:sp>
          <p:nvSpPr>
            <p:cNvPr id="17" name="Rounded Rectangle 16"/>
            <p:cNvSpPr/>
            <p:nvPr/>
          </p:nvSpPr>
          <p:spPr>
            <a:xfrm>
              <a:off x="2557061" y="5748616"/>
              <a:ext cx="4337355" cy="657290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Đạm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Bắc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Giang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Mỹ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Cà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 Mau…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557061" y="5016194"/>
              <a:ext cx="2387915" cy="592821"/>
            </a:xfrm>
            <a:prstGeom prst="roundRect">
              <a:avLst>
                <a:gd name="adj" fmla="val 50000"/>
              </a:avLst>
            </a:prstGeom>
            <a:solidFill>
              <a:srgbClr val="00660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Nơi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xuất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85026" y="38224"/>
            <a:ext cx="7335595" cy="791285"/>
            <a:chOff x="2133600" y="1151815"/>
            <a:chExt cx="7335595" cy="791285"/>
          </a:xfrm>
        </p:grpSpPr>
        <p:sp>
          <p:nvSpPr>
            <p:cNvPr id="22" name="Rounded Rectangle 21"/>
            <p:cNvSpPr/>
            <p:nvPr/>
          </p:nvSpPr>
          <p:spPr>
            <a:xfrm>
              <a:off x="2458794" y="1151815"/>
              <a:ext cx="7010401" cy="609600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PHÂN ĐẠM URÊ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133600" y="1181100"/>
              <a:ext cx="990600" cy="762000"/>
              <a:chOff x="2743200" y="300991"/>
              <a:chExt cx="990600" cy="762000"/>
            </a:xfrm>
          </p:grpSpPr>
          <p:sp>
            <p:nvSpPr>
              <p:cNvPr id="24" name="Oval 23">
                <a:hlinkClick r:id="rId2" action="ppaction://hlinksldjump"/>
              </p:cNvPr>
              <p:cNvSpPr/>
              <p:nvPr/>
            </p:nvSpPr>
            <p:spPr>
              <a:xfrm>
                <a:off x="2743200" y="567691"/>
                <a:ext cx="228600" cy="2286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6200000" flipH="1">
                <a:off x="2971800" y="300991"/>
                <a:ext cx="762000" cy="762000"/>
              </a:xfrm>
              <a:prstGeom prst="blockArc">
                <a:avLst>
                  <a:gd name="adj1" fmla="val 10800000"/>
                  <a:gd name="adj2" fmla="val 0"/>
                  <a:gd name="adj3" fmla="val 9328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6" name="Picture 25" descr="11439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8742" y="-108368"/>
            <a:ext cx="1143000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78178" y="1417452"/>
            <a:ext cx="5861422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Đạm được dùng để bón thúc là 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)...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bón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vôi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Condensed" panose="00000506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– Không bón khi trời nắng gắt, kết hợp làm sạch cỏ vườn, xới 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i đất xốp.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454491" y="819170"/>
            <a:ext cx="3370817" cy="592821"/>
          </a:xfrm>
          <a:prstGeom prst="roundRect">
            <a:avLst>
              <a:gd name="adj" fmla="val 50000"/>
            </a:avLst>
          </a:prstGeom>
          <a:solidFill>
            <a:srgbClr val="FFB6B5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943600" y="1066800"/>
            <a:ext cx="0" cy="495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8218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76200"/>
            <a:ext cx="91440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1" dirty="0" err="1">
                <a:latin typeface="Times New Roman" pitchFamily="18" charset="0"/>
              </a:rPr>
              <a:t>Hiện</a:t>
            </a:r>
            <a:r>
              <a:rPr lang="en-US" altLang="en-US" sz="3200" b="1" dirty="0">
                <a:latin typeface="Times New Roman" pitchFamily="18" charset="0"/>
              </a:rPr>
              <a:t> nay, ở </a:t>
            </a:r>
            <a:r>
              <a:rPr lang="en-US" altLang="en-US" sz="3200" b="1" dirty="0" err="1">
                <a:latin typeface="Times New Roman" pitchFamily="18" charset="0"/>
              </a:rPr>
              <a:t>nước</a:t>
            </a:r>
            <a:r>
              <a:rPr lang="en-US" altLang="en-US" sz="3200" b="1" dirty="0">
                <a:latin typeface="Times New Roman" pitchFamily="18" charset="0"/>
              </a:rPr>
              <a:t> ta </a:t>
            </a:r>
            <a:r>
              <a:rPr lang="en-US" altLang="en-US" sz="3200" b="1" dirty="0" err="1">
                <a:latin typeface="Times New Roman" pitchFamily="18" charset="0"/>
              </a:rPr>
              <a:t>đạm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ure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được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sản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xuất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tại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nhà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máy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đạm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Bắc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</a:rPr>
              <a:t>đạm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Phú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Mỹ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và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đạm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Cà</a:t>
            </a:r>
            <a:r>
              <a:rPr lang="en-US" altLang="en-US" sz="3200" b="1" dirty="0">
                <a:latin typeface="Times New Roman" pitchFamily="18" charset="0"/>
              </a:rPr>
              <a:t> Mau</a:t>
            </a:r>
          </a:p>
        </p:txBody>
      </p:sp>
      <p:pic>
        <p:nvPicPr>
          <p:cNvPr id="146435" name="Picture 3" descr="D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3782"/>
            <a:ext cx="3276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4" descr="images250981_phu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163782"/>
            <a:ext cx="2971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:\NĂM 2018 - 2019\phân bón\nhà máy đạm cà m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143000"/>
            <a:ext cx="2971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8692" y="5257800"/>
            <a:ext cx="3075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Phường Thọ Xương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 Giang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5194519"/>
            <a:ext cx="2971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P.Phú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TP.Bà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BR- VT</a:t>
            </a:r>
          </a:p>
        </p:txBody>
      </p:sp>
      <p:sp>
        <p:nvSpPr>
          <p:cNvPr id="4" name="Rectangle 3"/>
          <p:cNvSpPr/>
          <p:nvPr/>
        </p:nvSpPr>
        <p:spPr>
          <a:xfrm>
            <a:off x="8408179" y="5257800"/>
            <a:ext cx="22487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 Khánh 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 H.U Minh-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Tĩnh Cà Mau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1" y="4821382"/>
            <a:ext cx="9132934" cy="4364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8.500đồng/kg – 11.000đồng/kg</a:t>
            </a:r>
          </a:p>
        </p:txBody>
      </p:sp>
    </p:spTree>
    <p:extLst>
      <p:ext uri="{BB962C8B-B14F-4D97-AF65-F5344CB8AC3E}">
        <p14:creationId xmlns:p14="http://schemas.microsoft.com/office/powerpoint/2010/main" val="664302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2" grpId="0"/>
      <p:bldP spid="3" grpId="0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14B5-9C5A-4993-9C87-4BEEDFA75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PHÂN ĐẠM</a:t>
            </a:r>
            <a:endParaRPr lang="vi-VN" dirty="0"/>
          </a:p>
        </p:txBody>
      </p:sp>
      <p:pic>
        <p:nvPicPr>
          <p:cNvPr id="4" name="Hóa học 11 Phân ure">
            <a:hlinkClick r:id="" action="ppaction://media"/>
            <a:extLst>
              <a:ext uri="{FF2B5EF4-FFF2-40B4-BE49-F238E27FC236}">
                <a16:creationId xmlns:a16="http://schemas.microsoft.com/office/drawing/2014/main" id="{0CA9C630-CC46-43CF-A00D-F124F1ADDB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0232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C938-EC8F-4B3D-BD96-C47EC2E3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PHÓNG SỰ</a:t>
            </a:r>
          </a:p>
        </p:txBody>
      </p:sp>
      <p:pic>
        <p:nvPicPr>
          <p:cNvPr id="4" name="Từ vụ nổ thảm khốc ở Li Băng, nhìn lại 'hồ sơ' chết chóc của nitrat amoni">
            <a:hlinkClick r:id="" action="ppaction://media"/>
            <a:extLst>
              <a:ext uri="{FF2B5EF4-FFF2-40B4-BE49-F238E27FC236}">
                <a16:creationId xmlns:a16="http://schemas.microsoft.com/office/drawing/2014/main" id="{4AAECFE2-8CAB-4F76-9E1C-14FA2C2B8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016" y="1417638"/>
            <a:ext cx="8889507" cy="50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003" y="1065323"/>
            <a:ext cx="8925016" cy="1053483"/>
          </a:xfrm>
        </p:spPr>
        <p:txBody>
          <a:bodyPr/>
          <a:lstStyle/>
          <a:p>
            <a:r>
              <a:rPr lang="en-US" sz="3200" b="1" i="1" dirty="0" err="1">
                <a:latin typeface="+mj-lt"/>
              </a:rPr>
              <a:t>Tại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sao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phân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urê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lại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được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sử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dụng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rộng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rãi</a:t>
            </a:r>
            <a:r>
              <a:rPr lang="en-US" sz="3200" b="1" i="1" dirty="0">
                <a:latin typeface="+mj-lt"/>
              </a:rPr>
              <a:t> 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408592" y="2757996"/>
            <a:ext cx="1231037" cy="5918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40854" y="2568607"/>
            <a:ext cx="7599287" cy="24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hàm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lượng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phân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urê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cao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nên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nó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loại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phân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đạm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tốt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(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3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loại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phân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đạm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trên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)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sử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nhiều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sym typeface="Arial"/>
              </a:rPr>
              <a:t>rãi</a:t>
            </a:r>
            <a:r>
              <a:rPr lang="en-US" sz="32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lang="en-US" sz="2667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http://tiennong.vn/Uploads/UserFiles/images/Dam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7975" y="1004889"/>
            <a:ext cx="9031288" cy="581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7400" y="44450"/>
            <a:ext cx="3657600" cy="584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PHÂN ĐẠM ( N )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3"/>
          <p:cNvSpPr txBox="1">
            <a:spLocks noChangeArrowheads="1"/>
          </p:cNvSpPr>
          <p:nvPr/>
        </p:nvSpPr>
        <p:spPr bwMode="auto">
          <a:xfrm>
            <a:off x="1524000" y="11430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901774" y="274953"/>
            <a:ext cx="1096767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</a:rPr>
              <a:t> NHỮNG PHÂN BÓN HÓA HỌC THƯỜNG DÙNG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649104" y="1879938"/>
            <a:ext cx="90188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3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458090" y="2999727"/>
            <a:ext cx="62287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US" sz="30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30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72904" y="3713202"/>
            <a:ext cx="9018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Ure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CO(NH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tan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46% 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0" y="4475202"/>
            <a:ext cx="9018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Amoni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tan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35% 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47800" y="5161002"/>
            <a:ext cx="92941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Amoni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sunfat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tan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21% N</a:t>
            </a:r>
          </a:p>
        </p:txBody>
      </p:sp>
    </p:spTree>
    <p:extLst>
      <p:ext uri="{BB962C8B-B14F-4D97-AF65-F5344CB8AC3E}">
        <p14:creationId xmlns:p14="http://schemas.microsoft.com/office/powerpoint/2010/main" val="217302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152399"/>
            <a:ext cx="7924800" cy="685800"/>
          </a:xfrm>
          <a:prstGeom prst="rect">
            <a:avLst/>
          </a:prstGeom>
          <a:gradFill flip="none" rotWithShape="1">
            <a:gsLst>
              <a:gs pos="50000">
                <a:schemeClr val="accent2">
                  <a:shade val="51000"/>
                  <a:satMod val="130000"/>
                  <a:alpha val="95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PHÂN LÂN </a:t>
            </a:r>
          </a:p>
        </p:txBody>
      </p:sp>
      <p:pic>
        <p:nvPicPr>
          <p:cNvPr id="5" name="Picture 4" descr="se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76200"/>
            <a:ext cx="924785" cy="924785"/>
          </a:xfrm>
          <a:prstGeom prst="rect">
            <a:avLst/>
          </a:prstGeom>
        </p:spPr>
      </p:pic>
      <p:pic>
        <p:nvPicPr>
          <p:cNvPr id="24578" name="Picture 2" descr="Káº¿t quáº£ hÃ¬nh áº£nh cho phÃ¢n lÃ¢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AFC"/>
              </a:clrFrom>
              <a:clrTo>
                <a:srgbClr val="F9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08482"/>
            <a:ext cx="6477000" cy="60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Káº¿t quáº£ hÃ¬nh áº£nh cho phÃ¢n lÃ¢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r="11042" b="10000"/>
          <a:stretch/>
        </p:blipFill>
        <p:spPr bwMode="auto">
          <a:xfrm>
            <a:off x="6629400" y="931815"/>
            <a:ext cx="5105400" cy="58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855700"/>
      </p:ext>
    </p:extLst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8F9498-FE90-4AD6-9BFF-3E28DCA0C6BE}"/>
              </a:ext>
            </a:extLst>
          </p:cNvPr>
          <p:cNvSpPr txBox="1"/>
          <p:nvPr/>
        </p:nvSpPr>
        <p:spPr>
          <a:xfrm>
            <a:off x="0" y="2260073"/>
            <a:ext cx="12191999" cy="2337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#9Slide03 Bebas Neue Book" panose="00000500000000000000" pitchFamily="2" charset="0"/>
                <a:ea typeface="+mn-ea"/>
                <a:cs typeface="+mn-cs"/>
              </a:rPr>
              <a:t>Phân lân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384715"/>
              </a:solidFill>
              <a:effectLst/>
              <a:uLnTx/>
              <a:uFillTx/>
              <a:latin typeface="#9Slide03 Bebas Neue Book" panose="00000500000000000000" pitchFamily="2" charset="0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711AD02-B882-4815-B761-72E2588E4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156" b="6251"/>
          <a:stretch/>
        </p:blipFill>
        <p:spPr>
          <a:xfrm rot="13673562" flipV="1">
            <a:off x="-1071545" y="3457584"/>
            <a:ext cx="16740838" cy="2252131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E4A137D-7C6E-470F-B336-9414C6B9FCAC}"/>
              </a:ext>
            </a:extLst>
          </p:cNvPr>
          <p:cNvSpPr/>
          <p:nvPr/>
        </p:nvSpPr>
        <p:spPr>
          <a:xfrm>
            <a:off x="1888836" y="7590125"/>
            <a:ext cx="2151926" cy="2919350"/>
          </a:xfrm>
          <a:custGeom>
            <a:avLst/>
            <a:gdLst>
              <a:gd name="connsiteX0" fmla="*/ 1059518 w 2151926"/>
              <a:gd name="connsiteY0" fmla="*/ 1022642 h 2919350"/>
              <a:gd name="connsiteX1" fmla="*/ 1163632 w 2151926"/>
              <a:gd name="connsiteY1" fmla="*/ 1022642 h 2919350"/>
              <a:gd name="connsiteX2" fmla="*/ 1243720 w 2151926"/>
              <a:gd name="connsiteY2" fmla="*/ 1050673 h 2919350"/>
              <a:gd name="connsiteX3" fmla="*/ 1271751 w 2151926"/>
              <a:gd name="connsiteY3" fmla="*/ 1154787 h 2919350"/>
              <a:gd name="connsiteX4" fmla="*/ 1271751 w 2151926"/>
              <a:gd name="connsiteY4" fmla="*/ 1365017 h 2919350"/>
              <a:gd name="connsiteX5" fmla="*/ 1243720 w 2151926"/>
              <a:gd name="connsiteY5" fmla="*/ 1469132 h 2919350"/>
              <a:gd name="connsiteX6" fmla="*/ 1163632 w 2151926"/>
              <a:gd name="connsiteY6" fmla="*/ 1497162 h 2919350"/>
              <a:gd name="connsiteX7" fmla="*/ 1059518 w 2151926"/>
              <a:gd name="connsiteY7" fmla="*/ 1497162 h 2919350"/>
              <a:gd name="connsiteX8" fmla="*/ 839277 w 2151926"/>
              <a:gd name="connsiteY8" fmla="*/ 822422 h 2919350"/>
              <a:gd name="connsiteX9" fmla="*/ 839277 w 2151926"/>
              <a:gd name="connsiteY9" fmla="*/ 2223959 h 2919350"/>
              <a:gd name="connsiteX10" fmla="*/ 1059518 w 2151926"/>
              <a:gd name="connsiteY10" fmla="*/ 2223959 h 2919350"/>
              <a:gd name="connsiteX11" fmla="*/ 1059518 w 2151926"/>
              <a:gd name="connsiteY11" fmla="*/ 1697382 h 2919350"/>
              <a:gd name="connsiteX12" fmla="*/ 1163632 w 2151926"/>
              <a:gd name="connsiteY12" fmla="*/ 1697382 h 2919350"/>
              <a:gd name="connsiteX13" fmla="*/ 1410903 w 2151926"/>
              <a:gd name="connsiteY13" fmla="*/ 1609285 h 2919350"/>
              <a:gd name="connsiteX14" fmla="*/ 1491992 w 2151926"/>
              <a:gd name="connsiteY14" fmla="*/ 1351002 h 2919350"/>
              <a:gd name="connsiteX15" fmla="*/ 1491992 w 2151926"/>
              <a:gd name="connsiteY15" fmla="*/ 1168802 h 2919350"/>
              <a:gd name="connsiteX16" fmla="*/ 1410903 w 2151926"/>
              <a:gd name="connsiteY16" fmla="*/ 910519 h 2919350"/>
              <a:gd name="connsiteX17" fmla="*/ 1163632 w 2151926"/>
              <a:gd name="connsiteY17" fmla="*/ 822422 h 2919350"/>
              <a:gd name="connsiteX18" fmla="*/ 108761 w 2151926"/>
              <a:gd name="connsiteY18" fmla="*/ 379561 h 2919350"/>
              <a:gd name="connsiteX19" fmla="*/ 2044199 w 2151926"/>
              <a:gd name="connsiteY19" fmla="*/ 379561 h 2919350"/>
              <a:gd name="connsiteX20" fmla="*/ 2108713 w 2151926"/>
              <a:gd name="connsiteY20" fmla="*/ 1497814 h 2919350"/>
              <a:gd name="connsiteX21" fmla="*/ 1988286 w 2151926"/>
              <a:gd name="connsiteY21" fmla="*/ 2598864 h 2919350"/>
              <a:gd name="connsiteX22" fmla="*/ 2134520 w 2151926"/>
              <a:gd name="connsiteY22" fmla="*/ 2783805 h 2919350"/>
              <a:gd name="connsiteX23" fmla="*/ 2143121 w 2151926"/>
              <a:gd name="connsiteY23" fmla="*/ 2878428 h 2919350"/>
              <a:gd name="connsiteX24" fmla="*/ 2057102 w 2151926"/>
              <a:gd name="connsiteY24" fmla="*/ 2917137 h 2919350"/>
              <a:gd name="connsiteX25" fmla="*/ 1080780 w 2151926"/>
              <a:gd name="connsiteY25" fmla="*/ 2788106 h 2919350"/>
              <a:gd name="connsiteX26" fmla="*/ 100157 w 2151926"/>
              <a:gd name="connsiteY26" fmla="*/ 2917137 h 2919350"/>
              <a:gd name="connsiteX27" fmla="*/ 14138 w 2151926"/>
              <a:gd name="connsiteY27" fmla="*/ 2878428 h 2919350"/>
              <a:gd name="connsiteX28" fmla="*/ 18439 w 2151926"/>
              <a:gd name="connsiteY28" fmla="*/ 2783805 h 2919350"/>
              <a:gd name="connsiteX29" fmla="*/ 168974 w 2151926"/>
              <a:gd name="connsiteY29" fmla="*/ 2598864 h 2919350"/>
              <a:gd name="connsiteX30" fmla="*/ 44245 w 2151926"/>
              <a:gd name="connsiteY30" fmla="*/ 1497814 h 2919350"/>
              <a:gd name="connsiteX31" fmla="*/ 108761 w 2151926"/>
              <a:gd name="connsiteY31" fmla="*/ 379561 h 2919350"/>
              <a:gd name="connsiteX32" fmla="*/ 904442 w 2151926"/>
              <a:gd name="connsiteY32" fmla="*/ 0 h 2919350"/>
              <a:gd name="connsiteX33" fmla="*/ 943151 w 2151926"/>
              <a:gd name="connsiteY33" fmla="*/ 9677 h 2919350"/>
              <a:gd name="connsiteX34" fmla="*/ 1076481 w 2151926"/>
              <a:gd name="connsiteY34" fmla="*/ 78493 h 2919350"/>
              <a:gd name="connsiteX35" fmla="*/ 1209811 w 2151926"/>
              <a:gd name="connsiteY35" fmla="*/ 9677 h 2919350"/>
              <a:gd name="connsiteX36" fmla="*/ 1287229 w 2151926"/>
              <a:gd name="connsiteY36" fmla="*/ 9677 h 2919350"/>
              <a:gd name="connsiteX37" fmla="*/ 1420558 w 2151926"/>
              <a:gd name="connsiteY37" fmla="*/ 78493 h 2919350"/>
              <a:gd name="connsiteX38" fmla="*/ 1553888 w 2151926"/>
              <a:gd name="connsiteY38" fmla="*/ 9677 h 2919350"/>
              <a:gd name="connsiteX39" fmla="*/ 1631306 w 2151926"/>
              <a:gd name="connsiteY39" fmla="*/ 9677 h 2919350"/>
              <a:gd name="connsiteX40" fmla="*/ 1764638 w 2151926"/>
              <a:gd name="connsiteY40" fmla="*/ 78493 h 2919350"/>
              <a:gd name="connsiteX41" fmla="*/ 1867860 w 2151926"/>
              <a:gd name="connsiteY41" fmla="*/ 31183 h 2919350"/>
              <a:gd name="connsiteX42" fmla="*/ 1940977 w 2151926"/>
              <a:gd name="connsiteY42" fmla="*/ 31183 h 2919350"/>
              <a:gd name="connsiteX43" fmla="*/ 1988288 w 2151926"/>
              <a:gd name="connsiteY43" fmla="*/ 87095 h 2919350"/>
              <a:gd name="connsiteX44" fmla="*/ 2022696 w 2151926"/>
              <a:gd name="connsiteY44" fmla="*/ 246231 h 2919350"/>
              <a:gd name="connsiteX45" fmla="*/ 130266 w 2151926"/>
              <a:gd name="connsiteY45" fmla="*/ 246231 h 2919350"/>
              <a:gd name="connsiteX46" fmla="*/ 164674 w 2151926"/>
              <a:gd name="connsiteY46" fmla="*/ 87095 h 2919350"/>
              <a:gd name="connsiteX47" fmla="*/ 211985 w 2151926"/>
              <a:gd name="connsiteY47" fmla="*/ 31183 h 2919350"/>
              <a:gd name="connsiteX48" fmla="*/ 285102 w 2151926"/>
              <a:gd name="connsiteY48" fmla="*/ 31183 h 2919350"/>
              <a:gd name="connsiteX49" fmla="*/ 388324 w 2151926"/>
              <a:gd name="connsiteY49" fmla="*/ 78493 h 2919350"/>
              <a:gd name="connsiteX50" fmla="*/ 521654 w 2151926"/>
              <a:gd name="connsiteY50" fmla="*/ 9677 h 2919350"/>
              <a:gd name="connsiteX51" fmla="*/ 560364 w 2151926"/>
              <a:gd name="connsiteY51" fmla="*/ 1 h 2919350"/>
              <a:gd name="connsiteX52" fmla="*/ 599072 w 2151926"/>
              <a:gd name="connsiteY52" fmla="*/ 9677 h 2919350"/>
              <a:gd name="connsiteX53" fmla="*/ 732403 w 2151926"/>
              <a:gd name="connsiteY53" fmla="*/ 78493 h 2919350"/>
              <a:gd name="connsiteX54" fmla="*/ 865733 w 2151926"/>
              <a:gd name="connsiteY54" fmla="*/ 9677 h 2919350"/>
              <a:gd name="connsiteX55" fmla="*/ 904442 w 2151926"/>
              <a:gd name="connsiteY55" fmla="*/ 0 h 29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151926" h="2919350">
                <a:moveTo>
                  <a:pt x="1059518" y="1022642"/>
                </a:moveTo>
                <a:lnTo>
                  <a:pt x="1163632" y="1022642"/>
                </a:lnTo>
                <a:cubicBezTo>
                  <a:pt x="1198337" y="1022642"/>
                  <a:pt x="1225033" y="1031985"/>
                  <a:pt x="1243720" y="1050673"/>
                </a:cubicBezTo>
                <a:cubicBezTo>
                  <a:pt x="1262407" y="1069359"/>
                  <a:pt x="1271751" y="1104065"/>
                  <a:pt x="1271751" y="1154787"/>
                </a:cubicBezTo>
                <a:lnTo>
                  <a:pt x="1271751" y="1365017"/>
                </a:lnTo>
                <a:cubicBezTo>
                  <a:pt x="1271751" y="1415740"/>
                  <a:pt x="1262407" y="1450444"/>
                  <a:pt x="1243720" y="1469132"/>
                </a:cubicBezTo>
                <a:cubicBezTo>
                  <a:pt x="1225033" y="1487819"/>
                  <a:pt x="1198337" y="1497162"/>
                  <a:pt x="1163632" y="1497162"/>
                </a:cubicBezTo>
                <a:lnTo>
                  <a:pt x="1059518" y="1497162"/>
                </a:lnTo>
                <a:close/>
                <a:moveTo>
                  <a:pt x="839277" y="822422"/>
                </a:moveTo>
                <a:lnTo>
                  <a:pt x="839277" y="2223959"/>
                </a:lnTo>
                <a:lnTo>
                  <a:pt x="1059518" y="2223959"/>
                </a:lnTo>
                <a:lnTo>
                  <a:pt x="1059518" y="1697382"/>
                </a:lnTo>
                <a:lnTo>
                  <a:pt x="1163632" y="1697382"/>
                </a:lnTo>
                <a:cubicBezTo>
                  <a:pt x="1274421" y="1697382"/>
                  <a:pt x="1356844" y="1668016"/>
                  <a:pt x="1410903" y="1609285"/>
                </a:cubicBezTo>
                <a:cubicBezTo>
                  <a:pt x="1464963" y="1550554"/>
                  <a:pt x="1491992" y="1464460"/>
                  <a:pt x="1491992" y="1351002"/>
                </a:cubicBezTo>
                <a:lnTo>
                  <a:pt x="1491992" y="1168802"/>
                </a:lnTo>
                <a:cubicBezTo>
                  <a:pt x="1491992" y="1055344"/>
                  <a:pt x="1464963" y="969250"/>
                  <a:pt x="1410903" y="910519"/>
                </a:cubicBezTo>
                <a:cubicBezTo>
                  <a:pt x="1356844" y="851788"/>
                  <a:pt x="1274421" y="822422"/>
                  <a:pt x="1163632" y="822422"/>
                </a:cubicBezTo>
                <a:close/>
                <a:moveTo>
                  <a:pt x="108761" y="379561"/>
                </a:moveTo>
                <a:lnTo>
                  <a:pt x="2044199" y="379561"/>
                </a:lnTo>
                <a:cubicBezTo>
                  <a:pt x="2087209" y="749445"/>
                  <a:pt x="2108713" y="1123630"/>
                  <a:pt x="2108713" y="1497814"/>
                </a:cubicBezTo>
                <a:cubicBezTo>
                  <a:pt x="2108713" y="2173067"/>
                  <a:pt x="2031295" y="2482738"/>
                  <a:pt x="1988286" y="2598864"/>
                </a:cubicBezTo>
                <a:lnTo>
                  <a:pt x="2134520" y="2783805"/>
                </a:lnTo>
                <a:cubicBezTo>
                  <a:pt x="2156024" y="2809612"/>
                  <a:pt x="2156024" y="2848321"/>
                  <a:pt x="2143121" y="2878428"/>
                </a:cubicBezTo>
                <a:cubicBezTo>
                  <a:pt x="2125918" y="2908534"/>
                  <a:pt x="2091510" y="2921438"/>
                  <a:pt x="2057102" y="2917137"/>
                </a:cubicBezTo>
                <a:cubicBezTo>
                  <a:pt x="1738829" y="2831116"/>
                  <a:pt x="1411955" y="2788106"/>
                  <a:pt x="1080780" y="2788106"/>
                </a:cubicBezTo>
                <a:cubicBezTo>
                  <a:pt x="749605" y="2788106"/>
                  <a:pt x="418430" y="2831116"/>
                  <a:pt x="100157" y="2917137"/>
                </a:cubicBezTo>
                <a:cubicBezTo>
                  <a:pt x="65751" y="2925738"/>
                  <a:pt x="31343" y="2908534"/>
                  <a:pt x="14138" y="2878428"/>
                </a:cubicBezTo>
                <a:cubicBezTo>
                  <a:pt x="-7366" y="2848321"/>
                  <a:pt x="-3066" y="2809612"/>
                  <a:pt x="18439" y="2783805"/>
                </a:cubicBezTo>
                <a:lnTo>
                  <a:pt x="168974" y="2598864"/>
                </a:lnTo>
                <a:cubicBezTo>
                  <a:pt x="125964" y="2474136"/>
                  <a:pt x="44245" y="2151563"/>
                  <a:pt x="44245" y="1497814"/>
                </a:cubicBezTo>
                <a:cubicBezTo>
                  <a:pt x="44245" y="1123630"/>
                  <a:pt x="65751" y="749445"/>
                  <a:pt x="108761" y="379561"/>
                </a:cubicBezTo>
                <a:close/>
                <a:moveTo>
                  <a:pt x="904442" y="0"/>
                </a:moveTo>
                <a:cubicBezTo>
                  <a:pt x="917345" y="0"/>
                  <a:pt x="930248" y="3226"/>
                  <a:pt x="943151" y="9677"/>
                </a:cubicBezTo>
                <a:lnTo>
                  <a:pt x="1076481" y="78493"/>
                </a:lnTo>
                <a:lnTo>
                  <a:pt x="1209811" y="9677"/>
                </a:lnTo>
                <a:cubicBezTo>
                  <a:pt x="1235617" y="-3225"/>
                  <a:pt x="1261422" y="-3225"/>
                  <a:pt x="1287229" y="9677"/>
                </a:cubicBezTo>
                <a:lnTo>
                  <a:pt x="1420558" y="78493"/>
                </a:lnTo>
                <a:lnTo>
                  <a:pt x="1553888" y="9677"/>
                </a:lnTo>
                <a:cubicBezTo>
                  <a:pt x="1579695" y="-3225"/>
                  <a:pt x="1605501" y="-3225"/>
                  <a:pt x="1631306" y="9677"/>
                </a:cubicBezTo>
                <a:lnTo>
                  <a:pt x="1764638" y="78493"/>
                </a:lnTo>
                <a:lnTo>
                  <a:pt x="1867860" y="31183"/>
                </a:lnTo>
                <a:cubicBezTo>
                  <a:pt x="1893667" y="18280"/>
                  <a:pt x="1915171" y="22581"/>
                  <a:pt x="1940977" y="31183"/>
                </a:cubicBezTo>
                <a:cubicBezTo>
                  <a:pt x="1966782" y="39784"/>
                  <a:pt x="1983987" y="61290"/>
                  <a:pt x="1988288" y="87095"/>
                </a:cubicBezTo>
                <a:cubicBezTo>
                  <a:pt x="1996889" y="130104"/>
                  <a:pt x="2009792" y="181717"/>
                  <a:pt x="2022696" y="246231"/>
                </a:cubicBezTo>
                <a:lnTo>
                  <a:pt x="130266" y="246231"/>
                </a:lnTo>
                <a:cubicBezTo>
                  <a:pt x="143169" y="181717"/>
                  <a:pt x="156073" y="125804"/>
                  <a:pt x="164674" y="87095"/>
                </a:cubicBezTo>
                <a:cubicBezTo>
                  <a:pt x="173276" y="61290"/>
                  <a:pt x="190479" y="44085"/>
                  <a:pt x="211985" y="31183"/>
                </a:cubicBezTo>
                <a:cubicBezTo>
                  <a:pt x="233489" y="22581"/>
                  <a:pt x="263596" y="22581"/>
                  <a:pt x="285102" y="31183"/>
                </a:cubicBezTo>
                <a:lnTo>
                  <a:pt x="388324" y="78493"/>
                </a:lnTo>
                <a:lnTo>
                  <a:pt x="521654" y="9677"/>
                </a:lnTo>
                <a:cubicBezTo>
                  <a:pt x="534558" y="3226"/>
                  <a:pt x="547461" y="1"/>
                  <a:pt x="560364" y="1"/>
                </a:cubicBezTo>
                <a:cubicBezTo>
                  <a:pt x="573267" y="1"/>
                  <a:pt x="586170" y="3226"/>
                  <a:pt x="599072" y="9677"/>
                </a:cubicBezTo>
                <a:lnTo>
                  <a:pt x="732403" y="78493"/>
                </a:lnTo>
                <a:lnTo>
                  <a:pt x="865733" y="9677"/>
                </a:lnTo>
                <a:cubicBezTo>
                  <a:pt x="878636" y="3226"/>
                  <a:pt x="891539" y="0"/>
                  <a:pt x="904442" y="0"/>
                </a:cubicBezTo>
                <a:close/>
              </a:path>
            </a:pathLst>
          </a:custGeom>
          <a:solidFill>
            <a:schemeClr val="bg1"/>
          </a:solidFill>
          <a:ln w="280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3CDE8-1083-484A-8680-C72C173ABCB9}"/>
              </a:ext>
            </a:extLst>
          </p:cNvPr>
          <p:cNvGrpSpPr/>
          <p:nvPr/>
        </p:nvGrpSpPr>
        <p:grpSpPr>
          <a:xfrm>
            <a:off x="12637147" y="219631"/>
            <a:ext cx="4706318" cy="6638369"/>
            <a:chOff x="8046235" y="935260"/>
            <a:chExt cx="1763135" cy="248694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F79A9DC-E23B-4463-A322-BEA1F2F12719}"/>
                </a:ext>
              </a:extLst>
            </p:cNvPr>
            <p:cNvSpPr/>
            <p:nvPr/>
          </p:nvSpPr>
          <p:spPr>
            <a:xfrm>
              <a:off x="8087873" y="971649"/>
              <a:ext cx="1721497" cy="2450553"/>
            </a:xfrm>
            <a:custGeom>
              <a:avLst/>
              <a:gdLst>
                <a:gd name="connsiteX0" fmla="*/ 156054 w 1721497"/>
                <a:gd name="connsiteY0" fmla="*/ 1153264 h 2450553"/>
                <a:gd name="connsiteX1" fmla="*/ 158154 w 1721497"/>
                <a:gd name="connsiteY1" fmla="*/ 1191752 h 2450553"/>
                <a:gd name="connsiteX2" fmla="*/ 148356 w 1721497"/>
                <a:gd name="connsiteY2" fmla="*/ 1261732 h 2450553"/>
                <a:gd name="connsiteX3" fmla="*/ 398884 w 1721497"/>
                <a:gd name="connsiteY3" fmla="*/ 1512259 h 2450553"/>
                <a:gd name="connsiteX4" fmla="*/ 452068 w 1721497"/>
                <a:gd name="connsiteY4" fmla="*/ 1506661 h 2450553"/>
                <a:gd name="connsiteX5" fmla="*/ 651510 w 1721497"/>
                <a:gd name="connsiteY5" fmla="*/ 1606032 h 2450553"/>
                <a:gd name="connsiteX6" fmla="*/ 779572 w 1721497"/>
                <a:gd name="connsiteY6" fmla="*/ 1570342 h 2450553"/>
                <a:gd name="connsiteX7" fmla="*/ 820860 w 1721497"/>
                <a:gd name="connsiteY7" fmla="*/ 1607431 h 2450553"/>
                <a:gd name="connsiteX8" fmla="*/ 848852 w 1721497"/>
                <a:gd name="connsiteY8" fmla="*/ 1616529 h 2450553"/>
                <a:gd name="connsiteX9" fmla="*/ 851651 w 1721497"/>
                <a:gd name="connsiteY9" fmla="*/ 1657117 h 2450553"/>
                <a:gd name="connsiteX10" fmla="*/ 846053 w 1721497"/>
                <a:gd name="connsiteY10" fmla="*/ 1855159 h 2450553"/>
                <a:gd name="connsiteX11" fmla="*/ 839755 w 1721497"/>
                <a:gd name="connsiteY11" fmla="*/ 1898546 h 2450553"/>
                <a:gd name="connsiteX12" fmla="*/ 831357 w 1721497"/>
                <a:gd name="connsiteY12" fmla="*/ 1941234 h 2450553"/>
                <a:gd name="connsiteX13" fmla="*/ 782371 w 1721497"/>
                <a:gd name="connsiteY13" fmla="*/ 2082593 h 2450553"/>
                <a:gd name="connsiteX14" fmla="*/ 694197 w 1721497"/>
                <a:gd name="connsiteY14" fmla="*/ 2083292 h 2450553"/>
                <a:gd name="connsiteX15" fmla="*/ 570334 w 1721497"/>
                <a:gd name="connsiteY15" fmla="*/ 2076294 h 2450553"/>
                <a:gd name="connsiteX16" fmla="*/ 477960 w 1721497"/>
                <a:gd name="connsiteY16" fmla="*/ 2102887 h 2450553"/>
                <a:gd name="connsiteX17" fmla="*/ 481459 w 1721497"/>
                <a:gd name="connsiteY17" fmla="*/ 2110585 h 2450553"/>
                <a:gd name="connsiteX18" fmla="*/ 518549 w 1721497"/>
                <a:gd name="connsiteY18" fmla="*/ 2104986 h 2450553"/>
                <a:gd name="connsiteX19" fmla="*/ 528346 w 1721497"/>
                <a:gd name="connsiteY19" fmla="*/ 2121781 h 2450553"/>
                <a:gd name="connsiteX20" fmla="*/ 514350 w 1721497"/>
                <a:gd name="connsiteY20" fmla="*/ 2146274 h 2450553"/>
                <a:gd name="connsiteX21" fmla="*/ 518549 w 1721497"/>
                <a:gd name="connsiteY21" fmla="*/ 2149073 h 2450553"/>
                <a:gd name="connsiteX22" fmla="*/ 561236 w 1721497"/>
                <a:gd name="connsiteY22" fmla="*/ 2118282 h 2450553"/>
                <a:gd name="connsiteX23" fmla="*/ 617220 w 1721497"/>
                <a:gd name="connsiteY23" fmla="*/ 2107086 h 2450553"/>
                <a:gd name="connsiteX24" fmla="*/ 624218 w 1721497"/>
                <a:gd name="connsiteY24" fmla="*/ 2120382 h 2450553"/>
                <a:gd name="connsiteX25" fmla="*/ 594827 w 1721497"/>
                <a:gd name="connsiteY25" fmla="*/ 2165868 h 2450553"/>
                <a:gd name="connsiteX26" fmla="*/ 599025 w 1721497"/>
                <a:gd name="connsiteY26" fmla="*/ 2168668 h 2450553"/>
                <a:gd name="connsiteX27" fmla="*/ 662007 w 1721497"/>
                <a:gd name="connsiteY27" fmla="*/ 2129479 h 2450553"/>
                <a:gd name="connsiteX28" fmla="*/ 713091 w 1721497"/>
                <a:gd name="connsiteY28" fmla="*/ 2126680 h 2450553"/>
                <a:gd name="connsiteX29" fmla="*/ 829258 w 1721497"/>
                <a:gd name="connsiteY29" fmla="*/ 2114084 h 2450553"/>
                <a:gd name="connsiteX30" fmla="*/ 877543 w 1721497"/>
                <a:gd name="connsiteY30" fmla="*/ 2087491 h 2450553"/>
                <a:gd name="connsiteX31" fmla="*/ 877543 w 1721497"/>
                <a:gd name="connsiteY31" fmla="*/ 2087491 h 2450553"/>
                <a:gd name="connsiteX32" fmla="*/ 857250 w 1721497"/>
                <a:gd name="connsiteY32" fmla="*/ 2140676 h 2450553"/>
                <a:gd name="connsiteX33" fmla="*/ 776774 w 1721497"/>
                <a:gd name="connsiteY33" fmla="*/ 2164469 h 2450553"/>
                <a:gd name="connsiteX34" fmla="*/ 708193 w 1721497"/>
                <a:gd name="connsiteY34" fmla="*/ 2168668 h 2450553"/>
                <a:gd name="connsiteX35" fmla="*/ 709592 w 1721497"/>
                <a:gd name="connsiteY35" fmla="*/ 2173566 h 2450553"/>
                <a:gd name="connsiteX36" fmla="*/ 764177 w 1721497"/>
                <a:gd name="connsiteY36" fmla="*/ 2188262 h 2450553"/>
                <a:gd name="connsiteX37" fmla="*/ 767676 w 1721497"/>
                <a:gd name="connsiteY37" fmla="*/ 2192461 h 2450553"/>
                <a:gd name="connsiteX38" fmla="*/ 763477 w 1721497"/>
                <a:gd name="connsiteY38" fmla="*/ 2200858 h 2450553"/>
                <a:gd name="connsiteX39" fmla="*/ 721489 w 1721497"/>
                <a:gd name="connsiteY39" fmla="*/ 2221152 h 2450553"/>
                <a:gd name="connsiteX40" fmla="*/ 662706 w 1721497"/>
                <a:gd name="connsiteY40" fmla="*/ 2225351 h 2450553"/>
                <a:gd name="connsiteX41" fmla="*/ 619319 w 1721497"/>
                <a:gd name="connsiteY41" fmla="*/ 2249844 h 2450553"/>
                <a:gd name="connsiteX42" fmla="*/ 624218 w 1721497"/>
                <a:gd name="connsiteY42" fmla="*/ 2256842 h 2450553"/>
                <a:gd name="connsiteX43" fmla="*/ 680901 w 1721497"/>
                <a:gd name="connsiteY43" fmla="*/ 2243546 h 2450553"/>
                <a:gd name="connsiteX44" fmla="*/ 686500 w 1721497"/>
                <a:gd name="connsiteY44" fmla="*/ 2254043 h 2450553"/>
                <a:gd name="connsiteX45" fmla="*/ 666905 w 1721497"/>
                <a:gd name="connsiteY45" fmla="*/ 2307227 h 2450553"/>
                <a:gd name="connsiteX46" fmla="*/ 672504 w 1721497"/>
                <a:gd name="connsiteY46" fmla="*/ 2309327 h 2450553"/>
                <a:gd name="connsiteX47" fmla="*/ 730586 w 1721497"/>
                <a:gd name="connsiteY47" fmla="*/ 2256842 h 2450553"/>
                <a:gd name="connsiteX48" fmla="*/ 818761 w 1721497"/>
                <a:gd name="connsiteY48" fmla="*/ 2219753 h 2450553"/>
                <a:gd name="connsiteX49" fmla="*/ 892939 w 1721497"/>
                <a:gd name="connsiteY49" fmla="*/ 2161670 h 2450553"/>
                <a:gd name="connsiteX50" fmla="*/ 860749 w 1721497"/>
                <a:gd name="connsiteY50" fmla="*/ 2247045 h 2450553"/>
                <a:gd name="connsiteX51" fmla="*/ 776073 w 1721497"/>
                <a:gd name="connsiteY51" fmla="*/ 2294631 h 2450553"/>
                <a:gd name="connsiteX52" fmla="*/ 717990 w 1721497"/>
                <a:gd name="connsiteY52" fmla="*/ 2349915 h 2450553"/>
                <a:gd name="connsiteX53" fmla="*/ 721489 w 1721497"/>
                <a:gd name="connsiteY53" fmla="*/ 2352014 h 2450553"/>
                <a:gd name="connsiteX54" fmla="*/ 768375 w 1721497"/>
                <a:gd name="connsiteY54" fmla="*/ 2324022 h 2450553"/>
                <a:gd name="connsiteX55" fmla="*/ 825759 w 1721497"/>
                <a:gd name="connsiteY55" fmla="*/ 2308627 h 2450553"/>
                <a:gd name="connsiteX56" fmla="*/ 832057 w 1721497"/>
                <a:gd name="connsiteY56" fmla="*/ 2315625 h 2450553"/>
                <a:gd name="connsiteX57" fmla="*/ 792169 w 1721497"/>
                <a:gd name="connsiteY57" fmla="*/ 2390503 h 2450553"/>
                <a:gd name="connsiteX58" fmla="*/ 797067 w 1721497"/>
                <a:gd name="connsiteY58" fmla="*/ 2395401 h 2450553"/>
                <a:gd name="connsiteX59" fmla="*/ 815962 w 1721497"/>
                <a:gd name="connsiteY59" fmla="*/ 2382805 h 2450553"/>
                <a:gd name="connsiteX60" fmla="*/ 827158 w 1721497"/>
                <a:gd name="connsiteY60" fmla="*/ 2389103 h 2450553"/>
                <a:gd name="connsiteX61" fmla="*/ 827158 w 1721497"/>
                <a:gd name="connsiteY61" fmla="*/ 2433190 h 2450553"/>
                <a:gd name="connsiteX62" fmla="*/ 829258 w 1721497"/>
                <a:gd name="connsiteY62" fmla="*/ 2433890 h 2450553"/>
                <a:gd name="connsiteX63" fmla="*/ 842554 w 1721497"/>
                <a:gd name="connsiteY63" fmla="*/ 2401700 h 2450553"/>
                <a:gd name="connsiteX64" fmla="*/ 853051 w 1721497"/>
                <a:gd name="connsiteY64" fmla="*/ 2370209 h 2450553"/>
                <a:gd name="connsiteX65" fmla="*/ 856550 w 1721497"/>
                <a:gd name="connsiteY65" fmla="*/ 2345716 h 2450553"/>
                <a:gd name="connsiteX66" fmla="*/ 874044 w 1721497"/>
                <a:gd name="connsiteY66" fmla="*/ 2301629 h 2450553"/>
                <a:gd name="connsiteX67" fmla="*/ 902737 w 1721497"/>
                <a:gd name="connsiteY67" fmla="*/ 2248444 h 2450553"/>
                <a:gd name="connsiteX68" fmla="*/ 902036 w 1721497"/>
                <a:gd name="connsiteY68" fmla="*/ 2288333 h 2450553"/>
                <a:gd name="connsiteX69" fmla="*/ 894339 w 1721497"/>
                <a:gd name="connsiteY69" fmla="*/ 2356213 h 2450553"/>
                <a:gd name="connsiteX70" fmla="*/ 890140 w 1721497"/>
                <a:gd name="connsiteY70" fmla="*/ 2396101 h 2450553"/>
                <a:gd name="connsiteX71" fmla="*/ 893639 w 1721497"/>
                <a:gd name="connsiteY71" fmla="*/ 2396801 h 2450553"/>
                <a:gd name="connsiteX72" fmla="*/ 909735 w 1721497"/>
                <a:gd name="connsiteY72" fmla="*/ 2373008 h 2450553"/>
                <a:gd name="connsiteX73" fmla="*/ 934927 w 1721497"/>
                <a:gd name="connsiteY73" fmla="*/ 2382105 h 2450553"/>
                <a:gd name="connsiteX74" fmla="*/ 947523 w 1721497"/>
                <a:gd name="connsiteY74" fmla="*/ 2449286 h 2450553"/>
                <a:gd name="connsiteX75" fmla="*/ 951022 w 1721497"/>
                <a:gd name="connsiteY75" fmla="*/ 2448586 h 2450553"/>
                <a:gd name="connsiteX76" fmla="*/ 952422 w 1721497"/>
                <a:gd name="connsiteY76" fmla="*/ 2345716 h 2450553"/>
                <a:gd name="connsiteX77" fmla="*/ 947523 w 1721497"/>
                <a:gd name="connsiteY77" fmla="*/ 2289033 h 2450553"/>
                <a:gd name="connsiteX78" fmla="*/ 946823 w 1721497"/>
                <a:gd name="connsiteY78" fmla="*/ 2248444 h 2450553"/>
                <a:gd name="connsiteX79" fmla="*/ 975515 w 1721497"/>
                <a:gd name="connsiteY79" fmla="*/ 2301629 h 2450553"/>
                <a:gd name="connsiteX80" fmla="*/ 993010 w 1721497"/>
                <a:gd name="connsiteY80" fmla="*/ 2345716 h 2450553"/>
                <a:gd name="connsiteX81" fmla="*/ 996509 w 1721497"/>
                <a:gd name="connsiteY81" fmla="*/ 2370209 h 2450553"/>
                <a:gd name="connsiteX82" fmla="*/ 1007006 w 1721497"/>
                <a:gd name="connsiteY82" fmla="*/ 2401700 h 2450553"/>
                <a:gd name="connsiteX83" fmla="*/ 1020302 w 1721497"/>
                <a:gd name="connsiteY83" fmla="*/ 2433890 h 2450553"/>
                <a:gd name="connsiteX84" fmla="*/ 1022402 w 1721497"/>
                <a:gd name="connsiteY84" fmla="*/ 2433190 h 2450553"/>
                <a:gd name="connsiteX85" fmla="*/ 1022402 w 1721497"/>
                <a:gd name="connsiteY85" fmla="*/ 2389103 h 2450553"/>
                <a:gd name="connsiteX86" fmla="*/ 1033598 w 1721497"/>
                <a:gd name="connsiteY86" fmla="*/ 2382805 h 2450553"/>
                <a:gd name="connsiteX87" fmla="*/ 1052492 w 1721497"/>
                <a:gd name="connsiteY87" fmla="*/ 2395401 h 2450553"/>
                <a:gd name="connsiteX88" fmla="*/ 1057392 w 1721497"/>
                <a:gd name="connsiteY88" fmla="*/ 2390503 h 2450553"/>
                <a:gd name="connsiteX89" fmla="*/ 1017503 w 1721497"/>
                <a:gd name="connsiteY89" fmla="*/ 2315625 h 2450553"/>
                <a:gd name="connsiteX90" fmla="*/ 1023801 w 1721497"/>
                <a:gd name="connsiteY90" fmla="*/ 2308627 h 2450553"/>
                <a:gd name="connsiteX91" fmla="*/ 1081185 w 1721497"/>
                <a:gd name="connsiteY91" fmla="*/ 2324022 h 2450553"/>
                <a:gd name="connsiteX92" fmla="*/ 1128071 w 1721497"/>
                <a:gd name="connsiteY92" fmla="*/ 2352014 h 2450553"/>
                <a:gd name="connsiteX93" fmla="*/ 1131570 w 1721497"/>
                <a:gd name="connsiteY93" fmla="*/ 2349915 h 2450553"/>
                <a:gd name="connsiteX94" fmla="*/ 1073486 w 1721497"/>
                <a:gd name="connsiteY94" fmla="*/ 2294631 h 2450553"/>
                <a:gd name="connsiteX95" fmla="*/ 988811 w 1721497"/>
                <a:gd name="connsiteY95" fmla="*/ 2247045 h 2450553"/>
                <a:gd name="connsiteX96" fmla="*/ 956621 w 1721497"/>
                <a:gd name="connsiteY96" fmla="*/ 2161670 h 2450553"/>
                <a:gd name="connsiteX97" fmla="*/ 1030799 w 1721497"/>
                <a:gd name="connsiteY97" fmla="*/ 2219753 h 2450553"/>
                <a:gd name="connsiteX98" fmla="*/ 1118973 w 1721497"/>
                <a:gd name="connsiteY98" fmla="*/ 2256842 h 2450553"/>
                <a:gd name="connsiteX99" fmla="*/ 1177056 w 1721497"/>
                <a:gd name="connsiteY99" fmla="*/ 2309327 h 2450553"/>
                <a:gd name="connsiteX100" fmla="*/ 1182655 w 1721497"/>
                <a:gd name="connsiteY100" fmla="*/ 2307227 h 2450553"/>
                <a:gd name="connsiteX101" fmla="*/ 1163061 w 1721497"/>
                <a:gd name="connsiteY101" fmla="*/ 2254043 h 2450553"/>
                <a:gd name="connsiteX102" fmla="*/ 1168659 w 1721497"/>
                <a:gd name="connsiteY102" fmla="*/ 2243546 h 2450553"/>
                <a:gd name="connsiteX103" fmla="*/ 1225343 w 1721497"/>
                <a:gd name="connsiteY103" fmla="*/ 2256842 h 2450553"/>
                <a:gd name="connsiteX104" fmla="*/ 1230241 w 1721497"/>
                <a:gd name="connsiteY104" fmla="*/ 2249844 h 2450553"/>
                <a:gd name="connsiteX105" fmla="*/ 1186854 w 1721497"/>
                <a:gd name="connsiteY105" fmla="*/ 2225351 h 2450553"/>
                <a:gd name="connsiteX106" fmla="*/ 1128071 w 1721497"/>
                <a:gd name="connsiteY106" fmla="*/ 2221152 h 2450553"/>
                <a:gd name="connsiteX107" fmla="*/ 1086083 w 1721497"/>
                <a:gd name="connsiteY107" fmla="*/ 2200858 h 2450553"/>
                <a:gd name="connsiteX108" fmla="*/ 1081884 w 1721497"/>
                <a:gd name="connsiteY108" fmla="*/ 2192461 h 2450553"/>
                <a:gd name="connsiteX109" fmla="*/ 1085383 w 1721497"/>
                <a:gd name="connsiteY109" fmla="*/ 2188262 h 2450553"/>
                <a:gd name="connsiteX110" fmla="*/ 1139967 w 1721497"/>
                <a:gd name="connsiteY110" fmla="*/ 2173566 h 2450553"/>
                <a:gd name="connsiteX111" fmla="*/ 1141367 w 1721497"/>
                <a:gd name="connsiteY111" fmla="*/ 2168668 h 2450553"/>
                <a:gd name="connsiteX112" fmla="*/ 1072787 w 1721497"/>
                <a:gd name="connsiteY112" fmla="*/ 2164469 h 2450553"/>
                <a:gd name="connsiteX113" fmla="*/ 992310 w 1721497"/>
                <a:gd name="connsiteY113" fmla="*/ 2140676 h 2450553"/>
                <a:gd name="connsiteX114" fmla="*/ 972716 w 1721497"/>
                <a:gd name="connsiteY114" fmla="*/ 2088891 h 2450553"/>
                <a:gd name="connsiteX115" fmla="*/ 973416 w 1721497"/>
                <a:gd name="connsiteY115" fmla="*/ 2088891 h 2450553"/>
                <a:gd name="connsiteX116" fmla="*/ 1021002 w 1721497"/>
                <a:gd name="connsiteY116" fmla="*/ 2114084 h 2450553"/>
                <a:gd name="connsiteX117" fmla="*/ 1137168 w 1721497"/>
                <a:gd name="connsiteY117" fmla="*/ 2126680 h 2450553"/>
                <a:gd name="connsiteX118" fmla="*/ 1188253 w 1721497"/>
                <a:gd name="connsiteY118" fmla="*/ 2129479 h 2450553"/>
                <a:gd name="connsiteX119" fmla="*/ 1251235 w 1721497"/>
                <a:gd name="connsiteY119" fmla="*/ 2168668 h 2450553"/>
                <a:gd name="connsiteX120" fmla="*/ 1255433 w 1721497"/>
                <a:gd name="connsiteY120" fmla="*/ 2165868 h 2450553"/>
                <a:gd name="connsiteX121" fmla="*/ 1226042 w 1721497"/>
                <a:gd name="connsiteY121" fmla="*/ 2120382 h 2450553"/>
                <a:gd name="connsiteX122" fmla="*/ 1233040 w 1721497"/>
                <a:gd name="connsiteY122" fmla="*/ 2107086 h 2450553"/>
                <a:gd name="connsiteX123" fmla="*/ 1289024 w 1721497"/>
                <a:gd name="connsiteY123" fmla="*/ 2118282 h 2450553"/>
                <a:gd name="connsiteX124" fmla="*/ 1331711 w 1721497"/>
                <a:gd name="connsiteY124" fmla="*/ 2149073 h 2450553"/>
                <a:gd name="connsiteX125" fmla="*/ 1335910 w 1721497"/>
                <a:gd name="connsiteY125" fmla="*/ 2146274 h 2450553"/>
                <a:gd name="connsiteX126" fmla="*/ 1321914 w 1721497"/>
                <a:gd name="connsiteY126" fmla="*/ 2121781 h 2450553"/>
                <a:gd name="connsiteX127" fmla="*/ 1331711 w 1721497"/>
                <a:gd name="connsiteY127" fmla="*/ 2104986 h 2450553"/>
                <a:gd name="connsiteX128" fmla="*/ 1368801 w 1721497"/>
                <a:gd name="connsiteY128" fmla="*/ 2110585 h 2450553"/>
                <a:gd name="connsiteX129" fmla="*/ 1372300 w 1721497"/>
                <a:gd name="connsiteY129" fmla="*/ 2102887 h 2450553"/>
                <a:gd name="connsiteX130" fmla="*/ 1279926 w 1721497"/>
                <a:gd name="connsiteY130" fmla="*/ 2076294 h 2450553"/>
                <a:gd name="connsiteX131" fmla="*/ 1156063 w 1721497"/>
                <a:gd name="connsiteY131" fmla="*/ 2083292 h 2450553"/>
                <a:gd name="connsiteX132" fmla="*/ 1069288 w 1721497"/>
                <a:gd name="connsiteY132" fmla="*/ 2083292 h 2450553"/>
                <a:gd name="connsiteX133" fmla="*/ 1008406 w 1721497"/>
                <a:gd name="connsiteY133" fmla="*/ 1973425 h 2450553"/>
                <a:gd name="connsiteX134" fmla="*/ 1014004 w 1721497"/>
                <a:gd name="connsiteY134" fmla="*/ 1613729 h 2450553"/>
                <a:gd name="connsiteX135" fmla="*/ 1160961 w 1721497"/>
                <a:gd name="connsiteY135" fmla="*/ 1581539 h 2450553"/>
                <a:gd name="connsiteX136" fmla="*/ 1168659 w 1721497"/>
                <a:gd name="connsiteY136" fmla="*/ 1575940 h 2450553"/>
                <a:gd name="connsiteX137" fmla="*/ 1170758 w 1721497"/>
                <a:gd name="connsiteY137" fmla="*/ 1574541 h 2450553"/>
                <a:gd name="connsiteX138" fmla="*/ 1177056 w 1721497"/>
                <a:gd name="connsiteY138" fmla="*/ 1569642 h 2450553"/>
                <a:gd name="connsiteX139" fmla="*/ 1178456 w 1721497"/>
                <a:gd name="connsiteY139" fmla="*/ 1568243 h 2450553"/>
                <a:gd name="connsiteX140" fmla="*/ 1186154 w 1721497"/>
                <a:gd name="connsiteY140" fmla="*/ 1561944 h 2450553"/>
                <a:gd name="connsiteX141" fmla="*/ 1189653 w 1721497"/>
                <a:gd name="connsiteY141" fmla="*/ 1559145 h 2450553"/>
                <a:gd name="connsiteX142" fmla="*/ 1260332 w 1721497"/>
                <a:gd name="connsiteY142" fmla="*/ 1514358 h 2450553"/>
                <a:gd name="connsiteX143" fmla="*/ 1265930 w 1721497"/>
                <a:gd name="connsiteY143" fmla="*/ 1512959 h 2450553"/>
                <a:gd name="connsiteX144" fmla="*/ 1352005 w 1721497"/>
                <a:gd name="connsiteY144" fmla="*/ 1528354 h 2450553"/>
                <a:gd name="connsiteX145" fmla="*/ 1602533 w 1721497"/>
                <a:gd name="connsiteY145" fmla="*/ 1277827 h 2450553"/>
                <a:gd name="connsiteX146" fmla="*/ 1592036 w 1721497"/>
                <a:gd name="connsiteY146" fmla="*/ 1205748 h 2450553"/>
                <a:gd name="connsiteX147" fmla="*/ 1592036 w 1721497"/>
                <a:gd name="connsiteY147" fmla="*/ 1205748 h 2450553"/>
                <a:gd name="connsiteX148" fmla="*/ 1592036 w 1721497"/>
                <a:gd name="connsiteY148" fmla="*/ 1205748 h 2450553"/>
                <a:gd name="connsiteX149" fmla="*/ 1591335 w 1721497"/>
                <a:gd name="connsiteY149" fmla="*/ 1204349 h 2450553"/>
                <a:gd name="connsiteX150" fmla="*/ 1721498 w 1721497"/>
                <a:gd name="connsiteY150" fmla="*/ 984613 h 2450553"/>
                <a:gd name="connsiteX151" fmla="*/ 1627026 w 1721497"/>
                <a:gd name="connsiteY151" fmla="*/ 788670 h 2450553"/>
                <a:gd name="connsiteX152" fmla="*/ 1672512 w 1721497"/>
                <a:gd name="connsiteY152" fmla="*/ 645212 h 2450553"/>
                <a:gd name="connsiteX153" fmla="*/ 1510859 w 1721497"/>
                <a:gd name="connsiteY153" fmla="*/ 410780 h 2450553"/>
                <a:gd name="connsiteX154" fmla="*/ 1512259 w 1721497"/>
                <a:gd name="connsiteY154" fmla="*/ 398184 h 2450553"/>
                <a:gd name="connsiteX155" fmla="*/ 1510859 w 1721497"/>
                <a:gd name="connsiteY155" fmla="*/ 386287 h 2450553"/>
                <a:gd name="connsiteX156" fmla="*/ 1275728 w 1721497"/>
                <a:gd name="connsiteY156" fmla="*/ 144858 h 2450553"/>
                <a:gd name="connsiteX157" fmla="*/ 1158862 w 1721497"/>
                <a:gd name="connsiteY157" fmla="*/ 84675 h 2450553"/>
                <a:gd name="connsiteX158" fmla="*/ 1158862 w 1721497"/>
                <a:gd name="connsiteY158" fmla="*/ 84675 h 2450553"/>
                <a:gd name="connsiteX159" fmla="*/ 971316 w 1721497"/>
                <a:gd name="connsiteY159" fmla="*/ 0 h 2450553"/>
                <a:gd name="connsiteX160" fmla="*/ 736885 w 1721497"/>
                <a:gd name="connsiteY160" fmla="*/ 162353 h 2450553"/>
                <a:gd name="connsiteX161" fmla="*/ 597625 w 1721497"/>
                <a:gd name="connsiteY161" fmla="*/ 116866 h 2450553"/>
                <a:gd name="connsiteX162" fmla="*/ 597625 w 1721497"/>
                <a:gd name="connsiteY162" fmla="*/ 116866 h 2450553"/>
                <a:gd name="connsiteX163" fmla="*/ 593426 w 1721497"/>
                <a:gd name="connsiteY163" fmla="*/ 116866 h 2450553"/>
                <a:gd name="connsiteX164" fmla="*/ 580831 w 1721497"/>
                <a:gd name="connsiteY164" fmla="*/ 116866 h 2450553"/>
                <a:gd name="connsiteX165" fmla="*/ 576631 w 1721497"/>
                <a:gd name="connsiteY165" fmla="*/ 116866 h 2450553"/>
                <a:gd name="connsiteX166" fmla="*/ 568234 w 1721497"/>
                <a:gd name="connsiteY166" fmla="*/ 117566 h 2450553"/>
                <a:gd name="connsiteX167" fmla="*/ 563336 w 1721497"/>
                <a:gd name="connsiteY167" fmla="*/ 118265 h 2450553"/>
                <a:gd name="connsiteX168" fmla="*/ 556338 w 1721497"/>
                <a:gd name="connsiteY168" fmla="*/ 118965 h 2450553"/>
                <a:gd name="connsiteX169" fmla="*/ 550739 w 1721497"/>
                <a:gd name="connsiteY169" fmla="*/ 119665 h 2450553"/>
                <a:gd name="connsiteX170" fmla="*/ 544441 w 1721497"/>
                <a:gd name="connsiteY170" fmla="*/ 121065 h 2450553"/>
                <a:gd name="connsiteX171" fmla="*/ 538142 w 1721497"/>
                <a:gd name="connsiteY171" fmla="*/ 122464 h 2450553"/>
                <a:gd name="connsiteX172" fmla="*/ 532545 w 1721497"/>
                <a:gd name="connsiteY172" fmla="*/ 123864 h 2450553"/>
                <a:gd name="connsiteX173" fmla="*/ 526246 w 1721497"/>
                <a:gd name="connsiteY173" fmla="*/ 125963 h 2450553"/>
                <a:gd name="connsiteX174" fmla="*/ 521348 w 1721497"/>
                <a:gd name="connsiteY174" fmla="*/ 127363 h 2450553"/>
                <a:gd name="connsiteX175" fmla="*/ 514350 w 1721497"/>
                <a:gd name="connsiteY175" fmla="*/ 129462 h 2450553"/>
                <a:gd name="connsiteX176" fmla="*/ 510151 w 1721497"/>
                <a:gd name="connsiteY176" fmla="*/ 130862 h 2450553"/>
                <a:gd name="connsiteX177" fmla="*/ 503153 w 1721497"/>
                <a:gd name="connsiteY177" fmla="*/ 133661 h 2450553"/>
                <a:gd name="connsiteX178" fmla="*/ 499654 w 1721497"/>
                <a:gd name="connsiteY178" fmla="*/ 135061 h 2450553"/>
                <a:gd name="connsiteX179" fmla="*/ 491956 w 1721497"/>
                <a:gd name="connsiteY179" fmla="*/ 138560 h 2450553"/>
                <a:gd name="connsiteX180" fmla="*/ 489157 w 1721497"/>
                <a:gd name="connsiteY180" fmla="*/ 139959 h 2450553"/>
                <a:gd name="connsiteX181" fmla="*/ 481459 w 1721497"/>
                <a:gd name="connsiteY181" fmla="*/ 143458 h 2450553"/>
                <a:gd name="connsiteX182" fmla="*/ 478660 w 1721497"/>
                <a:gd name="connsiteY182" fmla="*/ 144858 h 2450553"/>
                <a:gd name="connsiteX183" fmla="*/ 470263 w 1721497"/>
                <a:gd name="connsiteY183" fmla="*/ 149056 h 2450553"/>
                <a:gd name="connsiteX184" fmla="*/ 468163 w 1721497"/>
                <a:gd name="connsiteY184" fmla="*/ 150456 h 2450553"/>
                <a:gd name="connsiteX185" fmla="*/ 460465 w 1721497"/>
                <a:gd name="connsiteY185" fmla="*/ 155355 h 2450553"/>
                <a:gd name="connsiteX186" fmla="*/ 458366 w 1721497"/>
                <a:gd name="connsiteY186" fmla="*/ 156754 h 2450553"/>
                <a:gd name="connsiteX187" fmla="*/ 449968 w 1721497"/>
                <a:gd name="connsiteY187" fmla="*/ 162353 h 2450553"/>
                <a:gd name="connsiteX188" fmla="*/ 448569 w 1721497"/>
                <a:gd name="connsiteY188" fmla="*/ 163052 h 2450553"/>
                <a:gd name="connsiteX189" fmla="*/ 440171 w 1721497"/>
                <a:gd name="connsiteY189" fmla="*/ 169351 h 2450553"/>
                <a:gd name="connsiteX190" fmla="*/ 439471 w 1721497"/>
                <a:gd name="connsiteY190" fmla="*/ 170050 h 2450553"/>
                <a:gd name="connsiteX191" fmla="*/ 431074 w 1721497"/>
                <a:gd name="connsiteY191" fmla="*/ 176349 h 2450553"/>
                <a:gd name="connsiteX192" fmla="*/ 430375 w 1721497"/>
                <a:gd name="connsiteY192" fmla="*/ 177048 h 2450553"/>
                <a:gd name="connsiteX193" fmla="*/ 421976 w 1721497"/>
                <a:gd name="connsiteY193" fmla="*/ 184046 h 2450553"/>
                <a:gd name="connsiteX194" fmla="*/ 421277 w 1721497"/>
                <a:gd name="connsiteY194" fmla="*/ 184746 h 2450553"/>
                <a:gd name="connsiteX195" fmla="*/ 413579 w 1721497"/>
                <a:gd name="connsiteY195" fmla="*/ 192444 h 2450553"/>
                <a:gd name="connsiteX196" fmla="*/ 413579 w 1721497"/>
                <a:gd name="connsiteY196" fmla="*/ 192444 h 2450553"/>
                <a:gd name="connsiteX197" fmla="*/ 342200 w 1721497"/>
                <a:gd name="connsiteY197" fmla="*/ 348498 h 2450553"/>
                <a:gd name="connsiteX198" fmla="*/ 341500 w 1721497"/>
                <a:gd name="connsiteY198" fmla="*/ 348498 h 2450553"/>
                <a:gd name="connsiteX199" fmla="*/ 341500 w 1721497"/>
                <a:gd name="connsiteY199" fmla="*/ 348498 h 2450553"/>
                <a:gd name="connsiteX200" fmla="*/ 337301 w 1721497"/>
                <a:gd name="connsiteY200" fmla="*/ 348498 h 2450553"/>
                <a:gd name="connsiteX201" fmla="*/ 86774 w 1721497"/>
                <a:gd name="connsiteY201" fmla="*/ 599025 h 2450553"/>
                <a:gd name="connsiteX202" fmla="*/ 107068 w 1721497"/>
                <a:gd name="connsiteY202" fmla="*/ 697697 h 2450553"/>
                <a:gd name="connsiteX203" fmla="*/ 103569 w 1721497"/>
                <a:gd name="connsiteY203" fmla="*/ 700496 h 2450553"/>
                <a:gd name="connsiteX204" fmla="*/ 53184 w 1721497"/>
                <a:gd name="connsiteY204" fmla="*/ 743183 h 2450553"/>
                <a:gd name="connsiteX205" fmla="*/ 43387 w 1721497"/>
                <a:gd name="connsiteY205" fmla="*/ 785171 h 2450553"/>
                <a:gd name="connsiteX206" fmla="*/ 0 w 1721497"/>
                <a:gd name="connsiteY206" fmla="*/ 925830 h 2450553"/>
                <a:gd name="connsiteX207" fmla="*/ 156054 w 1721497"/>
                <a:gd name="connsiteY207" fmla="*/ 1153264 h 245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721497" h="2450553">
                  <a:moveTo>
                    <a:pt x="156054" y="1153264"/>
                  </a:moveTo>
                  <a:cubicBezTo>
                    <a:pt x="153955" y="1165860"/>
                    <a:pt x="154655" y="1179156"/>
                    <a:pt x="158154" y="1191752"/>
                  </a:cubicBezTo>
                  <a:cubicBezTo>
                    <a:pt x="151855" y="1214146"/>
                    <a:pt x="148356" y="1237239"/>
                    <a:pt x="148356" y="1261732"/>
                  </a:cubicBezTo>
                  <a:cubicBezTo>
                    <a:pt x="148356" y="1400292"/>
                    <a:pt x="260324" y="1512259"/>
                    <a:pt x="398884" y="1512259"/>
                  </a:cubicBezTo>
                  <a:cubicBezTo>
                    <a:pt x="417078" y="1512259"/>
                    <a:pt x="434573" y="1510160"/>
                    <a:pt x="452068" y="1506661"/>
                  </a:cubicBezTo>
                  <a:cubicBezTo>
                    <a:pt x="497555" y="1566843"/>
                    <a:pt x="570334" y="1606032"/>
                    <a:pt x="651510" y="1606032"/>
                  </a:cubicBezTo>
                  <a:cubicBezTo>
                    <a:pt x="698396" y="1606032"/>
                    <a:pt x="742483" y="1593435"/>
                    <a:pt x="779572" y="1570342"/>
                  </a:cubicBezTo>
                  <a:cubicBezTo>
                    <a:pt x="790769" y="1584338"/>
                    <a:pt x="804065" y="1596934"/>
                    <a:pt x="820860" y="1607431"/>
                  </a:cubicBezTo>
                  <a:cubicBezTo>
                    <a:pt x="827158" y="1611630"/>
                    <a:pt x="836956" y="1614429"/>
                    <a:pt x="848852" y="1616529"/>
                  </a:cubicBezTo>
                  <a:cubicBezTo>
                    <a:pt x="850252" y="1629825"/>
                    <a:pt x="850952" y="1643821"/>
                    <a:pt x="851651" y="1657117"/>
                  </a:cubicBezTo>
                  <a:cubicBezTo>
                    <a:pt x="855850" y="1723597"/>
                    <a:pt x="854451" y="1790078"/>
                    <a:pt x="846053" y="1855159"/>
                  </a:cubicBezTo>
                  <a:cubicBezTo>
                    <a:pt x="843954" y="1869855"/>
                    <a:pt x="841854" y="1883851"/>
                    <a:pt x="839755" y="1898546"/>
                  </a:cubicBezTo>
                  <a:cubicBezTo>
                    <a:pt x="836956" y="1912542"/>
                    <a:pt x="834156" y="1927238"/>
                    <a:pt x="831357" y="1941234"/>
                  </a:cubicBezTo>
                  <a:cubicBezTo>
                    <a:pt x="820161" y="1989520"/>
                    <a:pt x="804065" y="2037106"/>
                    <a:pt x="782371" y="2082593"/>
                  </a:cubicBezTo>
                  <a:cubicBezTo>
                    <a:pt x="752980" y="2084692"/>
                    <a:pt x="723588" y="2084692"/>
                    <a:pt x="694197" y="2083292"/>
                  </a:cubicBezTo>
                  <a:cubicBezTo>
                    <a:pt x="652909" y="2080493"/>
                    <a:pt x="611621" y="2074195"/>
                    <a:pt x="570334" y="2076294"/>
                  </a:cubicBezTo>
                  <a:cubicBezTo>
                    <a:pt x="538142" y="2077694"/>
                    <a:pt x="504553" y="2085392"/>
                    <a:pt x="477960" y="2102887"/>
                  </a:cubicBezTo>
                  <a:cubicBezTo>
                    <a:pt x="473762" y="2105686"/>
                    <a:pt x="476561" y="2111984"/>
                    <a:pt x="481459" y="2110585"/>
                  </a:cubicBezTo>
                  <a:cubicBezTo>
                    <a:pt x="493356" y="2107785"/>
                    <a:pt x="505952" y="2106386"/>
                    <a:pt x="518549" y="2104986"/>
                  </a:cubicBezTo>
                  <a:cubicBezTo>
                    <a:pt x="527645" y="2103587"/>
                    <a:pt x="533944" y="2114084"/>
                    <a:pt x="528346" y="2121781"/>
                  </a:cubicBezTo>
                  <a:cubicBezTo>
                    <a:pt x="522747" y="2129479"/>
                    <a:pt x="517849" y="2137177"/>
                    <a:pt x="514350" y="2146274"/>
                  </a:cubicBezTo>
                  <a:cubicBezTo>
                    <a:pt x="512950" y="2149073"/>
                    <a:pt x="517149" y="2151173"/>
                    <a:pt x="518549" y="2149073"/>
                  </a:cubicBezTo>
                  <a:cubicBezTo>
                    <a:pt x="529046" y="2135078"/>
                    <a:pt x="545140" y="2124581"/>
                    <a:pt x="561236" y="2118282"/>
                  </a:cubicBezTo>
                  <a:cubicBezTo>
                    <a:pt x="578731" y="2111284"/>
                    <a:pt x="597625" y="2108485"/>
                    <a:pt x="617220" y="2107086"/>
                  </a:cubicBezTo>
                  <a:cubicBezTo>
                    <a:pt x="624218" y="2106386"/>
                    <a:pt x="629116" y="2114783"/>
                    <a:pt x="624218" y="2120382"/>
                  </a:cubicBezTo>
                  <a:cubicBezTo>
                    <a:pt x="612321" y="2134378"/>
                    <a:pt x="602524" y="2149773"/>
                    <a:pt x="594827" y="2165868"/>
                  </a:cubicBezTo>
                  <a:cubicBezTo>
                    <a:pt x="593426" y="2168668"/>
                    <a:pt x="596925" y="2170767"/>
                    <a:pt x="599025" y="2168668"/>
                  </a:cubicBezTo>
                  <a:cubicBezTo>
                    <a:pt x="614420" y="2149073"/>
                    <a:pt x="636814" y="2134378"/>
                    <a:pt x="662007" y="2129479"/>
                  </a:cubicBezTo>
                  <a:cubicBezTo>
                    <a:pt x="678802" y="2125980"/>
                    <a:pt x="696297" y="2126680"/>
                    <a:pt x="713091" y="2126680"/>
                  </a:cubicBezTo>
                  <a:cubicBezTo>
                    <a:pt x="752281" y="2125980"/>
                    <a:pt x="791469" y="2121781"/>
                    <a:pt x="829258" y="2114084"/>
                  </a:cubicBezTo>
                  <a:cubicBezTo>
                    <a:pt x="848152" y="2109885"/>
                    <a:pt x="868447" y="2103587"/>
                    <a:pt x="877543" y="2087491"/>
                  </a:cubicBezTo>
                  <a:lnTo>
                    <a:pt x="877543" y="2087491"/>
                  </a:lnTo>
                  <a:cubicBezTo>
                    <a:pt x="869146" y="2104286"/>
                    <a:pt x="868447" y="2125280"/>
                    <a:pt x="857250" y="2140676"/>
                  </a:cubicBezTo>
                  <a:cubicBezTo>
                    <a:pt x="840455" y="2164469"/>
                    <a:pt x="806165" y="2166568"/>
                    <a:pt x="776774" y="2164469"/>
                  </a:cubicBezTo>
                  <a:cubicBezTo>
                    <a:pt x="753680" y="2163069"/>
                    <a:pt x="728487" y="2160270"/>
                    <a:pt x="708193" y="2168668"/>
                  </a:cubicBezTo>
                  <a:cubicBezTo>
                    <a:pt x="705394" y="2170067"/>
                    <a:pt x="706794" y="2173566"/>
                    <a:pt x="709592" y="2173566"/>
                  </a:cubicBezTo>
                  <a:cubicBezTo>
                    <a:pt x="729187" y="2171467"/>
                    <a:pt x="748782" y="2176365"/>
                    <a:pt x="764177" y="2188262"/>
                  </a:cubicBezTo>
                  <a:cubicBezTo>
                    <a:pt x="765576" y="2189662"/>
                    <a:pt x="766976" y="2190361"/>
                    <a:pt x="767676" y="2192461"/>
                  </a:cubicBezTo>
                  <a:cubicBezTo>
                    <a:pt x="768375" y="2195260"/>
                    <a:pt x="766277" y="2198759"/>
                    <a:pt x="763477" y="2200858"/>
                  </a:cubicBezTo>
                  <a:cubicBezTo>
                    <a:pt x="751580" y="2211355"/>
                    <a:pt x="736885" y="2218353"/>
                    <a:pt x="721489" y="2221152"/>
                  </a:cubicBezTo>
                  <a:cubicBezTo>
                    <a:pt x="701895" y="2224651"/>
                    <a:pt x="682301" y="2221852"/>
                    <a:pt x="662706" y="2225351"/>
                  </a:cubicBezTo>
                  <a:cubicBezTo>
                    <a:pt x="645911" y="2228850"/>
                    <a:pt x="630516" y="2237248"/>
                    <a:pt x="619319" y="2249844"/>
                  </a:cubicBezTo>
                  <a:cubicBezTo>
                    <a:pt x="615820" y="2253343"/>
                    <a:pt x="620019" y="2258241"/>
                    <a:pt x="624218" y="2256842"/>
                  </a:cubicBezTo>
                  <a:cubicBezTo>
                    <a:pt x="641713" y="2248444"/>
                    <a:pt x="661307" y="2244246"/>
                    <a:pt x="680901" y="2243546"/>
                  </a:cubicBezTo>
                  <a:cubicBezTo>
                    <a:pt x="686500" y="2243546"/>
                    <a:pt x="689299" y="2249844"/>
                    <a:pt x="686500" y="2254043"/>
                  </a:cubicBezTo>
                  <a:cubicBezTo>
                    <a:pt x="676003" y="2269438"/>
                    <a:pt x="669005" y="2288333"/>
                    <a:pt x="666905" y="2307227"/>
                  </a:cubicBezTo>
                  <a:cubicBezTo>
                    <a:pt x="666205" y="2310726"/>
                    <a:pt x="671104" y="2312126"/>
                    <a:pt x="672504" y="2309327"/>
                  </a:cubicBezTo>
                  <a:cubicBezTo>
                    <a:pt x="685100" y="2286233"/>
                    <a:pt x="707494" y="2268738"/>
                    <a:pt x="730586" y="2256842"/>
                  </a:cubicBezTo>
                  <a:cubicBezTo>
                    <a:pt x="758578" y="2242146"/>
                    <a:pt x="789369" y="2233049"/>
                    <a:pt x="818761" y="2219753"/>
                  </a:cubicBezTo>
                  <a:cubicBezTo>
                    <a:pt x="848152" y="2206457"/>
                    <a:pt x="876144" y="2188962"/>
                    <a:pt x="892939" y="2161670"/>
                  </a:cubicBezTo>
                  <a:cubicBezTo>
                    <a:pt x="903436" y="2192461"/>
                    <a:pt x="885942" y="2226751"/>
                    <a:pt x="860749" y="2247045"/>
                  </a:cubicBezTo>
                  <a:cubicBezTo>
                    <a:pt x="835556" y="2268039"/>
                    <a:pt x="804065" y="2278536"/>
                    <a:pt x="776073" y="2294631"/>
                  </a:cubicBezTo>
                  <a:cubicBezTo>
                    <a:pt x="752281" y="2307927"/>
                    <a:pt x="729187" y="2325422"/>
                    <a:pt x="717990" y="2349915"/>
                  </a:cubicBezTo>
                  <a:cubicBezTo>
                    <a:pt x="716590" y="2352014"/>
                    <a:pt x="720089" y="2354114"/>
                    <a:pt x="721489" y="2352014"/>
                  </a:cubicBezTo>
                  <a:cubicBezTo>
                    <a:pt x="733386" y="2338718"/>
                    <a:pt x="750881" y="2329621"/>
                    <a:pt x="768375" y="2324022"/>
                  </a:cubicBezTo>
                  <a:cubicBezTo>
                    <a:pt x="787270" y="2317724"/>
                    <a:pt x="806864" y="2314225"/>
                    <a:pt x="825759" y="2308627"/>
                  </a:cubicBezTo>
                  <a:cubicBezTo>
                    <a:pt x="829958" y="2307227"/>
                    <a:pt x="833457" y="2311426"/>
                    <a:pt x="832057" y="2315625"/>
                  </a:cubicBezTo>
                  <a:cubicBezTo>
                    <a:pt x="821560" y="2342217"/>
                    <a:pt x="807564" y="2366710"/>
                    <a:pt x="792169" y="2390503"/>
                  </a:cubicBezTo>
                  <a:cubicBezTo>
                    <a:pt x="790069" y="2394002"/>
                    <a:pt x="793568" y="2398201"/>
                    <a:pt x="797067" y="2395401"/>
                  </a:cubicBezTo>
                  <a:lnTo>
                    <a:pt x="815962" y="2382805"/>
                  </a:lnTo>
                  <a:cubicBezTo>
                    <a:pt x="820860" y="2379306"/>
                    <a:pt x="827158" y="2382805"/>
                    <a:pt x="827158" y="2389103"/>
                  </a:cubicBezTo>
                  <a:cubicBezTo>
                    <a:pt x="827158" y="2403799"/>
                    <a:pt x="827158" y="2418495"/>
                    <a:pt x="827158" y="2433190"/>
                  </a:cubicBezTo>
                  <a:cubicBezTo>
                    <a:pt x="827158" y="2434590"/>
                    <a:pt x="829258" y="2434590"/>
                    <a:pt x="829258" y="2433890"/>
                  </a:cubicBezTo>
                  <a:lnTo>
                    <a:pt x="842554" y="2401700"/>
                  </a:lnTo>
                  <a:cubicBezTo>
                    <a:pt x="846753" y="2391203"/>
                    <a:pt x="850952" y="2380706"/>
                    <a:pt x="853051" y="2370209"/>
                  </a:cubicBezTo>
                  <a:cubicBezTo>
                    <a:pt x="854451" y="2361811"/>
                    <a:pt x="855150" y="2353414"/>
                    <a:pt x="856550" y="2345716"/>
                  </a:cubicBezTo>
                  <a:cubicBezTo>
                    <a:pt x="859349" y="2330321"/>
                    <a:pt x="866347" y="2315625"/>
                    <a:pt x="874044" y="2301629"/>
                  </a:cubicBezTo>
                  <a:cubicBezTo>
                    <a:pt x="883142" y="2283434"/>
                    <a:pt x="892939" y="2265939"/>
                    <a:pt x="902737" y="2248444"/>
                  </a:cubicBezTo>
                  <a:cubicBezTo>
                    <a:pt x="902737" y="2261740"/>
                    <a:pt x="902036" y="2275037"/>
                    <a:pt x="902036" y="2288333"/>
                  </a:cubicBezTo>
                  <a:cubicBezTo>
                    <a:pt x="902036" y="2307227"/>
                    <a:pt x="898537" y="2337318"/>
                    <a:pt x="894339" y="2356213"/>
                  </a:cubicBezTo>
                  <a:cubicBezTo>
                    <a:pt x="891539" y="2369509"/>
                    <a:pt x="890840" y="2377207"/>
                    <a:pt x="890140" y="2396101"/>
                  </a:cubicBezTo>
                  <a:cubicBezTo>
                    <a:pt x="890140" y="2398201"/>
                    <a:pt x="892939" y="2398900"/>
                    <a:pt x="893639" y="2396801"/>
                  </a:cubicBezTo>
                  <a:cubicBezTo>
                    <a:pt x="897838" y="2383505"/>
                    <a:pt x="902737" y="2377907"/>
                    <a:pt x="909735" y="2373008"/>
                  </a:cubicBezTo>
                  <a:cubicBezTo>
                    <a:pt x="918832" y="2367410"/>
                    <a:pt x="931428" y="2371608"/>
                    <a:pt x="934927" y="2382105"/>
                  </a:cubicBezTo>
                  <a:cubicBezTo>
                    <a:pt x="941226" y="2402399"/>
                    <a:pt x="943324" y="2434590"/>
                    <a:pt x="947523" y="2449286"/>
                  </a:cubicBezTo>
                  <a:cubicBezTo>
                    <a:pt x="948224" y="2451385"/>
                    <a:pt x="951022" y="2450685"/>
                    <a:pt x="951022" y="2448586"/>
                  </a:cubicBezTo>
                  <a:cubicBezTo>
                    <a:pt x="951022" y="2425493"/>
                    <a:pt x="955921" y="2372308"/>
                    <a:pt x="952422" y="2345716"/>
                  </a:cubicBezTo>
                  <a:cubicBezTo>
                    <a:pt x="950322" y="2330321"/>
                    <a:pt x="947523" y="2305128"/>
                    <a:pt x="947523" y="2289033"/>
                  </a:cubicBezTo>
                  <a:cubicBezTo>
                    <a:pt x="947523" y="2275736"/>
                    <a:pt x="946823" y="2261740"/>
                    <a:pt x="946823" y="2248444"/>
                  </a:cubicBezTo>
                  <a:cubicBezTo>
                    <a:pt x="956621" y="2265939"/>
                    <a:pt x="966418" y="2283434"/>
                    <a:pt x="975515" y="2301629"/>
                  </a:cubicBezTo>
                  <a:cubicBezTo>
                    <a:pt x="982513" y="2315625"/>
                    <a:pt x="989511" y="2330321"/>
                    <a:pt x="993010" y="2345716"/>
                  </a:cubicBezTo>
                  <a:cubicBezTo>
                    <a:pt x="994410" y="2354114"/>
                    <a:pt x="995109" y="2362511"/>
                    <a:pt x="996509" y="2370209"/>
                  </a:cubicBezTo>
                  <a:cubicBezTo>
                    <a:pt x="998608" y="2381406"/>
                    <a:pt x="1002807" y="2391203"/>
                    <a:pt x="1007006" y="2401700"/>
                  </a:cubicBezTo>
                  <a:lnTo>
                    <a:pt x="1020302" y="2433890"/>
                  </a:lnTo>
                  <a:cubicBezTo>
                    <a:pt x="1021002" y="2435290"/>
                    <a:pt x="1022402" y="2434590"/>
                    <a:pt x="1022402" y="2433190"/>
                  </a:cubicBezTo>
                  <a:cubicBezTo>
                    <a:pt x="1022402" y="2418495"/>
                    <a:pt x="1022402" y="2403799"/>
                    <a:pt x="1022402" y="2389103"/>
                  </a:cubicBezTo>
                  <a:cubicBezTo>
                    <a:pt x="1022402" y="2383505"/>
                    <a:pt x="1028700" y="2380006"/>
                    <a:pt x="1033598" y="2382805"/>
                  </a:cubicBezTo>
                  <a:lnTo>
                    <a:pt x="1052492" y="2395401"/>
                  </a:lnTo>
                  <a:cubicBezTo>
                    <a:pt x="1055991" y="2397501"/>
                    <a:pt x="1060191" y="2393302"/>
                    <a:pt x="1057392" y="2390503"/>
                  </a:cubicBezTo>
                  <a:cubicBezTo>
                    <a:pt x="1041296" y="2367410"/>
                    <a:pt x="1028000" y="2342217"/>
                    <a:pt x="1017503" y="2315625"/>
                  </a:cubicBezTo>
                  <a:cubicBezTo>
                    <a:pt x="1016103" y="2311426"/>
                    <a:pt x="1019602" y="2307227"/>
                    <a:pt x="1023801" y="2308627"/>
                  </a:cubicBezTo>
                  <a:cubicBezTo>
                    <a:pt x="1042696" y="2314925"/>
                    <a:pt x="1062290" y="2318424"/>
                    <a:pt x="1081185" y="2324022"/>
                  </a:cubicBezTo>
                  <a:cubicBezTo>
                    <a:pt x="1098680" y="2329621"/>
                    <a:pt x="1116175" y="2338718"/>
                    <a:pt x="1128071" y="2352014"/>
                  </a:cubicBezTo>
                  <a:cubicBezTo>
                    <a:pt x="1129470" y="2354114"/>
                    <a:pt x="1132969" y="2352014"/>
                    <a:pt x="1131570" y="2349915"/>
                  </a:cubicBezTo>
                  <a:cubicBezTo>
                    <a:pt x="1120373" y="2326122"/>
                    <a:pt x="1097280" y="2307927"/>
                    <a:pt x="1073486" y="2294631"/>
                  </a:cubicBezTo>
                  <a:cubicBezTo>
                    <a:pt x="1044795" y="2279235"/>
                    <a:pt x="1013304" y="2268039"/>
                    <a:pt x="988811" y="2247045"/>
                  </a:cubicBezTo>
                  <a:cubicBezTo>
                    <a:pt x="963619" y="2226051"/>
                    <a:pt x="946124" y="2191761"/>
                    <a:pt x="956621" y="2161670"/>
                  </a:cubicBezTo>
                  <a:cubicBezTo>
                    <a:pt x="973416" y="2188962"/>
                    <a:pt x="1001408" y="2206457"/>
                    <a:pt x="1030799" y="2219753"/>
                  </a:cubicBezTo>
                  <a:cubicBezTo>
                    <a:pt x="1060191" y="2233049"/>
                    <a:pt x="1090981" y="2242146"/>
                    <a:pt x="1118973" y="2256842"/>
                  </a:cubicBezTo>
                  <a:cubicBezTo>
                    <a:pt x="1142067" y="2269438"/>
                    <a:pt x="1164460" y="2286933"/>
                    <a:pt x="1177056" y="2309327"/>
                  </a:cubicBezTo>
                  <a:cubicBezTo>
                    <a:pt x="1178456" y="2312126"/>
                    <a:pt x="1183355" y="2310726"/>
                    <a:pt x="1182655" y="2307227"/>
                  </a:cubicBezTo>
                  <a:cubicBezTo>
                    <a:pt x="1180555" y="2288333"/>
                    <a:pt x="1173557" y="2270138"/>
                    <a:pt x="1163061" y="2254043"/>
                  </a:cubicBezTo>
                  <a:cubicBezTo>
                    <a:pt x="1160261" y="2249844"/>
                    <a:pt x="1163061" y="2243546"/>
                    <a:pt x="1168659" y="2243546"/>
                  </a:cubicBezTo>
                  <a:cubicBezTo>
                    <a:pt x="1188253" y="2244246"/>
                    <a:pt x="1207148" y="2249144"/>
                    <a:pt x="1225343" y="2256842"/>
                  </a:cubicBezTo>
                  <a:cubicBezTo>
                    <a:pt x="1229541" y="2258941"/>
                    <a:pt x="1233740" y="2253343"/>
                    <a:pt x="1230241" y="2249844"/>
                  </a:cubicBezTo>
                  <a:cubicBezTo>
                    <a:pt x="1219044" y="2237248"/>
                    <a:pt x="1203649" y="2228850"/>
                    <a:pt x="1186854" y="2225351"/>
                  </a:cubicBezTo>
                  <a:cubicBezTo>
                    <a:pt x="1167959" y="2221152"/>
                    <a:pt x="1147665" y="2224651"/>
                    <a:pt x="1128071" y="2221152"/>
                  </a:cubicBezTo>
                  <a:cubicBezTo>
                    <a:pt x="1112676" y="2218353"/>
                    <a:pt x="1097979" y="2211355"/>
                    <a:pt x="1086083" y="2200858"/>
                  </a:cubicBezTo>
                  <a:cubicBezTo>
                    <a:pt x="1083983" y="2198759"/>
                    <a:pt x="1081185" y="2195960"/>
                    <a:pt x="1081884" y="2192461"/>
                  </a:cubicBezTo>
                  <a:cubicBezTo>
                    <a:pt x="1082584" y="2190361"/>
                    <a:pt x="1083983" y="2189662"/>
                    <a:pt x="1085383" y="2188262"/>
                  </a:cubicBezTo>
                  <a:cubicBezTo>
                    <a:pt x="1100779" y="2176365"/>
                    <a:pt x="1121073" y="2170767"/>
                    <a:pt x="1139967" y="2173566"/>
                  </a:cubicBezTo>
                  <a:cubicBezTo>
                    <a:pt x="1142766" y="2174266"/>
                    <a:pt x="1144166" y="2170067"/>
                    <a:pt x="1141367" y="2168668"/>
                  </a:cubicBezTo>
                  <a:cubicBezTo>
                    <a:pt x="1120373" y="2160270"/>
                    <a:pt x="1095880" y="2163069"/>
                    <a:pt x="1072787" y="2164469"/>
                  </a:cubicBezTo>
                  <a:cubicBezTo>
                    <a:pt x="1043396" y="2166568"/>
                    <a:pt x="1009805" y="2164469"/>
                    <a:pt x="992310" y="2140676"/>
                  </a:cubicBezTo>
                  <a:cubicBezTo>
                    <a:pt x="981813" y="2125980"/>
                    <a:pt x="981114" y="2105686"/>
                    <a:pt x="972716" y="2088891"/>
                  </a:cubicBezTo>
                  <a:lnTo>
                    <a:pt x="973416" y="2088891"/>
                  </a:lnTo>
                  <a:cubicBezTo>
                    <a:pt x="983213" y="2103587"/>
                    <a:pt x="1002807" y="2109885"/>
                    <a:pt x="1021002" y="2114084"/>
                  </a:cubicBezTo>
                  <a:cubicBezTo>
                    <a:pt x="1059490" y="2121781"/>
                    <a:pt x="1097979" y="2125980"/>
                    <a:pt x="1137168" y="2126680"/>
                  </a:cubicBezTo>
                  <a:cubicBezTo>
                    <a:pt x="1153963" y="2126680"/>
                    <a:pt x="1171458" y="2125980"/>
                    <a:pt x="1188253" y="2129479"/>
                  </a:cubicBezTo>
                  <a:cubicBezTo>
                    <a:pt x="1212746" y="2134378"/>
                    <a:pt x="1235140" y="2149073"/>
                    <a:pt x="1251235" y="2168668"/>
                  </a:cubicBezTo>
                  <a:cubicBezTo>
                    <a:pt x="1253334" y="2170767"/>
                    <a:pt x="1256833" y="2168668"/>
                    <a:pt x="1255433" y="2165868"/>
                  </a:cubicBezTo>
                  <a:cubicBezTo>
                    <a:pt x="1247736" y="2149773"/>
                    <a:pt x="1237938" y="2134378"/>
                    <a:pt x="1226042" y="2120382"/>
                  </a:cubicBezTo>
                  <a:cubicBezTo>
                    <a:pt x="1221144" y="2114783"/>
                    <a:pt x="1226042" y="2106386"/>
                    <a:pt x="1233040" y="2107086"/>
                  </a:cubicBezTo>
                  <a:cubicBezTo>
                    <a:pt x="1251934" y="2108485"/>
                    <a:pt x="1270829" y="2111284"/>
                    <a:pt x="1289024" y="2118282"/>
                  </a:cubicBezTo>
                  <a:cubicBezTo>
                    <a:pt x="1305819" y="2124581"/>
                    <a:pt x="1321214" y="2135078"/>
                    <a:pt x="1331711" y="2149073"/>
                  </a:cubicBezTo>
                  <a:cubicBezTo>
                    <a:pt x="1333811" y="2151873"/>
                    <a:pt x="1337310" y="2149073"/>
                    <a:pt x="1335910" y="2146274"/>
                  </a:cubicBezTo>
                  <a:cubicBezTo>
                    <a:pt x="1332411" y="2137877"/>
                    <a:pt x="1327513" y="2130179"/>
                    <a:pt x="1321914" y="2121781"/>
                  </a:cubicBezTo>
                  <a:cubicBezTo>
                    <a:pt x="1316316" y="2114084"/>
                    <a:pt x="1322614" y="2104286"/>
                    <a:pt x="1331711" y="2104986"/>
                  </a:cubicBezTo>
                  <a:cubicBezTo>
                    <a:pt x="1344308" y="2106386"/>
                    <a:pt x="1356904" y="2107785"/>
                    <a:pt x="1368801" y="2110585"/>
                  </a:cubicBezTo>
                  <a:cubicBezTo>
                    <a:pt x="1373699" y="2111984"/>
                    <a:pt x="1376498" y="2105686"/>
                    <a:pt x="1372300" y="2102887"/>
                  </a:cubicBezTo>
                  <a:cubicBezTo>
                    <a:pt x="1345007" y="2086092"/>
                    <a:pt x="1312117" y="2078394"/>
                    <a:pt x="1279926" y="2076294"/>
                  </a:cubicBezTo>
                  <a:cubicBezTo>
                    <a:pt x="1238639" y="2074195"/>
                    <a:pt x="1197351" y="2080493"/>
                    <a:pt x="1156063" y="2083292"/>
                  </a:cubicBezTo>
                  <a:cubicBezTo>
                    <a:pt x="1127371" y="2085392"/>
                    <a:pt x="1098680" y="2084692"/>
                    <a:pt x="1069288" y="2083292"/>
                  </a:cubicBezTo>
                  <a:cubicBezTo>
                    <a:pt x="1030099" y="2056000"/>
                    <a:pt x="1033598" y="2021710"/>
                    <a:pt x="1008406" y="1973425"/>
                  </a:cubicBezTo>
                  <a:cubicBezTo>
                    <a:pt x="991611" y="1940534"/>
                    <a:pt x="977615" y="1736893"/>
                    <a:pt x="1014004" y="1613729"/>
                  </a:cubicBezTo>
                  <a:cubicBezTo>
                    <a:pt x="1082584" y="1605332"/>
                    <a:pt x="1145566" y="1592036"/>
                    <a:pt x="1160961" y="1581539"/>
                  </a:cubicBezTo>
                  <a:cubicBezTo>
                    <a:pt x="1163760" y="1579439"/>
                    <a:pt x="1166560" y="1578040"/>
                    <a:pt x="1168659" y="1575940"/>
                  </a:cubicBezTo>
                  <a:cubicBezTo>
                    <a:pt x="1169359" y="1575241"/>
                    <a:pt x="1170059" y="1574541"/>
                    <a:pt x="1170758" y="1574541"/>
                  </a:cubicBezTo>
                  <a:cubicBezTo>
                    <a:pt x="1172858" y="1573141"/>
                    <a:pt x="1174957" y="1571042"/>
                    <a:pt x="1177056" y="1569642"/>
                  </a:cubicBezTo>
                  <a:cubicBezTo>
                    <a:pt x="1177756" y="1568942"/>
                    <a:pt x="1177756" y="1568942"/>
                    <a:pt x="1178456" y="1568243"/>
                  </a:cubicBezTo>
                  <a:cubicBezTo>
                    <a:pt x="1181255" y="1566143"/>
                    <a:pt x="1183355" y="1564044"/>
                    <a:pt x="1186154" y="1561944"/>
                  </a:cubicBezTo>
                  <a:cubicBezTo>
                    <a:pt x="1187553" y="1561245"/>
                    <a:pt x="1188253" y="1559845"/>
                    <a:pt x="1189653" y="1559145"/>
                  </a:cubicBezTo>
                  <a:cubicBezTo>
                    <a:pt x="1212046" y="1540251"/>
                    <a:pt x="1233040" y="1521356"/>
                    <a:pt x="1260332" y="1514358"/>
                  </a:cubicBezTo>
                  <a:cubicBezTo>
                    <a:pt x="1262431" y="1513659"/>
                    <a:pt x="1263831" y="1513659"/>
                    <a:pt x="1265930" y="1512959"/>
                  </a:cubicBezTo>
                  <a:cubicBezTo>
                    <a:pt x="1292523" y="1522756"/>
                    <a:pt x="1321214" y="1528354"/>
                    <a:pt x="1352005" y="1528354"/>
                  </a:cubicBezTo>
                  <a:cubicBezTo>
                    <a:pt x="1490565" y="1528354"/>
                    <a:pt x="1602533" y="1416387"/>
                    <a:pt x="1602533" y="1277827"/>
                  </a:cubicBezTo>
                  <a:cubicBezTo>
                    <a:pt x="1602533" y="1252635"/>
                    <a:pt x="1599034" y="1228142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049"/>
                    <a:pt x="1592036" y="1204349"/>
                    <a:pt x="1591335" y="1204349"/>
                  </a:cubicBezTo>
                  <a:cubicBezTo>
                    <a:pt x="1669013" y="1161661"/>
                    <a:pt x="1721498" y="1079785"/>
                    <a:pt x="1721498" y="984613"/>
                  </a:cubicBezTo>
                  <a:cubicBezTo>
                    <a:pt x="1721498" y="904836"/>
                    <a:pt x="1684409" y="834157"/>
                    <a:pt x="1627026" y="788670"/>
                  </a:cubicBezTo>
                  <a:cubicBezTo>
                    <a:pt x="1655717" y="748082"/>
                    <a:pt x="1672512" y="698396"/>
                    <a:pt x="1672512" y="645212"/>
                  </a:cubicBezTo>
                  <a:cubicBezTo>
                    <a:pt x="1672512" y="538143"/>
                    <a:pt x="1605331" y="447170"/>
                    <a:pt x="1510859" y="410780"/>
                  </a:cubicBezTo>
                  <a:cubicBezTo>
                    <a:pt x="1511559" y="406581"/>
                    <a:pt x="1512259" y="402383"/>
                    <a:pt x="1512259" y="398184"/>
                  </a:cubicBezTo>
                  <a:cubicBezTo>
                    <a:pt x="1512259" y="393985"/>
                    <a:pt x="1511559" y="390486"/>
                    <a:pt x="1510859" y="386287"/>
                  </a:cubicBezTo>
                  <a:cubicBezTo>
                    <a:pt x="1506660" y="256825"/>
                    <a:pt x="1403791" y="152555"/>
                    <a:pt x="1275728" y="144858"/>
                  </a:cubicBezTo>
                  <a:cubicBezTo>
                    <a:pt x="1255433" y="104969"/>
                    <a:pt x="1222543" y="65081"/>
                    <a:pt x="1158862" y="84675"/>
                  </a:cubicBezTo>
                  <a:cubicBezTo>
                    <a:pt x="1158862" y="84675"/>
                    <a:pt x="1158862" y="84675"/>
                    <a:pt x="1158862" y="84675"/>
                  </a:cubicBezTo>
                  <a:cubicBezTo>
                    <a:pt x="1112676" y="32890"/>
                    <a:pt x="1046195" y="0"/>
                    <a:pt x="971316" y="0"/>
                  </a:cubicBezTo>
                  <a:cubicBezTo>
                    <a:pt x="864248" y="0"/>
                    <a:pt x="772574" y="67180"/>
                    <a:pt x="736885" y="162353"/>
                  </a:cubicBezTo>
                  <a:cubicBezTo>
                    <a:pt x="696997" y="134361"/>
                    <a:pt x="649410" y="118265"/>
                    <a:pt x="597625" y="116866"/>
                  </a:cubicBezTo>
                  <a:cubicBezTo>
                    <a:pt x="597625" y="116866"/>
                    <a:pt x="597625" y="116866"/>
                    <a:pt x="597625" y="116866"/>
                  </a:cubicBezTo>
                  <a:cubicBezTo>
                    <a:pt x="596226" y="116866"/>
                    <a:pt x="594827" y="116866"/>
                    <a:pt x="593426" y="116866"/>
                  </a:cubicBezTo>
                  <a:cubicBezTo>
                    <a:pt x="589228" y="116866"/>
                    <a:pt x="585029" y="116866"/>
                    <a:pt x="580831" y="116866"/>
                  </a:cubicBezTo>
                  <a:cubicBezTo>
                    <a:pt x="579431" y="116866"/>
                    <a:pt x="578031" y="116866"/>
                    <a:pt x="576631" y="116866"/>
                  </a:cubicBezTo>
                  <a:cubicBezTo>
                    <a:pt x="573833" y="116866"/>
                    <a:pt x="571033" y="116866"/>
                    <a:pt x="568234" y="117566"/>
                  </a:cubicBezTo>
                  <a:cubicBezTo>
                    <a:pt x="566835" y="117566"/>
                    <a:pt x="564735" y="118265"/>
                    <a:pt x="563336" y="118265"/>
                  </a:cubicBezTo>
                  <a:cubicBezTo>
                    <a:pt x="561236" y="118265"/>
                    <a:pt x="558437" y="118965"/>
                    <a:pt x="556338" y="118965"/>
                  </a:cubicBezTo>
                  <a:cubicBezTo>
                    <a:pt x="554238" y="118965"/>
                    <a:pt x="552839" y="119665"/>
                    <a:pt x="550739" y="119665"/>
                  </a:cubicBezTo>
                  <a:cubicBezTo>
                    <a:pt x="548639" y="120365"/>
                    <a:pt x="546540" y="120365"/>
                    <a:pt x="544441" y="121065"/>
                  </a:cubicBezTo>
                  <a:cubicBezTo>
                    <a:pt x="542342" y="121764"/>
                    <a:pt x="540242" y="121764"/>
                    <a:pt x="538142" y="122464"/>
                  </a:cubicBezTo>
                  <a:cubicBezTo>
                    <a:pt x="536044" y="123164"/>
                    <a:pt x="534643" y="123164"/>
                    <a:pt x="532545" y="123864"/>
                  </a:cubicBezTo>
                  <a:cubicBezTo>
                    <a:pt x="530445" y="124564"/>
                    <a:pt x="528346" y="125263"/>
                    <a:pt x="526246" y="125963"/>
                  </a:cubicBezTo>
                  <a:cubicBezTo>
                    <a:pt x="524847" y="126663"/>
                    <a:pt x="522747" y="126663"/>
                    <a:pt x="521348" y="127363"/>
                  </a:cubicBezTo>
                  <a:cubicBezTo>
                    <a:pt x="519248" y="128063"/>
                    <a:pt x="517149" y="128762"/>
                    <a:pt x="514350" y="129462"/>
                  </a:cubicBezTo>
                  <a:cubicBezTo>
                    <a:pt x="512950" y="130162"/>
                    <a:pt x="511551" y="130162"/>
                    <a:pt x="510151" y="130862"/>
                  </a:cubicBezTo>
                  <a:cubicBezTo>
                    <a:pt x="508052" y="131562"/>
                    <a:pt x="505252" y="132961"/>
                    <a:pt x="503153" y="133661"/>
                  </a:cubicBezTo>
                  <a:cubicBezTo>
                    <a:pt x="501753" y="134361"/>
                    <a:pt x="500354" y="134361"/>
                    <a:pt x="499654" y="135061"/>
                  </a:cubicBezTo>
                  <a:cubicBezTo>
                    <a:pt x="496855" y="135760"/>
                    <a:pt x="494755" y="137160"/>
                    <a:pt x="491956" y="138560"/>
                  </a:cubicBezTo>
                  <a:cubicBezTo>
                    <a:pt x="491256" y="139259"/>
                    <a:pt x="489857" y="139259"/>
                    <a:pt x="489157" y="139959"/>
                  </a:cubicBezTo>
                  <a:cubicBezTo>
                    <a:pt x="486358" y="141359"/>
                    <a:pt x="484258" y="142758"/>
                    <a:pt x="481459" y="143458"/>
                  </a:cubicBezTo>
                  <a:cubicBezTo>
                    <a:pt x="480759" y="144158"/>
                    <a:pt x="480060" y="144158"/>
                    <a:pt x="478660" y="144858"/>
                  </a:cubicBezTo>
                  <a:cubicBezTo>
                    <a:pt x="475861" y="146257"/>
                    <a:pt x="473062" y="147657"/>
                    <a:pt x="470263" y="149056"/>
                  </a:cubicBezTo>
                  <a:cubicBezTo>
                    <a:pt x="469563" y="149756"/>
                    <a:pt x="468863" y="149756"/>
                    <a:pt x="468163" y="150456"/>
                  </a:cubicBezTo>
                  <a:cubicBezTo>
                    <a:pt x="465364" y="151856"/>
                    <a:pt x="462565" y="153955"/>
                    <a:pt x="460465" y="155355"/>
                  </a:cubicBezTo>
                  <a:cubicBezTo>
                    <a:pt x="459766" y="156054"/>
                    <a:pt x="459066" y="156054"/>
                    <a:pt x="458366" y="156754"/>
                  </a:cubicBezTo>
                  <a:cubicBezTo>
                    <a:pt x="455567" y="158854"/>
                    <a:pt x="452768" y="160253"/>
                    <a:pt x="449968" y="162353"/>
                  </a:cubicBezTo>
                  <a:cubicBezTo>
                    <a:pt x="449269" y="162353"/>
                    <a:pt x="449269" y="163052"/>
                    <a:pt x="448569" y="163052"/>
                  </a:cubicBezTo>
                  <a:cubicBezTo>
                    <a:pt x="445770" y="165152"/>
                    <a:pt x="442970" y="167251"/>
                    <a:pt x="440171" y="169351"/>
                  </a:cubicBezTo>
                  <a:cubicBezTo>
                    <a:pt x="440171" y="169351"/>
                    <a:pt x="439471" y="170050"/>
                    <a:pt x="439471" y="170050"/>
                  </a:cubicBezTo>
                  <a:cubicBezTo>
                    <a:pt x="436672" y="172150"/>
                    <a:pt x="433873" y="174249"/>
                    <a:pt x="431074" y="176349"/>
                  </a:cubicBezTo>
                  <a:cubicBezTo>
                    <a:pt x="431074" y="176349"/>
                    <a:pt x="430375" y="177048"/>
                    <a:pt x="430375" y="177048"/>
                  </a:cubicBezTo>
                  <a:cubicBezTo>
                    <a:pt x="427575" y="179148"/>
                    <a:pt x="424776" y="181947"/>
                    <a:pt x="421976" y="184046"/>
                  </a:cubicBezTo>
                  <a:cubicBezTo>
                    <a:pt x="421976" y="184046"/>
                    <a:pt x="421976" y="184046"/>
                    <a:pt x="421277" y="184746"/>
                  </a:cubicBezTo>
                  <a:cubicBezTo>
                    <a:pt x="418477" y="187545"/>
                    <a:pt x="415678" y="189645"/>
                    <a:pt x="413579" y="192444"/>
                  </a:cubicBezTo>
                  <a:cubicBezTo>
                    <a:pt x="413579" y="192444"/>
                    <a:pt x="413579" y="192444"/>
                    <a:pt x="413579" y="192444"/>
                  </a:cubicBezTo>
                  <a:cubicBezTo>
                    <a:pt x="373690" y="233032"/>
                    <a:pt x="347099" y="287616"/>
                    <a:pt x="342200" y="348498"/>
                  </a:cubicBezTo>
                  <a:cubicBezTo>
                    <a:pt x="342200" y="348498"/>
                    <a:pt x="341500" y="348498"/>
                    <a:pt x="341500" y="348498"/>
                  </a:cubicBezTo>
                  <a:lnTo>
                    <a:pt x="341500" y="348498"/>
                  </a:lnTo>
                  <a:cubicBezTo>
                    <a:pt x="340101" y="348498"/>
                    <a:pt x="338701" y="348498"/>
                    <a:pt x="337301" y="348498"/>
                  </a:cubicBezTo>
                  <a:cubicBezTo>
                    <a:pt x="198741" y="348498"/>
                    <a:pt x="86774" y="460466"/>
                    <a:pt x="86774" y="599025"/>
                  </a:cubicBezTo>
                  <a:cubicBezTo>
                    <a:pt x="86774" y="634015"/>
                    <a:pt x="93772" y="667605"/>
                    <a:pt x="107068" y="697697"/>
                  </a:cubicBezTo>
                  <a:cubicBezTo>
                    <a:pt x="105669" y="698396"/>
                    <a:pt x="104969" y="699796"/>
                    <a:pt x="103569" y="700496"/>
                  </a:cubicBezTo>
                  <a:cubicBezTo>
                    <a:pt x="86074" y="714492"/>
                    <a:pt x="65081" y="724289"/>
                    <a:pt x="53184" y="743183"/>
                  </a:cubicBezTo>
                  <a:cubicBezTo>
                    <a:pt x="44786" y="756479"/>
                    <a:pt x="42687" y="770475"/>
                    <a:pt x="43387" y="785171"/>
                  </a:cubicBezTo>
                  <a:cubicBezTo>
                    <a:pt x="16095" y="825059"/>
                    <a:pt x="0" y="874045"/>
                    <a:pt x="0" y="925830"/>
                  </a:cubicBezTo>
                  <a:cubicBezTo>
                    <a:pt x="3499" y="1025901"/>
                    <a:pt x="66481" y="1114775"/>
                    <a:pt x="156054" y="1153264"/>
                  </a:cubicBezTo>
                  <a:close/>
                </a:path>
              </a:pathLst>
            </a:custGeom>
            <a:solidFill>
              <a:srgbClr val="000000">
                <a:alpha val="12000"/>
              </a:srgbClr>
            </a:solidFill>
            <a:ln w="69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aphic 5">
              <a:extLst>
                <a:ext uri="{FF2B5EF4-FFF2-40B4-BE49-F238E27FC236}">
                  <a16:creationId xmlns:a16="http://schemas.microsoft.com/office/drawing/2014/main" id="{780A412C-5980-4ACD-BE0D-8CB07990CAE2}"/>
                </a:ext>
              </a:extLst>
            </p:cNvPr>
            <p:cNvGrpSpPr/>
            <p:nvPr/>
          </p:nvGrpSpPr>
          <p:grpSpPr>
            <a:xfrm>
              <a:off x="8046235" y="935260"/>
              <a:ext cx="1720798" cy="2451952"/>
              <a:chOff x="8539686" y="911134"/>
              <a:chExt cx="1720798" cy="2451952"/>
            </a:xfrm>
            <a:solidFill>
              <a:schemeClr val="accent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B4762C2-6414-4337-9E18-F9B5CF18C4FC}"/>
                  </a:ext>
                </a:extLst>
              </p:cNvPr>
              <p:cNvSpPr/>
              <p:nvPr/>
            </p:nvSpPr>
            <p:spPr>
              <a:xfrm>
                <a:off x="8541086" y="911134"/>
                <a:ext cx="1719398" cy="1621844"/>
              </a:xfrm>
              <a:custGeom>
                <a:avLst/>
                <a:gdLst>
                  <a:gd name="connsiteX0" fmla="*/ 1719398 w 1719398"/>
                  <a:gd name="connsiteY0" fmla="*/ 984613 h 1621844"/>
                  <a:gd name="connsiteX1" fmla="*/ 1624926 w 1719398"/>
                  <a:gd name="connsiteY1" fmla="*/ 788670 h 1621844"/>
                  <a:gd name="connsiteX2" fmla="*/ 1670413 w 1719398"/>
                  <a:gd name="connsiteY2" fmla="*/ 645212 h 1621844"/>
                  <a:gd name="connsiteX3" fmla="*/ 1508760 w 1719398"/>
                  <a:gd name="connsiteY3" fmla="*/ 410780 h 1621844"/>
                  <a:gd name="connsiteX4" fmla="*/ 1509460 w 1719398"/>
                  <a:gd name="connsiteY4" fmla="*/ 394685 h 1621844"/>
                  <a:gd name="connsiteX5" fmla="*/ 1273629 w 1719398"/>
                  <a:gd name="connsiteY5" fmla="*/ 144858 h 1621844"/>
                  <a:gd name="connsiteX6" fmla="*/ 1156762 w 1719398"/>
                  <a:gd name="connsiteY6" fmla="*/ 84675 h 1621844"/>
                  <a:gd name="connsiteX7" fmla="*/ 1156762 w 1719398"/>
                  <a:gd name="connsiteY7" fmla="*/ 84675 h 1621844"/>
                  <a:gd name="connsiteX8" fmla="*/ 969217 w 1719398"/>
                  <a:gd name="connsiteY8" fmla="*/ 0 h 1621844"/>
                  <a:gd name="connsiteX9" fmla="*/ 734786 w 1719398"/>
                  <a:gd name="connsiteY9" fmla="*/ 162353 h 1621844"/>
                  <a:gd name="connsiteX10" fmla="*/ 591328 w 1719398"/>
                  <a:gd name="connsiteY10" fmla="*/ 116866 h 1621844"/>
                  <a:gd name="connsiteX11" fmla="*/ 342200 w 1719398"/>
                  <a:gd name="connsiteY11" fmla="*/ 347099 h 1621844"/>
                  <a:gd name="connsiteX12" fmla="*/ 337301 w 1719398"/>
                  <a:gd name="connsiteY12" fmla="*/ 347099 h 1621844"/>
                  <a:gd name="connsiteX13" fmla="*/ 86775 w 1719398"/>
                  <a:gd name="connsiteY13" fmla="*/ 597626 h 1621844"/>
                  <a:gd name="connsiteX14" fmla="*/ 107068 w 1719398"/>
                  <a:gd name="connsiteY14" fmla="*/ 696297 h 1621844"/>
                  <a:gd name="connsiteX15" fmla="*/ 103569 w 1719398"/>
                  <a:gd name="connsiteY15" fmla="*/ 699096 h 1621844"/>
                  <a:gd name="connsiteX16" fmla="*/ 53184 w 1719398"/>
                  <a:gd name="connsiteY16" fmla="*/ 741784 h 1621844"/>
                  <a:gd name="connsiteX17" fmla="*/ 43387 w 1719398"/>
                  <a:gd name="connsiteY17" fmla="*/ 783771 h 1621844"/>
                  <a:gd name="connsiteX18" fmla="*/ 0 w 1719398"/>
                  <a:gd name="connsiteY18" fmla="*/ 924430 h 1621844"/>
                  <a:gd name="connsiteX19" fmla="*/ 152555 w 1719398"/>
                  <a:gd name="connsiteY19" fmla="*/ 1154663 h 1621844"/>
                  <a:gd name="connsiteX20" fmla="*/ 154655 w 1719398"/>
                  <a:gd name="connsiteY20" fmla="*/ 1193152 h 1621844"/>
                  <a:gd name="connsiteX21" fmla="*/ 144857 w 1719398"/>
                  <a:gd name="connsiteY21" fmla="*/ 1263132 h 1621844"/>
                  <a:gd name="connsiteX22" fmla="*/ 395385 w 1719398"/>
                  <a:gd name="connsiteY22" fmla="*/ 1513659 h 1621844"/>
                  <a:gd name="connsiteX23" fmla="*/ 448569 w 1719398"/>
                  <a:gd name="connsiteY23" fmla="*/ 1508060 h 1621844"/>
                  <a:gd name="connsiteX24" fmla="*/ 648011 w 1719398"/>
                  <a:gd name="connsiteY24" fmla="*/ 1607431 h 1621844"/>
                  <a:gd name="connsiteX25" fmla="*/ 776074 w 1719398"/>
                  <a:gd name="connsiteY25" fmla="*/ 1571742 h 1621844"/>
                  <a:gd name="connsiteX26" fmla="*/ 817361 w 1719398"/>
                  <a:gd name="connsiteY26" fmla="*/ 1608831 h 1621844"/>
                  <a:gd name="connsiteX27" fmla="*/ 1160962 w 1719398"/>
                  <a:gd name="connsiteY27" fmla="*/ 1581539 h 1621844"/>
                  <a:gd name="connsiteX28" fmla="*/ 1260332 w 1719398"/>
                  <a:gd name="connsiteY28" fmla="*/ 1514358 h 1621844"/>
                  <a:gd name="connsiteX29" fmla="*/ 1265931 w 1719398"/>
                  <a:gd name="connsiteY29" fmla="*/ 1512959 h 1621844"/>
                  <a:gd name="connsiteX30" fmla="*/ 1352005 w 1719398"/>
                  <a:gd name="connsiteY30" fmla="*/ 1528354 h 1621844"/>
                  <a:gd name="connsiteX31" fmla="*/ 1602533 w 1719398"/>
                  <a:gd name="connsiteY31" fmla="*/ 1277827 h 1621844"/>
                  <a:gd name="connsiteX32" fmla="*/ 1591336 w 1719398"/>
                  <a:gd name="connsiteY32" fmla="*/ 1203649 h 1621844"/>
                  <a:gd name="connsiteX33" fmla="*/ 1719398 w 1719398"/>
                  <a:gd name="connsiteY33" fmla="*/ 984613 h 162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19398" h="1621844">
                    <a:moveTo>
                      <a:pt x="1719398" y="984613"/>
                    </a:moveTo>
                    <a:cubicBezTo>
                      <a:pt x="1719398" y="904836"/>
                      <a:pt x="1682310" y="834157"/>
                      <a:pt x="1624926" y="788670"/>
                    </a:cubicBezTo>
                    <a:cubicBezTo>
                      <a:pt x="1653617" y="748082"/>
                      <a:pt x="1670413" y="698396"/>
                      <a:pt x="1670413" y="645212"/>
                    </a:cubicBezTo>
                    <a:cubicBezTo>
                      <a:pt x="1670413" y="538143"/>
                      <a:pt x="1603232" y="446470"/>
                      <a:pt x="1508760" y="410780"/>
                    </a:cubicBezTo>
                    <a:cubicBezTo>
                      <a:pt x="1508760" y="405182"/>
                      <a:pt x="1509460" y="400283"/>
                      <a:pt x="1509460" y="394685"/>
                    </a:cubicBezTo>
                    <a:cubicBezTo>
                      <a:pt x="1509460" y="261024"/>
                      <a:pt x="1405190" y="152556"/>
                      <a:pt x="1273629" y="144858"/>
                    </a:cubicBezTo>
                    <a:cubicBezTo>
                      <a:pt x="1253334" y="104969"/>
                      <a:pt x="1220444" y="65081"/>
                      <a:pt x="1156762" y="84675"/>
                    </a:cubicBezTo>
                    <a:cubicBezTo>
                      <a:pt x="1156762" y="84675"/>
                      <a:pt x="1156762" y="84675"/>
                      <a:pt x="1156762" y="84675"/>
                    </a:cubicBezTo>
                    <a:cubicBezTo>
                      <a:pt x="1110576" y="32890"/>
                      <a:pt x="1044095" y="0"/>
                      <a:pt x="969217" y="0"/>
                    </a:cubicBezTo>
                    <a:cubicBezTo>
                      <a:pt x="862148" y="0"/>
                      <a:pt x="770475" y="67180"/>
                      <a:pt x="734786" y="162353"/>
                    </a:cubicBezTo>
                    <a:cubicBezTo>
                      <a:pt x="694197" y="133661"/>
                      <a:pt x="644512" y="116866"/>
                      <a:pt x="591328" y="116866"/>
                    </a:cubicBezTo>
                    <a:cubicBezTo>
                      <a:pt x="459766" y="116866"/>
                      <a:pt x="351997" y="218336"/>
                      <a:pt x="342200" y="347099"/>
                    </a:cubicBezTo>
                    <a:cubicBezTo>
                      <a:pt x="340800" y="347099"/>
                      <a:pt x="338701" y="347099"/>
                      <a:pt x="337301" y="347099"/>
                    </a:cubicBezTo>
                    <a:cubicBezTo>
                      <a:pt x="198742" y="347099"/>
                      <a:pt x="86775" y="459066"/>
                      <a:pt x="86775" y="597626"/>
                    </a:cubicBezTo>
                    <a:cubicBezTo>
                      <a:pt x="86775" y="632616"/>
                      <a:pt x="93773" y="666206"/>
                      <a:pt x="107068" y="696297"/>
                    </a:cubicBezTo>
                    <a:cubicBezTo>
                      <a:pt x="105669" y="696997"/>
                      <a:pt x="104969" y="698396"/>
                      <a:pt x="103569" y="699096"/>
                    </a:cubicBezTo>
                    <a:cubicBezTo>
                      <a:pt x="86074" y="713092"/>
                      <a:pt x="65081" y="722889"/>
                      <a:pt x="53184" y="741784"/>
                    </a:cubicBezTo>
                    <a:cubicBezTo>
                      <a:pt x="44787" y="755080"/>
                      <a:pt x="42687" y="769076"/>
                      <a:pt x="43387" y="783771"/>
                    </a:cubicBezTo>
                    <a:cubicBezTo>
                      <a:pt x="16095" y="823660"/>
                      <a:pt x="0" y="872646"/>
                      <a:pt x="0" y="924430"/>
                    </a:cubicBezTo>
                    <a:cubicBezTo>
                      <a:pt x="0" y="1028000"/>
                      <a:pt x="62982" y="1116874"/>
                      <a:pt x="152555" y="1154663"/>
                    </a:cubicBezTo>
                    <a:cubicBezTo>
                      <a:pt x="150456" y="1167260"/>
                      <a:pt x="151156" y="1180556"/>
                      <a:pt x="154655" y="1193152"/>
                    </a:cubicBezTo>
                    <a:cubicBezTo>
                      <a:pt x="148356" y="1215546"/>
                      <a:pt x="144857" y="1238639"/>
                      <a:pt x="144857" y="1263132"/>
                    </a:cubicBezTo>
                    <a:cubicBezTo>
                      <a:pt x="144857" y="1401691"/>
                      <a:pt x="256825" y="1513659"/>
                      <a:pt x="395385" y="1513659"/>
                    </a:cubicBezTo>
                    <a:cubicBezTo>
                      <a:pt x="413579" y="1513659"/>
                      <a:pt x="431074" y="1511559"/>
                      <a:pt x="448569" y="1508060"/>
                    </a:cubicBezTo>
                    <a:cubicBezTo>
                      <a:pt x="494056" y="1568243"/>
                      <a:pt x="566835" y="1607431"/>
                      <a:pt x="648011" y="1607431"/>
                    </a:cubicBezTo>
                    <a:cubicBezTo>
                      <a:pt x="694897" y="1607431"/>
                      <a:pt x="738984" y="1594835"/>
                      <a:pt x="776074" y="1571742"/>
                    </a:cubicBezTo>
                    <a:cubicBezTo>
                      <a:pt x="787270" y="1585738"/>
                      <a:pt x="800567" y="1598334"/>
                      <a:pt x="817361" y="1608831"/>
                    </a:cubicBezTo>
                    <a:cubicBezTo>
                      <a:pt x="870546" y="1641721"/>
                      <a:pt x="1127371" y="1604632"/>
                      <a:pt x="1160962" y="1581539"/>
                    </a:cubicBezTo>
                    <a:cubicBezTo>
                      <a:pt x="1194551" y="1559145"/>
                      <a:pt x="1221844" y="1524156"/>
                      <a:pt x="1260332" y="1514358"/>
                    </a:cubicBezTo>
                    <a:cubicBezTo>
                      <a:pt x="1262432" y="1513659"/>
                      <a:pt x="1263831" y="1513659"/>
                      <a:pt x="1265931" y="1512959"/>
                    </a:cubicBezTo>
                    <a:cubicBezTo>
                      <a:pt x="1292523" y="1522756"/>
                      <a:pt x="1321214" y="1528354"/>
                      <a:pt x="1352005" y="1528354"/>
                    </a:cubicBezTo>
                    <a:cubicBezTo>
                      <a:pt x="1490565" y="1528354"/>
                      <a:pt x="1602533" y="1416387"/>
                      <a:pt x="1602533" y="1277827"/>
                    </a:cubicBezTo>
                    <a:cubicBezTo>
                      <a:pt x="1602533" y="1251935"/>
                      <a:pt x="1598334" y="1227442"/>
                      <a:pt x="1591336" y="1203649"/>
                    </a:cubicBezTo>
                    <a:cubicBezTo>
                      <a:pt x="1666914" y="1161661"/>
                      <a:pt x="1719398" y="1079785"/>
                      <a:pt x="1719398" y="984613"/>
                    </a:cubicBezTo>
                    <a:close/>
                  </a:path>
                </a:pathLst>
              </a:custGeom>
              <a:solidFill>
                <a:srgbClr val="738121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aphic 5">
                <a:extLst>
                  <a:ext uri="{FF2B5EF4-FFF2-40B4-BE49-F238E27FC236}">
                    <a16:creationId xmlns:a16="http://schemas.microsoft.com/office/drawing/2014/main" id="{2A92C936-F079-4633-B36A-AE2B1411FA0D}"/>
                  </a:ext>
                </a:extLst>
              </p:cNvPr>
              <p:cNvGrpSpPr/>
              <p:nvPr/>
            </p:nvGrpSpPr>
            <p:grpSpPr>
              <a:xfrm>
                <a:off x="8539686" y="1028699"/>
                <a:ext cx="1195251" cy="1504978"/>
                <a:chOff x="8539686" y="1028699"/>
                <a:chExt cx="1195251" cy="1504978"/>
              </a:xfrm>
              <a:solidFill>
                <a:srgbClr val="65721D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6627730C-08BE-4DF5-9CE3-DF411454AEBE}"/>
                    </a:ext>
                  </a:extLst>
                </p:cNvPr>
                <p:cNvSpPr/>
                <p:nvPr/>
              </p:nvSpPr>
              <p:spPr>
                <a:xfrm>
                  <a:off x="8882586" y="1028699"/>
                  <a:ext cx="253326" cy="229533"/>
                </a:xfrm>
                <a:custGeom>
                  <a:avLst/>
                  <a:gdLst>
                    <a:gd name="connsiteX0" fmla="*/ 158155 w 253326"/>
                    <a:gd name="connsiteY0" fmla="*/ 172850 h 229533"/>
                    <a:gd name="connsiteX1" fmla="*/ 163053 w 253326"/>
                    <a:gd name="connsiteY1" fmla="*/ 172850 h 229533"/>
                    <a:gd name="connsiteX2" fmla="*/ 253327 w 253326"/>
                    <a:gd name="connsiteY2" fmla="*/ 0 h 229533"/>
                    <a:gd name="connsiteX3" fmla="*/ 249128 w 253326"/>
                    <a:gd name="connsiteY3" fmla="*/ 0 h 229533"/>
                    <a:gd name="connsiteX4" fmla="*/ 0 w 253326"/>
                    <a:gd name="connsiteY4" fmla="*/ 229533 h 229533"/>
                    <a:gd name="connsiteX5" fmla="*/ 158155 w 253326"/>
                    <a:gd name="connsiteY5" fmla="*/ 172850 h 229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326" h="229533">
                      <a:moveTo>
                        <a:pt x="158155" y="172850"/>
                      </a:moveTo>
                      <a:cubicBezTo>
                        <a:pt x="159554" y="172850"/>
                        <a:pt x="161654" y="172850"/>
                        <a:pt x="163053" y="172850"/>
                      </a:cubicBezTo>
                      <a:cubicBezTo>
                        <a:pt x="168652" y="103570"/>
                        <a:pt x="202241" y="41988"/>
                        <a:pt x="253327" y="0"/>
                      </a:cubicBezTo>
                      <a:cubicBezTo>
                        <a:pt x="251927" y="0"/>
                        <a:pt x="250527" y="0"/>
                        <a:pt x="249128" y="0"/>
                      </a:cubicBezTo>
                      <a:cubicBezTo>
                        <a:pt x="117566" y="0"/>
                        <a:pt x="10497" y="100771"/>
                        <a:pt x="0" y="229533"/>
                      </a:cubicBezTo>
                      <a:cubicBezTo>
                        <a:pt x="42688" y="193843"/>
                        <a:pt x="97971" y="172850"/>
                        <a:pt x="158155" y="172850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88BF4C4-686F-4E31-A794-7ACBA4A33FBA}"/>
                    </a:ext>
                  </a:extLst>
                </p:cNvPr>
                <p:cNvSpPr/>
                <p:nvPr/>
              </p:nvSpPr>
              <p:spPr>
                <a:xfrm>
                  <a:off x="8539686" y="1258932"/>
                  <a:ext cx="1195251" cy="1274745"/>
                </a:xfrm>
                <a:custGeom>
                  <a:avLst/>
                  <a:gdLst>
                    <a:gd name="connsiteX0" fmla="*/ 981114 w 1195251"/>
                    <a:gd name="connsiteY0" fmla="*/ 1204349 h 1274745"/>
                    <a:gd name="connsiteX1" fmla="*/ 939826 w 1195251"/>
                    <a:gd name="connsiteY1" fmla="*/ 1167260 h 1274745"/>
                    <a:gd name="connsiteX2" fmla="*/ 811763 w 1195251"/>
                    <a:gd name="connsiteY2" fmla="*/ 1202949 h 1274745"/>
                    <a:gd name="connsiteX3" fmla="*/ 612321 w 1195251"/>
                    <a:gd name="connsiteY3" fmla="*/ 1103578 h 1274745"/>
                    <a:gd name="connsiteX4" fmla="*/ 559137 w 1195251"/>
                    <a:gd name="connsiteY4" fmla="*/ 1109177 h 1274745"/>
                    <a:gd name="connsiteX5" fmla="*/ 308611 w 1195251"/>
                    <a:gd name="connsiteY5" fmla="*/ 858650 h 1274745"/>
                    <a:gd name="connsiteX6" fmla="*/ 318407 w 1195251"/>
                    <a:gd name="connsiteY6" fmla="*/ 788670 h 1274745"/>
                    <a:gd name="connsiteX7" fmla="*/ 316308 w 1195251"/>
                    <a:gd name="connsiteY7" fmla="*/ 750181 h 1274745"/>
                    <a:gd name="connsiteX8" fmla="*/ 163752 w 1195251"/>
                    <a:gd name="connsiteY8" fmla="*/ 519948 h 1274745"/>
                    <a:gd name="connsiteX9" fmla="*/ 207140 w 1195251"/>
                    <a:gd name="connsiteY9" fmla="*/ 379289 h 1274745"/>
                    <a:gd name="connsiteX10" fmla="*/ 216937 w 1195251"/>
                    <a:gd name="connsiteY10" fmla="*/ 337302 h 1274745"/>
                    <a:gd name="connsiteX11" fmla="*/ 267323 w 1195251"/>
                    <a:gd name="connsiteY11" fmla="*/ 294614 h 1274745"/>
                    <a:gd name="connsiteX12" fmla="*/ 270822 w 1195251"/>
                    <a:gd name="connsiteY12" fmla="*/ 291815 h 1274745"/>
                    <a:gd name="connsiteX13" fmla="*/ 250527 w 1195251"/>
                    <a:gd name="connsiteY13" fmla="*/ 193144 h 1274745"/>
                    <a:gd name="connsiteX14" fmla="*/ 341501 w 1195251"/>
                    <a:gd name="connsiteY14" fmla="*/ 0 h 1274745"/>
                    <a:gd name="connsiteX15" fmla="*/ 337302 w 1195251"/>
                    <a:gd name="connsiteY15" fmla="*/ 0 h 1274745"/>
                    <a:gd name="connsiteX16" fmla="*/ 86775 w 1195251"/>
                    <a:gd name="connsiteY16" fmla="*/ 250527 h 1274745"/>
                    <a:gd name="connsiteX17" fmla="*/ 107069 w 1195251"/>
                    <a:gd name="connsiteY17" fmla="*/ 349198 h 1274745"/>
                    <a:gd name="connsiteX18" fmla="*/ 103570 w 1195251"/>
                    <a:gd name="connsiteY18" fmla="*/ 351997 h 1274745"/>
                    <a:gd name="connsiteX19" fmla="*/ 53185 w 1195251"/>
                    <a:gd name="connsiteY19" fmla="*/ 394685 h 1274745"/>
                    <a:gd name="connsiteX20" fmla="*/ 43388 w 1195251"/>
                    <a:gd name="connsiteY20" fmla="*/ 436673 h 1274745"/>
                    <a:gd name="connsiteX21" fmla="*/ 0 w 1195251"/>
                    <a:gd name="connsiteY21" fmla="*/ 577332 h 1274745"/>
                    <a:gd name="connsiteX22" fmla="*/ 152556 w 1195251"/>
                    <a:gd name="connsiteY22" fmla="*/ 807564 h 1274745"/>
                    <a:gd name="connsiteX23" fmla="*/ 154656 w 1195251"/>
                    <a:gd name="connsiteY23" fmla="*/ 846053 h 1274745"/>
                    <a:gd name="connsiteX24" fmla="*/ 144858 w 1195251"/>
                    <a:gd name="connsiteY24" fmla="*/ 916033 h 1274745"/>
                    <a:gd name="connsiteX25" fmla="*/ 395385 w 1195251"/>
                    <a:gd name="connsiteY25" fmla="*/ 1166560 h 1274745"/>
                    <a:gd name="connsiteX26" fmla="*/ 448570 w 1195251"/>
                    <a:gd name="connsiteY26" fmla="*/ 1160961 h 1274745"/>
                    <a:gd name="connsiteX27" fmla="*/ 648012 w 1195251"/>
                    <a:gd name="connsiteY27" fmla="*/ 1260333 h 1274745"/>
                    <a:gd name="connsiteX28" fmla="*/ 776074 w 1195251"/>
                    <a:gd name="connsiteY28" fmla="*/ 1224643 h 1274745"/>
                    <a:gd name="connsiteX29" fmla="*/ 817362 w 1195251"/>
                    <a:gd name="connsiteY29" fmla="*/ 1261732 h 1274745"/>
                    <a:gd name="connsiteX30" fmla="*/ 1160962 w 1195251"/>
                    <a:gd name="connsiteY30" fmla="*/ 1234440 h 1274745"/>
                    <a:gd name="connsiteX31" fmla="*/ 1195252 w 1195251"/>
                    <a:gd name="connsiteY31" fmla="*/ 1207148 h 1274745"/>
                    <a:gd name="connsiteX32" fmla="*/ 981114 w 1195251"/>
                    <a:gd name="connsiteY32" fmla="*/ 1204349 h 127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5251" h="1274745">
                      <a:moveTo>
                        <a:pt x="981114" y="1204349"/>
                      </a:moveTo>
                      <a:cubicBezTo>
                        <a:pt x="964319" y="1193852"/>
                        <a:pt x="951722" y="1181256"/>
                        <a:pt x="939826" y="1167260"/>
                      </a:cubicBezTo>
                      <a:cubicBezTo>
                        <a:pt x="902037" y="1189653"/>
                        <a:pt x="858650" y="1202949"/>
                        <a:pt x="811763" y="1202949"/>
                      </a:cubicBezTo>
                      <a:cubicBezTo>
                        <a:pt x="730587" y="1202949"/>
                        <a:pt x="657808" y="1163761"/>
                        <a:pt x="612321" y="1103578"/>
                      </a:cubicBezTo>
                      <a:cubicBezTo>
                        <a:pt x="595527" y="1107077"/>
                        <a:pt x="577332" y="1109177"/>
                        <a:pt x="559137" y="1109177"/>
                      </a:cubicBezTo>
                      <a:cubicBezTo>
                        <a:pt x="420578" y="1109177"/>
                        <a:pt x="308611" y="997209"/>
                        <a:pt x="308611" y="858650"/>
                      </a:cubicBezTo>
                      <a:cubicBezTo>
                        <a:pt x="308611" y="834157"/>
                        <a:pt x="312110" y="811063"/>
                        <a:pt x="318407" y="788670"/>
                      </a:cubicBezTo>
                      <a:cubicBezTo>
                        <a:pt x="315609" y="776074"/>
                        <a:pt x="314908" y="763477"/>
                        <a:pt x="316308" y="750181"/>
                      </a:cubicBezTo>
                      <a:cubicBezTo>
                        <a:pt x="226734" y="712392"/>
                        <a:pt x="163752" y="623518"/>
                        <a:pt x="163752" y="519948"/>
                      </a:cubicBezTo>
                      <a:cubicBezTo>
                        <a:pt x="163752" y="467464"/>
                        <a:pt x="179848" y="419178"/>
                        <a:pt x="207140" y="379289"/>
                      </a:cubicBezTo>
                      <a:cubicBezTo>
                        <a:pt x="205740" y="364594"/>
                        <a:pt x="208540" y="350598"/>
                        <a:pt x="216937" y="337302"/>
                      </a:cubicBezTo>
                      <a:cubicBezTo>
                        <a:pt x="228834" y="318407"/>
                        <a:pt x="249828" y="308610"/>
                        <a:pt x="267323" y="294614"/>
                      </a:cubicBezTo>
                      <a:cubicBezTo>
                        <a:pt x="268722" y="293914"/>
                        <a:pt x="269421" y="292515"/>
                        <a:pt x="270822" y="291815"/>
                      </a:cubicBezTo>
                      <a:cubicBezTo>
                        <a:pt x="257525" y="261724"/>
                        <a:pt x="250527" y="228134"/>
                        <a:pt x="250527" y="193144"/>
                      </a:cubicBezTo>
                      <a:cubicBezTo>
                        <a:pt x="250527" y="115466"/>
                        <a:pt x="285517" y="46187"/>
                        <a:pt x="341501" y="0"/>
                      </a:cubicBezTo>
                      <a:cubicBezTo>
                        <a:pt x="340102" y="0"/>
                        <a:pt x="338701" y="0"/>
                        <a:pt x="337302" y="0"/>
                      </a:cubicBezTo>
                      <a:cubicBezTo>
                        <a:pt x="198742" y="0"/>
                        <a:pt x="86775" y="111967"/>
                        <a:pt x="86775" y="250527"/>
                      </a:cubicBezTo>
                      <a:cubicBezTo>
                        <a:pt x="86775" y="285517"/>
                        <a:pt x="93773" y="319107"/>
                        <a:pt x="107069" y="349198"/>
                      </a:cubicBezTo>
                      <a:cubicBezTo>
                        <a:pt x="105670" y="349898"/>
                        <a:pt x="104969" y="351298"/>
                        <a:pt x="103570" y="351997"/>
                      </a:cubicBezTo>
                      <a:cubicBezTo>
                        <a:pt x="86075" y="365993"/>
                        <a:pt x="65081" y="375791"/>
                        <a:pt x="53185" y="394685"/>
                      </a:cubicBezTo>
                      <a:cubicBezTo>
                        <a:pt x="44787" y="407981"/>
                        <a:pt x="42688" y="421977"/>
                        <a:pt x="43388" y="436673"/>
                      </a:cubicBezTo>
                      <a:cubicBezTo>
                        <a:pt x="16096" y="476561"/>
                        <a:pt x="0" y="525547"/>
                        <a:pt x="0" y="577332"/>
                      </a:cubicBezTo>
                      <a:cubicBezTo>
                        <a:pt x="0" y="680902"/>
                        <a:pt x="62982" y="769776"/>
                        <a:pt x="152556" y="807564"/>
                      </a:cubicBezTo>
                      <a:cubicBezTo>
                        <a:pt x="150456" y="820161"/>
                        <a:pt x="151157" y="833457"/>
                        <a:pt x="154656" y="846053"/>
                      </a:cubicBezTo>
                      <a:cubicBezTo>
                        <a:pt x="148357" y="868447"/>
                        <a:pt x="144858" y="891540"/>
                        <a:pt x="144858" y="916033"/>
                      </a:cubicBezTo>
                      <a:cubicBezTo>
                        <a:pt x="144858" y="1054593"/>
                        <a:pt x="256826" y="1166560"/>
                        <a:pt x="395385" y="1166560"/>
                      </a:cubicBezTo>
                      <a:cubicBezTo>
                        <a:pt x="413580" y="1166560"/>
                        <a:pt x="431075" y="1164460"/>
                        <a:pt x="448570" y="1160961"/>
                      </a:cubicBezTo>
                      <a:cubicBezTo>
                        <a:pt x="494057" y="1221144"/>
                        <a:pt x="566835" y="1260333"/>
                        <a:pt x="648012" y="1260333"/>
                      </a:cubicBezTo>
                      <a:cubicBezTo>
                        <a:pt x="694898" y="1260333"/>
                        <a:pt x="738985" y="1247736"/>
                        <a:pt x="776074" y="1224643"/>
                      </a:cubicBezTo>
                      <a:cubicBezTo>
                        <a:pt x="787270" y="1238639"/>
                        <a:pt x="800567" y="1251235"/>
                        <a:pt x="817362" y="1261732"/>
                      </a:cubicBezTo>
                      <a:cubicBezTo>
                        <a:pt x="870546" y="1294623"/>
                        <a:pt x="1127372" y="1257533"/>
                        <a:pt x="1160962" y="1234440"/>
                      </a:cubicBezTo>
                      <a:cubicBezTo>
                        <a:pt x="1172859" y="1226043"/>
                        <a:pt x="1184055" y="1216945"/>
                        <a:pt x="1195252" y="1207148"/>
                      </a:cubicBezTo>
                      <a:cubicBezTo>
                        <a:pt x="1110577" y="1219045"/>
                        <a:pt x="1011906" y="1223243"/>
                        <a:pt x="981114" y="1204349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C0F58B5-5EE5-452A-A2D1-8F5CB91F5F15}"/>
                  </a:ext>
                </a:extLst>
              </p:cNvPr>
              <p:cNvSpPr/>
              <p:nvPr/>
            </p:nvSpPr>
            <p:spPr>
              <a:xfrm>
                <a:off x="9011400" y="2899954"/>
                <a:ext cx="902475" cy="463132"/>
              </a:xfrm>
              <a:custGeom>
                <a:avLst/>
                <a:gdLst>
                  <a:gd name="connsiteX0" fmla="*/ 900587 w 902475"/>
                  <a:gd name="connsiteY0" fmla="*/ 115466 h 463132"/>
                  <a:gd name="connsiteX1" fmla="*/ 808213 w 902475"/>
                  <a:gd name="connsiteY1" fmla="*/ 88874 h 463132"/>
                  <a:gd name="connsiteX2" fmla="*/ 684350 w 902475"/>
                  <a:gd name="connsiteY2" fmla="*/ 95872 h 463132"/>
                  <a:gd name="connsiteX3" fmla="*/ 587078 w 902475"/>
                  <a:gd name="connsiteY3" fmla="*/ 95172 h 463132"/>
                  <a:gd name="connsiteX4" fmla="*/ 541591 w 902475"/>
                  <a:gd name="connsiteY4" fmla="*/ 83276 h 463132"/>
                  <a:gd name="connsiteX5" fmla="*/ 507301 w 902475"/>
                  <a:gd name="connsiteY5" fmla="*/ 3499 h 463132"/>
                  <a:gd name="connsiteX6" fmla="*/ 452717 w 902475"/>
                  <a:gd name="connsiteY6" fmla="*/ 0 h 463132"/>
                  <a:gd name="connsiteX7" fmla="*/ 452717 w 902475"/>
                  <a:gd name="connsiteY7" fmla="*/ 0 h 463132"/>
                  <a:gd name="connsiteX8" fmla="*/ 451317 w 902475"/>
                  <a:gd name="connsiteY8" fmla="*/ 0 h 463132"/>
                  <a:gd name="connsiteX9" fmla="*/ 449918 w 902475"/>
                  <a:gd name="connsiteY9" fmla="*/ 0 h 463132"/>
                  <a:gd name="connsiteX10" fmla="*/ 449918 w 902475"/>
                  <a:gd name="connsiteY10" fmla="*/ 0 h 463132"/>
                  <a:gd name="connsiteX11" fmla="*/ 395333 w 902475"/>
                  <a:gd name="connsiteY11" fmla="*/ 3499 h 463132"/>
                  <a:gd name="connsiteX12" fmla="*/ 361043 w 902475"/>
                  <a:gd name="connsiteY12" fmla="*/ 83276 h 463132"/>
                  <a:gd name="connsiteX13" fmla="*/ 315557 w 902475"/>
                  <a:gd name="connsiteY13" fmla="*/ 95172 h 463132"/>
                  <a:gd name="connsiteX14" fmla="*/ 218286 w 902475"/>
                  <a:gd name="connsiteY14" fmla="*/ 95872 h 463132"/>
                  <a:gd name="connsiteX15" fmla="*/ 94421 w 902475"/>
                  <a:gd name="connsiteY15" fmla="*/ 88874 h 463132"/>
                  <a:gd name="connsiteX16" fmla="*/ 2048 w 902475"/>
                  <a:gd name="connsiteY16" fmla="*/ 115466 h 463132"/>
                  <a:gd name="connsiteX17" fmla="*/ 5547 w 902475"/>
                  <a:gd name="connsiteY17" fmla="*/ 123164 h 463132"/>
                  <a:gd name="connsiteX18" fmla="*/ 42636 w 902475"/>
                  <a:gd name="connsiteY18" fmla="*/ 117566 h 463132"/>
                  <a:gd name="connsiteX19" fmla="*/ 52433 w 902475"/>
                  <a:gd name="connsiteY19" fmla="*/ 134361 h 463132"/>
                  <a:gd name="connsiteX20" fmla="*/ 38437 w 902475"/>
                  <a:gd name="connsiteY20" fmla="*/ 158854 h 463132"/>
                  <a:gd name="connsiteX21" fmla="*/ 42636 w 902475"/>
                  <a:gd name="connsiteY21" fmla="*/ 161653 h 463132"/>
                  <a:gd name="connsiteX22" fmla="*/ 85324 w 902475"/>
                  <a:gd name="connsiteY22" fmla="*/ 130862 h 463132"/>
                  <a:gd name="connsiteX23" fmla="*/ 141308 w 902475"/>
                  <a:gd name="connsiteY23" fmla="*/ 119665 h 463132"/>
                  <a:gd name="connsiteX24" fmla="*/ 148306 w 902475"/>
                  <a:gd name="connsiteY24" fmla="*/ 132961 h 463132"/>
                  <a:gd name="connsiteX25" fmla="*/ 118914 w 902475"/>
                  <a:gd name="connsiteY25" fmla="*/ 178448 h 463132"/>
                  <a:gd name="connsiteX26" fmla="*/ 123113 w 902475"/>
                  <a:gd name="connsiteY26" fmla="*/ 181247 h 463132"/>
                  <a:gd name="connsiteX27" fmla="*/ 186094 w 902475"/>
                  <a:gd name="connsiteY27" fmla="*/ 142059 h 463132"/>
                  <a:gd name="connsiteX28" fmla="*/ 237180 w 902475"/>
                  <a:gd name="connsiteY28" fmla="*/ 139259 h 463132"/>
                  <a:gd name="connsiteX29" fmla="*/ 353346 w 902475"/>
                  <a:gd name="connsiteY29" fmla="*/ 126663 h 463132"/>
                  <a:gd name="connsiteX30" fmla="*/ 403031 w 902475"/>
                  <a:gd name="connsiteY30" fmla="*/ 97971 h 463132"/>
                  <a:gd name="connsiteX31" fmla="*/ 381338 w 902475"/>
                  <a:gd name="connsiteY31" fmla="*/ 153255 h 463132"/>
                  <a:gd name="connsiteX32" fmla="*/ 300861 w 902475"/>
                  <a:gd name="connsiteY32" fmla="*/ 177049 h 463132"/>
                  <a:gd name="connsiteX33" fmla="*/ 232281 w 902475"/>
                  <a:gd name="connsiteY33" fmla="*/ 181247 h 463132"/>
                  <a:gd name="connsiteX34" fmla="*/ 233681 w 902475"/>
                  <a:gd name="connsiteY34" fmla="*/ 186146 h 463132"/>
                  <a:gd name="connsiteX35" fmla="*/ 288265 w 902475"/>
                  <a:gd name="connsiteY35" fmla="*/ 200842 h 463132"/>
                  <a:gd name="connsiteX36" fmla="*/ 291764 w 902475"/>
                  <a:gd name="connsiteY36" fmla="*/ 205040 h 463132"/>
                  <a:gd name="connsiteX37" fmla="*/ 287565 w 902475"/>
                  <a:gd name="connsiteY37" fmla="*/ 213438 h 463132"/>
                  <a:gd name="connsiteX38" fmla="*/ 245577 w 902475"/>
                  <a:gd name="connsiteY38" fmla="*/ 233732 h 463132"/>
                  <a:gd name="connsiteX39" fmla="*/ 186795 w 902475"/>
                  <a:gd name="connsiteY39" fmla="*/ 237931 h 463132"/>
                  <a:gd name="connsiteX40" fmla="*/ 143407 w 902475"/>
                  <a:gd name="connsiteY40" fmla="*/ 262423 h 463132"/>
                  <a:gd name="connsiteX41" fmla="*/ 148306 w 902475"/>
                  <a:gd name="connsiteY41" fmla="*/ 269421 h 463132"/>
                  <a:gd name="connsiteX42" fmla="*/ 204989 w 902475"/>
                  <a:gd name="connsiteY42" fmla="*/ 256125 h 463132"/>
                  <a:gd name="connsiteX43" fmla="*/ 210587 w 902475"/>
                  <a:gd name="connsiteY43" fmla="*/ 266622 h 463132"/>
                  <a:gd name="connsiteX44" fmla="*/ 190993 w 902475"/>
                  <a:gd name="connsiteY44" fmla="*/ 319807 h 463132"/>
                  <a:gd name="connsiteX45" fmla="*/ 196591 w 902475"/>
                  <a:gd name="connsiteY45" fmla="*/ 321906 h 463132"/>
                  <a:gd name="connsiteX46" fmla="*/ 254675 w 902475"/>
                  <a:gd name="connsiteY46" fmla="*/ 269421 h 463132"/>
                  <a:gd name="connsiteX47" fmla="*/ 342849 w 902475"/>
                  <a:gd name="connsiteY47" fmla="*/ 232332 h 463132"/>
                  <a:gd name="connsiteX48" fmla="*/ 417027 w 902475"/>
                  <a:gd name="connsiteY48" fmla="*/ 174249 h 463132"/>
                  <a:gd name="connsiteX49" fmla="*/ 384836 w 902475"/>
                  <a:gd name="connsiteY49" fmla="*/ 259624 h 463132"/>
                  <a:gd name="connsiteX50" fmla="*/ 300161 w 902475"/>
                  <a:gd name="connsiteY50" fmla="*/ 307210 h 463132"/>
                  <a:gd name="connsiteX51" fmla="*/ 242078 w 902475"/>
                  <a:gd name="connsiteY51" fmla="*/ 362494 h 463132"/>
                  <a:gd name="connsiteX52" fmla="*/ 245577 w 902475"/>
                  <a:gd name="connsiteY52" fmla="*/ 364594 h 463132"/>
                  <a:gd name="connsiteX53" fmla="*/ 292464 w 902475"/>
                  <a:gd name="connsiteY53" fmla="*/ 336602 h 463132"/>
                  <a:gd name="connsiteX54" fmla="*/ 349847 w 902475"/>
                  <a:gd name="connsiteY54" fmla="*/ 321206 h 463132"/>
                  <a:gd name="connsiteX55" fmla="*/ 356145 w 902475"/>
                  <a:gd name="connsiteY55" fmla="*/ 328204 h 463132"/>
                  <a:gd name="connsiteX56" fmla="*/ 316257 w 902475"/>
                  <a:gd name="connsiteY56" fmla="*/ 403083 h 463132"/>
                  <a:gd name="connsiteX57" fmla="*/ 321155 w 902475"/>
                  <a:gd name="connsiteY57" fmla="*/ 407981 h 463132"/>
                  <a:gd name="connsiteX58" fmla="*/ 340049 w 902475"/>
                  <a:gd name="connsiteY58" fmla="*/ 395385 h 463132"/>
                  <a:gd name="connsiteX59" fmla="*/ 351247 w 902475"/>
                  <a:gd name="connsiteY59" fmla="*/ 401683 h 463132"/>
                  <a:gd name="connsiteX60" fmla="*/ 351247 w 902475"/>
                  <a:gd name="connsiteY60" fmla="*/ 445770 h 463132"/>
                  <a:gd name="connsiteX61" fmla="*/ 353346 w 902475"/>
                  <a:gd name="connsiteY61" fmla="*/ 446470 h 463132"/>
                  <a:gd name="connsiteX62" fmla="*/ 366642 w 902475"/>
                  <a:gd name="connsiteY62" fmla="*/ 414279 h 463132"/>
                  <a:gd name="connsiteX63" fmla="*/ 377139 w 902475"/>
                  <a:gd name="connsiteY63" fmla="*/ 382788 h 463132"/>
                  <a:gd name="connsiteX64" fmla="*/ 380638 w 902475"/>
                  <a:gd name="connsiteY64" fmla="*/ 358296 h 463132"/>
                  <a:gd name="connsiteX65" fmla="*/ 398133 w 902475"/>
                  <a:gd name="connsiteY65" fmla="*/ 314208 h 463132"/>
                  <a:gd name="connsiteX66" fmla="*/ 426824 w 902475"/>
                  <a:gd name="connsiteY66" fmla="*/ 261024 h 463132"/>
                  <a:gd name="connsiteX67" fmla="*/ 426125 w 902475"/>
                  <a:gd name="connsiteY67" fmla="*/ 300912 h 463132"/>
                  <a:gd name="connsiteX68" fmla="*/ 418427 w 902475"/>
                  <a:gd name="connsiteY68" fmla="*/ 368793 h 463132"/>
                  <a:gd name="connsiteX69" fmla="*/ 414228 w 902475"/>
                  <a:gd name="connsiteY69" fmla="*/ 408681 h 463132"/>
                  <a:gd name="connsiteX70" fmla="*/ 417727 w 902475"/>
                  <a:gd name="connsiteY70" fmla="*/ 409381 h 463132"/>
                  <a:gd name="connsiteX71" fmla="*/ 433822 w 902475"/>
                  <a:gd name="connsiteY71" fmla="*/ 385588 h 463132"/>
                  <a:gd name="connsiteX72" fmla="*/ 459015 w 902475"/>
                  <a:gd name="connsiteY72" fmla="*/ 394685 h 463132"/>
                  <a:gd name="connsiteX73" fmla="*/ 471611 w 902475"/>
                  <a:gd name="connsiteY73" fmla="*/ 461865 h 463132"/>
                  <a:gd name="connsiteX74" fmla="*/ 475110 w 902475"/>
                  <a:gd name="connsiteY74" fmla="*/ 461165 h 463132"/>
                  <a:gd name="connsiteX75" fmla="*/ 476510 w 902475"/>
                  <a:gd name="connsiteY75" fmla="*/ 358296 h 463132"/>
                  <a:gd name="connsiteX76" fmla="*/ 471611 w 902475"/>
                  <a:gd name="connsiteY76" fmla="*/ 301612 h 463132"/>
                  <a:gd name="connsiteX77" fmla="*/ 470912 w 902475"/>
                  <a:gd name="connsiteY77" fmla="*/ 261024 h 463132"/>
                  <a:gd name="connsiteX78" fmla="*/ 499603 w 902475"/>
                  <a:gd name="connsiteY78" fmla="*/ 314208 h 463132"/>
                  <a:gd name="connsiteX79" fmla="*/ 517098 w 902475"/>
                  <a:gd name="connsiteY79" fmla="*/ 358296 h 463132"/>
                  <a:gd name="connsiteX80" fmla="*/ 520597 w 902475"/>
                  <a:gd name="connsiteY80" fmla="*/ 382788 h 463132"/>
                  <a:gd name="connsiteX81" fmla="*/ 531094 w 902475"/>
                  <a:gd name="connsiteY81" fmla="*/ 414279 h 463132"/>
                  <a:gd name="connsiteX82" fmla="*/ 544390 w 902475"/>
                  <a:gd name="connsiteY82" fmla="*/ 446470 h 463132"/>
                  <a:gd name="connsiteX83" fmla="*/ 546489 w 902475"/>
                  <a:gd name="connsiteY83" fmla="*/ 445770 h 463132"/>
                  <a:gd name="connsiteX84" fmla="*/ 546489 w 902475"/>
                  <a:gd name="connsiteY84" fmla="*/ 401683 h 463132"/>
                  <a:gd name="connsiteX85" fmla="*/ 557687 w 902475"/>
                  <a:gd name="connsiteY85" fmla="*/ 395385 h 463132"/>
                  <a:gd name="connsiteX86" fmla="*/ 576581 w 902475"/>
                  <a:gd name="connsiteY86" fmla="*/ 407981 h 463132"/>
                  <a:gd name="connsiteX87" fmla="*/ 581479 w 902475"/>
                  <a:gd name="connsiteY87" fmla="*/ 403083 h 463132"/>
                  <a:gd name="connsiteX88" fmla="*/ 541591 w 902475"/>
                  <a:gd name="connsiteY88" fmla="*/ 328204 h 463132"/>
                  <a:gd name="connsiteX89" fmla="*/ 547889 w 902475"/>
                  <a:gd name="connsiteY89" fmla="*/ 321206 h 463132"/>
                  <a:gd name="connsiteX90" fmla="*/ 605272 w 902475"/>
                  <a:gd name="connsiteY90" fmla="*/ 336602 h 463132"/>
                  <a:gd name="connsiteX91" fmla="*/ 652159 w 902475"/>
                  <a:gd name="connsiteY91" fmla="*/ 364594 h 463132"/>
                  <a:gd name="connsiteX92" fmla="*/ 655658 w 902475"/>
                  <a:gd name="connsiteY92" fmla="*/ 362494 h 463132"/>
                  <a:gd name="connsiteX93" fmla="*/ 597575 w 902475"/>
                  <a:gd name="connsiteY93" fmla="*/ 307210 h 463132"/>
                  <a:gd name="connsiteX94" fmla="*/ 512899 w 902475"/>
                  <a:gd name="connsiteY94" fmla="*/ 259624 h 463132"/>
                  <a:gd name="connsiteX95" fmla="*/ 480709 w 902475"/>
                  <a:gd name="connsiteY95" fmla="*/ 174249 h 463132"/>
                  <a:gd name="connsiteX96" fmla="*/ 554887 w 902475"/>
                  <a:gd name="connsiteY96" fmla="*/ 232332 h 463132"/>
                  <a:gd name="connsiteX97" fmla="*/ 643061 w 902475"/>
                  <a:gd name="connsiteY97" fmla="*/ 269421 h 463132"/>
                  <a:gd name="connsiteX98" fmla="*/ 701145 w 902475"/>
                  <a:gd name="connsiteY98" fmla="*/ 321906 h 463132"/>
                  <a:gd name="connsiteX99" fmla="*/ 706743 w 902475"/>
                  <a:gd name="connsiteY99" fmla="*/ 319807 h 463132"/>
                  <a:gd name="connsiteX100" fmla="*/ 687149 w 902475"/>
                  <a:gd name="connsiteY100" fmla="*/ 266622 h 463132"/>
                  <a:gd name="connsiteX101" fmla="*/ 692747 w 902475"/>
                  <a:gd name="connsiteY101" fmla="*/ 256125 h 463132"/>
                  <a:gd name="connsiteX102" fmla="*/ 749430 w 902475"/>
                  <a:gd name="connsiteY102" fmla="*/ 269421 h 463132"/>
                  <a:gd name="connsiteX103" fmla="*/ 754329 w 902475"/>
                  <a:gd name="connsiteY103" fmla="*/ 262423 h 463132"/>
                  <a:gd name="connsiteX104" fmla="*/ 710941 w 902475"/>
                  <a:gd name="connsiteY104" fmla="*/ 237931 h 463132"/>
                  <a:gd name="connsiteX105" fmla="*/ 652159 w 902475"/>
                  <a:gd name="connsiteY105" fmla="*/ 233732 h 463132"/>
                  <a:gd name="connsiteX106" fmla="*/ 610171 w 902475"/>
                  <a:gd name="connsiteY106" fmla="*/ 213438 h 463132"/>
                  <a:gd name="connsiteX107" fmla="*/ 605972 w 902475"/>
                  <a:gd name="connsiteY107" fmla="*/ 205040 h 463132"/>
                  <a:gd name="connsiteX108" fmla="*/ 609471 w 902475"/>
                  <a:gd name="connsiteY108" fmla="*/ 200842 h 463132"/>
                  <a:gd name="connsiteX109" fmla="*/ 664055 w 902475"/>
                  <a:gd name="connsiteY109" fmla="*/ 186146 h 463132"/>
                  <a:gd name="connsiteX110" fmla="*/ 665454 w 902475"/>
                  <a:gd name="connsiteY110" fmla="*/ 181247 h 463132"/>
                  <a:gd name="connsiteX111" fmla="*/ 596875 w 902475"/>
                  <a:gd name="connsiteY111" fmla="*/ 177049 h 463132"/>
                  <a:gd name="connsiteX112" fmla="*/ 516398 w 902475"/>
                  <a:gd name="connsiteY112" fmla="*/ 153255 h 463132"/>
                  <a:gd name="connsiteX113" fmla="*/ 494705 w 902475"/>
                  <a:gd name="connsiteY113" fmla="*/ 97971 h 463132"/>
                  <a:gd name="connsiteX114" fmla="*/ 544390 w 902475"/>
                  <a:gd name="connsiteY114" fmla="*/ 126663 h 463132"/>
                  <a:gd name="connsiteX115" fmla="*/ 660556 w 902475"/>
                  <a:gd name="connsiteY115" fmla="*/ 139259 h 463132"/>
                  <a:gd name="connsiteX116" fmla="*/ 711642 w 902475"/>
                  <a:gd name="connsiteY116" fmla="*/ 142059 h 463132"/>
                  <a:gd name="connsiteX117" fmla="*/ 774623 w 902475"/>
                  <a:gd name="connsiteY117" fmla="*/ 181247 h 463132"/>
                  <a:gd name="connsiteX118" fmla="*/ 778822 w 902475"/>
                  <a:gd name="connsiteY118" fmla="*/ 178448 h 463132"/>
                  <a:gd name="connsiteX119" fmla="*/ 749430 w 902475"/>
                  <a:gd name="connsiteY119" fmla="*/ 132961 h 463132"/>
                  <a:gd name="connsiteX120" fmla="*/ 756428 w 902475"/>
                  <a:gd name="connsiteY120" fmla="*/ 119665 h 463132"/>
                  <a:gd name="connsiteX121" fmla="*/ 812412 w 902475"/>
                  <a:gd name="connsiteY121" fmla="*/ 130862 h 463132"/>
                  <a:gd name="connsiteX122" fmla="*/ 855100 w 902475"/>
                  <a:gd name="connsiteY122" fmla="*/ 161653 h 463132"/>
                  <a:gd name="connsiteX123" fmla="*/ 859298 w 902475"/>
                  <a:gd name="connsiteY123" fmla="*/ 158854 h 463132"/>
                  <a:gd name="connsiteX124" fmla="*/ 845303 w 902475"/>
                  <a:gd name="connsiteY124" fmla="*/ 134361 h 463132"/>
                  <a:gd name="connsiteX125" fmla="*/ 855100 w 902475"/>
                  <a:gd name="connsiteY125" fmla="*/ 117566 h 463132"/>
                  <a:gd name="connsiteX126" fmla="*/ 892189 w 902475"/>
                  <a:gd name="connsiteY126" fmla="*/ 123164 h 463132"/>
                  <a:gd name="connsiteX127" fmla="*/ 900587 w 902475"/>
                  <a:gd name="connsiteY127" fmla="*/ 115466 h 46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902475" h="463132">
                    <a:moveTo>
                      <a:pt x="900587" y="115466"/>
                    </a:moveTo>
                    <a:cubicBezTo>
                      <a:pt x="873294" y="98671"/>
                      <a:pt x="840403" y="90973"/>
                      <a:pt x="808213" y="88874"/>
                    </a:cubicBezTo>
                    <a:cubicBezTo>
                      <a:pt x="766925" y="86775"/>
                      <a:pt x="725638" y="93073"/>
                      <a:pt x="684350" y="95872"/>
                    </a:cubicBezTo>
                    <a:cubicBezTo>
                      <a:pt x="652159" y="97971"/>
                      <a:pt x="619268" y="97272"/>
                      <a:pt x="587078" y="95172"/>
                    </a:cubicBezTo>
                    <a:cubicBezTo>
                      <a:pt x="571683" y="93773"/>
                      <a:pt x="554887" y="91673"/>
                      <a:pt x="541591" y="83276"/>
                    </a:cubicBezTo>
                    <a:cubicBezTo>
                      <a:pt x="516398" y="67180"/>
                      <a:pt x="510800" y="33590"/>
                      <a:pt x="507301" y="3499"/>
                    </a:cubicBezTo>
                    <a:lnTo>
                      <a:pt x="452717" y="0"/>
                    </a:lnTo>
                    <a:lnTo>
                      <a:pt x="452717" y="0"/>
                    </a:lnTo>
                    <a:lnTo>
                      <a:pt x="451317" y="0"/>
                    </a:lnTo>
                    <a:lnTo>
                      <a:pt x="449918" y="0"/>
                    </a:lnTo>
                    <a:lnTo>
                      <a:pt x="449918" y="0"/>
                    </a:lnTo>
                    <a:lnTo>
                      <a:pt x="395333" y="3499"/>
                    </a:lnTo>
                    <a:cubicBezTo>
                      <a:pt x="391834" y="32890"/>
                      <a:pt x="386237" y="66481"/>
                      <a:pt x="361043" y="83276"/>
                    </a:cubicBezTo>
                    <a:cubicBezTo>
                      <a:pt x="347748" y="91673"/>
                      <a:pt x="331652" y="93773"/>
                      <a:pt x="315557" y="95172"/>
                    </a:cubicBezTo>
                    <a:cubicBezTo>
                      <a:pt x="283366" y="97971"/>
                      <a:pt x="250476" y="97971"/>
                      <a:pt x="218286" y="95872"/>
                    </a:cubicBezTo>
                    <a:cubicBezTo>
                      <a:pt x="176997" y="93073"/>
                      <a:pt x="135709" y="86775"/>
                      <a:pt x="94421" y="88874"/>
                    </a:cubicBezTo>
                    <a:cubicBezTo>
                      <a:pt x="62231" y="90274"/>
                      <a:pt x="28640" y="97971"/>
                      <a:pt x="2048" y="115466"/>
                    </a:cubicBezTo>
                    <a:cubicBezTo>
                      <a:pt x="-2150" y="118265"/>
                      <a:pt x="648" y="124564"/>
                      <a:pt x="5547" y="123164"/>
                    </a:cubicBezTo>
                    <a:cubicBezTo>
                      <a:pt x="17444" y="120365"/>
                      <a:pt x="30040" y="118965"/>
                      <a:pt x="42636" y="117566"/>
                    </a:cubicBezTo>
                    <a:cubicBezTo>
                      <a:pt x="51734" y="116166"/>
                      <a:pt x="58032" y="126663"/>
                      <a:pt x="52433" y="134361"/>
                    </a:cubicBezTo>
                    <a:cubicBezTo>
                      <a:pt x="46836" y="142059"/>
                      <a:pt x="41936" y="149756"/>
                      <a:pt x="38437" y="158854"/>
                    </a:cubicBezTo>
                    <a:cubicBezTo>
                      <a:pt x="37038" y="161653"/>
                      <a:pt x="41237" y="163752"/>
                      <a:pt x="42636" y="161653"/>
                    </a:cubicBezTo>
                    <a:cubicBezTo>
                      <a:pt x="53133" y="147657"/>
                      <a:pt x="69229" y="137160"/>
                      <a:pt x="85324" y="130862"/>
                    </a:cubicBezTo>
                    <a:cubicBezTo>
                      <a:pt x="102819" y="123864"/>
                      <a:pt x="121713" y="121065"/>
                      <a:pt x="141308" y="119665"/>
                    </a:cubicBezTo>
                    <a:cubicBezTo>
                      <a:pt x="148306" y="118965"/>
                      <a:pt x="153204" y="127363"/>
                      <a:pt x="148306" y="132961"/>
                    </a:cubicBezTo>
                    <a:cubicBezTo>
                      <a:pt x="136409" y="146957"/>
                      <a:pt x="126612" y="162353"/>
                      <a:pt x="118914" y="178448"/>
                    </a:cubicBezTo>
                    <a:cubicBezTo>
                      <a:pt x="117515" y="181247"/>
                      <a:pt x="121014" y="183347"/>
                      <a:pt x="123113" y="181247"/>
                    </a:cubicBezTo>
                    <a:cubicBezTo>
                      <a:pt x="138509" y="161653"/>
                      <a:pt x="160902" y="146957"/>
                      <a:pt x="186094" y="142059"/>
                    </a:cubicBezTo>
                    <a:cubicBezTo>
                      <a:pt x="202890" y="138560"/>
                      <a:pt x="220384" y="139259"/>
                      <a:pt x="237180" y="139259"/>
                    </a:cubicBezTo>
                    <a:cubicBezTo>
                      <a:pt x="276368" y="138560"/>
                      <a:pt x="315557" y="134361"/>
                      <a:pt x="353346" y="126663"/>
                    </a:cubicBezTo>
                    <a:cubicBezTo>
                      <a:pt x="372940" y="122464"/>
                      <a:pt x="394634" y="115466"/>
                      <a:pt x="403031" y="97971"/>
                    </a:cubicBezTo>
                    <a:cubicBezTo>
                      <a:pt x="393235" y="115466"/>
                      <a:pt x="393235" y="137160"/>
                      <a:pt x="381338" y="153255"/>
                    </a:cubicBezTo>
                    <a:cubicBezTo>
                      <a:pt x="364542" y="177049"/>
                      <a:pt x="330253" y="179148"/>
                      <a:pt x="300861" y="177049"/>
                    </a:cubicBezTo>
                    <a:cubicBezTo>
                      <a:pt x="277768" y="175649"/>
                      <a:pt x="252575" y="172850"/>
                      <a:pt x="232281" y="181247"/>
                    </a:cubicBezTo>
                    <a:cubicBezTo>
                      <a:pt x="229482" y="182647"/>
                      <a:pt x="230881" y="186146"/>
                      <a:pt x="233681" y="186146"/>
                    </a:cubicBezTo>
                    <a:cubicBezTo>
                      <a:pt x="253275" y="184046"/>
                      <a:pt x="272869" y="188945"/>
                      <a:pt x="288265" y="200842"/>
                    </a:cubicBezTo>
                    <a:cubicBezTo>
                      <a:pt x="289664" y="202241"/>
                      <a:pt x="291064" y="202941"/>
                      <a:pt x="291764" y="205040"/>
                    </a:cubicBezTo>
                    <a:cubicBezTo>
                      <a:pt x="292464" y="207839"/>
                      <a:pt x="290364" y="211338"/>
                      <a:pt x="287565" y="213438"/>
                    </a:cubicBezTo>
                    <a:cubicBezTo>
                      <a:pt x="275668" y="223935"/>
                      <a:pt x="260973" y="230933"/>
                      <a:pt x="245577" y="233732"/>
                    </a:cubicBezTo>
                    <a:cubicBezTo>
                      <a:pt x="225983" y="237231"/>
                      <a:pt x="206389" y="234432"/>
                      <a:pt x="186795" y="237931"/>
                    </a:cubicBezTo>
                    <a:cubicBezTo>
                      <a:pt x="169999" y="241430"/>
                      <a:pt x="154603" y="249827"/>
                      <a:pt x="143407" y="262423"/>
                    </a:cubicBezTo>
                    <a:cubicBezTo>
                      <a:pt x="139908" y="265922"/>
                      <a:pt x="144107" y="270821"/>
                      <a:pt x="148306" y="269421"/>
                    </a:cubicBezTo>
                    <a:cubicBezTo>
                      <a:pt x="165801" y="261024"/>
                      <a:pt x="185395" y="256825"/>
                      <a:pt x="204989" y="256125"/>
                    </a:cubicBezTo>
                    <a:cubicBezTo>
                      <a:pt x="210587" y="256125"/>
                      <a:pt x="213386" y="262423"/>
                      <a:pt x="210587" y="266622"/>
                    </a:cubicBezTo>
                    <a:cubicBezTo>
                      <a:pt x="200090" y="282018"/>
                      <a:pt x="193092" y="300912"/>
                      <a:pt x="190993" y="319807"/>
                    </a:cubicBezTo>
                    <a:cubicBezTo>
                      <a:pt x="190294" y="323306"/>
                      <a:pt x="195192" y="324705"/>
                      <a:pt x="196591" y="321906"/>
                    </a:cubicBezTo>
                    <a:cubicBezTo>
                      <a:pt x="209188" y="298813"/>
                      <a:pt x="231581" y="281318"/>
                      <a:pt x="254675" y="269421"/>
                    </a:cubicBezTo>
                    <a:cubicBezTo>
                      <a:pt x="282666" y="254726"/>
                      <a:pt x="313458" y="245628"/>
                      <a:pt x="342849" y="232332"/>
                    </a:cubicBezTo>
                    <a:cubicBezTo>
                      <a:pt x="372241" y="219036"/>
                      <a:pt x="400233" y="201541"/>
                      <a:pt x="417027" y="174249"/>
                    </a:cubicBezTo>
                    <a:cubicBezTo>
                      <a:pt x="427524" y="205040"/>
                      <a:pt x="410029" y="239330"/>
                      <a:pt x="384836" y="259624"/>
                    </a:cubicBezTo>
                    <a:cubicBezTo>
                      <a:pt x="359644" y="280618"/>
                      <a:pt x="328153" y="291115"/>
                      <a:pt x="300161" y="307210"/>
                    </a:cubicBezTo>
                    <a:cubicBezTo>
                      <a:pt x="276368" y="320507"/>
                      <a:pt x="253275" y="338002"/>
                      <a:pt x="242078" y="362494"/>
                    </a:cubicBezTo>
                    <a:cubicBezTo>
                      <a:pt x="240679" y="364594"/>
                      <a:pt x="244178" y="366693"/>
                      <a:pt x="245577" y="364594"/>
                    </a:cubicBezTo>
                    <a:cubicBezTo>
                      <a:pt x="257474" y="351298"/>
                      <a:pt x="274969" y="342200"/>
                      <a:pt x="292464" y="336602"/>
                    </a:cubicBezTo>
                    <a:cubicBezTo>
                      <a:pt x="311358" y="330304"/>
                      <a:pt x="330953" y="326805"/>
                      <a:pt x="349847" y="321206"/>
                    </a:cubicBezTo>
                    <a:cubicBezTo>
                      <a:pt x="354045" y="319807"/>
                      <a:pt x="357544" y="324006"/>
                      <a:pt x="356145" y="328204"/>
                    </a:cubicBezTo>
                    <a:cubicBezTo>
                      <a:pt x="345648" y="354797"/>
                      <a:pt x="331652" y="379289"/>
                      <a:pt x="316257" y="403083"/>
                    </a:cubicBezTo>
                    <a:cubicBezTo>
                      <a:pt x="314157" y="406581"/>
                      <a:pt x="317656" y="410780"/>
                      <a:pt x="321155" y="407981"/>
                    </a:cubicBezTo>
                    <a:lnTo>
                      <a:pt x="340049" y="395385"/>
                    </a:lnTo>
                    <a:cubicBezTo>
                      <a:pt x="344948" y="391886"/>
                      <a:pt x="351247" y="395385"/>
                      <a:pt x="351247" y="401683"/>
                    </a:cubicBezTo>
                    <a:cubicBezTo>
                      <a:pt x="351247" y="416379"/>
                      <a:pt x="351247" y="431074"/>
                      <a:pt x="351247" y="445770"/>
                    </a:cubicBezTo>
                    <a:cubicBezTo>
                      <a:pt x="351247" y="447170"/>
                      <a:pt x="353346" y="447170"/>
                      <a:pt x="353346" y="446470"/>
                    </a:cubicBezTo>
                    <a:lnTo>
                      <a:pt x="366642" y="414279"/>
                    </a:lnTo>
                    <a:cubicBezTo>
                      <a:pt x="370841" y="403782"/>
                      <a:pt x="375039" y="393285"/>
                      <a:pt x="377139" y="382788"/>
                    </a:cubicBezTo>
                    <a:cubicBezTo>
                      <a:pt x="378538" y="374391"/>
                      <a:pt x="379239" y="365993"/>
                      <a:pt x="380638" y="358296"/>
                    </a:cubicBezTo>
                    <a:cubicBezTo>
                      <a:pt x="383437" y="342900"/>
                      <a:pt x="390435" y="328204"/>
                      <a:pt x="398133" y="314208"/>
                    </a:cubicBezTo>
                    <a:cubicBezTo>
                      <a:pt x="407230" y="296014"/>
                      <a:pt x="417027" y="278519"/>
                      <a:pt x="426824" y="261024"/>
                    </a:cubicBezTo>
                    <a:cubicBezTo>
                      <a:pt x="426824" y="274320"/>
                      <a:pt x="426125" y="287616"/>
                      <a:pt x="426125" y="300912"/>
                    </a:cubicBezTo>
                    <a:cubicBezTo>
                      <a:pt x="426125" y="319807"/>
                      <a:pt x="422626" y="349898"/>
                      <a:pt x="418427" y="368793"/>
                    </a:cubicBezTo>
                    <a:cubicBezTo>
                      <a:pt x="415628" y="382089"/>
                      <a:pt x="414928" y="389786"/>
                      <a:pt x="414228" y="408681"/>
                    </a:cubicBezTo>
                    <a:cubicBezTo>
                      <a:pt x="414228" y="410780"/>
                      <a:pt x="417027" y="411480"/>
                      <a:pt x="417727" y="409381"/>
                    </a:cubicBezTo>
                    <a:cubicBezTo>
                      <a:pt x="421926" y="396085"/>
                      <a:pt x="426824" y="390486"/>
                      <a:pt x="433822" y="385588"/>
                    </a:cubicBezTo>
                    <a:cubicBezTo>
                      <a:pt x="442920" y="379989"/>
                      <a:pt x="455516" y="384188"/>
                      <a:pt x="459015" y="394685"/>
                    </a:cubicBezTo>
                    <a:cubicBezTo>
                      <a:pt x="465313" y="414979"/>
                      <a:pt x="467413" y="447170"/>
                      <a:pt x="471611" y="461865"/>
                    </a:cubicBezTo>
                    <a:cubicBezTo>
                      <a:pt x="472311" y="463965"/>
                      <a:pt x="475110" y="463265"/>
                      <a:pt x="475110" y="461165"/>
                    </a:cubicBezTo>
                    <a:cubicBezTo>
                      <a:pt x="475110" y="438072"/>
                      <a:pt x="480009" y="384888"/>
                      <a:pt x="476510" y="358296"/>
                    </a:cubicBezTo>
                    <a:cubicBezTo>
                      <a:pt x="474411" y="342900"/>
                      <a:pt x="471611" y="317707"/>
                      <a:pt x="471611" y="301612"/>
                    </a:cubicBezTo>
                    <a:cubicBezTo>
                      <a:pt x="471611" y="288316"/>
                      <a:pt x="470912" y="274320"/>
                      <a:pt x="470912" y="261024"/>
                    </a:cubicBezTo>
                    <a:cubicBezTo>
                      <a:pt x="480709" y="278519"/>
                      <a:pt x="490506" y="296014"/>
                      <a:pt x="499603" y="314208"/>
                    </a:cubicBezTo>
                    <a:cubicBezTo>
                      <a:pt x="506601" y="328204"/>
                      <a:pt x="513599" y="342900"/>
                      <a:pt x="517098" y="358296"/>
                    </a:cubicBezTo>
                    <a:cubicBezTo>
                      <a:pt x="518497" y="366693"/>
                      <a:pt x="519198" y="375091"/>
                      <a:pt x="520597" y="382788"/>
                    </a:cubicBezTo>
                    <a:cubicBezTo>
                      <a:pt x="522697" y="393985"/>
                      <a:pt x="526895" y="403782"/>
                      <a:pt x="531094" y="414279"/>
                    </a:cubicBezTo>
                    <a:lnTo>
                      <a:pt x="544390" y="446470"/>
                    </a:lnTo>
                    <a:cubicBezTo>
                      <a:pt x="545090" y="447869"/>
                      <a:pt x="546489" y="447170"/>
                      <a:pt x="546489" y="445770"/>
                    </a:cubicBezTo>
                    <a:cubicBezTo>
                      <a:pt x="546489" y="431074"/>
                      <a:pt x="546489" y="416379"/>
                      <a:pt x="546489" y="401683"/>
                    </a:cubicBezTo>
                    <a:cubicBezTo>
                      <a:pt x="546489" y="396085"/>
                      <a:pt x="552788" y="392586"/>
                      <a:pt x="557687" y="395385"/>
                    </a:cubicBezTo>
                    <a:lnTo>
                      <a:pt x="576581" y="407981"/>
                    </a:lnTo>
                    <a:cubicBezTo>
                      <a:pt x="580080" y="410080"/>
                      <a:pt x="584278" y="405882"/>
                      <a:pt x="581479" y="403083"/>
                    </a:cubicBezTo>
                    <a:cubicBezTo>
                      <a:pt x="565384" y="379989"/>
                      <a:pt x="552088" y="354797"/>
                      <a:pt x="541591" y="328204"/>
                    </a:cubicBezTo>
                    <a:cubicBezTo>
                      <a:pt x="540192" y="324006"/>
                      <a:pt x="543691" y="319807"/>
                      <a:pt x="547889" y="321206"/>
                    </a:cubicBezTo>
                    <a:cubicBezTo>
                      <a:pt x="566783" y="327505"/>
                      <a:pt x="586378" y="331004"/>
                      <a:pt x="605272" y="336602"/>
                    </a:cubicBezTo>
                    <a:cubicBezTo>
                      <a:pt x="622767" y="342200"/>
                      <a:pt x="640262" y="351298"/>
                      <a:pt x="652159" y="364594"/>
                    </a:cubicBezTo>
                    <a:cubicBezTo>
                      <a:pt x="653558" y="366693"/>
                      <a:pt x="657057" y="364594"/>
                      <a:pt x="655658" y="362494"/>
                    </a:cubicBezTo>
                    <a:cubicBezTo>
                      <a:pt x="644461" y="338701"/>
                      <a:pt x="621368" y="320507"/>
                      <a:pt x="597575" y="307210"/>
                    </a:cubicBezTo>
                    <a:cubicBezTo>
                      <a:pt x="568883" y="291815"/>
                      <a:pt x="537392" y="280618"/>
                      <a:pt x="512899" y="259624"/>
                    </a:cubicBezTo>
                    <a:cubicBezTo>
                      <a:pt x="487707" y="238630"/>
                      <a:pt x="470212" y="204341"/>
                      <a:pt x="480709" y="174249"/>
                    </a:cubicBezTo>
                    <a:cubicBezTo>
                      <a:pt x="497503" y="201541"/>
                      <a:pt x="525495" y="219036"/>
                      <a:pt x="554887" y="232332"/>
                    </a:cubicBezTo>
                    <a:cubicBezTo>
                      <a:pt x="584278" y="245628"/>
                      <a:pt x="615070" y="254726"/>
                      <a:pt x="643061" y="269421"/>
                    </a:cubicBezTo>
                    <a:cubicBezTo>
                      <a:pt x="666155" y="282018"/>
                      <a:pt x="688548" y="299513"/>
                      <a:pt x="701145" y="321906"/>
                    </a:cubicBezTo>
                    <a:cubicBezTo>
                      <a:pt x="702544" y="324705"/>
                      <a:pt x="707442" y="323306"/>
                      <a:pt x="706743" y="319807"/>
                    </a:cubicBezTo>
                    <a:cubicBezTo>
                      <a:pt x="704644" y="300912"/>
                      <a:pt x="697646" y="282718"/>
                      <a:pt x="687149" y="266622"/>
                    </a:cubicBezTo>
                    <a:cubicBezTo>
                      <a:pt x="684350" y="262423"/>
                      <a:pt x="687149" y="256125"/>
                      <a:pt x="692747" y="256125"/>
                    </a:cubicBezTo>
                    <a:cubicBezTo>
                      <a:pt x="712341" y="256825"/>
                      <a:pt x="731235" y="261724"/>
                      <a:pt x="749430" y="269421"/>
                    </a:cubicBezTo>
                    <a:cubicBezTo>
                      <a:pt x="753629" y="271521"/>
                      <a:pt x="757828" y="265922"/>
                      <a:pt x="754329" y="262423"/>
                    </a:cubicBezTo>
                    <a:cubicBezTo>
                      <a:pt x="743133" y="249827"/>
                      <a:pt x="727737" y="241430"/>
                      <a:pt x="710941" y="237931"/>
                    </a:cubicBezTo>
                    <a:cubicBezTo>
                      <a:pt x="692047" y="233732"/>
                      <a:pt x="671753" y="237231"/>
                      <a:pt x="652159" y="233732"/>
                    </a:cubicBezTo>
                    <a:cubicBezTo>
                      <a:pt x="636763" y="230933"/>
                      <a:pt x="622067" y="223935"/>
                      <a:pt x="610171" y="213438"/>
                    </a:cubicBezTo>
                    <a:cubicBezTo>
                      <a:pt x="608072" y="211338"/>
                      <a:pt x="605272" y="208539"/>
                      <a:pt x="605972" y="205040"/>
                    </a:cubicBezTo>
                    <a:cubicBezTo>
                      <a:pt x="606672" y="202941"/>
                      <a:pt x="608072" y="202241"/>
                      <a:pt x="609471" y="200842"/>
                    </a:cubicBezTo>
                    <a:cubicBezTo>
                      <a:pt x="624867" y="188945"/>
                      <a:pt x="645161" y="183347"/>
                      <a:pt x="664055" y="186146"/>
                    </a:cubicBezTo>
                    <a:cubicBezTo>
                      <a:pt x="666855" y="186846"/>
                      <a:pt x="668254" y="182647"/>
                      <a:pt x="665454" y="181247"/>
                    </a:cubicBezTo>
                    <a:cubicBezTo>
                      <a:pt x="644461" y="172850"/>
                      <a:pt x="619968" y="175649"/>
                      <a:pt x="596875" y="177049"/>
                    </a:cubicBezTo>
                    <a:cubicBezTo>
                      <a:pt x="567483" y="179148"/>
                      <a:pt x="533893" y="177049"/>
                      <a:pt x="516398" y="153255"/>
                    </a:cubicBezTo>
                    <a:cubicBezTo>
                      <a:pt x="505202" y="137160"/>
                      <a:pt x="505202" y="114766"/>
                      <a:pt x="494705" y="97971"/>
                    </a:cubicBezTo>
                    <a:cubicBezTo>
                      <a:pt x="503102" y="116166"/>
                      <a:pt x="524796" y="122464"/>
                      <a:pt x="544390" y="126663"/>
                    </a:cubicBezTo>
                    <a:cubicBezTo>
                      <a:pt x="582879" y="134361"/>
                      <a:pt x="621368" y="138560"/>
                      <a:pt x="660556" y="139259"/>
                    </a:cubicBezTo>
                    <a:cubicBezTo>
                      <a:pt x="677352" y="139259"/>
                      <a:pt x="694846" y="138560"/>
                      <a:pt x="711642" y="142059"/>
                    </a:cubicBezTo>
                    <a:cubicBezTo>
                      <a:pt x="736135" y="146957"/>
                      <a:pt x="758528" y="161653"/>
                      <a:pt x="774623" y="181247"/>
                    </a:cubicBezTo>
                    <a:cubicBezTo>
                      <a:pt x="776722" y="183347"/>
                      <a:pt x="780221" y="181247"/>
                      <a:pt x="778822" y="178448"/>
                    </a:cubicBezTo>
                    <a:cubicBezTo>
                      <a:pt x="771124" y="162353"/>
                      <a:pt x="761327" y="146957"/>
                      <a:pt x="749430" y="132961"/>
                    </a:cubicBezTo>
                    <a:cubicBezTo>
                      <a:pt x="744532" y="127363"/>
                      <a:pt x="749430" y="118965"/>
                      <a:pt x="756428" y="119665"/>
                    </a:cubicBezTo>
                    <a:cubicBezTo>
                      <a:pt x="775323" y="121065"/>
                      <a:pt x="794217" y="123864"/>
                      <a:pt x="812412" y="130862"/>
                    </a:cubicBezTo>
                    <a:cubicBezTo>
                      <a:pt x="829207" y="137160"/>
                      <a:pt x="844603" y="147657"/>
                      <a:pt x="855100" y="161653"/>
                    </a:cubicBezTo>
                    <a:cubicBezTo>
                      <a:pt x="857199" y="164452"/>
                      <a:pt x="860698" y="161653"/>
                      <a:pt x="859298" y="158854"/>
                    </a:cubicBezTo>
                    <a:cubicBezTo>
                      <a:pt x="855800" y="150456"/>
                      <a:pt x="850900" y="142758"/>
                      <a:pt x="845303" y="134361"/>
                    </a:cubicBezTo>
                    <a:cubicBezTo>
                      <a:pt x="839704" y="126663"/>
                      <a:pt x="846002" y="116866"/>
                      <a:pt x="855100" y="117566"/>
                    </a:cubicBezTo>
                    <a:cubicBezTo>
                      <a:pt x="867696" y="118965"/>
                      <a:pt x="880292" y="120365"/>
                      <a:pt x="892189" y="123164"/>
                    </a:cubicBezTo>
                    <a:cubicBezTo>
                      <a:pt x="901986" y="124564"/>
                      <a:pt x="904785" y="118265"/>
                      <a:pt x="900587" y="115466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3ABFD2F-F74D-4A47-BE14-67CDCCFC8A98}"/>
                  </a:ext>
                </a:extLst>
              </p:cNvPr>
              <p:cNvSpPr/>
              <p:nvPr/>
            </p:nvSpPr>
            <p:spPr>
              <a:xfrm>
                <a:off x="9303164" y="1286924"/>
                <a:ext cx="746681" cy="181946"/>
              </a:xfrm>
              <a:custGeom>
                <a:avLst/>
                <a:gdLst>
                  <a:gd name="connsiteX0" fmla="*/ 3499 w 746681"/>
                  <a:gd name="connsiteY0" fmla="*/ 86075 h 181946"/>
                  <a:gd name="connsiteX1" fmla="*/ 173549 w 746681"/>
                  <a:gd name="connsiteY1" fmla="*/ 152556 h 181946"/>
                  <a:gd name="connsiteX2" fmla="*/ 308610 w 746681"/>
                  <a:gd name="connsiteY2" fmla="*/ 122464 h 181946"/>
                  <a:gd name="connsiteX3" fmla="*/ 204340 w 746681"/>
                  <a:gd name="connsiteY3" fmla="*/ 23093 h 181946"/>
                  <a:gd name="connsiteX4" fmla="*/ 208539 w 746681"/>
                  <a:gd name="connsiteY4" fmla="*/ 0 h 181946"/>
                  <a:gd name="connsiteX5" fmla="*/ 342900 w 746681"/>
                  <a:gd name="connsiteY5" fmla="*/ 87474 h 181946"/>
                  <a:gd name="connsiteX6" fmla="*/ 343600 w 746681"/>
                  <a:gd name="connsiteY6" fmla="*/ 86075 h 181946"/>
                  <a:gd name="connsiteX7" fmla="*/ 344299 w 746681"/>
                  <a:gd name="connsiteY7" fmla="*/ 87474 h 181946"/>
                  <a:gd name="connsiteX8" fmla="*/ 475861 w 746681"/>
                  <a:gd name="connsiteY8" fmla="*/ 103570 h 181946"/>
                  <a:gd name="connsiteX9" fmla="*/ 742483 w 746681"/>
                  <a:gd name="connsiteY9" fmla="*/ 0 h 181946"/>
                  <a:gd name="connsiteX10" fmla="*/ 746682 w 746681"/>
                  <a:gd name="connsiteY10" fmla="*/ 23093 h 181946"/>
                  <a:gd name="connsiteX11" fmla="*/ 475161 w 746681"/>
                  <a:gd name="connsiteY11" fmla="*/ 149756 h 181946"/>
                  <a:gd name="connsiteX12" fmla="*/ 333802 w 746681"/>
                  <a:gd name="connsiteY12" fmla="*/ 131562 h 181946"/>
                  <a:gd name="connsiteX13" fmla="*/ 172849 w 746681"/>
                  <a:gd name="connsiteY13" fmla="*/ 181947 h 181946"/>
                  <a:gd name="connsiteX14" fmla="*/ 0 w 746681"/>
                  <a:gd name="connsiteY14" fmla="*/ 101470 h 181946"/>
                  <a:gd name="connsiteX15" fmla="*/ 3499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3499" y="86075"/>
                    </a:moveTo>
                    <a:cubicBezTo>
                      <a:pt x="18195" y="123864"/>
                      <a:pt x="88874" y="152556"/>
                      <a:pt x="173549" y="152556"/>
                    </a:cubicBezTo>
                    <a:cubicBezTo>
                      <a:pt x="228133" y="152556"/>
                      <a:pt x="276419" y="140659"/>
                      <a:pt x="308610" y="122464"/>
                    </a:cubicBezTo>
                    <a:cubicBezTo>
                      <a:pt x="244929" y="99371"/>
                      <a:pt x="204340" y="63681"/>
                      <a:pt x="204340" y="23093"/>
                    </a:cubicBezTo>
                    <a:cubicBezTo>
                      <a:pt x="204340" y="15396"/>
                      <a:pt x="205739" y="7698"/>
                      <a:pt x="208539" y="0"/>
                    </a:cubicBezTo>
                    <a:cubicBezTo>
                      <a:pt x="223234" y="37789"/>
                      <a:pt x="273620" y="69280"/>
                      <a:pt x="342900" y="87474"/>
                    </a:cubicBezTo>
                    <a:cubicBezTo>
                      <a:pt x="342900" y="86775"/>
                      <a:pt x="343600" y="86775"/>
                      <a:pt x="343600" y="86075"/>
                    </a:cubicBezTo>
                    <a:cubicBezTo>
                      <a:pt x="343600" y="86775"/>
                      <a:pt x="343600" y="86775"/>
                      <a:pt x="344299" y="87474"/>
                    </a:cubicBezTo>
                    <a:cubicBezTo>
                      <a:pt x="383488" y="97272"/>
                      <a:pt x="428275" y="103570"/>
                      <a:pt x="475861" y="103570"/>
                    </a:cubicBezTo>
                    <a:cubicBezTo>
                      <a:pt x="608822" y="103570"/>
                      <a:pt x="719390" y="58783"/>
                      <a:pt x="742483" y="0"/>
                    </a:cubicBezTo>
                    <a:cubicBezTo>
                      <a:pt x="745283" y="7698"/>
                      <a:pt x="746682" y="15396"/>
                      <a:pt x="746682" y="23093"/>
                    </a:cubicBezTo>
                    <a:cubicBezTo>
                      <a:pt x="746682" y="93073"/>
                      <a:pt x="624917" y="149756"/>
                      <a:pt x="475161" y="149756"/>
                    </a:cubicBezTo>
                    <a:cubicBezTo>
                      <a:pt x="423377" y="149756"/>
                      <a:pt x="375090" y="142758"/>
                      <a:pt x="333802" y="131562"/>
                    </a:cubicBezTo>
                    <a:cubicBezTo>
                      <a:pt x="307910" y="160953"/>
                      <a:pt x="245628" y="181947"/>
                      <a:pt x="172849" y="181947"/>
                    </a:cubicBezTo>
                    <a:cubicBezTo>
                      <a:pt x="76978" y="181947"/>
                      <a:pt x="0" y="145558"/>
                      <a:pt x="0" y="101470"/>
                    </a:cubicBezTo>
                    <a:cubicBezTo>
                      <a:pt x="700" y="95872"/>
                      <a:pt x="2099" y="90973"/>
                      <a:pt x="3499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AA5D854-7CEE-44A1-8CE5-4EA1473FA34B}"/>
                  </a:ext>
                </a:extLst>
              </p:cNvPr>
              <p:cNvSpPr/>
              <p:nvPr/>
            </p:nvSpPr>
            <p:spPr>
              <a:xfrm>
                <a:off x="8834301" y="1555677"/>
                <a:ext cx="1091681" cy="1447146"/>
              </a:xfrm>
              <a:custGeom>
                <a:avLst/>
                <a:gdLst>
                  <a:gd name="connsiteX0" fmla="*/ 46886 w 1091681"/>
                  <a:gd name="connsiteY0" fmla="*/ 256794 h 1447146"/>
                  <a:gd name="connsiteX1" fmla="*/ 271520 w 1091681"/>
                  <a:gd name="connsiteY1" fmla="*/ 423345 h 1447146"/>
                  <a:gd name="connsiteX2" fmla="*/ 277119 w 1091681"/>
                  <a:gd name="connsiteY2" fmla="*/ 384856 h 1447146"/>
                  <a:gd name="connsiteX3" fmla="*/ 249827 w 1091681"/>
                  <a:gd name="connsiteY3" fmla="*/ 215506 h 1447146"/>
                  <a:gd name="connsiteX4" fmla="*/ 268721 w 1091681"/>
                  <a:gd name="connsiteY4" fmla="*/ 212007 h 1447146"/>
                  <a:gd name="connsiteX5" fmla="*/ 363193 w 1091681"/>
                  <a:gd name="connsiteY5" fmla="*/ 449937 h 1447146"/>
                  <a:gd name="connsiteX6" fmla="*/ 502453 w 1091681"/>
                  <a:gd name="connsiteY6" fmla="*/ 539511 h 1447146"/>
                  <a:gd name="connsiteX7" fmla="*/ 531144 w 1091681"/>
                  <a:gd name="connsiteY7" fmla="*/ 527615 h 1447146"/>
                  <a:gd name="connsiteX8" fmla="*/ 543042 w 1091681"/>
                  <a:gd name="connsiteY8" fmla="*/ 356864 h 1447146"/>
                  <a:gd name="connsiteX9" fmla="*/ 508751 w 1091681"/>
                  <a:gd name="connsiteY9" fmla="*/ 273589 h 1447146"/>
                  <a:gd name="connsiteX10" fmla="*/ 440871 w 1091681"/>
                  <a:gd name="connsiteY10" fmla="*/ 217605 h 1447146"/>
                  <a:gd name="connsiteX11" fmla="*/ 357596 w 1091681"/>
                  <a:gd name="connsiteY11" fmla="*/ 34258 h 1447146"/>
                  <a:gd name="connsiteX12" fmla="*/ 454167 w 1091681"/>
                  <a:gd name="connsiteY12" fmla="*/ 137128 h 1447146"/>
                  <a:gd name="connsiteX13" fmla="*/ 552839 w 1091681"/>
                  <a:gd name="connsiteY13" fmla="*/ 223203 h 1447146"/>
                  <a:gd name="connsiteX14" fmla="*/ 585729 w 1091681"/>
                  <a:gd name="connsiteY14" fmla="*/ 50354 h 1447146"/>
                  <a:gd name="connsiteX15" fmla="*/ 622818 w 1091681"/>
                  <a:gd name="connsiteY15" fmla="*/ 2768 h 1447146"/>
                  <a:gd name="connsiteX16" fmla="*/ 610222 w 1091681"/>
                  <a:gd name="connsiteY16" fmla="*/ 390455 h 1447146"/>
                  <a:gd name="connsiteX17" fmla="*/ 642412 w 1091681"/>
                  <a:gd name="connsiteY17" fmla="*/ 424745 h 1447146"/>
                  <a:gd name="connsiteX18" fmla="*/ 881042 w 1091681"/>
                  <a:gd name="connsiteY18" fmla="*/ 263792 h 1447146"/>
                  <a:gd name="connsiteX19" fmla="*/ 934228 w 1091681"/>
                  <a:gd name="connsiteY19" fmla="*/ 245597 h 1447146"/>
                  <a:gd name="connsiteX20" fmla="*/ 668305 w 1091681"/>
                  <a:gd name="connsiteY20" fmla="*/ 489126 h 1447146"/>
                  <a:gd name="connsiteX21" fmla="*/ 652909 w 1091681"/>
                  <a:gd name="connsiteY21" fmla="*/ 551408 h 1447146"/>
                  <a:gd name="connsiteX22" fmla="*/ 649410 w 1091681"/>
                  <a:gd name="connsiteY22" fmla="*/ 816630 h 1447146"/>
                  <a:gd name="connsiteX23" fmla="*/ 676702 w 1091681"/>
                  <a:gd name="connsiteY23" fmla="*/ 834125 h 1447146"/>
                  <a:gd name="connsiteX24" fmla="*/ 739684 w 1091681"/>
                  <a:gd name="connsiteY24" fmla="*/ 809632 h 1447146"/>
                  <a:gd name="connsiteX25" fmla="*/ 819461 w 1091681"/>
                  <a:gd name="connsiteY25" fmla="*/ 678770 h 1447146"/>
                  <a:gd name="connsiteX26" fmla="*/ 878244 w 1091681"/>
                  <a:gd name="connsiteY26" fmla="*/ 559105 h 1447146"/>
                  <a:gd name="connsiteX27" fmla="*/ 904136 w 1091681"/>
                  <a:gd name="connsiteY27" fmla="*/ 513619 h 1447146"/>
                  <a:gd name="connsiteX28" fmla="*/ 883842 w 1091681"/>
                  <a:gd name="connsiteY28" fmla="*/ 668273 h 1447146"/>
                  <a:gd name="connsiteX29" fmla="*/ 886641 w 1091681"/>
                  <a:gd name="connsiteY29" fmla="*/ 731955 h 1447146"/>
                  <a:gd name="connsiteX30" fmla="*/ 968517 w 1091681"/>
                  <a:gd name="connsiteY30" fmla="*/ 668273 h 1447146"/>
                  <a:gd name="connsiteX31" fmla="*/ 1091682 w 1091681"/>
                  <a:gd name="connsiteY31" fmla="*/ 598994 h 1447146"/>
                  <a:gd name="connsiteX32" fmla="*/ 889440 w 1091681"/>
                  <a:gd name="connsiteY32" fmla="*/ 813131 h 1447146"/>
                  <a:gd name="connsiteX33" fmla="*/ 764177 w 1091681"/>
                  <a:gd name="connsiteY33" fmla="*/ 888709 h 1447146"/>
                  <a:gd name="connsiteX34" fmla="*/ 712392 w 1091681"/>
                  <a:gd name="connsiteY34" fmla="*/ 1330280 h 1447146"/>
                  <a:gd name="connsiteX35" fmla="*/ 784471 w 1091681"/>
                  <a:gd name="connsiteY35" fmla="*/ 1447146 h 1447146"/>
                  <a:gd name="connsiteX36" fmla="*/ 481459 w 1091681"/>
                  <a:gd name="connsiteY36" fmla="*/ 1442248 h 1447146"/>
                  <a:gd name="connsiteX37" fmla="*/ 515050 w 1091681"/>
                  <a:gd name="connsiteY37" fmla="*/ 750850 h 1447146"/>
                  <a:gd name="connsiteX38" fmla="*/ 463964 w 1091681"/>
                  <a:gd name="connsiteY38" fmla="*/ 615789 h 1447146"/>
                  <a:gd name="connsiteX39" fmla="*/ 173549 w 1091681"/>
                  <a:gd name="connsiteY39" fmla="*/ 433142 h 1447146"/>
                  <a:gd name="connsiteX40" fmla="*/ 0 w 1091681"/>
                  <a:gd name="connsiteY40" fmla="*/ 193812 h 1447146"/>
                  <a:gd name="connsiteX41" fmla="*/ 46886 w 1091681"/>
                  <a:gd name="connsiteY41" fmla="*/ 256794 h 14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91681" h="1447146">
                    <a:moveTo>
                      <a:pt x="46886" y="256794"/>
                    </a:moveTo>
                    <a:cubicBezTo>
                      <a:pt x="120365" y="388355"/>
                      <a:pt x="190344" y="412148"/>
                      <a:pt x="271520" y="423345"/>
                    </a:cubicBezTo>
                    <a:cubicBezTo>
                      <a:pt x="277119" y="424045"/>
                      <a:pt x="279918" y="389755"/>
                      <a:pt x="277119" y="384856"/>
                    </a:cubicBezTo>
                    <a:cubicBezTo>
                      <a:pt x="252626" y="330272"/>
                      <a:pt x="248428" y="278487"/>
                      <a:pt x="249827" y="215506"/>
                    </a:cubicBezTo>
                    <a:cubicBezTo>
                      <a:pt x="249827" y="204309"/>
                      <a:pt x="265222" y="201510"/>
                      <a:pt x="268721" y="212007"/>
                    </a:cubicBezTo>
                    <a:cubicBezTo>
                      <a:pt x="296013" y="290384"/>
                      <a:pt x="314908" y="397453"/>
                      <a:pt x="363193" y="449937"/>
                    </a:cubicBezTo>
                    <a:cubicBezTo>
                      <a:pt x="404482" y="494724"/>
                      <a:pt x="468163" y="505921"/>
                      <a:pt x="502453" y="539511"/>
                    </a:cubicBezTo>
                    <a:cubicBezTo>
                      <a:pt x="512950" y="549308"/>
                      <a:pt x="530445" y="542310"/>
                      <a:pt x="531144" y="527615"/>
                    </a:cubicBezTo>
                    <a:lnTo>
                      <a:pt x="543042" y="356864"/>
                    </a:lnTo>
                    <a:cubicBezTo>
                      <a:pt x="545140" y="325373"/>
                      <a:pt x="532545" y="294582"/>
                      <a:pt x="508751" y="273589"/>
                    </a:cubicBezTo>
                    <a:cubicBezTo>
                      <a:pt x="480759" y="249096"/>
                      <a:pt x="451368" y="224603"/>
                      <a:pt x="440871" y="217605"/>
                    </a:cubicBezTo>
                    <a:cubicBezTo>
                      <a:pt x="419878" y="202909"/>
                      <a:pt x="362494" y="74147"/>
                      <a:pt x="357596" y="34258"/>
                    </a:cubicBezTo>
                    <a:cubicBezTo>
                      <a:pt x="351997" y="-6330"/>
                      <a:pt x="440871" y="114035"/>
                      <a:pt x="454167" y="137128"/>
                    </a:cubicBezTo>
                    <a:cubicBezTo>
                      <a:pt x="462565" y="151824"/>
                      <a:pt x="515749" y="194512"/>
                      <a:pt x="552839" y="223203"/>
                    </a:cubicBezTo>
                    <a:lnTo>
                      <a:pt x="585729" y="50354"/>
                    </a:lnTo>
                    <a:cubicBezTo>
                      <a:pt x="587128" y="31459"/>
                      <a:pt x="622818" y="-11228"/>
                      <a:pt x="622818" y="2768"/>
                    </a:cubicBezTo>
                    <a:cubicBezTo>
                      <a:pt x="621418" y="107037"/>
                      <a:pt x="609522" y="286885"/>
                      <a:pt x="610222" y="390455"/>
                    </a:cubicBezTo>
                    <a:cubicBezTo>
                      <a:pt x="610222" y="408649"/>
                      <a:pt x="624218" y="424045"/>
                      <a:pt x="642412" y="424745"/>
                    </a:cubicBezTo>
                    <a:cubicBezTo>
                      <a:pt x="698396" y="426144"/>
                      <a:pt x="854451" y="267990"/>
                      <a:pt x="881042" y="263792"/>
                    </a:cubicBezTo>
                    <a:cubicBezTo>
                      <a:pt x="893639" y="261692"/>
                      <a:pt x="939825" y="234400"/>
                      <a:pt x="934228" y="245597"/>
                    </a:cubicBezTo>
                    <a:cubicBezTo>
                      <a:pt x="887341" y="334471"/>
                      <a:pt x="733386" y="439440"/>
                      <a:pt x="668305" y="489126"/>
                    </a:cubicBezTo>
                    <a:cubicBezTo>
                      <a:pt x="651510" y="501722"/>
                      <a:pt x="654309" y="529714"/>
                      <a:pt x="652909" y="551408"/>
                    </a:cubicBezTo>
                    <a:cubicBezTo>
                      <a:pt x="649410" y="639582"/>
                      <a:pt x="648011" y="728456"/>
                      <a:pt x="649410" y="816630"/>
                    </a:cubicBezTo>
                    <a:cubicBezTo>
                      <a:pt x="649410" y="830626"/>
                      <a:pt x="664106" y="840423"/>
                      <a:pt x="676702" y="834125"/>
                    </a:cubicBezTo>
                    <a:cubicBezTo>
                      <a:pt x="697696" y="823628"/>
                      <a:pt x="725688" y="816630"/>
                      <a:pt x="739684" y="809632"/>
                    </a:cubicBezTo>
                    <a:cubicBezTo>
                      <a:pt x="791469" y="783740"/>
                      <a:pt x="791469" y="730555"/>
                      <a:pt x="819461" y="678770"/>
                    </a:cubicBezTo>
                    <a:cubicBezTo>
                      <a:pt x="832757" y="654977"/>
                      <a:pt x="859349" y="596894"/>
                      <a:pt x="878244" y="559105"/>
                    </a:cubicBezTo>
                    <a:cubicBezTo>
                      <a:pt x="883142" y="549308"/>
                      <a:pt x="902036" y="503122"/>
                      <a:pt x="904136" y="513619"/>
                    </a:cubicBezTo>
                    <a:cubicBezTo>
                      <a:pt x="913933" y="564004"/>
                      <a:pt x="904136" y="614389"/>
                      <a:pt x="883842" y="668273"/>
                    </a:cubicBezTo>
                    <a:cubicBezTo>
                      <a:pt x="875445" y="689967"/>
                      <a:pt x="866347" y="742452"/>
                      <a:pt x="886641" y="731955"/>
                    </a:cubicBezTo>
                    <a:cubicBezTo>
                      <a:pt x="916032" y="715860"/>
                      <a:pt x="944725" y="687168"/>
                      <a:pt x="968517" y="668273"/>
                    </a:cubicBezTo>
                    <a:cubicBezTo>
                      <a:pt x="1001408" y="642381"/>
                      <a:pt x="1053193" y="579400"/>
                      <a:pt x="1091682" y="598994"/>
                    </a:cubicBezTo>
                    <a:cubicBezTo>
                      <a:pt x="1037097" y="662675"/>
                      <a:pt x="959420" y="767645"/>
                      <a:pt x="889440" y="813131"/>
                    </a:cubicBezTo>
                    <a:cubicBezTo>
                      <a:pt x="848152" y="839723"/>
                      <a:pt x="802666" y="858618"/>
                      <a:pt x="764177" y="888709"/>
                    </a:cubicBezTo>
                    <a:cubicBezTo>
                      <a:pt x="673203" y="957989"/>
                      <a:pt x="689999" y="1287593"/>
                      <a:pt x="712392" y="1330280"/>
                    </a:cubicBezTo>
                    <a:cubicBezTo>
                      <a:pt x="739684" y="1382765"/>
                      <a:pt x="733386" y="1418455"/>
                      <a:pt x="784471" y="1447146"/>
                    </a:cubicBezTo>
                    <a:lnTo>
                      <a:pt x="481459" y="1442248"/>
                    </a:lnTo>
                    <a:cubicBezTo>
                      <a:pt x="582930" y="1231609"/>
                      <a:pt x="562635" y="981082"/>
                      <a:pt x="515050" y="750850"/>
                    </a:cubicBezTo>
                    <a:cubicBezTo>
                      <a:pt x="505252" y="703263"/>
                      <a:pt x="493356" y="654278"/>
                      <a:pt x="463964" y="615789"/>
                    </a:cubicBezTo>
                    <a:cubicBezTo>
                      <a:pt x="396084" y="529014"/>
                      <a:pt x="268721" y="485627"/>
                      <a:pt x="173549" y="433142"/>
                    </a:cubicBezTo>
                    <a:cubicBezTo>
                      <a:pt x="95172" y="390455"/>
                      <a:pt x="9097" y="284086"/>
                      <a:pt x="0" y="193812"/>
                    </a:cubicBezTo>
                    <a:cubicBezTo>
                      <a:pt x="700" y="184715"/>
                      <a:pt x="42687" y="249096"/>
                      <a:pt x="46886" y="256794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874D0F9-B59C-47E9-BE77-0E6665103D18}"/>
                  </a:ext>
                </a:extLst>
              </p:cNvPr>
              <p:cNvSpPr/>
              <p:nvPr/>
            </p:nvSpPr>
            <p:spPr>
              <a:xfrm>
                <a:off x="9445222" y="1912542"/>
                <a:ext cx="65780" cy="68580"/>
              </a:xfrm>
              <a:custGeom>
                <a:avLst/>
                <a:gdLst>
                  <a:gd name="connsiteX0" fmla="*/ 0 w 65780"/>
                  <a:gd name="connsiteY0" fmla="*/ 34290 h 68580"/>
                  <a:gd name="connsiteX1" fmla="*/ 32190 w 65780"/>
                  <a:gd name="connsiteY1" fmla="*/ 68580 h 68580"/>
                  <a:gd name="connsiteX2" fmla="*/ 65781 w 65780"/>
                  <a:gd name="connsiteY2" fmla="*/ 58083 h 68580"/>
                  <a:gd name="connsiteX3" fmla="*/ 0 w 65780"/>
                  <a:gd name="connsiteY3" fmla="*/ 0 h 68580"/>
                  <a:gd name="connsiteX4" fmla="*/ 0 w 65780"/>
                  <a:gd name="connsiteY4" fmla="*/ 3429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80" h="68580">
                    <a:moveTo>
                      <a:pt x="0" y="34290"/>
                    </a:moveTo>
                    <a:cubicBezTo>
                      <a:pt x="0" y="52485"/>
                      <a:pt x="13996" y="67880"/>
                      <a:pt x="32190" y="68580"/>
                    </a:cubicBezTo>
                    <a:cubicBezTo>
                      <a:pt x="41288" y="68580"/>
                      <a:pt x="52485" y="65081"/>
                      <a:pt x="65781" y="58083"/>
                    </a:cubicBezTo>
                    <a:cubicBezTo>
                      <a:pt x="37090" y="39888"/>
                      <a:pt x="14696" y="20294"/>
                      <a:pt x="0" y="0"/>
                    </a:cubicBezTo>
                    <a:cubicBezTo>
                      <a:pt x="0" y="11897"/>
                      <a:pt x="0" y="23793"/>
                      <a:pt x="0" y="34290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A0E2A0F-798E-470E-AF7D-D76BCFA60114}"/>
                  </a:ext>
                </a:extLst>
              </p:cNvPr>
              <p:cNvSpPr/>
              <p:nvPr/>
            </p:nvSpPr>
            <p:spPr>
              <a:xfrm>
                <a:off x="8838499" y="1764885"/>
                <a:ext cx="578815" cy="1235839"/>
              </a:xfrm>
              <a:custGeom>
                <a:avLst/>
                <a:gdLst>
                  <a:gd name="connsiteX0" fmla="*/ 526246 w 578815"/>
                  <a:gd name="connsiteY0" fmla="*/ 1235840 h 1235839"/>
                  <a:gd name="connsiteX1" fmla="*/ 566135 w 578815"/>
                  <a:gd name="connsiteY1" fmla="*/ 1153264 h 1235839"/>
                  <a:gd name="connsiteX2" fmla="*/ 575932 w 578815"/>
                  <a:gd name="connsiteY2" fmla="*/ 831358 h 1235839"/>
                  <a:gd name="connsiteX3" fmla="*/ 541642 w 578815"/>
                  <a:gd name="connsiteY3" fmla="*/ 566835 h 1235839"/>
                  <a:gd name="connsiteX4" fmla="*/ 454168 w 578815"/>
                  <a:gd name="connsiteY4" fmla="*/ 366693 h 1235839"/>
                  <a:gd name="connsiteX5" fmla="*/ 314209 w 578815"/>
                  <a:gd name="connsiteY5" fmla="*/ 275020 h 1235839"/>
                  <a:gd name="connsiteX6" fmla="*/ 148356 w 578815"/>
                  <a:gd name="connsiteY6" fmla="*/ 195943 h 1235839"/>
                  <a:gd name="connsiteX7" fmla="*/ 39188 w 578815"/>
                  <a:gd name="connsiteY7" fmla="*/ 82576 h 1235839"/>
                  <a:gd name="connsiteX8" fmla="*/ 0 w 578815"/>
                  <a:gd name="connsiteY8" fmla="*/ 0 h 1235839"/>
                  <a:gd name="connsiteX9" fmla="*/ 171450 w 578815"/>
                  <a:gd name="connsiteY9" fmla="*/ 223935 h 1235839"/>
                  <a:gd name="connsiteX10" fmla="*/ 461865 w 578815"/>
                  <a:gd name="connsiteY10" fmla="*/ 406581 h 1235839"/>
                  <a:gd name="connsiteX11" fmla="*/ 512950 w 578815"/>
                  <a:gd name="connsiteY11" fmla="*/ 541642 h 1235839"/>
                  <a:gd name="connsiteX12" fmla="*/ 479360 w 578815"/>
                  <a:gd name="connsiteY12" fmla="*/ 1233040 h 1235839"/>
                  <a:gd name="connsiteX13" fmla="*/ 526246 w 578815"/>
                  <a:gd name="connsiteY13" fmla="*/ 1235840 h 123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8815" h="1235839">
                    <a:moveTo>
                      <a:pt x="526246" y="1235840"/>
                    </a:moveTo>
                    <a:cubicBezTo>
                      <a:pt x="544441" y="1205049"/>
                      <a:pt x="565435" y="1167260"/>
                      <a:pt x="566135" y="1153264"/>
                    </a:cubicBezTo>
                    <a:cubicBezTo>
                      <a:pt x="567534" y="1126672"/>
                      <a:pt x="585729" y="882443"/>
                      <a:pt x="575932" y="831358"/>
                    </a:cubicBezTo>
                    <a:cubicBezTo>
                      <a:pt x="566135" y="780273"/>
                      <a:pt x="572433" y="697697"/>
                      <a:pt x="541642" y="566835"/>
                    </a:cubicBezTo>
                    <a:cubicBezTo>
                      <a:pt x="510851" y="436673"/>
                      <a:pt x="473762" y="393985"/>
                      <a:pt x="454168" y="366693"/>
                    </a:cubicBezTo>
                    <a:cubicBezTo>
                      <a:pt x="434573" y="339401"/>
                      <a:pt x="340101" y="284117"/>
                      <a:pt x="314209" y="275020"/>
                    </a:cubicBezTo>
                    <a:cubicBezTo>
                      <a:pt x="288316" y="265923"/>
                      <a:pt x="169350" y="204340"/>
                      <a:pt x="148356" y="195943"/>
                    </a:cubicBezTo>
                    <a:cubicBezTo>
                      <a:pt x="126663" y="186845"/>
                      <a:pt x="56683" y="105669"/>
                      <a:pt x="39188" y="82576"/>
                    </a:cubicBezTo>
                    <a:cubicBezTo>
                      <a:pt x="28691" y="68580"/>
                      <a:pt x="11896" y="29391"/>
                      <a:pt x="0" y="0"/>
                    </a:cubicBezTo>
                    <a:cubicBezTo>
                      <a:pt x="16095" y="86775"/>
                      <a:pt x="97272" y="183347"/>
                      <a:pt x="171450" y="223935"/>
                    </a:cubicBezTo>
                    <a:cubicBezTo>
                      <a:pt x="267322" y="276420"/>
                      <a:pt x="394685" y="319807"/>
                      <a:pt x="461865" y="406581"/>
                    </a:cubicBezTo>
                    <a:cubicBezTo>
                      <a:pt x="491256" y="444371"/>
                      <a:pt x="503153" y="494056"/>
                      <a:pt x="512950" y="541642"/>
                    </a:cubicBezTo>
                    <a:cubicBezTo>
                      <a:pt x="560536" y="771875"/>
                      <a:pt x="580831" y="1021702"/>
                      <a:pt x="479360" y="1233040"/>
                    </a:cubicBezTo>
                    <a:lnTo>
                      <a:pt x="526246" y="1235840"/>
                    </a:lnTo>
                    <a:close/>
                  </a:path>
                </a:pathLst>
              </a:custGeom>
              <a:solidFill>
                <a:srgbClr val="473016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6E925FC-7033-4047-A21B-844BEE20182D}"/>
                  </a:ext>
                </a:extLst>
              </p:cNvPr>
              <p:cNvSpPr/>
              <p:nvPr/>
            </p:nvSpPr>
            <p:spPr>
              <a:xfrm>
                <a:off x="9068732" y="1452776"/>
                <a:ext cx="746681" cy="181946"/>
              </a:xfrm>
              <a:custGeom>
                <a:avLst/>
                <a:gdLst>
                  <a:gd name="connsiteX0" fmla="*/ 743183 w 746681"/>
                  <a:gd name="connsiteY0" fmla="*/ 86075 h 181946"/>
                  <a:gd name="connsiteX1" fmla="*/ 573132 w 746681"/>
                  <a:gd name="connsiteY1" fmla="*/ 152555 h 181946"/>
                  <a:gd name="connsiteX2" fmla="*/ 438072 w 746681"/>
                  <a:gd name="connsiteY2" fmla="*/ 122464 h 181946"/>
                  <a:gd name="connsiteX3" fmla="*/ 542342 w 746681"/>
                  <a:gd name="connsiteY3" fmla="*/ 23093 h 181946"/>
                  <a:gd name="connsiteX4" fmla="*/ 538142 w 746681"/>
                  <a:gd name="connsiteY4" fmla="*/ 0 h 181946"/>
                  <a:gd name="connsiteX5" fmla="*/ 403782 w 746681"/>
                  <a:gd name="connsiteY5" fmla="*/ 87474 h 181946"/>
                  <a:gd name="connsiteX6" fmla="*/ 403082 w 746681"/>
                  <a:gd name="connsiteY6" fmla="*/ 86075 h 181946"/>
                  <a:gd name="connsiteX7" fmla="*/ 402383 w 746681"/>
                  <a:gd name="connsiteY7" fmla="*/ 87474 h 181946"/>
                  <a:gd name="connsiteX8" fmla="*/ 270821 w 746681"/>
                  <a:gd name="connsiteY8" fmla="*/ 103570 h 181946"/>
                  <a:gd name="connsiteX9" fmla="*/ 4199 w 746681"/>
                  <a:gd name="connsiteY9" fmla="*/ 0 h 181946"/>
                  <a:gd name="connsiteX10" fmla="*/ 0 w 746681"/>
                  <a:gd name="connsiteY10" fmla="*/ 23093 h 181946"/>
                  <a:gd name="connsiteX11" fmla="*/ 271520 w 746681"/>
                  <a:gd name="connsiteY11" fmla="*/ 149756 h 181946"/>
                  <a:gd name="connsiteX12" fmla="*/ 412880 w 746681"/>
                  <a:gd name="connsiteY12" fmla="*/ 131562 h 181946"/>
                  <a:gd name="connsiteX13" fmla="*/ 573833 w 746681"/>
                  <a:gd name="connsiteY13" fmla="*/ 181947 h 181946"/>
                  <a:gd name="connsiteX14" fmla="*/ 746682 w 746681"/>
                  <a:gd name="connsiteY14" fmla="*/ 101470 h 181946"/>
                  <a:gd name="connsiteX15" fmla="*/ 743183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743183" y="86075"/>
                    </a:moveTo>
                    <a:cubicBezTo>
                      <a:pt x="728487" y="123864"/>
                      <a:pt x="657808" y="152555"/>
                      <a:pt x="573132" y="152555"/>
                    </a:cubicBezTo>
                    <a:cubicBezTo>
                      <a:pt x="518549" y="152555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2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3" y="97272"/>
                      <a:pt x="318407" y="103570"/>
                      <a:pt x="270821" y="103570"/>
                    </a:cubicBezTo>
                    <a:cubicBezTo>
                      <a:pt x="137859" y="103570"/>
                      <a:pt x="27291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4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7"/>
                      <a:pt x="746682" y="101470"/>
                    </a:cubicBezTo>
                    <a:cubicBezTo>
                      <a:pt x="745982" y="95872"/>
                      <a:pt x="744582" y="90973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09B3F9B-8465-420C-B41E-EDC36CA111FF}"/>
                  </a:ext>
                </a:extLst>
              </p:cNvPr>
              <p:cNvSpPr/>
              <p:nvPr/>
            </p:nvSpPr>
            <p:spPr>
              <a:xfrm>
                <a:off x="9468316" y="1691406"/>
                <a:ext cx="746681" cy="181947"/>
              </a:xfrm>
              <a:custGeom>
                <a:avLst/>
                <a:gdLst>
                  <a:gd name="connsiteX0" fmla="*/ 743183 w 746681"/>
                  <a:gd name="connsiteY0" fmla="*/ 86075 h 181947"/>
                  <a:gd name="connsiteX1" fmla="*/ 573133 w 746681"/>
                  <a:gd name="connsiteY1" fmla="*/ 152556 h 181947"/>
                  <a:gd name="connsiteX2" fmla="*/ 438072 w 746681"/>
                  <a:gd name="connsiteY2" fmla="*/ 122464 h 181947"/>
                  <a:gd name="connsiteX3" fmla="*/ 542342 w 746681"/>
                  <a:gd name="connsiteY3" fmla="*/ 23093 h 181947"/>
                  <a:gd name="connsiteX4" fmla="*/ 538143 w 746681"/>
                  <a:gd name="connsiteY4" fmla="*/ 0 h 181947"/>
                  <a:gd name="connsiteX5" fmla="*/ 403782 w 746681"/>
                  <a:gd name="connsiteY5" fmla="*/ 87474 h 181947"/>
                  <a:gd name="connsiteX6" fmla="*/ 403082 w 746681"/>
                  <a:gd name="connsiteY6" fmla="*/ 86075 h 181947"/>
                  <a:gd name="connsiteX7" fmla="*/ 402383 w 746681"/>
                  <a:gd name="connsiteY7" fmla="*/ 87474 h 181947"/>
                  <a:gd name="connsiteX8" fmla="*/ 270821 w 746681"/>
                  <a:gd name="connsiteY8" fmla="*/ 103570 h 181947"/>
                  <a:gd name="connsiteX9" fmla="*/ 4199 w 746681"/>
                  <a:gd name="connsiteY9" fmla="*/ 0 h 181947"/>
                  <a:gd name="connsiteX10" fmla="*/ 0 w 746681"/>
                  <a:gd name="connsiteY10" fmla="*/ 23093 h 181947"/>
                  <a:gd name="connsiteX11" fmla="*/ 271520 w 746681"/>
                  <a:gd name="connsiteY11" fmla="*/ 149756 h 181947"/>
                  <a:gd name="connsiteX12" fmla="*/ 412880 w 746681"/>
                  <a:gd name="connsiteY12" fmla="*/ 131562 h 181947"/>
                  <a:gd name="connsiteX13" fmla="*/ 573833 w 746681"/>
                  <a:gd name="connsiteY13" fmla="*/ 181947 h 181947"/>
                  <a:gd name="connsiteX14" fmla="*/ 746682 w 746681"/>
                  <a:gd name="connsiteY14" fmla="*/ 101471 h 181947"/>
                  <a:gd name="connsiteX15" fmla="*/ 743183 w 746681"/>
                  <a:gd name="connsiteY15" fmla="*/ 86075 h 18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7">
                    <a:moveTo>
                      <a:pt x="743183" y="86075"/>
                    </a:moveTo>
                    <a:cubicBezTo>
                      <a:pt x="728487" y="123864"/>
                      <a:pt x="657808" y="152556"/>
                      <a:pt x="573133" y="152556"/>
                    </a:cubicBezTo>
                    <a:cubicBezTo>
                      <a:pt x="518549" y="152556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3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4" y="97272"/>
                      <a:pt x="318407" y="103570"/>
                      <a:pt x="270821" y="103570"/>
                    </a:cubicBezTo>
                    <a:cubicBezTo>
                      <a:pt x="137859" y="103570"/>
                      <a:pt x="27292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5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8"/>
                      <a:pt x="746682" y="101471"/>
                    </a:cubicBezTo>
                    <a:cubicBezTo>
                      <a:pt x="745982" y="95172"/>
                      <a:pt x="745283" y="90274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C11AA2-0FB0-4F3E-BF1F-4A584497BAEB}"/>
                  </a:ext>
                </a:extLst>
              </p:cNvPr>
              <p:cNvSpPr/>
              <p:nvPr/>
            </p:nvSpPr>
            <p:spPr>
              <a:xfrm>
                <a:off x="9525699" y="1988120"/>
                <a:ext cx="605848" cy="193337"/>
              </a:xfrm>
              <a:custGeom>
                <a:avLst/>
                <a:gdLst>
                  <a:gd name="connsiteX0" fmla="*/ 605324 w 605848"/>
                  <a:gd name="connsiteY0" fmla="*/ 128762 h 193337"/>
                  <a:gd name="connsiteX1" fmla="*/ 424777 w 605848"/>
                  <a:gd name="connsiteY1" fmla="*/ 156754 h 193337"/>
                  <a:gd name="connsiteX2" fmla="*/ 299513 w 605848"/>
                  <a:gd name="connsiteY2" fmla="*/ 97971 h 193337"/>
                  <a:gd name="connsiteX3" fmla="*/ 422677 w 605848"/>
                  <a:gd name="connsiteY3" fmla="*/ 23093 h 193337"/>
                  <a:gd name="connsiteX4" fmla="*/ 423377 w 605848"/>
                  <a:gd name="connsiteY4" fmla="*/ 0 h 193337"/>
                  <a:gd name="connsiteX5" fmla="*/ 272920 w 605848"/>
                  <a:gd name="connsiteY5" fmla="*/ 55984 h 193337"/>
                  <a:gd name="connsiteX6" fmla="*/ 272920 w 605848"/>
                  <a:gd name="connsiteY6" fmla="*/ 54584 h 193337"/>
                  <a:gd name="connsiteX7" fmla="*/ 272221 w 605848"/>
                  <a:gd name="connsiteY7" fmla="*/ 55984 h 193337"/>
                  <a:gd name="connsiteX8" fmla="*/ 140659 w 605848"/>
                  <a:gd name="connsiteY8" fmla="*/ 42688 h 193337"/>
                  <a:gd name="connsiteX9" fmla="*/ 40589 w 605848"/>
                  <a:gd name="connsiteY9" fmla="*/ 10497 h 193337"/>
                  <a:gd name="connsiteX10" fmla="*/ 0 w 605848"/>
                  <a:gd name="connsiteY10" fmla="*/ 40588 h 193337"/>
                  <a:gd name="connsiteX11" fmla="*/ 130862 w 605848"/>
                  <a:gd name="connsiteY11" fmla="*/ 87474 h 193337"/>
                  <a:gd name="connsiteX12" fmla="*/ 272920 w 605848"/>
                  <a:gd name="connsiteY12" fmla="*/ 100071 h 193337"/>
                  <a:gd name="connsiteX13" fmla="*/ 418478 w 605848"/>
                  <a:gd name="connsiteY13" fmla="*/ 184746 h 193337"/>
                  <a:gd name="connsiteX14" fmla="*/ 605324 w 605848"/>
                  <a:gd name="connsiteY14" fmla="*/ 143458 h 193337"/>
                  <a:gd name="connsiteX15" fmla="*/ 605324 w 605848"/>
                  <a:gd name="connsiteY15" fmla="*/ 128762 h 19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5848" h="193337">
                    <a:moveTo>
                      <a:pt x="605324" y="128762"/>
                    </a:moveTo>
                    <a:cubicBezTo>
                      <a:pt x="582930" y="162353"/>
                      <a:pt x="507352" y="174949"/>
                      <a:pt x="424777" y="156754"/>
                    </a:cubicBezTo>
                    <a:cubicBezTo>
                      <a:pt x="371591" y="144858"/>
                      <a:pt x="326805" y="123164"/>
                      <a:pt x="299513" y="97971"/>
                    </a:cubicBezTo>
                    <a:cubicBezTo>
                      <a:pt x="366693" y="88874"/>
                      <a:pt x="414280" y="62982"/>
                      <a:pt x="422677" y="23093"/>
                    </a:cubicBezTo>
                    <a:cubicBezTo>
                      <a:pt x="424076" y="15395"/>
                      <a:pt x="424777" y="7698"/>
                      <a:pt x="423377" y="0"/>
                    </a:cubicBezTo>
                    <a:cubicBezTo>
                      <a:pt x="400983" y="33590"/>
                      <a:pt x="344300" y="53884"/>
                      <a:pt x="272920" y="55984"/>
                    </a:cubicBezTo>
                    <a:cubicBezTo>
                      <a:pt x="272920" y="55284"/>
                      <a:pt x="272920" y="55284"/>
                      <a:pt x="272920" y="54584"/>
                    </a:cubicBezTo>
                    <a:cubicBezTo>
                      <a:pt x="272920" y="55284"/>
                      <a:pt x="272221" y="55284"/>
                      <a:pt x="272221" y="55984"/>
                    </a:cubicBezTo>
                    <a:cubicBezTo>
                      <a:pt x="232333" y="57383"/>
                      <a:pt x="186846" y="53185"/>
                      <a:pt x="140659" y="42688"/>
                    </a:cubicBezTo>
                    <a:cubicBezTo>
                      <a:pt x="104270" y="34290"/>
                      <a:pt x="70679" y="23793"/>
                      <a:pt x="40589" y="10497"/>
                    </a:cubicBezTo>
                    <a:cubicBezTo>
                      <a:pt x="25893" y="21694"/>
                      <a:pt x="11897" y="31491"/>
                      <a:pt x="0" y="40588"/>
                    </a:cubicBezTo>
                    <a:cubicBezTo>
                      <a:pt x="37090" y="60182"/>
                      <a:pt x="81877" y="76978"/>
                      <a:pt x="130862" y="87474"/>
                    </a:cubicBezTo>
                    <a:cubicBezTo>
                      <a:pt x="154655" y="93073"/>
                      <a:pt x="255426" y="101470"/>
                      <a:pt x="272920" y="100071"/>
                    </a:cubicBezTo>
                    <a:cubicBezTo>
                      <a:pt x="307910" y="152555"/>
                      <a:pt x="410080" y="182647"/>
                      <a:pt x="418478" y="184746"/>
                    </a:cubicBezTo>
                    <a:cubicBezTo>
                      <a:pt x="511551" y="205740"/>
                      <a:pt x="595526" y="186845"/>
                      <a:pt x="605324" y="143458"/>
                    </a:cubicBezTo>
                    <a:cubicBezTo>
                      <a:pt x="606023" y="139259"/>
                      <a:pt x="606023" y="134361"/>
                      <a:pt x="605324" y="128762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0" name="Graphic 5">
                <a:extLst>
                  <a:ext uri="{FF2B5EF4-FFF2-40B4-BE49-F238E27FC236}">
                    <a16:creationId xmlns:a16="http://schemas.microsoft.com/office/drawing/2014/main" id="{324CDE01-E07D-4018-AFE0-F66B20B7613E}"/>
                  </a:ext>
                </a:extLst>
              </p:cNvPr>
              <p:cNvGrpSpPr/>
              <p:nvPr/>
            </p:nvGrpSpPr>
            <p:grpSpPr>
              <a:xfrm>
                <a:off x="8686643" y="1645919"/>
                <a:ext cx="701895" cy="181247"/>
                <a:chOff x="8686643" y="1645919"/>
                <a:chExt cx="701895" cy="181247"/>
              </a:xfrm>
              <a:solidFill>
                <a:srgbClr val="65721D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F338074-B0AA-43AC-B467-8B93270B7ABC}"/>
                    </a:ext>
                  </a:extLst>
                </p:cNvPr>
                <p:cNvSpPr/>
                <p:nvPr/>
              </p:nvSpPr>
              <p:spPr>
                <a:xfrm>
                  <a:off x="9382241" y="1772583"/>
                  <a:ext cx="6298" cy="6997"/>
                </a:xfrm>
                <a:custGeom>
                  <a:avLst/>
                  <a:gdLst>
                    <a:gd name="connsiteX0" fmla="*/ 4899 w 6298"/>
                    <a:gd name="connsiteY0" fmla="*/ 6998 h 6997"/>
                    <a:gd name="connsiteX1" fmla="*/ 6298 w 6298"/>
                    <a:gd name="connsiteY1" fmla="*/ 0 h 6997"/>
                    <a:gd name="connsiteX2" fmla="*/ 0 w 6298"/>
                    <a:gd name="connsiteY2" fmla="*/ 3499 h 6997"/>
                    <a:gd name="connsiteX3" fmla="*/ 4899 w 6298"/>
                    <a:gd name="connsiteY3" fmla="*/ 6998 h 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8" h="6997">
                      <a:moveTo>
                        <a:pt x="4899" y="6998"/>
                      </a:moveTo>
                      <a:lnTo>
                        <a:pt x="6298" y="0"/>
                      </a:lnTo>
                      <a:cubicBezTo>
                        <a:pt x="4199" y="1400"/>
                        <a:pt x="2100" y="2099"/>
                        <a:pt x="0" y="3499"/>
                      </a:cubicBezTo>
                      <a:cubicBezTo>
                        <a:pt x="2100" y="4199"/>
                        <a:pt x="3499" y="5598"/>
                        <a:pt x="4899" y="6998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3045E739-0178-42FF-9A39-268BF0E92B0C}"/>
                    </a:ext>
                  </a:extLst>
                </p:cNvPr>
                <p:cNvSpPr/>
                <p:nvPr/>
              </p:nvSpPr>
              <p:spPr>
                <a:xfrm>
                  <a:off x="8686643" y="1645919"/>
                  <a:ext cx="645212" cy="181247"/>
                </a:xfrm>
                <a:custGeom>
                  <a:avLst/>
                  <a:gdLst>
                    <a:gd name="connsiteX0" fmla="*/ 272920 w 645212"/>
                    <a:gd name="connsiteY0" fmla="*/ 149057 h 181247"/>
                    <a:gd name="connsiteX1" fmla="*/ 397484 w 645212"/>
                    <a:gd name="connsiteY1" fmla="*/ 135061 h 181247"/>
                    <a:gd name="connsiteX2" fmla="*/ 421977 w 645212"/>
                    <a:gd name="connsiteY2" fmla="*/ 138560 h 181247"/>
                    <a:gd name="connsiteX3" fmla="*/ 574533 w 645212"/>
                    <a:gd name="connsiteY3" fmla="*/ 181247 h 181247"/>
                    <a:gd name="connsiteX4" fmla="*/ 645212 w 645212"/>
                    <a:gd name="connsiteY4" fmla="*/ 174249 h 181247"/>
                    <a:gd name="connsiteX5" fmla="*/ 616521 w 645212"/>
                    <a:gd name="connsiteY5" fmla="*/ 149756 h 181247"/>
                    <a:gd name="connsiteX6" fmla="*/ 574533 w 645212"/>
                    <a:gd name="connsiteY6" fmla="*/ 152556 h 181247"/>
                    <a:gd name="connsiteX7" fmla="*/ 439472 w 645212"/>
                    <a:gd name="connsiteY7" fmla="*/ 122464 h 181247"/>
                    <a:gd name="connsiteX8" fmla="*/ 539543 w 645212"/>
                    <a:gd name="connsiteY8" fmla="*/ 44087 h 181247"/>
                    <a:gd name="connsiteX9" fmla="*/ 528346 w 645212"/>
                    <a:gd name="connsiteY9" fmla="*/ 18195 h 181247"/>
                    <a:gd name="connsiteX10" fmla="*/ 403783 w 645212"/>
                    <a:gd name="connsiteY10" fmla="*/ 87474 h 181247"/>
                    <a:gd name="connsiteX11" fmla="*/ 403083 w 645212"/>
                    <a:gd name="connsiteY11" fmla="*/ 86075 h 181247"/>
                    <a:gd name="connsiteX12" fmla="*/ 402383 w 645212"/>
                    <a:gd name="connsiteY12" fmla="*/ 87474 h 181247"/>
                    <a:gd name="connsiteX13" fmla="*/ 270822 w 645212"/>
                    <a:gd name="connsiteY13" fmla="*/ 103570 h 181247"/>
                    <a:gd name="connsiteX14" fmla="*/ 4199 w 645212"/>
                    <a:gd name="connsiteY14" fmla="*/ 0 h 181247"/>
                    <a:gd name="connsiteX15" fmla="*/ 0 w 645212"/>
                    <a:gd name="connsiteY15" fmla="*/ 23093 h 181247"/>
                    <a:gd name="connsiteX16" fmla="*/ 272920 w 645212"/>
                    <a:gd name="connsiteY16" fmla="*/ 149057 h 18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5212" h="181247">
                      <a:moveTo>
                        <a:pt x="272920" y="149057"/>
                      </a:moveTo>
                      <a:cubicBezTo>
                        <a:pt x="317708" y="148357"/>
                        <a:pt x="360395" y="144158"/>
                        <a:pt x="397484" y="135061"/>
                      </a:cubicBezTo>
                      <a:cubicBezTo>
                        <a:pt x="397484" y="131562"/>
                        <a:pt x="420578" y="132961"/>
                        <a:pt x="421977" y="138560"/>
                      </a:cubicBezTo>
                      <a:cubicBezTo>
                        <a:pt x="451368" y="163752"/>
                        <a:pt x="508752" y="181247"/>
                        <a:pt x="574533" y="181247"/>
                      </a:cubicBezTo>
                      <a:cubicBezTo>
                        <a:pt x="599726" y="181247"/>
                        <a:pt x="623519" y="178448"/>
                        <a:pt x="645212" y="174249"/>
                      </a:cubicBezTo>
                      <a:cubicBezTo>
                        <a:pt x="635415" y="165852"/>
                        <a:pt x="624918" y="157454"/>
                        <a:pt x="616521" y="149756"/>
                      </a:cubicBezTo>
                      <a:cubicBezTo>
                        <a:pt x="603225" y="151156"/>
                        <a:pt x="589229" y="152556"/>
                        <a:pt x="574533" y="152556"/>
                      </a:cubicBezTo>
                      <a:cubicBezTo>
                        <a:pt x="519949" y="152556"/>
                        <a:pt x="471663" y="140659"/>
                        <a:pt x="439472" y="122464"/>
                      </a:cubicBezTo>
                      <a:cubicBezTo>
                        <a:pt x="491957" y="103570"/>
                        <a:pt x="528346" y="75578"/>
                        <a:pt x="539543" y="44087"/>
                      </a:cubicBezTo>
                      <a:cubicBezTo>
                        <a:pt x="536044" y="35690"/>
                        <a:pt x="531845" y="26592"/>
                        <a:pt x="528346" y="18195"/>
                      </a:cubicBezTo>
                      <a:cubicBezTo>
                        <a:pt x="506652" y="47586"/>
                        <a:pt x="461865" y="72779"/>
                        <a:pt x="403783" y="87474"/>
                      </a:cubicBezTo>
                      <a:cubicBezTo>
                        <a:pt x="403783" y="86775"/>
                        <a:pt x="403083" y="86775"/>
                        <a:pt x="403083" y="86075"/>
                      </a:cubicBezTo>
                      <a:cubicBezTo>
                        <a:pt x="403083" y="86775"/>
                        <a:pt x="403083" y="86775"/>
                        <a:pt x="402383" y="87474"/>
                      </a:cubicBezTo>
                      <a:cubicBezTo>
                        <a:pt x="363194" y="97272"/>
                        <a:pt x="318407" y="103570"/>
                        <a:pt x="270822" y="103570"/>
                      </a:cubicBezTo>
                      <a:cubicBezTo>
                        <a:pt x="137860" y="103570"/>
                        <a:pt x="27292" y="58783"/>
                        <a:pt x="4199" y="0"/>
                      </a:cubicBezTo>
                      <a:cubicBezTo>
                        <a:pt x="1400" y="7698"/>
                        <a:pt x="0" y="15395"/>
                        <a:pt x="0" y="23093"/>
                      </a:cubicBezTo>
                      <a:cubicBezTo>
                        <a:pt x="1400" y="72779"/>
                        <a:pt x="130163" y="151156"/>
                        <a:pt x="272920" y="149057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32C2BA-1A48-4E24-B66C-59A35CE50421}"/>
              </a:ext>
            </a:extLst>
          </p:cNvPr>
          <p:cNvCxnSpPr>
            <a:cxnSpLocks/>
          </p:cNvCxnSpPr>
          <p:nvPr/>
        </p:nvCxnSpPr>
        <p:spPr>
          <a:xfrm>
            <a:off x="1310486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DC67EA-6148-4228-A66D-63634B683069}"/>
              </a:ext>
            </a:extLst>
          </p:cNvPr>
          <p:cNvCxnSpPr>
            <a:cxnSpLocks/>
          </p:cNvCxnSpPr>
          <p:nvPr/>
        </p:nvCxnSpPr>
        <p:spPr>
          <a:xfrm>
            <a:off x="1660116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4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715963"/>
          </a:xfrm>
          <a:solidFill>
            <a:srgbClr val="00FF99"/>
          </a:solidFill>
          <a:ln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KIỂM TRA BÀI CŨ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209800" y="838200"/>
            <a:ext cx="7848600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99"/>
                </a:solidFill>
                <a:latin typeface=".VnArial" pitchFamily="34" charset="0"/>
              </a:rPr>
              <a:t>Hoµn thµnh c¸c PTHH sau: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3748088" y="2743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5957888" y="3048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8253413" y="2743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50" name="Rectangle 22"/>
          <p:cNvSpPr>
            <a:spLocks noChangeArrowheads="1"/>
          </p:cNvSpPr>
          <p:nvPr/>
        </p:nvSpPr>
        <p:spPr bwMode="auto">
          <a:xfrm>
            <a:off x="2362200" y="2790825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CaCO</a:t>
            </a:r>
            <a:r>
              <a:rPr lang="en-US" sz="2400" b="1" baseline="-25000">
                <a:solidFill>
                  <a:srgbClr val="000099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99351" name="Oval 23"/>
          <p:cNvSpPr>
            <a:spLocks noChangeArrowheads="1"/>
          </p:cNvSpPr>
          <p:nvPr/>
        </p:nvSpPr>
        <p:spPr bwMode="auto">
          <a:xfrm>
            <a:off x="1752600" y="2790825"/>
            <a:ext cx="457200" cy="457200"/>
          </a:xfrm>
          <a:prstGeom prst="ellipse">
            <a:avLst/>
          </a:prstGeom>
          <a:gradFill rotWithShape="1">
            <a:gsLst>
              <a:gs pos="0">
                <a:srgbClr val="2707E7"/>
              </a:gs>
              <a:gs pos="50000">
                <a:schemeClr val="bg1"/>
              </a:gs>
              <a:gs pos="100000">
                <a:srgbClr val="2707E7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2707E7"/>
            </a:extrusionClr>
            <a:contourClr>
              <a:srgbClr val="2707E7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3300"/>
                </a:solidFill>
                <a:latin typeface="Arial"/>
              </a:rPr>
              <a:t>b</a:t>
            </a:r>
          </a:p>
        </p:txBody>
      </p:sp>
      <p:sp>
        <p:nvSpPr>
          <p:cNvPr id="99352" name="Rectangle 24"/>
          <p:cNvSpPr>
            <a:spLocks noChangeArrowheads="1"/>
          </p:cNvSpPr>
          <p:nvPr/>
        </p:nvSpPr>
        <p:spPr bwMode="auto">
          <a:xfrm>
            <a:off x="6924675" y="2819400"/>
            <a:ext cx="14478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CC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CaCl</a:t>
            </a:r>
            <a:r>
              <a:rPr lang="en-US" sz="2400" b="1" baseline="-25000">
                <a:solidFill>
                  <a:srgbClr val="000099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99353" name="Rectangle 2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39201" y="2810538"/>
            <a:ext cx="1647825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H</a:t>
            </a:r>
            <a:r>
              <a:rPr lang="en-US" sz="2400" b="1" baseline="-250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O + CO</a:t>
            </a:r>
            <a:r>
              <a:rPr lang="en-US" sz="2400" b="1" baseline="-250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99354" name="Rectangle 26"/>
          <p:cNvSpPr>
            <a:spLocks noChangeArrowheads="1"/>
          </p:cNvSpPr>
          <p:nvPr/>
        </p:nvSpPr>
        <p:spPr bwMode="auto">
          <a:xfrm>
            <a:off x="4343400" y="2816225"/>
            <a:ext cx="13716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2HCl</a:t>
            </a:r>
            <a:endParaRPr lang="en-US" sz="2400" b="1" baseline="-250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55" name="Text Box 27"/>
          <p:cNvSpPr txBox="1">
            <a:spLocks noChangeArrowheads="1"/>
          </p:cNvSpPr>
          <p:nvPr/>
        </p:nvSpPr>
        <p:spPr bwMode="auto">
          <a:xfrm>
            <a:off x="3748088" y="3733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>
            <a:off x="5957888" y="4038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58" name="Text Box 30"/>
          <p:cNvSpPr txBox="1">
            <a:spLocks noChangeArrowheads="1"/>
          </p:cNvSpPr>
          <p:nvPr/>
        </p:nvSpPr>
        <p:spPr bwMode="auto">
          <a:xfrm>
            <a:off x="8253413" y="3733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59" name="Rectangle 31"/>
          <p:cNvSpPr>
            <a:spLocks noChangeArrowheads="1"/>
          </p:cNvSpPr>
          <p:nvPr/>
        </p:nvSpPr>
        <p:spPr bwMode="auto">
          <a:xfrm>
            <a:off x="2362200" y="3781425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MgCl</a:t>
            </a:r>
            <a:r>
              <a:rPr lang="en-US" sz="2400" b="1" baseline="-25000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99360" name="Oval 32"/>
          <p:cNvSpPr>
            <a:spLocks noChangeArrowheads="1"/>
          </p:cNvSpPr>
          <p:nvPr/>
        </p:nvSpPr>
        <p:spPr bwMode="auto">
          <a:xfrm>
            <a:off x="1752600" y="3781425"/>
            <a:ext cx="457200" cy="457200"/>
          </a:xfrm>
          <a:prstGeom prst="ellipse">
            <a:avLst/>
          </a:prstGeom>
          <a:gradFill rotWithShape="1">
            <a:gsLst>
              <a:gs pos="0">
                <a:srgbClr val="2707E7"/>
              </a:gs>
              <a:gs pos="50000">
                <a:schemeClr val="bg1"/>
              </a:gs>
              <a:gs pos="100000">
                <a:srgbClr val="2707E7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2707E7"/>
            </a:extrusionClr>
            <a:contourClr>
              <a:srgbClr val="2707E7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3300"/>
                </a:solidFill>
                <a:latin typeface="Arial"/>
              </a:rPr>
              <a:t>c</a:t>
            </a:r>
          </a:p>
        </p:txBody>
      </p:sp>
      <p:sp>
        <p:nvSpPr>
          <p:cNvPr id="99361" name="Rectangle 33"/>
          <p:cNvSpPr>
            <a:spLocks noChangeArrowheads="1"/>
          </p:cNvSpPr>
          <p:nvPr/>
        </p:nvSpPr>
        <p:spPr bwMode="auto">
          <a:xfrm>
            <a:off x="6924675" y="3810000"/>
            <a:ext cx="14478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CC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2NaCl</a:t>
            </a:r>
            <a:endParaRPr lang="en-US" sz="2400" b="1" baseline="-2500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9362" name="Rectangle 34"/>
          <p:cNvSpPr>
            <a:spLocks noChangeArrowheads="1"/>
          </p:cNvSpPr>
          <p:nvPr/>
        </p:nvSpPr>
        <p:spPr bwMode="auto">
          <a:xfrm>
            <a:off x="8839200" y="3810000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Mg(OH)</a:t>
            </a:r>
            <a:r>
              <a:rPr lang="en-US" sz="2400" b="1" baseline="-25000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99363" name="Text Box 35"/>
          <p:cNvSpPr txBox="1">
            <a:spLocks noChangeArrowheads="1"/>
          </p:cNvSpPr>
          <p:nvPr/>
        </p:nvSpPr>
        <p:spPr bwMode="auto">
          <a:xfrm>
            <a:off x="3748088" y="47244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65" name="Line 37"/>
          <p:cNvSpPr>
            <a:spLocks noChangeShapeType="1"/>
          </p:cNvSpPr>
          <p:nvPr/>
        </p:nvSpPr>
        <p:spPr bwMode="auto">
          <a:xfrm>
            <a:off x="5957888" y="506253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66" name="Text Box 38"/>
          <p:cNvSpPr txBox="1">
            <a:spLocks noChangeArrowheads="1"/>
          </p:cNvSpPr>
          <p:nvPr/>
        </p:nvSpPr>
        <p:spPr bwMode="auto">
          <a:xfrm>
            <a:off x="8253413" y="4757738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67" name="Rectangle 39"/>
          <p:cNvSpPr>
            <a:spLocks noChangeArrowheads="1"/>
          </p:cNvSpPr>
          <p:nvPr/>
        </p:nvSpPr>
        <p:spPr bwMode="auto">
          <a:xfrm>
            <a:off x="2362200" y="4772025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BaCl</a:t>
            </a:r>
            <a:r>
              <a:rPr lang="en-US" sz="2400" b="1" baseline="-25000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99368" name="Oval 40"/>
          <p:cNvSpPr>
            <a:spLocks noChangeArrowheads="1"/>
          </p:cNvSpPr>
          <p:nvPr/>
        </p:nvSpPr>
        <p:spPr bwMode="auto">
          <a:xfrm>
            <a:off x="1752600" y="4772025"/>
            <a:ext cx="457200" cy="457200"/>
          </a:xfrm>
          <a:prstGeom prst="ellipse">
            <a:avLst/>
          </a:prstGeom>
          <a:gradFill rotWithShape="1">
            <a:gsLst>
              <a:gs pos="0">
                <a:srgbClr val="2707E7"/>
              </a:gs>
              <a:gs pos="50000">
                <a:schemeClr val="bg1"/>
              </a:gs>
              <a:gs pos="100000">
                <a:srgbClr val="2707E7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2707E7"/>
            </a:extrusionClr>
            <a:contourClr>
              <a:srgbClr val="2707E7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3300"/>
                </a:solidFill>
                <a:latin typeface="Arial"/>
              </a:rPr>
              <a:t>d</a:t>
            </a:r>
          </a:p>
        </p:txBody>
      </p:sp>
      <p:sp>
        <p:nvSpPr>
          <p:cNvPr id="99369" name="Rectangle 41"/>
          <p:cNvSpPr>
            <a:spLocks noChangeArrowheads="1"/>
          </p:cNvSpPr>
          <p:nvPr/>
        </p:nvSpPr>
        <p:spPr bwMode="auto">
          <a:xfrm>
            <a:off x="6924675" y="4833938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BaSO</a:t>
            </a:r>
            <a:r>
              <a:rPr lang="en-US" sz="2400" b="1" baseline="-25000">
                <a:solidFill>
                  <a:srgbClr val="0000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99370" name="Rectangle 42"/>
          <p:cNvSpPr>
            <a:spLocks noChangeArrowheads="1"/>
          </p:cNvSpPr>
          <p:nvPr/>
        </p:nvSpPr>
        <p:spPr bwMode="auto">
          <a:xfrm>
            <a:off x="8839200" y="4833938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ZnCl</a:t>
            </a:r>
            <a:r>
              <a:rPr lang="en-US" sz="2400" b="1" baseline="-25000">
                <a:solidFill>
                  <a:srgbClr val="0000CC"/>
                </a:solidFill>
                <a:latin typeface="Times New Roman" pitchFamily="18" charset="0"/>
              </a:rPr>
              <a:t>2</a:t>
            </a:r>
          </a:p>
        </p:txBody>
      </p:sp>
      <p:graphicFrame>
        <p:nvGraphicFramePr>
          <p:cNvPr id="99371" name="Object 43"/>
          <p:cNvGraphicFramePr>
            <a:graphicFrameLocks noChangeAspect="1"/>
          </p:cNvGraphicFramePr>
          <p:nvPr/>
        </p:nvGraphicFramePr>
        <p:xfrm>
          <a:off x="4786313" y="5786438"/>
          <a:ext cx="914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1613" imgH="228501" progId="Equation.3">
                  <p:embed/>
                </p:oleObj>
              </mc:Choice>
              <mc:Fallback>
                <p:oleObj name="Equation" r:id="rId4" imgW="431613" imgH="228501" progId="Equation.3">
                  <p:embed/>
                  <p:pic>
                    <p:nvPicPr>
                      <p:cNvPr id="9937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5786438"/>
                        <a:ext cx="914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73" name="Oval 45"/>
          <p:cNvSpPr>
            <a:spLocks noChangeArrowheads="1"/>
          </p:cNvSpPr>
          <p:nvPr/>
        </p:nvSpPr>
        <p:spPr bwMode="auto">
          <a:xfrm>
            <a:off x="1752600" y="5943600"/>
            <a:ext cx="457200" cy="457200"/>
          </a:xfrm>
          <a:prstGeom prst="ellipse">
            <a:avLst/>
          </a:prstGeom>
          <a:gradFill rotWithShape="1">
            <a:gsLst>
              <a:gs pos="0">
                <a:srgbClr val="2707E7"/>
              </a:gs>
              <a:gs pos="50000">
                <a:schemeClr val="bg1"/>
              </a:gs>
              <a:gs pos="100000">
                <a:srgbClr val="2707E7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2707E7"/>
            </a:extrusionClr>
            <a:contourClr>
              <a:srgbClr val="2707E7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3300"/>
                </a:solidFill>
                <a:latin typeface="Arial"/>
              </a:rPr>
              <a:t>e</a:t>
            </a:r>
          </a:p>
        </p:txBody>
      </p:sp>
      <p:sp>
        <p:nvSpPr>
          <p:cNvPr id="99374" name="Rectangle 46"/>
          <p:cNvSpPr>
            <a:spLocks noChangeArrowheads="1"/>
          </p:cNvSpPr>
          <p:nvPr/>
        </p:nvSpPr>
        <p:spPr bwMode="auto">
          <a:xfrm>
            <a:off x="2514600" y="5943600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2KMnO</a:t>
            </a:r>
            <a:r>
              <a:rPr lang="en-US" sz="2400" b="1" baseline="-25000">
                <a:solidFill>
                  <a:srgbClr val="0000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99375" name="Rectangle 47"/>
          <p:cNvSpPr>
            <a:spLocks noChangeArrowheads="1"/>
          </p:cNvSpPr>
          <p:nvPr/>
        </p:nvSpPr>
        <p:spPr bwMode="auto">
          <a:xfrm>
            <a:off x="4343400" y="3806825"/>
            <a:ext cx="13716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2NaOH</a:t>
            </a:r>
            <a:endParaRPr lang="en-US" sz="2400" b="1" baseline="-250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76" name="Rectangle 48"/>
          <p:cNvSpPr>
            <a:spLocks noChangeArrowheads="1"/>
          </p:cNvSpPr>
          <p:nvPr/>
        </p:nvSpPr>
        <p:spPr bwMode="auto">
          <a:xfrm>
            <a:off x="4343400" y="4797425"/>
            <a:ext cx="13716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ZnSO</a:t>
            </a:r>
            <a:r>
              <a:rPr lang="en-US" sz="24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99377" name="Rectangle 49"/>
          <p:cNvSpPr>
            <a:spLocks noChangeArrowheads="1"/>
          </p:cNvSpPr>
          <p:nvPr/>
        </p:nvSpPr>
        <p:spPr bwMode="auto">
          <a:xfrm>
            <a:off x="6019800" y="5943600"/>
            <a:ext cx="44196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K</a:t>
            </a:r>
            <a:r>
              <a:rPr lang="en-US" sz="24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MnO</a:t>
            </a:r>
            <a:r>
              <a:rPr lang="en-US" sz="24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4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 +    MnO</a:t>
            </a:r>
            <a:r>
              <a:rPr lang="en-US" sz="24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 +  O</a:t>
            </a:r>
            <a:r>
              <a:rPr lang="en-US" sz="2400" b="1" baseline="-2500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endParaRPr lang="en-US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78" name="Text Box 50"/>
          <p:cNvSpPr txBox="1">
            <a:spLocks noChangeArrowheads="1"/>
          </p:cNvSpPr>
          <p:nvPr/>
        </p:nvSpPr>
        <p:spPr bwMode="auto">
          <a:xfrm>
            <a:off x="3748088" y="17653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80" name="Line 52"/>
          <p:cNvSpPr>
            <a:spLocks noChangeShapeType="1"/>
          </p:cNvSpPr>
          <p:nvPr/>
        </p:nvSpPr>
        <p:spPr bwMode="auto">
          <a:xfrm>
            <a:off x="5957888" y="2057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81" name="Text Box 53"/>
          <p:cNvSpPr txBox="1">
            <a:spLocks noChangeArrowheads="1"/>
          </p:cNvSpPr>
          <p:nvPr/>
        </p:nvSpPr>
        <p:spPr bwMode="auto">
          <a:xfrm>
            <a:off x="8224838" y="175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.VnUniverseH" pitchFamily="34" charset="0"/>
              </a:rPr>
              <a:t>+</a:t>
            </a:r>
          </a:p>
        </p:txBody>
      </p:sp>
      <p:sp>
        <p:nvSpPr>
          <p:cNvPr id="99382" name="Rectangle 54"/>
          <p:cNvSpPr>
            <a:spLocks noChangeArrowheads="1"/>
          </p:cNvSpPr>
          <p:nvPr/>
        </p:nvSpPr>
        <p:spPr bwMode="auto">
          <a:xfrm>
            <a:off x="2362200" y="1812925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99"/>
                </a:solidFill>
                <a:latin typeface="Times New Roman" pitchFamily="18" charset="0"/>
              </a:rPr>
              <a:t>CuSO</a:t>
            </a:r>
            <a:r>
              <a:rPr lang="en-US" sz="2400" b="1" baseline="-25000">
                <a:solidFill>
                  <a:srgbClr val="000099"/>
                </a:solidFill>
                <a:latin typeface="Times New Roman" pitchFamily="18" charset="0"/>
              </a:rPr>
              <a:t>4</a:t>
            </a:r>
            <a:endParaRPr lang="en-US" sz="2400" baseline="-250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99383" name="Oval 55"/>
          <p:cNvSpPr>
            <a:spLocks noChangeArrowheads="1"/>
          </p:cNvSpPr>
          <p:nvPr/>
        </p:nvSpPr>
        <p:spPr bwMode="auto">
          <a:xfrm>
            <a:off x="1752600" y="1828800"/>
            <a:ext cx="457200" cy="457200"/>
          </a:xfrm>
          <a:prstGeom prst="ellipse">
            <a:avLst/>
          </a:prstGeom>
          <a:gradFill rotWithShape="1">
            <a:gsLst>
              <a:gs pos="0">
                <a:srgbClr val="2707E7"/>
              </a:gs>
              <a:gs pos="50000">
                <a:schemeClr val="bg1"/>
              </a:gs>
              <a:gs pos="100000">
                <a:srgbClr val="2707E7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2707E7"/>
            </a:extrusionClr>
            <a:contourClr>
              <a:srgbClr val="2707E7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3300"/>
                </a:solidFill>
                <a:latin typeface="Arial"/>
              </a:rPr>
              <a:t>a</a:t>
            </a:r>
          </a:p>
        </p:txBody>
      </p:sp>
      <p:sp>
        <p:nvSpPr>
          <p:cNvPr id="99384" name="Rectangle 56"/>
          <p:cNvSpPr>
            <a:spLocks noChangeArrowheads="1"/>
          </p:cNvSpPr>
          <p:nvPr/>
        </p:nvSpPr>
        <p:spPr bwMode="auto">
          <a:xfrm>
            <a:off x="6896100" y="1828800"/>
            <a:ext cx="1447800" cy="4572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FFFCC"/>
              </a:gs>
              <a:gs pos="100000">
                <a:srgbClr val="FF66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99"/>
                </a:solidFill>
                <a:latin typeface=".VnTime" pitchFamily="34" charset="0"/>
              </a:rPr>
              <a:t>FeSO</a:t>
            </a:r>
            <a:r>
              <a:rPr lang="en-US" sz="2400" b="1" baseline="-25000">
                <a:solidFill>
                  <a:srgbClr val="000099"/>
                </a:solidFill>
                <a:latin typeface=".VnTime" pitchFamily="34" charset="0"/>
              </a:rPr>
              <a:t>4</a:t>
            </a:r>
            <a:endParaRPr lang="en-US" sz="2400" baseline="-25000">
              <a:solidFill>
                <a:srgbClr val="000099"/>
              </a:solidFill>
              <a:latin typeface=".VnTime" pitchFamily="34" charset="0"/>
            </a:endParaRPr>
          </a:p>
        </p:txBody>
      </p:sp>
      <p:sp>
        <p:nvSpPr>
          <p:cNvPr id="99385" name="Rectangle 57"/>
          <p:cNvSpPr>
            <a:spLocks noChangeArrowheads="1"/>
          </p:cNvSpPr>
          <p:nvPr/>
        </p:nvSpPr>
        <p:spPr bwMode="auto">
          <a:xfrm>
            <a:off x="8810625" y="1828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CC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Cu</a:t>
            </a:r>
            <a:endParaRPr lang="en-US" sz="2400" b="1" baseline="-250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99386" name="Rectangle 58"/>
          <p:cNvSpPr>
            <a:spLocks noChangeArrowheads="1"/>
          </p:cNvSpPr>
          <p:nvPr/>
        </p:nvSpPr>
        <p:spPr bwMode="auto">
          <a:xfrm>
            <a:off x="4343400" y="1825625"/>
            <a:ext cx="13716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Fe</a:t>
            </a:r>
            <a:endParaRPr lang="en-US" sz="2400" b="1" baseline="-250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87" name="Text Box 59"/>
          <p:cNvSpPr txBox="1">
            <a:spLocks noChangeArrowheads="1"/>
          </p:cNvSpPr>
          <p:nvPr/>
        </p:nvSpPr>
        <p:spPr bwMode="auto">
          <a:xfrm>
            <a:off x="2224088" y="838200"/>
            <a:ext cx="7848600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99"/>
                </a:solidFill>
              </a:rPr>
              <a:t>ĐÁP ÁN</a:t>
            </a:r>
          </a:p>
        </p:txBody>
      </p:sp>
      <p:sp>
        <p:nvSpPr>
          <p:cNvPr id="99388" name="Text Box 60"/>
          <p:cNvSpPr txBox="1">
            <a:spLocks noChangeArrowheads="1"/>
          </p:cNvSpPr>
          <p:nvPr/>
        </p:nvSpPr>
        <p:spPr bwMode="auto">
          <a:xfrm>
            <a:off x="2438400" y="12954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</a:rPr>
              <a:t>dd muối       +   Kim loại                 Muối mới      +   KL mới</a:t>
            </a:r>
          </a:p>
        </p:txBody>
      </p:sp>
      <p:sp>
        <p:nvSpPr>
          <p:cNvPr id="99389" name="Line 61"/>
          <p:cNvSpPr>
            <a:spLocks noChangeShapeType="1"/>
          </p:cNvSpPr>
          <p:nvPr/>
        </p:nvSpPr>
        <p:spPr bwMode="auto">
          <a:xfrm>
            <a:off x="5943600" y="1612900"/>
            <a:ext cx="7620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90" name="Text Box 62"/>
          <p:cNvSpPr txBox="1">
            <a:spLocks noChangeArrowheads="1"/>
          </p:cNvSpPr>
          <p:nvPr/>
        </p:nvSpPr>
        <p:spPr bwMode="auto">
          <a:xfrm>
            <a:off x="2362200" y="22860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</a:rPr>
              <a:t>Muối            +     Axit                       Muối mới    +     Axit mới</a:t>
            </a:r>
          </a:p>
        </p:txBody>
      </p:sp>
      <p:sp>
        <p:nvSpPr>
          <p:cNvPr id="99391" name="Line 63"/>
          <p:cNvSpPr>
            <a:spLocks noChangeShapeType="1"/>
          </p:cNvSpPr>
          <p:nvPr/>
        </p:nvSpPr>
        <p:spPr bwMode="auto">
          <a:xfrm>
            <a:off x="5943600" y="2590800"/>
            <a:ext cx="7620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92" name="Text Box 64"/>
          <p:cNvSpPr txBox="1">
            <a:spLocks noChangeArrowheads="1"/>
          </p:cNvSpPr>
          <p:nvPr/>
        </p:nvSpPr>
        <p:spPr bwMode="auto">
          <a:xfrm>
            <a:off x="2362200" y="32766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</a:rPr>
              <a:t>dd muối +        dd  Bazơ                    muối mới   +  Bazơ mới</a:t>
            </a:r>
          </a:p>
        </p:txBody>
      </p:sp>
      <p:sp>
        <p:nvSpPr>
          <p:cNvPr id="99393" name="Line 65"/>
          <p:cNvSpPr>
            <a:spLocks noChangeShapeType="1"/>
          </p:cNvSpPr>
          <p:nvPr/>
        </p:nvSpPr>
        <p:spPr bwMode="auto">
          <a:xfrm>
            <a:off x="5956300" y="3594100"/>
            <a:ext cx="7620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94" name="Text Box 66"/>
          <p:cNvSpPr txBox="1">
            <a:spLocks noChangeArrowheads="1"/>
          </p:cNvSpPr>
          <p:nvPr/>
        </p:nvSpPr>
        <p:spPr bwMode="auto">
          <a:xfrm>
            <a:off x="2362200" y="42672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</a:rPr>
              <a:t>dd muối       +    dd muối                     2 muối mới</a:t>
            </a:r>
          </a:p>
        </p:txBody>
      </p:sp>
      <p:sp>
        <p:nvSpPr>
          <p:cNvPr id="99395" name="Line 67"/>
          <p:cNvSpPr>
            <a:spLocks noChangeShapeType="1"/>
          </p:cNvSpPr>
          <p:nvPr/>
        </p:nvSpPr>
        <p:spPr bwMode="auto">
          <a:xfrm>
            <a:off x="5943600" y="4572000"/>
            <a:ext cx="762000" cy="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96" name="Text Box 68"/>
          <p:cNvSpPr txBox="1">
            <a:spLocks noChangeArrowheads="1"/>
          </p:cNvSpPr>
          <p:nvPr/>
        </p:nvSpPr>
        <p:spPr bwMode="auto">
          <a:xfrm>
            <a:off x="2286000" y="53340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CC"/>
                </a:solidFill>
              </a:rPr>
              <a:t>Muối bị nhiệt phân hủy                   Nhiều sp khác nhau</a:t>
            </a:r>
          </a:p>
        </p:txBody>
      </p:sp>
      <p:sp>
        <p:nvSpPr>
          <p:cNvPr id="99400" name="Line 72"/>
          <p:cNvSpPr>
            <a:spLocks noChangeShapeType="1"/>
          </p:cNvSpPr>
          <p:nvPr/>
        </p:nvSpPr>
        <p:spPr bwMode="auto">
          <a:xfrm>
            <a:off x="5638800" y="5562600"/>
            <a:ext cx="7620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9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9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9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9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99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9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9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9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9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9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9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9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9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9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9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9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9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9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9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8" dur="500"/>
                                        <p:tgtEl>
                                          <p:spTgt spid="9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9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9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9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9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17919E-6 L 6.93889E-18 -0.06659 " pathEditMode="relative" rAng="0" ptsTypes="AA">
                                      <p:cBhvr>
                                        <p:cTn id="144" dur="500" fill="hold"/>
                                        <p:tgtEl>
                                          <p:spTgt spid="99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9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9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500"/>
                                        <p:tgtEl>
                                          <p:spTgt spid="9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9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9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500"/>
                                        <p:tgtEl>
                                          <p:spTgt spid="9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21387E-6 L 6.93889E-18 -0.06243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9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9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500"/>
                                        <p:tgtEl>
                                          <p:spTgt spid="9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9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9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2" dur="500"/>
                                        <p:tgtEl>
                                          <p:spTgt spid="9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3.75723E-6 L 6.93889E-18 -0.06243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9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9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500"/>
                                        <p:tgtEl>
                                          <p:spTgt spid="9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9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8" dur="500"/>
                                        <p:tgtEl>
                                          <p:spTgt spid="9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69942E-6 L 6.93889E-18 -0.07352 " pathEditMode="relative" rAng="0" ptsTypes="AA">
                                      <p:cBhvr>
                                        <p:cTn id="192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9" dur="500"/>
                                        <p:tgtEl>
                                          <p:spTgt spid="9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4" dur="500"/>
                                        <p:tgtEl>
                                          <p:spTgt spid="9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4.62428E-7 L 6.93889E-18 -0.07769 " pathEditMode="relative" rAng="0" ptsTypes="AA">
                                      <p:cBhvr>
                                        <p:cTn id="208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5" dur="500"/>
                                        <p:tgtEl>
                                          <p:spTgt spid="9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9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0" dur="500"/>
                                        <p:tgtEl>
                                          <p:spTgt spid="9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animBg="1"/>
      <p:bldP spid="99335" grpId="0"/>
      <p:bldP spid="99337" grpId="0" animBg="1"/>
      <p:bldP spid="99339" grpId="0"/>
      <p:bldP spid="99350" grpId="0" animBg="1"/>
      <p:bldP spid="99351" grpId="0" animBg="1"/>
      <p:bldP spid="99351" grpId="1" animBg="1"/>
      <p:bldP spid="99352" grpId="0" animBg="1"/>
      <p:bldP spid="99353" grpId="0" animBg="1"/>
      <p:bldP spid="99354" grpId="0" animBg="1"/>
      <p:bldP spid="99355" grpId="0"/>
      <p:bldP spid="99357" grpId="0" animBg="1"/>
      <p:bldP spid="99358" grpId="0"/>
      <p:bldP spid="99359" grpId="0" animBg="1"/>
      <p:bldP spid="99360" grpId="0" animBg="1"/>
      <p:bldP spid="99360" grpId="1" animBg="1"/>
      <p:bldP spid="99361" grpId="0" animBg="1"/>
      <p:bldP spid="99362" grpId="0" animBg="1"/>
      <p:bldP spid="99363" grpId="0"/>
      <p:bldP spid="99365" grpId="0" animBg="1"/>
      <p:bldP spid="99366" grpId="0"/>
      <p:bldP spid="99367" grpId="0" animBg="1"/>
      <p:bldP spid="99368" grpId="0" animBg="1"/>
      <p:bldP spid="99368" grpId="1" animBg="1"/>
      <p:bldP spid="99369" grpId="0" animBg="1"/>
      <p:bldP spid="99370" grpId="0" animBg="1"/>
      <p:bldP spid="99373" grpId="0" animBg="1"/>
      <p:bldP spid="99373" grpId="1" animBg="1"/>
      <p:bldP spid="99374" grpId="0" animBg="1"/>
      <p:bldP spid="99375" grpId="0" animBg="1"/>
      <p:bldP spid="99376" grpId="0" animBg="1"/>
      <p:bldP spid="99377" grpId="0" animBg="1"/>
      <p:bldP spid="99378" grpId="0"/>
      <p:bldP spid="99380" grpId="0" animBg="1"/>
      <p:bldP spid="99381" grpId="0"/>
      <p:bldP spid="99382" grpId="0" animBg="1"/>
      <p:bldP spid="99383" grpId="0" animBg="1"/>
      <p:bldP spid="99383" grpId="1" animBg="1"/>
      <p:bldP spid="99384" grpId="0" animBg="1"/>
      <p:bldP spid="99385" grpId="0" animBg="1"/>
      <p:bldP spid="99386" grpId="0" animBg="1"/>
      <p:bldP spid="99387" grpId="0" animBg="1"/>
      <p:bldP spid="99388" grpId="0"/>
      <p:bldP spid="99389" grpId="0" animBg="1"/>
      <p:bldP spid="99390" grpId="0"/>
      <p:bldP spid="99391" grpId="0" animBg="1"/>
      <p:bldP spid="99392" grpId="0"/>
      <p:bldP spid="99393" grpId="0" animBg="1"/>
      <p:bldP spid="99394" grpId="0"/>
      <p:bldP spid="99395" grpId="0" animBg="1"/>
      <p:bldP spid="99396" grpId="0"/>
      <p:bldP spid="9940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8F9498-FE90-4AD6-9BFF-3E28DCA0C6BE}"/>
              </a:ext>
            </a:extLst>
          </p:cNvPr>
          <p:cNvSpPr txBox="1"/>
          <p:nvPr/>
        </p:nvSpPr>
        <p:spPr>
          <a:xfrm>
            <a:off x="406400" y="428410"/>
            <a:ext cx="5537200" cy="1259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#9Slide03 Bebas Neue Book" panose="00000500000000000000" pitchFamily="2" charset="0"/>
                <a:ea typeface="+mn-ea"/>
                <a:cs typeface="+mn-cs"/>
              </a:rPr>
              <a:t>Phân lân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384715"/>
              </a:solidFill>
              <a:effectLst/>
              <a:uLnTx/>
              <a:uFillTx/>
              <a:latin typeface="#9Slide03 Bebas Neue Book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C6A31E-6174-4A02-8F91-CB1065EAFC20}"/>
              </a:ext>
            </a:extLst>
          </p:cNvPr>
          <p:cNvGrpSpPr/>
          <p:nvPr/>
        </p:nvGrpSpPr>
        <p:grpSpPr>
          <a:xfrm>
            <a:off x="6591947" y="219631"/>
            <a:ext cx="4706318" cy="6638369"/>
            <a:chOff x="8046235" y="935260"/>
            <a:chExt cx="1763135" cy="248694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E2C5919-202B-4104-9572-CA59BC3094FD}"/>
                </a:ext>
              </a:extLst>
            </p:cNvPr>
            <p:cNvSpPr/>
            <p:nvPr/>
          </p:nvSpPr>
          <p:spPr>
            <a:xfrm>
              <a:off x="8087873" y="971649"/>
              <a:ext cx="1721497" cy="2450553"/>
            </a:xfrm>
            <a:custGeom>
              <a:avLst/>
              <a:gdLst>
                <a:gd name="connsiteX0" fmla="*/ 156054 w 1721497"/>
                <a:gd name="connsiteY0" fmla="*/ 1153264 h 2450553"/>
                <a:gd name="connsiteX1" fmla="*/ 158154 w 1721497"/>
                <a:gd name="connsiteY1" fmla="*/ 1191752 h 2450553"/>
                <a:gd name="connsiteX2" fmla="*/ 148356 w 1721497"/>
                <a:gd name="connsiteY2" fmla="*/ 1261732 h 2450553"/>
                <a:gd name="connsiteX3" fmla="*/ 398884 w 1721497"/>
                <a:gd name="connsiteY3" fmla="*/ 1512259 h 2450553"/>
                <a:gd name="connsiteX4" fmla="*/ 452068 w 1721497"/>
                <a:gd name="connsiteY4" fmla="*/ 1506661 h 2450553"/>
                <a:gd name="connsiteX5" fmla="*/ 651510 w 1721497"/>
                <a:gd name="connsiteY5" fmla="*/ 1606032 h 2450553"/>
                <a:gd name="connsiteX6" fmla="*/ 779572 w 1721497"/>
                <a:gd name="connsiteY6" fmla="*/ 1570342 h 2450553"/>
                <a:gd name="connsiteX7" fmla="*/ 820860 w 1721497"/>
                <a:gd name="connsiteY7" fmla="*/ 1607431 h 2450553"/>
                <a:gd name="connsiteX8" fmla="*/ 848852 w 1721497"/>
                <a:gd name="connsiteY8" fmla="*/ 1616529 h 2450553"/>
                <a:gd name="connsiteX9" fmla="*/ 851651 w 1721497"/>
                <a:gd name="connsiteY9" fmla="*/ 1657117 h 2450553"/>
                <a:gd name="connsiteX10" fmla="*/ 846053 w 1721497"/>
                <a:gd name="connsiteY10" fmla="*/ 1855159 h 2450553"/>
                <a:gd name="connsiteX11" fmla="*/ 839755 w 1721497"/>
                <a:gd name="connsiteY11" fmla="*/ 1898546 h 2450553"/>
                <a:gd name="connsiteX12" fmla="*/ 831357 w 1721497"/>
                <a:gd name="connsiteY12" fmla="*/ 1941234 h 2450553"/>
                <a:gd name="connsiteX13" fmla="*/ 782371 w 1721497"/>
                <a:gd name="connsiteY13" fmla="*/ 2082593 h 2450553"/>
                <a:gd name="connsiteX14" fmla="*/ 694197 w 1721497"/>
                <a:gd name="connsiteY14" fmla="*/ 2083292 h 2450553"/>
                <a:gd name="connsiteX15" fmla="*/ 570334 w 1721497"/>
                <a:gd name="connsiteY15" fmla="*/ 2076294 h 2450553"/>
                <a:gd name="connsiteX16" fmla="*/ 477960 w 1721497"/>
                <a:gd name="connsiteY16" fmla="*/ 2102887 h 2450553"/>
                <a:gd name="connsiteX17" fmla="*/ 481459 w 1721497"/>
                <a:gd name="connsiteY17" fmla="*/ 2110585 h 2450553"/>
                <a:gd name="connsiteX18" fmla="*/ 518549 w 1721497"/>
                <a:gd name="connsiteY18" fmla="*/ 2104986 h 2450553"/>
                <a:gd name="connsiteX19" fmla="*/ 528346 w 1721497"/>
                <a:gd name="connsiteY19" fmla="*/ 2121781 h 2450553"/>
                <a:gd name="connsiteX20" fmla="*/ 514350 w 1721497"/>
                <a:gd name="connsiteY20" fmla="*/ 2146274 h 2450553"/>
                <a:gd name="connsiteX21" fmla="*/ 518549 w 1721497"/>
                <a:gd name="connsiteY21" fmla="*/ 2149073 h 2450553"/>
                <a:gd name="connsiteX22" fmla="*/ 561236 w 1721497"/>
                <a:gd name="connsiteY22" fmla="*/ 2118282 h 2450553"/>
                <a:gd name="connsiteX23" fmla="*/ 617220 w 1721497"/>
                <a:gd name="connsiteY23" fmla="*/ 2107086 h 2450553"/>
                <a:gd name="connsiteX24" fmla="*/ 624218 w 1721497"/>
                <a:gd name="connsiteY24" fmla="*/ 2120382 h 2450553"/>
                <a:gd name="connsiteX25" fmla="*/ 594827 w 1721497"/>
                <a:gd name="connsiteY25" fmla="*/ 2165868 h 2450553"/>
                <a:gd name="connsiteX26" fmla="*/ 599025 w 1721497"/>
                <a:gd name="connsiteY26" fmla="*/ 2168668 h 2450553"/>
                <a:gd name="connsiteX27" fmla="*/ 662007 w 1721497"/>
                <a:gd name="connsiteY27" fmla="*/ 2129479 h 2450553"/>
                <a:gd name="connsiteX28" fmla="*/ 713091 w 1721497"/>
                <a:gd name="connsiteY28" fmla="*/ 2126680 h 2450553"/>
                <a:gd name="connsiteX29" fmla="*/ 829258 w 1721497"/>
                <a:gd name="connsiteY29" fmla="*/ 2114084 h 2450553"/>
                <a:gd name="connsiteX30" fmla="*/ 877543 w 1721497"/>
                <a:gd name="connsiteY30" fmla="*/ 2087491 h 2450553"/>
                <a:gd name="connsiteX31" fmla="*/ 877543 w 1721497"/>
                <a:gd name="connsiteY31" fmla="*/ 2087491 h 2450553"/>
                <a:gd name="connsiteX32" fmla="*/ 857250 w 1721497"/>
                <a:gd name="connsiteY32" fmla="*/ 2140676 h 2450553"/>
                <a:gd name="connsiteX33" fmla="*/ 776774 w 1721497"/>
                <a:gd name="connsiteY33" fmla="*/ 2164469 h 2450553"/>
                <a:gd name="connsiteX34" fmla="*/ 708193 w 1721497"/>
                <a:gd name="connsiteY34" fmla="*/ 2168668 h 2450553"/>
                <a:gd name="connsiteX35" fmla="*/ 709592 w 1721497"/>
                <a:gd name="connsiteY35" fmla="*/ 2173566 h 2450553"/>
                <a:gd name="connsiteX36" fmla="*/ 764177 w 1721497"/>
                <a:gd name="connsiteY36" fmla="*/ 2188262 h 2450553"/>
                <a:gd name="connsiteX37" fmla="*/ 767676 w 1721497"/>
                <a:gd name="connsiteY37" fmla="*/ 2192461 h 2450553"/>
                <a:gd name="connsiteX38" fmla="*/ 763477 w 1721497"/>
                <a:gd name="connsiteY38" fmla="*/ 2200858 h 2450553"/>
                <a:gd name="connsiteX39" fmla="*/ 721489 w 1721497"/>
                <a:gd name="connsiteY39" fmla="*/ 2221152 h 2450553"/>
                <a:gd name="connsiteX40" fmla="*/ 662706 w 1721497"/>
                <a:gd name="connsiteY40" fmla="*/ 2225351 h 2450553"/>
                <a:gd name="connsiteX41" fmla="*/ 619319 w 1721497"/>
                <a:gd name="connsiteY41" fmla="*/ 2249844 h 2450553"/>
                <a:gd name="connsiteX42" fmla="*/ 624218 w 1721497"/>
                <a:gd name="connsiteY42" fmla="*/ 2256842 h 2450553"/>
                <a:gd name="connsiteX43" fmla="*/ 680901 w 1721497"/>
                <a:gd name="connsiteY43" fmla="*/ 2243546 h 2450553"/>
                <a:gd name="connsiteX44" fmla="*/ 686500 w 1721497"/>
                <a:gd name="connsiteY44" fmla="*/ 2254043 h 2450553"/>
                <a:gd name="connsiteX45" fmla="*/ 666905 w 1721497"/>
                <a:gd name="connsiteY45" fmla="*/ 2307227 h 2450553"/>
                <a:gd name="connsiteX46" fmla="*/ 672504 w 1721497"/>
                <a:gd name="connsiteY46" fmla="*/ 2309327 h 2450553"/>
                <a:gd name="connsiteX47" fmla="*/ 730586 w 1721497"/>
                <a:gd name="connsiteY47" fmla="*/ 2256842 h 2450553"/>
                <a:gd name="connsiteX48" fmla="*/ 818761 w 1721497"/>
                <a:gd name="connsiteY48" fmla="*/ 2219753 h 2450553"/>
                <a:gd name="connsiteX49" fmla="*/ 892939 w 1721497"/>
                <a:gd name="connsiteY49" fmla="*/ 2161670 h 2450553"/>
                <a:gd name="connsiteX50" fmla="*/ 860749 w 1721497"/>
                <a:gd name="connsiteY50" fmla="*/ 2247045 h 2450553"/>
                <a:gd name="connsiteX51" fmla="*/ 776073 w 1721497"/>
                <a:gd name="connsiteY51" fmla="*/ 2294631 h 2450553"/>
                <a:gd name="connsiteX52" fmla="*/ 717990 w 1721497"/>
                <a:gd name="connsiteY52" fmla="*/ 2349915 h 2450553"/>
                <a:gd name="connsiteX53" fmla="*/ 721489 w 1721497"/>
                <a:gd name="connsiteY53" fmla="*/ 2352014 h 2450553"/>
                <a:gd name="connsiteX54" fmla="*/ 768375 w 1721497"/>
                <a:gd name="connsiteY54" fmla="*/ 2324022 h 2450553"/>
                <a:gd name="connsiteX55" fmla="*/ 825759 w 1721497"/>
                <a:gd name="connsiteY55" fmla="*/ 2308627 h 2450553"/>
                <a:gd name="connsiteX56" fmla="*/ 832057 w 1721497"/>
                <a:gd name="connsiteY56" fmla="*/ 2315625 h 2450553"/>
                <a:gd name="connsiteX57" fmla="*/ 792169 w 1721497"/>
                <a:gd name="connsiteY57" fmla="*/ 2390503 h 2450553"/>
                <a:gd name="connsiteX58" fmla="*/ 797067 w 1721497"/>
                <a:gd name="connsiteY58" fmla="*/ 2395401 h 2450553"/>
                <a:gd name="connsiteX59" fmla="*/ 815962 w 1721497"/>
                <a:gd name="connsiteY59" fmla="*/ 2382805 h 2450553"/>
                <a:gd name="connsiteX60" fmla="*/ 827158 w 1721497"/>
                <a:gd name="connsiteY60" fmla="*/ 2389103 h 2450553"/>
                <a:gd name="connsiteX61" fmla="*/ 827158 w 1721497"/>
                <a:gd name="connsiteY61" fmla="*/ 2433190 h 2450553"/>
                <a:gd name="connsiteX62" fmla="*/ 829258 w 1721497"/>
                <a:gd name="connsiteY62" fmla="*/ 2433890 h 2450553"/>
                <a:gd name="connsiteX63" fmla="*/ 842554 w 1721497"/>
                <a:gd name="connsiteY63" fmla="*/ 2401700 h 2450553"/>
                <a:gd name="connsiteX64" fmla="*/ 853051 w 1721497"/>
                <a:gd name="connsiteY64" fmla="*/ 2370209 h 2450553"/>
                <a:gd name="connsiteX65" fmla="*/ 856550 w 1721497"/>
                <a:gd name="connsiteY65" fmla="*/ 2345716 h 2450553"/>
                <a:gd name="connsiteX66" fmla="*/ 874044 w 1721497"/>
                <a:gd name="connsiteY66" fmla="*/ 2301629 h 2450553"/>
                <a:gd name="connsiteX67" fmla="*/ 902737 w 1721497"/>
                <a:gd name="connsiteY67" fmla="*/ 2248444 h 2450553"/>
                <a:gd name="connsiteX68" fmla="*/ 902036 w 1721497"/>
                <a:gd name="connsiteY68" fmla="*/ 2288333 h 2450553"/>
                <a:gd name="connsiteX69" fmla="*/ 894339 w 1721497"/>
                <a:gd name="connsiteY69" fmla="*/ 2356213 h 2450553"/>
                <a:gd name="connsiteX70" fmla="*/ 890140 w 1721497"/>
                <a:gd name="connsiteY70" fmla="*/ 2396101 h 2450553"/>
                <a:gd name="connsiteX71" fmla="*/ 893639 w 1721497"/>
                <a:gd name="connsiteY71" fmla="*/ 2396801 h 2450553"/>
                <a:gd name="connsiteX72" fmla="*/ 909735 w 1721497"/>
                <a:gd name="connsiteY72" fmla="*/ 2373008 h 2450553"/>
                <a:gd name="connsiteX73" fmla="*/ 934927 w 1721497"/>
                <a:gd name="connsiteY73" fmla="*/ 2382105 h 2450553"/>
                <a:gd name="connsiteX74" fmla="*/ 947523 w 1721497"/>
                <a:gd name="connsiteY74" fmla="*/ 2449286 h 2450553"/>
                <a:gd name="connsiteX75" fmla="*/ 951022 w 1721497"/>
                <a:gd name="connsiteY75" fmla="*/ 2448586 h 2450553"/>
                <a:gd name="connsiteX76" fmla="*/ 952422 w 1721497"/>
                <a:gd name="connsiteY76" fmla="*/ 2345716 h 2450553"/>
                <a:gd name="connsiteX77" fmla="*/ 947523 w 1721497"/>
                <a:gd name="connsiteY77" fmla="*/ 2289033 h 2450553"/>
                <a:gd name="connsiteX78" fmla="*/ 946823 w 1721497"/>
                <a:gd name="connsiteY78" fmla="*/ 2248444 h 2450553"/>
                <a:gd name="connsiteX79" fmla="*/ 975515 w 1721497"/>
                <a:gd name="connsiteY79" fmla="*/ 2301629 h 2450553"/>
                <a:gd name="connsiteX80" fmla="*/ 993010 w 1721497"/>
                <a:gd name="connsiteY80" fmla="*/ 2345716 h 2450553"/>
                <a:gd name="connsiteX81" fmla="*/ 996509 w 1721497"/>
                <a:gd name="connsiteY81" fmla="*/ 2370209 h 2450553"/>
                <a:gd name="connsiteX82" fmla="*/ 1007006 w 1721497"/>
                <a:gd name="connsiteY82" fmla="*/ 2401700 h 2450553"/>
                <a:gd name="connsiteX83" fmla="*/ 1020302 w 1721497"/>
                <a:gd name="connsiteY83" fmla="*/ 2433890 h 2450553"/>
                <a:gd name="connsiteX84" fmla="*/ 1022402 w 1721497"/>
                <a:gd name="connsiteY84" fmla="*/ 2433190 h 2450553"/>
                <a:gd name="connsiteX85" fmla="*/ 1022402 w 1721497"/>
                <a:gd name="connsiteY85" fmla="*/ 2389103 h 2450553"/>
                <a:gd name="connsiteX86" fmla="*/ 1033598 w 1721497"/>
                <a:gd name="connsiteY86" fmla="*/ 2382805 h 2450553"/>
                <a:gd name="connsiteX87" fmla="*/ 1052492 w 1721497"/>
                <a:gd name="connsiteY87" fmla="*/ 2395401 h 2450553"/>
                <a:gd name="connsiteX88" fmla="*/ 1057392 w 1721497"/>
                <a:gd name="connsiteY88" fmla="*/ 2390503 h 2450553"/>
                <a:gd name="connsiteX89" fmla="*/ 1017503 w 1721497"/>
                <a:gd name="connsiteY89" fmla="*/ 2315625 h 2450553"/>
                <a:gd name="connsiteX90" fmla="*/ 1023801 w 1721497"/>
                <a:gd name="connsiteY90" fmla="*/ 2308627 h 2450553"/>
                <a:gd name="connsiteX91" fmla="*/ 1081185 w 1721497"/>
                <a:gd name="connsiteY91" fmla="*/ 2324022 h 2450553"/>
                <a:gd name="connsiteX92" fmla="*/ 1128071 w 1721497"/>
                <a:gd name="connsiteY92" fmla="*/ 2352014 h 2450553"/>
                <a:gd name="connsiteX93" fmla="*/ 1131570 w 1721497"/>
                <a:gd name="connsiteY93" fmla="*/ 2349915 h 2450553"/>
                <a:gd name="connsiteX94" fmla="*/ 1073486 w 1721497"/>
                <a:gd name="connsiteY94" fmla="*/ 2294631 h 2450553"/>
                <a:gd name="connsiteX95" fmla="*/ 988811 w 1721497"/>
                <a:gd name="connsiteY95" fmla="*/ 2247045 h 2450553"/>
                <a:gd name="connsiteX96" fmla="*/ 956621 w 1721497"/>
                <a:gd name="connsiteY96" fmla="*/ 2161670 h 2450553"/>
                <a:gd name="connsiteX97" fmla="*/ 1030799 w 1721497"/>
                <a:gd name="connsiteY97" fmla="*/ 2219753 h 2450553"/>
                <a:gd name="connsiteX98" fmla="*/ 1118973 w 1721497"/>
                <a:gd name="connsiteY98" fmla="*/ 2256842 h 2450553"/>
                <a:gd name="connsiteX99" fmla="*/ 1177056 w 1721497"/>
                <a:gd name="connsiteY99" fmla="*/ 2309327 h 2450553"/>
                <a:gd name="connsiteX100" fmla="*/ 1182655 w 1721497"/>
                <a:gd name="connsiteY100" fmla="*/ 2307227 h 2450553"/>
                <a:gd name="connsiteX101" fmla="*/ 1163061 w 1721497"/>
                <a:gd name="connsiteY101" fmla="*/ 2254043 h 2450553"/>
                <a:gd name="connsiteX102" fmla="*/ 1168659 w 1721497"/>
                <a:gd name="connsiteY102" fmla="*/ 2243546 h 2450553"/>
                <a:gd name="connsiteX103" fmla="*/ 1225343 w 1721497"/>
                <a:gd name="connsiteY103" fmla="*/ 2256842 h 2450553"/>
                <a:gd name="connsiteX104" fmla="*/ 1230241 w 1721497"/>
                <a:gd name="connsiteY104" fmla="*/ 2249844 h 2450553"/>
                <a:gd name="connsiteX105" fmla="*/ 1186854 w 1721497"/>
                <a:gd name="connsiteY105" fmla="*/ 2225351 h 2450553"/>
                <a:gd name="connsiteX106" fmla="*/ 1128071 w 1721497"/>
                <a:gd name="connsiteY106" fmla="*/ 2221152 h 2450553"/>
                <a:gd name="connsiteX107" fmla="*/ 1086083 w 1721497"/>
                <a:gd name="connsiteY107" fmla="*/ 2200858 h 2450553"/>
                <a:gd name="connsiteX108" fmla="*/ 1081884 w 1721497"/>
                <a:gd name="connsiteY108" fmla="*/ 2192461 h 2450553"/>
                <a:gd name="connsiteX109" fmla="*/ 1085383 w 1721497"/>
                <a:gd name="connsiteY109" fmla="*/ 2188262 h 2450553"/>
                <a:gd name="connsiteX110" fmla="*/ 1139967 w 1721497"/>
                <a:gd name="connsiteY110" fmla="*/ 2173566 h 2450553"/>
                <a:gd name="connsiteX111" fmla="*/ 1141367 w 1721497"/>
                <a:gd name="connsiteY111" fmla="*/ 2168668 h 2450553"/>
                <a:gd name="connsiteX112" fmla="*/ 1072787 w 1721497"/>
                <a:gd name="connsiteY112" fmla="*/ 2164469 h 2450553"/>
                <a:gd name="connsiteX113" fmla="*/ 992310 w 1721497"/>
                <a:gd name="connsiteY113" fmla="*/ 2140676 h 2450553"/>
                <a:gd name="connsiteX114" fmla="*/ 972716 w 1721497"/>
                <a:gd name="connsiteY114" fmla="*/ 2088891 h 2450553"/>
                <a:gd name="connsiteX115" fmla="*/ 973416 w 1721497"/>
                <a:gd name="connsiteY115" fmla="*/ 2088891 h 2450553"/>
                <a:gd name="connsiteX116" fmla="*/ 1021002 w 1721497"/>
                <a:gd name="connsiteY116" fmla="*/ 2114084 h 2450553"/>
                <a:gd name="connsiteX117" fmla="*/ 1137168 w 1721497"/>
                <a:gd name="connsiteY117" fmla="*/ 2126680 h 2450553"/>
                <a:gd name="connsiteX118" fmla="*/ 1188253 w 1721497"/>
                <a:gd name="connsiteY118" fmla="*/ 2129479 h 2450553"/>
                <a:gd name="connsiteX119" fmla="*/ 1251235 w 1721497"/>
                <a:gd name="connsiteY119" fmla="*/ 2168668 h 2450553"/>
                <a:gd name="connsiteX120" fmla="*/ 1255433 w 1721497"/>
                <a:gd name="connsiteY120" fmla="*/ 2165868 h 2450553"/>
                <a:gd name="connsiteX121" fmla="*/ 1226042 w 1721497"/>
                <a:gd name="connsiteY121" fmla="*/ 2120382 h 2450553"/>
                <a:gd name="connsiteX122" fmla="*/ 1233040 w 1721497"/>
                <a:gd name="connsiteY122" fmla="*/ 2107086 h 2450553"/>
                <a:gd name="connsiteX123" fmla="*/ 1289024 w 1721497"/>
                <a:gd name="connsiteY123" fmla="*/ 2118282 h 2450553"/>
                <a:gd name="connsiteX124" fmla="*/ 1331711 w 1721497"/>
                <a:gd name="connsiteY124" fmla="*/ 2149073 h 2450553"/>
                <a:gd name="connsiteX125" fmla="*/ 1335910 w 1721497"/>
                <a:gd name="connsiteY125" fmla="*/ 2146274 h 2450553"/>
                <a:gd name="connsiteX126" fmla="*/ 1321914 w 1721497"/>
                <a:gd name="connsiteY126" fmla="*/ 2121781 h 2450553"/>
                <a:gd name="connsiteX127" fmla="*/ 1331711 w 1721497"/>
                <a:gd name="connsiteY127" fmla="*/ 2104986 h 2450553"/>
                <a:gd name="connsiteX128" fmla="*/ 1368801 w 1721497"/>
                <a:gd name="connsiteY128" fmla="*/ 2110585 h 2450553"/>
                <a:gd name="connsiteX129" fmla="*/ 1372300 w 1721497"/>
                <a:gd name="connsiteY129" fmla="*/ 2102887 h 2450553"/>
                <a:gd name="connsiteX130" fmla="*/ 1279926 w 1721497"/>
                <a:gd name="connsiteY130" fmla="*/ 2076294 h 2450553"/>
                <a:gd name="connsiteX131" fmla="*/ 1156063 w 1721497"/>
                <a:gd name="connsiteY131" fmla="*/ 2083292 h 2450553"/>
                <a:gd name="connsiteX132" fmla="*/ 1069288 w 1721497"/>
                <a:gd name="connsiteY132" fmla="*/ 2083292 h 2450553"/>
                <a:gd name="connsiteX133" fmla="*/ 1008406 w 1721497"/>
                <a:gd name="connsiteY133" fmla="*/ 1973425 h 2450553"/>
                <a:gd name="connsiteX134" fmla="*/ 1014004 w 1721497"/>
                <a:gd name="connsiteY134" fmla="*/ 1613729 h 2450553"/>
                <a:gd name="connsiteX135" fmla="*/ 1160961 w 1721497"/>
                <a:gd name="connsiteY135" fmla="*/ 1581539 h 2450553"/>
                <a:gd name="connsiteX136" fmla="*/ 1168659 w 1721497"/>
                <a:gd name="connsiteY136" fmla="*/ 1575940 h 2450553"/>
                <a:gd name="connsiteX137" fmla="*/ 1170758 w 1721497"/>
                <a:gd name="connsiteY137" fmla="*/ 1574541 h 2450553"/>
                <a:gd name="connsiteX138" fmla="*/ 1177056 w 1721497"/>
                <a:gd name="connsiteY138" fmla="*/ 1569642 h 2450553"/>
                <a:gd name="connsiteX139" fmla="*/ 1178456 w 1721497"/>
                <a:gd name="connsiteY139" fmla="*/ 1568243 h 2450553"/>
                <a:gd name="connsiteX140" fmla="*/ 1186154 w 1721497"/>
                <a:gd name="connsiteY140" fmla="*/ 1561944 h 2450553"/>
                <a:gd name="connsiteX141" fmla="*/ 1189653 w 1721497"/>
                <a:gd name="connsiteY141" fmla="*/ 1559145 h 2450553"/>
                <a:gd name="connsiteX142" fmla="*/ 1260332 w 1721497"/>
                <a:gd name="connsiteY142" fmla="*/ 1514358 h 2450553"/>
                <a:gd name="connsiteX143" fmla="*/ 1265930 w 1721497"/>
                <a:gd name="connsiteY143" fmla="*/ 1512959 h 2450553"/>
                <a:gd name="connsiteX144" fmla="*/ 1352005 w 1721497"/>
                <a:gd name="connsiteY144" fmla="*/ 1528354 h 2450553"/>
                <a:gd name="connsiteX145" fmla="*/ 1602533 w 1721497"/>
                <a:gd name="connsiteY145" fmla="*/ 1277827 h 2450553"/>
                <a:gd name="connsiteX146" fmla="*/ 1592036 w 1721497"/>
                <a:gd name="connsiteY146" fmla="*/ 1205748 h 2450553"/>
                <a:gd name="connsiteX147" fmla="*/ 1592036 w 1721497"/>
                <a:gd name="connsiteY147" fmla="*/ 1205748 h 2450553"/>
                <a:gd name="connsiteX148" fmla="*/ 1592036 w 1721497"/>
                <a:gd name="connsiteY148" fmla="*/ 1205748 h 2450553"/>
                <a:gd name="connsiteX149" fmla="*/ 1591335 w 1721497"/>
                <a:gd name="connsiteY149" fmla="*/ 1204349 h 2450553"/>
                <a:gd name="connsiteX150" fmla="*/ 1721498 w 1721497"/>
                <a:gd name="connsiteY150" fmla="*/ 984613 h 2450553"/>
                <a:gd name="connsiteX151" fmla="*/ 1627026 w 1721497"/>
                <a:gd name="connsiteY151" fmla="*/ 788670 h 2450553"/>
                <a:gd name="connsiteX152" fmla="*/ 1672512 w 1721497"/>
                <a:gd name="connsiteY152" fmla="*/ 645212 h 2450553"/>
                <a:gd name="connsiteX153" fmla="*/ 1510859 w 1721497"/>
                <a:gd name="connsiteY153" fmla="*/ 410780 h 2450553"/>
                <a:gd name="connsiteX154" fmla="*/ 1512259 w 1721497"/>
                <a:gd name="connsiteY154" fmla="*/ 398184 h 2450553"/>
                <a:gd name="connsiteX155" fmla="*/ 1510859 w 1721497"/>
                <a:gd name="connsiteY155" fmla="*/ 386287 h 2450553"/>
                <a:gd name="connsiteX156" fmla="*/ 1275728 w 1721497"/>
                <a:gd name="connsiteY156" fmla="*/ 144858 h 2450553"/>
                <a:gd name="connsiteX157" fmla="*/ 1158862 w 1721497"/>
                <a:gd name="connsiteY157" fmla="*/ 84675 h 2450553"/>
                <a:gd name="connsiteX158" fmla="*/ 1158862 w 1721497"/>
                <a:gd name="connsiteY158" fmla="*/ 84675 h 2450553"/>
                <a:gd name="connsiteX159" fmla="*/ 971316 w 1721497"/>
                <a:gd name="connsiteY159" fmla="*/ 0 h 2450553"/>
                <a:gd name="connsiteX160" fmla="*/ 736885 w 1721497"/>
                <a:gd name="connsiteY160" fmla="*/ 162353 h 2450553"/>
                <a:gd name="connsiteX161" fmla="*/ 597625 w 1721497"/>
                <a:gd name="connsiteY161" fmla="*/ 116866 h 2450553"/>
                <a:gd name="connsiteX162" fmla="*/ 597625 w 1721497"/>
                <a:gd name="connsiteY162" fmla="*/ 116866 h 2450553"/>
                <a:gd name="connsiteX163" fmla="*/ 593426 w 1721497"/>
                <a:gd name="connsiteY163" fmla="*/ 116866 h 2450553"/>
                <a:gd name="connsiteX164" fmla="*/ 580831 w 1721497"/>
                <a:gd name="connsiteY164" fmla="*/ 116866 h 2450553"/>
                <a:gd name="connsiteX165" fmla="*/ 576631 w 1721497"/>
                <a:gd name="connsiteY165" fmla="*/ 116866 h 2450553"/>
                <a:gd name="connsiteX166" fmla="*/ 568234 w 1721497"/>
                <a:gd name="connsiteY166" fmla="*/ 117566 h 2450553"/>
                <a:gd name="connsiteX167" fmla="*/ 563336 w 1721497"/>
                <a:gd name="connsiteY167" fmla="*/ 118265 h 2450553"/>
                <a:gd name="connsiteX168" fmla="*/ 556338 w 1721497"/>
                <a:gd name="connsiteY168" fmla="*/ 118965 h 2450553"/>
                <a:gd name="connsiteX169" fmla="*/ 550739 w 1721497"/>
                <a:gd name="connsiteY169" fmla="*/ 119665 h 2450553"/>
                <a:gd name="connsiteX170" fmla="*/ 544441 w 1721497"/>
                <a:gd name="connsiteY170" fmla="*/ 121065 h 2450553"/>
                <a:gd name="connsiteX171" fmla="*/ 538142 w 1721497"/>
                <a:gd name="connsiteY171" fmla="*/ 122464 h 2450553"/>
                <a:gd name="connsiteX172" fmla="*/ 532545 w 1721497"/>
                <a:gd name="connsiteY172" fmla="*/ 123864 h 2450553"/>
                <a:gd name="connsiteX173" fmla="*/ 526246 w 1721497"/>
                <a:gd name="connsiteY173" fmla="*/ 125963 h 2450553"/>
                <a:gd name="connsiteX174" fmla="*/ 521348 w 1721497"/>
                <a:gd name="connsiteY174" fmla="*/ 127363 h 2450553"/>
                <a:gd name="connsiteX175" fmla="*/ 514350 w 1721497"/>
                <a:gd name="connsiteY175" fmla="*/ 129462 h 2450553"/>
                <a:gd name="connsiteX176" fmla="*/ 510151 w 1721497"/>
                <a:gd name="connsiteY176" fmla="*/ 130862 h 2450553"/>
                <a:gd name="connsiteX177" fmla="*/ 503153 w 1721497"/>
                <a:gd name="connsiteY177" fmla="*/ 133661 h 2450553"/>
                <a:gd name="connsiteX178" fmla="*/ 499654 w 1721497"/>
                <a:gd name="connsiteY178" fmla="*/ 135061 h 2450553"/>
                <a:gd name="connsiteX179" fmla="*/ 491956 w 1721497"/>
                <a:gd name="connsiteY179" fmla="*/ 138560 h 2450553"/>
                <a:gd name="connsiteX180" fmla="*/ 489157 w 1721497"/>
                <a:gd name="connsiteY180" fmla="*/ 139959 h 2450553"/>
                <a:gd name="connsiteX181" fmla="*/ 481459 w 1721497"/>
                <a:gd name="connsiteY181" fmla="*/ 143458 h 2450553"/>
                <a:gd name="connsiteX182" fmla="*/ 478660 w 1721497"/>
                <a:gd name="connsiteY182" fmla="*/ 144858 h 2450553"/>
                <a:gd name="connsiteX183" fmla="*/ 470263 w 1721497"/>
                <a:gd name="connsiteY183" fmla="*/ 149056 h 2450553"/>
                <a:gd name="connsiteX184" fmla="*/ 468163 w 1721497"/>
                <a:gd name="connsiteY184" fmla="*/ 150456 h 2450553"/>
                <a:gd name="connsiteX185" fmla="*/ 460465 w 1721497"/>
                <a:gd name="connsiteY185" fmla="*/ 155355 h 2450553"/>
                <a:gd name="connsiteX186" fmla="*/ 458366 w 1721497"/>
                <a:gd name="connsiteY186" fmla="*/ 156754 h 2450553"/>
                <a:gd name="connsiteX187" fmla="*/ 449968 w 1721497"/>
                <a:gd name="connsiteY187" fmla="*/ 162353 h 2450553"/>
                <a:gd name="connsiteX188" fmla="*/ 448569 w 1721497"/>
                <a:gd name="connsiteY188" fmla="*/ 163052 h 2450553"/>
                <a:gd name="connsiteX189" fmla="*/ 440171 w 1721497"/>
                <a:gd name="connsiteY189" fmla="*/ 169351 h 2450553"/>
                <a:gd name="connsiteX190" fmla="*/ 439471 w 1721497"/>
                <a:gd name="connsiteY190" fmla="*/ 170050 h 2450553"/>
                <a:gd name="connsiteX191" fmla="*/ 431074 w 1721497"/>
                <a:gd name="connsiteY191" fmla="*/ 176349 h 2450553"/>
                <a:gd name="connsiteX192" fmla="*/ 430375 w 1721497"/>
                <a:gd name="connsiteY192" fmla="*/ 177048 h 2450553"/>
                <a:gd name="connsiteX193" fmla="*/ 421976 w 1721497"/>
                <a:gd name="connsiteY193" fmla="*/ 184046 h 2450553"/>
                <a:gd name="connsiteX194" fmla="*/ 421277 w 1721497"/>
                <a:gd name="connsiteY194" fmla="*/ 184746 h 2450553"/>
                <a:gd name="connsiteX195" fmla="*/ 413579 w 1721497"/>
                <a:gd name="connsiteY195" fmla="*/ 192444 h 2450553"/>
                <a:gd name="connsiteX196" fmla="*/ 413579 w 1721497"/>
                <a:gd name="connsiteY196" fmla="*/ 192444 h 2450553"/>
                <a:gd name="connsiteX197" fmla="*/ 342200 w 1721497"/>
                <a:gd name="connsiteY197" fmla="*/ 348498 h 2450553"/>
                <a:gd name="connsiteX198" fmla="*/ 341500 w 1721497"/>
                <a:gd name="connsiteY198" fmla="*/ 348498 h 2450553"/>
                <a:gd name="connsiteX199" fmla="*/ 341500 w 1721497"/>
                <a:gd name="connsiteY199" fmla="*/ 348498 h 2450553"/>
                <a:gd name="connsiteX200" fmla="*/ 337301 w 1721497"/>
                <a:gd name="connsiteY200" fmla="*/ 348498 h 2450553"/>
                <a:gd name="connsiteX201" fmla="*/ 86774 w 1721497"/>
                <a:gd name="connsiteY201" fmla="*/ 599025 h 2450553"/>
                <a:gd name="connsiteX202" fmla="*/ 107068 w 1721497"/>
                <a:gd name="connsiteY202" fmla="*/ 697697 h 2450553"/>
                <a:gd name="connsiteX203" fmla="*/ 103569 w 1721497"/>
                <a:gd name="connsiteY203" fmla="*/ 700496 h 2450553"/>
                <a:gd name="connsiteX204" fmla="*/ 53184 w 1721497"/>
                <a:gd name="connsiteY204" fmla="*/ 743183 h 2450553"/>
                <a:gd name="connsiteX205" fmla="*/ 43387 w 1721497"/>
                <a:gd name="connsiteY205" fmla="*/ 785171 h 2450553"/>
                <a:gd name="connsiteX206" fmla="*/ 0 w 1721497"/>
                <a:gd name="connsiteY206" fmla="*/ 925830 h 2450553"/>
                <a:gd name="connsiteX207" fmla="*/ 156054 w 1721497"/>
                <a:gd name="connsiteY207" fmla="*/ 1153264 h 245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721497" h="2450553">
                  <a:moveTo>
                    <a:pt x="156054" y="1153264"/>
                  </a:moveTo>
                  <a:cubicBezTo>
                    <a:pt x="153955" y="1165860"/>
                    <a:pt x="154655" y="1179156"/>
                    <a:pt x="158154" y="1191752"/>
                  </a:cubicBezTo>
                  <a:cubicBezTo>
                    <a:pt x="151855" y="1214146"/>
                    <a:pt x="148356" y="1237239"/>
                    <a:pt x="148356" y="1261732"/>
                  </a:cubicBezTo>
                  <a:cubicBezTo>
                    <a:pt x="148356" y="1400292"/>
                    <a:pt x="260324" y="1512259"/>
                    <a:pt x="398884" y="1512259"/>
                  </a:cubicBezTo>
                  <a:cubicBezTo>
                    <a:pt x="417078" y="1512259"/>
                    <a:pt x="434573" y="1510160"/>
                    <a:pt x="452068" y="1506661"/>
                  </a:cubicBezTo>
                  <a:cubicBezTo>
                    <a:pt x="497555" y="1566843"/>
                    <a:pt x="570334" y="1606032"/>
                    <a:pt x="651510" y="1606032"/>
                  </a:cubicBezTo>
                  <a:cubicBezTo>
                    <a:pt x="698396" y="1606032"/>
                    <a:pt x="742483" y="1593435"/>
                    <a:pt x="779572" y="1570342"/>
                  </a:cubicBezTo>
                  <a:cubicBezTo>
                    <a:pt x="790769" y="1584338"/>
                    <a:pt x="804065" y="1596934"/>
                    <a:pt x="820860" y="1607431"/>
                  </a:cubicBezTo>
                  <a:cubicBezTo>
                    <a:pt x="827158" y="1611630"/>
                    <a:pt x="836956" y="1614429"/>
                    <a:pt x="848852" y="1616529"/>
                  </a:cubicBezTo>
                  <a:cubicBezTo>
                    <a:pt x="850252" y="1629825"/>
                    <a:pt x="850952" y="1643821"/>
                    <a:pt x="851651" y="1657117"/>
                  </a:cubicBezTo>
                  <a:cubicBezTo>
                    <a:pt x="855850" y="1723597"/>
                    <a:pt x="854451" y="1790078"/>
                    <a:pt x="846053" y="1855159"/>
                  </a:cubicBezTo>
                  <a:cubicBezTo>
                    <a:pt x="843954" y="1869855"/>
                    <a:pt x="841854" y="1883851"/>
                    <a:pt x="839755" y="1898546"/>
                  </a:cubicBezTo>
                  <a:cubicBezTo>
                    <a:pt x="836956" y="1912542"/>
                    <a:pt x="834156" y="1927238"/>
                    <a:pt x="831357" y="1941234"/>
                  </a:cubicBezTo>
                  <a:cubicBezTo>
                    <a:pt x="820161" y="1989520"/>
                    <a:pt x="804065" y="2037106"/>
                    <a:pt x="782371" y="2082593"/>
                  </a:cubicBezTo>
                  <a:cubicBezTo>
                    <a:pt x="752980" y="2084692"/>
                    <a:pt x="723588" y="2084692"/>
                    <a:pt x="694197" y="2083292"/>
                  </a:cubicBezTo>
                  <a:cubicBezTo>
                    <a:pt x="652909" y="2080493"/>
                    <a:pt x="611621" y="2074195"/>
                    <a:pt x="570334" y="2076294"/>
                  </a:cubicBezTo>
                  <a:cubicBezTo>
                    <a:pt x="538142" y="2077694"/>
                    <a:pt x="504553" y="2085392"/>
                    <a:pt x="477960" y="2102887"/>
                  </a:cubicBezTo>
                  <a:cubicBezTo>
                    <a:pt x="473762" y="2105686"/>
                    <a:pt x="476561" y="2111984"/>
                    <a:pt x="481459" y="2110585"/>
                  </a:cubicBezTo>
                  <a:cubicBezTo>
                    <a:pt x="493356" y="2107785"/>
                    <a:pt x="505952" y="2106386"/>
                    <a:pt x="518549" y="2104986"/>
                  </a:cubicBezTo>
                  <a:cubicBezTo>
                    <a:pt x="527645" y="2103587"/>
                    <a:pt x="533944" y="2114084"/>
                    <a:pt x="528346" y="2121781"/>
                  </a:cubicBezTo>
                  <a:cubicBezTo>
                    <a:pt x="522747" y="2129479"/>
                    <a:pt x="517849" y="2137177"/>
                    <a:pt x="514350" y="2146274"/>
                  </a:cubicBezTo>
                  <a:cubicBezTo>
                    <a:pt x="512950" y="2149073"/>
                    <a:pt x="517149" y="2151173"/>
                    <a:pt x="518549" y="2149073"/>
                  </a:cubicBezTo>
                  <a:cubicBezTo>
                    <a:pt x="529046" y="2135078"/>
                    <a:pt x="545140" y="2124581"/>
                    <a:pt x="561236" y="2118282"/>
                  </a:cubicBezTo>
                  <a:cubicBezTo>
                    <a:pt x="578731" y="2111284"/>
                    <a:pt x="597625" y="2108485"/>
                    <a:pt x="617220" y="2107086"/>
                  </a:cubicBezTo>
                  <a:cubicBezTo>
                    <a:pt x="624218" y="2106386"/>
                    <a:pt x="629116" y="2114783"/>
                    <a:pt x="624218" y="2120382"/>
                  </a:cubicBezTo>
                  <a:cubicBezTo>
                    <a:pt x="612321" y="2134378"/>
                    <a:pt x="602524" y="2149773"/>
                    <a:pt x="594827" y="2165868"/>
                  </a:cubicBezTo>
                  <a:cubicBezTo>
                    <a:pt x="593426" y="2168668"/>
                    <a:pt x="596925" y="2170767"/>
                    <a:pt x="599025" y="2168668"/>
                  </a:cubicBezTo>
                  <a:cubicBezTo>
                    <a:pt x="614420" y="2149073"/>
                    <a:pt x="636814" y="2134378"/>
                    <a:pt x="662007" y="2129479"/>
                  </a:cubicBezTo>
                  <a:cubicBezTo>
                    <a:pt x="678802" y="2125980"/>
                    <a:pt x="696297" y="2126680"/>
                    <a:pt x="713091" y="2126680"/>
                  </a:cubicBezTo>
                  <a:cubicBezTo>
                    <a:pt x="752281" y="2125980"/>
                    <a:pt x="791469" y="2121781"/>
                    <a:pt x="829258" y="2114084"/>
                  </a:cubicBezTo>
                  <a:cubicBezTo>
                    <a:pt x="848152" y="2109885"/>
                    <a:pt x="868447" y="2103587"/>
                    <a:pt x="877543" y="2087491"/>
                  </a:cubicBezTo>
                  <a:lnTo>
                    <a:pt x="877543" y="2087491"/>
                  </a:lnTo>
                  <a:cubicBezTo>
                    <a:pt x="869146" y="2104286"/>
                    <a:pt x="868447" y="2125280"/>
                    <a:pt x="857250" y="2140676"/>
                  </a:cubicBezTo>
                  <a:cubicBezTo>
                    <a:pt x="840455" y="2164469"/>
                    <a:pt x="806165" y="2166568"/>
                    <a:pt x="776774" y="2164469"/>
                  </a:cubicBezTo>
                  <a:cubicBezTo>
                    <a:pt x="753680" y="2163069"/>
                    <a:pt x="728487" y="2160270"/>
                    <a:pt x="708193" y="2168668"/>
                  </a:cubicBezTo>
                  <a:cubicBezTo>
                    <a:pt x="705394" y="2170067"/>
                    <a:pt x="706794" y="2173566"/>
                    <a:pt x="709592" y="2173566"/>
                  </a:cubicBezTo>
                  <a:cubicBezTo>
                    <a:pt x="729187" y="2171467"/>
                    <a:pt x="748782" y="2176365"/>
                    <a:pt x="764177" y="2188262"/>
                  </a:cubicBezTo>
                  <a:cubicBezTo>
                    <a:pt x="765576" y="2189662"/>
                    <a:pt x="766976" y="2190361"/>
                    <a:pt x="767676" y="2192461"/>
                  </a:cubicBezTo>
                  <a:cubicBezTo>
                    <a:pt x="768375" y="2195260"/>
                    <a:pt x="766277" y="2198759"/>
                    <a:pt x="763477" y="2200858"/>
                  </a:cubicBezTo>
                  <a:cubicBezTo>
                    <a:pt x="751580" y="2211355"/>
                    <a:pt x="736885" y="2218353"/>
                    <a:pt x="721489" y="2221152"/>
                  </a:cubicBezTo>
                  <a:cubicBezTo>
                    <a:pt x="701895" y="2224651"/>
                    <a:pt x="682301" y="2221852"/>
                    <a:pt x="662706" y="2225351"/>
                  </a:cubicBezTo>
                  <a:cubicBezTo>
                    <a:pt x="645911" y="2228850"/>
                    <a:pt x="630516" y="2237248"/>
                    <a:pt x="619319" y="2249844"/>
                  </a:cubicBezTo>
                  <a:cubicBezTo>
                    <a:pt x="615820" y="2253343"/>
                    <a:pt x="620019" y="2258241"/>
                    <a:pt x="624218" y="2256842"/>
                  </a:cubicBezTo>
                  <a:cubicBezTo>
                    <a:pt x="641713" y="2248444"/>
                    <a:pt x="661307" y="2244246"/>
                    <a:pt x="680901" y="2243546"/>
                  </a:cubicBezTo>
                  <a:cubicBezTo>
                    <a:pt x="686500" y="2243546"/>
                    <a:pt x="689299" y="2249844"/>
                    <a:pt x="686500" y="2254043"/>
                  </a:cubicBezTo>
                  <a:cubicBezTo>
                    <a:pt x="676003" y="2269438"/>
                    <a:pt x="669005" y="2288333"/>
                    <a:pt x="666905" y="2307227"/>
                  </a:cubicBezTo>
                  <a:cubicBezTo>
                    <a:pt x="666205" y="2310726"/>
                    <a:pt x="671104" y="2312126"/>
                    <a:pt x="672504" y="2309327"/>
                  </a:cubicBezTo>
                  <a:cubicBezTo>
                    <a:pt x="685100" y="2286233"/>
                    <a:pt x="707494" y="2268738"/>
                    <a:pt x="730586" y="2256842"/>
                  </a:cubicBezTo>
                  <a:cubicBezTo>
                    <a:pt x="758578" y="2242146"/>
                    <a:pt x="789369" y="2233049"/>
                    <a:pt x="818761" y="2219753"/>
                  </a:cubicBezTo>
                  <a:cubicBezTo>
                    <a:pt x="848152" y="2206457"/>
                    <a:pt x="876144" y="2188962"/>
                    <a:pt x="892939" y="2161670"/>
                  </a:cubicBezTo>
                  <a:cubicBezTo>
                    <a:pt x="903436" y="2192461"/>
                    <a:pt x="885942" y="2226751"/>
                    <a:pt x="860749" y="2247045"/>
                  </a:cubicBezTo>
                  <a:cubicBezTo>
                    <a:pt x="835556" y="2268039"/>
                    <a:pt x="804065" y="2278536"/>
                    <a:pt x="776073" y="2294631"/>
                  </a:cubicBezTo>
                  <a:cubicBezTo>
                    <a:pt x="752281" y="2307927"/>
                    <a:pt x="729187" y="2325422"/>
                    <a:pt x="717990" y="2349915"/>
                  </a:cubicBezTo>
                  <a:cubicBezTo>
                    <a:pt x="716590" y="2352014"/>
                    <a:pt x="720089" y="2354114"/>
                    <a:pt x="721489" y="2352014"/>
                  </a:cubicBezTo>
                  <a:cubicBezTo>
                    <a:pt x="733386" y="2338718"/>
                    <a:pt x="750881" y="2329621"/>
                    <a:pt x="768375" y="2324022"/>
                  </a:cubicBezTo>
                  <a:cubicBezTo>
                    <a:pt x="787270" y="2317724"/>
                    <a:pt x="806864" y="2314225"/>
                    <a:pt x="825759" y="2308627"/>
                  </a:cubicBezTo>
                  <a:cubicBezTo>
                    <a:pt x="829958" y="2307227"/>
                    <a:pt x="833457" y="2311426"/>
                    <a:pt x="832057" y="2315625"/>
                  </a:cubicBezTo>
                  <a:cubicBezTo>
                    <a:pt x="821560" y="2342217"/>
                    <a:pt x="807564" y="2366710"/>
                    <a:pt x="792169" y="2390503"/>
                  </a:cubicBezTo>
                  <a:cubicBezTo>
                    <a:pt x="790069" y="2394002"/>
                    <a:pt x="793568" y="2398201"/>
                    <a:pt x="797067" y="2395401"/>
                  </a:cubicBezTo>
                  <a:lnTo>
                    <a:pt x="815962" y="2382805"/>
                  </a:lnTo>
                  <a:cubicBezTo>
                    <a:pt x="820860" y="2379306"/>
                    <a:pt x="827158" y="2382805"/>
                    <a:pt x="827158" y="2389103"/>
                  </a:cubicBezTo>
                  <a:cubicBezTo>
                    <a:pt x="827158" y="2403799"/>
                    <a:pt x="827158" y="2418495"/>
                    <a:pt x="827158" y="2433190"/>
                  </a:cubicBezTo>
                  <a:cubicBezTo>
                    <a:pt x="827158" y="2434590"/>
                    <a:pt x="829258" y="2434590"/>
                    <a:pt x="829258" y="2433890"/>
                  </a:cubicBezTo>
                  <a:lnTo>
                    <a:pt x="842554" y="2401700"/>
                  </a:lnTo>
                  <a:cubicBezTo>
                    <a:pt x="846753" y="2391203"/>
                    <a:pt x="850952" y="2380706"/>
                    <a:pt x="853051" y="2370209"/>
                  </a:cubicBezTo>
                  <a:cubicBezTo>
                    <a:pt x="854451" y="2361811"/>
                    <a:pt x="855150" y="2353414"/>
                    <a:pt x="856550" y="2345716"/>
                  </a:cubicBezTo>
                  <a:cubicBezTo>
                    <a:pt x="859349" y="2330321"/>
                    <a:pt x="866347" y="2315625"/>
                    <a:pt x="874044" y="2301629"/>
                  </a:cubicBezTo>
                  <a:cubicBezTo>
                    <a:pt x="883142" y="2283434"/>
                    <a:pt x="892939" y="2265939"/>
                    <a:pt x="902737" y="2248444"/>
                  </a:cubicBezTo>
                  <a:cubicBezTo>
                    <a:pt x="902737" y="2261740"/>
                    <a:pt x="902036" y="2275037"/>
                    <a:pt x="902036" y="2288333"/>
                  </a:cubicBezTo>
                  <a:cubicBezTo>
                    <a:pt x="902036" y="2307227"/>
                    <a:pt x="898537" y="2337318"/>
                    <a:pt x="894339" y="2356213"/>
                  </a:cubicBezTo>
                  <a:cubicBezTo>
                    <a:pt x="891539" y="2369509"/>
                    <a:pt x="890840" y="2377207"/>
                    <a:pt x="890140" y="2396101"/>
                  </a:cubicBezTo>
                  <a:cubicBezTo>
                    <a:pt x="890140" y="2398201"/>
                    <a:pt x="892939" y="2398900"/>
                    <a:pt x="893639" y="2396801"/>
                  </a:cubicBezTo>
                  <a:cubicBezTo>
                    <a:pt x="897838" y="2383505"/>
                    <a:pt x="902737" y="2377907"/>
                    <a:pt x="909735" y="2373008"/>
                  </a:cubicBezTo>
                  <a:cubicBezTo>
                    <a:pt x="918832" y="2367410"/>
                    <a:pt x="931428" y="2371608"/>
                    <a:pt x="934927" y="2382105"/>
                  </a:cubicBezTo>
                  <a:cubicBezTo>
                    <a:pt x="941226" y="2402399"/>
                    <a:pt x="943324" y="2434590"/>
                    <a:pt x="947523" y="2449286"/>
                  </a:cubicBezTo>
                  <a:cubicBezTo>
                    <a:pt x="948224" y="2451385"/>
                    <a:pt x="951022" y="2450685"/>
                    <a:pt x="951022" y="2448586"/>
                  </a:cubicBezTo>
                  <a:cubicBezTo>
                    <a:pt x="951022" y="2425493"/>
                    <a:pt x="955921" y="2372308"/>
                    <a:pt x="952422" y="2345716"/>
                  </a:cubicBezTo>
                  <a:cubicBezTo>
                    <a:pt x="950322" y="2330321"/>
                    <a:pt x="947523" y="2305128"/>
                    <a:pt x="947523" y="2289033"/>
                  </a:cubicBezTo>
                  <a:cubicBezTo>
                    <a:pt x="947523" y="2275736"/>
                    <a:pt x="946823" y="2261740"/>
                    <a:pt x="946823" y="2248444"/>
                  </a:cubicBezTo>
                  <a:cubicBezTo>
                    <a:pt x="956621" y="2265939"/>
                    <a:pt x="966418" y="2283434"/>
                    <a:pt x="975515" y="2301629"/>
                  </a:cubicBezTo>
                  <a:cubicBezTo>
                    <a:pt x="982513" y="2315625"/>
                    <a:pt x="989511" y="2330321"/>
                    <a:pt x="993010" y="2345716"/>
                  </a:cubicBezTo>
                  <a:cubicBezTo>
                    <a:pt x="994410" y="2354114"/>
                    <a:pt x="995109" y="2362511"/>
                    <a:pt x="996509" y="2370209"/>
                  </a:cubicBezTo>
                  <a:cubicBezTo>
                    <a:pt x="998608" y="2381406"/>
                    <a:pt x="1002807" y="2391203"/>
                    <a:pt x="1007006" y="2401700"/>
                  </a:cubicBezTo>
                  <a:lnTo>
                    <a:pt x="1020302" y="2433890"/>
                  </a:lnTo>
                  <a:cubicBezTo>
                    <a:pt x="1021002" y="2435290"/>
                    <a:pt x="1022402" y="2434590"/>
                    <a:pt x="1022402" y="2433190"/>
                  </a:cubicBezTo>
                  <a:cubicBezTo>
                    <a:pt x="1022402" y="2418495"/>
                    <a:pt x="1022402" y="2403799"/>
                    <a:pt x="1022402" y="2389103"/>
                  </a:cubicBezTo>
                  <a:cubicBezTo>
                    <a:pt x="1022402" y="2383505"/>
                    <a:pt x="1028700" y="2380006"/>
                    <a:pt x="1033598" y="2382805"/>
                  </a:cubicBezTo>
                  <a:lnTo>
                    <a:pt x="1052492" y="2395401"/>
                  </a:lnTo>
                  <a:cubicBezTo>
                    <a:pt x="1055991" y="2397501"/>
                    <a:pt x="1060191" y="2393302"/>
                    <a:pt x="1057392" y="2390503"/>
                  </a:cubicBezTo>
                  <a:cubicBezTo>
                    <a:pt x="1041296" y="2367410"/>
                    <a:pt x="1028000" y="2342217"/>
                    <a:pt x="1017503" y="2315625"/>
                  </a:cubicBezTo>
                  <a:cubicBezTo>
                    <a:pt x="1016103" y="2311426"/>
                    <a:pt x="1019602" y="2307227"/>
                    <a:pt x="1023801" y="2308627"/>
                  </a:cubicBezTo>
                  <a:cubicBezTo>
                    <a:pt x="1042696" y="2314925"/>
                    <a:pt x="1062290" y="2318424"/>
                    <a:pt x="1081185" y="2324022"/>
                  </a:cubicBezTo>
                  <a:cubicBezTo>
                    <a:pt x="1098680" y="2329621"/>
                    <a:pt x="1116175" y="2338718"/>
                    <a:pt x="1128071" y="2352014"/>
                  </a:cubicBezTo>
                  <a:cubicBezTo>
                    <a:pt x="1129470" y="2354114"/>
                    <a:pt x="1132969" y="2352014"/>
                    <a:pt x="1131570" y="2349915"/>
                  </a:cubicBezTo>
                  <a:cubicBezTo>
                    <a:pt x="1120373" y="2326122"/>
                    <a:pt x="1097280" y="2307927"/>
                    <a:pt x="1073486" y="2294631"/>
                  </a:cubicBezTo>
                  <a:cubicBezTo>
                    <a:pt x="1044795" y="2279235"/>
                    <a:pt x="1013304" y="2268039"/>
                    <a:pt x="988811" y="2247045"/>
                  </a:cubicBezTo>
                  <a:cubicBezTo>
                    <a:pt x="963619" y="2226051"/>
                    <a:pt x="946124" y="2191761"/>
                    <a:pt x="956621" y="2161670"/>
                  </a:cubicBezTo>
                  <a:cubicBezTo>
                    <a:pt x="973416" y="2188962"/>
                    <a:pt x="1001408" y="2206457"/>
                    <a:pt x="1030799" y="2219753"/>
                  </a:cubicBezTo>
                  <a:cubicBezTo>
                    <a:pt x="1060191" y="2233049"/>
                    <a:pt x="1090981" y="2242146"/>
                    <a:pt x="1118973" y="2256842"/>
                  </a:cubicBezTo>
                  <a:cubicBezTo>
                    <a:pt x="1142067" y="2269438"/>
                    <a:pt x="1164460" y="2286933"/>
                    <a:pt x="1177056" y="2309327"/>
                  </a:cubicBezTo>
                  <a:cubicBezTo>
                    <a:pt x="1178456" y="2312126"/>
                    <a:pt x="1183355" y="2310726"/>
                    <a:pt x="1182655" y="2307227"/>
                  </a:cubicBezTo>
                  <a:cubicBezTo>
                    <a:pt x="1180555" y="2288333"/>
                    <a:pt x="1173557" y="2270138"/>
                    <a:pt x="1163061" y="2254043"/>
                  </a:cubicBezTo>
                  <a:cubicBezTo>
                    <a:pt x="1160261" y="2249844"/>
                    <a:pt x="1163061" y="2243546"/>
                    <a:pt x="1168659" y="2243546"/>
                  </a:cubicBezTo>
                  <a:cubicBezTo>
                    <a:pt x="1188253" y="2244246"/>
                    <a:pt x="1207148" y="2249144"/>
                    <a:pt x="1225343" y="2256842"/>
                  </a:cubicBezTo>
                  <a:cubicBezTo>
                    <a:pt x="1229541" y="2258941"/>
                    <a:pt x="1233740" y="2253343"/>
                    <a:pt x="1230241" y="2249844"/>
                  </a:cubicBezTo>
                  <a:cubicBezTo>
                    <a:pt x="1219044" y="2237248"/>
                    <a:pt x="1203649" y="2228850"/>
                    <a:pt x="1186854" y="2225351"/>
                  </a:cubicBezTo>
                  <a:cubicBezTo>
                    <a:pt x="1167959" y="2221152"/>
                    <a:pt x="1147665" y="2224651"/>
                    <a:pt x="1128071" y="2221152"/>
                  </a:cubicBezTo>
                  <a:cubicBezTo>
                    <a:pt x="1112676" y="2218353"/>
                    <a:pt x="1097979" y="2211355"/>
                    <a:pt x="1086083" y="2200858"/>
                  </a:cubicBezTo>
                  <a:cubicBezTo>
                    <a:pt x="1083983" y="2198759"/>
                    <a:pt x="1081185" y="2195960"/>
                    <a:pt x="1081884" y="2192461"/>
                  </a:cubicBezTo>
                  <a:cubicBezTo>
                    <a:pt x="1082584" y="2190361"/>
                    <a:pt x="1083983" y="2189662"/>
                    <a:pt x="1085383" y="2188262"/>
                  </a:cubicBezTo>
                  <a:cubicBezTo>
                    <a:pt x="1100779" y="2176365"/>
                    <a:pt x="1121073" y="2170767"/>
                    <a:pt x="1139967" y="2173566"/>
                  </a:cubicBezTo>
                  <a:cubicBezTo>
                    <a:pt x="1142766" y="2174266"/>
                    <a:pt x="1144166" y="2170067"/>
                    <a:pt x="1141367" y="2168668"/>
                  </a:cubicBezTo>
                  <a:cubicBezTo>
                    <a:pt x="1120373" y="2160270"/>
                    <a:pt x="1095880" y="2163069"/>
                    <a:pt x="1072787" y="2164469"/>
                  </a:cubicBezTo>
                  <a:cubicBezTo>
                    <a:pt x="1043396" y="2166568"/>
                    <a:pt x="1009805" y="2164469"/>
                    <a:pt x="992310" y="2140676"/>
                  </a:cubicBezTo>
                  <a:cubicBezTo>
                    <a:pt x="981813" y="2125980"/>
                    <a:pt x="981114" y="2105686"/>
                    <a:pt x="972716" y="2088891"/>
                  </a:cubicBezTo>
                  <a:lnTo>
                    <a:pt x="973416" y="2088891"/>
                  </a:lnTo>
                  <a:cubicBezTo>
                    <a:pt x="983213" y="2103587"/>
                    <a:pt x="1002807" y="2109885"/>
                    <a:pt x="1021002" y="2114084"/>
                  </a:cubicBezTo>
                  <a:cubicBezTo>
                    <a:pt x="1059490" y="2121781"/>
                    <a:pt x="1097979" y="2125980"/>
                    <a:pt x="1137168" y="2126680"/>
                  </a:cubicBezTo>
                  <a:cubicBezTo>
                    <a:pt x="1153963" y="2126680"/>
                    <a:pt x="1171458" y="2125980"/>
                    <a:pt x="1188253" y="2129479"/>
                  </a:cubicBezTo>
                  <a:cubicBezTo>
                    <a:pt x="1212746" y="2134378"/>
                    <a:pt x="1235140" y="2149073"/>
                    <a:pt x="1251235" y="2168668"/>
                  </a:cubicBezTo>
                  <a:cubicBezTo>
                    <a:pt x="1253334" y="2170767"/>
                    <a:pt x="1256833" y="2168668"/>
                    <a:pt x="1255433" y="2165868"/>
                  </a:cubicBezTo>
                  <a:cubicBezTo>
                    <a:pt x="1247736" y="2149773"/>
                    <a:pt x="1237938" y="2134378"/>
                    <a:pt x="1226042" y="2120382"/>
                  </a:cubicBezTo>
                  <a:cubicBezTo>
                    <a:pt x="1221144" y="2114783"/>
                    <a:pt x="1226042" y="2106386"/>
                    <a:pt x="1233040" y="2107086"/>
                  </a:cubicBezTo>
                  <a:cubicBezTo>
                    <a:pt x="1251934" y="2108485"/>
                    <a:pt x="1270829" y="2111284"/>
                    <a:pt x="1289024" y="2118282"/>
                  </a:cubicBezTo>
                  <a:cubicBezTo>
                    <a:pt x="1305819" y="2124581"/>
                    <a:pt x="1321214" y="2135078"/>
                    <a:pt x="1331711" y="2149073"/>
                  </a:cubicBezTo>
                  <a:cubicBezTo>
                    <a:pt x="1333811" y="2151873"/>
                    <a:pt x="1337310" y="2149073"/>
                    <a:pt x="1335910" y="2146274"/>
                  </a:cubicBezTo>
                  <a:cubicBezTo>
                    <a:pt x="1332411" y="2137877"/>
                    <a:pt x="1327513" y="2130179"/>
                    <a:pt x="1321914" y="2121781"/>
                  </a:cubicBezTo>
                  <a:cubicBezTo>
                    <a:pt x="1316316" y="2114084"/>
                    <a:pt x="1322614" y="2104286"/>
                    <a:pt x="1331711" y="2104986"/>
                  </a:cubicBezTo>
                  <a:cubicBezTo>
                    <a:pt x="1344308" y="2106386"/>
                    <a:pt x="1356904" y="2107785"/>
                    <a:pt x="1368801" y="2110585"/>
                  </a:cubicBezTo>
                  <a:cubicBezTo>
                    <a:pt x="1373699" y="2111984"/>
                    <a:pt x="1376498" y="2105686"/>
                    <a:pt x="1372300" y="2102887"/>
                  </a:cubicBezTo>
                  <a:cubicBezTo>
                    <a:pt x="1345007" y="2086092"/>
                    <a:pt x="1312117" y="2078394"/>
                    <a:pt x="1279926" y="2076294"/>
                  </a:cubicBezTo>
                  <a:cubicBezTo>
                    <a:pt x="1238639" y="2074195"/>
                    <a:pt x="1197351" y="2080493"/>
                    <a:pt x="1156063" y="2083292"/>
                  </a:cubicBezTo>
                  <a:cubicBezTo>
                    <a:pt x="1127371" y="2085392"/>
                    <a:pt x="1098680" y="2084692"/>
                    <a:pt x="1069288" y="2083292"/>
                  </a:cubicBezTo>
                  <a:cubicBezTo>
                    <a:pt x="1030099" y="2056000"/>
                    <a:pt x="1033598" y="2021710"/>
                    <a:pt x="1008406" y="1973425"/>
                  </a:cubicBezTo>
                  <a:cubicBezTo>
                    <a:pt x="991611" y="1940534"/>
                    <a:pt x="977615" y="1736893"/>
                    <a:pt x="1014004" y="1613729"/>
                  </a:cubicBezTo>
                  <a:cubicBezTo>
                    <a:pt x="1082584" y="1605332"/>
                    <a:pt x="1145566" y="1592036"/>
                    <a:pt x="1160961" y="1581539"/>
                  </a:cubicBezTo>
                  <a:cubicBezTo>
                    <a:pt x="1163760" y="1579439"/>
                    <a:pt x="1166560" y="1578040"/>
                    <a:pt x="1168659" y="1575940"/>
                  </a:cubicBezTo>
                  <a:cubicBezTo>
                    <a:pt x="1169359" y="1575241"/>
                    <a:pt x="1170059" y="1574541"/>
                    <a:pt x="1170758" y="1574541"/>
                  </a:cubicBezTo>
                  <a:cubicBezTo>
                    <a:pt x="1172858" y="1573141"/>
                    <a:pt x="1174957" y="1571042"/>
                    <a:pt x="1177056" y="1569642"/>
                  </a:cubicBezTo>
                  <a:cubicBezTo>
                    <a:pt x="1177756" y="1568942"/>
                    <a:pt x="1177756" y="1568942"/>
                    <a:pt x="1178456" y="1568243"/>
                  </a:cubicBezTo>
                  <a:cubicBezTo>
                    <a:pt x="1181255" y="1566143"/>
                    <a:pt x="1183355" y="1564044"/>
                    <a:pt x="1186154" y="1561944"/>
                  </a:cubicBezTo>
                  <a:cubicBezTo>
                    <a:pt x="1187553" y="1561245"/>
                    <a:pt x="1188253" y="1559845"/>
                    <a:pt x="1189653" y="1559145"/>
                  </a:cubicBezTo>
                  <a:cubicBezTo>
                    <a:pt x="1212046" y="1540251"/>
                    <a:pt x="1233040" y="1521356"/>
                    <a:pt x="1260332" y="1514358"/>
                  </a:cubicBezTo>
                  <a:cubicBezTo>
                    <a:pt x="1262431" y="1513659"/>
                    <a:pt x="1263831" y="1513659"/>
                    <a:pt x="1265930" y="1512959"/>
                  </a:cubicBezTo>
                  <a:cubicBezTo>
                    <a:pt x="1292523" y="1522756"/>
                    <a:pt x="1321214" y="1528354"/>
                    <a:pt x="1352005" y="1528354"/>
                  </a:cubicBezTo>
                  <a:cubicBezTo>
                    <a:pt x="1490565" y="1528354"/>
                    <a:pt x="1602533" y="1416387"/>
                    <a:pt x="1602533" y="1277827"/>
                  </a:cubicBezTo>
                  <a:cubicBezTo>
                    <a:pt x="1602533" y="1252635"/>
                    <a:pt x="1599034" y="1228142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049"/>
                    <a:pt x="1592036" y="1204349"/>
                    <a:pt x="1591335" y="1204349"/>
                  </a:cubicBezTo>
                  <a:cubicBezTo>
                    <a:pt x="1669013" y="1161661"/>
                    <a:pt x="1721498" y="1079785"/>
                    <a:pt x="1721498" y="984613"/>
                  </a:cubicBezTo>
                  <a:cubicBezTo>
                    <a:pt x="1721498" y="904836"/>
                    <a:pt x="1684409" y="834157"/>
                    <a:pt x="1627026" y="788670"/>
                  </a:cubicBezTo>
                  <a:cubicBezTo>
                    <a:pt x="1655717" y="748082"/>
                    <a:pt x="1672512" y="698396"/>
                    <a:pt x="1672512" y="645212"/>
                  </a:cubicBezTo>
                  <a:cubicBezTo>
                    <a:pt x="1672512" y="538143"/>
                    <a:pt x="1605331" y="447170"/>
                    <a:pt x="1510859" y="410780"/>
                  </a:cubicBezTo>
                  <a:cubicBezTo>
                    <a:pt x="1511559" y="406581"/>
                    <a:pt x="1512259" y="402383"/>
                    <a:pt x="1512259" y="398184"/>
                  </a:cubicBezTo>
                  <a:cubicBezTo>
                    <a:pt x="1512259" y="393985"/>
                    <a:pt x="1511559" y="390486"/>
                    <a:pt x="1510859" y="386287"/>
                  </a:cubicBezTo>
                  <a:cubicBezTo>
                    <a:pt x="1506660" y="256825"/>
                    <a:pt x="1403791" y="152555"/>
                    <a:pt x="1275728" y="144858"/>
                  </a:cubicBezTo>
                  <a:cubicBezTo>
                    <a:pt x="1255433" y="104969"/>
                    <a:pt x="1222543" y="65081"/>
                    <a:pt x="1158862" y="84675"/>
                  </a:cubicBezTo>
                  <a:cubicBezTo>
                    <a:pt x="1158862" y="84675"/>
                    <a:pt x="1158862" y="84675"/>
                    <a:pt x="1158862" y="84675"/>
                  </a:cubicBezTo>
                  <a:cubicBezTo>
                    <a:pt x="1112676" y="32890"/>
                    <a:pt x="1046195" y="0"/>
                    <a:pt x="971316" y="0"/>
                  </a:cubicBezTo>
                  <a:cubicBezTo>
                    <a:pt x="864248" y="0"/>
                    <a:pt x="772574" y="67180"/>
                    <a:pt x="736885" y="162353"/>
                  </a:cubicBezTo>
                  <a:cubicBezTo>
                    <a:pt x="696997" y="134361"/>
                    <a:pt x="649410" y="118265"/>
                    <a:pt x="597625" y="116866"/>
                  </a:cubicBezTo>
                  <a:cubicBezTo>
                    <a:pt x="597625" y="116866"/>
                    <a:pt x="597625" y="116866"/>
                    <a:pt x="597625" y="116866"/>
                  </a:cubicBezTo>
                  <a:cubicBezTo>
                    <a:pt x="596226" y="116866"/>
                    <a:pt x="594827" y="116866"/>
                    <a:pt x="593426" y="116866"/>
                  </a:cubicBezTo>
                  <a:cubicBezTo>
                    <a:pt x="589228" y="116866"/>
                    <a:pt x="585029" y="116866"/>
                    <a:pt x="580831" y="116866"/>
                  </a:cubicBezTo>
                  <a:cubicBezTo>
                    <a:pt x="579431" y="116866"/>
                    <a:pt x="578031" y="116866"/>
                    <a:pt x="576631" y="116866"/>
                  </a:cubicBezTo>
                  <a:cubicBezTo>
                    <a:pt x="573833" y="116866"/>
                    <a:pt x="571033" y="116866"/>
                    <a:pt x="568234" y="117566"/>
                  </a:cubicBezTo>
                  <a:cubicBezTo>
                    <a:pt x="566835" y="117566"/>
                    <a:pt x="564735" y="118265"/>
                    <a:pt x="563336" y="118265"/>
                  </a:cubicBezTo>
                  <a:cubicBezTo>
                    <a:pt x="561236" y="118265"/>
                    <a:pt x="558437" y="118965"/>
                    <a:pt x="556338" y="118965"/>
                  </a:cubicBezTo>
                  <a:cubicBezTo>
                    <a:pt x="554238" y="118965"/>
                    <a:pt x="552839" y="119665"/>
                    <a:pt x="550739" y="119665"/>
                  </a:cubicBezTo>
                  <a:cubicBezTo>
                    <a:pt x="548639" y="120365"/>
                    <a:pt x="546540" y="120365"/>
                    <a:pt x="544441" y="121065"/>
                  </a:cubicBezTo>
                  <a:cubicBezTo>
                    <a:pt x="542342" y="121764"/>
                    <a:pt x="540242" y="121764"/>
                    <a:pt x="538142" y="122464"/>
                  </a:cubicBezTo>
                  <a:cubicBezTo>
                    <a:pt x="536044" y="123164"/>
                    <a:pt x="534643" y="123164"/>
                    <a:pt x="532545" y="123864"/>
                  </a:cubicBezTo>
                  <a:cubicBezTo>
                    <a:pt x="530445" y="124564"/>
                    <a:pt x="528346" y="125263"/>
                    <a:pt x="526246" y="125963"/>
                  </a:cubicBezTo>
                  <a:cubicBezTo>
                    <a:pt x="524847" y="126663"/>
                    <a:pt x="522747" y="126663"/>
                    <a:pt x="521348" y="127363"/>
                  </a:cubicBezTo>
                  <a:cubicBezTo>
                    <a:pt x="519248" y="128063"/>
                    <a:pt x="517149" y="128762"/>
                    <a:pt x="514350" y="129462"/>
                  </a:cubicBezTo>
                  <a:cubicBezTo>
                    <a:pt x="512950" y="130162"/>
                    <a:pt x="511551" y="130162"/>
                    <a:pt x="510151" y="130862"/>
                  </a:cubicBezTo>
                  <a:cubicBezTo>
                    <a:pt x="508052" y="131562"/>
                    <a:pt x="505252" y="132961"/>
                    <a:pt x="503153" y="133661"/>
                  </a:cubicBezTo>
                  <a:cubicBezTo>
                    <a:pt x="501753" y="134361"/>
                    <a:pt x="500354" y="134361"/>
                    <a:pt x="499654" y="135061"/>
                  </a:cubicBezTo>
                  <a:cubicBezTo>
                    <a:pt x="496855" y="135760"/>
                    <a:pt x="494755" y="137160"/>
                    <a:pt x="491956" y="138560"/>
                  </a:cubicBezTo>
                  <a:cubicBezTo>
                    <a:pt x="491256" y="139259"/>
                    <a:pt x="489857" y="139259"/>
                    <a:pt x="489157" y="139959"/>
                  </a:cubicBezTo>
                  <a:cubicBezTo>
                    <a:pt x="486358" y="141359"/>
                    <a:pt x="484258" y="142758"/>
                    <a:pt x="481459" y="143458"/>
                  </a:cubicBezTo>
                  <a:cubicBezTo>
                    <a:pt x="480759" y="144158"/>
                    <a:pt x="480060" y="144158"/>
                    <a:pt x="478660" y="144858"/>
                  </a:cubicBezTo>
                  <a:cubicBezTo>
                    <a:pt x="475861" y="146257"/>
                    <a:pt x="473062" y="147657"/>
                    <a:pt x="470263" y="149056"/>
                  </a:cubicBezTo>
                  <a:cubicBezTo>
                    <a:pt x="469563" y="149756"/>
                    <a:pt x="468863" y="149756"/>
                    <a:pt x="468163" y="150456"/>
                  </a:cubicBezTo>
                  <a:cubicBezTo>
                    <a:pt x="465364" y="151856"/>
                    <a:pt x="462565" y="153955"/>
                    <a:pt x="460465" y="155355"/>
                  </a:cubicBezTo>
                  <a:cubicBezTo>
                    <a:pt x="459766" y="156054"/>
                    <a:pt x="459066" y="156054"/>
                    <a:pt x="458366" y="156754"/>
                  </a:cubicBezTo>
                  <a:cubicBezTo>
                    <a:pt x="455567" y="158854"/>
                    <a:pt x="452768" y="160253"/>
                    <a:pt x="449968" y="162353"/>
                  </a:cubicBezTo>
                  <a:cubicBezTo>
                    <a:pt x="449269" y="162353"/>
                    <a:pt x="449269" y="163052"/>
                    <a:pt x="448569" y="163052"/>
                  </a:cubicBezTo>
                  <a:cubicBezTo>
                    <a:pt x="445770" y="165152"/>
                    <a:pt x="442970" y="167251"/>
                    <a:pt x="440171" y="169351"/>
                  </a:cubicBezTo>
                  <a:cubicBezTo>
                    <a:pt x="440171" y="169351"/>
                    <a:pt x="439471" y="170050"/>
                    <a:pt x="439471" y="170050"/>
                  </a:cubicBezTo>
                  <a:cubicBezTo>
                    <a:pt x="436672" y="172150"/>
                    <a:pt x="433873" y="174249"/>
                    <a:pt x="431074" y="176349"/>
                  </a:cubicBezTo>
                  <a:cubicBezTo>
                    <a:pt x="431074" y="176349"/>
                    <a:pt x="430375" y="177048"/>
                    <a:pt x="430375" y="177048"/>
                  </a:cubicBezTo>
                  <a:cubicBezTo>
                    <a:pt x="427575" y="179148"/>
                    <a:pt x="424776" y="181947"/>
                    <a:pt x="421976" y="184046"/>
                  </a:cubicBezTo>
                  <a:cubicBezTo>
                    <a:pt x="421976" y="184046"/>
                    <a:pt x="421976" y="184046"/>
                    <a:pt x="421277" y="184746"/>
                  </a:cubicBezTo>
                  <a:cubicBezTo>
                    <a:pt x="418477" y="187545"/>
                    <a:pt x="415678" y="189645"/>
                    <a:pt x="413579" y="192444"/>
                  </a:cubicBezTo>
                  <a:cubicBezTo>
                    <a:pt x="413579" y="192444"/>
                    <a:pt x="413579" y="192444"/>
                    <a:pt x="413579" y="192444"/>
                  </a:cubicBezTo>
                  <a:cubicBezTo>
                    <a:pt x="373690" y="233032"/>
                    <a:pt x="347099" y="287616"/>
                    <a:pt x="342200" y="348498"/>
                  </a:cubicBezTo>
                  <a:cubicBezTo>
                    <a:pt x="342200" y="348498"/>
                    <a:pt x="341500" y="348498"/>
                    <a:pt x="341500" y="348498"/>
                  </a:cubicBezTo>
                  <a:lnTo>
                    <a:pt x="341500" y="348498"/>
                  </a:lnTo>
                  <a:cubicBezTo>
                    <a:pt x="340101" y="348498"/>
                    <a:pt x="338701" y="348498"/>
                    <a:pt x="337301" y="348498"/>
                  </a:cubicBezTo>
                  <a:cubicBezTo>
                    <a:pt x="198741" y="348498"/>
                    <a:pt x="86774" y="460466"/>
                    <a:pt x="86774" y="599025"/>
                  </a:cubicBezTo>
                  <a:cubicBezTo>
                    <a:pt x="86774" y="634015"/>
                    <a:pt x="93772" y="667605"/>
                    <a:pt x="107068" y="697697"/>
                  </a:cubicBezTo>
                  <a:cubicBezTo>
                    <a:pt x="105669" y="698396"/>
                    <a:pt x="104969" y="699796"/>
                    <a:pt x="103569" y="700496"/>
                  </a:cubicBezTo>
                  <a:cubicBezTo>
                    <a:pt x="86074" y="714492"/>
                    <a:pt x="65081" y="724289"/>
                    <a:pt x="53184" y="743183"/>
                  </a:cubicBezTo>
                  <a:cubicBezTo>
                    <a:pt x="44786" y="756479"/>
                    <a:pt x="42687" y="770475"/>
                    <a:pt x="43387" y="785171"/>
                  </a:cubicBezTo>
                  <a:cubicBezTo>
                    <a:pt x="16095" y="825059"/>
                    <a:pt x="0" y="874045"/>
                    <a:pt x="0" y="925830"/>
                  </a:cubicBezTo>
                  <a:cubicBezTo>
                    <a:pt x="3499" y="1025901"/>
                    <a:pt x="66481" y="1114775"/>
                    <a:pt x="156054" y="1153264"/>
                  </a:cubicBezTo>
                  <a:close/>
                </a:path>
              </a:pathLst>
            </a:custGeom>
            <a:solidFill>
              <a:srgbClr val="000000">
                <a:alpha val="12000"/>
              </a:srgbClr>
            </a:solidFill>
            <a:ln w="69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aphic 5">
              <a:extLst>
                <a:ext uri="{FF2B5EF4-FFF2-40B4-BE49-F238E27FC236}">
                  <a16:creationId xmlns:a16="http://schemas.microsoft.com/office/drawing/2014/main" id="{6452588F-C563-4FB7-B0B7-EAB9BEDD5E1C}"/>
                </a:ext>
              </a:extLst>
            </p:cNvPr>
            <p:cNvGrpSpPr/>
            <p:nvPr/>
          </p:nvGrpSpPr>
          <p:grpSpPr>
            <a:xfrm>
              <a:off x="8046235" y="935260"/>
              <a:ext cx="1720798" cy="2451952"/>
              <a:chOff x="8539686" y="911134"/>
              <a:chExt cx="1720798" cy="2451952"/>
            </a:xfrm>
            <a:solidFill>
              <a:schemeClr val="accent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F60C04B-D071-4664-8EFD-8604DB3C15D1}"/>
                  </a:ext>
                </a:extLst>
              </p:cNvPr>
              <p:cNvSpPr/>
              <p:nvPr/>
            </p:nvSpPr>
            <p:spPr>
              <a:xfrm>
                <a:off x="8541086" y="911134"/>
                <a:ext cx="1719398" cy="1621844"/>
              </a:xfrm>
              <a:custGeom>
                <a:avLst/>
                <a:gdLst>
                  <a:gd name="connsiteX0" fmla="*/ 1719398 w 1719398"/>
                  <a:gd name="connsiteY0" fmla="*/ 984613 h 1621844"/>
                  <a:gd name="connsiteX1" fmla="*/ 1624926 w 1719398"/>
                  <a:gd name="connsiteY1" fmla="*/ 788670 h 1621844"/>
                  <a:gd name="connsiteX2" fmla="*/ 1670413 w 1719398"/>
                  <a:gd name="connsiteY2" fmla="*/ 645212 h 1621844"/>
                  <a:gd name="connsiteX3" fmla="*/ 1508760 w 1719398"/>
                  <a:gd name="connsiteY3" fmla="*/ 410780 h 1621844"/>
                  <a:gd name="connsiteX4" fmla="*/ 1509460 w 1719398"/>
                  <a:gd name="connsiteY4" fmla="*/ 394685 h 1621844"/>
                  <a:gd name="connsiteX5" fmla="*/ 1273629 w 1719398"/>
                  <a:gd name="connsiteY5" fmla="*/ 144858 h 1621844"/>
                  <a:gd name="connsiteX6" fmla="*/ 1156762 w 1719398"/>
                  <a:gd name="connsiteY6" fmla="*/ 84675 h 1621844"/>
                  <a:gd name="connsiteX7" fmla="*/ 1156762 w 1719398"/>
                  <a:gd name="connsiteY7" fmla="*/ 84675 h 1621844"/>
                  <a:gd name="connsiteX8" fmla="*/ 969217 w 1719398"/>
                  <a:gd name="connsiteY8" fmla="*/ 0 h 1621844"/>
                  <a:gd name="connsiteX9" fmla="*/ 734786 w 1719398"/>
                  <a:gd name="connsiteY9" fmla="*/ 162353 h 1621844"/>
                  <a:gd name="connsiteX10" fmla="*/ 591328 w 1719398"/>
                  <a:gd name="connsiteY10" fmla="*/ 116866 h 1621844"/>
                  <a:gd name="connsiteX11" fmla="*/ 342200 w 1719398"/>
                  <a:gd name="connsiteY11" fmla="*/ 347099 h 1621844"/>
                  <a:gd name="connsiteX12" fmla="*/ 337301 w 1719398"/>
                  <a:gd name="connsiteY12" fmla="*/ 347099 h 1621844"/>
                  <a:gd name="connsiteX13" fmla="*/ 86775 w 1719398"/>
                  <a:gd name="connsiteY13" fmla="*/ 597626 h 1621844"/>
                  <a:gd name="connsiteX14" fmla="*/ 107068 w 1719398"/>
                  <a:gd name="connsiteY14" fmla="*/ 696297 h 1621844"/>
                  <a:gd name="connsiteX15" fmla="*/ 103569 w 1719398"/>
                  <a:gd name="connsiteY15" fmla="*/ 699096 h 1621844"/>
                  <a:gd name="connsiteX16" fmla="*/ 53184 w 1719398"/>
                  <a:gd name="connsiteY16" fmla="*/ 741784 h 1621844"/>
                  <a:gd name="connsiteX17" fmla="*/ 43387 w 1719398"/>
                  <a:gd name="connsiteY17" fmla="*/ 783771 h 1621844"/>
                  <a:gd name="connsiteX18" fmla="*/ 0 w 1719398"/>
                  <a:gd name="connsiteY18" fmla="*/ 924430 h 1621844"/>
                  <a:gd name="connsiteX19" fmla="*/ 152555 w 1719398"/>
                  <a:gd name="connsiteY19" fmla="*/ 1154663 h 1621844"/>
                  <a:gd name="connsiteX20" fmla="*/ 154655 w 1719398"/>
                  <a:gd name="connsiteY20" fmla="*/ 1193152 h 1621844"/>
                  <a:gd name="connsiteX21" fmla="*/ 144857 w 1719398"/>
                  <a:gd name="connsiteY21" fmla="*/ 1263132 h 1621844"/>
                  <a:gd name="connsiteX22" fmla="*/ 395385 w 1719398"/>
                  <a:gd name="connsiteY22" fmla="*/ 1513659 h 1621844"/>
                  <a:gd name="connsiteX23" fmla="*/ 448569 w 1719398"/>
                  <a:gd name="connsiteY23" fmla="*/ 1508060 h 1621844"/>
                  <a:gd name="connsiteX24" fmla="*/ 648011 w 1719398"/>
                  <a:gd name="connsiteY24" fmla="*/ 1607431 h 1621844"/>
                  <a:gd name="connsiteX25" fmla="*/ 776074 w 1719398"/>
                  <a:gd name="connsiteY25" fmla="*/ 1571742 h 1621844"/>
                  <a:gd name="connsiteX26" fmla="*/ 817361 w 1719398"/>
                  <a:gd name="connsiteY26" fmla="*/ 1608831 h 1621844"/>
                  <a:gd name="connsiteX27" fmla="*/ 1160962 w 1719398"/>
                  <a:gd name="connsiteY27" fmla="*/ 1581539 h 1621844"/>
                  <a:gd name="connsiteX28" fmla="*/ 1260332 w 1719398"/>
                  <a:gd name="connsiteY28" fmla="*/ 1514358 h 1621844"/>
                  <a:gd name="connsiteX29" fmla="*/ 1265931 w 1719398"/>
                  <a:gd name="connsiteY29" fmla="*/ 1512959 h 1621844"/>
                  <a:gd name="connsiteX30" fmla="*/ 1352005 w 1719398"/>
                  <a:gd name="connsiteY30" fmla="*/ 1528354 h 1621844"/>
                  <a:gd name="connsiteX31" fmla="*/ 1602533 w 1719398"/>
                  <a:gd name="connsiteY31" fmla="*/ 1277827 h 1621844"/>
                  <a:gd name="connsiteX32" fmla="*/ 1591336 w 1719398"/>
                  <a:gd name="connsiteY32" fmla="*/ 1203649 h 1621844"/>
                  <a:gd name="connsiteX33" fmla="*/ 1719398 w 1719398"/>
                  <a:gd name="connsiteY33" fmla="*/ 984613 h 162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19398" h="1621844">
                    <a:moveTo>
                      <a:pt x="1719398" y="984613"/>
                    </a:moveTo>
                    <a:cubicBezTo>
                      <a:pt x="1719398" y="904836"/>
                      <a:pt x="1682310" y="834157"/>
                      <a:pt x="1624926" y="788670"/>
                    </a:cubicBezTo>
                    <a:cubicBezTo>
                      <a:pt x="1653617" y="748082"/>
                      <a:pt x="1670413" y="698396"/>
                      <a:pt x="1670413" y="645212"/>
                    </a:cubicBezTo>
                    <a:cubicBezTo>
                      <a:pt x="1670413" y="538143"/>
                      <a:pt x="1603232" y="446470"/>
                      <a:pt x="1508760" y="410780"/>
                    </a:cubicBezTo>
                    <a:cubicBezTo>
                      <a:pt x="1508760" y="405182"/>
                      <a:pt x="1509460" y="400283"/>
                      <a:pt x="1509460" y="394685"/>
                    </a:cubicBezTo>
                    <a:cubicBezTo>
                      <a:pt x="1509460" y="261024"/>
                      <a:pt x="1405190" y="152556"/>
                      <a:pt x="1273629" y="144858"/>
                    </a:cubicBezTo>
                    <a:cubicBezTo>
                      <a:pt x="1253334" y="104969"/>
                      <a:pt x="1220444" y="65081"/>
                      <a:pt x="1156762" y="84675"/>
                    </a:cubicBezTo>
                    <a:cubicBezTo>
                      <a:pt x="1156762" y="84675"/>
                      <a:pt x="1156762" y="84675"/>
                      <a:pt x="1156762" y="84675"/>
                    </a:cubicBezTo>
                    <a:cubicBezTo>
                      <a:pt x="1110576" y="32890"/>
                      <a:pt x="1044095" y="0"/>
                      <a:pt x="969217" y="0"/>
                    </a:cubicBezTo>
                    <a:cubicBezTo>
                      <a:pt x="862148" y="0"/>
                      <a:pt x="770475" y="67180"/>
                      <a:pt x="734786" y="162353"/>
                    </a:cubicBezTo>
                    <a:cubicBezTo>
                      <a:pt x="694197" y="133661"/>
                      <a:pt x="644512" y="116866"/>
                      <a:pt x="591328" y="116866"/>
                    </a:cubicBezTo>
                    <a:cubicBezTo>
                      <a:pt x="459766" y="116866"/>
                      <a:pt x="351997" y="218336"/>
                      <a:pt x="342200" y="347099"/>
                    </a:cubicBezTo>
                    <a:cubicBezTo>
                      <a:pt x="340800" y="347099"/>
                      <a:pt x="338701" y="347099"/>
                      <a:pt x="337301" y="347099"/>
                    </a:cubicBezTo>
                    <a:cubicBezTo>
                      <a:pt x="198742" y="347099"/>
                      <a:pt x="86775" y="459066"/>
                      <a:pt x="86775" y="597626"/>
                    </a:cubicBezTo>
                    <a:cubicBezTo>
                      <a:pt x="86775" y="632616"/>
                      <a:pt x="93773" y="666206"/>
                      <a:pt x="107068" y="696297"/>
                    </a:cubicBezTo>
                    <a:cubicBezTo>
                      <a:pt x="105669" y="696997"/>
                      <a:pt x="104969" y="698396"/>
                      <a:pt x="103569" y="699096"/>
                    </a:cubicBezTo>
                    <a:cubicBezTo>
                      <a:pt x="86074" y="713092"/>
                      <a:pt x="65081" y="722889"/>
                      <a:pt x="53184" y="741784"/>
                    </a:cubicBezTo>
                    <a:cubicBezTo>
                      <a:pt x="44787" y="755080"/>
                      <a:pt x="42687" y="769076"/>
                      <a:pt x="43387" y="783771"/>
                    </a:cubicBezTo>
                    <a:cubicBezTo>
                      <a:pt x="16095" y="823660"/>
                      <a:pt x="0" y="872646"/>
                      <a:pt x="0" y="924430"/>
                    </a:cubicBezTo>
                    <a:cubicBezTo>
                      <a:pt x="0" y="1028000"/>
                      <a:pt x="62982" y="1116874"/>
                      <a:pt x="152555" y="1154663"/>
                    </a:cubicBezTo>
                    <a:cubicBezTo>
                      <a:pt x="150456" y="1167260"/>
                      <a:pt x="151156" y="1180556"/>
                      <a:pt x="154655" y="1193152"/>
                    </a:cubicBezTo>
                    <a:cubicBezTo>
                      <a:pt x="148356" y="1215546"/>
                      <a:pt x="144857" y="1238639"/>
                      <a:pt x="144857" y="1263132"/>
                    </a:cubicBezTo>
                    <a:cubicBezTo>
                      <a:pt x="144857" y="1401691"/>
                      <a:pt x="256825" y="1513659"/>
                      <a:pt x="395385" y="1513659"/>
                    </a:cubicBezTo>
                    <a:cubicBezTo>
                      <a:pt x="413579" y="1513659"/>
                      <a:pt x="431074" y="1511559"/>
                      <a:pt x="448569" y="1508060"/>
                    </a:cubicBezTo>
                    <a:cubicBezTo>
                      <a:pt x="494056" y="1568243"/>
                      <a:pt x="566835" y="1607431"/>
                      <a:pt x="648011" y="1607431"/>
                    </a:cubicBezTo>
                    <a:cubicBezTo>
                      <a:pt x="694897" y="1607431"/>
                      <a:pt x="738984" y="1594835"/>
                      <a:pt x="776074" y="1571742"/>
                    </a:cubicBezTo>
                    <a:cubicBezTo>
                      <a:pt x="787270" y="1585738"/>
                      <a:pt x="800567" y="1598334"/>
                      <a:pt x="817361" y="1608831"/>
                    </a:cubicBezTo>
                    <a:cubicBezTo>
                      <a:pt x="870546" y="1641721"/>
                      <a:pt x="1127371" y="1604632"/>
                      <a:pt x="1160962" y="1581539"/>
                    </a:cubicBezTo>
                    <a:cubicBezTo>
                      <a:pt x="1194551" y="1559145"/>
                      <a:pt x="1221844" y="1524156"/>
                      <a:pt x="1260332" y="1514358"/>
                    </a:cubicBezTo>
                    <a:cubicBezTo>
                      <a:pt x="1262432" y="1513659"/>
                      <a:pt x="1263831" y="1513659"/>
                      <a:pt x="1265931" y="1512959"/>
                    </a:cubicBezTo>
                    <a:cubicBezTo>
                      <a:pt x="1292523" y="1522756"/>
                      <a:pt x="1321214" y="1528354"/>
                      <a:pt x="1352005" y="1528354"/>
                    </a:cubicBezTo>
                    <a:cubicBezTo>
                      <a:pt x="1490565" y="1528354"/>
                      <a:pt x="1602533" y="1416387"/>
                      <a:pt x="1602533" y="1277827"/>
                    </a:cubicBezTo>
                    <a:cubicBezTo>
                      <a:pt x="1602533" y="1251935"/>
                      <a:pt x="1598334" y="1227442"/>
                      <a:pt x="1591336" y="1203649"/>
                    </a:cubicBezTo>
                    <a:cubicBezTo>
                      <a:pt x="1666914" y="1161661"/>
                      <a:pt x="1719398" y="1079785"/>
                      <a:pt x="1719398" y="984613"/>
                    </a:cubicBezTo>
                    <a:close/>
                  </a:path>
                </a:pathLst>
              </a:custGeom>
              <a:solidFill>
                <a:srgbClr val="738121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539686" y="1028699"/>
                <a:ext cx="1195251" cy="1504978"/>
                <a:chOff x="8539686" y="1028699"/>
                <a:chExt cx="1195251" cy="1504978"/>
              </a:xfrm>
              <a:solidFill>
                <a:srgbClr val="65721D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04BD48E0-075A-4EA3-924D-6495983992B8}"/>
                    </a:ext>
                  </a:extLst>
                </p:cNvPr>
                <p:cNvSpPr/>
                <p:nvPr/>
              </p:nvSpPr>
              <p:spPr>
                <a:xfrm>
                  <a:off x="8882586" y="1028699"/>
                  <a:ext cx="253326" cy="229533"/>
                </a:xfrm>
                <a:custGeom>
                  <a:avLst/>
                  <a:gdLst>
                    <a:gd name="connsiteX0" fmla="*/ 158155 w 253326"/>
                    <a:gd name="connsiteY0" fmla="*/ 172850 h 229533"/>
                    <a:gd name="connsiteX1" fmla="*/ 163053 w 253326"/>
                    <a:gd name="connsiteY1" fmla="*/ 172850 h 229533"/>
                    <a:gd name="connsiteX2" fmla="*/ 253327 w 253326"/>
                    <a:gd name="connsiteY2" fmla="*/ 0 h 229533"/>
                    <a:gd name="connsiteX3" fmla="*/ 249128 w 253326"/>
                    <a:gd name="connsiteY3" fmla="*/ 0 h 229533"/>
                    <a:gd name="connsiteX4" fmla="*/ 0 w 253326"/>
                    <a:gd name="connsiteY4" fmla="*/ 229533 h 229533"/>
                    <a:gd name="connsiteX5" fmla="*/ 158155 w 253326"/>
                    <a:gd name="connsiteY5" fmla="*/ 172850 h 229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326" h="229533">
                      <a:moveTo>
                        <a:pt x="158155" y="172850"/>
                      </a:moveTo>
                      <a:cubicBezTo>
                        <a:pt x="159554" y="172850"/>
                        <a:pt x="161654" y="172850"/>
                        <a:pt x="163053" y="172850"/>
                      </a:cubicBezTo>
                      <a:cubicBezTo>
                        <a:pt x="168652" y="103570"/>
                        <a:pt x="202241" y="41988"/>
                        <a:pt x="253327" y="0"/>
                      </a:cubicBezTo>
                      <a:cubicBezTo>
                        <a:pt x="251927" y="0"/>
                        <a:pt x="250527" y="0"/>
                        <a:pt x="249128" y="0"/>
                      </a:cubicBezTo>
                      <a:cubicBezTo>
                        <a:pt x="117566" y="0"/>
                        <a:pt x="10497" y="100771"/>
                        <a:pt x="0" y="229533"/>
                      </a:cubicBezTo>
                      <a:cubicBezTo>
                        <a:pt x="42688" y="193843"/>
                        <a:pt x="97971" y="172850"/>
                        <a:pt x="158155" y="172850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3C48CBF-51D7-44F8-B00A-DF3DB6A66359}"/>
                    </a:ext>
                  </a:extLst>
                </p:cNvPr>
                <p:cNvSpPr/>
                <p:nvPr/>
              </p:nvSpPr>
              <p:spPr>
                <a:xfrm>
                  <a:off x="8539686" y="1258932"/>
                  <a:ext cx="1195251" cy="1274745"/>
                </a:xfrm>
                <a:custGeom>
                  <a:avLst/>
                  <a:gdLst>
                    <a:gd name="connsiteX0" fmla="*/ 981114 w 1195251"/>
                    <a:gd name="connsiteY0" fmla="*/ 1204349 h 1274745"/>
                    <a:gd name="connsiteX1" fmla="*/ 939826 w 1195251"/>
                    <a:gd name="connsiteY1" fmla="*/ 1167260 h 1274745"/>
                    <a:gd name="connsiteX2" fmla="*/ 811763 w 1195251"/>
                    <a:gd name="connsiteY2" fmla="*/ 1202949 h 1274745"/>
                    <a:gd name="connsiteX3" fmla="*/ 612321 w 1195251"/>
                    <a:gd name="connsiteY3" fmla="*/ 1103578 h 1274745"/>
                    <a:gd name="connsiteX4" fmla="*/ 559137 w 1195251"/>
                    <a:gd name="connsiteY4" fmla="*/ 1109177 h 1274745"/>
                    <a:gd name="connsiteX5" fmla="*/ 308611 w 1195251"/>
                    <a:gd name="connsiteY5" fmla="*/ 858650 h 1274745"/>
                    <a:gd name="connsiteX6" fmla="*/ 318407 w 1195251"/>
                    <a:gd name="connsiteY6" fmla="*/ 788670 h 1274745"/>
                    <a:gd name="connsiteX7" fmla="*/ 316308 w 1195251"/>
                    <a:gd name="connsiteY7" fmla="*/ 750181 h 1274745"/>
                    <a:gd name="connsiteX8" fmla="*/ 163752 w 1195251"/>
                    <a:gd name="connsiteY8" fmla="*/ 519948 h 1274745"/>
                    <a:gd name="connsiteX9" fmla="*/ 207140 w 1195251"/>
                    <a:gd name="connsiteY9" fmla="*/ 379289 h 1274745"/>
                    <a:gd name="connsiteX10" fmla="*/ 216937 w 1195251"/>
                    <a:gd name="connsiteY10" fmla="*/ 337302 h 1274745"/>
                    <a:gd name="connsiteX11" fmla="*/ 267323 w 1195251"/>
                    <a:gd name="connsiteY11" fmla="*/ 294614 h 1274745"/>
                    <a:gd name="connsiteX12" fmla="*/ 270822 w 1195251"/>
                    <a:gd name="connsiteY12" fmla="*/ 291815 h 1274745"/>
                    <a:gd name="connsiteX13" fmla="*/ 250527 w 1195251"/>
                    <a:gd name="connsiteY13" fmla="*/ 193144 h 1274745"/>
                    <a:gd name="connsiteX14" fmla="*/ 341501 w 1195251"/>
                    <a:gd name="connsiteY14" fmla="*/ 0 h 1274745"/>
                    <a:gd name="connsiteX15" fmla="*/ 337302 w 1195251"/>
                    <a:gd name="connsiteY15" fmla="*/ 0 h 1274745"/>
                    <a:gd name="connsiteX16" fmla="*/ 86775 w 1195251"/>
                    <a:gd name="connsiteY16" fmla="*/ 250527 h 1274745"/>
                    <a:gd name="connsiteX17" fmla="*/ 107069 w 1195251"/>
                    <a:gd name="connsiteY17" fmla="*/ 349198 h 1274745"/>
                    <a:gd name="connsiteX18" fmla="*/ 103570 w 1195251"/>
                    <a:gd name="connsiteY18" fmla="*/ 351997 h 1274745"/>
                    <a:gd name="connsiteX19" fmla="*/ 53185 w 1195251"/>
                    <a:gd name="connsiteY19" fmla="*/ 394685 h 1274745"/>
                    <a:gd name="connsiteX20" fmla="*/ 43388 w 1195251"/>
                    <a:gd name="connsiteY20" fmla="*/ 436673 h 1274745"/>
                    <a:gd name="connsiteX21" fmla="*/ 0 w 1195251"/>
                    <a:gd name="connsiteY21" fmla="*/ 577332 h 1274745"/>
                    <a:gd name="connsiteX22" fmla="*/ 152556 w 1195251"/>
                    <a:gd name="connsiteY22" fmla="*/ 807564 h 1274745"/>
                    <a:gd name="connsiteX23" fmla="*/ 154656 w 1195251"/>
                    <a:gd name="connsiteY23" fmla="*/ 846053 h 1274745"/>
                    <a:gd name="connsiteX24" fmla="*/ 144858 w 1195251"/>
                    <a:gd name="connsiteY24" fmla="*/ 916033 h 1274745"/>
                    <a:gd name="connsiteX25" fmla="*/ 395385 w 1195251"/>
                    <a:gd name="connsiteY25" fmla="*/ 1166560 h 1274745"/>
                    <a:gd name="connsiteX26" fmla="*/ 448570 w 1195251"/>
                    <a:gd name="connsiteY26" fmla="*/ 1160961 h 1274745"/>
                    <a:gd name="connsiteX27" fmla="*/ 648012 w 1195251"/>
                    <a:gd name="connsiteY27" fmla="*/ 1260333 h 1274745"/>
                    <a:gd name="connsiteX28" fmla="*/ 776074 w 1195251"/>
                    <a:gd name="connsiteY28" fmla="*/ 1224643 h 1274745"/>
                    <a:gd name="connsiteX29" fmla="*/ 817362 w 1195251"/>
                    <a:gd name="connsiteY29" fmla="*/ 1261732 h 1274745"/>
                    <a:gd name="connsiteX30" fmla="*/ 1160962 w 1195251"/>
                    <a:gd name="connsiteY30" fmla="*/ 1234440 h 1274745"/>
                    <a:gd name="connsiteX31" fmla="*/ 1195252 w 1195251"/>
                    <a:gd name="connsiteY31" fmla="*/ 1207148 h 1274745"/>
                    <a:gd name="connsiteX32" fmla="*/ 981114 w 1195251"/>
                    <a:gd name="connsiteY32" fmla="*/ 1204349 h 127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5251" h="1274745">
                      <a:moveTo>
                        <a:pt x="981114" y="1204349"/>
                      </a:moveTo>
                      <a:cubicBezTo>
                        <a:pt x="964319" y="1193852"/>
                        <a:pt x="951722" y="1181256"/>
                        <a:pt x="939826" y="1167260"/>
                      </a:cubicBezTo>
                      <a:cubicBezTo>
                        <a:pt x="902037" y="1189653"/>
                        <a:pt x="858650" y="1202949"/>
                        <a:pt x="811763" y="1202949"/>
                      </a:cubicBezTo>
                      <a:cubicBezTo>
                        <a:pt x="730587" y="1202949"/>
                        <a:pt x="657808" y="1163761"/>
                        <a:pt x="612321" y="1103578"/>
                      </a:cubicBezTo>
                      <a:cubicBezTo>
                        <a:pt x="595527" y="1107077"/>
                        <a:pt x="577332" y="1109177"/>
                        <a:pt x="559137" y="1109177"/>
                      </a:cubicBezTo>
                      <a:cubicBezTo>
                        <a:pt x="420578" y="1109177"/>
                        <a:pt x="308611" y="997209"/>
                        <a:pt x="308611" y="858650"/>
                      </a:cubicBezTo>
                      <a:cubicBezTo>
                        <a:pt x="308611" y="834157"/>
                        <a:pt x="312110" y="811063"/>
                        <a:pt x="318407" y="788670"/>
                      </a:cubicBezTo>
                      <a:cubicBezTo>
                        <a:pt x="315609" y="776074"/>
                        <a:pt x="314908" y="763477"/>
                        <a:pt x="316308" y="750181"/>
                      </a:cubicBezTo>
                      <a:cubicBezTo>
                        <a:pt x="226734" y="712392"/>
                        <a:pt x="163752" y="623518"/>
                        <a:pt x="163752" y="519948"/>
                      </a:cubicBezTo>
                      <a:cubicBezTo>
                        <a:pt x="163752" y="467464"/>
                        <a:pt x="179848" y="419178"/>
                        <a:pt x="207140" y="379289"/>
                      </a:cubicBezTo>
                      <a:cubicBezTo>
                        <a:pt x="205740" y="364594"/>
                        <a:pt x="208540" y="350598"/>
                        <a:pt x="216937" y="337302"/>
                      </a:cubicBezTo>
                      <a:cubicBezTo>
                        <a:pt x="228834" y="318407"/>
                        <a:pt x="249828" y="308610"/>
                        <a:pt x="267323" y="294614"/>
                      </a:cubicBezTo>
                      <a:cubicBezTo>
                        <a:pt x="268722" y="293914"/>
                        <a:pt x="269421" y="292515"/>
                        <a:pt x="270822" y="291815"/>
                      </a:cubicBezTo>
                      <a:cubicBezTo>
                        <a:pt x="257525" y="261724"/>
                        <a:pt x="250527" y="228134"/>
                        <a:pt x="250527" y="193144"/>
                      </a:cubicBezTo>
                      <a:cubicBezTo>
                        <a:pt x="250527" y="115466"/>
                        <a:pt x="285517" y="46187"/>
                        <a:pt x="341501" y="0"/>
                      </a:cubicBezTo>
                      <a:cubicBezTo>
                        <a:pt x="340102" y="0"/>
                        <a:pt x="338701" y="0"/>
                        <a:pt x="337302" y="0"/>
                      </a:cubicBezTo>
                      <a:cubicBezTo>
                        <a:pt x="198742" y="0"/>
                        <a:pt x="86775" y="111967"/>
                        <a:pt x="86775" y="250527"/>
                      </a:cubicBezTo>
                      <a:cubicBezTo>
                        <a:pt x="86775" y="285517"/>
                        <a:pt x="93773" y="319107"/>
                        <a:pt x="107069" y="349198"/>
                      </a:cubicBezTo>
                      <a:cubicBezTo>
                        <a:pt x="105670" y="349898"/>
                        <a:pt x="104969" y="351298"/>
                        <a:pt x="103570" y="351997"/>
                      </a:cubicBezTo>
                      <a:cubicBezTo>
                        <a:pt x="86075" y="365993"/>
                        <a:pt x="65081" y="375791"/>
                        <a:pt x="53185" y="394685"/>
                      </a:cubicBezTo>
                      <a:cubicBezTo>
                        <a:pt x="44787" y="407981"/>
                        <a:pt x="42688" y="421977"/>
                        <a:pt x="43388" y="436673"/>
                      </a:cubicBezTo>
                      <a:cubicBezTo>
                        <a:pt x="16096" y="476561"/>
                        <a:pt x="0" y="525547"/>
                        <a:pt x="0" y="577332"/>
                      </a:cubicBezTo>
                      <a:cubicBezTo>
                        <a:pt x="0" y="680902"/>
                        <a:pt x="62982" y="769776"/>
                        <a:pt x="152556" y="807564"/>
                      </a:cubicBezTo>
                      <a:cubicBezTo>
                        <a:pt x="150456" y="820161"/>
                        <a:pt x="151157" y="833457"/>
                        <a:pt x="154656" y="846053"/>
                      </a:cubicBezTo>
                      <a:cubicBezTo>
                        <a:pt x="148357" y="868447"/>
                        <a:pt x="144858" y="891540"/>
                        <a:pt x="144858" y="916033"/>
                      </a:cubicBezTo>
                      <a:cubicBezTo>
                        <a:pt x="144858" y="1054593"/>
                        <a:pt x="256826" y="1166560"/>
                        <a:pt x="395385" y="1166560"/>
                      </a:cubicBezTo>
                      <a:cubicBezTo>
                        <a:pt x="413580" y="1166560"/>
                        <a:pt x="431075" y="1164460"/>
                        <a:pt x="448570" y="1160961"/>
                      </a:cubicBezTo>
                      <a:cubicBezTo>
                        <a:pt x="494057" y="1221144"/>
                        <a:pt x="566835" y="1260333"/>
                        <a:pt x="648012" y="1260333"/>
                      </a:cubicBezTo>
                      <a:cubicBezTo>
                        <a:pt x="694898" y="1260333"/>
                        <a:pt x="738985" y="1247736"/>
                        <a:pt x="776074" y="1224643"/>
                      </a:cubicBezTo>
                      <a:cubicBezTo>
                        <a:pt x="787270" y="1238639"/>
                        <a:pt x="800567" y="1251235"/>
                        <a:pt x="817362" y="1261732"/>
                      </a:cubicBezTo>
                      <a:cubicBezTo>
                        <a:pt x="870546" y="1294623"/>
                        <a:pt x="1127372" y="1257533"/>
                        <a:pt x="1160962" y="1234440"/>
                      </a:cubicBezTo>
                      <a:cubicBezTo>
                        <a:pt x="1172859" y="1226043"/>
                        <a:pt x="1184055" y="1216945"/>
                        <a:pt x="1195252" y="1207148"/>
                      </a:cubicBezTo>
                      <a:cubicBezTo>
                        <a:pt x="1110577" y="1219045"/>
                        <a:pt x="1011906" y="1223243"/>
                        <a:pt x="981114" y="1204349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654568C-B75F-4C9F-B161-A8CBCB830BA3}"/>
                  </a:ext>
                </a:extLst>
              </p:cNvPr>
              <p:cNvSpPr/>
              <p:nvPr/>
            </p:nvSpPr>
            <p:spPr>
              <a:xfrm>
                <a:off x="9011400" y="2899954"/>
                <a:ext cx="902475" cy="463132"/>
              </a:xfrm>
              <a:custGeom>
                <a:avLst/>
                <a:gdLst>
                  <a:gd name="connsiteX0" fmla="*/ 900587 w 902475"/>
                  <a:gd name="connsiteY0" fmla="*/ 115466 h 463132"/>
                  <a:gd name="connsiteX1" fmla="*/ 808213 w 902475"/>
                  <a:gd name="connsiteY1" fmla="*/ 88874 h 463132"/>
                  <a:gd name="connsiteX2" fmla="*/ 684350 w 902475"/>
                  <a:gd name="connsiteY2" fmla="*/ 95872 h 463132"/>
                  <a:gd name="connsiteX3" fmla="*/ 587078 w 902475"/>
                  <a:gd name="connsiteY3" fmla="*/ 95172 h 463132"/>
                  <a:gd name="connsiteX4" fmla="*/ 541591 w 902475"/>
                  <a:gd name="connsiteY4" fmla="*/ 83276 h 463132"/>
                  <a:gd name="connsiteX5" fmla="*/ 507301 w 902475"/>
                  <a:gd name="connsiteY5" fmla="*/ 3499 h 463132"/>
                  <a:gd name="connsiteX6" fmla="*/ 452717 w 902475"/>
                  <a:gd name="connsiteY6" fmla="*/ 0 h 463132"/>
                  <a:gd name="connsiteX7" fmla="*/ 452717 w 902475"/>
                  <a:gd name="connsiteY7" fmla="*/ 0 h 463132"/>
                  <a:gd name="connsiteX8" fmla="*/ 451317 w 902475"/>
                  <a:gd name="connsiteY8" fmla="*/ 0 h 463132"/>
                  <a:gd name="connsiteX9" fmla="*/ 449918 w 902475"/>
                  <a:gd name="connsiteY9" fmla="*/ 0 h 463132"/>
                  <a:gd name="connsiteX10" fmla="*/ 449918 w 902475"/>
                  <a:gd name="connsiteY10" fmla="*/ 0 h 463132"/>
                  <a:gd name="connsiteX11" fmla="*/ 395333 w 902475"/>
                  <a:gd name="connsiteY11" fmla="*/ 3499 h 463132"/>
                  <a:gd name="connsiteX12" fmla="*/ 361043 w 902475"/>
                  <a:gd name="connsiteY12" fmla="*/ 83276 h 463132"/>
                  <a:gd name="connsiteX13" fmla="*/ 315557 w 902475"/>
                  <a:gd name="connsiteY13" fmla="*/ 95172 h 463132"/>
                  <a:gd name="connsiteX14" fmla="*/ 218286 w 902475"/>
                  <a:gd name="connsiteY14" fmla="*/ 95872 h 463132"/>
                  <a:gd name="connsiteX15" fmla="*/ 94421 w 902475"/>
                  <a:gd name="connsiteY15" fmla="*/ 88874 h 463132"/>
                  <a:gd name="connsiteX16" fmla="*/ 2048 w 902475"/>
                  <a:gd name="connsiteY16" fmla="*/ 115466 h 463132"/>
                  <a:gd name="connsiteX17" fmla="*/ 5547 w 902475"/>
                  <a:gd name="connsiteY17" fmla="*/ 123164 h 463132"/>
                  <a:gd name="connsiteX18" fmla="*/ 42636 w 902475"/>
                  <a:gd name="connsiteY18" fmla="*/ 117566 h 463132"/>
                  <a:gd name="connsiteX19" fmla="*/ 52433 w 902475"/>
                  <a:gd name="connsiteY19" fmla="*/ 134361 h 463132"/>
                  <a:gd name="connsiteX20" fmla="*/ 38437 w 902475"/>
                  <a:gd name="connsiteY20" fmla="*/ 158854 h 463132"/>
                  <a:gd name="connsiteX21" fmla="*/ 42636 w 902475"/>
                  <a:gd name="connsiteY21" fmla="*/ 161653 h 463132"/>
                  <a:gd name="connsiteX22" fmla="*/ 85324 w 902475"/>
                  <a:gd name="connsiteY22" fmla="*/ 130862 h 463132"/>
                  <a:gd name="connsiteX23" fmla="*/ 141308 w 902475"/>
                  <a:gd name="connsiteY23" fmla="*/ 119665 h 463132"/>
                  <a:gd name="connsiteX24" fmla="*/ 148306 w 902475"/>
                  <a:gd name="connsiteY24" fmla="*/ 132961 h 463132"/>
                  <a:gd name="connsiteX25" fmla="*/ 118914 w 902475"/>
                  <a:gd name="connsiteY25" fmla="*/ 178448 h 463132"/>
                  <a:gd name="connsiteX26" fmla="*/ 123113 w 902475"/>
                  <a:gd name="connsiteY26" fmla="*/ 181247 h 463132"/>
                  <a:gd name="connsiteX27" fmla="*/ 186094 w 902475"/>
                  <a:gd name="connsiteY27" fmla="*/ 142059 h 463132"/>
                  <a:gd name="connsiteX28" fmla="*/ 237180 w 902475"/>
                  <a:gd name="connsiteY28" fmla="*/ 139259 h 463132"/>
                  <a:gd name="connsiteX29" fmla="*/ 353346 w 902475"/>
                  <a:gd name="connsiteY29" fmla="*/ 126663 h 463132"/>
                  <a:gd name="connsiteX30" fmla="*/ 403031 w 902475"/>
                  <a:gd name="connsiteY30" fmla="*/ 97971 h 463132"/>
                  <a:gd name="connsiteX31" fmla="*/ 381338 w 902475"/>
                  <a:gd name="connsiteY31" fmla="*/ 153255 h 463132"/>
                  <a:gd name="connsiteX32" fmla="*/ 300861 w 902475"/>
                  <a:gd name="connsiteY32" fmla="*/ 177049 h 463132"/>
                  <a:gd name="connsiteX33" fmla="*/ 232281 w 902475"/>
                  <a:gd name="connsiteY33" fmla="*/ 181247 h 463132"/>
                  <a:gd name="connsiteX34" fmla="*/ 233681 w 902475"/>
                  <a:gd name="connsiteY34" fmla="*/ 186146 h 463132"/>
                  <a:gd name="connsiteX35" fmla="*/ 288265 w 902475"/>
                  <a:gd name="connsiteY35" fmla="*/ 200842 h 463132"/>
                  <a:gd name="connsiteX36" fmla="*/ 291764 w 902475"/>
                  <a:gd name="connsiteY36" fmla="*/ 205040 h 463132"/>
                  <a:gd name="connsiteX37" fmla="*/ 287565 w 902475"/>
                  <a:gd name="connsiteY37" fmla="*/ 213438 h 463132"/>
                  <a:gd name="connsiteX38" fmla="*/ 245577 w 902475"/>
                  <a:gd name="connsiteY38" fmla="*/ 233732 h 463132"/>
                  <a:gd name="connsiteX39" fmla="*/ 186795 w 902475"/>
                  <a:gd name="connsiteY39" fmla="*/ 237931 h 463132"/>
                  <a:gd name="connsiteX40" fmla="*/ 143407 w 902475"/>
                  <a:gd name="connsiteY40" fmla="*/ 262423 h 463132"/>
                  <a:gd name="connsiteX41" fmla="*/ 148306 w 902475"/>
                  <a:gd name="connsiteY41" fmla="*/ 269421 h 463132"/>
                  <a:gd name="connsiteX42" fmla="*/ 204989 w 902475"/>
                  <a:gd name="connsiteY42" fmla="*/ 256125 h 463132"/>
                  <a:gd name="connsiteX43" fmla="*/ 210587 w 902475"/>
                  <a:gd name="connsiteY43" fmla="*/ 266622 h 463132"/>
                  <a:gd name="connsiteX44" fmla="*/ 190993 w 902475"/>
                  <a:gd name="connsiteY44" fmla="*/ 319807 h 463132"/>
                  <a:gd name="connsiteX45" fmla="*/ 196591 w 902475"/>
                  <a:gd name="connsiteY45" fmla="*/ 321906 h 463132"/>
                  <a:gd name="connsiteX46" fmla="*/ 254675 w 902475"/>
                  <a:gd name="connsiteY46" fmla="*/ 269421 h 463132"/>
                  <a:gd name="connsiteX47" fmla="*/ 342849 w 902475"/>
                  <a:gd name="connsiteY47" fmla="*/ 232332 h 463132"/>
                  <a:gd name="connsiteX48" fmla="*/ 417027 w 902475"/>
                  <a:gd name="connsiteY48" fmla="*/ 174249 h 463132"/>
                  <a:gd name="connsiteX49" fmla="*/ 384836 w 902475"/>
                  <a:gd name="connsiteY49" fmla="*/ 259624 h 463132"/>
                  <a:gd name="connsiteX50" fmla="*/ 300161 w 902475"/>
                  <a:gd name="connsiteY50" fmla="*/ 307210 h 463132"/>
                  <a:gd name="connsiteX51" fmla="*/ 242078 w 902475"/>
                  <a:gd name="connsiteY51" fmla="*/ 362494 h 463132"/>
                  <a:gd name="connsiteX52" fmla="*/ 245577 w 902475"/>
                  <a:gd name="connsiteY52" fmla="*/ 364594 h 463132"/>
                  <a:gd name="connsiteX53" fmla="*/ 292464 w 902475"/>
                  <a:gd name="connsiteY53" fmla="*/ 336602 h 463132"/>
                  <a:gd name="connsiteX54" fmla="*/ 349847 w 902475"/>
                  <a:gd name="connsiteY54" fmla="*/ 321206 h 463132"/>
                  <a:gd name="connsiteX55" fmla="*/ 356145 w 902475"/>
                  <a:gd name="connsiteY55" fmla="*/ 328204 h 463132"/>
                  <a:gd name="connsiteX56" fmla="*/ 316257 w 902475"/>
                  <a:gd name="connsiteY56" fmla="*/ 403083 h 463132"/>
                  <a:gd name="connsiteX57" fmla="*/ 321155 w 902475"/>
                  <a:gd name="connsiteY57" fmla="*/ 407981 h 463132"/>
                  <a:gd name="connsiteX58" fmla="*/ 340049 w 902475"/>
                  <a:gd name="connsiteY58" fmla="*/ 395385 h 463132"/>
                  <a:gd name="connsiteX59" fmla="*/ 351247 w 902475"/>
                  <a:gd name="connsiteY59" fmla="*/ 401683 h 463132"/>
                  <a:gd name="connsiteX60" fmla="*/ 351247 w 902475"/>
                  <a:gd name="connsiteY60" fmla="*/ 445770 h 463132"/>
                  <a:gd name="connsiteX61" fmla="*/ 353346 w 902475"/>
                  <a:gd name="connsiteY61" fmla="*/ 446470 h 463132"/>
                  <a:gd name="connsiteX62" fmla="*/ 366642 w 902475"/>
                  <a:gd name="connsiteY62" fmla="*/ 414279 h 463132"/>
                  <a:gd name="connsiteX63" fmla="*/ 377139 w 902475"/>
                  <a:gd name="connsiteY63" fmla="*/ 382788 h 463132"/>
                  <a:gd name="connsiteX64" fmla="*/ 380638 w 902475"/>
                  <a:gd name="connsiteY64" fmla="*/ 358296 h 463132"/>
                  <a:gd name="connsiteX65" fmla="*/ 398133 w 902475"/>
                  <a:gd name="connsiteY65" fmla="*/ 314208 h 463132"/>
                  <a:gd name="connsiteX66" fmla="*/ 426824 w 902475"/>
                  <a:gd name="connsiteY66" fmla="*/ 261024 h 463132"/>
                  <a:gd name="connsiteX67" fmla="*/ 426125 w 902475"/>
                  <a:gd name="connsiteY67" fmla="*/ 300912 h 463132"/>
                  <a:gd name="connsiteX68" fmla="*/ 418427 w 902475"/>
                  <a:gd name="connsiteY68" fmla="*/ 368793 h 463132"/>
                  <a:gd name="connsiteX69" fmla="*/ 414228 w 902475"/>
                  <a:gd name="connsiteY69" fmla="*/ 408681 h 463132"/>
                  <a:gd name="connsiteX70" fmla="*/ 417727 w 902475"/>
                  <a:gd name="connsiteY70" fmla="*/ 409381 h 463132"/>
                  <a:gd name="connsiteX71" fmla="*/ 433822 w 902475"/>
                  <a:gd name="connsiteY71" fmla="*/ 385588 h 463132"/>
                  <a:gd name="connsiteX72" fmla="*/ 459015 w 902475"/>
                  <a:gd name="connsiteY72" fmla="*/ 394685 h 463132"/>
                  <a:gd name="connsiteX73" fmla="*/ 471611 w 902475"/>
                  <a:gd name="connsiteY73" fmla="*/ 461865 h 463132"/>
                  <a:gd name="connsiteX74" fmla="*/ 475110 w 902475"/>
                  <a:gd name="connsiteY74" fmla="*/ 461165 h 463132"/>
                  <a:gd name="connsiteX75" fmla="*/ 476510 w 902475"/>
                  <a:gd name="connsiteY75" fmla="*/ 358296 h 463132"/>
                  <a:gd name="connsiteX76" fmla="*/ 471611 w 902475"/>
                  <a:gd name="connsiteY76" fmla="*/ 301612 h 463132"/>
                  <a:gd name="connsiteX77" fmla="*/ 470912 w 902475"/>
                  <a:gd name="connsiteY77" fmla="*/ 261024 h 463132"/>
                  <a:gd name="connsiteX78" fmla="*/ 499603 w 902475"/>
                  <a:gd name="connsiteY78" fmla="*/ 314208 h 463132"/>
                  <a:gd name="connsiteX79" fmla="*/ 517098 w 902475"/>
                  <a:gd name="connsiteY79" fmla="*/ 358296 h 463132"/>
                  <a:gd name="connsiteX80" fmla="*/ 520597 w 902475"/>
                  <a:gd name="connsiteY80" fmla="*/ 382788 h 463132"/>
                  <a:gd name="connsiteX81" fmla="*/ 531094 w 902475"/>
                  <a:gd name="connsiteY81" fmla="*/ 414279 h 463132"/>
                  <a:gd name="connsiteX82" fmla="*/ 544390 w 902475"/>
                  <a:gd name="connsiteY82" fmla="*/ 446470 h 463132"/>
                  <a:gd name="connsiteX83" fmla="*/ 546489 w 902475"/>
                  <a:gd name="connsiteY83" fmla="*/ 445770 h 463132"/>
                  <a:gd name="connsiteX84" fmla="*/ 546489 w 902475"/>
                  <a:gd name="connsiteY84" fmla="*/ 401683 h 463132"/>
                  <a:gd name="connsiteX85" fmla="*/ 557687 w 902475"/>
                  <a:gd name="connsiteY85" fmla="*/ 395385 h 463132"/>
                  <a:gd name="connsiteX86" fmla="*/ 576581 w 902475"/>
                  <a:gd name="connsiteY86" fmla="*/ 407981 h 463132"/>
                  <a:gd name="connsiteX87" fmla="*/ 581479 w 902475"/>
                  <a:gd name="connsiteY87" fmla="*/ 403083 h 463132"/>
                  <a:gd name="connsiteX88" fmla="*/ 541591 w 902475"/>
                  <a:gd name="connsiteY88" fmla="*/ 328204 h 463132"/>
                  <a:gd name="connsiteX89" fmla="*/ 547889 w 902475"/>
                  <a:gd name="connsiteY89" fmla="*/ 321206 h 463132"/>
                  <a:gd name="connsiteX90" fmla="*/ 605272 w 902475"/>
                  <a:gd name="connsiteY90" fmla="*/ 336602 h 463132"/>
                  <a:gd name="connsiteX91" fmla="*/ 652159 w 902475"/>
                  <a:gd name="connsiteY91" fmla="*/ 364594 h 463132"/>
                  <a:gd name="connsiteX92" fmla="*/ 655658 w 902475"/>
                  <a:gd name="connsiteY92" fmla="*/ 362494 h 463132"/>
                  <a:gd name="connsiteX93" fmla="*/ 597575 w 902475"/>
                  <a:gd name="connsiteY93" fmla="*/ 307210 h 463132"/>
                  <a:gd name="connsiteX94" fmla="*/ 512899 w 902475"/>
                  <a:gd name="connsiteY94" fmla="*/ 259624 h 463132"/>
                  <a:gd name="connsiteX95" fmla="*/ 480709 w 902475"/>
                  <a:gd name="connsiteY95" fmla="*/ 174249 h 463132"/>
                  <a:gd name="connsiteX96" fmla="*/ 554887 w 902475"/>
                  <a:gd name="connsiteY96" fmla="*/ 232332 h 463132"/>
                  <a:gd name="connsiteX97" fmla="*/ 643061 w 902475"/>
                  <a:gd name="connsiteY97" fmla="*/ 269421 h 463132"/>
                  <a:gd name="connsiteX98" fmla="*/ 701145 w 902475"/>
                  <a:gd name="connsiteY98" fmla="*/ 321906 h 463132"/>
                  <a:gd name="connsiteX99" fmla="*/ 706743 w 902475"/>
                  <a:gd name="connsiteY99" fmla="*/ 319807 h 463132"/>
                  <a:gd name="connsiteX100" fmla="*/ 687149 w 902475"/>
                  <a:gd name="connsiteY100" fmla="*/ 266622 h 463132"/>
                  <a:gd name="connsiteX101" fmla="*/ 692747 w 902475"/>
                  <a:gd name="connsiteY101" fmla="*/ 256125 h 463132"/>
                  <a:gd name="connsiteX102" fmla="*/ 749430 w 902475"/>
                  <a:gd name="connsiteY102" fmla="*/ 269421 h 463132"/>
                  <a:gd name="connsiteX103" fmla="*/ 754329 w 902475"/>
                  <a:gd name="connsiteY103" fmla="*/ 262423 h 463132"/>
                  <a:gd name="connsiteX104" fmla="*/ 710941 w 902475"/>
                  <a:gd name="connsiteY104" fmla="*/ 237931 h 463132"/>
                  <a:gd name="connsiteX105" fmla="*/ 652159 w 902475"/>
                  <a:gd name="connsiteY105" fmla="*/ 233732 h 463132"/>
                  <a:gd name="connsiteX106" fmla="*/ 610171 w 902475"/>
                  <a:gd name="connsiteY106" fmla="*/ 213438 h 463132"/>
                  <a:gd name="connsiteX107" fmla="*/ 605972 w 902475"/>
                  <a:gd name="connsiteY107" fmla="*/ 205040 h 463132"/>
                  <a:gd name="connsiteX108" fmla="*/ 609471 w 902475"/>
                  <a:gd name="connsiteY108" fmla="*/ 200842 h 463132"/>
                  <a:gd name="connsiteX109" fmla="*/ 664055 w 902475"/>
                  <a:gd name="connsiteY109" fmla="*/ 186146 h 463132"/>
                  <a:gd name="connsiteX110" fmla="*/ 665454 w 902475"/>
                  <a:gd name="connsiteY110" fmla="*/ 181247 h 463132"/>
                  <a:gd name="connsiteX111" fmla="*/ 596875 w 902475"/>
                  <a:gd name="connsiteY111" fmla="*/ 177049 h 463132"/>
                  <a:gd name="connsiteX112" fmla="*/ 516398 w 902475"/>
                  <a:gd name="connsiteY112" fmla="*/ 153255 h 463132"/>
                  <a:gd name="connsiteX113" fmla="*/ 494705 w 902475"/>
                  <a:gd name="connsiteY113" fmla="*/ 97971 h 463132"/>
                  <a:gd name="connsiteX114" fmla="*/ 544390 w 902475"/>
                  <a:gd name="connsiteY114" fmla="*/ 126663 h 463132"/>
                  <a:gd name="connsiteX115" fmla="*/ 660556 w 902475"/>
                  <a:gd name="connsiteY115" fmla="*/ 139259 h 463132"/>
                  <a:gd name="connsiteX116" fmla="*/ 711642 w 902475"/>
                  <a:gd name="connsiteY116" fmla="*/ 142059 h 463132"/>
                  <a:gd name="connsiteX117" fmla="*/ 774623 w 902475"/>
                  <a:gd name="connsiteY117" fmla="*/ 181247 h 463132"/>
                  <a:gd name="connsiteX118" fmla="*/ 778822 w 902475"/>
                  <a:gd name="connsiteY118" fmla="*/ 178448 h 463132"/>
                  <a:gd name="connsiteX119" fmla="*/ 749430 w 902475"/>
                  <a:gd name="connsiteY119" fmla="*/ 132961 h 463132"/>
                  <a:gd name="connsiteX120" fmla="*/ 756428 w 902475"/>
                  <a:gd name="connsiteY120" fmla="*/ 119665 h 463132"/>
                  <a:gd name="connsiteX121" fmla="*/ 812412 w 902475"/>
                  <a:gd name="connsiteY121" fmla="*/ 130862 h 463132"/>
                  <a:gd name="connsiteX122" fmla="*/ 855100 w 902475"/>
                  <a:gd name="connsiteY122" fmla="*/ 161653 h 463132"/>
                  <a:gd name="connsiteX123" fmla="*/ 859298 w 902475"/>
                  <a:gd name="connsiteY123" fmla="*/ 158854 h 463132"/>
                  <a:gd name="connsiteX124" fmla="*/ 845303 w 902475"/>
                  <a:gd name="connsiteY124" fmla="*/ 134361 h 463132"/>
                  <a:gd name="connsiteX125" fmla="*/ 855100 w 902475"/>
                  <a:gd name="connsiteY125" fmla="*/ 117566 h 463132"/>
                  <a:gd name="connsiteX126" fmla="*/ 892189 w 902475"/>
                  <a:gd name="connsiteY126" fmla="*/ 123164 h 463132"/>
                  <a:gd name="connsiteX127" fmla="*/ 900587 w 902475"/>
                  <a:gd name="connsiteY127" fmla="*/ 115466 h 46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902475" h="463132">
                    <a:moveTo>
                      <a:pt x="900587" y="115466"/>
                    </a:moveTo>
                    <a:cubicBezTo>
                      <a:pt x="873294" y="98671"/>
                      <a:pt x="840403" y="90973"/>
                      <a:pt x="808213" y="88874"/>
                    </a:cubicBezTo>
                    <a:cubicBezTo>
                      <a:pt x="766925" y="86775"/>
                      <a:pt x="725638" y="93073"/>
                      <a:pt x="684350" y="95872"/>
                    </a:cubicBezTo>
                    <a:cubicBezTo>
                      <a:pt x="652159" y="97971"/>
                      <a:pt x="619268" y="97272"/>
                      <a:pt x="587078" y="95172"/>
                    </a:cubicBezTo>
                    <a:cubicBezTo>
                      <a:pt x="571683" y="93773"/>
                      <a:pt x="554887" y="91673"/>
                      <a:pt x="541591" y="83276"/>
                    </a:cubicBezTo>
                    <a:cubicBezTo>
                      <a:pt x="516398" y="67180"/>
                      <a:pt x="510800" y="33590"/>
                      <a:pt x="507301" y="3499"/>
                    </a:cubicBezTo>
                    <a:lnTo>
                      <a:pt x="452717" y="0"/>
                    </a:lnTo>
                    <a:lnTo>
                      <a:pt x="452717" y="0"/>
                    </a:lnTo>
                    <a:lnTo>
                      <a:pt x="451317" y="0"/>
                    </a:lnTo>
                    <a:lnTo>
                      <a:pt x="449918" y="0"/>
                    </a:lnTo>
                    <a:lnTo>
                      <a:pt x="449918" y="0"/>
                    </a:lnTo>
                    <a:lnTo>
                      <a:pt x="395333" y="3499"/>
                    </a:lnTo>
                    <a:cubicBezTo>
                      <a:pt x="391834" y="32890"/>
                      <a:pt x="386237" y="66481"/>
                      <a:pt x="361043" y="83276"/>
                    </a:cubicBezTo>
                    <a:cubicBezTo>
                      <a:pt x="347748" y="91673"/>
                      <a:pt x="331652" y="93773"/>
                      <a:pt x="315557" y="95172"/>
                    </a:cubicBezTo>
                    <a:cubicBezTo>
                      <a:pt x="283366" y="97971"/>
                      <a:pt x="250476" y="97971"/>
                      <a:pt x="218286" y="95872"/>
                    </a:cubicBezTo>
                    <a:cubicBezTo>
                      <a:pt x="176997" y="93073"/>
                      <a:pt x="135709" y="86775"/>
                      <a:pt x="94421" y="88874"/>
                    </a:cubicBezTo>
                    <a:cubicBezTo>
                      <a:pt x="62231" y="90274"/>
                      <a:pt x="28640" y="97971"/>
                      <a:pt x="2048" y="115466"/>
                    </a:cubicBezTo>
                    <a:cubicBezTo>
                      <a:pt x="-2150" y="118265"/>
                      <a:pt x="648" y="124564"/>
                      <a:pt x="5547" y="123164"/>
                    </a:cubicBezTo>
                    <a:cubicBezTo>
                      <a:pt x="17444" y="120365"/>
                      <a:pt x="30040" y="118965"/>
                      <a:pt x="42636" y="117566"/>
                    </a:cubicBezTo>
                    <a:cubicBezTo>
                      <a:pt x="51734" y="116166"/>
                      <a:pt x="58032" y="126663"/>
                      <a:pt x="52433" y="134361"/>
                    </a:cubicBezTo>
                    <a:cubicBezTo>
                      <a:pt x="46836" y="142059"/>
                      <a:pt x="41936" y="149756"/>
                      <a:pt x="38437" y="158854"/>
                    </a:cubicBezTo>
                    <a:cubicBezTo>
                      <a:pt x="37038" y="161653"/>
                      <a:pt x="41237" y="163752"/>
                      <a:pt x="42636" y="161653"/>
                    </a:cubicBezTo>
                    <a:cubicBezTo>
                      <a:pt x="53133" y="147657"/>
                      <a:pt x="69229" y="137160"/>
                      <a:pt x="85324" y="130862"/>
                    </a:cubicBezTo>
                    <a:cubicBezTo>
                      <a:pt x="102819" y="123864"/>
                      <a:pt x="121713" y="121065"/>
                      <a:pt x="141308" y="119665"/>
                    </a:cubicBezTo>
                    <a:cubicBezTo>
                      <a:pt x="148306" y="118965"/>
                      <a:pt x="153204" y="127363"/>
                      <a:pt x="148306" y="132961"/>
                    </a:cubicBezTo>
                    <a:cubicBezTo>
                      <a:pt x="136409" y="146957"/>
                      <a:pt x="126612" y="162353"/>
                      <a:pt x="118914" y="178448"/>
                    </a:cubicBezTo>
                    <a:cubicBezTo>
                      <a:pt x="117515" y="181247"/>
                      <a:pt x="121014" y="183347"/>
                      <a:pt x="123113" y="181247"/>
                    </a:cubicBezTo>
                    <a:cubicBezTo>
                      <a:pt x="138509" y="161653"/>
                      <a:pt x="160902" y="146957"/>
                      <a:pt x="186094" y="142059"/>
                    </a:cubicBezTo>
                    <a:cubicBezTo>
                      <a:pt x="202890" y="138560"/>
                      <a:pt x="220384" y="139259"/>
                      <a:pt x="237180" y="139259"/>
                    </a:cubicBezTo>
                    <a:cubicBezTo>
                      <a:pt x="276368" y="138560"/>
                      <a:pt x="315557" y="134361"/>
                      <a:pt x="353346" y="126663"/>
                    </a:cubicBezTo>
                    <a:cubicBezTo>
                      <a:pt x="372940" y="122464"/>
                      <a:pt x="394634" y="115466"/>
                      <a:pt x="403031" y="97971"/>
                    </a:cubicBezTo>
                    <a:cubicBezTo>
                      <a:pt x="393235" y="115466"/>
                      <a:pt x="393235" y="137160"/>
                      <a:pt x="381338" y="153255"/>
                    </a:cubicBezTo>
                    <a:cubicBezTo>
                      <a:pt x="364542" y="177049"/>
                      <a:pt x="330253" y="179148"/>
                      <a:pt x="300861" y="177049"/>
                    </a:cubicBezTo>
                    <a:cubicBezTo>
                      <a:pt x="277768" y="175649"/>
                      <a:pt x="252575" y="172850"/>
                      <a:pt x="232281" y="181247"/>
                    </a:cubicBezTo>
                    <a:cubicBezTo>
                      <a:pt x="229482" y="182647"/>
                      <a:pt x="230881" y="186146"/>
                      <a:pt x="233681" y="186146"/>
                    </a:cubicBezTo>
                    <a:cubicBezTo>
                      <a:pt x="253275" y="184046"/>
                      <a:pt x="272869" y="188945"/>
                      <a:pt x="288265" y="200842"/>
                    </a:cubicBezTo>
                    <a:cubicBezTo>
                      <a:pt x="289664" y="202241"/>
                      <a:pt x="291064" y="202941"/>
                      <a:pt x="291764" y="205040"/>
                    </a:cubicBezTo>
                    <a:cubicBezTo>
                      <a:pt x="292464" y="207839"/>
                      <a:pt x="290364" y="211338"/>
                      <a:pt x="287565" y="213438"/>
                    </a:cubicBezTo>
                    <a:cubicBezTo>
                      <a:pt x="275668" y="223935"/>
                      <a:pt x="260973" y="230933"/>
                      <a:pt x="245577" y="233732"/>
                    </a:cubicBezTo>
                    <a:cubicBezTo>
                      <a:pt x="225983" y="237231"/>
                      <a:pt x="206389" y="234432"/>
                      <a:pt x="186795" y="237931"/>
                    </a:cubicBezTo>
                    <a:cubicBezTo>
                      <a:pt x="169999" y="241430"/>
                      <a:pt x="154603" y="249827"/>
                      <a:pt x="143407" y="262423"/>
                    </a:cubicBezTo>
                    <a:cubicBezTo>
                      <a:pt x="139908" y="265922"/>
                      <a:pt x="144107" y="270821"/>
                      <a:pt x="148306" y="269421"/>
                    </a:cubicBezTo>
                    <a:cubicBezTo>
                      <a:pt x="165801" y="261024"/>
                      <a:pt x="185395" y="256825"/>
                      <a:pt x="204989" y="256125"/>
                    </a:cubicBezTo>
                    <a:cubicBezTo>
                      <a:pt x="210587" y="256125"/>
                      <a:pt x="213386" y="262423"/>
                      <a:pt x="210587" y="266622"/>
                    </a:cubicBezTo>
                    <a:cubicBezTo>
                      <a:pt x="200090" y="282018"/>
                      <a:pt x="193092" y="300912"/>
                      <a:pt x="190993" y="319807"/>
                    </a:cubicBezTo>
                    <a:cubicBezTo>
                      <a:pt x="190294" y="323306"/>
                      <a:pt x="195192" y="324705"/>
                      <a:pt x="196591" y="321906"/>
                    </a:cubicBezTo>
                    <a:cubicBezTo>
                      <a:pt x="209188" y="298813"/>
                      <a:pt x="231581" y="281318"/>
                      <a:pt x="254675" y="269421"/>
                    </a:cubicBezTo>
                    <a:cubicBezTo>
                      <a:pt x="282666" y="254726"/>
                      <a:pt x="313458" y="245628"/>
                      <a:pt x="342849" y="232332"/>
                    </a:cubicBezTo>
                    <a:cubicBezTo>
                      <a:pt x="372241" y="219036"/>
                      <a:pt x="400233" y="201541"/>
                      <a:pt x="417027" y="174249"/>
                    </a:cubicBezTo>
                    <a:cubicBezTo>
                      <a:pt x="427524" y="205040"/>
                      <a:pt x="410029" y="239330"/>
                      <a:pt x="384836" y="259624"/>
                    </a:cubicBezTo>
                    <a:cubicBezTo>
                      <a:pt x="359644" y="280618"/>
                      <a:pt x="328153" y="291115"/>
                      <a:pt x="300161" y="307210"/>
                    </a:cubicBezTo>
                    <a:cubicBezTo>
                      <a:pt x="276368" y="320507"/>
                      <a:pt x="253275" y="338002"/>
                      <a:pt x="242078" y="362494"/>
                    </a:cubicBezTo>
                    <a:cubicBezTo>
                      <a:pt x="240679" y="364594"/>
                      <a:pt x="244178" y="366693"/>
                      <a:pt x="245577" y="364594"/>
                    </a:cubicBezTo>
                    <a:cubicBezTo>
                      <a:pt x="257474" y="351298"/>
                      <a:pt x="274969" y="342200"/>
                      <a:pt x="292464" y="336602"/>
                    </a:cubicBezTo>
                    <a:cubicBezTo>
                      <a:pt x="311358" y="330304"/>
                      <a:pt x="330953" y="326805"/>
                      <a:pt x="349847" y="321206"/>
                    </a:cubicBezTo>
                    <a:cubicBezTo>
                      <a:pt x="354045" y="319807"/>
                      <a:pt x="357544" y="324006"/>
                      <a:pt x="356145" y="328204"/>
                    </a:cubicBezTo>
                    <a:cubicBezTo>
                      <a:pt x="345648" y="354797"/>
                      <a:pt x="331652" y="379289"/>
                      <a:pt x="316257" y="403083"/>
                    </a:cubicBezTo>
                    <a:cubicBezTo>
                      <a:pt x="314157" y="406581"/>
                      <a:pt x="317656" y="410780"/>
                      <a:pt x="321155" y="407981"/>
                    </a:cubicBezTo>
                    <a:lnTo>
                      <a:pt x="340049" y="395385"/>
                    </a:lnTo>
                    <a:cubicBezTo>
                      <a:pt x="344948" y="391886"/>
                      <a:pt x="351247" y="395385"/>
                      <a:pt x="351247" y="401683"/>
                    </a:cubicBezTo>
                    <a:cubicBezTo>
                      <a:pt x="351247" y="416379"/>
                      <a:pt x="351247" y="431074"/>
                      <a:pt x="351247" y="445770"/>
                    </a:cubicBezTo>
                    <a:cubicBezTo>
                      <a:pt x="351247" y="447170"/>
                      <a:pt x="353346" y="447170"/>
                      <a:pt x="353346" y="446470"/>
                    </a:cubicBezTo>
                    <a:lnTo>
                      <a:pt x="366642" y="414279"/>
                    </a:lnTo>
                    <a:cubicBezTo>
                      <a:pt x="370841" y="403782"/>
                      <a:pt x="375039" y="393285"/>
                      <a:pt x="377139" y="382788"/>
                    </a:cubicBezTo>
                    <a:cubicBezTo>
                      <a:pt x="378538" y="374391"/>
                      <a:pt x="379239" y="365993"/>
                      <a:pt x="380638" y="358296"/>
                    </a:cubicBezTo>
                    <a:cubicBezTo>
                      <a:pt x="383437" y="342900"/>
                      <a:pt x="390435" y="328204"/>
                      <a:pt x="398133" y="314208"/>
                    </a:cubicBezTo>
                    <a:cubicBezTo>
                      <a:pt x="407230" y="296014"/>
                      <a:pt x="417027" y="278519"/>
                      <a:pt x="426824" y="261024"/>
                    </a:cubicBezTo>
                    <a:cubicBezTo>
                      <a:pt x="426824" y="274320"/>
                      <a:pt x="426125" y="287616"/>
                      <a:pt x="426125" y="300912"/>
                    </a:cubicBezTo>
                    <a:cubicBezTo>
                      <a:pt x="426125" y="319807"/>
                      <a:pt x="422626" y="349898"/>
                      <a:pt x="418427" y="368793"/>
                    </a:cubicBezTo>
                    <a:cubicBezTo>
                      <a:pt x="415628" y="382089"/>
                      <a:pt x="414928" y="389786"/>
                      <a:pt x="414228" y="408681"/>
                    </a:cubicBezTo>
                    <a:cubicBezTo>
                      <a:pt x="414228" y="410780"/>
                      <a:pt x="417027" y="411480"/>
                      <a:pt x="417727" y="409381"/>
                    </a:cubicBezTo>
                    <a:cubicBezTo>
                      <a:pt x="421926" y="396085"/>
                      <a:pt x="426824" y="390486"/>
                      <a:pt x="433822" y="385588"/>
                    </a:cubicBezTo>
                    <a:cubicBezTo>
                      <a:pt x="442920" y="379989"/>
                      <a:pt x="455516" y="384188"/>
                      <a:pt x="459015" y="394685"/>
                    </a:cubicBezTo>
                    <a:cubicBezTo>
                      <a:pt x="465313" y="414979"/>
                      <a:pt x="467413" y="447170"/>
                      <a:pt x="471611" y="461865"/>
                    </a:cubicBezTo>
                    <a:cubicBezTo>
                      <a:pt x="472311" y="463965"/>
                      <a:pt x="475110" y="463265"/>
                      <a:pt x="475110" y="461165"/>
                    </a:cubicBezTo>
                    <a:cubicBezTo>
                      <a:pt x="475110" y="438072"/>
                      <a:pt x="480009" y="384888"/>
                      <a:pt x="476510" y="358296"/>
                    </a:cubicBezTo>
                    <a:cubicBezTo>
                      <a:pt x="474411" y="342900"/>
                      <a:pt x="471611" y="317707"/>
                      <a:pt x="471611" y="301612"/>
                    </a:cubicBezTo>
                    <a:cubicBezTo>
                      <a:pt x="471611" y="288316"/>
                      <a:pt x="470912" y="274320"/>
                      <a:pt x="470912" y="261024"/>
                    </a:cubicBezTo>
                    <a:cubicBezTo>
                      <a:pt x="480709" y="278519"/>
                      <a:pt x="490506" y="296014"/>
                      <a:pt x="499603" y="314208"/>
                    </a:cubicBezTo>
                    <a:cubicBezTo>
                      <a:pt x="506601" y="328204"/>
                      <a:pt x="513599" y="342900"/>
                      <a:pt x="517098" y="358296"/>
                    </a:cubicBezTo>
                    <a:cubicBezTo>
                      <a:pt x="518497" y="366693"/>
                      <a:pt x="519198" y="375091"/>
                      <a:pt x="520597" y="382788"/>
                    </a:cubicBezTo>
                    <a:cubicBezTo>
                      <a:pt x="522697" y="393985"/>
                      <a:pt x="526895" y="403782"/>
                      <a:pt x="531094" y="414279"/>
                    </a:cubicBezTo>
                    <a:lnTo>
                      <a:pt x="544390" y="446470"/>
                    </a:lnTo>
                    <a:cubicBezTo>
                      <a:pt x="545090" y="447869"/>
                      <a:pt x="546489" y="447170"/>
                      <a:pt x="546489" y="445770"/>
                    </a:cubicBezTo>
                    <a:cubicBezTo>
                      <a:pt x="546489" y="431074"/>
                      <a:pt x="546489" y="416379"/>
                      <a:pt x="546489" y="401683"/>
                    </a:cubicBezTo>
                    <a:cubicBezTo>
                      <a:pt x="546489" y="396085"/>
                      <a:pt x="552788" y="392586"/>
                      <a:pt x="557687" y="395385"/>
                    </a:cubicBezTo>
                    <a:lnTo>
                      <a:pt x="576581" y="407981"/>
                    </a:lnTo>
                    <a:cubicBezTo>
                      <a:pt x="580080" y="410080"/>
                      <a:pt x="584278" y="405882"/>
                      <a:pt x="581479" y="403083"/>
                    </a:cubicBezTo>
                    <a:cubicBezTo>
                      <a:pt x="565384" y="379989"/>
                      <a:pt x="552088" y="354797"/>
                      <a:pt x="541591" y="328204"/>
                    </a:cubicBezTo>
                    <a:cubicBezTo>
                      <a:pt x="540192" y="324006"/>
                      <a:pt x="543691" y="319807"/>
                      <a:pt x="547889" y="321206"/>
                    </a:cubicBezTo>
                    <a:cubicBezTo>
                      <a:pt x="566783" y="327505"/>
                      <a:pt x="586378" y="331004"/>
                      <a:pt x="605272" y="336602"/>
                    </a:cubicBezTo>
                    <a:cubicBezTo>
                      <a:pt x="622767" y="342200"/>
                      <a:pt x="640262" y="351298"/>
                      <a:pt x="652159" y="364594"/>
                    </a:cubicBezTo>
                    <a:cubicBezTo>
                      <a:pt x="653558" y="366693"/>
                      <a:pt x="657057" y="364594"/>
                      <a:pt x="655658" y="362494"/>
                    </a:cubicBezTo>
                    <a:cubicBezTo>
                      <a:pt x="644461" y="338701"/>
                      <a:pt x="621368" y="320507"/>
                      <a:pt x="597575" y="307210"/>
                    </a:cubicBezTo>
                    <a:cubicBezTo>
                      <a:pt x="568883" y="291815"/>
                      <a:pt x="537392" y="280618"/>
                      <a:pt x="512899" y="259624"/>
                    </a:cubicBezTo>
                    <a:cubicBezTo>
                      <a:pt x="487707" y="238630"/>
                      <a:pt x="470212" y="204341"/>
                      <a:pt x="480709" y="174249"/>
                    </a:cubicBezTo>
                    <a:cubicBezTo>
                      <a:pt x="497503" y="201541"/>
                      <a:pt x="525495" y="219036"/>
                      <a:pt x="554887" y="232332"/>
                    </a:cubicBezTo>
                    <a:cubicBezTo>
                      <a:pt x="584278" y="245628"/>
                      <a:pt x="615070" y="254726"/>
                      <a:pt x="643061" y="269421"/>
                    </a:cubicBezTo>
                    <a:cubicBezTo>
                      <a:pt x="666155" y="282018"/>
                      <a:pt x="688548" y="299513"/>
                      <a:pt x="701145" y="321906"/>
                    </a:cubicBezTo>
                    <a:cubicBezTo>
                      <a:pt x="702544" y="324705"/>
                      <a:pt x="707442" y="323306"/>
                      <a:pt x="706743" y="319807"/>
                    </a:cubicBezTo>
                    <a:cubicBezTo>
                      <a:pt x="704644" y="300912"/>
                      <a:pt x="697646" y="282718"/>
                      <a:pt x="687149" y="266622"/>
                    </a:cubicBezTo>
                    <a:cubicBezTo>
                      <a:pt x="684350" y="262423"/>
                      <a:pt x="687149" y="256125"/>
                      <a:pt x="692747" y="256125"/>
                    </a:cubicBezTo>
                    <a:cubicBezTo>
                      <a:pt x="712341" y="256825"/>
                      <a:pt x="731235" y="261724"/>
                      <a:pt x="749430" y="269421"/>
                    </a:cubicBezTo>
                    <a:cubicBezTo>
                      <a:pt x="753629" y="271521"/>
                      <a:pt x="757828" y="265922"/>
                      <a:pt x="754329" y="262423"/>
                    </a:cubicBezTo>
                    <a:cubicBezTo>
                      <a:pt x="743133" y="249827"/>
                      <a:pt x="727737" y="241430"/>
                      <a:pt x="710941" y="237931"/>
                    </a:cubicBezTo>
                    <a:cubicBezTo>
                      <a:pt x="692047" y="233732"/>
                      <a:pt x="671753" y="237231"/>
                      <a:pt x="652159" y="233732"/>
                    </a:cubicBezTo>
                    <a:cubicBezTo>
                      <a:pt x="636763" y="230933"/>
                      <a:pt x="622067" y="223935"/>
                      <a:pt x="610171" y="213438"/>
                    </a:cubicBezTo>
                    <a:cubicBezTo>
                      <a:pt x="608072" y="211338"/>
                      <a:pt x="605272" y="208539"/>
                      <a:pt x="605972" y="205040"/>
                    </a:cubicBezTo>
                    <a:cubicBezTo>
                      <a:pt x="606672" y="202941"/>
                      <a:pt x="608072" y="202241"/>
                      <a:pt x="609471" y="200842"/>
                    </a:cubicBezTo>
                    <a:cubicBezTo>
                      <a:pt x="624867" y="188945"/>
                      <a:pt x="645161" y="183347"/>
                      <a:pt x="664055" y="186146"/>
                    </a:cubicBezTo>
                    <a:cubicBezTo>
                      <a:pt x="666855" y="186846"/>
                      <a:pt x="668254" y="182647"/>
                      <a:pt x="665454" y="181247"/>
                    </a:cubicBezTo>
                    <a:cubicBezTo>
                      <a:pt x="644461" y="172850"/>
                      <a:pt x="619968" y="175649"/>
                      <a:pt x="596875" y="177049"/>
                    </a:cubicBezTo>
                    <a:cubicBezTo>
                      <a:pt x="567483" y="179148"/>
                      <a:pt x="533893" y="177049"/>
                      <a:pt x="516398" y="153255"/>
                    </a:cubicBezTo>
                    <a:cubicBezTo>
                      <a:pt x="505202" y="137160"/>
                      <a:pt x="505202" y="114766"/>
                      <a:pt x="494705" y="97971"/>
                    </a:cubicBezTo>
                    <a:cubicBezTo>
                      <a:pt x="503102" y="116166"/>
                      <a:pt x="524796" y="122464"/>
                      <a:pt x="544390" y="126663"/>
                    </a:cubicBezTo>
                    <a:cubicBezTo>
                      <a:pt x="582879" y="134361"/>
                      <a:pt x="621368" y="138560"/>
                      <a:pt x="660556" y="139259"/>
                    </a:cubicBezTo>
                    <a:cubicBezTo>
                      <a:pt x="677352" y="139259"/>
                      <a:pt x="694846" y="138560"/>
                      <a:pt x="711642" y="142059"/>
                    </a:cubicBezTo>
                    <a:cubicBezTo>
                      <a:pt x="736135" y="146957"/>
                      <a:pt x="758528" y="161653"/>
                      <a:pt x="774623" y="181247"/>
                    </a:cubicBezTo>
                    <a:cubicBezTo>
                      <a:pt x="776722" y="183347"/>
                      <a:pt x="780221" y="181247"/>
                      <a:pt x="778822" y="178448"/>
                    </a:cubicBezTo>
                    <a:cubicBezTo>
                      <a:pt x="771124" y="162353"/>
                      <a:pt x="761327" y="146957"/>
                      <a:pt x="749430" y="132961"/>
                    </a:cubicBezTo>
                    <a:cubicBezTo>
                      <a:pt x="744532" y="127363"/>
                      <a:pt x="749430" y="118965"/>
                      <a:pt x="756428" y="119665"/>
                    </a:cubicBezTo>
                    <a:cubicBezTo>
                      <a:pt x="775323" y="121065"/>
                      <a:pt x="794217" y="123864"/>
                      <a:pt x="812412" y="130862"/>
                    </a:cubicBezTo>
                    <a:cubicBezTo>
                      <a:pt x="829207" y="137160"/>
                      <a:pt x="844603" y="147657"/>
                      <a:pt x="855100" y="161653"/>
                    </a:cubicBezTo>
                    <a:cubicBezTo>
                      <a:pt x="857199" y="164452"/>
                      <a:pt x="860698" y="161653"/>
                      <a:pt x="859298" y="158854"/>
                    </a:cubicBezTo>
                    <a:cubicBezTo>
                      <a:pt x="855800" y="150456"/>
                      <a:pt x="850900" y="142758"/>
                      <a:pt x="845303" y="134361"/>
                    </a:cubicBezTo>
                    <a:cubicBezTo>
                      <a:pt x="839704" y="126663"/>
                      <a:pt x="846002" y="116866"/>
                      <a:pt x="855100" y="117566"/>
                    </a:cubicBezTo>
                    <a:cubicBezTo>
                      <a:pt x="867696" y="118965"/>
                      <a:pt x="880292" y="120365"/>
                      <a:pt x="892189" y="123164"/>
                    </a:cubicBezTo>
                    <a:cubicBezTo>
                      <a:pt x="901986" y="124564"/>
                      <a:pt x="904785" y="118265"/>
                      <a:pt x="900587" y="115466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70C9AAF-1FC6-4AF9-8128-5EF5DDD20672}"/>
                  </a:ext>
                </a:extLst>
              </p:cNvPr>
              <p:cNvSpPr/>
              <p:nvPr/>
            </p:nvSpPr>
            <p:spPr>
              <a:xfrm>
                <a:off x="9303164" y="1286924"/>
                <a:ext cx="746681" cy="181946"/>
              </a:xfrm>
              <a:custGeom>
                <a:avLst/>
                <a:gdLst>
                  <a:gd name="connsiteX0" fmla="*/ 3499 w 746681"/>
                  <a:gd name="connsiteY0" fmla="*/ 86075 h 181946"/>
                  <a:gd name="connsiteX1" fmla="*/ 173549 w 746681"/>
                  <a:gd name="connsiteY1" fmla="*/ 152556 h 181946"/>
                  <a:gd name="connsiteX2" fmla="*/ 308610 w 746681"/>
                  <a:gd name="connsiteY2" fmla="*/ 122464 h 181946"/>
                  <a:gd name="connsiteX3" fmla="*/ 204340 w 746681"/>
                  <a:gd name="connsiteY3" fmla="*/ 23093 h 181946"/>
                  <a:gd name="connsiteX4" fmla="*/ 208539 w 746681"/>
                  <a:gd name="connsiteY4" fmla="*/ 0 h 181946"/>
                  <a:gd name="connsiteX5" fmla="*/ 342900 w 746681"/>
                  <a:gd name="connsiteY5" fmla="*/ 87474 h 181946"/>
                  <a:gd name="connsiteX6" fmla="*/ 343600 w 746681"/>
                  <a:gd name="connsiteY6" fmla="*/ 86075 h 181946"/>
                  <a:gd name="connsiteX7" fmla="*/ 344299 w 746681"/>
                  <a:gd name="connsiteY7" fmla="*/ 87474 h 181946"/>
                  <a:gd name="connsiteX8" fmla="*/ 475861 w 746681"/>
                  <a:gd name="connsiteY8" fmla="*/ 103570 h 181946"/>
                  <a:gd name="connsiteX9" fmla="*/ 742483 w 746681"/>
                  <a:gd name="connsiteY9" fmla="*/ 0 h 181946"/>
                  <a:gd name="connsiteX10" fmla="*/ 746682 w 746681"/>
                  <a:gd name="connsiteY10" fmla="*/ 23093 h 181946"/>
                  <a:gd name="connsiteX11" fmla="*/ 475161 w 746681"/>
                  <a:gd name="connsiteY11" fmla="*/ 149756 h 181946"/>
                  <a:gd name="connsiteX12" fmla="*/ 333802 w 746681"/>
                  <a:gd name="connsiteY12" fmla="*/ 131562 h 181946"/>
                  <a:gd name="connsiteX13" fmla="*/ 172849 w 746681"/>
                  <a:gd name="connsiteY13" fmla="*/ 181947 h 181946"/>
                  <a:gd name="connsiteX14" fmla="*/ 0 w 746681"/>
                  <a:gd name="connsiteY14" fmla="*/ 101470 h 181946"/>
                  <a:gd name="connsiteX15" fmla="*/ 3499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3499" y="86075"/>
                    </a:moveTo>
                    <a:cubicBezTo>
                      <a:pt x="18195" y="123864"/>
                      <a:pt x="88874" y="152556"/>
                      <a:pt x="173549" y="152556"/>
                    </a:cubicBezTo>
                    <a:cubicBezTo>
                      <a:pt x="228133" y="152556"/>
                      <a:pt x="276419" y="140659"/>
                      <a:pt x="308610" y="122464"/>
                    </a:cubicBezTo>
                    <a:cubicBezTo>
                      <a:pt x="244929" y="99371"/>
                      <a:pt x="204340" y="63681"/>
                      <a:pt x="204340" y="23093"/>
                    </a:cubicBezTo>
                    <a:cubicBezTo>
                      <a:pt x="204340" y="15396"/>
                      <a:pt x="205739" y="7698"/>
                      <a:pt x="208539" y="0"/>
                    </a:cubicBezTo>
                    <a:cubicBezTo>
                      <a:pt x="223234" y="37789"/>
                      <a:pt x="273620" y="69280"/>
                      <a:pt x="342900" y="87474"/>
                    </a:cubicBezTo>
                    <a:cubicBezTo>
                      <a:pt x="342900" y="86775"/>
                      <a:pt x="343600" y="86775"/>
                      <a:pt x="343600" y="86075"/>
                    </a:cubicBezTo>
                    <a:cubicBezTo>
                      <a:pt x="343600" y="86775"/>
                      <a:pt x="343600" y="86775"/>
                      <a:pt x="344299" y="87474"/>
                    </a:cubicBezTo>
                    <a:cubicBezTo>
                      <a:pt x="383488" y="97272"/>
                      <a:pt x="428275" y="103570"/>
                      <a:pt x="475861" y="103570"/>
                    </a:cubicBezTo>
                    <a:cubicBezTo>
                      <a:pt x="608822" y="103570"/>
                      <a:pt x="719390" y="58783"/>
                      <a:pt x="742483" y="0"/>
                    </a:cubicBezTo>
                    <a:cubicBezTo>
                      <a:pt x="745283" y="7698"/>
                      <a:pt x="746682" y="15396"/>
                      <a:pt x="746682" y="23093"/>
                    </a:cubicBezTo>
                    <a:cubicBezTo>
                      <a:pt x="746682" y="93073"/>
                      <a:pt x="624917" y="149756"/>
                      <a:pt x="475161" y="149756"/>
                    </a:cubicBezTo>
                    <a:cubicBezTo>
                      <a:pt x="423377" y="149756"/>
                      <a:pt x="375090" y="142758"/>
                      <a:pt x="333802" y="131562"/>
                    </a:cubicBezTo>
                    <a:cubicBezTo>
                      <a:pt x="307910" y="160953"/>
                      <a:pt x="245628" y="181947"/>
                      <a:pt x="172849" y="181947"/>
                    </a:cubicBezTo>
                    <a:cubicBezTo>
                      <a:pt x="76978" y="181947"/>
                      <a:pt x="0" y="145558"/>
                      <a:pt x="0" y="101470"/>
                    </a:cubicBezTo>
                    <a:cubicBezTo>
                      <a:pt x="700" y="95872"/>
                      <a:pt x="2099" y="90973"/>
                      <a:pt x="3499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754768F-04B1-427F-B366-94EBE83341F4}"/>
                  </a:ext>
                </a:extLst>
              </p:cNvPr>
              <p:cNvSpPr/>
              <p:nvPr/>
            </p:nvSpPr>
            <p:spPr>
              <a:xfrm>
                <a:off x="8834301" y="1555677"/>
                <a:ext cx="1091681" cy="1447146"/>
              </a:xfrm>
              <a:custGeom>
                <a:avLst/>
                <a:gdLst>
                  <a:gd name="connsiteX0" fmla="*/ 46886 w 1091681"/>
                  <a:gd name="connsiteY0" fmla="*/ 256794 h 1447146"/>
                  <a:gd name="connsiteX1" fmla="*/ 271520 w 1091681"/>
                  <a:gd name="connsiteY1" fmla="*/ 423345 h 1447146"/>
                  <a:gd name="connsiteX2" fmla="*/ 277119 w 1091681"/>
                  <a:gd name="connsiteY2" fmla="*/ 384856 h 1447146"/>
                  <a:gd name="connsiteX3" fmla="*/ 249827 w 1091681"/>
                  <a:gd name="connsiteY3" fmla="*/ 215506 h 1447146"/>
                  <a:gd name="connsiteX4" fmla="*/ 268721 w 1091681"/>
                  <a:gd name="connsiteY4" fmla="*/ 212007 h 1447146"/>
                  <a:gd name="connsiteX5" fmla="*/ 363193 w 1091681"/>
                  <a:gd name="connsiteY5" fmla="*/ 449937 h 1447146"/>
                  <a:gd name="connsiteX6" fmla="*/ 502453 w 1091681"/>
                  <a:gd name="connsiteY6" fmla="*/ 539511 h 1447146"/>
                  <a:gd name="connsiteX7" fmla="*/ 531144 w 1091681"/>
                  <a:gd name="connsiteY7" fmla="*/ 527615 h 1447146"/>
                  <a:gd name="connsiteX8" fmla="*/ 543042 w 1091681"/>
                  <a:gd name="connsiteY8" fmla="*/ 356864 h 1447146"/>
                  <a:gd name="connsiteX9" fmla="*/ 508751 w 1091681"/>
                  <a:gd name="connsiteY9" fmla="*/ 273589 h 1447146"/>
                  <a:gd name="connsiteX10" fmla="*/ 440871 w 1091681"/>
                  <a:gd name="connsiteY10" fmla="*/ 217605 h 1447146"/>
                  <a:gd name="connsiteX11" fmla="*/ 357596 w 1091681"/>
                  <a:gd name="connsiteY11" fmla="*/ 34258 h 1447146"/>
                  <a:gd name="connsiteX12" fmla="*/ 454167 w 1091681"/>
                  <a:gd name="connsiteY12" fmla="*/ 137128 h 1447146"/>
                  <a:gd name="connsiteX13" fmla="*/ 552839 w 1091681"/>
                  <a:gd name="connsiteY13" fmla="*/ 223203 h 1447146"/>
                  <a:gd name="connsiteX14" fmla="*/ 585729 w 1091681"/>
                  <a:gd name="connsiteY14" fmla="*/ 50354 h 1447146"/>
                  <a:gd name="connsiteX15" fmla="*/ 622818 w 1091681"/>
                  <a:gd name="connsiteY15" fmla="*/ 2768 h 1447146"/>
                  <a:gd name="connsiteX16" fmla="*/ 610222 w 1091681"/>
                  <a:gd name="connsiteY16" fmla="*/ 390455 h 1447146"/>
                  <a:gd name="connsiteX17" fmla="*/ 642412 w 1091681"/>
                  <a:gd name="connsiteY17" fmla="*/ 424745 h 1447146"/>
                  <a:gd name="connsiteX18" fmla="*/ 881042 w 1091681"/>
                  <a:gd name="connsiteY18" fmla="*/ 263792 h 1447146"/>
                  <a:gd name="connsiteX19" fmla="*/ 934228 w 1091681"/>
                  <a:gd name="connsiteY19" fmla="*/ 245597 h 1447146"/>
                  <a:gd name="connsiteX20" fmla="*/ 668305 w 1091681"/>
                  <a:gd name="connsiteY20" fmla="*/ 489126 h 1447146"/>
                  <a:gd name="connsiteX21" fmla="*/ 652909 w 1091681"/>
                  <a:gd name="connsiteY21" fmla="*/ 551408 h 1447146"/>
                  <a:gd name="connsiteX22" fmla="*/ 649410 w 1091681"/>
                  <a:gd name="connsiteY22" fmla="*/ 816630 h 1447146"/>
                  <a:gd name="connsiteX23" fmla="*/ 676702 w 1091681"/>
                  <a:gd name="connsiteY23" fmla="*/ 834125 h 1447146"/>
                  <a:gd name="connsiteX24" fmla="*/ 739684 w 1091681"/>
                  <a:gd name="connsiteY24" fmla="*/ 809632 h 1447146"/>
                  <a:gd name="connsiteX25" fmla="*/ 819461 w 1091681"/>
                  <a:gd name="connsiteY25" fmla="*/ 678770 h 1447146"/>
                  <a:gd name="connsiteX26" fmla="*/ 878244 w 1091681"/>
                  <a:gd name="connsiteY26" fmla="*/ 559105 h 1447146"/>
                  <a:gd name="connsiteX27" fmla="*/ 904136 w 1091681"/>
                  <a:gd name="connsiteY27" fmla="*/ 513619 h 1447146"/>
                  <a:gd name="connsiteX28" fmla="*/ 883842 w 1091681"/>
                  <a:gd name="connsiteY28" fmla="*/ 668273 h 1447146"/>
                  <a:gd name="connsiteX29" fmla="*/ 886641 w 1091681"/>
                  <a:gd name="connsiteY29" fmla="*/ 731955 h 1447146"/>
                  <a:gd name="connsiteX30" fmla="*/ 968517 w 1091681"/>
                  <a:gd name="connsiteY30" fmla="*/ 668273 h 1447146"/>
                  <a:gd name="connsiteX31" fmla="*/ 1091682 w 1091681"/>
                  <a:gd name="connsiteY31" fmla="*/ 598994 h 1447146"/>
                  <a:gd name="connsiteX32" fmla="*/ 889440 w 1091681"/>
                  <a:gd name="connsiteY32" fmla="*/ 813131 h 1447146"/>
                  <a:gd name="connsiteX33" fmla="*/ 764177 w 1091681"/>
                  <a:gd name="connsiteY33" fmla="*/ 888709 h 1447146"/>
                  <a:gd name="connsiteX34" fmla="*/ 712392 w 1091681"/>
                  <a:gd name="connsiteY34" fmla="*/ 1330280 h 1447146"/>
                  <a:gd name="connsiteX35" fmla="*/ 784471 w 1091681"/>
                  <a:gd name="connsiteY35" fmla="*/ 1447146 h 1447146"/>
                  <a:gd name="connsiteX36" fmla="*/ 481459 w 1091681"/>
                  <a:gd name="connsiteY36" fmla="*/ 1442248 h 1447146"/>
                  <a:gd name="connsiteX37" fmla="*/ 515050 w 1091681"/>
                  <a:gd name="connsiteY37" fmla="*/ 750850 h 1447146"/>
                  <a:gd name="connsiteX38" fmla="*/ 463964 w 1091681"/>
                  <a:gd name="connsiteY38" fmla="*/ 615789 h 1447146"/>
                  <a:gd name="connsiteX39" fmla="*/ 173549 w 1091681"/>
                  <a:gd name="connsiteY39" fmla="*/ 433142 h 1447146"/>
                  <a:gd name="connsiteX40" fmla="*/ 0 w 1091681"/>
                  <a:gd name="connsiteY40" fmla="*/ 193812 h 1447146"/>
                  <a:gd name="connsiteX41" fmla="*/ 46886 w 1091681"/>
                  <a:gd name="connsiteY41" fmla="*/ 256794 h 14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91681" h="1447146">
                    <a:moveTo>
                      <a:pt x="46886" y="256794"/>
                    </a:moveTo>
                    <a:cubicBezTo>
                      <a:pt x="120365" y="388355"/>
                      <a:pt x="190344" y="412148"/>
                      <a:pt x="271520" y="423345"/>
                    </a:cubicBezTo>
                    <a:cubicBezTo>
                      <a:pt x="277119" y="424045"/>
                      <a:pt x="279918" y="389755"/>
                      <a:pt x="277119" y="384856"/>
                    </a:cubicBezTo>
                    <a:cubicBezTo>
                      <a:pt x="252626" y="330272"/>
                      <a:pt x="248428" y="278487"/>
                      <a:pt x="249827" y="215506"/>
                    </a:cubicBezTo>
                    <a:cubicBezTo>
                      <a:pt x="249827" y="204309"/>
                      <a:pt x="265222" y="201510"/>
                      <a:pt x="268721" y="212007"/>
                    </a:cubicBezTo>
                    <a:cubicBezTo>
                      <a:pt x="296013" y="290384"/>
                      <a:pt x="314908" y="397453"/>
                      <a:pt x="363193" y="449937"/>
                    </a:cubicBezTo>
                    <a:cubicBezTo>
                      <a:pt x="404482" y="494724"/>
                      <a:pt x="468163" y="505921"/>
                      <a:pt x="502453" y="539511"/>
                    </a:cubicBezTo>
                    <a:cubicBezTo>
                      <a:pt x="512950" y="549308"/>
                      <a:pt x="530445" y="542310"/>
                      <a:pt x="531144" y="527615"/>
                    </a:cubicBezTo>
                    <a:lnTo>
                      <a:pt x="543042" y="356864"/>
                    </a:lnTo>
                    <a:cubicBezTo>
                      <a:pt x="545140" y="325373"/>
                      <a:pt x="532545" y="294582"/>
                      <a:pt x="508751" y="273589"/>
                    </a:cubicBezTo>
                    <a:cubicBezTo>
                      <a:pt x="480759" y="249096"/>
                      <a:pt x="451368" y="224603"/>
                      <a:pt x="440871" y="217605"/>
                    </a:cubicBezTo>
                    <a:cubicBezTo>
                      <a:pt x="419878" y="202909"/>
                      <a:pt x="362494" y="74147"/>
                      <a:pt x="357596" y="34258"/>
                    </a:cubicBezTo>
                    <a:cubicBezTo>
                      <a:pt x="351997" y="-6330"/>
                      <a:pt x="440871" y="114035"/>
                      <a:pt x="454167" y="137128"/>
                    </a:cubicBezTo>
                    <a:cubicBezTo>
                      <a:pt x="462565" y="151824"/>
                      <a:pt x="515749" y="194512"/>
                      <a:pt x="552839" y="223203"/>
                    </a:cubicBezTo>
                    <a:lnTo>
                      <a:pt x="585729" y="50354"/>
                    </a:lnTo>
                    <a:cubicBezTo>
                      <a:pt x="587128" y="31459"/>
                      <a:pt x="622818" y="-11228"/>
                      <a:pt x="622818" y="2768"/>
                    </a:cubicBezTo>
                    <a:cubicBezTo>
                      <a:pt x="621418" y="107037"/>
                      <a:pt x="609522" y="286885"/>
                      <a:pt x="610222" y="390455"/>
                    </a:cubicBezTo>
                    <a:cubicBezTo>
                      <a:pt x="610222" y="408649"/>
                      <a:pt x="624218" y="424045"/>
                      <a:pt x="642412" y="424745"/>
                    </a:cubicBezTo>
                    <a:cubicBezTo>
                      <a:pt x="698396" y="426144"/>
                      <a:pt x="854451" y="267990"/>
                      <a:pt x="881042" y="263792"/>
                    </a:cubicBezTo>
                    <a:cubicBezTo>
                      <a:pt x="893639" y="261692"/>
                      <a:pt x="939825" y="234400"/>
                      <a:pt x="934228" y="245597"/>
                    </a:cubicBezTo>
                    <a:cubicBezTo>
                      <a:pt x="887341" y="334471"/>
                      <a:pt x="733386" y="439440"/>
                      <a:pt x="668305" y="489126"/>
                    </a:cubicBezTo>
                    <a:cubicBezTo>
                      <a:pt x="651510" y="501722"/>
                      <a:pt x="654309" y="529714"/>
                      <a:pt x="652909" y="551408"/>
                    </a:cubicBezTo>
                    <a:cubicBezTo>
                      <a:pt x="649410" y="639582"/>
                      <a:pt x="648011" y="728456"/>
                      <a:pt x="649410" y="816630"/>
                    </a:cubicBezTo>
                    <a:cubicBezTo>
                      <a:pt x="649410" y="830626"/>
                      <a:pt x="664106" y="840423"/>
                      <a:pt x="676702" y="834125"/>
                    </a:cubicBezTo>
                    <a:cubicBezTo>
                      <a:pt x="697696" y="823628"/>
                      <a:pt x="725688" y="816630"/>
                      <a:pt x="739684" y="809632"/>
                    </a:cubicBezTo>
                    <a:cubicBezTo>
                      <a:pt x="791469" y="783740"/>
                      <a:pt x="791469" y="730555"/>
                      <a:pt x="819461" y="678770"/>
                    </a:cubicBezTo>
                    <a:cubicBezTo>
                      <a:pt x="832757" y="654977"/>
                      <a:pt x="859349" y="596894"/>
                      <a:pt x="878244" y="559105"/>
                    </a:cubicBezTo>
                    <a:cubicBezTo>
                      <a:pt x="883142" y="549308"/>
                      <a:pt x="902036" y="503122"/>
                      <a:pt x="904136" y="513619"/>
                    </a:cubicBezTo>
                    <a:cubicBezTo>
                      <a:pt x="913933" y="564004"/>
                      <a:pt x="904136" y="614389"/>
                      <a:pt x="883842" y="668273"/>
                    </a:cubicBezTo>
                    <a:cubicBezTo>
                      <a:pt x="875445" y="689967"/>
                      <a:pt x="866347" y="742452"/>
                      <a:pt x="886641" y="731955"/>
                    </a:cubicBezTo>
                    <a:cubicBezTo>
                      <a:pt x="916032" y="715860"/>
                      <a:pt x="944725" y="687168"/>
                      <a:pt x="968517" y="668273"/>
                    </a:cubicBezTo>
                    <a:cubicBezTo>
                      <a:pt x="1001408" y="642381"/>
                      <a:pt x="1053193" y="579400"/>
                      <a:pt x="1091682" y="598994"/>
                    </a:cubicBezTo>
                    <a:cubicBezTo>
                      <a:pt x="1037097" y="662675"/>
                      <a:pt x="959420" y="767645"/>
                      <a:pt x="889440" y="813131"/>
                    </a:cubicBezTo>
                    <a:cubicBezTo>
                      <a:pt x="848152" y="839723"/>
                      <a:pt x="802666" y="858618"/>
                      <a:pt x="764177" y="888709"/>
                    </a:cubicBezTo>
                    <a:cubicBezTo>
                      <a:pt x="673203" y="957989"/>
                      <a:pt x="689999" y="1287593"/>
                      <a:pt x="712392" y="1330280"/>
                    </a:cubicBezTo>
                    <a:cubicBezTo>
                      <a:pt x="739684" y="1382765"/>
                      <a:pt x="733386" y="1418455"/>
                      <a:pt x="784471" y="1447146"/>
                    </a:cubicBezTo>
                    <a:lnTo>
                      <a:pt x="481459" y="1442248"/>
                    </a:lnTo>
                    <a:cubicBezTo>
                      <a:pt x="582930" y="1231609"/>
                      <a:pt x="562635" y="981082"/>
                      <a:pt x="515050" y="750850"/>
                    </a:cubicBezTo>
                    <a:cubicBezTo>
                      <a:pt x="505252" y="703263"/>
                      <a:pt x="493356" y="654278"/>
                      <a:pt x="463964" y="615789"/>
                    </a:cubicBezTo>
                    <a:cubicBezTo>
                      <a:pt x="396084" y="529014"/>
                      <a:pt x="268721" y="485627"/>
                      <a:pt x="173549" y="433142"/>
                    </a:cubicBezTo>
                    <a:cubicBezTo>
                      <a:pt x="95172" y="390455"/>
                      <a:pt x="9097" y="284086"/>
                      <a:pt x="0" y="193812"/>
                    </a:cubicBezTo>
                    <a:cubicBezTo>
                      <a:pt x="700" y="184715"/>
                      <a:pt x="42687" y="249096"/>
                      <a:pt x="46886" y="256794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CFE58B6-CD28-4731-8FC8-76D108FA0CD7}"/>
                  </a:ext>
                </a:extLst>
              </p:cNvPr>
              <p:cNvSpPr/>
              <p:nvPr/>
            </p:nvSpPr>
            <p:spPr>
              <a:xfrm>
                <a:off x="9445222" y="1912542"/>
                <a:ext cx="65780" cy="68580"/>
              </a:xfrm>
              <a:custGeom>
                <a:avLst/>
                <a:gdLst>
                  <a:gd name="connsiteX0" fmla="*/ 0 w 65780"/>
                  <a:gd name="connsiteY0" fmla="*/ 34290 h 68580"/>
                  <a:gd name="connsiteX1" fmla="*/ 32190 w 65780"/>
                  <a:gd name="connsiteY1" fmla="*/ 68580 h 68580"/>
                  <a:gd name="connsiteX2" fmla="*/ 65781 w 65780"/>
                  <a:gd name="connsiteY2" fmla="*/ 58083 h 68580"/>
                  <a:gd name="connsiteX3" fmla="*/ 0 w 65780"/>
                  <a:gd name="connsiteY3" fmla="*/ 0 h 68580"/>
                  <a:gd name="connsiteX4" fmla="*/ 0 w 65780"/>
                  <a:gd name="connsiteY4" fmla="*/ 3429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80" h="68580">
                    <a:moveTo>
                      <a:pt x="0" y="34290"/>
                    </a:moveTo>
                    <a:cubicBezTo>
                      <a:pt x="0" y="52485"/>
                      <a:pt x="13996" y="67880"/>
                      <a:pt x="32190" y="68580"/>
                    </a:cubicBezTo>
                    <a:cubicBezTo>
                      <a:pt x="41288" y="68580"/>
                      <a:pt x="52485" y="65081"/>
                      <a:pt x="65781" y="58083"/>
                    </a:cubicBezTo>
                    <a:cubicBezTo>
                      <a:pt x="37090" y="39888"/>
                      <a:pt x="14696" y="20294"/>
                      <a:pt x="0" y="0"/>
                    </a:cubicBezTo>
                    <a:cubicBezTo>
                      <a:pt x="0" y="11897"/>
                      <a:pt x="0" y="23793"/>
                      <a:pt x="0" y="34290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C80B1EC-33C1-4CBB-8E0F-789FE1848543}"/>
                  </a:ext>
                </a:extLst>
              </p:cNvPr>
              <p:cNvSpPr/>
              <p:nvPr/>
            </p:nvSpPr>
            <p:spPr>
              <a:xfrm>
                <a:off x="8838499" y="1764885"/>
                <a:ext cx="578815" cy="1235839"/>
              </a:xfrm>
              <a:custGeom>
                <a:avLst/>
                <a:gdLst>
                  <a:gd name="connsiteX0" fmla="*/ 526246 w 578815"/>
                  <a:gd name="connsiteY0" fmla="*/ 1235840 h 1235839"/>
                  <a:gd name="connsiteX1" fmla="*/ 566135 w 578815"/>
                  <a:gd name="connsiteY1" fmla="*/ 1153264 h 1235839"/>
                  <a:gd name="connsiteX2" fmla="*/ 575932 w 578815"/>
                  <a:gd name="connsiteY2" fmla="*/ 831358 h 1235839"/>
                  <a:gd name="connsiteX3" fmla="*/ 541642 w 578815"/>
                  <a:gd name="connsiteY3" fmla="*/ 566835 h 1235839"/>
                  <a:gd name="connsiteX4" fmla="*/ 454168 w 578815"/>
                  <a:gd name="connsiteY4" fmla="*/ 366693 h 1235839"/>
                  <a:gd name="connsiteX5" fmla="*/ 314209 w 578815"/>
                  <a:gd name="connsiteY5" fmla="*/ 275020 h 1235839"/>
                  <a:gd name="connsiteX6" fmla="*/ 148356 w 578815"/>
                  <a:gd name="connsiteY6" fmla="*/ 195943 h 1235839"/>
                  <a:gd name="connsiteX7" fmla="*/ 39188 w 578815"/>
                  <a:gd name="connsiteY7" fmla="*/ 82576 h 1235839"/>
                  <a:gd name="connsiteX8" fmla="*/ 0 w 578815"/>
                  <a:gd name="connsiteY8" fmla="*/ 0 h 1235839"/>
                  <a:gd name="connsiteX9" fmla="*/ 171450 w 578815"/>
                  <a:gd name="connsiteY9" fmla="*/ 223935 h 1235839"/>
                  <a:gd name="connsiteX10" fmla="*/ 461865 w 578815"/>
                  <a:gd name="connsiteY10" fmla="*/ 406581 h 1235839"/>
                  <a:gd name="connsiteX11" fmla="*/ 512950 w 578815"/>
                  <a:gd name="connsiteY11" fmla="*/ 541642 h 1235839"/>
                  <a:gd name="connsiteX12" fmla="*/ 479360 w 578815"/>
                  <a:gd name="connsiteY12" fmla="*/ 1233040 h 1235839"/>
                  <a:gd name="connsiteX13" fmla="*/ 526246 w 578815"/>
                  <a:gd name="connsiteY13" fmla="*/ 1235840 h 123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8815" h="1235839">
                    <a:moveTo>
                      <a:pt x="526246" y="1235840"/>
                    </a:moveTo>
                    <a:cubicBezTo>
                      <a:pt x="544441" y="1205049"/>
                      <a:pt x="565435" y="1167260"/>
                      <a:pt x="566135" y="1153264"/>
                    </a:cubicBezTo>
                    <a:cubicBezTo>
                      <a:pt x="567534" y="1126672"/>
                      <a:pt x="585729" y="882443"/>
                      <a:pt x="575932" y="831358"/>
                    </a:cubicBezTo>
                    <a:cubicBezTo>
                      <a:pt x="566135" y="780273"/>
                      <a:pt x="572433" y="697697"/>
                      <a:pt x="541642" y="566835"/>
                    </a:cubicBezTo>
                    <a:cubicBezTo>
                      <a:pt x="510851" y="436673"/>
                      <a:pt x="473762" y="393985"/>
                      <a:pt x="454168" y="366693"/>
                    </a:cubicBezTo>
                    <a:cubicBezTo>
                      <a:pt x="434573" y="339401"/>
                      <a:pt x="340101" y="284117"/>
                      <a:pt x="314209" y="275020"/>
                    </a:cubicBezTo>
                    <a:cubicBezTo>
                      <a:pt x="288316" y="265923"/>
                      <a:pt x="169350" y="204340"/>
                      <a:pt x="148356" y="195943"/>
                    </a:cubicBezTo>
                    <a:cubicBezTo>
                      <a:pt x="126663" y="186845"/>
                      <a:pt x="56683" y="105669"/>
                      <a:pt x="39188" y="82576"/>
                    </a:cubicBezTo>
                    <a:cubicBezTo>
                      <a:pt x="28691" y="68580"/>
                      <a:pt x="11896" y="29391"/>
                      <a:pt x="0" y="0"/>
                    </a:cubicBezTo>
                    <a:cubicBezTo>
                      <a:pt x="16095" y="86775"/>
                      <a:pt x="97272" y="183347"/>
                      <a:pt x="171450" y="223935"/>
                    </a:cubicBezTo>
                    <a:cubicBezTo>
                      <a:pt x="267322" y="276420"/>
                      <a:pt x="394685" y="319807"/>
                      <a:pt x="461865" y="406581"/>
                    </a:cubicBezTo>
                    <a:cubicBezTo>
                      <a:pt x="491256" y="444371"/>
                      <a:pt x="503153" y="494056"/>
                      <a:pt x="512950" y="541642"/>
                    </a:cubicBezTo>
                    <a:cubicBezTo>
                      <a:pt x="560536" y="771875"/>
                      <a:pt x="580831" y="1021702"/>
                      <a:pt x="479360" y="1233040"/>
                    </a:cubicBezTo>
                    <a:lnTo>
                      <a:pt x="526246" y="1235840"/>
                    </a:lnTo>
                    <a:close/>
                  </a:path>
                </a:pathLst>
              </a:custGeom>
              <a:solidFill>
                <a:srgbClr val="473016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D6075E-23A1-4769-8A90-0D06DF869C67}"/>
                  </a:ext>
                </a:extLst>
              </p:cNvPr>
              <p:cNvSpPr/>
              <p:nvPr/>
            </p:nvSpPr>
            <p:spPr>
              <a:xfrm>
                <a:off x="9068732" y="1452776"/>
                <a:ext cx="746681" cy="181946"/>
              </a:xfrm>
              <a:custGeom>
                <a:avLst/>
                <a:gdLst>
                  <a:gd name="connsiteX0" fmla="*/ 743183 w 746681"/>
                  <a:gd name="connsiteY0" fmla="*/ 86075 h 181946"/>
                  <a:gd name="connsiteX1" fmla="*/ 573132 w 746681"/>
                  <a:gd name="connsiteY1" fmla="*/ 152555 h 181946"/>
                  <a:gd name="connsiteX2" fmla="*/ 438072 w 746681"/>
                  <a:gd name="connsiteY2" fmla="*/ 122464 h 181946"/>
                  <a:gd name="connsiteX3" fmla="*/ 542342 w 746681"/>
                  <a:gd name="connsiteY3" fmla="*/ 23093 h 181946"/>
                  <a:gd name="connsiteX4" fmla="*/ 538142 w 746681"/>
                  <a:gd name="connsiteY4" fmla="*/ 0 h 181946"/>
                  <a:gd name="connsiteX5" fmla="*/ 403782 w 746681"/>
                  <a:gd name="connsiteY5" fmla="*/ 87474 h 181946"/>
                  <a:gd name="connsiteX6" fmla="*/ 403082 w 746681"/>
                  <a:gd name="connsiteY6" fmla="*/ 86075 h 181946"/>
                  <a:gd name="connsiteX7" fmla="*/ 402383 w 746681"/>
                  <a:gd name="connsiteY7" fmla="*/ 87474 h 181946"/>
                  <a:gd name="connsiteX8" fmla="*/ 270821 w 746681"/>
                  <a:gd name="connsiteY8" fmla="*/ 103570 h 181946"/>
                  <a:gd name="connsiteX9" fmla="*/ 4199 w 746681"/>
                  <a:gd name="connsiteY9" fmla="*/ 0 h 181946"/>
                  <a:gd name="connsiteX10" fmla="*/ 0 w 746681"/>
                  <a:gd name="connsiteY10" fmla="*/ 23093 h 181946"/>
                  <a:gd name="connsiteX11" fmla="*/ 271520 w 746681"/>
                  <a:gd name="connsiteY11" fmla="*/ 149756 h 181946"/>
                  <a:gd name="connsiteX12" fmla="*/ 412880 w 746681"/>
                  <a:gd name="connsiteY12" fmla="*/ 131562 h 181946"/>
                  <a:gd name="connsiteX13" fmla="*/ 573833 w 746681"/>
                  <a:gd name="connsiteY13" fmla="*/ 181947 h 181946"/>
                  <a:gd name="connsiteX14" fmla="*/ 746682 w 746681"/>
                  <a:gd name="connsiteY14" fmla="*/ 101470 h 181946"/>
                  <a:gd name="connsiteX15" fmla="*/ 743183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743183" y="86075"/>
                    </a:moveTo>
                    <a:cubicBezTo>
                      <a:pt x="728487" y="123864"/>
                      <a:pt x="657808" y="152555"/>
                      <a:pt x="573132" y="152555"/>
                    </a:cubicBezTo>
                    <a:cubicBezTo>
                      <a:pt x="518549" y="152555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2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3" y="97272"/>
                      <a:pt x="318407" y="103570"/>
                      <a:pt x="270821" y="103570"/>
                    </a:cubicBezTo>
                    <a:cubicBezTo>
                      <a:pt x="137859" y="103570"/>
                      <a:pt x="27291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4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7"/>
                      <a:pt x="746682" y="101470"/>
                    </a:cubicBezTo>
                    <a:cubicBezTo>
                      <a:pt x="745982" y="95872"/>
                      <a:pt x="744582" y="90973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DC6D7AA-71A5-454B-861B-676AF4BCEDBF}"/>
                  </a:ext>
                </a:extLst>
              </p:cNvPr>
              <p:cNvSpPr/>
              <p:nvPr/>
            </p:nvSpPr>
            <p:spPr>
              <a:xfrm>
                <a:off x="9468316" y="1691406"/>
                <a:ext cx="746681" cy="181947"/>
              </a:xfrm>
              <a:custGeom>
                <a:avLst/>
                <a:gdLst>
                  <a:gd name="connsiteX0" fmla="*/ 743183 w 746681"/>
                  <a:gd name="connsiteY0" fmla="*/ 86075 h 181947"/>
                  <a:gd name="connsiteX1" fmla="*/ 573133 w 746681"/>
                  <a:gd name="connsiteY1" fmla="*/ 152556 h 181947"/>
                  <a:gd name="connsiteX2" fmla="*/ 438072 w 746681"/>
                  <a:gd name="connsiteY2" fmla="*/ 122464 h 181947"/>
                  <a:gd name="connsiteX3" fmla="*/ 542342 w 746681"/>
                  <a:gd name="connsiteY3" fmla="*/ 23093 h 181947"/>
                  <a:gd name="connsiteX4" fmla="*/ 538143 w 746681"/>
                  <a:gd name="connsiteY4" fmla="*/ 0 h 181947"/>
                  <a:gd name="connsiteX5" fmla="*/ 403782 w 746681"/>
                  <a:gd name="connsiteY5" fmla="*/ 87474 h 181947"/>
                  <a:gd name="connsiteX6" fmla="*/ 403082 w 746681"/>
                  <a:gd name="connsiteY6" fmla="*/ 86075 h 181947"/>
                  <a:gd name="connsiteX7" fmla="*/ 402383 w 746681"/>
                  <a:gd name="connsiteY7" fmla="*/ 87474 h 181947"/>
                  <a:gd name="connsiteX8" fmla="*/ 270821 w 746681"/>
                  <a:gd name="connsiteY8" fmla="*/ 103570 h 181947"/>
                  <a:gd name="connsiteX9" fmla="*/ 4199 w 746681"/>
                  <a:gd name="connsiteY9" fmla="*/ 0 h 181947"/>
                  <a:gd name="connsiteX10" fmla="*/ 0 w 746681"/>
                  <a:gd name="connsiteY10" fmla="*/ 23093 h 181947"/>
                  <a:gd name="connsiteX11" fmla="*/ 271520 w 746681"/>
                  <a:gd name="connsiteY11" fmla="*/ 149756 h 181947"/>
                  <a:gd name="connsiteX12" fmla="*/ 412880 w 746681"/>
                  <a:gd name="connsiteY12" fmla="*/ 131562 h 181947"/>
                  <a:gd name="connsiteX13" fmla="*/ 573833 w 746681"/>
                  <a:gd name="connsiteY13" fmla="*/ 181947 h 181947"/>
                  <a:gd name="connsiteX14" fmla="*/ 746682 w 746681"/>
                  <a:gd name="connsiteY14" fmla="*/ 101471 h 181947"/>
                  <a:gd name="connsiteX15" fmla="*/ 743183 w 746681"/>
                  <a:gd name="connsiteY15" fmla="*/ 86075 h 18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7">
                    <a:moveTo>
                      <a:pt x="743183" y="86075"/>
                    </a:moveTo>
                    <a:cubicBezTo>
                      <a:pt x="728487" y="123864"/>
                      <a:pt x="657808" y="152556"/>
                      <a:pt x="573133" y="152556"/>
                    </a:cubicBezTo>
                    <a:cubicBezTo>
                      <a:pt x="518549" y="152556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3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4" y="97272"/>
                      <a:pt x="318407" y="103570"/>
                      <a:pt x="270821" y="103570"/>
                    </a:cubicBezTo>
                    <a:cubicBezTo>
                      <a:pt x="137859" y="103570"/>
                      <a:pt x="27292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5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8"/>
                      <a:pt x="746682" y="101471"/>
                    </a:cubicBezTo>
                    <a:cubicBezTo>
                      <a:pt x="745982" y="95172"/>
                      <a:pt x="745283" y="90274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5979F83-9D78-4F35-A1ED-11BB62C7B99A}"/>
                  </a:ext>
                </a:extLst>
              </p:cNvPr>
              <p:cNvSpPr/>
              <p:nvPr/>
            </p:nvSpPr>
            <p:spPr>
              <a:xfrm>
                <a:off x="9525699" y="1988120"/>
                <a:ext cx="605848" cy="193337"/>
              </a:xfrm>
              <a:custGeom>
                <a:avLst/>
                <a:gdLst>
                  <a:gd name="connsiteX0" fmla="*/ 605324 w 605848"/>
                  <a:gd name="connsiteY0" fmla="*/ 128762 h 193337"/>
                  <a:gd name="connsiteX1" fmla="*/ 424777 w 605848"/>
                  <a:gd name="connsiteY1" fmla="*/ 156754 h 193337"/>
                  <a:gd name="connsiteX2" fmla="*/ 299513 w 605848"/>
                  <a:gd name="connsiteY2" fmla="*/ 97971 h 193337"/>
                  <a:gd name="connsiteX3" fmla="*/ 422677 w 605848"/>
                  <a:gd name="connsiteY3" fmla="*/ 23093 h 193337"/>
                  <a:gd name="connsiteX4" fmla="*/ 423377 w 605848"/>
                  <a:gd name="connsiteY4" fmla="*/ 0 h 193337"/>
                  <a:gd name="connsiteX5" fmla="*/ 272920 w 605848"/>
                  <a:gd name="connsiteY5" fmla="*/ 55984 h 193337"/>
                  <a:gd name="connsiteX6" fmla="*/ 272920 w 605848"/>
                  <a:gd name="connsiteY6" fmla="*/ 54584 h 193337"/>
                  <a:gd name="connsiteX7" fmla="*/ 272221 w 605848"/>
                  <a:gd name="connsiteY7" fmla="*/ 55984 h 193337"/>
                  <a:gd name="connsiteX8" fmla="*/ 140659 w 605848"/>
                  <a:gd name="connsiteY8" fmla="*/ 42688 h 193337"/>
                  <a:gd name="connsiteX9" fmla="*/ 40589 w 605848"/>
                  <a:gd name="connsiteY9" fmla="*/ 10497 h 193337"/>
                  <a:gd name="connsiteX10" fmla="*/ 0 w 605848"/>
                  <a:gd name="connsiteY10" fmla="*/ 40588 h 193337"/>
                  <a:gd name="connsiteX11" fmla="*/ 130862 w 605848"/>
                  <a:gd name="connsiteY11" fmla="*/ 87474 h 193337"/>
                  <a:gd name="connsiteX12" fmla="*/ 272920 w 605848"/>
                  <a:gd name="connsiteY12" fmla="*/ 100071 h 193337"/>
                  <a:gd name="connsiteX13" fmla="*/ 418478 w 605848"/>
                  <a:gd name="connsiteY13" fmla="*/ 184746 h 193337"/>
                  <a:gd name="connsiteX14" fmla="*/ 605324 w 605848"/>
                  <a:gd name="connsiteY14" fmla="*/ 143458 h 193337"/>
                  <a:gd name="connsiteX15" fmla="*/ 605324 w 605848"/>
                  <a:gd name="connsiteY15" fmla="*/ 128762 h 19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5848" h="193337">
                    <a:moveTo>
                      <a:pt x="605324" y="128762"/>
                    </a:moveTo>
                    <a:cubicBezTo>
                      <a:pt x="582930" y="162353"/>
                      <a:pt x="507352" y="174949"/>
                      <a:pt x="424777" y="156754"/>
                    </a:cubicBezTo>
                    <a:cubicBezTo>
                      <a:pt x="371591" y="144858"/>
                      <a:pt x="326805" y="123164"/>
                      <a:pt x="299513" y="97971"/>
                    </a:cubicBezTo>
                    <a:cubicBezTo>
                      <a:pt x="366693" y="88874"/>
                      <a:pt x="414280" y="62982"/>
                      <a:pt x="422677" y="23093"/>
                    </a:cubicBezTo>
                    <a:cubicBezTo>
                      <a:pt x="424076" y="15395"/>
                      <a:pt x="424777" y="7698"/>
                      <a:pt x="423377" y="0"/>
                    </a:cubicBezTo>
                    <a:cubicBezTo>
                      <a:pt x="400983" y="33590"/>
                      <a:pt x="344300" y="53884"/>
                      <a:pt x="272920" y="55984"/>
                    </a:cubicBezTo>
                    <a:cubicBezTo>
                      <a:pt x="272920" y="55284"/>
                      <a:pt x="272920" y="55284"/>
                      <a:pt x="272920" y="54584"/>
                    </a:cubicBezTo>
                    <a:cubicBezTo>
                      <a:pt x="272920" y="55284"/>
                      <a:pt x="272221" y="55284"/>
                      <a:pt x="272221" y="55984"/>
                    </a:cubicBezTo>
                    <a:cubicBezTo>
                      <a:pt x="232333" y="57383"/>
                      <a:pt x="186846" y="53185"/>
                      <a:pt x="140659" y="42688"/>
                    </a:cubicBezTo>
                    <a:cubicBezTo>
                      <a:pt x="104270" y="34290"/>
                      <a:pt x="70679" y="23793"/>
                      <a:pt x="40589" y="10497"/>
                    </a:cubicBezTo>
                    <a:cubicBezTo>
                      <a:pt x="25893" y="21694"/>
                      <a:pt x="11897" y="31491"/>
                      <a:pt x="0" y="40588"/>
                    </a:cubicBezTo>
                    <a:cubicBezTo>
                      <a:pt x="37090" y="60182"/>
                      <a:pt x="81877" y="76978"/>
                      <a:pt x="130862" y="87474"/>
                    </a:cubicBezTo>
                    <a:cubicBezTo>
                      <a:pt x="154655" y="93073"/>
                      <a:pt x="255426" y="101470"/>
                      <a:pt x="272920" y="100071"/>
                    </a:cubicBezTo>
                    <a:cubicBezTo>
                      <a:pt x="307910" y="152555"/>
                      <a:pt x="410080" y="182647"/>
                      <a:pt x="418478" y="184746"/>
                    </a:cubicBezTo>
                    <a:cubicBezTo>
                      <a:pt x="511551" y="205740"/>
                      <a:pt x="595526" y="186845"/>
                      <a:pt x="605324" y="143458"/>
                    </a:cubicBezTo>
                    <a:cubicBezTo>
                      <a:pt x="606023" y="139259"/>
                      <a:pt x="606023" y="134361"/>
                      <a:pt x="605324" y="128762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686643" y="1645919"/>
                <a:ext cx="701895" cy="181247"/>
                <a:chOff x="8686643" y="1645919"/>
                <a:chExt cx="701895" cy="181247"/>
              </a:xfrm>
              <a:solidFill>
                <a:srgbClr val="65721D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491B951-EEAD-4454-A29A-4B9C9161BAA7}"/>
                    </a:ext>
                  </a:extLst>
                </p:cNvPr>
                <p:cNvSpPr/>
                <p:nvPr/>
              </p:nvSpPr>
              <p:spPr>
                <a:xfrm>
                  <a:off x="9382241" y="1772583"/>
                  <a:ext cx="6298" cy="6997"/>
                </a:xfrm>
                <a:custGeom>
                  <a:avLst/>
                  <a:gdLst>
                    <a:gd name="connsiteX0" fmla="*/ 4899 w 6298"/>
                    <a:gd name="connsiteY0" fmla="*/ 6998 h 6997"/>
                    <a:gd name="connsiteX1" fmla="*/ 6298 w 6298"/>
                    <a:gd name="connsiteY1" fmla="*/ 0 h 6997"/>
                    <a:gd name="connsiteX2" fmla="*/ 0 w 6298"/>
                    <a:gd name="connsiteY2" fmla="*/ 3499 h 6997"/>
                    <a:gd name="connsiteX3" fmla="*/ 4899 w 6298"/>
                    <a:gd name="connsiteY3" fmla="*/ 6998 h 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8" h="6997">
                      <a:moveTo>
                        <a:pt x="4899" y="6998"/>
                      </a:moveTo>
                      <a:lnTo>
                        <a:pt x="6298" y="0"/>
                      </a:lnTo>
                      <a:cubicBezTo>
                        <a:pt x="4199" y="1400"/>
                        <a:pt x="2100" y="2099"/>
                        <a:pt x="0" y="3499"/>
                      </a:cubicBezTo>
                      <a:cubicBezTo>
                        <a:pt x="2100" y="4199"/>
                        <a:pt x="3499" y="5598"/>
                        <a:pt x="4899" y="6998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8478A84A-7CE8-4686-96A7-DCF61B27562E}"/>
                    </a:ext>
                  </a:extLst>
                </p:cNvPr>
                <p:cNvSpPr/>
                <p:nvPr/>
              </p:nvSpPr>
              <p:spPr>
                <a:xfrm>
                  <a:off x="8686643" y="1645919"/>
                  <a:ext cx="645212" cy="181247"/>
                </a:xfrm>
                <a:custGeom>
                  <a:avLst/>
                  <a:gdLst>
                    <a:gd name="connsiteX0" fmla="*/ 272920 w 645212"/>
                    <a:gd name="connsiteY0" fmla="*/ 149057 h 181247"/>
                    <a:gd name="connsiteX1" fmla="*/ 397484 w 645212"/>
                    <a:gd name="connsiteY1" fmla="*/ 135061 h 181247"/>
                    <a:gd name="connsiteX2" fmla="*/ 421977 w 645212"/>
                    <a:gd name="connsiteY2" fmla="*/ 138560 h 181247"/>
                    <a:gd name="connsiteX3" fmla="*/ 574533 w 645212"/>
                    <a:gd name="connsiteY3" fmla="*/ 181247 h 181247"/>
                    <a:gd name="connsiteX4" fmla="*/ 645212 w 645212"/>
                    <a:gd name="connsiteY4" fmla="*/ 174249 h 181247"/>
                    <a:gd name="connsiteX5" fmla="*/ 616521 w 645212"/>
                    <a:gd name="connsiteY5" fmla="*/ 149756 h 181247"/>
                    <a:gd name="connsiteX6" fmla="*/ 574533 w 645212"/>
                    <a:gd name="connsiteY6" fmla="*/ 152556 h 181247"/>
                    <a:gd name="connsiteX7" fmla="*/ 439472 w 645212"/>
                    <a:gd name="connsiteY7" fmla="*/ 122464 h 181247"/>
                    <a:gd name="connsiteX8" fmla="*/ 539543 w 645212"/>
                    <a:gd name="connsiteY8" fmla="*/ 44087 h 181247"/>
                    <a:gd name="connsiteX9" fmla="*/ 528346 w 645212"/>
                    <a:gd name="connsiteY9" fmla="*/ 18195 h 181247"/>
                    <a:gd name="connsiteX10" fmla="*/ 403783 w 645212"/>
                    <a:gd name="connsiteY10" fmla="*/ 87474 h 181247"/>
                    <a:gd name="connsiteX11" fmla="*/ 403083 w 645212"/>
                    <a:gd name="connsiteY11" fmla="*/ 86075 h 181247"/>
                    <a:gd name="connsiteX12" fmla="*/ 402383 w 645212"/>
                    <a:gd name="connsiteY12" fmla="*/ 87474 h 181247"/>
                    <a:gd name="connsiteX13" fmla="*/ 270822 w 645212"/>
                    <a:gd name="connsiteY13" fmla="*/ 103570 h 181247"/>
                    <a:gd name="connsiteX14" fmla="*/ 4199 w 645212"/>
                    <a:gd name="connsiteY14" fmla="*/ 0 h 181247"/>
                    <a:gd name="connsiteX15" fmla="*/ 0 w 645212"/>
                    <a:gd name="connsiteY15" fmla="*/ 23093 h 181247"/>
                    <a:gd name="connsiteX16" fmla="*/ 272920 w 645212"/>
                    <a:gd name="connsiteY16" fmla="*/ 149057 h 18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5212" h="181247">
                      <a:moveTo>
                        <a:pt x="272920" y="149057"/>
                      </a:moveTo>
                      <a:cubicBezTo>
                        <a:pt x="317708" y="148357"/>
                        <a:pt x="360395" y="144158"/>
                        <a:pt x="397484" y="135061"/>
                      </a:cubicBezTo>
                      <a:cubicBezTo>
                        <a:pt x="397484" y="131562"/>
                        <a:pt x="420578" y="132961"/>
                        <a:pt x="421977" y="138560"/>
                      </a:cubicBezTo>
                      <a:cubicBezTo>
                        <a:pt x="451368" y="163752"/>
                        <a:pt x="508752" y="181247"/>
                        <a:pt x="574533" y="181247"/>
                      </a:cubicBezTo>
                      <a:cubicBezTo>
                        <a:pt x="599726" y="181247"/>
                        <a:pt x="623519" y="178448"/>
                        <a:pt x="645212" y="174249"/>
                      </a:cubicBezTo>
                      <a:cubicBezTo>
                        <a:pt x="635415" y="165852"/>
                        <a:pt x="624918" y="157454"/>
                        <a:pt x="616521" y="149756"/>
                      </a:cubicBezTo>
                      <a:cubicBezTo>
                        <a:pt x="603225" y="151156"/>
                        <a:pt x="589229" y="152556"/>
                        <a:pt x="574533" y="152556"/>
                      </a:cubicBezTo>
                      <a:cubicBezTo>
                        <a:pt x="519949" y="152556"/>
                        <a:pt x="471663" y="140659"/>
                        <a:pt x="439472" y="122464"/>
                      </a:cubicBezTo>
                      <a:cubicBezTo>
                        <a:pt x="491957" y="103570"/>
                        <a:pt x="528346" y="75578"/>
                        <a:pt x="539543" y="44087"/>
                      </a:cubicBezTo>
                      <a:cubicBezTo>
                        <a:pt x="536044" y="35690"/>
                        <a:pt x="531845" y="26592"/>
                        <a:pt x="528346" y="18195"/>
                      </a:cubicBezTo>
                      <a:cubicBezTo>
                        <a:pt x="506652" y="47586"/>
                        <a:pt x="461865" y="72779"/>
                        <a:pt x="403783" y="87474"/>
                      </a:cubicBezTo>
                      <a:cubicBezTo>
                        <a:pt x="403783" y="86775"/>
                        <a:pt x="403083" y="86775"/>
                        <a:pt x="403083" y="86075"/>
                      </a:cubicBezTo>
                      <a:cubicBezTo>
                        <a:pt x="403083" y="86775"/>
                        <a:pt x="403083" y="86775"/>
                        <a:pt x="402383" y="87474"/>
                      </a:cubicBezTo>
                      <a:cubicBezTo>
                        <a:pt x="363194" y="97272"/>
                        <a:pt x="318407" y="103570"/>
                        <a:pt x="270822" y="103570"/>
                      </a:cubicBezTo>
                      <a:cubicBezTo>
                        <a:pt x="137860" y="103570"/>
                        <a:pt x="27292" y="58783"/>
                        <a:pt x="4199" y="0"/>
                      </a:cubicBezTo>
                      <a:cubicBezTo>
                        <a:pt x="1400" y="7698"/>
                        <a:pt x="0" y="15395"/>
                        <a:pt x="0" y="23093"/>
                      </a:cubicBezTo>
                      <a:cubicBezTo>
                        <a:pt x="1400" y="72779"/>
                        <a:pt x="130163" y="151156"/>
                        <a:pt x="272920" y="149057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C76EE5E-A93F-43DC-9F2F-8969D98D5B9D}"/>
              </a:ext>
            </a:extLst>
          </p:cNvPr>
          <p:cNvSpPr/>
          <p:nvPr/>
        </p:nvSpPr>
        <p:spPr>
          <a:xfrm>
            <a:off x="1888836" y="2688271"/>
            <a:ext cx="2151926" cy="2919350"/>
          </a:xfrm>
          <a:custGeom>
            <a:avLst/>
            <a:gdLst>
              <a:gd name="connsiteX0" fmla="*/ 1059518 w 2151926"/>
              <a:gd name="connsiteY0" fmla="*/ 1022642 h 2919350"/>
              <a:gd name="connsiteX1" fmla="*/ 1163632 w 2151926"/>
              <a:gd name="connsiteY1" fmla="*/ 1022642 h 2919350"/>
              <a:gd name="connsiteX2" fmla="*/ 1243720 w 2151926"/>
              <a:gd name="connsiteY2" fmla="*/ 1050673 h 2919350"/>
              <a:gd name="connsiteX3" fmla="*/ 1271751 w 2151926"/>
              <a:gd name="connsiteY3" fmla="*/ 1154787 h 2919350"/>
              <a:gd name="connsiteX4" fmla="*/ 1271751 w 2151926"/>
              <a:gd name="connsiteY4" fmla="*/ 1365017 h 2919350"/>
              <a:gd name="connsiteX5" fmla="*/ 1243720 w 2151926"/>
              <a:gd name="connsiteY5" fmla="*/ 1469132 h 2919350"/>
              <a:gd name="connsiteX6" fmla="*/ 1163632 w 2151926"/>
              <a:gd name="connsiteY6" fmla="*/ 1497162 h 2919350"/>
              <a:gd name="connsiteX7" fmla="*/ 1059518 w 2151926"/>
              <a:gd name="connsiteY7" fmla="*/ 1497162 h 2919350"/>
              <a:gd name="connsiteX8" fmla="*/ 839277 w 2151926"/>
              <a:gd name="connsiteY8" fmla="*/ 822422 h 2919350"/>
              <a:gd name="connsiteX9" fmla="*/ 839277 w 2151926"/>
              <a:gd name="connsiteY9" fmla="*/ 2223959 h 2919350"/>
              <a:gd name="connsiteX10" fmla="*/ 1059518 w 2151926"/>
              <a:gd name="connsiteY10" fmla="*/ 2223959 h 2919350"/>
              <a:gd name="connsiteX11" fmla="*/ 1059518 w 2151926"/>
              <a:gd name="connsiteY11" fmla="*/ 1697382 h 2919350"/>
              <a:gd name="connsiteX12" fmla="*/ 1163632 w 2151926"/>
              <a:gd name="connsiteY12" fmla="*/ 1697382 h 2919350"/>
              <a:gd name="connsiteX13" fmla="*/ 1410903 w 2151926"/>
              <a:gd name="connsiteY13" fmla="*/ 1609285 h 2919350"/>
              <a:gd name="connsiteX14" fmla="*/ 1491992 w 2151926"/>
              <a:gd name="connsiteY14" fmla="*/ 1351002 h 2919350"/>
              <a:gd name="connsiteX15" fmla="*/ 1491992 w 2151926"/>
              <a:gd name="connsiteY15" fmla="*/ 1168802 h 2919350"/>
              <a:gd name="connsiteX16" fmla="*/ 1410903 w 2151926"/>
              <a:gd name="connsiteY16" fmla="*/ 910519 h 2919350"/>
              <a:gd name="connsiteX17" fmla="*/ 1163632 w 2151926"/>
              <a:gd name="connsiteY17" fmla="*/ 822422 h 2919350"/>
              <a:gd name="connsiteX18" fmla="*/ 108761 w 2151926"/>
              <a:gd name="connsiteY18" fmla="*/ 379561 h 2919350"/>
              <a:gd name="connsiteX19" fmla="*/ 2044199 w 2151926"/>
              <a:gd name="connsiteY19" fmla="*/ 379561 h 2919350"/>
              <a:gd name="connsiteX20" fmla="*/ 2108713 w 2151926"/>
              <a:gd name="connsiteY20" fmla="*/ 1497814 h 2919350"/>
              <a:gd name="connsiteX21" fmla="*/ 1988286 w 2151926"/>
              <a:gd name="connsiteY21" fmla="*/ 2598864 h 2919350"/>
              <a:gd name="connsiteX22" fmla="*/ 2134520 w 2151926"/>
              <a:gd name="connsiteY22" fmla="*/ 2783805 h 2919350"/>
              <a:gd name="connsiteX23" fmla="*/ 2143121 w 2151926"/>
              <a:gd name="connsiteY23" fmla="*/ 2878428 h 2919350"/>
              <a:gd name="connsiteX24" fmla="*/ 2057102 w 2151926"/>
              <a:gd name="connsiteY24" fmla="*/ 2917137 h 2919350"/>
              <a:gd name="connsiteX25" fmla="*/ 1080780 w 2151926"/>
              <a:gd name="connsiteY25" fmla="*/ 2788106 h 2919350"/>
              <a:gd name="connsiteX26" fmla="*/ 100157 w 2151926"/>
              <a:gd name="connsiteY26" fmla="*/ 2917137 h 2919350"/>
              <a:gd name="connsiteX27" fmla="*/ 14138 w 2151926"/>
              <a:gd name="connsiteY27" fmla="*/ 2878428 h 2919350"/>
              <a:gd name="connsiteX28" fmla="*/ 18439 w 2151926"/>
              <a:gd name="connsiteY28" fmla="*/ 2783805 h 2919350"/>
              <a:gd name="connsiteX29" fmla="*/ 168974 w 2151926"/>
              <a:gd name="connsiteY29" fmla="*/ 2598864 h 2919350"/>
              <a:gd name="connsiteX30" fmla="*/ 44245 w 2151926"/>
              <a:gd name="connsiteY30" fmla="*/ 1497814 h 2919350"/>
              <a:gd name="connsiteX31" fmla="*/ 108761 w 2151926"/>
              <a:gd name="connsiteY31" fmla="*/ 379561 h 2919350"/>
              <a:gd name="connsiteX32" fmla="*/ 904442 w 2151926"/>
              <a:gd name="connsiteY32" fmla="*/ 0 h 2919350"/>
              <a:gd name="connsiteX33" fmla="*/ 943151 w 2151926"/>
              <a:gd name="connsiteY33" fmla="*/ 9677 h 2919350"/>
              <a:gd name="connsiteX34" fmla="*/ 1076481 w 2151926"/>
              <a:gd name="connsiteY34" fmla="*/ 78493 h 2919350"/>
              <a:gd name="connsiteX35" fmla="*/ 1209811 w 2151926"/>
              <a:gd name="connsiteY35" fmla="*/ 9677 h 2919350"/>
              <a:gd name="connsiteX36" fmla="*/ 1287229 w 2151926"/>
              <a:gd name="connsiteY36" fmla="*/ 9677 h 2919350"/>
              <a:gd name="connsiteX37" fmla="*/ 1420558 w 2151926"/>
              <a:gd name="connsiteY37" fmla="*/ 78493 h 2919350"/>
              <a:gd name="connsiteX38" fmla="*/ 1553888 w 2151926"/>
              <a:gd name="connsiteY38" fmla="*/ 9677 h 2919350"/>
              <a:gd name="connsiteX39" fmla="*/ 1631306 w 2151926"/>
              <a:gd name="connsiteY39" fmla="*/ 9677 h 2919350"/>
              <a:gd name="connsiteX40" fmla="*/ 1764638 w 2151926"/>
              <a:gd name="connsiteY40" fmla="*/ 78493 h 2919350"/>
              <a:gd name="connsiteX41" fmla="*/ 1867860 w 2151926"/>
              <a:gd name="connsiteY41" fmla="*/ 31183 h 2919350"/>
              <a:gd name="connsiteX42" fmla="*/ 1940977 w 2151926"/>
              <a:gd name="connsiteY42" fmla="*/ 31183 h 2919350"/>
              <a:gd name="connsiteX43" fmla="*/ 1988288 w 2151926"/>
              <a:gd name="connsiteY43" fmla="*/ 87095 h 2919350"/>
              <a:gd name="connsiteX44" fmla="*/ 2022696 w 2151926"/>
              <a:gd name="connsiteY44" fmla="*/ 246231 h 2919350"/>
              <a:gd name="connsiteX45" fmla="*/ 130266 w 2151926"/>
              <a:gd name="connsiteY45" fmla="*/ 246231 h 2919350"/>
              <a:gd name="connsiteX46" fmla="*/ 164674 w 2151926"/>
              <a:gd name="connsiteY46" fmla="*/ 87095 h 2919350"/>
              <a:gd name="connsiteX47" fmla="*/ 211985 w 2151926"/>
              <a:gd name="connsiteY47" fmla="*/ 31183 h 2919350"/>
              <a:gd name="connsiteX48" fmla="*/ 285102 w 2151926"/>
              <a:gd name="connsiteY48" fmla="*/ 31183 h 2919350"/>
              <a:gd name="connsiteX49" fmla="*/ 388324 w 2151926"/>
              <a:gd name="connsiteY49" fmla="*/ 78493 h 2919350"/>
              <a:gd name="connsiteX50" fmla="*/ 521654 w 2151926"/>
              <a:gd name="connsiteY50" fmla="*/ 9677 h 2919350"/>
              <a:gd name="connsiteX51" fmla="*/ 560364 w 2151926"/>
              <a:gd name="connsiteY51" fmla="*/ 1 h 2919350"/>
              <a:gd name="connsiteX52" fmla="*/ 599072 w 2151926"/>
              <a:gd name="connsiteY52" fmla="*/ 9677 h 2919350"/>
              <a:gd name="connsiteX53" fmla="*/ 732403 w 2151926"/>
              <a:gd name="connsiteY53" fmla="*/ 78493 h 2919350"/>
              <a:gd name="connsiteX54" fmla="*/ 865733 w 2151926"/>
              <a:gd name="connsiteY54" fmla="*/ 9677 h 2919350"/>
              <a:gd name="connsiteX55" fmla="*/ 904442 w 2151926"/>
              <a:gd name="connsiteY55" fmla="*/ 0 h 29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151926" h="2919350">
                <a:moveTo>
                  <a:pt x="1059518" y="1022642"/>
                </a:moveTo>
                <a:lnTo>
                  <a:pt x="1163632" y="1022642"/>
                </a:lnTo>
                <a:cubicBezTo>
                  <a:pt x="1198337" y="1022642"/>
                  <a:pt x="1225033" y="1031985"/>
                  <a:pt x="1243720" y="1050673"/>
                </a:cubicBezTo>
                <a:cubicBezTo>
                  <a:pt x="1262407" y="1069359"/>
                  <a:pt x="1271751" y="1104065"/>
                  <a:pt x="1271751" y="1154787"/>
                </a:cubicBezTo>
                <a:lnTo>
                  <a:pt x="1271751" y="1365017"/>
                </a:lnTo>
                <a:cubicBezTo>
                  <a:pt x="1271751" y="1415740"/>
                  <a:pt x="1262407" y="1450444"/>
                  <a:pt x="1243720" y="1469132"/>
                </a:cubicBezTo>
                <a:cubicBezTo>
                  <a:pt x="1225033" y="1487819"/>
                  <a:pt x="1198337" y="1497162"/>
                  <a:pt x="1163632" y="1497162"/>
                </a:cubicBezTo>
                <a:lnTo>
                  <a:pt x="1059518" y="1497162"/>
                </a:lnTo>
                <a:close/>
                <a:moveTo>
                  <a:pt x="839277" y="822422"/>
                </a:moveTo>
                <a:lnTo>
                  <a:pt x="839277" y="2223959"/>
                </a:lnTo>
                <a:lnTo>
                  <a:pt x="1059518" y="2223959"/>
                </a:lnTo>
                <a:lnTo>
                  <a:pt x="1059518" y="1697382"/>
                </a:lnTo>
                <a:lnTo>
                  <a:pt x="1163632" y="1697382"/>
                </a:lnTo>
                <a:cubicBezTo>
                  <a:pt x="1274421" y="1697382"/>
                  <a:pt x="1356844" y="1668016"/>
                  <a:pt x="1410903" y="1609285"/>
                </a:cubicBezTo>
                <a:cubicBezTo>
                  <a:pt x="1464963" y="1550554"/>
                  <a:pt x="1491992" y="1464460"/>
                  <a:pt x="1491992" y="1351002"/>
                </a:cubicBezTo>
                <a:lnTo>
                  <a:pt x="1491992" y="1168802"/>
                </a:lnTo>
                <a:cubicBezTo>
                  <a:pt x="1491992" y="1055344"/>
                  <a:pt x="1464963" y="969250"/>
                  <a:pt x="1410903" y="910519"/>
                </a:cubicBezTo>
                <a:cubicBezTo>
                  <a:pt x="1356844" y="851788"/>
                  <a:pt x="1274421" y="822422"/>
                  <a:pt x="1163632" y="822422"/>
                </a:cubicBezTo>
                <a:close/>
                <a:moveTo>
                  <a:pt x="108761" y="379561"/>
                </a:moveTo>
                <a:lnTo>
                  <a:pt x="2044199" y="379561"/>
                </a:lnTo>
                <a:cubicBezTo>
                  <a:pt x="2087209" y="749445"/>
                  <a:pt x="2108713" y="1123630"/>
                  <a:pt x="2108713" y="1497814"/>
                </a:cubicBezTo>
                <a:cubicBezTo>
                  <a:pt x="2108713" y="2173067"/>
                  <a:pt x="2031295" y="2482738"/>
                  <a:pt x="1988286" y="2598864"/>
                </a:cubicBezTo>
                <a:lnTo>
                  <a:pt x="2134520" y="2783805"/>
                </a:lnTo>
                <a:cubicBezTo>
                  <a:pt x="2156024" y="2809612"/>
                  <a:pt x="2156024" y="2848321"/>
                  <a:pt x="2143121" y="2878428"/>
                </a:cubicBezTo>
                <a:cubicBezTo>
                  <a:pt x="2125918" y="2908534"/>
                  <a:pt x="2091510" y="2921438"/>
                  <a:pt x="2057102" y="2917137"/>
                </a:cubicBezTo>
                <a:cubicBezTo>
                  <a:pt x="1738829" y="2831116"/>
                  <a:pt x="1411955" y="2788106"/>
                  <a:pt x="1080780" y="2788106"/>
                </a:cubicBezTo>
                <a:cubicBezTo>
                  <a:pt x="749605" y="2788106"/>
                  <a:pt x="418430" y="2831116"/>
                  <a:pt x="100157" y="2917137"/>
                </a:cubicBezTo>
                <a:cubicBezTo>
                  <a:pt x="65751" y="2925738"/>
                  <a:pt x="31343" y="2908534"/>
                  <a:pt x="14138" y="2878428"/>
                </a:cubicBezTo>
                <a:cubicBezTo>
                  <a:pt x="-7366" y="2848321"/>
                  <a:pt x="-3066" y="2809612"/>
                  <a:pt x="18439" y="2783805"/>
                </a:cubicBezTo>
                <a:lnTo>
                  <a:pt x="168974" y="2598864"/>
                </a:lnTo>
                <a:cubicBezTo>
                  <a:pt x="125964" y="2474136"/>
                  <a:pt x="44245" y="2151563"/>
                  <a:pt x="44245" y="1497814"/>
                </a:cubicBezTo>
                <a:cubicBezTo>
                  <a:pt x="44245" y="1123630"/>
                  <a:pt x="65751" y="749445"/>
                  <a:pt x="108761" y="379561"/>
                </a:cubicBezTo>
                <a:close/>
                <a:moveTo>
                  <a:pt x="904442" y="0"/>
                </a:moveTo>
                <a:cubicBezTo>
                  <a:pt x="917345" y="0"/>
                  <a:pt x="930248" y="3226"/>
                  <a:pt x="943151" y="9677"/>
                </a:cubicBezTo>
                <a:lnTo>
                  <a:pt x="1076481" y="78493"/>
                </a:lnTo>
                <a:lnTo>
                  <a:pt x="1209811" y="9677"/>
                </a:lnTo>
                <a:cubicBezTo>
                  <a:pt x="1235617" y="-3225"/>
                  <a:pt x="1261422" y="-3225"/>
                  <a:pt x="1287229" y="9677"/>
                </a:cubicBezTo>
                <a:lnTo>
                  <a:pt x="1420558" y="78493"/>
                </a:lnTo>
                <a:lnTo>
                  <a:pt x="1553888" y="9677"/>
                </a:lnTo>
                <a:cubicBezTo>
                  <a:pt x="1579695" y="-3225"/>
                  <a:pt x="1605501" y="-3225"/>
                  <a:pt x="1631306" y="9677"/>
                </a:cubicBezTo>
                <a:lnTo>
                  <a:pt x="1764638" y="78493"/>
                </a:lnTo>
                <a:lnTo>
                  <a:pt x="1867860" y="31183"/>
                </a:lnTo>
                <a:cubicBezTo>
                  <a:pt x="1893667" y="18280"/>
                  <a:pt x="1915171" y="22581"/>
                  <a:pt x="1940977" y="31183"/>
                </a:cubicBezTo>
                <a:cubicBezTo>
                  <a:pt x="1966782" y="39784"/>
                  <a:pt x="1983987" y="61290"/>
                  <a:pt x="1988288" y="87095"/>
                </a:cubicBezTo>
                <a:cubicBezTo>
                  <a:pt x="1996889" y="130104"/>
                  <a:pt x="2009792" y="181717"/>
                  <a:pt x="2022696" y="246231"/>
                </a:cubicBezTo>
                <a:lnTo>
                  <a:pt x="130266" y="246231"/>
                </a:lnTo>
                <a:cubicBezTo>
                  <a:pt x="143169" y="181717"/>
                  <a:pt x="156073" y="125804"/>
                  <a:pt x="164674" y="87095"/>
                </a:cubicBezTo>
                <a:cubicBezTo>
                  <a:pt x="173276" y="61290"/>
                  <a:pt x="190479" y="44085"/>
                  <a:pt x="211985" y="31183"/>
                </a:cubicBezTo>
                <a:cubicBezTo>
                  <a:pt x="233489" y="22581"/>
                  <a:pt x="263596" y="22581"/>
                  <a:pt x="285102" y="31183"/>
                </a:cubicBezTo>
                <a:lnTo>
                  <a:pt x="388324" y="78493"/>
                </a:lnTo>
                <a:lnTo>
                  <a:pt x="521654" y="9677"/>
                </a:lnTo>
                <a:cubicBezTo>
                  <a:pt x="534558" y="3226"/>
                  <a:pt x="547461" y="1"/>
                  <a:pt x="560364" y="1"/>
                </a:cubicBezTo>
                <a:cubicBezTo>
                  <a:pt x="573267" y="1"/>
                  <a:pt x="586170" y="3226"/>
                  <a:pt x="599072" y="9677"/>
                </a:cubicBezTo>
                <a:lnTo>
                  <a:pt x="732403" y="78493"/>
                </a:lnTo>
                <a:lnTo>
                  <a:pt x="865733" y="9677"/>
                </a:lnTo>
                <a:cubicBezTo>
                  <a:pt x="878636" y="3226"/>
                  <a:pt x="891539" y="0"/>
                  <a:pt x="904442" y="0"/>
                </a:cubicBezTo>
                <a:close/>
              </a:path>
            </a:pathLst>
          </a:custGeom>
          <a:solidFill>
            <a:schemeClr val="bg1"/>
          </a:solidFill>
          <a:ln w="280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86F5F4D-8F2D-4ADA-8A86-EC535BDA53F8}"/>
              </a:ext>
            </a:extLst>
          </p:cNvPr>
          <p:cNvSpPr/>
          <p:nvPr/>
        </p:nvSpPr>
        <p:spPr>
          <a:xfrm>
            <a:off x="3276357" y="2688271"/>
            <a:ext cx="681969" cy="656706"/>
          </a:xfrm>
          <a:custGeom>
            <a:avLst/>
            <a:gdLst>
              <a:gd name="connsiteX0" fmla="*/ 363674 w 681969"/>
              <a:gd name="connsiteY0" fmla="*/ 379560 h 656706"/>
              <a:gd name="connsiteX1" fmla="*/ 653846 w 681969"/>
              <a:gd name="connsiteY1" fmla="*/ 379560 h 656706"/>
              <a:gd name="connsiteX2" fmla="*/ 681969 w 681969"/>
              <a:gd name="connsiteY2" fmla="*/ 656706 h 656706"/>
              <a:gd name="connsiteX3" fmla="*/ 202244 w 681969"/>
              <a:gd name="connsiteY3" fmla="*/ 0 h 656706"/>
              <a:gd name="connsiteX4" fmla="*/ 240952 w 681969"/>
              <a:gd name="connsiteY4" fmla="*/ 9676 h 656706"/>
              <a:gd name="connsiteX5" fmla="*/ 374284 w 681969"/>
              <a:gd name="connsiteY5" fmla="*/ 78492 h 656706"/>
              <a:gd name="connsiteX6" fmla="*/ 477506 w 681969"/>
              <a:gd name="connsiteY6" fmla="*/ 31182 h 656706"/>
              <a:gd name="connsiteX7" fmla="*/ 550623 w 681969"/>
              <a:gd name="connsiteY7" fmla="*/ 31182 h 656706"/>
              <a:gd name="connsiteX8" fmla="*/ 597934 w 681969"/>
              <a:gd name="connsiteY8" fmla="*/ 87094 h 656706"/>
              <a:gd name="connsiteX9" fmla="*/ 632342 w 681969"/>
              <a:gd name="connsiteY9" fmla="*/ 246230 h 656706"/>
              <a:gd name="connsiteX10" fmla="*/ 210547 w 681969"/>
              <a:gd name="connsiteY10" fmla="*/ 246230 h 656706"/>
              <a:gd name="connsiteX11" fmla="*/ 0 w 681969"/>
              <a:gd name="connsiteY11" fmla="*/ 62903 h 656706"/>
              <a:gd name="connsiteX12" fmla="*/ 30204 w 681969"/>
              <a:gd name="connsiteY12" fmla="*/ 78492 h 656706"/>
              <a:gd name="connsiteX13" fmla="*/ 163534 w 681969"/>
              <a:gd name="connsiteY13" fmla="*/ 9676 h 656706"/>
              <a:gd name="connsiteX14" fmla="*/ 202244 w 681969"/>
              <a:gd name="connsiteY14" fmla="*/ 0 h 65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1969" h="656706">
                <a:moveTo>
                  <a:pt x="363674" y="379560"/>
                </a:moveTo>
                <a:lnTo>
                  <a:pt x="653846" y="379560"/>
                </a:lnTo>
                <a:lnTo>
                  <a:pt x="681969" y="656706"/>
                </a:lnTo>
                <a:close/>
                <a:moveTo>
                  <a:pt x="202244" y="0"/>
                </a:moveTo>
                <a:cubicBezTo>
                  <a:pt x="215147" y="0"/>
                  <a:pt x="228050" y="3225"/>
                  <a:pt x="240952" y="9676"/>
                </a:cubicBezTo>
                <a:lnTo>
                  <a:pt x="374284" y="78492"/>
                </a:lnTo>
                <a:lnTo>
                  <a:pt x="477506" y="31182"/>
                </a:lnTo>
                <a:cubicBezTo>
                  <a:pt x="503313" y="18279"/>
                  <a:pt x="524817" y="22580"/>
                  <a:pt x="550623" y="31182"/>
                </a:cubicBezTo>
                <a:cubicBezTo>
                  <a:pt x="576428" y="39783"/>
                  <a:pt x="593633" y="61289"/>
                  <a:pt x="597934" y="87094"/>
                </a:cubicBezTo>
                <a:cubicBezTo>
                  <a:pt x="606535" y="130103"/>
                  <a:pt x="619438" y="181716"/>
                  <a:pt x="632342" y="246230"/>
                </a:cubicBezTo>
                <a:lnTo>
                  <a:pt x="210547" y="246230"/>
                </a:lnTo>
                <a:lnTo>
                  <a:pt x="0" y="62903"/>
                </a:lnTo>
                <a:lnTo>
                  <a:pt x="30204" y="78492"/>
                </a:lnTo>
                <a:lnTo>
                  <a:pt x="163534" y="9676"/>
                </a:lnTo>
                <a:cubicBezTo>
                  <a:pt x="176438" y="3225"/>
                  <a:pt x="189341" y="0"/>
                  <a:pt x="202244" y="0"/>
                </a:cubicBezTo>
                <a:close/>
              </a:path>
            </a:pathLst>
          </a:custGeom>
          <a:solidFill>
            <a:schemeClr val="bg1"/>
          </a:solidFill>
          <a:ln w="280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218E1F-9426-418E-A485-F0809DD64A5D}"/>
              </a:ext>
            </a:extLst>
          </p:cNvPr>
          <p:cNvCxnSpPr>
            <a:cxnSpLocks/>
          </p:cNvCxnSpPr>
          <p:nvPr/>
        </p:nvCxnSpPr>
        <p:spPr>
          <a:xfrm>
            <a:off x="659194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BAC7A8-5E6D-4A17-9160-677033C9FB25}"/>
              </a:ext>
            </a:extLst>
          </p:cNvPr>
          <p:cNvCxnSpPr>
            <a:cxnSpLocks/>
          </p:cNvCxnSpPr>
          <p:nvPr/>
        </p:nvCxnSpPr>
        <p:spPr>
          <a:xfrm>
            <a:off x="1008824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810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0">
        <p159:morph option="byObject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8F9498-FE90-4AD6-9BFF-3E28DCA0C6BE}"/>
              </a:ext>
            </a:extLst>
          </p:cNvPr>
          <p:cNvSpPr txBox="1"/>
          <p:nvPr/>
        </p:nvSpPr>
        <p:spPr>
          <a:xfrm>
            <a:off x="406400" y="428410"/>
            <a:ext cx="5537200" cy="1259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#9Slide03 Bebas Neue Book" panose="00000500000000000000" pitchFamily="2" charset="0"/>
                <a:ea typeface="+mn-ea"/>
                <a:cs typeface="+mn-cs"/>
              </a:rPr>
              <a:t>Phân lân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384715"/>
              </a:solidFill>
              <a:effectLst/>
              <a:uLnTx/>
              <a:uFillTx/>
              <a:latin typeface="#9Slide03 Bebas Neue Book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C6A31E-6174-4A02-8F91-CB1065EAFC20}"/>
              </a:ext>
            </a:extLst>
          </p:cNvPr>
          <p:cNvGrpSpPr/>
          <p:nvPr/>
        </p:nvGrpSpPr>
        <p:grpSpPr>
          <a:xfrm>
            <a:off x="6591947" y="219631"/>
            <a:ext cx="4706318" cy="6638369"/>
            <a:chOff x="8046235" y="935260"/>
            <a:chExt cx="1763135" cy="248694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E2C5919-202B-4104-9572-CA59BC3094FD}"/>
                </a:ext>
              </a:extLst>
            </p:cNvPr>
            <p:cNvSpPr/>
            <p:nvPr/>
          </p:nvSpPr>
          <p:spPr>
            <a:xfrm>
              <a:off x="8087873" y="971649"/>
              <a:ext cx="1721497" cy="2450553"/>
            </a:xfrm>
            <a:custGeom>
              <a:avLst/>
              <a:gdLst>
                <a:gd name="connsiteX0" fmla="*/ 156054 w 1721497"/>
                <a:gd name="connsiteY0" fmla="*/ 1153264 h 2450553"/>
                <a:gd name="connsiteX1" fmla="*/ 158154 w 1721497"/>
                <a:gd name="connsiteY1" fmla="*/ 1191752 h 2450553"/>
                <a:gd name="connsiteX2" fmla="*/ 148356 w 1721497"/>
                <a:gd name="connsiteY2" fmla="*/ 1261732 h 2450553"/>
                <a:gd name="connsiteX3" fmla="*/ 398884 w 1721497"/>
                <a:gd name="connsiteY3" fmla="*/ 1512259 h 2450553"/>
                <a:gd name="connsiteX4" fmla="*/ 452068 w 1721497"/>
                <a:gd name="connsiteY4" fmla="*/ 1506661 h 2450553"/>
                <a:gd name="connsiteX5" fmla="*/ 651510 w 1721497"/>
                <a:gd name="connsiteY5" fmla="*/ 1606032 h 2450553"/>
                <a:gd name="connsiteX6" fmla="*/ 779572 w 1721497"/>
                <a:gd name="connsiteY6" fmla="*/ 1570342 h 2450553"/>
                <a:gd name="connsiteX7" fmla="*/ 820860 w 1721497"/>
                <a:gd name="connsiteY7" fmla="*/ 1607431 h 2450553"/>
                <a:gd name="connsiteX8" fmla="*/ 848852 w 1721497"/>
                <a:gd name="connsiteY8" fmla="*/ 1616529 h 2450553"/>
                <a:gd name="connsiteX9" fmla="*/ 851651 w 1721497"/>
                <a:gd name="connsiteY9" fmla="*/ 1657117 h 2450553"/>
                <a:gd name="connsiteX10" fmla="*/ 846053 w 1721497"/>
                <a:gd name="connsiteY10" fmla="*/ 1855159 h 2450553"/>
                <a:gd name="connsiteX11" fmla="*/ 839755 w 1721497"/>
                <a:gd name="connsiteY11" fmla="*/ 1898546 h 2450553"/>
                <a:gd name="connsiteX12" fmla="*/ 831357 w 1721497"/>
                <a:gd name="connsiteY12" fmla="*/ 1941234 h 2450553"/>
                <a:gd name="connsiteX13" fmla="*/ 782371 w 1721497"/>
                <a:gd name="connsiteY13" fmla="*/ 2082593 h 2450553"/>
                <a:gd name="connsiteX14" fmla="*/ 694197 w 1721497"/>
                <a:gd name="connsiteY14" fmla="*/ 2083292 h 2450553"/>
                <a:gd name="connsiteX15" fmla="*/ 570334 w 1721497"/>
                <a:gd name="connsiteY15" fmla="*/ 2076294 h 2450553"/>
                <a:gd name="connsiteX16" fmla="*/ 477960 w 1721497"/>
                <a:gd name="connsiteY16" fmla="*/ 2102887 h 2450553"/>
                <a:gd name="connsiteX17" fmla="*/ 481459 w 1721497"/>
                <a:gd name="connsiteY17" fmla="*/ 2110585 h 2450553"/>
                <a:gd name="connsiteX18" fmla="*/ 518549 w 1721497"/>
                <a:gd name="connsiteY18" fmla="*/ 2104986 h 2450553"/>
                <a:gd name="connsiteX19" fmla="*/ 528346 w 1721497"/>
                <a:gd name="connsiteY19" fmla="*/ 2121781 h 2450553"/>
                <a:gd name="connsiteX20" fmla="*/ 514350 w 1721497"/>
                <a:gd name="connsiteY20" fmla="*/ 2146274 h 2450553"/>
                <a:gd name="connsiteX21" fmla="*/ 518549 w 1721497"/>
                <a:gd name="connsiteY21" fmla="*/ 2149073 h 2450553"/>
                <a:gd name="connsiteX22" fmla="*/ 561236 w 1721497"/>
                <a:gd name="connsiteY22" fmla="*/ 2118282 h 2450553"/>
                <a:gd name="connsiteX23" fmla="*/ 617220 w 1721497"/>
                <a:gd name="connsiteY23" fmla="*/ 2107086 h 2450553"/>
                <a:gd name="connsiteX24" fmla="*/ 624218 w 1721497"/>
                <a:gd name="connsiteY24" fmla="*/ 2120382 h 2450553"/>
                <a:gd name="connsiteX25" fmla="*/ 594827 w 1721497"/>
                <a:gd name="connsiteY25" fmla="*/ 2165868 h 2450553"/>
                <a:gd name="connsiteX26" fmla="*/ 599025 w 1721497"/>
                <a:gd name="connsiteY26" fmla="*/ 2168668 h 2450553"/>
                <a:gd name="connsiteX27" fmla="*/ 662007 w 1721497"/>
                <a:gd name="connsiteY27" fmla="*/ 2129479 h 2450553"/>
                <a:gd name="connsiteX28" fmla="*/ 713091 w 1721497"/>
                <a:gd name="connsiteY28" fmla="*/ 2126680 h 2450553"/>
                <a:gd name="connsiteX29" fmla="*/ 829258 w 1721497"/>
                <a:gd name="connsiteY29" fmla="*/ 2114084 h 2450553"/>
                <a:gd name="connsiteX30" fmla="*/ 877543 w 1721497"/>
                <a:gd name="connsiteY30" fmla="*/ 2087491 h 2450553"/>
                <a:gd name="connsiteX31" fmla="*/ 877543 w 1721497"/>
                <a:gd name="connsiteY31" fmla="*/ 2087491 h 2450553"/>
                <a:gd name="connsiteX32" fmla="*/ 857250 w 1721497"/>
                <a:gd name="connsiteY32" fmla="*/ 2140676 h 2450553"/>
                <a:gd name="connsiteX33" fmla="*/ 776774 w 1721497"/>
                <a:gd name="connsiteY33" fmla="*/ 2164469 h 2450553"/>
                <a:gd name="connsiteX34" fmla="*/ 708193 w 1721497"/>
                <a:gd name="connsiteY34" fmla="*/ 2168668 h 2450553"/>
                <a:gd name="connsiteX35" fmla="*/ 709592 w 1721497"/>
                <a:gd name="connsiteY35" fmla="*/ 2173566 h 2450553"/>
                <a:gd name="connsiteX36" fmla="*/ 764177 w 1721497"/>
                <a:gd name="connsiteY36" fmla="*/ 2188262 h 2450553"/>
                <a:gd name="connsiteX37" fmla="*/ 767676 w 1721497"/>
                <a:gd name="connsiteY37" fmla="*/ 2192461 h 2450553"/>
                <a:gd name="connsiteX38" fmla="*/ 763477 w 1721497"/>
                <a:gd name="connsiteY38" fmla="*/ 2200858 h 2450553"/>
                <a:gd name="connsiteX39" fmla="*/ 721489 w 1721497"/>
                <a:gd name="connsiteY39" fmla="*/ 2221152 h 2450553"/>
                <a:gd name="connsiteX40" fmla="*/ 662706 w 1721497"/>
                <a:gd name="connsiteY40" fmla="*/ 2225351 h 2450553"/>
                <a:gd name="connsiteX41" fmla="*/ 619319 w 1721497"/>
                <a:gd name="connsiteY41" fmla="*/ 2249844 h 2450553"/>
                <a:gd name="connsiteX42" fmla="*/ 624218 w 1721497"/>
                <a:gd name="connsiteY42" fmla="*/ 2256842 h 2450553"/>
                <a:gd name="connsiteX43" fmla="*/ 680901 w 1721497"/>
                <a:gd name="connsiteY43" fmla="*/ 2243546 h 2450553"/>
                <a:gd name="connsiteX44" fmla="*/ 686500 w 1721497"/>
                <a:gd name="connsiteY44" fmla="*/ 2254043 h 2450553"/>
                <a:gd name="connsiteX45" fmla="*/ 666905 w 1721497"/>
                <a:gd name="connsiteY45" fmla="*/ 2307227 h 2450553"/>
                <a:gd name="connsiteX46" fmla="*/ 672504 w 1721497"/>
                <a:gd name="connsiteY46" fmla="*/ 2309327 h 2450553"/>
                <a:gd name="connsiteX47" fmla="*/ 730586 w 1721497"/>
                <a:gd name="connsiteY47" fmla="*/ 2256842 h 2450553"/>
                <a:gd name="connsiteX48" fmla="*/ 818761 w 1721497"/>
                <a:gd name="connsiteY48" fmla="*/ 2219753 h 2450553"/>
                <a:gd name="connsiteX49" fmla="*/ 892939 w 1721497"/>
                <a:gd name="connsiteY49" fmla="*/ 2161670 h 2450553"/>
                <a:gd name="connsiteX50" fmla="*/ 860749 w 1721497"/>
                <a:gd name="connsiteY50" fmla="*/ 2247045 h 2450553"/>
                <a:gd name="connsiteX51" fmla="*/ 776073 w 1721497"/>
                <a:gd name="connsiteY51" fmla="*/ 2294631 h 2450553"/>
                <a:gd name="connsiteX52" fmla="*/ 717990 w 1721497"/>
                <a:gd name="connsiteY52" fmla="*/ 2349915 h 2450553"/>
                <a:gd name="connsiteX53" fmla="*/ 721489 w 1721497"/>
                <a:gd name="connsiteY53" fmla="*/ 2352014 h 2450553"/>
                <a:gd name="connsiteX54" fmla="*/ 768375 w 1721497"/>
                <a:gd name="connsiteY54" fmla="*/ 2324022 h 2450553"/>
                <a:gd name="connsiteX55" fmla="*/ 825759 w 1721497"/>
                <a:gd name="connsiteY55" fmla="*/ 2308627 h 2450553"/>
                <a:gd name="connsiteX56" fmla="*/ 832057 w 1721497"/>
                <a:gd name="connsiteY56" fmla="*/ 2315625 h 2450553"/>
                <a:gd name="connsiteX57" fmla="*/ 792169 w 1721497"/>
                <a:gd name="connsiteY57" fmla="*/ 2390503 h 2450553"/>
                <a:gd name="connsiteX58" fmla="*/ 797067 w 1721497"/>
                <a:gd name="connsiteY58" fmla="*/ 2395401 h 2450553"/>
                <a:gd name="connsiteX59" fmla="*/ 815962 w 1721497"/>
                <a:gd name="connsiteY59" fmla="*/ 2382805 h 2450553"/>
                <a:gd name="connsiteX60" fmla="*/ 827158 w 1721497"/>
                <a:gd name="connsiteY60" fmla="*/ 2389103 h 2450553"/>
                <a:gd name="connsiteX61" fmla="*/ 827158 w 1721497"/>
                <a:gd name="connsiteY61" fmla="*/ 2433190 h 2450553"/>
                <a:gd name="connsiteX62" fmla="*/ 829258 w 1721497"/>
                <a:gd name="connsiteY62" fmla="*/ 2433890 h 2450553"/>
                <a:gd name="connsiteX63" fmla="*/ 842554 w 1721497"/>
                <a:gd name="connsiteY63" fmla="*/ 2401700 h 2450553"/>
                <a:gd name="connsiteX64" fmla="*/ 853051 w 1721497"/>
                <a:gd name="connsiteY64" fmla="*/ 2370209 h 2450553"/>
                <a:gd name="connsiteX65" fmla="*/ 856550 w 1721497"/>
                <a:gd name="connsiteY65" fmla="*/ 2345716 h 2450553"/>
                <a:gd name="connsiteX66" fmla="*/ 874044 w 1721497"/>
                <a:gd name="connsiteY66" fmla="*/ 2301629 h 2450553"/>
                <a:gd name="connsiteX67" fmla="*/ 902737 w 1721497"/>
                <a:gd name="connsiteY67" fmla="*/ 2248444 h 2450553"/>
                <a:gd name="connsiteX68" fmla="*/ 902036 w 1721497"/>
                <a:gd name="connsiteY68" fmla="*/ 2288333 h 2450553"/>
                <a:gd name="connsiteX69" fmla="*/ 894339 w 1721497"/>
                <a:gd name="connsiteY69" fmla="*/ 2356213 h 2450553"/>
                <a:gd name="connsiteX70" fmla="*/ 890140 w 1721497"/>
                <a:gd name="connsiteY70" fmla="*/ 2396101 h 2450553"/>
                <a:gd name="connsiteX71" fmla="*/ 893639 w 1721497"/>
                <a:gd name="connsiteY71" fmla="*/ 2396801 h 2450553"/>
                <a:gd name="connsiteX72" fmla="*/ 909735 w 1721497"/>
                <a:gd name="connsiteY72" fmla="*/ 2373008 h 2450553"/>
                <a:gd name="connsiteX73" fmla="*/ 934927 w 1721497"/>
                <a:gd name="connsiteY73" fmla="*/ 2382105 h 2450553"/>
                <a:gd name="connsiteX74" fmla="*/ 947523 w 1721497"/>
                <a:gd name="connsiteY74" fmla="*/ 2449286 h 2450553"/>
                <a:gd name="connsiteX75" fmla="*/ 951022 w 1721497"/>
                <a:gd name="connsiteY75" fmla="*/ 2448586 h 2450553"/>
                <a:gd name="connsiteX76" fmla="*/ 952422 w 1721497"/>
                <a:gd name="connsiteY76" fmla="*/ 2345716 h 2450553"/>
                <a:gd name="connsiteX77" fmla="*/ 947523 w 1721497"/>
                <a:gd name="connsiteY77" fmla="*/ 2289033 h 2450553"/>
                <a:gd name="connsiteX78" fmla="*/ 946823 w 1721497"/>
                <a:gd name="connsiteY78" fmla="*/ 2248444 h 2450553"/>
                <a:gd name="connsiteX79" fmla="*/ 975515 w 1721497"/>
                <a:gd name="connsiteY79" fmla="*/ 2301629 h 2450553"/>
                <a:gd name="connsiteX80" fmla="*/ 993010 w 1721497"/>
                <a:gd name="connsiteY80" fmla="*/ 2345716 h 2450553"/>
                <a:gd name="connsiteX81" fmla="*/ 996509 w 1721497"/>
                <a:gd name="connsiteY81" fmla="*/ 2370209 h 2450553"/>
                <a:gd name="connsiteX82" fmla="*/ 1007006 w 1721497"/>
                <a:gd name="connsiteY82" fmla="*/ 2401700 h 2450553"/>
                <a:gd name="connsiteX83" fmla="*/ 1020302 w 1721497"/>
                <a:gd name="connsiteY83" fmla="*/ 2433890 h 2450553"/>
                <a:gd name="connsiteX84" fmla="*/ 1022402 w 1721497"/>
                <a:gd name="connsiteY84" fmla="*/ 2433190 h 2450553"/>
                <a:gd name="connsiteX85" fmla="*/ 1022402 w 1721497"/>
                <a:gd name="connsiteY85" fmla="*/ 2389103 h 2450553"/>
                <a:gd name="connsiteX86" fmla="*/ 1033598 w 1721497"/>
                <a:gd name="connsiteY86" fmla="*/ 2382805 h 2450553"/>
                <a:gd name="connsiteX87" fmla="*/ 1052492 w 1721497"/>
                <a:gd name="connsiteY87" fmla="*/ 2395401 h 2450553"/>
                <a:gd name="connsiteX88" fmla="*/ 1057392 w 1721497"/>
                <a:gd name="connsiteY88" fmla="*/ 2390503 h 2450553"/>
                <a:gd name="connsiteX89" fmla="*/ 1017503 w 1721497"/>
                <a:gd name="connsiteY89" fmla="*/ 2315625 h 2450553"/>
                <a:gd name="connsiteX90" fmla="*/ 1023801 w 1721497"/>
                <a:gd name="connsiteY90" fmla="*/ 2308627 h 2450553"/>
                <a:gd name="connsiteX91" fmla="*/ 1081185 w 1721497"/>
                <a:gd name="connsiteY91" fmla="*/ 2324022 h 2450553"/>
                <a:gd name="connsiteX92" fmla="*/ 1128071 w 1721497"/>
                <a:gd name="connsiteY92" fmla="*/ 2352014 h 2450553"/>
                <a:gd name="connsiteX93" fmla="*/ 1131570 w 1721497"/>
                <a:gd name="connsiteY93" fmla="*/ 2349915 h 2450553"/>
                <a:gd name="connsiteX94" fmla="*/ 1073486 w 1721497"/>
                <a:gd name="connsiteY94" fmla="*/ 2294631 h 2450553"/>
                <a:gd name="connsiteX95" fmla="*/ 988811 w 1721497"/>
                <a:gd name="connsiteY95" fmla="*/ 2247045 h 2450553"/>
                <a:gd name="connsiteX96" fmla="*/ 956621 w 1721497"/>
                <a:gd name="connsiteY96" fmla="*/ 2161670 h 2450553"/>
                <a:gd name="connsiteX97" fmla="*/ 1030799 w 1721497"/>
                <a:gd name="connsiteY97" fmla="*/ 2219753 h 2450553"/>
                <a:gd name="connsiteX98" fmla="*/ 1118973 w 1721497"/>
                <a:gd name="connsiteY98" fmla="*/ 2256842 h 2450553"/>
                <a:gd name="connsiteX99" fmla="*/ 1177056 w 1721497"/>
                <a:gd name="connsiteY99" fmla="*/ 2309327 h 2450553"/>
                <a:gd name="connsiteX100" fmla="*/ 1182655 w 1721497"/>
                <a:gd name="connsiteY100" fmla="*/ 2307227 h 2450553"/>
                <a:gd name="connsiteX101" fmla="*/ 1163061 w 1721497"/>
                <a:gd name="connsiteY101" fmla="*/ 2254043 h 2450553"/>
                <a:gd name="connsiteX102" fmla="*/ 1168659 w 1721497"/>
                <a:gd name="connsiteY102" fmla="*/ 2243546 h 2450553"/>
                <a:gd name="connsiteX103" fmla="*/ 1225343 w 1721497"/>
                <a:gd name="connsiteY103" fmla="*/ 2256842 h 2450553"/>
                <a:gd name="connsiteX104" fmla="*/ 1230241 w 1721497"/>
                <a:gd name="connsiteY104" fmla="*/ 2249844 h 2450553"/>
                <a:gd name="connsiteX105" fmla="*/ 1186854 w 1721497"/>
                <a:gd name="connsiteY105" fmla="*/ 2225351 h 2450553"/>
                <a:gd name="connsiteX106" fmla="*/ 1128071 w 1721497"/>
                <a:gd name="connsiteY106" fmla="*/ 2221152 h 2450553"/>
                <a:gd name="connsiteX107" fmla="*/ 1086083 w 1721497"/>
                <a:gd name="connsiteY107" fmla="*/ 2200858 h 2450553"/>
                <a:gd name="connsiteX108" fmla="*/ 1081884 w 1721497"/>
                <a:gd name="connsiteY108" fmla="*/ 2192461 h 2450553"/>
                <a:gd name="connsiteX109" fmla="*/ 1085383 w 1721497"/>
                <a:gd name="connsiteY109" fmla="*/ 2188262 h 2450553"/>
                <a:gd name="connsiteX110" fmla="*/ 1139967 w 1721497"/>
                <a:gd name="connsiteY110" fmla="*/ 2173566 h 2450553"/>
                <a:gd name="connsiteX111" fmla="*/ 1141367 w 1721497"/>
                <a:gd name="connsiteY111" fmla="*/ 2168668 h 2450553"/>
                <a:gd name="connsiteX112" fmla="*/ 1072787 w 1721497"/>
                <a:gd name="connsiteY112" fmla="*/ 2164469 h 2450553"/>
                <a:gd name="connsiteX113" fmla="*/ 992310 w 1721497"/>
                <a:gd name="connsiteY113" fmla="*/ 2140676 h 2450553"/>
                <a:gd name="connsiteX114" fmla="*/ 972716 w 1721497"/>
                <a:gd name="connsiteY114" fmla="*/ 2088891 h 2450553"/>
                <a:gd name="connsiteX115" fmla="*/ 973416 w 1721497"/>
                <a:gd name="connsiteY115" fmla="*/ 2088891 h 2450553"/>
                <a:gd name="connsiteX116" fmla="*/ 1021002 w 1721497"/>
                <a:gd name="connsiteY116" fmla="*/ 2114084 h 2450553"/>
                <a:gd name="connsiteX117" fmla="*/ 1137168 w 1721497"/>
                <a:gd name="connsiteY117" fmla="*/ 2126680 h 2450553"/>
                <a:gd name="connsiteX118" fmla="*/ 1188253 w 1721497"/>
                <a:gd name="connsiteY118" fmla="*/ 2129479 h 2450553"/>
                <a:gd name="connsiteX119" fmla="*/ 1251235 w 1721497"/>
                <a:gd name="connsiteY119" fmla="*/ 2168668 h 2450553"/>
                <a:gd name="connsiteX120" fmla="*/ 1255433 w 1721497"/>
                <a:gd name="connsiteY120" fmla="*/ 2165868 h 2450553"/>
                <a:gd name="connsiteX121" fmla="*/ 1226042 w 1721497"/>
                <a:gd name="connsiteY121" fmla="*/ 2120382 h 2450553"/>
                <a:gd name="connsiteX122" fmla="*/ 1233040 w 1721497"/>
                <a:gd name="connsiteY122" fmla="*/ 2107086 h 2450553"/>
                <a:gd name="connsiteX123" fmla="*/ 1289024 w 1721497"/>
                <a:gd name="connsiteY123" fmla="*/ 2118282 h 2450553"/>
                <a:gd name="connsiteX124" fmla="*/ 1331711 w 1721497"/>
                <a:gd name="connsiteY124" fmla="*/ 2149073 h 2450553"/>
                <a:gd name="connsiteX125" fmla="*/ 1335910 w 1721497"/>
                <a:gd name="connsiteY125" fmla="*/ 2146274 h 2450553"/>
                <a:gd name="connsiteX126" fmla="*/ 1321914 w 1721497"/>
                <a:gd name="connsiteY126" fmla="*/ 2121781 h 2450553"/>
                <a:gd name="connsiteX127" fmla="*/ 1331711 w 1721497"/>
                <a:gd name="connsiteY127" fmla="*/ 2104986 h 2450553"/>
                <a:gd name="connsiteX128" fmla="*/ 1368801 w 1721497"/>
                <a:gd name="connsiteY128" fmla="*/ 2110585 h 2450553"/>
                <a:gd name="connsiteX129" fmla="*/ 1372300 w 1721497"/>
                <a:gd name="connsiteY129" fmla="*/ 2102887 h 2450553"/>
                <a:gd name="connsiteX130" fmla="*/ 1279926 w 1721497"/>
                <a:gd name="connsiteY130" fmla="*/ 2076294 h 2450553"/>
                <a:gd name="connsiteX131" fmla="*/ 1156063 w 1721497"/>
                <a:gd name="connsiteY131" fmla="*/ 2083292 h 2450553"/>
                <a:gd name="connsiteX132" fmla="*/ 1069288 w 1721497"/>
                <a:gd name="connsiteY132" fmla="*/ 2083292 h 2450553"/>
                <a:gd name="connsiteX133" fmla="*/ 1008406 w 1721497"/>
                <a:gd name="connsiteY133" fmla="*/ 1973425 h 2450553"/>
                <a:gd name="connsiteX134" fmla="*/ 1014004 w 1721497"/>
                <a:gd name="connsiteY134" fmla="*/ 1613729 h 2450553"/>
                <a:gd name="connsiteX135" fmla="*/ 1160961 w 1721497"/>
                <a:gd name="connsiteY135" fmla="*/ 1581539 h 2450553"/>
                <a:gd name="connsiteX136" fmla="*/ 1168659 w 1721497"/>
                <a:gd name="connsiteY136" fmla="*/ 1575940 h 2450553"/>
                <a:gd name="connsiteX137" fmla="*/ 1170758 w 1721497"/>
                <a:gd name="connsiteY137" fmla="*/ 1574541 h 2450553"/>
                <a:gd name="connsiteX138" fmla="*/ 1177056 w 1721497"/>
                <a:gd name="connsiteY138" fmla="*/ 1569642 h 2450553"/>
                <a:gd name="connsiteX139" fmla="*/ 1178456 w 1721497"/>
                <a:gd name="connsiteY139" fmla="*/ 1568243 h 2450553"/>
                <a:gd name="connsiteX140" fmla="*/ 1186154 w 1721497"/>
                <a:gd name="connsiteY140" fmla="*/ 1561944 h 2450553"/>
                <a:gd name="connsiteX141" fmla="*/ 1189653 w 1721497"/>
                <a:gd name="connsiteY141" fmla="*/ 1559145 h 2450553"/>
                <a:gd name="connsiteX142" fmla="*/ 1260332 w 1721497"/>
                <a:gd name="connsiteY142" fmla="*/ 1514358 h 2450553"/>
                <a:gd name="connsiteX143" fmla="*/ 1265930 w 1721497"/>
                <a:gd name="connsiteY143" fmla="*/ 1512959 h 2450553"/>
                <a:gd name="connsiteX144" fmla="*/ 1352005 w 1721497"/>
                <a:gd name="connsiteY144" fmla="*/ 1528354 h 2450553"/>
                <a:gd name="connsiteX145" fmla="*/ 1602533 w 1721497"/>
                <a:gd name="connsiteY145" fmla="*/ 1277827 h 2450553"/>
                <a:gd name="connsiteX146" fmla="*/ 1592036 w 1721497"/>
                <a:gd name="connsiteY146" fmla="*/ 1205748 h 2450553"/>
                <a:gd name="connsiteX147" fmla="*/ 1592036 w 1721497"/>
                <a:gd name="connsiteY147" fmla="*/ 1205748 h 2450553"/>
                <a:gd name="connsiteX148" fmla="*/ 1592036 w 1721497"/>
                <a:gd name="connsiteY148" fmla="*/ 1205748 h 2450553"/>
                <a:gd name="connsiteX149" fmla="*/ 1591335 w 1721497"/>
                <a:gd name="connsiteY149" fmla="*/ 1204349 h 2450553"/>
                <a:gd name="connsiteX150" fmla="*/ 1721498 w 1721497"/>
                <a:gd name="connsiteY150" fmla="*/ 984613 h 2450553"/>
                <a:gd name="connsiteX151" fmla="*/ 1627026 w 1721497"/>
                <a:gd name="connsiteY151" fmla="*/ 788670 h 2450553"/>
                <a:gd name="connsiteX152" fmla="*/ 1672512 w 1721497"/>
                <a:gd name="connsiteY152" fmla="*/ 645212 h 2450553"/>
                <a:gd name="connsiteX153" fmla="*/ 1510859 w 1721497"/>
                <a:gd name="connsiteY153" fmla="*/ 410780 h 2450553"/>
                <a:gd name="connsiteX154" fmla="*/ 1512259 w 1721497"/>
                <a:gd name="connsiteY154" fmla="*/ 398184 h 2450553"/>
                <a:gd name="connsiteX155" fmla="*/ 1510859 w 1721497"/>
                <a:gd name="connsiteY155" fmla="*/ 386287 h 2450553"/>
                <a:gd name="connsiteX156" fmla="*/ 1275728 w 1721497"/>
                <a:gd name="connsiteY156" fmla="*/ 144858 h 2450553"/>
                <a:gd name="connsiteX157" fmla="*/ 1158862 w 1721497"/>
                <a:gd name="connsiteY157" fmla="*/ 84675 h 2450553"/>
                <a:gd name="connsiteX158" fmla="*/ 1158862 w 1721497"/>
                <a:gd name="connsiteY158" fmla="*/ 84675 h 2450553"/>
                <a:gd name="connsiteX159" fmla="*/ 971316 w 1721497"/>
                <a:gd name="connsiteY159" fmla="*/ 0 h 2450553"/>
                <a:gd name="connsiteX160" fmla="*/ 736885 w 1721497"/>
                <a:gd name="connsiteY160" fmla="*/ 162353 h 2450553"/>
                <a:gd name="connsiteX161" fmla="*/ 597625 w 1721497"/>
                <a:gd name="connsiteY161" fmla="*/ 116866 h 2450553"/>
                <a:gd name="connsiteX162" fmla="*/ 597625 w 1721497"/>
                <a:gd name="connsiteY162" fmla="*/ 116866 h 2450553"/>
                <a:gd name="connsiteX163" fmla="*/ 593426 w 1721497"/>
                <a:gd name="connsiteY163" fmla="*/ 116866 h 2450553"/>
                <a:gd name="connsiteX164" fmla="*/ 580831 w 1721497"/>
                <a:gd name="connsiteY164" fmla="*/ 116866 h 2450553"/>
                <a:gd name="connsiteX165" fmla="*/ 576631 w 1721497"/>
                <a:gd name="connsiteY165" fmla="*/ 116866 h 2450553"/>
                <a:gd name="connsiteX166" fmla="*/ 568234 w 1721497"/>
                <a:gd name="connsiteY166" fmla="*/ 117566 h 2450553"/>
                <a:gd name="connsiteX167" fmla="*/ 563336 w 1721497"/>
                <a:gd name="connsiteY167" fmla="*/ 118265 h 2450553"/>
                <a:gd name="connsiteX168" fmla="*/ 556338 w 1721497"/>
                <a:gd name="connsiteY168" fmla="*/ 118965 h 2450553"/>
                <a:gd name="connsiteX169" fmla="*/ 550739 w 1721497"/>
                <a:gd name="connsiteY169" fmla="*/ 119665 h 2450553"/>
                <a:gd name="connsiteX170" fmla="*/ 544441 w 1721497"/>
                <a:gd name="connsiteY170" fmla="*/ 121065 h 2450553"/>
                <a:gd name="connsiteX171" fmla="*/ 538142 w 1721497"/>
                <a:gd name="connsiteY171" fmla="*/ 122464 h 2450553"/>
                <a:gd name="connsiteX172" fmla="*/ 532545 w 1721497"/>
                <a:gd name="connsiteY172" fmla="*/ 123864 h 2450553"/>
                <a:gd name="connsiteX173" fmla="*/ 526246 w 1721497"/>
                <a:gd name="connsiteY173" fmla="*/ 125963 h 2450553"/>
                <a:gd name="connsiteX174" fmla="*/ 521348 w 1721497"/>
                <a:gd name="connsiteY174" fmla="*/ 127363 h 2450553"/>
                <a:gd name="connsiteX175" fmla="*/ 514350 w 1721497"/>
                <a:gd name="connsiteY175" fmla="*/ 129462 h 2450553"/>
                <a:gd name="connsiteX176" fmla="*/ 510151 w 1721497"/>
                <a:gd name="connsiteY176" fmla="*/ 130862 h 2450553"/>
                <a:gd name="connsiteX177" fmla="*/ 503153 w 1721497"/>
                <a:gd name="connsiteY177" fmla="*/ 133661 h 2450553"/>
                <a:gd name="connsiteX178" fmla="*/ 499654 w 1721497"/>
                <a:gd name="connsiteY178" fmla="*/ 135061 h 2450553"/>
                <a:gd name="connsiteX179" fmla="*/ 491956 w 1721497"/>
                <a:gd name="connsiteY179" fmla="*/ 138560 h 2450553"/>
                <a:gd name="connsiteX180" fmla="*/ 489157 w 1721497"/>
                <a:gd name="connsiteY180" fmla="*/ 139959 h 2450553"/>
                <a:gd name="connsiteX181" fmla="*/ 481459 w 1721497"/>
                <a:gd name="connsiteY181" fmla="*/ 143458 h 2450553"/>
                <a:gd name="connsiteX182" fmla="*/ 478660 w 1721497"/>
                <a:gd name="connsiteY182" fmla="*/ 144858 h 2450553"/>
                <a:gd name="connsiteX183" fmla="*/ 470263 w 1721497"/>
                <a:gd name="connsiteY183" fmla="*/ 149056 h 2450553"/>
                <a:gd name="connsiteX184" fmla="*/ 468163 w 1721497"/>
                <a:gd name="connsiteY184" fmla="*/ 150456 h 2450553"/>
                <a:gd name="connsiteX185" fmla="*/ 460465 w 1721497"/>
                <a:gd name="connsiteY185" fmla="*/ 155355 h 2450553"/>
                <a:gd name="connsiteX186" fmla="*/ 458366 w 1721497"/>
                <a:gd name="connsiteY186" fmla="*/ 156754 h 2450553"/>
                <a:gd name="connsiteX187" fmla="*/ 449968 w 1721497"/>
                <a:gd name="connsiteY187" fmla="*/ 162353 h 2450553"/>
                <a:gd name="connsiteX188" fmla="*/ 448569 w 1721497"/>
                <a:gd name="connsiteY188" fmla="*/ 163052 h 2450553"/>
                <a:gd name="connsiteX189" fmla="*/ 440171 w 1721497"/>
                <a:gd name="connsiteY189" fmla="*/ 169351 h 2450553"/>
                <a:gd name="connsiteX190" fmla="*/ 439471 w 1721497"/>
                <a:gd name="connsiteY190" fmla="*/ 170050 h 2450553"/>
                <a:gd name="connsiteX191" fmla="*/ 431074 w 1721497"/>
                <a:gd name="connsiteY191" fmla="*/ 176349 h 2450553"/>
                <a:gd name="connsiteX192" fmla="*/ 430375 w 1721497"/>
                <a:gd name="connsiteY192" fmla="*/ 177048 h 2450553"/>
                <a:gd name="connsiteX193" fmla="*/ 421976 w 1721497"/>
                <a:gd name="connsiteY193" fmla="*/ 184046 h 2450553"/>
                <a:gd name="connsiteX194" fmla="*/ 421277 w 1721497"/>
                <a:gd name="connsiteY194" fmla="*/ 184746 h 2450553"/>
                <a:gd name="connsiteX195" fmla="*/ 413579 w 1721497"/>
                <a:gd name="connsiteY195" fmla="*/ 192444 h 2450553"/>
                <a:gd name="connsiteX196" fmla="*/ 413579 w 1721497"/>
                <a:gd name="connsiteY196" fmla="*/ 192444 h 2450553"/>
                <a:gd name="connsiteX197" fmla="*/ 342200 w 1721497"/>
                <a:gd name="connsiteY197" fmla="*/ 348498 h 2450553"/>
                <a:gd name="connsiteX198" fmla="*/ 341500 w 1721497"/>
                <a:gd name="connsiteY198" fmla="*/ 348498 h 2450553"/>
                <a:gd name="connsiteX199" fmla="*/ 341500 w 1721497"/>
                <a:gd name="connsiteY199" fmla="*/ 348498 h 2450553"/>
                <a:gd name="connsiteX200" fmla="*/ 337301 w 1721497"/>
                <a:gd name="connsiteY200" fmla="*/ 348498 h 2450553"/>
                <a:gd name="connsiteX201" fmla="*/ 86774 w 1721497"/>
                <a:gd name="connsiteY201" fmla="*/ 599025 h 2450553"/>
                <a:gd name="connsiteX202" fmla="*/ 107068 w 1721497"/>
                <a:gd name="connsiteY202" fmla="*/ 697697 h 2450553"/>
                <a:gd name="connsiteX203" fmla="*/ 103569 w 1721497"/>
                <a:gd name="connsiteY203" fmla="*/ 700496 h 2450553"/>
                <a:gd name="connsiteX204" fmla="*/ 53184 w 1721497"/>
                <a:gd name="connsiteY204" fmla="*/ 743183 h 2450553"/>
                <a:gd name="connsiteX205" fmla="*/ 43387 w 1721497"/>
                <a:gd name="connsiteY205" fmla="*/ 785171 h 2450553"/>
                <a:gd name="connsiteX206" fmla="*/ 0 w 1721497"/>
                <a:gd name="connsiteY206" fmla="*/ 925830 h 2450553"/>
                <a:gd name="connsiteX207" fmla="*/ 156054 w 1721497"/>
                <a:gd name="connsiteY207" fmla="*/ 1153264 h 245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721497" h="2450553">
                  <a:moveTo>
                    <a:pt x="156054" y="1153264"/>
                  </a:moveTo>
                  <a:cubicBezTo>
                    <a:pt x="153955" y="1165860"/>
                    <a:pt x="154655" y="1179156"/>
                    <a:pt x="158154" y="1191752"/>
                  </a:cubicBezTo>
                  <a:cubicBezTo>
                    <a:pt x="151855" y="1214146"/>
                    <a:pt x="148356" y="1237239"/>
                    <a:pt x="148356" y="1261732"/>
                  </a:cubicBezTo>
                  <a:cubicBezTo>
                    <a:pt x="148356" y="1400292"/>
                    <a:pt x="260324" y="1512259"/>
                    <a:pt x="398884" y="1512259"/>
                  </a:cubicBezTo>
                  <a:cubicBezTo>
                    <a:pt x="417078" y="1512259"/>
                    <a:pt x="434573" y="1510160"/>
                    <a:pt x="452068" y="1506661"/>
                  </a:cubicBezTo>
                  <a:cubicBezTo>
                    <a:pt x="497555" y="1566843"/>
                    <a:pt x="570334" y="1606032"/>
                    <a:pt x="651510" y="1606032"/>
                  </a:cubicBezTo>
                  <a:cubicBezTo>
                    <a:pt x="698396" y="1606032"/>
                    <a:pt x="742483" y="1593435"/>
                    <a:pt x="779572" y="1570342"/>
                  </a:cubicBezTo>
                  <a:cubicBezTo>
                    <a:pt x="790769" y="1584338"/>
                    <a:pt x="804065" y="1596934"/>
                    <a:pt x="820860" y="1607431"/>
                  </a:cubicBezTo>
                  <a:cubicBezTo>
                    <a:pt x="827158" y="1611630"/>
                    <a:pt x="836956" y="1614429"/>
                    <a:pt x="848852" y="1616529"/>
                  </a:cubicBezTo>
                  <a:cubicBezTo>
                    <a:pt x="850252" y="1629825"/>
                    <a:pt x="850952" y="1643821"/>
                    <a:pt x="851651" y="1657117"/>
                  </a:cubicBezTo>
                  <a:cubicBezTo>
                    <a:pt x="855850" y="1723597"/>
                    <a:pt x="854451" y="1790078"/>
                    <a:pt x="846053" y="1855159"/>
                  </a:cubicBezTo>
                  <a:cubicBezTo>
                    <a:pt x="843954" y="1869855"/>
                    <a:pt x="841854" y="1883851"/>
                    <a:pt x="839755" y="1898546"/>
                  </a:cubicBezTo>
                  <a:cubicBezTo>
                    <a:pt x="836956" y="1912542"/>
                    <a:pt x="834156" y="1927238"/>
                    <a:pt x="831357" y="1941234"/>
                  </a:cubicBezTo>
                  <a:cubicBezTo>
                    <a:pt x="820161" y="1989520"/>
                    <a:pt x="804065" y="2037106"/>
                    <a:pt x="782371" y="2082593"/>
                  </a:cubicBezTo>
                  <a:cubicBezTo>
                    <a:pt x="752980" y="2084692"/>
                    <a:pt x="723588" y="2084692"/>
                    <a:pt x="694197" y="2083292"/>
                  </a:cubicBezTo>
                  <a:cubicBezTo>
                    <a:pt x="652909" y="2080493"/>
                    <a:pt x="611621" y="2074195"/>
                    <a:pt x="570334" y="2076294"/>
                  </a:cubicBezTo>
                  <a:cubicBezTo>
                    <a:pt x="538142" y="2077694"/>
                    <a:pt x="504553" y="2085392"/>
                    <a:pt x="477960" y="2102887"/>
                  </a:cubicBezTo>
                  <a:cubicBezTo>
                    <a:pt x="473762" y="2105686"/>
                    <a:pt x="476561" y="2111984"/>
                    <a:pt x="481459" y="2110585"/>
                  </a:cubicBezTo>
                  <a:cubicBezTo>
                    <a:pt x="493356" y="2107785"/>
                    <a:pt x="505952" y="2106386"/>
                    <a:pt x="518549" y="2104986"/>
                  </a:cubicBezTo>
                  <a:cubicBezTo>
                    <a:pt x="527645" y="2103587"/>
                    <a:pt x="533944" y="2114084"/>
                    <a:pt x="528346" y="2121781"/>
                  </a:cubicBezTo>
                  <a:cubicBezTo>
                    <a:pt x="522747" y="2129479"/>
                    <a:pt x="517849" y="2137177"/>
                    <a:pt x="514350" y="2146274"/>
                  </a:cubicBezTo>
                  <a:cubicBezTo>
                    <a:pt x="512950" y="2149073"/>
                    <a:pt x="517149" y="2151173"/>
                    <a:pt x="518549" y="2149073"/>
                  </a:cubicBezTo>
                  <a:cubicBezTo>
                    <a:pt x="529046" y="2135078"/>
                    <a:pt x="545140" y="2124581"/>
                    <a:pt x="561236" y="2118282"/>
                  </a:cubicBezTo>
                  <a:cubicBezTo>
                    <a:pt x="578731" y="2111284"/>
                    <a:pt x="597625" y="2108485"/>
                    <a:pt x="617220" y="2107086"/>
                  </a:cubicBezTo>
                  <a:cubicBezTo>
                    <a:pt x="624218" y="2106386"/>
                    <a:pt x="629116" y="2114783"/>
                    <a:pt x="624218" y="2120382"/>
                  </a:cubicBezTo>
                  <a:cubicBezTo>
                    <a:pt x="612321" y="2134378"/>
                    <a:pt x="602524" y="2149773"/>
                    <a:pt x="594827" y="2165868"/>
                  </a:cubicBezTo>
                  <a:cubicBezTo>
                    <a:pt x="593426" y="2168668"/>
                    <a:pt x="596925" y="2170767"/>
                    <a:pt x="599025" y="2168668"/>
                  </a:cubicBezTo>
                  <a:cubicBezTo>
                    <a:pt x="614420" y="2149073"/>
                    <a:pt x="636814" y="2134378"/>
                    <a:pt x="662007" y="2129479"/>
                  </a:cubicBezTo>
                  <a:cubicBezTo>
                    <a:pt x="678802" y="2125980"/>
                    <a:pt x="696297" y="2126680"/>
                    <a:pt x="713091" y="2126680"/>
                  </a:cubicBezTo>
                  <a:cubicBezTo>
                    <a:pt x="752281" y="2125980"/>
                    <a:pt x="791469" y="2121781"/>
                    <a:pt x="829258" y="2114084"/>
                  </a:cubicBezTo>
                  <a:cubicBezTo>
                    <a:pt x="848152" y="2109885"/>
                    <a:pt x="868447" y="2103587"/>
                    <a:pt x="877543" y="2087491"/>
                  </a:cubicBezTo>
                  <a:lnTo>
                    <a:pt x="877543" y="2087491"/>
                  </a:lnTo>
                  <a:cubicBezTo>
                    <a:pt x="869146" y="2104286"/>
                    <a:pt x="868447" y="2125280"/>
                    <a:pt x="857250" y="2140676"/>
                  </a:cubicBezTo>
                  <a:cubicBezTo>
                    <a:pt x="840455" y="2164469"/>
                    <a:pt x="806165" y="2166568"/>
                    <a:pt x="776774" y="2164469"/>
                  </a:cubicBezTo>
                  <a:cubicBezTo>
                    <a:pt x="753680" y="2163069"/>
                    <a:pt x="728487" y="2160270"/>
                    <a:pt x="708193" y="2168668"/>
                  </a:cubicBezTo>
                  <a:cubicBezTo>
                    <a:pt x="705394" y="2170067"/>
                    <a:pt x="706794" y="2173566"/>
                    <a:pt x="709592" y="2173566"/>
                  </a:cubicBezTo>
                  <a:cubicBezTo>
                    <a:pt x="729187" y="2171467"/>
                    <a:pt x="748782" y="2176365"/>
                    <a:pt x="764177" y="2188262"/>
                  </a:cubicBezTo>
                  <a:cubicBezTo>
                    <a:pt x="765576" y="2189662"/>
                    <a:pt x="766976" y="2190361"/>
                    <a:pt x="767676" y="2192461"/>
                  </a:cubicBezTo>
                  <a:cubicBezTo>
                    <a:pt x="768375" y="2195260"/>
                    <a:pt x="766277" y="2198759"/>
                    <a:pt x="763477" y="2200858"/>
                  </a:cubicBezTo>
                  <a:cubicBezTo>
                    <a:pt x="751580" y="2211355"/>
                    <a:pt x="736885" y="2218353"/>
                    <a:pt x="721489" y="2221152"/>
                  </a:cubicBezTo>
                  <a:cubicBezTo>
                    <a:pt x="701895" y="2224651"/>
                    <a:pt x="682301" y="2221852"/>
                    <a:pt x="662706" y="2225351"/>
                  </a:cubicBezTo>
                  <a:cubicBezTo>
                    <a:pt x="645911" y="2228850"/>
                    <a:pt x="630516" y="2237248"/>
                    <a:pt x="619319" y="2249844"/>
                  </a:cubicBezTo>
                  <a:cubicBezTo>
                    <a:pt x="615820" y="2253343"/>
                    <a:pt x="620019" y="2258241"/>
                    <a:pt x="624218" y="2256842"/>
                  </a:cubicBezTo>
                  <a:cubicBezTo>
                    <a:pt x="641713" y="2248444"/>
                    <a:pt x="661307" y="2244246"/>
                    <a:pt x="680901" y="2243546"/>
                  </a:cubicBezTo>
                  <a:cubicBezTo>
                    <a:pt x="686500" y="2243546"/>
                    <a:pt x="689299" y="2249844"/>
                    <a:pt x="686500" y="2254043"/>
                  </a:cubicBezTo>
                  <a:cubicBezTo>
                    <a:pt x="676003" y="2269438"/>
                    <a:pt x="669005" y="2288333"/>
                    <a:pt x="666905" y="2307227"/>
                  </a:cubicBezTo>
                  <a:cubicBezTo>
                    <a:pt x="666205" y="2310726"/>
                    <a:pt x="671104" y="2312126"/>
                    <a:pt x="672504" y="2309327"/>
                  </a:cubicBezTo>
                  <a:cubicBezTo>
                    <a:pt x="685100" y="2286233"/>
                    <a:pt x="707494" y="2268738"/>
                    <a:pt x="730586" y="2256842"/>
                  </a:cubicBezTo>
                  <a:cubicBezTo>
                    <a:pt x="758578" y="2242146"/>
                    <a:pt x="789369" y="2233049"/>
                    <a:pt x="818761" y="2219753"/>
                  </a:cubicBezTo>
                  <a:cubicBezTo>
                    <a:pt x="848152" y="2206457"/>
                    <a:pt x="876144" y="2188962"/>
                    <a:pt x="892939" y="2161670"/>
                  </a:cubicBezTo>
                  <a:cubicBezTo>
                    <a:pt x="903436" y="2192461"/>
                    <a:pt x="885942" y="2226751"/>
                    <a:pt x="860749" y="2247045"/>
                  </a:cubicBezTo>
                  <a:cubicBezTo>
                    <a:pt x="835556" y="2268039"/>
                    <a:pt x="804065" y="2278536"/>
                    <a:pt x="776073" y="2294631"/>
                  </a:cubicBezTo>
                  <a:cubicBezTo>
                    <a:pt x="752281" y="2307927"/>
                    <a:pt x="729187" y="2325422"/>
                    <a:pt x="717990" y="2349915"/>
                  </a:cubicBezTo>
                  <a:cubicBezTo>
                    <a:pt x="716590" y="2352014"/>
                    <a:pt x="720089" y="2354114"/>
                    <a:pt x="721489" y="2352014"/>
                  </a:cubicBezTo>
                  <a:cubicBezTo>
                    <a:pt x="733386" y="2338718"/>
                    <a:pt x="750881" y="2329621"/>
                    <a:pt x="768375" y="2324022"/>
                  </a:cubicBezTo>
                  <a:cubicBezTo>
                    <a:pt x="787270" y="2317724"/>
                    <a:pt x="806864" y="2314225"/>
                    <a:pt x="825759" y="2308627"/>
                  </a:cubicBezTo>
                  <a:cubicBezTo>
                    <a:pt x="829958" y="2307227"/>
                    <a:pt x="833457" y="2311426"/>
                    <a:pt x="832057" y="2315625"/>
                  </a:cubicBezTo>
                  <a:cubicBezTo>
                    <a:pt x="821560" y="2342217"/>
                    <a:pt x="807564" y="2366710"/>
                    <a:pt x="792169" y="2390503"/>
                  </a:cubicBezTo>
                  <a:cubicBezTo>
                    <a:pt x="790069" y="2394002"/>
                    <a:pt x="793568" y="2398201"/>
                    <a:pt x="797067" y="2395401"/>
                  </a:cubicBezTo>
                  <a:lnTo>
                    <a:pt x="815962" y="2382805"/>
                  </a:lnTo>
                  <a:cubicBezTo>
                    <a:pt x="820860" y="2379306"/>
                    <a:pt x="827158" y="2382805"/>
                    <a:pt x="827158" y="2389103"/>
                  </a:cubicBezTo>
                  <a:cubicBezTo>
                    <a:pt x="827158" y="2403799"/>
                    <a:pt x="827158" y="2418495"/>
                    <a:pt x="827158" y="2433190"/>
                  </a:cubicBezTo>
                  <a:cubicBezTo>
                    <a:pt x="827158" y="2434590"/>
                    <a:pt x="829258" y="2434590"/>
                    <a:pt x="829258" y="2433890"/>
                  </a:cubicBezTo>
                  <a:lnTo>
                    <a:pt x="842554" y="2401700"/>
                  </a:lnTo>
                  <a:cubicBezTo>
                    <a:pt x="846753" y="2391203"/>
                    <a:pt x="850952" y="2380706"/>
                    <a:pt x="853051" y="2370209"/>
                  </a:cubicBezTo>
                  <a:cubicBezTo>
                    <a:pt x="854451" y="2361811"/>
                    <a:pt x="855150" y="2353414"/>
                    <a:pt x="856550" y="2345716"/>
                  </a:cubicBezTo>
                  <a:cubicBezTo>
                    <a:pt x="859349" y="2330321"/>
                    <a:pt x="866347" y="2315625"/>
                    <a:pt x="874044" y="2301629"/>
                  </a:cubicBezTo>
                  <a:cubicBezTo>
                    <a:pt x="883142" y="2283434"/>
                    <a:pt x="892939" y="2265939"/>
                    <a:pt x="902737" y="2248444"/>
                  </a:cubicBezTo>
                  <a:cubicBezTo>
                    <a:pt x="902737" y="2261740"/>
                    <a:pt x="902036" y="2275037"/>
                    <a:pt x="902036" y="2288333"/>
                  </a:cubicBezTo>
                  <a:cubicBezTo>
                    <a:pt x="902036" y="2307227"/>
                    <a:pt x="898537" y="2337318"/>
                    <a:pt x="894339" y="2356213"/>
                  </a:cubicBezTo>
                  <a:cubicBezTo>
                    <a:pt x="891539" y="2369509"/>
                    <a:pt x="890840" y="2377207"/>
                    <a:pt x="890140" y="2396101"/>
                  </a:cubicBezTo>
                  <a:cubicBezTo>
                    <a:pt x="890140" y="2398201"/>
                    <a:pt x="892939" y="2398900"/>
                    <a:pt x="893639" y="2396801"/>
                  </a:cubicBezTo>
                  <a:cubicBezTo>
                    <a:pt x="897838" y="2383505"/>
                    <a:pt x="902737" y="2377907"/>
                    <a:pt x="909735" y="2373008"/>
                  </a:cubicBezTo>
                  <a:cubicBezTo>
                    <a:pt x="918832" y="2367410"/>
                    <a:pt x="931428" y="2371608"/>
                    <a:pt x="934927" y="2382105"/>
                  </a:cubicBezTo>
                  <a:cubicBezTo>
                    <a:pt x="941226" y="2402399"/>
                    <a:pt x="943324" y="2434590"/>
                    <a:pt x="947523" y="2449286"/>
                  </a:cubicBezTo>
                  <a:cubicBezTo>
                    <a:pt x="948224" y="2451385"/>
                    <a:pt x="951022" y="2450685"/>
                    <a:pt x="951022" y="2448586"/>
                  </a:cubicBezTo>
                  <a:cubicBezTo>
                    <a:pt x="951022" y="2425493"/>
                    <a:pt x="955921" y="2372308"/>
                    <a:pt x="952422" y="2345716"/>
                  </a:cubicBezTo>
                  <a:cubicBezTo>
                    <a:pt x="950322" y="2330321"/>
                    <a:pt x="947523" y="2305128"/>
                    <a:pt x="947523" y="2289033"/>
                  </a:cubicBezTo>
                  <a:cubicBezTo>
                    <a:pt x="947523" y="2275736"/>
                    <a:pt x="946823" y="2261740"/>
                    <a:pt x="946823" y="2248444"/>
                  </a:cubicBezTo>
                  <a:cubicBezTo>
                    <a:pt x="956621" y="2265939"/>
                    <a:pt x="966418" y="2283434"/>
                    <a:pt x="975515" y="2301629"/>
                  </a:cubicBezTo>
                  <a:cubicBezTo>
                    <a:pt x="982513" y="2315625"/>
                    <a:pt x="989511" y="2330321"/>
                    <a:pt x="993010" y="2345716"/>
                  </a:cubicBezTo>
                  <a:cubicBezTo>
                    <a:pt x="994410" y="2354114"/>
                    <a:pt x="995109" y="2362511"/>
                    <a:pt x="996509" y="2370209"/>
                  </a:cubicBezTo>
                  <a:cubicBezTo>
                    <a:pt x="998608" y="2381406"/>
                    <a:pt x="1002807" y="2391203"/>
                    <a:pt x="1007006" y="2401700"/>
                  </a:cubicBezTo>
                  <a:lnTo>
                    <a:pt x="1020302" y="2433890"/>
                  </a:lnTo>
                  <a:cubicBezTo>
                    <a:pt x="1021002" y="2435290"/>
                    <a:pt x="1022402" y="2434590"/>
                    <a:pt x="1022402" y="2433190"/>
                  </a:cubicBezTo>
                  <a:cubicBezTo>
                    <a:pt x="1022402" y="2418495"/>
                    <a:pt x="1022402" y="2403799"/>
                    <a:pt x="1022402" y="2389103"/>
                  </a:cubicBezTo>
                  <a:cubicBezTo>
                    <a:pt x="1022402" y="2383505"/>
                    <a:pt x="1028700" y="2380006"/>
                    <a:pt x="1033598" y="2382805"/>
                  </a:cubicBezTo>
                  <a:lnTo>
                    <a:pt x="1052492" y="2395401"/>
                  </a:lnTo>
                  <a:cubicBezTo>
                    <a:pt x="1055991" y="2397501"/>
                    <a:pt x="1060191" y="2393302"/>
                    <a:pt x="1057392" y="2390503"/>
                  </a:cubicBezTo>
                  <a:cubicBezTo>
                    <a:pt x="1041296" y="2367410"/>
                    <a:pt x="1028000" y="2342217"/>
                    <a:pt x="1017503" y="2315625"/>
                  </a:cubicBezTo>
                  <a:cubicBezTo>
                    <a:pt x="1016103" y="2311426"/>
                    <a:pt x="1019602" y="2307227"/>
                    <a:pt x="1023801" y="2308627"/>
                  </a:cubicBezTo>
                  <a:cubicBezTo>
                    <a:pt x="1042696" y="2314925"/>
                    <a:pt x="1062290" y="2318424"/>
                    <a:pt x="1081185" y="2324022"/>
                  </a:cubicBezTo>
                  <a:cubicBezTo>
                    <a:pt x="1098680" y="2329621"/>
                    <a:pt x="1116175" y="2338718"/>
                    <a:pt x="1128071" y="2352014"/>
                  </a:cubicBezTo>
                  <a:cubicBezTo>
                    <a:pt x="1129470" y="2354114"/>
                    <a:pt x="1132969" y="2352014"/>
                    <a:pt x="1131570" y="2349915"/>
                  </a:cubicBezTo>
                  <a:cubicBezTo>
                    <a:pt x="1120373" y="2326122"/>
                    <a:pt x="1097280" y="2307927"/>
                    <a:pt x="1073486" y="2294631"/>
                  </a:cubicBezTo>
                  <a:cubicBezTo>
                    <a:pt x="1044795" y="2279235"/>
                    <a:pt x="1013304" y="2268039"/>
                    <a:pt x="988811" y="2247045"/>
                  </a:cubicBezTo>
                  <a:cubicBezTo>
                    <a:pt x="963619" y="2226051"/>
                    <a:pt x="946124" y="2191761"/>
                    <a:pt x="956621" y="2161670"/>
                  </a:cubicBezTo>
                  <a:cubicBezTo>
                    <a:pt x="973416" y="2188962"/>
                    <a:pt x="1001408" y="2206457"/>
                    <a:pt x="1030799" y="2219753"/>
                  </a:cubicBezTo>
                  <a:cubicBezTo>
                    <a:pt x="1060191" y="2233049"/>
                    <a:pt x="1090981" y="2242146"/>
                    <a:pt x="1118973" y="2256842"/>
                  </a:cubicBezTo>
                  <a:cubicBezTo>
                    <a:pt x="1142067" y="2269438"/>
                    <a:pt x="1164460" y="2286933"/>
                    <a:pt x="1177056" y="2309327"/>
                  </a:cubicBezTo>
                  <a:cubicBezTo>
                    <a:pt x="1178456" y="2312126"/>
                    <a:pt x="1183355" y="2310726"/>
                    <a:pt x="1182655" y="2307227"/>
                  </a:cubicBezTo>
                  <a:cubicBezTo>
                    <a:pt x="1180555" y="2288333"/>
                    <a:pt x="1173557" y="2270138"/>
                    <a:pt x="1163061" y="2254043"/>
                  </a:cubicBezTo>
                  <a:cubicBezTo>
                    <a:pt x="1160261" y="2249844"/>
                    <a:pt x="1163061" y="2243546"/>
                    <a:pt x="1168659" y="2243546"/>
                  </a:cubicBezTo>
                  <a:cubicBezTo>
                    <a:pt x="1188253" y="2244246"/>
                    <a:pt x="1207148" y="2249144"/>
                    <a:pt x="1225343" y="2256842"/>
                  </a:cubicBezTo>
                  <a:cubicBezTo>
                    <a:pt x="1229541" y="2258941"/>
                    <a:pt x="1233740" y="2253343"/>
                    <a:pt x="1230241" y="2249844"/>
                  </a:cubicBezTo>
                  <a:cubicBezTo>
                    <a:pt x="1219044" y="2237248"/>
                    <a:pt x="1203649" y="2228850"/>
                    <a:pt x="1186854" y="2225351"/>
                  </a:cubicBezTo>
                  <a:cubicBezTo>
                    <a:pt x="1167959" y="2221152"/>
                    <a:pt x="1147665" y="2224651"/>
                    <a:pt x="1128071" y="2221152"/>
                  </a:cubicBezTo>
                  <a:cubicBezTo>
                    <a:pt x="1112676" y="2218353"/>
                    <a:pt x="1097979" y="2211355"/>
                    <a:pt x="1086083" y="2200858"/>
                  </a:cubicBezTo>
                  <a:cubicBezTo>
                    <a:pt x="1083983" y="2198759"/>
                    <a:pt x="1081185" y="2195960"/>
                    <a:pt x="1081884" y="2192461"/>
                  </a:cubicBezTo>
                  <a:cubicBezTo>
                    <a:pt x="1082584" y="2190361"/>
                    <a:pt x="1083983" y="2189662"/>
                    <a:pt x="1085383" y="2188262"/>
                  </a:cubicBezTo>
                  <a:cubicBezTo>
                    <a:pt x="1100779" y="2176365"/>
                    <a:pt x="1121073" y="2170767"/>
                    <a:pt x="1139967" y="2173566"/>
                  </a:cubicBezTo>
                  <a:cubicBezTo>
                    <a:pt x="1142766" y="2174266"/>
                    <a:pt x="1144166" y="2170067"/>
                    <a:pt x="1141367" y="2168668"/>
                  </a:cubicBezTo>
                  <a:cubicBezTo>
                    <a:pt x="1120373" y="2160270"/>
                    <a:pt x="1095880" y="2163069"/>
                    <a:pt x="1072787" y="2164469"/>
                  </a:cubicBezTo>
                  <a:cubicBezTo>
                    <a:pt x="1043396" y="2166568"/>
                    <a:pt x="1009805" y="2164469"/>
                    <a:pt x="992310" y="2140676"/>
                  </a:cubicBezTo>
                  <a:cubicBezTo>
                    <a:pt x="981813" y="2125980"/>
                    <a:pt x="981114" y="2105686"/>
                    <a:pt x="972716" y="2088891"/>
                  </a:cubicBezTo>
                  <a:lnTo>
                    <a:pt x="973416" y="2088891"/>
                  </a:lnTo>
                  <a:cubicBezTo>
                    <a:pt x="983213" y="2103587"/>
                    <a:pt x="1002807" y="2109885"/>
                    <a:pt x="1021002" y="2114084"/>
                  </a:cubicBezTo>
                  <a:cubicBezTo>
                    <a:pt x="1059490" y="2121781"/>
                    <a:pt x="1097979" y="2125980"/>
                    <a:pt x="1137168" y="2126680"/>
                  </a:cubicBezTo>
                  <a:cubicBezTo>
                    <a:pt x="1153963" y="2126680"/>
                    <a:pt x="1171458" y="2125980"/>
                    <a:pt x="1188253" y="2129479"/>
                  </a:cubicBezTo>
                  <a:cubicBezTo>
                    <a:pt x="1212746" y="2134378"/>
                    <a:pt x="1235140" y="2149073"/>
                    <a:pt x="1251235" y="2168668"/>
                  </a:cubicBezTo>
                  <a:cubicBezTo>
                    <a:pt x="1253334" y="2170767"/>
                    <a:pt x="1256833" y="2168668"/>
                    <a:pt x="1255433" y="2165868"/>
                  </a:cubicBezTo>
                  <a:cubicBezTo>
                    <a:pt x="1247736" y="2149773"/>
                    <a:pt x="1237938" y="2134378"/>
                    <a:pt x="1226042" y="2120382"/>
                  </a:cubicBezTo>
                  <a:cubicBezTo>
                    <a:pt x="1221144" y="2114783"/>
                    <a:pt x="1226042" y="2106386"/>
                    <a:pt x="1233040" y="2107086"/>
                  </a:cubicBezTo>
                  <a:cubicBezTo>
                    <a:pt x="1251934" y="2108485"/>
                    <a:pt x="1270829" y="2111284"/>
                    <a:pt x="1289024" y="2118282"/>
                  </a:cubicBezTo>
                  <a:cubicBezTo>
                    <a:pt x="1305819" y="2124581"/>
                    <a:pt x="1321214" y="2135078"/>
                    <a:pt x="1331711" y="2149073"/>
                  </a:cubicBezTo>
                  <a:cubicBezTo>
                    <a:pt x="1333811" y="2151873"/>
                    <a:pt x="1337310" y="2149073"/>
                    <a:pt x="1335910" y="2146274"/>
                  </a:cubicBezTo>
                  <a:cubicBezTo>
                    <a:pt x="1332411" y="2137877"/>
                    <a:pt x="1327513" y="2130179"/>
                    <a:pt x="1321914" y="2121781"/>
                  </a:cubicBezTo>
                  <a:cubicBezTo>
                    <a:pt x="1316316" y="2114084"/>
                    <a:pt x="1322614" y="2104286"/>
                    <a:pt x="1331711" y="2104986"/>
                  </a:cubicBezTo>
                  <a:cubicBezTo>
                    <a:pt x="1344308" y="2106386"/>
                    <a:pt x="1356904" y="2107785"/>
                    <a:pt x="1368801" y="2110585"/>
                  </a:cubicBezTo>
                  <a:cubicBezTo>
                    <a:pt x="1373699" y="2111984"/>
                    <a:pt x="1376498" y="2105686"/>
                    <a:pt x="1372300" y="2102887"/>
                  </a:cubicBezTo>
                  <a:cubicBezTo>
                    <a:pt x="1345007" y="2086092"/>
                    <a:pt x="1312117" y="2078394"/>
                    <a:pt x="1279926" y="2076294"/>
                  </a:cubicBezTo>
                  <a:cubicBezTo>
                    <a:pt x="1238639" y="2074195"/>
                    <a:pt x="1197351" y="2080493"/>
                    <a:pt x="1156063" y="2083292"/>
                  </a:cubicBezTo>
                  <a:cubicBezTo>
                    <a:pt x="1127371" y="2085392"/>
                    <a:pt x="1098680" y="2084692"/>
                    <a:pt x="1069288" y="2083292"/>
                  </a:cubicBezTo>
                  <a:cubicBezTo>
                    <a:pt x="1030099" y="2056000"/>
                    <a:pt x="1033598" y="2021710"/>
                    <a:pt x="1008406" y="1973425"/>
                  </a:cubicBezTo>
                  <a:cubicBezTo>
                    <a:pt x="991611" y="1940534"/>
                    <a:pt x="977615" y="1736893"/>
                    <a:pt x="1014004" y="1613729"/>
                  </a:cubicBezTo>
                  <a:cubicBezTo>
                    <a:pt x="1082584" y="1605332"/>
                    <a:pt x="1145566" y="1592036"/>
                    <a:pt x="1160961" y="1581539"/>
                  </a:cubicBezTo>
                  <a:cubicBezTo>
                    <a:pt x="1163760" y="1579439"/>
                    <a:pt x="1166560" y="1578040"/>
                    <a:pt x="1168659" y="1575940"/>
                  </a:cubicBezTo>
                  <a:cubicBezTo>
                    <a:pt x="1169359" y="1575241"/>
                    <a:pt x="1170059" y="1574541"/>
                    <a:pt x="1170758" y="1574541"/>
                  </a:cubicBezTo>
                  <a:cubicBezTo>
                    <a:pt x="1172858" y="1573141"/>
                    <a:pt x="1174957" y="1571042"/>
                    <a:pt x="1177056" y="1569642"/>
                  </a:cubicBezTo>
                  <a:cubicBezTo>
                    <a:pt x="1177756" y="1568942"/>
                    <a:pt x="1177756" y="1568942"/>
                    <a:pt x="1178456" y="1568243"/>
                  </a:cubicBezTo>
                  <a:cubicBezTo>
                    <a:pt x="1181255" y="1566143"/>
                    <a:pt x="1183355" y="1564044"/>
                    <a:pt x="1186154" y="1561944"/>
                  </a:cubicBezTo>
                  <a:cubicBezTo>
                    <a:pt x="1187553" y="1561245"/>
                    <a:pt x="1188253" y="1559845"/>
                    <a:pt x="1189653" y="1559145"/>
                  </a:cubicBezTo>
                  <a:cubicBezTo>
                    <a:pt x="1212046" y="1540251"/>
                    <a:pt x="1233040" y="1521356"/>
                    <a:pt x="1260332" y="1514358"/>
                  </a:cubicBezTo>
                  <a:cubicBezTo>
                    <a:pt x="1262431" y="1513659"/>
                    <a:pt x="1263831" y="1513659"/>
                    <a:pt x="1265930" y="1512959"/>
                  </a:cubicBezTo>
                  <a:cubicBezTo>
                    <a:pt x="1292523" y="1522756"/>
                    <a:pt x="1321214" y="1528354"/>
                    <a:pt x="1352005" y="1528354"/>
                  </a:cubicBezTo>
                  <a:cubicBezTo>
                    <a:pt x="1490565" y="1528354"/>
                    <a:pt x="1602533" y="1416387"/>
                    <a:pt x="1602533" y="1277827"/>
                  </a:cubicBezTo>
                  <a:cubicBezTo>
                    <a:pt x="1602533" y="1252635"/>
                    <a:pt x="1599034" y="1228142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049"/>
                    <a:pt x="1592036" y="1204349"/>
                    <a:pt x="1591335" y="1204349"/>
                  </a:cubicBezTo>
                  <a:cubicBezTo>
                    <a:pt x="1669013" y="1161661"/>
                    <a:pt x="1721498" y="1079785"/>
                    <a:pt x="1721498" y="984613"/>
                  </a:cubicBezTo>
                  <a:cubicBezTo>
                    <a:pt x="1721498" y="904836"/>
                    <a:pt x="1684409" y="834157"/>
                    <a:pt x="1627026" y="788670"/>
                  </a:cubicBezTo>
                  <a:cubicBezTo>
                    <a:pt x="1655717" y="748082"/>
                    <a:pt x="1672512" y="698396"/>
                    <a:pt x="1672512" y="645212"/>
                  </a:cubicBezTo>
                  <a:cubicBezTo>
                    <a:pt x="1672512" y="538143"/>
                    <a:pt x="1605331" y="447170"/>
                    <a:pt x="1510859" y="410780"/>
                  </a:cubicBezTo>
                  <a:cubicBezTo>
                    <a:pt x="1511559" y="406581"/>
                    <a:pt x="1512259" y="402383"/>
                    <a:pt x="1512259" y="398184"/>
                  </a:cubicBezTo>
                  <a:cubicBezTo>
                    <a:pt x="1512259" y="393985"/>
                    <a:pt x="1511559" y="390486"/>
                    <a:pt x="1510859" y="386287"/>
                  </a:cubicBezTo>
                  <a:cubicBezTo>
                    <a:pt x="1506660" y="256825"/>
                    <a:pt x="1403791" y="152555"/>
                    <a:pt x="1275728" y="144858"/>
                  </a:cubicBezTo>
                  <a:cubicBezTo>
                    <a:pt x="1255433" y="104969"/>
                    <a:pt x="1222543" y="65081"/>
                    <a:pt x="1158862" y="84675"/>
                  </a:cubicBezTo>
                  <a:cubicBezTo>
                    <a:pt x="1158862" y="84675"/>
                    <a:pt x="1158862" y="84675"/>
                    <a:pt x="1158862" y="84675"/>
                  </a:cubicBezTo>
                  <a:cubicBezTo>
                    <a:pt x="1112676" y="32890"/>
                    <a:pt x="1046195" y="0"/>
                    <a:pt x="971316" y="0"/>
                  </a:cubicBezTo>
                  <a:cubicBezTo>
                    <a:pt x="864248" y="0"/>
                    <a:pt x="772574" y="67180"/>
                    <a:pt x="736885" y="162353"/>
                  </a:cubicBezTo>
                  <a:cubicBezTo>
                    <a:pt x="696997" y="134361"/>
                    <a:pt x="649410" y="118265"/>
                    <a:pt x="597625" y="116866"/>
                  </a:cubicBezTo>
                  <a:cubicBezTo>
                    <a:pt x="597625" y="116866"/>
                    <a:pt x="597625" y="116866"/>
                    <a:pt x="597625" y="116866"/>
                  </a:cubicBezTo>
                  <a:cubicBezTo>
                    <a:pt x="596226" y="116866"/>
                    <a:pt x="594827" y="116866"/>
                    <a:pt x="593426" y="116866"/>
                  </a:cubicBezTo>
                  <a:cubicBezTo>
                    <a:pt x="589228" y="116866"/>
                    <a:pt x="585029" y="116866"/>
                    <a:pt x="580831" y="116866"/>
                  </a:cubicBezTo>
                  <a:cubicBezTo>
                    <a:pt x="579431" y="116866"/>
                    <a:pt x="578031" y="116866"/>
                    <a:pt x="576631" y="116866"/>
                  </a:cubicBezTo>
                  <a:cubicBezTo>
                    <a:pt x="573833" y="116866"/>
                    <a:pt x="571033" y="116866"/>
                    <a:pt x="568234" y="117566"/>
                  </a:cubicBezTo>
                  <a:cubicBezTo>
                    <a:pt x="566835" y="117566"/>
                    <a:pt x="564735" y="118265"/>
                    <a:pt x="563336" y="118265"/>
                  </a:cubicBezTo>
                  <a:cubicBezTo>
                    <a:pt x="561236" y="118265"/>
                    <a:pt x="558437" y="118965"/>
                    <a:pt x="556338" y="118965"/>
                  </a:cubicBezTo>
                  <a:cubicBezTo>
                    <a:pt x="554238" y="118965"/>
                    <a:pt x="552839" y="119665"/>
                    <a:pt x="550739" y="119665"/>
                  </a:cubicBezTo>
                  <a:cubicBezTo>
                    <a:pt x="548639" y="120365"/>
                    <a:pt x="546540" y="120365"/>
                    <a:pt x="544441" y="121065"/>
                  </a:cubicBezTo>
                  <a:cubicBezTo>
                    <a:pt x="542342" y="121764"/>
                    <a:pt x="540242" y="121764"/>
                    <a:pt x="538142" y="122464"/>
                  </a:cubicBezTo>
                  <a:cubicBezTo>
                    <a:pt x="536044" y="123164"/>
                    <a:pt x="534643" y="123164"/>
                    <a:pt x="532545" y="123864"/>
                  </a:cubicBezTo>
                  <a:cubicBezTo>
                    <a:pt x="530445" y="124564"/>
                    <a:pt x="528346" y="125263"/>
                    <a:pt x="526246" y="125963"/>
                  </a:cubicBezTo>
                  <a:cubicBezTo>
                    <a:pt x="524847" y="126663"/>
                    <a:pt x="522747" y="126663"/>
                    <a:pt x="521348" y="127363"/>
                  </a:cubicBezTo>
                  <a:cubicBezTo>
                    <a:pt x="519248" y="128063"/>
                    <a:pt x="517149" y="128762"/>
                    <a:pt x="514350" y="129462"/>
                  </a:cubicBezTo>
                  <a:cubicBezTo>
                    <a:pt x="512950" y="130162"/>
                    <a:pt x="511551" y="130162"/>
                    <a:pt x="510151" y="130862"/>
                  </a:cubicBezTo>
                  <a:cubicBezTo>
                    <a:pt x="508052" y="131562"/>
                    <a:pt x="505252" y="132961"/>
                    <a:pt x="503153" y="133661"/>
                  </a:cubicBezTo>
                  <a:cubicBezTo>
                    <a:pt x="501753" y="134361"/>
                    <a:pt x="500354" y="134361"/>
                    <a:pt x="499654" y="135061"/>
                  </a:cubicBezTo>
                  <a:cubicBezTo>
                    <a:pt x="496855" y="135760"/>
                    <a:pt x="494755" y="137160"/>
                    <a:pt x="491956" y="138560"/>
                  </a:cubicBezTo>
                  <a:cubicBezTo>
                    <a:pt x="491256" y="139259"/>
                    <a:pt x="489857" y="139259"/>
                    <a:pt x="489157" y="139959"/>
                  </a:cubicBezTo>
                  <a:cubicBezTo>
                    <a:pt x="486358" y="141359"/>
                    <a:pt x="484258" y="142758"/>
                    <a:pt x="481459" y="143458"/>
                  </a:cubicBezTo>
                  <a:cubicBezTo>
                    <a:pt x="480759" y="144158"/>
                    <a:pt x="480060" y="144158"/>
                    <a:pt x="478660" y="144858"/>
                  </a:cubicBezTo>
                  <a:cubicBezTo>
                    <a:pt x="475861" y="146257"/>
                    <a:pt x="473062" y="147657"/>
                    <a:pt x="470263" y="149056"/>
                  </a:cubicBezTo>
                  <a:cubicBezTo>
                    <a:pt x="469563" y="149756"/>
                    <a:pt x="468863" y="149756"/>
                    <a:pt x="468163" y="150456"/>
                  </a:cubicBezTo>
                  <a:cubicBezTo>
                    <a:pt x="465364" y="151856"/>
                    <a:pt x="462565" y="153955"/>
                    <a:pt x="460465" y="155355"/>
                  </a:cubicBezTo>
                  <a:cubicBezTo>
                    <a:pt x="459766" y="156054"/>
                    <a:pt x="459066" y="156054"/>
                    <a:pt x="458366" y="156754"/>
                  </a:cubicBezTo>
                  <a:cubicBezTo>
                    <a:pt x="455567" y="158854"/>
                    <a:pt x="452768" y="160253"/>
                    <a:pt x="449968" y="162353"/>
                  </a:cubicBezTo>
                  <a:cubicBezTo>
                    <a:pt x="449269" y="162353"/>
                    <a:pt x="449269" y="163052"/>
                    <a:pt x="448569" y="163052"/>
                  </a:cubicBezTo>
                  <a:cubicBezTo>
                    <a:pt x="445770" y="165152"/>
                    <a:pt x="442970" y="167251"/>
                    <a:pt x="440171" y="169351"/>
                  </a:cubicBezTo>
                  <a:cubicBezTo>
                    <a:pt x="440171" y="169351"/>
                    <a:pt x="439471" y="170050"/>
                    <a:pt x="439471" y="170050"/>
                  </a:cubicBezTo>
                  <a:cubicBezTo>
                    <a:pt x="436672" y="172150"/>
                    <a:pt x="433873" y="174249"/>
                    <a:pt x="431074" y="176349"/>
                  </a:cubicBezTo>
                  <a:cubicBezTo>
                    <a:pt x="431074" y="176349"/>
                    <a:pt x="430375" y="177048"/>
                    <a:pt x="430375" y="177048"/>
                  </a:cubicBezTo>
                  <a:cubicBezTo>
                    <a:pt x="427575" y="179148"/>
                    <a:pt x="424776" y="181947"/>
                    <a:pt x="421976" y="184046"/>
                  </a:cubicBezTo>
                  <a:cubicBezTo>
                    <a:pt x="421976" y="184046"/>
                    <a:pt x="421976" y="184046"/>
                    <a:pt x="421277" y="184746"/>
                  </a:cubicBezTo>
                  <a:cubicBezTo>
                    <a:pt x="418477" y="187545"/>
                    <a:pt x="415678" y="189645"/>
                    <a:pt x="413579" y="192444"/>
                  </a:cubicBezTo>
                  <a:cubicBezTo>
                    <a:pt x="413579" y="192444"/>
                    <a:pt x="413579" y="192444"/>
                    <a:pt x="413579" y="192444"/>
                  </a:cubicBezTo>
                  <a:cubicBezTo>
                    <a:pt x="373690" y="233032"/>
                    <a:pt x="347099" y="287616"/>
                    <a:pt x="342200" y="348498"/>
                  </a:cubicBezTo>
                  <a:cubicBezTo>
                    <a:pt x="342200" y="348498"/>
                    <a:pt x="341500" y="348498"/>
                    <a:pt x="341500" y="348498"/>
                  </a:cubicBezTo>
                  <a:lnTo>
                    <a:pt x="341500" y="348498"/>
                  </a:lnTo>
                  <a:cubicBezTo>
                    <a:pt x="340101" y="348498"/>
                    <a:pt x="338701" y="348498"/>
                    <a:pt x="337301" y="348498"/>
                  </a:cubicBezTo>
                  <a:cubicBezTo>
                    <a:pt x="198741" y="348498"/>
                    <a:pt x="86774" y="460466"/>
                    <a:pt x="86774" y="599025"/>
                  </a:cubicBezTo>
                  <a:cubicBezTo>
                    <a:pt x="86774" y="634015"/>
                    <a:pt x="93772" y="667605"/>
                    <a:pt x="107068" y="697697"/>
                  </a:cubicBezTo>
                  <a:cubicBezTo>
                    <a:pt x="105669" y="698396"/>
                    <a:pt x="104969" y="699796"/>
                    <a:pt x="103569" y="700496"/>
                  </a:cubicBezTo>
                  <a:cubicBezTo>
                    <a:pt x="86074" y="714492"/>
                    <a:pt x="65081" y="724289"/>
                    <a:pt x="53184" y="743183"/>
                  </a:cubicBezTo>
                  <a:cubicBezTo>
                    <a:pt x="44786" y="756479"/>
                    <a:pt x="42687" y="770475"/>
                    <a:pt x="43387" y="785171"/>
                  </a:cubicBezTo>
                  <a:cubicBezTo>
                    <a:pt x="16095" y="825059"/>
                    <a:pt x="0" y="874045"/>
                    <a:pt x="0" y="925830"/>
                  </a:cubicBezTo>
                  <a:cubicBezTo>
                    <a:pt x="3499" y="1025901"/>
                    <a:pt x="66481" y="1114775"/>
                    <a:pt x="156054" y="1153264"/>
                  </a:cubicBezTo>
                  <a:close/>
                </a:path>
              </a:pathLst>
            </a:custGeom>
            <a:solidFill>
              <a:srgbClr val="000000">
                <a:alpha val="12000"/>
              </a:srgbClr>
            </a:solidFill>
            <a:ln w="69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aphic 5">
              <a:extLst>
                <a:ext uri="{FF2B5EF4-FFF2-40B4-BE49-F238E27FC236}">
                  <a16:creationId xmlns:a16="http://schemas.microsoft.com/office/drawing/2014/main" id="{6452588F-C563-4FB7-B0B7-EAB9BEDD5E1C}"/>
                </a:ext>
              </a:extLst>
            </p:cNvPr>
            <p:cNvGrpSpPr/>
            <p:nvPr/>
          </p:nvGrpSpPr>
          <p:grpSpPr>
            <a:xfrm>
              <a:off x="8046235" y="935260"/>
              <a:ext cx="1720798" cy="2451952"/>
              <a:chOff x="8539686" y="911134"/>
              <a:chExt cx="1720798" cy="2451952"/>
            </a:xfrm>
            <a:solidFill>
              <a:schemeClr val="accent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F60C04B-D071-4664-8EFD-8604DB3C15D1}"/>
                  </a:ext>
                </a:extLst>
              </p:cNvPr>
              <p:cNvSpPr/>
              <p:nvPr/>
            </p:nvSpPr>
            <p:spPr>
              <a:xfrm>
                <a:off x="8541086" y="911134"/>
                <a:ext cx="1719398" cy="1621844"/>
              </a:xfrm>
              <a:custGeom>
                <a:avLst/>
                <a:gdLst>
                  <a:gd name="connsiteX0" fmla="*/ 1719398 w 1719398"/>
                  <a:gd name="connsiteY0" fmla="*/ 984613 h 1621844"/>
                  <a:gd name="connsiteX1" fmla="*/ 1624926 w 1719398"/>
                  <a:gd name="connsiteY1" fmla="*/ 788670 h 1621844"/>
                  <a:gd name="connsiteX2" fmla="*/ 1670413 w 1719398"/>
                  <a:gd name="connsiteY2" fmla="*/ 645212 h 1621844"/>
                  <a:gd name="connsiteX3" fmla="*/ 1508760 w 1719398"/>
                  <a:gd name="connsiteY3" fmla="*/ 410780 h 1621844"/>
                  <a:gd name="connsiteX4" fmla="*/ 1509460 w 1719398"/>
                  <a:gd name="connsiteY4" fmla="*/ 394685 h 1621844"/>
                  <a:gd name="connsiteX5" fmla="*/ 1273629 w 1719398"/>
                  <a:gd name="connsiteY5" fmla="*/ 144858 h 1621844"/>
                  <a:gd name="connsiteX6" fmla="*/ 1156762 w 1719398"/>
                  <a:gd name="connsiteY6" fmla="*/ 84675 h 1621844"/>
                  <a:gd name="connsiteX7" fmla="*/ 1156762 w 1719398"/>
                  <a:gd name="connsiteY7" fmla="*/ 84675 h 1621844"/>
                  <a:gd name="connsiteX8" fmla="*/ 969217 w 1719398"/>
                  <a:gd name="connsiteY8" fmla="*/ 0 h 1621844"/>
                  <a:gd name="connsiteX9" fmla="*/ 734786 w 1719398"/>
                  <a:gd name="connsiteY9" fmla="*/ 162353 h 1621844"/>
                  <a:gd name="connsiteX10" fmla="*/ 591328 w 1719398"/>
                  <a:gd name="connsiteY10" fmla="*/ 116866 h 1621844"/>
                  <a:gd name="connsiteX11" fmla="*/ 342200 w 1719398"/>
                  <a:gd name="connsiteY11" fmla="*/ 347099 h 1621844"/>
                  <a:gd name="connsiteX12" fmla="*/ 337301 w 1719398"/>
                  <a:gd name="connsiteY12" fmla="*/ 347099 h 1621844"/>
                  <a:gd name="connsiteX13" fmla="*/ 86775 w 1719398"/>
                  <a:gd name="connsiteY13" fmla="*/ 597626 h 1621844"/>
                  <a:gd name="connsiteX14" fmla="*/ 107068 w 1719398"/>
                  <a:gd name="connsiteY14" fmla="*/ 696297 h 1621844"/>
                  <a:gd name="connsiteX15" fmla="*/ 103569 w 1719398"/>
                  <a:gd name="connsiteY15" fmla="*/ 699096 h 1621844"/>
                  <a:gd name="connsiteX16" fmla="*/ 53184 w 1719398"/>
                  <a:gd name="connsiteY16" fmla="*/ 741784 h 1621844"/>
                  <a:gd name="connsiteX17" fmla="*/ 43387 w 1719398"/>
                  <a:gd name="connsiteY17" fmla="*/ 783771 h 1621844"/>
                  <a:gd name="connsiteX18" fmla="*/ 0 w 1719398"/>
                  <a:gd name="connsiteY18" fmla="*/ 924430 h 1621844"/>
                  <a:gd name="connsiteX19" fmla="*/ 152555 w 1719398"/>
                  <a:gd name="connsiteY19" fmla="*/ 1154663 h 1621844"/>
                  <a:gd name="connsiteX20" fmla="*/ 154655 w 1719398"/>
                  <a:gd name="connsiteY20" fmla="*/ 1193152 h 1621844"/>
                  <a:gd name="connsiteX21" fmla="*/ 144857 w 1719398"/>
                  <a:gd name="connsiteY21" fmla="*/ 1263132 h 1621844"/>
                  <a:gd name="connsiteX22" fmla="*/ 395385 w 1719398"/>
                  <a:gd name="connsiteY22" fmla="*/ 1513659 h 1621844"/>
                  <a:gd name="connsiteX23" fmla="*/ 448569 w 1719398"/>
                  <a:gd name="connsiteY23" fmla="*/ 1508060 h 1621844"/>
                  <a:gd name="connsiteX24" fmla="*/ 648011 w 1719398"/>
                  <a:gd name="connsiteY24" fmla="*/ 1607431 h 1621844"/>
                  <a:gd name="connsiteX25" fmla="*/ 776074 w 1719398"/>
                  <a:gd name="connsiteY25" fmla="*/ 1571742 h 1621844"/>
                  <a:gd name="connsiteX26" fmla="*/ 817361 w 1719398"/>
                  <a:gd name="connsiteY26" fmla="*/ 1608831 h 1621844"/>
                  <a:gd name="connsiteX27" fmla="*/ 1160962 w 1719398"/>
                  <a:gd name="connsiteY27" fmla="*/ 1581539 h 1621844"/>
                  <a:gd name="connsiteX28" fmla="*/ 1260332 w 1719398"/>
                  <a:gd name="connsiteY28" fmla="*/ 1514358 h 1621844"/>
                  <a:gd name="connsiteX29" fmla="*/ 1265931 w 1719398"/>
                  <a:gd name="connsiteY29" fmla="*/ 1512959 h 1621844"/>
                  <a:gd name="connsiteX30" fmla="*/ 1352005 w 1719398"/>
                  <a:gd name="connsiteY30" fmla="*/ 1528354 h 1621844"/>
                  <a:gd name="connsiteX31" fmla="*/ 1602533 w 1719398"/>
                  <a:gd name="connsiteY31" fmla="*/ 1277827 h 1621844"/>
                  <a:gd name="connsiteX32" fmla="*/ 1591336 w 1719398"/>
                  <a:gd name="connsiteY32" fmla="*/ 1203649 h 1621844"/>
                  <a:gd name="connsiteX33" fmla="*/ 1719398 w 1719398"/>
                  <a:gd name="connsiteY33" fmla="*/ 984613 h 162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19398" h="1621844">
                    <a:moveTo>
                      <a:pt x="1719398" y="984613"/>
                    </a:moveTo>
                    <a:cubicBezTo>
                      <a:pt x="1719398" y="904836"/>
                      <a:pt x="1682310" y="834157"/>
                      <a:pt x="1624926" y="788670"/>
                    </a:cubicBezTo>
                    <a:cubicBezTo>
                      <a:pt x="1653617" y="748082"/>
                      <a:pt x="1670413" y="698396"/>
                      <a:pt x="1670413" y="645212"/>
                    </a:cubicBezTo>
                    <a:cubicBezTo>
                      <a:pt x="1670413" y="538143"/>
                      <a:pt x="1603232" y="446470"/>
                      <a:pt x="1508760" y="410780"/>
                    </a:cubicBezTo>
                    <a:cubicBezTo>
                      <a:pt x="1508760" y="405182"/>
                      <a:pt x="1509460" y="400283"/>
                      <a:pt x="1509460" y="394685"/>
                    </a:cubicBezTo>
                    <a:cubicBezTo>
                      <a:pt x="1509460" y="261024"/>
                      <a:pt x="1405190" y="152556"/>
                      <a:pt x="1273629" y="144858"/>
                    </a:cubicBezTo>
                    <a:cubicBezTo>
                      <a:pt x="1253334" y="104969"/>
                      <a:pt x="1220444" y="65081"/>
                      <a:pt x="1156762" y="84675"/>
                    </a:cubicBezTo>
                    <a:cubicBezTo>
                      <a:pt x="1156762" y="84675"/>
                      <a:pt x="1156762" y="84675"/>
                      <a:pt x="1156762" y="84675"/>
                    </a:cubicBezTo>
                    <a:cubicBezTo>
                      <a:pt x="1110576" y="32890"/>
                      <a:pt x="1044095" y="0"/>
                      <a:pt x="969217" y="0"/>
                    </a:cubicBezTo>
                    <a:cubicBezTo>
                      <a:pt x="862148" y="0"/>
                      <a:pt x="770475" y="67180"/>
                      <a:pt x="734786" y="162353"/>
                    </a:cubicBezTo>
                    <a:cubicBezTo>
                      <a:pt x="694197" y="133661"/>
                      <a:pt x="644512" y="116866"/>
                      <a:pt x="591328" y="116866"/>
                    </a:cubicBezTo>
                    <a:cubicBezTo>
                      <a:pt x="459766" y="116866"/>
                      <a:pt x="351997" y="218336"/>
                      <a:pt x="342200" y="347099"/>
                    </a:cubicBezTo>
                    <a:cubicBezTo>
                      <a:pt x="340800" y="347099"/>
                      <a:pt x="338701" y="347099"/>
                      <a:pt x="337301" y="347099"/>
                    </a:cubicBezTo>
                    <a:cubicBezTo>
                      <a:pt x="198742" y="347099"/>
                      <a:pt x="86775" y="459066"/>
                      <a:pt x="86775" y="597626"/>
                    </a:cubicBezTo>
                    <a:cubicBezTo>
                      <a:pt x="86775" y="632616"/>
                      <a:pt x="93773" y="666206"/>
                      <a:pt x="107068" y="696297"/>
                    </a:cubicBezTo>
                    <a:cubicBezTo>
                      <a:pt x="105669" y="696997"/>
                      <a:pt x="104969" y="698396"/>
                      <a:pt x="103569" y="699096"/>
                    </a:cubicBezTo>
                    <a:cubicBezTo>
                      <a:pt x="86074" y="713092"/>
                      <a:pt x="65081" y="722889"/>
                      <a:pt x="53184" y="741784"/>
                    </a:cubicBezTo>
                    <a:cubicBezTo>
                      <a:pt x="44787" y="755080"/>
                      <a:pt x="42687" y="769076"/>
                      <a:pt x="43387" y="783771"/>
                    </a:cubicBezTo>
                    <a:cubicBezTo>
                      <a:pt x="16095" y="823660"/>
                      <a:pt x="0" y="872646"/>
                      <a:pt x="0" y="924430"/>
                    </a:cubicBezTo>
                    <a:cubicBezTo>
                      <a:pt x="0" y="1028000"/>
                      <a:pt x="62982" y="1116874"/>
                      <a:pt x="152555" y="1154663"/>
                    </a:cubicBezTo>
                    <a:cubicBezTo>
                      <a:pt x="150456" y="1167260"/>
                      <a:pt x="151156" y="1180556"/>
                      <a:pt x="154655" y="1193152"/>
                    </a:cubicBezTo>
                    <a:cubicBezTo>
                      <a:pt x="148356" y="1215546"/>
                      <a:pt x="144857" y="1238639"/>
                      <a:pt x="144857" y="1263132"/>
                    </a:cubicBezTo>
                    <a:cubicBezTo>
                      <a:pt x="144857" y="1401691"/>
                      <a:pt x="256825" y="1513659"/>
                      <a:pt x="395385" y="1513659"/>
                    </a:cubicBezTo>
                    <a:cubicBezTo>
                      <a:pt x="413579" y="1513659"/>
                      <a:pt x="431074" y="1511559"/>
                      <a:pt x="448569" y="1508060"/>
                    </a:cubicBezTo>
                    <a:cubicBezTo>
                      <a:pt x="494056" y="1568243"/>
                      <a:pt x="566835" y="1607431"/>
                      <a:pt x="648011" y="1607431"/>
                    </a:cubicBezTo>
                    <a:cubicBezTo>
                      <a:pt x="694897" y="1607431"/>
                      <a:pt x="738984" y="1594835"/>
                      <a:pt x="776074" y="1571742"/>
                    </a:cubicBezTo>
                    <a:cubicBezTo>
                      <a:pt x="787270" y="1585738"/>
                      <a:pt x="800567" y="1598334"/>
                      <a:pt x="817361" y="1608831"/>
                    </a:cubicBezTo>
                    <a:cubicBezTo>
                      <a:pt x="870546" y="1641721"/>
                      <a:pt x="1127371" y="1604632"/>
                      <a:pt x="1160962" y="1581539"/>
                    </a:cubicBezTo>
                    <a:cubicBezTo>
                      <a:pt x="1194551" y="1559145"/>
                      <a:pt x="1221844" y="1524156"/>
                      <a:pt x="1260332" y="1514358"/>
                    </a:cubicBezTo>
                    <a:cubicBezTo>
                      <a:pt x="1262432" y="1513659"/>
                      <a:pt x="1263831" y="1513659"/>
                      <a:pt x="1265931" y="1512959"/>
                    </a:cubicBezTo>
                    <a:cubicBezTo>
                      <a:pt x="1292523" y="1522756"/>
                      <a:pt x="1321214" y="1528354"/>
                      <a:pt x="1352005" y="1528354"/>
                    </a:cubicBezTo>
                    <a:cubicBezTo>
                      <a:pt x="1490565" y="1528354"/>
                      <a:pt x="1602533" y="1416387"/>
                      <a:pt x="1602533" y="1277827"/>
                    </a:cubicBezTo>
                    <a:cubicBezTo>
                      <a:pt x="1602533" y="1251935"/>
                      <a:pt x="1598334" y="1227442"/>
                      <a:pt x="1591336" y="1203649"/>
                    </a:cubicBezTo>
                    <a:cubicBezTo>
                      <a:pt x="1666914" y="1161661"/>
                      <a:pt x="1719398" y="1079785"/>
                      <a:pt x="1719398" y="984613"/>
                    </a:cubicBezTo>
                    <a:close/>
                  </a:path>
                </a:pathLst>
              </a:custGeom>
              <a:solidFill>
                <a:srgbClr val="738121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539686" y="1028699"/>
                <a:ext cx="1195251" cy="1504978"/>
                <a:chOff x="8539686" y="1028699"/>
                <a:chExt cx="1195251" cy="1504978"/>
              </a:xfrm>
              <a:solidFill>
                <a:srgbClr val="65721D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04BD48E0-075A-4EA3-924D-6495983992B8}"/>
                    </a:ext>
                  </a:extLst>
                </p:cNvPr>
                <p:cNvSpPr/>
                <p:nvPr/>
              </p:nvSpPr>
              <p:spPr>
                <a:xfrm>
                  <a:off x="8882586" y="1028699"/>
                  <a:ext cx="253326" cy="229533"/>
                </a:xfrm>
                <a:custGeom>
                  <a:avLst/>
                  <a:gdLst>
                    <a:gd name="connsiteX0" fmla="*/ 158155 w 253326"/>
                    <a:gd name="connsiteY0" fmla="*/ 172850 h 229533"/>
                    <a:gd name="connsiteX1" fmla="*/ 163053 w 253326"/>
                    <a:gd name="connsiteY1" fmla="*/ 172850 h 229533"/>
                    <a:gd name="connsiteX2" fmla="*/ 253327 w 253326"/>
                    <a:gd name="connsiteY2" fmla="*/ 0 h 229533"/>
                    <a:gd name="connsiteX3" fmla="*/ 249128 w 253326"/>
                    <a:gd name="connsiteY3" fmla="*/ 0 h 229533"/>
                    <a:gd name="connsiteX4" fmla="*/ 0 w 253326"/>
                    <a:gd name="connsiteY4" fmla="*/ 229533 h 229533"/>
                    <a:gd name="connsiteX5" fmla="*/ 158155 w 253326"/>
                    <a:gd name="connsiteY5" fmla="*/ 172850 h 229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326" h="229533">
                      <a:moveTo>
                        <a:pt x="158155" y="172850"/>
                      </a:moveTo>
                      <a:cubicBezTo>
                        <a:pt x="159554" y="172850"/>
                        <a:pt x="161654" y="172850"/>
                        <a:pt x="163053" y="172850"/>
                      </a:cubicBezTo>
                      <a:cubicBezTo>
                        <a:pt x="168652" y="103570"/>
                        <a:pt x="202241" y="41988"/>
                        <a:pt x="253327" y="0"/>
                      </a:cubicBezTo>
                      <a:cubicBezTo>
                        <a:pt x="251927" y="0"/>
                        <a:pt x="250527" y="0"/>
                        <a:pt x="249128" y="0"/>
                      </a:cubicBezTo>
                      <a:cubicBezTo>
                        <a:pt x="117566" y="0"/>
                        <a:pt x="10497" y="100771"/>
                        <a:pt x="0" y="229533"/>
                      </a:cubicBezTo>
                      <a:cubicBezTo>
                        <a:pt x="42688" y="193843"/>
                        <a:pt x="97971" y="172850"/>
                        <a:pt x="158155" y="172850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3C48CBF-51D7-44F8-B00A-DF3DB6A66359}"/>
                    </a:ext>
                  </a:extLst>
                </p:cNvPr>
                <p:cNvSpPr/>
                <p:nvPr/>
              </p:nvSpPr>
              <p:spPr>
                <a:xfrm>
                  <a:off x="8539686" y="1258932"/>
                  <a:ext cx="1195251" cy="1274745"/>
                </a:xfrm>
                <a:custGeom>
                  <a:avLst/>
                  <a:gdLst>
                    <a:gd name="connsiteX0" fmla="*/ 981114 w 1195251"/>
                    <a:gd name="connsiteY0" fmla="*/ 1204349 h 1274745"/>
                    <a:gd name="connsiteX1" fmla="*/ 939826 w 1195251"/>
                    <a:gd name="connsiteY1" fmla="*/ 1167260 h 1274745"/>
                    <a:gd name="connsiteX2" fmla="*/ 811763 w 1195251"/>
                    <a:gd name="connsiteY2" fmla="*/ 1202949 h 1274745"/>
                    <a:gd name="connsiteX3" fmla="*/ 612321 w 1195251"/>
                    <a:gd name="connsiteY3" fmla="*/ 1103578 h 1274745"/>
                    <a:gd name="connsiteX4" fmla="*/ 559137 w 1195251"/>
                    <a:gd name="connsiteY4" fmla="*/ 1109177 h 1274745"/>
                    <a:gd name="connsiteX5" fmla="*/ 308611 w 1195251"/>
                    <a:gd name="connsiteY5" fmla="*/ 858650 h 1274745"/>
                    <a:gd name="connsiteX6" fmla="*/ 318407 w 1195251"/>
                    <a:gd name="connsiteY6" fmla="*/ 788670 h 1274745"/>
                    <a:gd name="connsiteX7" fmla="*/ 316308 w 1195251"/>
                    <a:gd name="connsiteY7" fmla="*/ 750181 h 1274745"/>
                    <a:gd name="connsiteX8" fmla="*/ 163752 w 1195251"/>
                    <a:gd name="connsiteY8" fmla="*/ 519948 h 1274745"/>
                    <a:gd name="connsiteX9" fmla="*/ 207140 w 1195251"/>
                    <a:gd name="connsiteY9" fmla="*/ 379289 h 1274745"/>
                    <a:gd name="connsiteX10" fmla="*/ 216937 w 1195251"/>
                    <a:gd name="connsiteY10" fmla="*/ 337302 h 1274745"/>
                    <a:gd name="connsiteX11" fmla="*/ 267323 w 1195251"/>
                    <a:gd name="connsiteY11" fmla="*/ 294614 h 1274745"/>
                    <a:gd name="connsiteX12" fmla="*/ 270822 w 1195251"/>
                    <a:gd name="connsiteY12" fmla="*/ 291815 h 1274745"/>
                    <a:gd name="connsiteX13" fmla="*/ 250527 w 1195251"/>
                    <a:gd name="connsiteY13" fmla="*/ 193144 h 1274745"/>
                    <a:gd name="connsiteX14" fmla="*/ 341501 w 1195251"/>
                    <a:gd name="connsiteY14" fmla="*/ 0 h 1274745"/>
                    <a:gd name="connsiteX15" fmla="*/ 337302 w 1195251"/>
                    <a:gd name="connsiteY15" fmla="*/ 0 h 1274745"/>
                    <a:gd name="connsiteX16" fmla="*/ 86775 w 1195251"/>
                    <a:gd name="connsiteY16" fmla="*/ 250527 h 1274745"/>
                    <a:gd name="connsiteX17" fmla="*/ 107069 w 1195251"/>
                    <a:gd name="connsiteY17" fmla="*/ 349198 h 1274745"/>
                    <a:gd name="connsiteX18" fmla="*/ 103570 w 1195251"/>
                    <a:gd name="connsiteY18" fmla="*/ 351997 h 1274745"/>
                    <a:gd name="connsiteX19" fmla="*/ 53185 w 1195251"/>
                    <a:gd name="connsiteY19" fmla="*/ 394685 h 1274745"/>
                    <a:gd name="connsiteX20" fmla="*/ 43388 w 1195251"/>
                    <a:gd name="connsiteY20" fmla="*/ 436673 h 1274745"/>
                    <a:gd name="connsiteX21" fmla="*/ 0 w 1195251"/>
                    <a:gd name="connsiteY21" fmla="*/ 577332 h 1274745"/>
                    <a:gd name="connsiteX22" fmla="*/ 152556 w 1195251"/>
                    <a:gd name="connsiteY22" fmla="*/ 807564 h 1274745"/>
                    <a:gd name="connsiteX23" fmla="*/ 154656 w 1195251"/>
                    <a:gd name="connsiteY23" fmla="*/ 846053 h 1274745"/>
                    <a:gd name="connsiteX24" fmla="*/ 144858 w 1195251"/>
                    <a:gd name="connsiteY24" fmla="*/ 916033 h 1274745"/>
                    <a:gd name="connsiteX25" fmla="*/ 395385 w 1195251"/>
                    <a:gd name="connsiteY25" fmla="*/ 1166560 h 1274745"/>
                    <a:gd name="connsiteX26" fmla="*/ 448570 w 1195251"/>
                    <a:gd name="connsiteY26" fmla="*/ 1160961 h 1274745"/>
                    <a:gd name="connsiteX27" fmla="*/ 648012 w 1195251"/>
                    <a:gd name="connsiteY27" fmla="*/ 1260333 h 1274745"/>
                    <a:gd name="connsiteX28" fmla="*/ 776074 w 1195251"/>
                    <a:gd name="connsiteY28" fmla="*/ 1224643 h 1274745"/>
                    <a:gd name="connsiteX29" fmla="*/ 817362 w 1195251"/>
                    <a:gd name="connsiteY29" fmla="*/ 1261732 h 1274745"/>
                    <a:gd name="connsiteX30" fmla="*/ 1160962 w 1195251"/>
                    <a:gd name="connsiteY30" fmla="*/ 1234440 h 1274745"/>
                    <a:gd name="connsiteX31" fmla="*/ 1195252 w 1195251"/>
                    <a:gd name="connsiteY31" fmla="*/ 1207148 h 1274745"/>
                    <a:gd name="connsiteX32" fmla="*/ 981114 w 1195251"/>
                    <a:gd name="connsiteY32" fmla="*/ 1204349 h 127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5251" h="1274745">
                      <a:moveTo>
                        <a:pt x="981114" y="1204349"/>
                      </a:moveTo>
                      <a:cubicBezTo>
                        <a:pt x="964319" y="1193852"/>
                        <a:pt x="951722" y="1181256"/>
                        <a:pt x="939826" y="1167260"/>
                      </a:cubicBezTo>
                      <a:cubicBezTo>
                        <a:pt x="902037" y="1189653"/>
                        <a:pt x="858650" y="1202949"/>
                        <a:pt x="811763" y="1202949"/>
                      </a:cubicBezTo>
                      <a:cubicBezTo>
                        <a:pt x="730587" y="1202949"/>
                        <a:pt x="657808" y="1163761"/>
                        <a:pt x="612321" y="1103578"/>
                      </a:cubicBezTo>
                      <a:cubicBezTo>
                        <a:pt x="595527" y="1107077"/>
                        <a:pt x="577332" y="1109177"/>
                        <a:pt x="559137" y="1109177"/>
                      </a:cubicBezTo>
                      <a:cubicBezTo>
                        <a:pt x="420578" y="1109177"/>
                        <a:pt x="308611" y="997209"/>
                        <a:pt x="308611" y="858650"/>
                      </a:cubicBezTo>
                      <a:cubicBezTo>
                        <a:pt x="308611" y="834157"/>
                        <a:pt x="312110" y="811063"/>
                        <a:pt x="318407" y="788670"/>
                      </a:cubicBezTo>
                      <a:cubicBezTo>
                        <a:pt x="315609" y="776074"/>
                        <a:pt x="314908" y="763477"/>
                        <a:pt x="316308" y="750181"/>
                      </a:cubicBezTo>
                      <a:cubicBezTo>
                        <a:pt x="226734" y="712392"/>
                        <a:pt x="163752" y="623518"/>
                        <a:pt x="163752" y="519948"/>
                      </a:cubicBezTo>
                      <a:cubicBezTo>
                        <a:pt x="163752" y="467464"/>
                        <a:pt x="179848" y="419178"/>
                        <a:pt x="207140" y="379289"/>
                      </a:cubicBezTo>
                      <a:cubicBezTo>
                        <a:pt x="205740" y="364594"/>
                        <a:pt x="208540" y="350598"/>
                        <a:pt x="216937" y="337302"/>
                      </a:cubicBezTo>
                      <a:cubicBezTo>
                        <a:pt x="228834" y="318407"/>
                        <a:pt x="249828" y="308610"/>
                        <a:pt x="267323" y="294614"/>
                      </a:cubicBezTo>
                      <a:cubicBezTo>
                        <a:pt x="268722" y="293914"/>
                        <a:pt x="269421" y="292515"/>
                        <a:pt x="270822" y="291815"/>
                      </a:cubicBezTo>
                      <a:cubicBezTo>
                        <a:pt x="257525" y="261724"/>
                        <a:pt x="250527" y="228134"/>
                        <a:pt x="250527" y="193144"/>
                      </a:cubicBezTo>
                      <a:cubicBezTo>
                        <a:pt x="250527" y="115466"/>
                        <a:pt x="285517" y="46187"/>
                        <a:pt x="341501" y="0"/>
                      </a:cubicBezTo>
                      <a:cubicBezTo>
                        <a:pt x="340102" y="0"/>
                        <a:pt x="338701" y="0"/>
                        <a:pt x="337302" y="0"/>
                      </a:cubicBezTo>
                      <a:cubicBezTo>
                        <a:pt x="198742" y="0"/>
                        <a:pt x="86775" y="111967"/>
                        <a:pt x="86775" y="250527"/>
                      </a:cubicBezTo>
                      <a:cubicBezTo>
                        <a:pt x="86775" y="285517"/>
                        <a:pt x="93773" y="319107"/>
                        <a:pt x="107069" y="349198"/>
                      </a:cubicBezTo>
                      <a:cubicBezTo>
                        <a:pt x="105670" y="349898"/>
                        <a:pt x="104969" y="351298"/>
                        <a:pt x="103570" y="351997"/>
                      </a:cubicBezTo>
                      <a:cubicBezTo>
                        <a:pt x="86075" y="365993"/>
                        <a:pt x="65081" y="375791"/>
                        <a:pt x="53185" y="394685"/>
                      </a:cubicBezTo>
                      <a:cubicBezTo>
                        <a:pt x="44787" y="407981"/>
                        <a:pt x="42688" y="421977"/>
                        <a:pt x="43388" y="436673"/>
                      </a:cubicBezTo>
                      <a:cubicBezTo>
                        <a:pt x="16096" y="476561"/>
                        <a:pt x="0" y="525547"/>
                        <a:pt x="0" y="577332"/>
                      </a:cubicBezTo>
                      <a:cubicBezTo>
                        <a:pt x="0" y="680902"/>
                        <a:pt x="62982" y="769776"/>
                        <a:pt x="152556" y="807564"/>
                      </a:cubicBezTo>
                      <a:cubicBezTo>
                        <a:pt x="150456" y="820161"/>
                        <a:pt x="151157" y="833457"/>
                        <a:pt x="154656" y="846053"/>
                      </a:cubicBezTo>
                      <a:cubicBezTo>
                        <a:pt x="148357" y="868447"/>
                        <a:pt x="144858" y="891540"/>
                        <a:pt x="144858" y="916033"/>
                      </a:cubicBezTo>
                      <a:cubicBezTo>
                        <a:pt x="144858" y="1054593"/>
                        <a:pt x="256826" y="1166560"/>
                        <a:pt x="395385" y="1166560"/>
                      </a:cubicBezTo>
                      <a:cubicBezTo>
                        <a:pt x="413580" y="1166560"/>
                        <a:pt x="431075" y="1164460"/>
                        <a:pt x="448570" y="1160961"/>
                      </a:cubicBezTo>
                      <a:cubicBezTo>
                        <a:pt x="494057" y="1221144"/>
                        <a:pt x="566835" y="1260333"/>
                        <a:pt x="648012" y="1260333"/>
                      </a:cubicBezTo>
                      <a:cubicBezTo>
                        <a:pt x="694898" y="1260333"/>
                        <a:pt x="738985" y="1247736"/>
                        <a:pt x="776074" y="1224643"/>
                      </a:cubicBezTo>
                      <a:cubicBezTo>
                        <a:pt x="787270" y="1238639"/>
                        <a:pt x="800567" y="1251235"/>
                        <a:pt x="817362" y="1261732"/>
                      </a:cubicBezTo>
                      <a:cubicBezTo>
                        <a:pt x="870546" y="1294623"/>
                        <a:pt x="1127372" y="1257533"/>
                        <a:pt x="1160962" y="1234440"/>
                      </a:cubicBezTo>
                      <a:cubicBezTo>
                        <a:pt x="1172859" y="1226043"/>
                        <a:pt x="1184055" y="1216945"/>
                        <a:pt x="1195252" y="1207148"/>
                      </a:cubicBezTo>
                      <a:cubicBezTo>
                        <a:pt x="1110577" y="1219045"/>
                        <a:pt x="1011906" y="1223243"/>
                        <a:pt x="981114" y="1204349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654568C-B75F-4C9F-B161-A8CBCB830BA3}"/>
                  </a:ext>
                </a:extLst>
              </p:cNvPr>
              <p:cNvSpPr/>
              <p:nvPr/>
            </p:nvSpPr>
            <p:spPr>
              <a:xfrm>
                <a:off x="9011400" y="2899954"/>
                <a:ext cx="902475" cy="463132"/>
              </a:xfrm>
              <a:custGeom>
                <a:avLst/>
                <a:gdLst>
                  <a:gd name="connsiteX0" fmla="*/ 900587 w 902475"/>
                  <a:gd name="connsiteY0" fmla="*/ 115466 h 463132"/>
                  <a:gd name="connsiteX1" fmla="*/ 808213 w 902475"/>
                  <a:gd name="connsiteY1" fmla="*/ 88874 h 463132"/>
                  <a:gd name="connsiteX2" fmla="*/ 684350 w 902475"/>
                  <a:gd name="connsiteY2" fmla="*/ 95872 h 463132"/>
                  <a:gd name="connsiteX3" fmla="*/ 587078 w 902475"/>
                  <a:gd name="connsiteY3" fmla="*/ 95172 h 463132"/>
                  <a:gd name="connsiteX4" fmla="*/ 541591 w 902475"/>
                  <a:gd name="connsiteY4" fmla="*/ 83276 h 463132"/>
                  <a:gd name="connsiteX5" fmla="*/ 507301 w 902475"/>
                  <a:gd name="connsiteY5" fmla="*/ 3499 h 463132"/>
                  <a:gd name="connsiteX6" fmla="*/ 452717 w 902475"/>
                  <a:gd name="connsiteY6" fmla="*/ 0 h 463132"/>
                  <a:gd name="connsiteX7" fmla="*/ 452717 w 902475"/>
                  <a:gd name="connsiteY7" fmla="*/ 0 h 463132"/>
                  <a:gd name="connsiteX8" fmla="*/ 451317 w 902475"/>
                  <a:gd name="connsiteY8" fmla="*/ 0 h 463132"/>
                  <a:gd name="connsiteX9" fmla="*/ 449918 w 902475"/>
                  <a:gd name="connsiteY9" fmla="*/ 0 h 463132"/>
                  <a:gd name="connsiteX10" fmla="*/ 449918 w 902475"/>
                  <a:gd name="connsiteY10" fmla="*/ 0 h 463132"/>
                  <a:gd name="connsiteX11" fmla="*/ 395333 w 902475"/>
                  <a:gd name="connsiteY11" fmla="*/ 3499 h 463132"/>
                  <a:gd name="connsiteX12" fmla="*/ 361043 w 902475"/>
                  <a:gd name="connsiteY12" fmla="*/ 83276 h 463132"/>
                  <a:gd name="connsiteX13" fmla="*/ 315557 w 902475"/>
                  <a:gd name="connsiteY13" fmla="*/ 95172 h 463132"/>
                  <a:gd name="connsiteX14" fmla="*/ 218286 w 902475"/>
                  <a:gd name="connsiteY14" fmla="*/ 95872 h 463132"/>
                  <a:gd name="connsiteX15" fmla="*/ 94421 w 902475"/>
                  <a:gd name="connsiteY15" fmla="*/ 88874 h 463132"/>
                  <a:gd name="connsiteX16" fmla="*/ 2048 w 902475"/>
                  <a:gd name="connsiteY16" fmla="*/ 115466 h 463132"/>
                  <a:gd name="connsiteX17" fmla="*/ 5547 w 902475"/>
                  <a:gd name="connsiteY17" fmla="*/ 123164 h 463132"/>
                  <a:gd name="connsiteX18" fmla="*/ 42636 w 902475"/>
                  <a:gd name="connsiteY18" fmla="*/ 117566 h 463132"/>
                  <a:gd name="connsiteX19" fmla="*/ 52433 w 902475"/>
                  <a:gd name="connsiteY19" fmla="*/ 134361 h 463132"/>
                  <a:gd name="connsiteX20" fmla="*/ 38437 w 902475"/>
                  <a:gd name="connsiteY20" fmla="*/ 158854 h 463132"/>
                  <a:gd name="connsiteX21" fmla="*/ 42636 w 902475"/>
                  <a:gd name="connsiteY21" fmla="*/ 161653 h 463132"/>
                  <a:gd name="connsiteX22" fmla="*/ 85324 w 902475"/>
                  <a:gd name="connsiteY22" fmla="*/ 130862 h 463132"/>
                  <a:gd name="connsiteX23" fmla="*/ 141308 w 902475"/>
                  <a:gd name="connsiteY23" fmla="*/ 119665 h 463132"/>
                  <a:gd name="connsiteX24" fmla="*/ 148306 w 902475"/>
                  <a:gd name="connsiteY24" fmla="*/ 132961 h 463132"/>
                  <a:gd name="connsiteX25" fmla="*/ 118914 w 902475"/>
                  <a:gd name="connsiteY25" fmla="*/ 178448 h 463132"/>
                  <a:gd name="connsiteX26" fmla="*/ 123113 w 902475"/>
                  <a:gd name="connsiteY26" fmla="*/ 181247 h 463132"/>
                  <a:gd name="connsiteX27" fmla="*/ 186094 w 902475"/>
                  <a:gd name="connsiteY27" fmla="*/ 142059 h 463132"/>
                  <a:gd name="connsiteX28" fmla="*/ 237180 w 902475"/>
                  <a:gd name="connsiteY28" fmla="*/ 139259 h 463132"/>
                  <a:gd name="connsiteX29" fmla="*/ 353346 w 902475"/>
                  <a:gd name="connsiteY29" fmla="*/ 126663 h 463132"/>
                  <a:gd name="connsiteX30" fmla="*/ 403031 w 902475"/>
                  <a:gd name="connsiteY30" fmla="*/ 97971 h 463132"/>
                  <a:gd name="connsiteX31" fmla="*/ 381338 w 902475"/>
                  <a:gd name="connsiteY31" fmla="*/ 153255 h 463132"/>
                  <a:gd name="connsiteX32" fmla="*/ 300861 w 902475"/>
                  <a:gd name="connsiteY32" fmla="*/ 177049 h 463132"/>
                  <a:gd name="connsiteX33" fmla="*/ 232281 w 902475"/>
                  <a:gd name="connsiteY33" fmla="*/ 181247 h 463132"/>
                  <a:gd name="connsiteX34" fmla="*/ 233681 w 902475"/>
                  <a:gd name="connsiteY34" fmla="*/ 186146 h 463132"/>
                  <a:gd name="connsiteX35" fmla="*/ 288265 w 902475"/>
                  <a:gd name="connsiteY35" fmla="*/ 200842 h 463132"/>
                  <a:gd name="connsiteX36" fmla="*/ 291764 w 902475"/>
                  <a:gd name="connsiteY36" fmla="*/ 205040 h 463132"/>
                  <a:gd name="connsiteX37" fmla="*/ 287565 w 902475"/>
                  <a:gd name="connsiteY37" fmla="*/ 213438 h 463132"/>
                  <a:gd name="connsiteX38" fmla="*/ 245577 w 902475"/>
                  <a:gd name="connsiteY38" fmla="*/ 233732 h 463132"/>
                  <a:gd name="connsiteX39" fmla="*/ 186795 w 902475"/>
                  <a:gd name="connsiteY39" fmla="*/ 237931 h 463132"/>
                  <a:gd name="connsiteX40" fmla="*/ 143407 w 902475"/>
                  <a:gd name="connsiteY40" fmla="*/ 262423 h 463132"/>
                  <a:gd name="connsiteX41" fmla="*/ 148306 w 902475"/>
                  <a:gd name="connsiteY41" fmla="*/ 269421 h 463132"/>
                  <a:gd name="connsiteX42" fmla="*/ 204989 w 902475"/>
                  <a:gd name="connsiteY42" fmla="*/ 256125 h 463132"/>
                  <a:gd name="connsiteX43" fmla="*/ 210587 w 902475"/>
                  <a:gd name="connsiteY43" fmla="*/ 266622 h 463132"/>
                  <a:gd name="connsiteX44" fmla="*/ 190993 w 902475"/>
                  <a:gd name="connsiteY44" fmla="*/ 319807 h 463132"/>
                  <a:gd name="connsiteX45" fmla="*/ 196591 w 902475"/>
                  <a:gd name="connsiteY45" fmla="*/ 321906 h 463132"/>
                  <a:gd name="connsiteX46" fmla="*/ 254675 w 902475"/>
                  <a:gd name="connsiteY46" fmla="*/ 269421 h 463132"/>
                  <a:gd name="connsiteX47" fmla="*/ 342849 w 902475"/>
                  <a:gd name="connsiteY47" fmla="*/ 232332 h 463132"/>
                  <a:gd name="connsiteX48" fmla="*/ 417027 w 902475"/>
                  <a:gd name="connsiteY48" fmla="*/ 174249 h 463132"/>
                  <a:gd name="connsiteX49" fmla="*/ 384836 w 902475"/>
                  <a:gd name="connsiteY49" fmla="*/ 259624 h 463132"/>
                  <a:gd name="connsiteX50" fmla="*/ 300161 w 902475"/>
                  <a:gd name="connsiteY50" fmla="*/ 307210 h 463132"/>
                  <a:gd name="connsiteX51" fmla="*/ 242078 w 902475"/>
                  <a:gd name="connsiteY51" fmla="*/ 362494 h 463132"/>
                  <a:gd name="connsiteX52" fmla="*/ 245577 w 902475"/>
                  <a:gd name="connsiteY52" fmla="*/ 364594 h 463132"/>
                  <a:gd name="connsiteX53" fmla="*/ 292464 w 902475"/>
                  <a:gd name="connsiteY53" fmla="*/ 336602 h 463132"/>
                  <a:gd name="connsiteX54" fmla="*/ 349847 w 902475"/>
                  <a:gd name="connsiteY54" fmla="*/ 321206 h 463132"/>
                  <a:gd name="connsiteX55" fmla="*/ 356145 w 902475"/>
                  <a:gd name="connsiteY55" fmla="*/ 328204 h 463132"/>
                  <a:gd name="connsiteX56" fmla="*/ 316257 w 902475"/>
                  <a:gd name="connsiteY56" fmla="*/ 403083 h 463132"/>
                  <a:gd name="connsiteX57" fmla="*/ 321155 w 902475"/>
                  <a:gd name="connsiteY57" fmla="*/ 407981 h 463132"/>
                  <a:gd name="connsiteX58" fmla="*/ 340049 w 902475"/>
                  <a:gd name="connsiteY58" fmla="*/ 395385 h 463132"/>
                  <a:gd name="connsiteX59" fmla="*/ 351247 w 902475"/>
                  <a:gd name="connsiteY59" fmla="*/ 401683 h 463132"/>
                  <a:gd name="connsiteX60" fmla="*/ 351247 w 902475"/>
                  <a:gd name="connsiteY60" fmla="*/ 445770 h 463132"/>
                  <a:gd name="connsiteX61" fmla="*/ 353346 w 902475"/>
                  <a:gd name="connsiteY61" fmla="*/ 446470 h 463132"/>
                  <a:gd name="connsiteX62" fmla="*/ 366642 w 902475"/>
                  <a:gd name="connsiteY62" fmla="*/ 414279 h 463132"/>
                  <a:gd name="connsiteX63" fmla="*/ 377139 w 902475"/>
                  <a:gd name="connsiteY63" fmla="*/ 382788 h 463132"/>
                  <a:gd name="connsiteX64" fmla="*/ 380638 w 902475"/>
                  <a:gd name="connsiteY64" fmla="*/ 358296 h 463132"/>
                  <a:gd name="connsiteX65" fmla="*/ 398133 w 902475"/>
                  <a:gd name="connsiteY65" fmla="*/ 314208 h 463132"/>
                  <a:gd name="connsiteX66" fmla="*/ 426824 w 902475"/>
                  <a:gd name="connsiteY66" fmla="*/ 261024 h 463132"/>
                  <a:gd name="connsiteX67" fmla="*/ 426125 w 902475"/>
                  <a:gd name="connsiteY67" fmla="*/ 300912 h 463132"/>
                  <a:gd name="connsiteX68" fmla="*/ 418427 w 902475"/>
                  <a:gd name="connsiteY68" fmla="*/ 368793 h 463132"/>
                  <a:gd name="connsiteX69" fmla="*/ 414228 w 902475"/>
                  <a:gd name="connsiteY69" fmla="*/ 408681 h 463132"/>
                  <a:gd name="connsiteX70" fmla="*/ 417727 w 902475"/>
                  <a:gd name="connsiteY70" fmla="*/ 409381 h 463132"/>
                  <a:gd name="connsiteX71" fmla="*/ 433822 w 902475"/>
                  <a:gd name="connsiteY71" fmla="*/ 385588 h 463132"/>
                  <a:gd name="connsiteX72" fmla="*/ 459015 w 902475"/>
                  <a:gd name="connsiteY72" fmla="*/ 394685 h 463132"/>
                  <a:gd name="connsiteX73" fmla="*/ 471611 w 902475"/>
                  <a:gd name="connsiteY73" fmla="*/ 461865 h 463132"/>
                  <a:gd name="connsiteX74" fmla="*/ 475110 w 902475"/>
                  <a:gd name="connsiteY74" fmla="*/ 461165 h 463132"/>
                  <a:gd name="connsiteX75" fmla="*/ 476510 w 902475"/>
                  <a:gd name="connsiteY75" fmla="*/ 358296 h 463132"/>
                  <a:gd name="connsiteX76" fmla="*/ 471611 w 902475"/>
                  <a:gd name="connsiteY76" fmla="*/ 301612 h 463132"/>
                  <a:gd name="connsiteX77" fmla="*/ 470912 w 902475"/>
                  <a:gd name="connsiteY77" fmla="*/ 261024 h 463132"/>
                  <a:gd name="connsiteX78" fmla="*/ 499603 w 902475"/>
                  <a:gd name="connsiteY78" fmla="*/ 314208 h 463132"/>
                  <a:gd name="connsiteX79" fmla="*/ 517098 w 902475"/>
                  <a:gd name="connsiteY79" fmla="*/ 358296 h 463132"/>
                  <a:gd name="connsiteX80" fmla="*/ 520597 w 902475"/>
                  <a:gd name="connsiteY80" fmla="*/ 382788 h 463132"/>
                  <a:gd name="connsiteX81" fmla="*/ 531094 w 902475"/>
                  <a:gd name="connsiteY81" fmla="*/ 414279 h 463132"/>
                  <a:gd name="connsiteX82" fmla="*/ 544390 w 902475"/>
                  <a:gd name="connsiteY82" fmla="*/ 446470 h 463132"/>
                  <a:gd name="connsiteX83" fmla="*/ 546489 w 902475"/>
                  <a:gd name="connsiteY83" fmla="*/ 445770 h 463132"/>
                  <a:gd name="connsiteX84" fmla="*/ 546489 w 902475"/>
                  <a:gd name="connsiteY84" fmla="*/ 401683 h 463132"/>
                  <a:gd name="connsiteX85" fmla="*/ 557687 w 902475"/>
                  <a:gd name="connsiteY85" fmla="*/ 395385 h 463132"/>
                  <a:gd name="connsiteX86" fmla="*/ 576581 w 902475"/>
                  <a:gd name="connsiteY86" fmla="*/ 407981 h 463132"/>
                  <a:gd name="connsiteX87" fmla="*/ 581479 w 902475"/>
                  <a:gd name="connsiteY87" fmla="*/ 403083 h 463132"/>
                  <a:gd name="connsiteX88" fmla="*/ 541591 w 902475"/>
                  <a:gd name="connsiteY88" fmla="*/ 328204 h 463132"/>
                  <a:gd name="connsiteX89" fmla="*/ 547889 w 902475"/>
                  <a:gd name="connsiteY89" fmla="*/ 321206 h 463132"/>
                  <a:gd name="connsiteX90" fmla="*/ 605272 w 902475"/>
                  <a:gd name="connsiteY90" fmla="*/ 336602 h 463132"/>
                  <a:gd name="connsiteX91" fmla="*/ 652159 w 902475"/>
                  <a:gd name="connsiteY91" fmla="*/ 364594 h 463132"/>
                  <a:gd name="connsiteX92" fmla="*/ 655658 w 902475"/>
                  <a:gd name="connsiteY92" fmla="*/ 362494 h 463132"/>
                  <a:gd name="connsiteX93" fmla="*/ 597575 w 902475"/>
                  <a:gd name="connsiteY93" fmla="*/ 307210 h 463132"/>
                  <a:gd name="connsiteX94" fmla="*/ 512899 w 902475"/>
                  <a:gd name="connsiteY94" fmla="*/ 259624 h 463132"/>
                  <a:gd name="connsiteX95" fmla="*/ 480709 w 902475"/>
                  <a:gd name="connsiteY95" fmla="*/ 174249 h 463132"/>
                  <a:gd name="connsiteX96" fmla="*/ 554887 w 902475"/>
                  <a:gd name="connsiteY96" fmla="*/ 232332 h 463132"/>
                  <a:gd name="connsiteX97" fmla="*/ 643061 w 902475"/>
                  <a:gd name="connsiteY97" fmla="*/ 269421 h 463132"/>
                  <a:gd name="connsiteX98" fmla="*/ 701145 w 902475"/>
                  <a:gd name="connsiteY98" fmla="*/ 321906 h 463132"/>
                  <a:gd name="connsiteX99" fmla="*/ 706743 w 902475"/>
                  <a:gd name="connsiteY99" fmla="*/ 319807 h 463132"/>
                  <a:gd name="connsiteX100" fmla="*/ 687149 w 902475"/>
                  <a:gd name="connsiteY100" fmla="*/ 266622 h 463132"/>
                  <a:gd name="connsiteX101" fmla="*/ 692747 w 902475"/>
                  <a:gd name="connsiteY101" fmla="*/ 256125 h 463132"/>
                  <a:gd name="connsiteX102" fmla="*/ 749430 w 902475"/>
                  <a:gd name="connsiteY102" fmla="*/ 269421 h 463132"/>
                  <a:gd name="connsiteX103" fmla="*/ 754329 w 902475"/>
                  <a:gd name="connsiteY103" fmla="*/ 262423 h 463132"/>
                  <a:gd name="connsiteX104" fmla="*/ 710941 w 902475"/>
                  <a:gd name="connsiteY104" fmla="*/ 237931 h 463132"/>
                  <a:gd name="connsiteX105" fmla="*/ 652159 w 902475"/>
                  <a:gd name="connsiteY105" fmla="*/ 233732 h 463132"/>
                  <a:gd name="connsiteX106" fmla="*/ 610171 w 902475"/>
                  <a:gd name="connsiteY106" fmla="*/ 213438 h 463132"/>
                  <a:gd name="connsiteX107" fmla="*/ 605972 w 902475"/>
                  <a:gd name="connsiteY107" fmla="*/ 205040 h 463132"/>
                  <a:gd name="connsiteX108" fmla="*/ 609471 w 902475"/>
                  <a:gd name="connsiteY108" fmla="*/ 200842 h 463132"/>
                  <a:gd name="connsiteX109" fmla="*/ 664055 w 902475"/>
                  <a:gd name="connsiteY109" fmla="*/ 186146 h 463132"/>
                  <a:gd name="connsiteX110" fmla="*/ 665454 w 902475"/>
                  <a:gd name="connsiteY110" fmla="*/ 181247 h 463132"/>
                  <a:gd name="connsiteX111" fmla="*/ 596875 w 902475"/>
                  <a:gd name="connsiteY111" fmla="*/ 177049 h 463132"/>
                  <a:gd name="connsiteX112" fmla="*/ 516398 w 902475"/>
                  <a:gd name="connsiteY112" fmla="*/ 153255 h 463132"/>
                  <a:gd name="connsiteX113" fmla="*/ 494705 w 902475"/>
                  <a:gd name="connsiteY113" fmla="*/ 97971 h 463132"/>
                  <a:gd name="connsiteX114" fmla="*/ 544390 w 902475"/>
                  <a:gd name="connsiteY114" fmla="*/ 126663 h 463132"/>
                  <a:gd name="connsiteX115" fmla="*/ 660556 w 902475"/>
                  <a:gd name="connsiteY115" fmla="*/ 139259 h 463132"/>
                  <a:gd name="connsiteX116" fmla="*/ 711642 w 902475"/>
                  <a:gd name="connsiteY116" fmla="*/ 142059 h 463132"/>
                  <a:gd name="connsiteX117" fmla="*/ 774623 w 902475"/>
                  <a:gd name="connsiteY117" fmla="*/ 181247 h 463132"/>
                  <a:gd name="connsiteX118" fmla="*/ 778822 w 902475"/>
                  <a:gd name="connsiteY118" fmla="*/ 178448 h 463132"/>
                  <a:gd name="connsiteX119" fmla="*/ 749430 w 902475"/>
                  <a:gd name="connsiteY119" fmla="*/ 132961 h 463132"/>
                  <a:gd name="connsiteX120" fmla="*/ 756428 w 902475"/>
                  <a:gd name="connsiteY120" fmla="*/ 119665 h 463132"/>
                  <a:gd name="connsiteX121" fmla="*/ 812412 w 902475"/>
                  <a:gd name="connsiteY121" fmla="*/ 130862 h 463132"/>
                  <a:gd name="connsiteX122" fmla="*/ 855100 w 902475"/>
                  <a:gd name="connsiteY122" fmla="*/ 161653 h 463132"/>
                  <a:gd name="connsiteX123" fmla="*/ 859298 w 902475"/>
                  <a:gd name="connsiteY123" fmla="*/ 158854 h 463132"/>
                  <a:gd name="connsiteX124" fmla="*/ 845303 w 902475"/>
                  <a:gd name="connsiteY124" fmla="*/ 134361 h 463132"/>
                  <a:gd name="connsiteX125" fmla="*/ 855100 w 902475"/>
                  <a:gd name="connsiteY125" fmla="*/ 117566 h 463132"/>
                  <a:gd name="connsiteX126" fmla="*/ 892189 w 902475"/>
                  <a:gd name="connsiteY126" fmla="*/ 123164 h 463132"/>
                  <a:gd name="connsiteX127" fmla="*/ 900587 w 902475"/>
                  <a:gd name="connsiteY127" fmla="*/ 115466 h 46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902475" h="463132">
                    <a:moveTo>
                      <a:pt x="900587" y="115466"/>
                    </a:moveTo>
                    <a:cubicBezTo>
                      <a:pt x="873294" y="98671"/>
                      <a:pt x="840403" y="90973"/>
                      <a:pt x="808213" y="88874"/>
                    </a:cubicBezTo>
                    <a:cubicBezTo>
                      <a:pt x="766925" y="86775"/>
                      <a:pt x="725638" y="93073"/>
                      <a:pt x="684350" y="95872"/>
                    </a:cubicBezTo>
                    <a:cubicBezTo>
                      <a:pt x="652159" y="97971"/>
                      <a:pt x="619268" y="97272"/>
                      <a:pt x="587078" y="95172"/>
                    </a:cubicBezTo>
                    <a:cubicBezTo>
                      <a:pt x="571683" y="93773"/>
                      <a:pt x="554887" y="91673"/>
                      <a:pt x="541591" y="83276"/>
                    </a:cubicBezTo>
                    <a:cubicBezTo>
                      <a:pt x="516398" y="67180"/>
                      <a:pt x="510800" y="33590"/>
                      <a:pt x="507301" y="3499"/>
                    </a:cubicBezTo>
                    <a:lnTo>
                      <a:pt x="452717" y="0"/>
                    </a:lnTo>
                    <a:lnTo>
                      <a:pt x="452717" y="0"/>
                    </a:lnTo>
                    <a:lnTo>
                      <a:pt x="451317" y="0"/>
                    </a:lnTo>
                    <a:lnTo>
                      <a:pt x="449918" y="0"/>
                    </a:lnTo>
                    <a:lnTo>
                      <a:pt x="449918" y="0"/>
                    </a:lnTo>
                    <a:lnTo>
                      <a:pt x="395333" y="3499"/>
                    </a:lnTo>
                    <a:cubicBezTo>
                      <a:pt x="391834" y="32890"/>
                      <a:pt x="386237" y="66481"/>
                      <a:pt x="361043" y="83276"/>
                    </a:cubicBezTo>
                    <a:cubicBezTo>
                      <a:pt x="347748" y="91673"/>
                      <a:pt x="331652" y="93773"/>
                      <a:pt x="315557" y="95172"/>
                    </a:cubicBezTo>
                    <a:cubicBezTo>
                      <a:pt x="283366" y="97971"/>
                      <a:pt x="250476" y="97971"/>
                      <a:pt x="218286" y="95872"/>
                    </a:cubicBezTo>
                    <a:cubicBezTo>
                      <a:pt x="176997" y="93073"/>
                      <a:pt x="135709" y="86775"/>
                      <a:pt x="94421" y="88874"/>
                    </a:cubicBezTo>
                    <a:cubicBezTo>
                      <a:pt x="62231" y="90274"/>
                      <a:pt x="28640" y="97971"/>
                      <a:pt x="2048" y="115466"/>
                    </a:cubicBezTo>
                    <a:cubicBezTo>
                      <a:pt x="-2150" y="118265"/>
                      <a:pt x="648" y="124564"/>
                      <a:pt x="5547" y="123164"/>
                    </a:cubicBezTo>
                    <a:cubicBezTo>
                      <a:pt x="17444" y="120365"/>
                      <a:pt x="30040" y="118965"/>
                      <a:pt x="42636" y="117566"/>
                    </a:cubicBezTo>
                    <a:cubicBezTo>
                      <a:pt x="51734" y="116166"/>
                      <a:pt x="58032" y="126663"/>
                      <a:pt x="52433" y="134361"/>
                    </a:cubicBezTo>
                    <a:cubicBezTo>
                      <a:pt x="46836" y="142059"/>
                      <a:pt x="41936" y="149756"/>
                      <a:pt x="38437" y="158854"/>
                    </a:cubicBezTo>
                    <a:cubicBezTo>
                      <a:pt x="37038" y="161653"/>
                      <a:pt x="41237" y="163752"/>
                      <a:pt x="42636" y="161653"/>
                    </a:cubicBezTo>
                    <a:cubicBezTo>
                      <a:pt x="53133" y="147657"/>
                      <a:pt x="69229" y="137160"/>
                      <a:pt x="85324" y="130862"/>
                    </a:cubicBezTo>
                    <a:cubicBezTo>
                      <a:pt x="102819" y="123864"/>
                      <a:pt x="121713" y="121065"/>
                      <a:pt x="141308" y="119665"/>
                    </a:cubicBezTo>
                    <a:cubicBezTo>
                      <a:pt x="148306" y="118965"/>
                      <a:pt x="153204" y="127363"/>
                      <a:pt x="148306" y="132961"/>
                    </a:cubicBezTo>
                    <a:cubicBezTo>
                      <a:pt x="136409" y="146957"/>
                      <a:pt x="126612" y="162353"/>
                      <a:pt x="118914" y="178448"/>
                    </a:cubicBezTo>
                    <a:cubicBezTo>
                      <a:pt x="117515" y="181247"/>
                      <a:pt x="121014" y="183347"/>
                      <a:pt x="123113" y="181247"/>
                    </a:cubicBezTo>
                    <a:cubicBezTo>
                      <a:pt x="138509" y="161653"/>
                      <a:pt x="160902" y="146957"/>
                      <a:pt x="186094" y="142059"/>
                    </a:cubicBezTo>
                    <a:cubicBezTo>
                      <a:pt x="202890" y="138560"/>
                      <a:pt x="220384" y="139259"/>
                      <a:pt x="237180" y="139259"/>
                    </a:cubicBezTo>
                    <a:cubicBezTo>
                      <a:pt x="276368" y="138560"/>
                      <a:pt x="315557" y="134361"/>
                      <a:pt x="353346" y="126663"/>
                    </a:cubicBezTo>
                    <a:cubicBezTo>
                      <a:pt x="372940" y="122464"/>
                      <a:pt x="394634" y="115466"/>
                      <a:pt x="403031" y="97971"/>
                    </a:cubicBezTo>
                    <a:cubicBezTo>
                      <a:pt x="393235" y="115466"/>
                      <a:pt x="393235" y="137160"/>
                      <a:pt x="381338" y="153255"/>
                    </a:cubicBezTo>
                    <a:cubicBezTo>
                      <a:pt x="364542" y="177049"/>
                      <a:pt x="330253" y="179148"/>
                      <a:pt x="300861" y="177049"/>
                    </a:cubicBezTo>
                    <a:cubicBezTo>
                      <a:pt x="277768" y="175649"/>
                      <a:pt x="252575" y="172850"/>
                      <a:pt x="232281" y="181247"/>
                    </a:cubicBezTo>
                    <a:cubicBezTo>
                      <a:pt x="229482" y="182647"/>
                      <a:pt x="230881" y="186146"/>
                      <a:pt x="233681" y="186146"/>
                    </a:cubicBezTo>
                    <a:cubicBezTo>
                      <a:pt x="253275" y="184046"/>
                      <a:pt x="272869" y="188945"/>
                      <a:pt x="288265" y="200842"/>
                    </a:cubicBezTo>
                    <a:cubicBezTo>
                      <a:pt x="289664" y="202241"/>
                      <a:pt x="291064" y="202941"/>
                      <a:pt x="291764" y="205040"/>
                    </a:cubicBezTo>
                    <a:cubicBezTo>
                      <a:pt x="292464" y="207839"/>
                      <a:pt x="290364" y="211338"/>
                      <a:pt x="287565" y="213438"/>
                    </a:cubicBezTo>
                    <a:cubicBezTo>
                      <a:pt x="275668" y="223935"/>
                      <a:pt x="260973" y="230933"/>
                      <a:pt x="245577" y="233732"/>
                    </a:cubicBezTo>
                    <a:cubicBezTo>
                      <a:pt x="225983" y="237231"/>
                      <a:pt x="206389" y="234432"/>
                      <a:pt x="186795" y="237931"/>
                    </a:cubicBezTo>
                    <a:cubicBezTo>
                      <a:pt x="169999" y="241430"/>
                      <a:pt x="154603" y="249827"/>
                      <a:pt x="143407" y="262423"/>
                    </a:cubicBezTo>
                    <a:cubicBezTo>
                      <a:pt x="139908" y="265922"/>
                      <a:pt x="144107" y="270821"/>
                      <a:pt x="148306" y="269421"/>
                    </a:cubicBezTo>
                    <a:cubicBezTo>
                      <a:pt x="165801" y="261024"/>
                      <a:pt x="185395" y="256825"/>
                      <a:pt x="204989" y="256125"/>
                    </a:cubicBezTo>
                    <a:cubicBezTo>
                      <a:pt x="210587" y="256125"/>
                      <a:pt x="213386" y="262423"/>
                      <a:pt x="210587" y="266622"/>
                    </a:cubicBezTo>
                    <a:cubicBezTo>
                      <a:pt x="200090" y="282018"/>
                      <a:pt x="193092" y="300912"/>
                      <a:pt x="190993" y="319807"/>
                    </a:cubicBezTo>
                    <a:cubicBezTo>
                      <a:pt x="190294" y="323306"/>
                      <a:pt x="195192" y="324705"/>
                      <a:pt x="196591" y="321906"/>
                    </a:cubicBezTo>
                    <a:cubicBezTo>
                      <a:pt x="209188" y="298813"/>
                      <a:pt x="231581" y="281318"/>
                      <a:pt x="254675" y="269421"/>
                    </a:cubicBezTo>
                    <a:cubicBezTo>
                      <a:pt x="282666" y="254726"/>
                      <a:pt x="313458" y="245628"/>
                      <a:pt x="342849" y="232332"/>
                    </a:cubicBezTo>
                    <a:cubicBezTo>
                      <a:pt x="372241" y="219036"/>
                      <a:pt x="400233" y="201541"/>
                      <a:pt x="417027" y="174249"/>
                    </a:cubicBezTo>
                    <a:cubicBezTo>
                      <a:pt x="427524" y="205040"/>
                      <a:pt x="410029" y="239330"/>
                      <a:pt x="384836" y="259624"/>
                    </a:cubicBezTo>
                    <a:cubicBezTo>
                      <a:pt x="359644" y="280618"/>
                      <a:pt x="328153" y="291115"/>
                      <a:pt x="300161" y="307210"/>
                    </a:cubicBezTo>
                    <a:cubicBezTo>
                      <a:pt x="276368" y="320507"/>
                      <a:pt x="253275" y="338002"/>
                      <a:pt x="242078" y="362494"/>
                    </a:cubicBezTo>
                    <a:cubicBezTo>
                      <a:pt x="240679" y="364594"/>
                      <a:pt x="244178" y="366693"/>
                      <a:pt x="245577" y="364594"/>
                    </a:cubicBezTo>
                    <a:cubicBezTo>
                      <a:pt x="257474" y="351298"/>
                      <a:pt x="274969" y="342200"/>
                      <a:pt x="292464" y="336602"/>
                    </a:cubicBezTo>
                    <a:cubicBezTo>
                      <a:pt x="311358" y="330304"/>
                      <a:pt x="330953" y="326805"/>
                      <a:pt x="349847" y="321206"/>
                    </a:cubicBezTo>
                    <a:cubicBezTo>
                      <a:pt x="354045" y="319807"/>
                      <a:pt x="357544" y="324006"/>
                      <a:pt x="356145" y="328204"/>
                    </a:cubicBezTo>
                    <a:cubicBezTo>
                      <a:pt x="345648" y="354797"/>
                      <a:pt x="331652" y="379289"/>
                      <a:pt x="316257" y="403083"/>
                    </a:cubicBezTo>
                    <a:cubicBezTo>
                      <a:pt x="314157" y="406581"/>
                      <a:pt x="317656" y="410780"/>
                      <a:pt x="321155" y="407981"/>
                    </a:cubicBezTo>
                    <a:lnTo>
                      <a:pt x="340049" y="395385"/>
                    </a:lnTo>
                    <a:cubicBezTo>
                      <a:pt x="344948" y="391886"/>
                      <a:pt x="351247" y="395385"/>
                      <a:pt x="351247" y="401683"/>
                    </a:cubicBezTo>
                    <a:cubicBezTo>
                      <a:pt x="351247" y="416379"/>
                      <a:pt x="351247" y="431074"/>
                      <a:pt x="351247" y="445770"/>
                    </a:cubicBezTo>
                    <a:cubicBezTo>
                      <a:pt x="351247" y="447170"/>
                      <a:pt x="353346" y="447170"/>
                      <a:pt x="353346" y="446470"/>
                    </a:cubicBezTo>
                    <a:lnTo>
                      <a:pt x="366642" y="414279"/>
                    </a:lnTo>
                    <a:cubicBezTo>
                      <a:pt x="370841" y="403782"/>
                      <a:pt x="375039" y="393285"/>
                      <a:pt x="377139" y="382788"/>
                    </a:cubicBezTo>
                    <a:cubicBezTo>
                      <a:pt x="378538" y="374391"/>
                      <a:pt x="379239" y="365993"/>
                      <a:pt x="380638" y="358296"/>
                    </a:cubicBezTo>
                    <a:cubicBezTo>
                      <a:pt x="383437" y="342900"/>
                      <a:pt x="390435" y="328204"/>
                      <a:pt x="398133" y="314208"/>
                    </a:cubicBezTo>
                    <a:cubicBezTo>
                      <a:pt x="407230" y="296014"/>
                      <a:pt x="417027" y="278519"/>
                      <a:pt x="426824" y="261024"/>
                    </a:cubicBezTo>
                    <a:cubicBezTo>
                      <a:pt x="426824" y="274320"/>
                      <a:pt x="426125" y="287616"/>
                      <a:pt x="426125" y="300912"/>
                    </a:cubicBezTo>
                    <a:cubicBezTo>
                      <a:pt x="426125" y="319807"/>
                      <a:pt x="422626" y="349898"/>
                      <a:pt x="418427" y="368793"/>
                    </a:cubicBezTo>
                    <a:cubicBezTo>
                      <a:pt x="415628" y="382089"/>
                      <a:pt x="414928" y="389786"/>
                      <a:pt x="414228" y="408681"/>
                    </a:cubicBezTo>
                    <a:cubicBezTo>
                      <a:pt x="414228" y="410780"/>
                      <a:pt x="417027" y="411480"/>
                      <a:pt x="417727" y="409381"/>
                    </a:cubicBezTo>
                    <a:cubicBezTo>
                      <a:pt x="421926" y="396085"/>
                      <a:pt x="426824" y="390486"/>
                      <a:pt x="433822" y="385588"/>
                    </a:cubicBezTo>
                    <a:cubicBezTo>
                      <a:pt x="442920" y="379989"/>
                      <a:pt x="455516" y="384188"/>
                      <a:pt x="459015" y="394685"/>
                    </a:cubicBezTo>
                    <a:cubicBezTo>
                      <a:pt x="465313" y="414979"/>
                      <a:pt x="467413" y="447170"/>
                      <a:pt x="471611" y="461865"/>
                    </a:cubicBezTo>
                    <a:cubicBezTo>
                      <a:pt x="472311" y="463965"/>
                      <a:pt x="475110" y="463265"/>
                      <a:pt x="475110" y="461165"/>
                    </a:cubicBezTo>
                    <a:cubicBezTo>
                      <a:pt x="475110" y="438072"/>
                      <a:pt x="480009" y="384888"/>
                      <a:pt x="476510" y="358296"/>
                    </a:cubicBezTo>
                    <a:cubicBezTo>
                      <a:pt x="474411" y="342900"/>
                      <a:pt x="471611" y="317707"/>
                      <a:pt x="471611" y="301612"/>
                    </a:cubicBezTo>
                    <a:cubicBezTo>
                      <a:pt x="471611" y="288316"/>
                      <a:pt x="470912" y="274320"/>
                      <a:pt x="470912" y="261024"/>
                    </a:cubicBezTo>
                    <a:cubicBezTo>
                      <a:pt x="480709" y="278519"/>
                      <a:pt x="490506" y="296014"/>
                      <a:pt x="499603" y="314208"/>
                    </a:cubicBezTo>
                    <a:cubicBezTo>
                      <a:pt x="506601" y="328204"/>
                      <a:pt x="513599" y="342900"/>
                      <a:pt x="517098" y="358296"/>
                    </a:cubicBezTo>
                    <a:cubicBezTo>
                      <a:pt x="518497" y="366693"/>
                      <a:pt x="519198" y="375091"/>
                      <a:pt x="520597" y="382788"/>
                    </a:cubicBezTo>
                    <a:cubicBezTo>
                      <a:pt x="522697" y="393985"/>
                      <a:pt x="526895" y="403782"/>
                      <a:pt x="531094" y="414279"/>
                    </a:cubicBezTo>
                    <a:lnTo>
                      <a:pt x="544390" y="446470"/>
                    </a:lnTo>
                    <a:cubicBezTo>
                      <a:pt x="545090" y="447869"/>
                      <a:pt x="546489" y="447170"/>
                      <a:pt x="546489" y="445770"/>
                    </a:cubicBezTo>
                    <a:cubicBezTo>
                      <a:pt x="546489" y="431074"/>
                      <a:pt x="546489" y="416379"/>
                      <a:pt x="546489" y="401683"/>
                    </a:cubicBezTo>
                    <a:cubicBezTo>
                      <a:pt x="546489" y="396085"/>
                      <a:pt x="552788" y="392586"/>
                      <a:pt x="557687" y="395385"/>
                    </a:cubicBezTo>
                    <a:lnTo>
                      <a:pt x="576581" y="407981"/>
                    </a:lnTo>
                    <a:cubicBezTo>
                      <a:pt x="580080" y="410080"/>
                      <a:pt x="584278" y="405882"/>
                      <a:pt x="581479" y="403083"/>
                    </a:cubicBezTo>
                    <a:cubicBezTo>
                      <a:pt x="565384" y="379989"/>
                      <a:pt x="552088" y="354797"/>
                      <a:pt x="541591" y="328204"/>
                    </a:cubicBezTo>
                    <a:cubicBezTo>
                      <a:pt x="540192" y="324006"/>
                      <a:pt x="543691" y="319807"/>
                      <a:pt x="547889" y="321206"/>
                    </a:cubicBezTo>
                    <a:cubicBezTo>
                      <a:pt x="566783" y="327505"/>
                      <a:pt x="586378" y="331004"/>
                      <a:pt x="605272" y="336602"/>
                    </a:cubicBezTo>
                    <a:cubicBezTo>
                      <a:pt x="622767" y="342200"/>
                      <a:pt x="640262" y="351298"/>
                      <a:pt x="652159" y="364594"/>
                    </a:cubicBezTo>
                    <a:cubicBezTo>
                      <a:pt x="653558" y="366693"/>
                      <a:pt x="657057" y="364594"/>
                      <a:pt x="655658" y="362494"/>
                    </a:cubicBezTo>
                    <a:cubicBezTo>
                      <a:pt x="644461" y="338701"/>
                      <a:pt x="621368" y="320507"/>
                      <a:pt x="597575" y="307210"/>
                    </a:cubicBezTo>
                    <a:cubicBezTo>
                      <a:pt x="568883" y="291815"/>
                      <a:pt x="537392" y="280618"/>
                      <a:pt x="512899" y="259624"/>
                    </a:cubicBezTo>
                    <a:cubicBezTo>
                      <a:pt x="487707" y="238630"/>
                      <a:pt x="470212" y="204341"/>
                      <a:pt x="480709" y="174249"/>
                    </a:cubicBezTo>
                    <a:cubicBezTo>
                      <a:pt x="497503" y="201541"/>
                      <a:pt x="525495" y="219036"/>
                      <a:pt x="554887" y="232332"/>
                    </a:cubicBezTo>
                    <a:cubicBezTo>
                      <a:pt x="584278" y="245628"/>
                      <a:pt x="615070" y="254726"/>
                      <a:pt x="643061" y="269421"/>
                    </a:cubicBezTo>
                    <a:cubicBezTo>
                      <a:pt x="666155" y="282018"/>
                      <a:pt x="688548" y="299513"/>
                      <a:pt x="701145" y="321906"/>
                    </a:cubicBezTo>
                    <a:cubicBezTo>
                      <a:pt x="702544" y="324705"/>
                      <a:pt x="707442" y="323306"/>
                      <a:pt x="706743" y="319807"/>
                    </a:cubicBezTo>
                    <a:cubicBezTo>
                      <a:pt x="704644" y="300912"/>
                      <a:pt x="697646" y="282718"/>
                      <a:pt x="687149" y="266622"/>
                    </a:cubicBezTo>
                    <a:cubicBezTo>
                      <a:pt x="684350" y="262423"/>
                      <a:pt x="687149" y="256125"/>
                      <a:pt x="692747" y="256125"/>
                    </a:cubicBezTo>
                    <a:cubicBezTo>
                      <a:pt x="712341" y="256825"/>
                      <a:pt x="731235" y="261724"/>
                      <a:pt x="749430" y="269421"/>
                    </a:cubicBezTo>
                    <a:cubicBezTo>
                      <a:pt x="753629" y="271521"/>
                      <a:pt x="757828" y="265922"/>
                      <a:pt x="754329" y="262423"/>
                    </a:cubicBezTo>
                    <a:cubicBezTo>
                      <a:pt x="743133" y="249827"/>
                      <a:pt x="727737" y="241430"/>
                      <a:pt x="710941" y="237931"/>
                    </a:cubicBezTo>
                    <a:cubicBezTo>
                      <a:pt x="692047" y="233732"/>
                      <a:pt x="671753" y="237231"/>
                      <a:pt x="652159" y="233732"/>
                    </a:cubicBezTo>
                    <a:cubicBezTo>
                      <a:pt x="636763" y="230933"/>
                      <a:pt x="622067" y="223935"/>
                      <a:pt x="610171" y="213438"/>
                    </a:cubicBezTo>
                    <a:cubicBezTo>
                      <a:pt x="608072" y="211338"/>
                      <a:pt x="605272" y="208539"/>
                      <a:pt x="605972" y="205040"/>
                    </a:cubicBezTo>
                    <a:cubicBezTo>
                      <a:pt x="606672" y="202941"/>
                      <a:pt x="608072" y="202241"/>
                      <a:pt x="609471" y="200842"/>
                    </a:cubicBezTo>
                    <a:cubicBezTo>
                      <a:pt x="624867" y="188945"/>
                      <a:pt x="645161" y="183347"/>
                      <a:pt x="664055" y="186146"/>
                    </a:cubicBezTo>
                    <a:cubicBezTo>
                      <a:pt x="666855" y="186846"/>
                      <a:pt x="668254" y="182647"/>
                      <a:pt x="665454" y="181247"/>
                    </a:cubicBezTo>
                    <a:cubicBezTo>
                      <a:pt x="644461" y="172850"/>
                      <a:pt x="619968" y="175649"/>
                      <a:pt x="596875" y="177049"/>
                    </a:cubicBezTo>
                    <a:cubicBezTo>
                      <a:pt x="567483" y="179148"/>
                      <a:pt x="533893" y="177049"/>
                      <a:pt x="516398" y="153255"/>
                    </a:cubicBezTo>
                    <a:cubicBezTo>
                      <a:pt x="505202" y="137160"/>
                      <a:pt x="505202" y="114766"/>
                      <a:pt x="494705" y="97971"/>
                    </a:cubicBezTo>
                    <a:cubicBezTo>
                      <a:pt x="503102" y="116166"/>
                      <a:pt x="524796" y="122464"/>
                      <a:pt x="544390" y="126663"/>
                    </a:cubicBezTo>
                    <a:cubicBezTo>
                      <a:pt x="582879" y="134361"/>
                      <a:pt x="621368" y="138560"/>
                      <a:pt x="660556" y="139259"/>
                    </a:cubicBezTo>
                    <a:cubicBezTo>
                      <a:pt x="677352" y="139259"/>
                      <a:pt x="694846" y="138560"/>
                      <a:pt x="711642" y="142059"/>
                    </a:cubicBezTo>
                    <a:cubicBezTo>
                      <a:pt x="736135" y="146957"/>
                      <a:pt x="758528" y="161653"/>
                      <a:pt x="774623" y="181247"/>
                    </a:cubicBezTo>
                    <a:cubicBezTo>
                      <a:pt x="776722" y="183347"/>
                      <a:pt x="780221" y="181247"/>
                      <a:pt x="778822" y="178448"/>
                    </a:cubicBezTo>
                    <a:cubicBezTo>
                      <a:pt x="771124" y="162353"/>
                      <a:pt x="761327" y="146957"/>
                      <a:pt x="749430" y="132961"/>
                    </a:cubicBezTo>
                    <a:cubicBezTo>
                      <a:pt x="744532" y="127363"/>
                      <a:pt x="749430" y="118965"/>
                      <a:pt x="756428" y="119665"/>
                    </a:cubicBezTo>
                    <a:cubicBezTo>
                      <a:pt x="775323" y="121065"/>
                      <a:pt x="794217" y="123864"/>
                      <a:pt x="812412" y="130862"/>
                    </a:cubicBezTo>
                    <a:cubicBezTo>
                      <a:pt x="829207" y="137160"/>
                      <a:pt x="844603" y="147657"/>
                      <a:pt x="855100" y="161653"/>
                    </a:cubicBezTo>
                    <a:cubicBezTo>
                      <a:pt x="857199" y="164452"/>
                      <a:pt x="860698" y="161653"/>
                      <a:pt x="859298" y="158854"/>
                    </a:cubicBezTo>
                    <a:cubicBezTo>
                      <a:pt x="855800" y="150456"/>
                      <a:pt x="850900" y="142758"/>
                      <a:pt x="845303" y="134361"/>
                    </a:cubicBezTo>
                    <a:cubicBezTo>
                      <a:pt x="839704" y="126663"/>
                      <a:pt x="846002" y="116866"/>
                      <a:pt x="855100" y="117566"/>
                    </a:cubicBezTo>
                    <a:cubicBezTo>
                      <a:pt x="867696" y="118965"/>
                      <a:pt x="880292" y="120365"/>
                      <a:pt x="892189" y="123164"/>
                    </a:cubicBezTo>
                    <a:cubicBezTo>
                      <a:pt x="901986" y="124564"/>
                      <a:pt x="904785" y="118265"/>
                      <a:pt x="900587" y="115466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70C9AAF-1FC6-4AF9-8128-5EF5DDD20672}"/>
                  </a:ext>
                </a:extLst>
              </p:cNvPr>
              <p:cNvSpPr/>
              <p:nvPr/>
            </p:nvSpPr>
            <p:spPr>
              <a:xfrm>
                <a:off x="9303164" y="1286924"/>
                <a:ext cx="746681" cy="181946"/>
              </a:xfrm>
              <a:custGeom>
                <a:avLst/>
                <a:gdLst>
                  <a:gd name="connsiteX0" fmla="*/ 3499 w 746681"/>
                  <a:gd name="connsiteY0" fmla="*/ 86075 h 181946"/>
                  <a:gd name="connsiteX1" fmla="*/ 173549 w 746681"/>
                  <a:gd name="connsiteY1" fmla="*/ 152556 h 181946"/>
                  <a:gd name="connsiteX2" fmla="*/ 308610 w 746681"/>
                  <a:gd name="connsiteY2" fmla="*/ 122464 h 181946"/>
                  <a:gd name="connsiteX3" fmla="*/ 204340 w 746681"/>
                  <a:gd name="connsiteY3" fmla="*/ 23093 h 181946"/>
                  <a:gd name="connsiteX4" fmla="*/ 208539 w 746681"/>
                  <a:gd name="connsiteY4" fmla="*/ 0 h 181946"/>
                  <a:gd name="connsiteX5" fmla="*/ 342900 w 746681"/>
                  <a:gd name="connsiteY5" fmla="*/ 87474 h 181946"/>
                  <a:gd name="connsiteX6" fmla="*/ 343600 w 746681"/>
                  <a:gd name="connsiteY6" fmla="*/ 86075 h 181946"/>
                  <a:gd name="connsiteX7" fmla="*/ 344299 w 746681"/>
                  <a:gd name="connsiteY7" fmla="*/ 87474 h 181946"/>
                  <a:gd name="connsiteX8" fmla="*/ 475861 w 746681"/>
                  <a:gd name="connsiteY8" fmla="*/ 103570 h 181946"/>
                  <a:gd name="connsiteX9" fmla="*/ 742483 w 746681"/>
                  <a:gd name="connsiteY9" fmla="*/ 0 h 181946"/>
                  <a:gd name="connsiteX10" fmla="*/ 746682 w 746681"/>
                  <a:gd name="connsiteY10" fmla="*/ 23093 h 181946"/>
                  <a:gd name="connsiteX11" fmla="*/ 475161 w 746681"/>
                  <a:gd name="connsiteY11" fmla="*/ 149756 h 181946"/>
                  <a:gd name="connsiteX12" fmla="*/ 333802 w 746681"/>
                  <a:gd name="connsiteY12" fmla="*/ 131562 h 181946"/>
                  <a:gd name="connsiteX13" fmla="*/ 172849 w 746681"/>
                  <a:gd name="connsiteY13" fmla="*/ 181947 h 181946"/>
                  <a:gd name="connsiteX14" fmla="*/ 0 w 746681"/>
                  <a:gd name="connsiteY14" fmla="*/ 101470 h 181946"/>
                  <a:gd name="connsiteX15" fmla="*/ 3499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3499" y="86075"/>
                    </a:moveTo>
                    <a:cubicBezTo>
                      <a:pt x="18195" y="123864"/>
                      <a:pt x="88874" y="152556"/>
                      <a:pt x="173549" y="152556"/>
                    </a:cubicBezTo>
                    <a:cubicBezTo>
                      <a:pt x="228133" y="152556"/>
                      <a:pt x="276419" y="140659"/>
                      <a:pt x="308610" y="122464"/>
                    </a:cubicBezTo>
                    <a:cubicBezTo>
                      <a:pt x="244929" y="99371"/>
                      <a:pt x="204340" y="63681"/>
                      <a:pt x="204340" y="23093"/>
                    </a:cubicBezTo>
                    <a:cubicBezTo>
                      <a:pt x="204340" y="15396"/>
                      <a:pt x="205739" y="7698"/>
                      <a:pt x="208539" y="0"/>
                    </a:cubicBezTo>
                    <a:cubicBezTo>
                      <a:pt x="223234" y="37789"/>
                      <a:pt x="273620" y="69280"/>
                      <a:pt x="342900" y="87474"/>
                    </a:cubicBezTo>
                    <a:cubicBezTo>
                      <a:pt x="342900" y="86775"/>
                      <a:pt x="343600" y="86775"/>
                      <a:pt x="343600" y="86075"/>
                    </a:cubicBezTo>
                    <a:cubicBezTo>
                      <a:pt x="343600" y="86775"/>
                      <a:pt x="343600" y="86775"/>
                      <a:pt x="344299" y="87474"/>
                    </a:cubicBezTo>
                    <a:cubicBezTo>
                      <a:pt x="383488" y="97272"/>
                      <a:pt x="428275" y="103570"/>
                      <a:pt x="475861" y="103570"/>
                    </a:cubicBezTo>
                    <a:cubicBezTo>
                      <a:pt x="608822" y="103570"/>
                      <a:pt x="719390" y="58783"/>
                      <a:pt x="742483" y="0"/>
                    </a:cubicBezTo>
                    <a:cubicBezTo>
                      <a:pt x="745283" y="7698"/>
                      <a:pt x="746682" y="15396"/>
                      <a:pt x="746682" y="23093"/>
                    </a:cubicBezTo>
                    <a:cubicBezTo>
                      <a:pt x="746682" y="93073"/>
                      <a:pt x="624917" y="149756"/>
                      <a:pt x="475161" y="149756"/>
                    </a:cubicBezTo>
                    <a:cubicBezTo>
                      <a:pt x="423377" y="149756"/>
                      <a:pt x="375090" y="142758"/>
                      <a:pt x="333802" y="131562"/>
                    </a:cubicBezTo>
                    <a:cubicBezTo>
                      <a:pt x="307910" y="160953"/>
                      <a:pt x="245628" y="181947"/>
                      <a:pt x="172849" y="181947"/>
                    </a:cubicBezTo>
                    <a:cubicBezTo>
                      <a:pt x="76978" y="181947"/>
                      <a:pt x="0" y="145558"/>
                      <a:pt x="0" y="101470"/>
                    </a:cubicBezTo>
                    <a:cubicBezTo>
                      <a:pt x="700" y="95872"/>
                      <a:pt x="2099" y="90973"/>
                      <a:pt x="3499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754768F-04B1-427F-B366-94EBE83341F4}"/>
                  </a:ext>
                </a:extLst>
              </p:cNvPr>
              <p:cNvSpPr/>
              <p:nvPr/>
            </p:nvSpPr>
            <p:spPr>
              <a:xfrm>
                <a:off x="8834301" y="1555677"/>
                <a:ext cx="1091681" cy="1447146"/>
              </a:xfrm>
              <a:custGeom>
                <a:avLst/>
                <a:gdLst>
                  <a:gd name="connsiteX0" fmla="*/ 46886 w 1091681"/>
                  <a:gd name="connsiteY0" fmla="*/ 256794 h 1447146"/>
                  <a:gd name="connsiteX1" fmla="*/ 271520 w 1091681"/>
                  <a:gd name="connsiteY1" fmla="*/ 423345 h 1447146"/>
                  <a:gd name="connsiteX2" fmla="*/ 277119 w 1091681"/>
                  <a:gd name="connsiteY2" fmla="*/ 384856 h 1447146"/>
                  <a:gd name="connsiteX3" fmla="*/ 249827 w 1091681"/>
                  <a:gd name="connsiteY3" fmla="*/ 215506 h 1447146"/>
                  <a:gd name="connsiteX4" fmla="*/ 268721 w 1091681"/>
                  <a:gd name="connsiteY4" fmla="*/ 212007 h 1447146"/>
                  <a:gd name="connsiteX5" fmla="*/ 363193 w 1091681"/>
                  <a:gd name="connsiteY5" fmla="*/ 449937 h 1447146"/>
                  <a:gd name="connsiteX6" fmla="*/ 502453 w 1091681"/>
                  <a:gd name="connsiteY6" fmla="*/ 539511 h 1447146"/>
                  <a:gd name="connsiteX7" fmla="*/ 531144 w 1091681"/>
                  <a:gd name="connsiteY7" fmla="*/ 527615 h 1447146"/>
                  <a:gd name="connsiteX8" fmla="*/ 543042 w 1091681"/>
                  <a:gd name="connsiteY8" fmla="*/ 356864 h 1447146"/>
                  <a:gd name="connsiteX9" fmla="*/ 508751 w 1091681"/>
                  <a:gd name="connsiteY9" fmla="*/ 273589 h 1447146"/>
                  <a:gd name="connsiteX10" fmla="*/ 440871 w 1091681"/>
                  <a:gd name="connsiteY10" fmla="*/ 217605 h 1447146"/>
                  <a:gd name="connsiteX11" fmla="*/ 357596 w 1091681"/>
                  <a:gd name="connsiteY11" fmla="*/ 34258 h 1447146"/>
                  <a:gd name="connsiteX12" fmla="*/ 454167 w 1091681"/>
                  <a:gd name="connsiteY12" fmla="*/ 137128 h 1447146"/>
                  <a:gd name="connsiteX13" fmla="*/ 552839 w 1091681"/>
                  <a:gd name="connsiteY13" fmla="*/ 223203 h 1447146"/>
                  <a:gd name="connsiteX14" fmla="*/ 585729 w 1091681"/>
                  <a:gd name="connsiteY14" fmla="*/ 50354 h 1447146"/>
                  <a:gd name="connsiteX15" fmla="*/ 622818 w 1091681"/>
                  <a:gd name="connsiteY15" fmla="*/ 2768 h 1447146"/>
                  <a:gd name="connsiteX16" fmla="*/ 610222 w 1091681"/>
                  <a:gd name="connsiteY16" fmla="*/ 390455 h 1447146"/>
                  <a:gd name="connsiteX17" fmla="*/ 642412 w 1091681"/>
                  <a:gd name="connsiteY17" fmla="*/ 424745 h 1447146"/>
                  <a:gd name="connsiteX18" fmla="*/ 881042 w 1091681"/>
                  <a:gd name="connsiteY18" fmla="*/ 263792 h 1447146"/>
                  <a:gd name="connsiteX19" fmla="*/ 934228 w 1091681"/>
                  <a:gd name="connsiteY19" fmla="*/ 245597 h 1447146"/>
                  <a:gd name="connsiteX20" fmla="*/ 668305 w 1091681"/>
                  <a:gd name="connsiteY20" fmla="*/ 489126 h 1447146"/>
                  <a:gd name="connsiteX21" fmla="*/ 652909 w 1091681"/>
                  <a:gd name="connsiteY21" fmla="*/ 551408 h 1447146"/>
                  <a:gd name="connsiteX22" fmla="*/ 649410 w 1091681"/>
                  <a:gd name="connsiteY22" fmla="*/ 816630 h 1447146"/>
                  <a:gd name="connsiteX23" fmla="*/ 676702 w 1091681"/>
                  <a:gd name="connsiteY23" fmla="*/ 834125 h 1447146"/>
                  <a:gd name="connsiteX24" fmla="*/ 739684 w 1091681"/>
                  <a:gd name="connsiteY24" fmla="*/ 809632 h 1447146"/>
                  <a:gd name="connsiteX25" fmla="*/ 819461 w 1091681"/>
                  <a:gd name="connsiteY25" fmla="*/ 678770 h 1447146"/>
                  <a:gd name="connsiteX26" fmla="*/ 878244 w 1091681"/>
                  <a:gd name="connsiteY26" fmla="*/ 559105 h 1447146"/>
                  <a:gd name="connsiteX27" fmla="*/ 904136 w 1091681"/>
                  <a:gd name="connsiteY27" fmla="*/ 513619 h 1447146"/>
                  <a:gd name="connsiteX28" fmla="*/ 883842 w 1091681"/>
                  <a:gd name="connsiteY28" fmla="*/ 668273 h 1447146"/>
                  <a:gd name="connsiteX29" fmla="*/ 886641 w 1091681"/>
                  <a:gd name="connsiteY29" fmla="*/ 731955 h 1447146"/>
                  <a:gd name="connsiteX30" fmla="*/ 968517 w 1091681"/>
                  <a:gd name="connsiteY30" fmla="*/ 668273 h 1447146"/>
                  <a:gd name="connsiteX31" fmla="*/ 1091682 w 1091681"/>
                  <a:gd name="connsiteY31" fmla="*/ 598994 h 1447146"/>
                  <a:gd name="connsiteX32" fmla="*/ 889440 w 1091681"/>
                  <a:gd name="connsiteY32" fmla="*/ 813131 h 1447146"/>
                  <a:gd name="connsiteX33" fmla="*/ 764177 w 1091681"/>
                  <a:gd name="connsiteY33" fmla="*/ 888709 h 1447146"/>
                  <a:gd name="connsiteX34" fmla="*/ 712392 w 1091681"/>
                  <a:gd name="connsiteY34" fmla="*/ 1330280 h 1447146"/>
                  <a:gd name="connsiteX35" fmla="*/ 784471 w 1091681"/>
                  <a:gd name="connsiteY35" fmla="*/ 1447146 h 1447146"/>
                  <a:gd name="connsiteX36" fmla="*/ 481459 w 1091681"/>
                  <a:gd name="connsiteY36" fmla="*/ 1442248 h 1447146"/>
                  <a:gd name="connsiteX37" fmla="*/ 515050 w 1091681"/>
                  <a:gd name="connsiteY37" fmla="*/ 750850 h 1447146"/>
                  <a:gd name="connsiteX38" fmla="*/ 463964 w 1091681"/>
                  <a:gd name="connsiteY38" fmla="*/ 615789 h 1447146"/>
                  <a:gd name="connsiteX39" fmla="*/ 173549 w 1091681"/>
                  <a:gd name="connsiteY39" fmla="*/ 433142 h 1447146"/>
                  <a:gd name="connsiteX40" fmla="*/ 0 w 1091681"/>
                  <a:gd name="connsiteY40" fmla="*/ 193812 h 1447146"/>
                  <a:gd name="connsiteX41" fmla="*/ 46886 w 1091681"/>
                  <a:gd name="connsiteY41" fmla="*/ 256794 h 14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91681" h="1447146">
                    <a:moveTo>
                      <a:pt x="46886" y="256794"/>
                    </a:moveTo>
                    <a:cubicBezTo>
                      <a:pt x="120365" y="388355"/>
                      <a:pt x="190344" y="412148"/>
                      <a:pt x="271520" y="423345"/>
                    </a:cubicBezTo>
                    <a:cubicBezTo>
                      <a:pt x="277119" y="424045"/>
                      <a:pt x="279918" y="389755"/>
                      <a:pt x="277119" y="384856"/>
                    </a:cubicBezTo>
                    <a:cubicBezTo>
                      <a:pt x="252626" y="330272"/>
                      <a:pt x="248428" y="278487"/>
                      <a:pt x="249827" y="215506"/>
                    </a:cubicBezTo>
                    <a:cubicBezTo>
                      <a:pt x="249827" y="204309"/>
                      <a:pt x="265222" y="201510"/>
                      <a:pt x="268721" y="212007"/>
                    </a:cubicBezTo>
                    <a:cubicBezTo>
                      <a:pt x="296013" y="290384"/>
                      <a:pt x="314908" y="397453"/>
                      <a:pt x="363193" y="449937"/>
                    </a:cubicBezTo>
                    <a:cubicBezTo>
                      <a:pt x="404482" y="494724"/>
                      <a:pt x="468163" y="505921"/>
                      <a:pt x="502453" y="539511"/>
                    </a:cubicBezTo>
                    <a:cubicBezTo>
                      <a:pt x="512950" y="549308"/>
                      <a:pt x="530445" y="542310"/>
                      <a:pt x="531144" y="527615"/>
                    </a:cubicBezTo>
                    <a:lnTo>
                      <a:pt x="543042" y="356864"/>
                    </a:lnTo>
                    <a:cubicBezTo>
                      <a:pt x="545140" y="325373"/>
                      <a:pt x="532545" y="294582"/>
                      <a:pt x="508751" y="273589"/>
                    </a:cubicBezTo>
                    <a:cubicBezTo>
                      <a:pt x="480759" y="249096"/>
                      <a:pt x="451368" y="224603"/>
                      <a:pt x="440871" y="217605"/>
                    </a:cubicBezTo>
                    <a:cubicBezTo>
                      <a:pt x="419878" y="202909"/>
                      <a:pt x="362494" y="74147"/>
                      <a:pt x="357596" y="34258"/>
                    </a:cubicBezTo>
                    <a:cubicBezTo>
                      <a:pt x="351997" y="-6330"/>
                      <a:pt x="440871" y="114035"/>
                      <a:pt x="454167" y="137128"/>
                    </a:cubicBezTo>
                    <a:cubicBezTo>
                      <a:pt x="462565" y="151824"/>
                      <a:pt x="515749" y="194512"/>
                      <a:pt x="552839" y="223203"/>
                    </a:cubicBezTo>
                    <a:lnTo>
                      <a:pt x="585729" y="50354"/>
                    </a:lnTo>
                    <a:cubicBezTo>
                      <a:pt x="587128" y="31459"/>
                      <a:pt x="622818" y="-11228"/>
                      <a:pt x="622818" y="2768"/>
                    </a:cubicBezTo>
                    <a:cubicBezTo>
                      <a:pt x="621418" y="107037"/>
                      <a:pt x="609522" y="286885"/>
                      <a:pt x="610222" y="390455"/>
                    </a:cubicBezTo>
                    <a:cubicBezTo>
                      <a:pt x="610222" y="408649"/>
                      <a:pt x="624218" y="424045"/>
                      <a:pt x="642412" y="424745"/>
                    </a:cubicBezTo>
                    <a:cubicBezTo>
                      <a:pt x="698396" y="426144"/>
                      <a:pt x="854451" y="267990"/>
                      <a:pt x="881042" y="263792"/>
                    </a:cubicBezTo>
                    <a:cubicBezTo>
                      <a:pt x="893639" y="261692"/>
                      <a:pt x="939825" y="234400"/>
                      <a:pt x="934228" y="245597"/>
                    </a:cubicBezTo>
                    <a:cubicBezTo>
                      <a:pt x="887341" y="334471"/>
                      <a:pt x="733386" y="439440"/>
                      <a:pt x="668305" y="489126"/>
                    </a:cubicBezTo>
                    <a:cubicBezTo>
                      <a:pt x="651510" y="501722"/>
                      <a:pt x="654309" y="529714"/>
                      <a:pt x="652909" y="551408"/>
                    </a:cubicBezTo>
                    <a:cubicBezTo>
                      <a:pt x="649410" y="639582"/>
                      <a:pt x="648011" y="728456"/>
                      <a:pt x="649410" y="816630"/>
                    </a:cubicBezTo>
                    <a:cubicBezTo>
                      <a:pt x="649410" y="830626"/>
                      <a:pt x="664106" y="840423"/>
                      <a:pt x="676702" y="834125"/>
                    </a:cubicBezTo>
                    <a:cubicBezTo>
                      <a:pt x="697696" y="823628"/>
                      <a:pt x="725688" y="816630"/>
                      <a:pt x="739684" y="809632"/>
                    </a:cubicBezTo>
                    <a:cubicBezTo>
                      <a:pt x="791469" y="783740"/>
                      <a:pt x="791469" y="730555"/>
                      <a:pt x="819461" y="678770"/>
                    </a:cubicBezTo>
                    <a:cubicBezTo>
                      <a:pt x="832757" y="654977"/>
                      <a:pt x="859349" y="596894"/>
                      <a:pt x="878244" y="559105"/>
                    </a:cubicBezTo>
                    <a:cubicBezTo>
                      <a:pt x="883142" y="549308"/>
                      <a:pt x="902036" y="503122"/>
                      <a:pt x="904136" y="513619"/>
                    </a:cubicBezTo>
                    <a:cubicBezTo>
                      <a:pt x="913933" y="564004"/>
                      <a:pt x="904136" y="614389"/>
                      <a:pt x="883842" y="668273"/>
                    </a:cubicBezTo>
                    <a:cubicBezTo>
                      <a:pt x="875445" y="689967"/>
                      <a:pt x="866347" y="742452"/>
                      <a:pt x="886641" y="731955"/>
                    </a:cubicBezTo>
                    <a:cubicBezTo>
                      <a:pt x="916032" y="715860"/>
                      <a:pt x="944725" y="687168"/>
                      <a:pt x="968517" y="668273"/>
                    </a:cubicBezTo>
                    <a:cubicBezTo>
                      <a:pt x="1001408" y="642381"/>
                      <a:pt x="1053193" y="579400"/>
                      <a:pt x="1091682" y="598994"/>
                    </a:cubicBezTo>
                    <a:cubicBezTo>
                      <a:pt x="1037097" y="662675"/>
                      <a:pt x="959420" y="767645"/>
                      <a:pt x="889440" y="813131"/>
                    </a:cubicBezTo>
                    <a:cubicBezTo>
                      <a:pt x="848152" y="839723"/>
                      <a:pt x="802666" y="858618"/>
                      <a:pt x="764177" y="888709"/>
                    </a:cubicBezTo>
                    <a:cubicBezTo>
                      <a:pt x="673203" y="957989"/>
                      <a:pt x="689999" y="1287593"/>
                      <a:pt x="712392" y="1330280"/>
                    </a:cubicBezTo>
                    <a:cubicBezTo>
                      <a:pt x="739684" y="1382765"/>
                      <a:pt x="733386" y="1418455"/>
                      <a:pt x="784471" y="1447146"/>
                    </a:cubicBezTo>
                    <a:lnTo>
                      <a:pt x="481459" y="1442248"/>
                    </a:lnTo>
                    <a:cubicBezTo>
                      <a:pt x="582930" y="1231609"/>
                      <a:pt x="562635" y="981082"/>
                      <a:pt x="515050" y="750850"/>
                    </a:cubicBezTo>
                    <a:cubicBezTo>
                      <a:pt x="505252" y="703263"/>
                      <a:pt x="493356" y="654278"/>
                      <a:pt x="463964" y="615789"/>
                    </a:cubicBezTo>
                    <a:cubicBezTo>
                      <a:pt x="396084" y="529014"/>
                      <a:pt x="268721" y="485627"/>
                      <a:pt x="173549" y="433142"/>
                    </a:cubicBezTo>
                    <a:cubicBezTo>
                      <a:pt x="95172" y="390455"/>
                      <a:pt x="9097" y="284086"/>
                      <a:pt x="0" y="193812"/>
                    </a:cubicBezTo>
                    <a:cubicBezTo>
                      <a:pt x="700" y="184715"/>
                      <a:pt x="42687" y="249096"/>
                      <a:pt x="46886" y="256794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CFE58B6-CD28-4731-8FC8-76D108FA0CD7}"/>
                  </a:ext>
                </a:extLst>
              </p:cNvPr>
              <p:cNvSpPr/>
              <p:nvPr/>
            </p:nvSpPr>
            <p:spPr>
              <a:xfrm>
                <a:off x="9445222" y="1912542"/>
                <a:ext cx="65780" cy="68580"/>
              </a:xfrm>
              <a:custGeom>
                <a:avLst/>
                <a:gdLst>
                  <a:gd name="connsiteX0" fmla="*/ 0 w 65780"/>
                  <a:gd name="connsiteY0" fmla="*/ 34290 h 68580"/>
                  <a:gd name="connsiteX1" fmla="*/ 32190 w 65780"/>
                  <a:gd name="connsiteY1" fmla="*/ 68580 h 68580"/>
                  <a:gd name="connsiteX2" fmla="*/ 65781 w 65780"/>
                  <a:gd name="connsiteY2" fmla="*/ 58083 h 68580"/>
                  <a:gd name="connsiteX3" fmla="*/ 0 w 65780"/>
                  <a:gd name="connsiteY3" fmla="*/ 0 h 68580"/>
                  <a:gd name="connsiteX4" fmla="*/ 0 w 65780"/>
                  <a:gd name="connsiteY4" fmla="*/ 3429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80" h="68580">
                    <a:moveTo>
                      <a:pt x="0" y="34290"/>
                    </a:moveTo>
                    <a:cubicBezTo>
                      <a:pt x="0" y="52485"/>
                      <a:pt x="13996" y="67880"/>
                      <a:pt x="32190" y="68580"/>
                    </a:cubicBezTo>
                    <a:cubicBezTo>
                      <a:pt x="41288" y="68580"/>
                      <a:pt x="52485" y="65081"/>
                      <a:pt x="65781" y="58083"/>
                    </a:cubicBezTo>
                    <a:cubicBezTo>
                      <a:pt x="37090" y="39888"/>
                      <a:pt x="14696" y="20294"/>
                      <a:pt x="0" y="0"/>
                    </a:cubicBezTo>
                    <a:cubicBezTo>
                      <a:pt x="0" y="11897"/>
                      <a:pt x="0" y="23793"/>
                      <a:pt x="0" y="34290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C80B1EC-33C1-4CBB-8E0F-789FE1848543}"/>
                  </a:ext>
                </a:extLst>
              </p:cNvPr>
              <p:cNvSpPr/>
              <p:nvPr/>
            </p:nvSpPr>
            <p:spPr>
              <a:xfrm>
                <a:off x="8838499" y="1764885"/>
                <a:ext cx="578815" cy="1235839"/>
              </a:xfrm>
              <a:custGeom>
                <a:avLst/>
                <a:gdLst>
                  <a:gd name="connsiteX0" fmla="*/ 526246 w 578815"/>
                  <a:gd name="connsiteY0" fmla="*/ 1235840 h 1235839"/>
                  <a:gd name="connsiteX1" fmla="*/ 566135 w 578815"/>
                  <a:gd name="connsiteY1" fmla="*/ 1153264 h 1235839"/>
                  <a:gd name="connsiteX2" fmla="*/ 575932 w 578815"/>
                  <a:gd name="connsiteY2" fmla="*/ 831358 h 1235839"/>
                  <a:gd name="connsiteX3" fmla="*/ 541642 w 578815"/>
                  <a:gd name="connsiteY3" fmla="*/ 566835 h 1235839"/>
                  <a:gd name="connsiteX4" fmla="*/ 454168 w 578815"/>
                  <a:gd name="connsiteY4" fmla="*/ 366693 h 1235839"/>
                  <a:gd name="connsiteX5" fmla="*/ 314209 w 578815"/>
                  <a:gd name="connsiteY5" fmla="*/ 275020 h 1235839"/>
                  <a:gd name="connsiteX6" fmla="*/ 148356 w 578815"/>
                  <a:gd name="connsiteY6" fmla="*/ 195943 h 1235839"/>
                  <a:gd name="connsiteX7" fmla="*/ 39188 w 578815"/>
                  <a:gd name="connsiteY7" fmla="*/ 82576 h 1235839"/>
                  <a:gd name="connsiteX8" fmla="*/ 0 w 578815"/>
                  <a:gd name="connsiteY8" fmla="*/ 0 h 1235839"/>
                  <a:gd name="connsiteX9" fmla="*/ 171450 w 578815"/>
                  <a:gd name="connsiteY9" fmla="*/ 223935 h 1235839"/>
                  <a:gd name="connsiteX10" fmla="*/ 461865 w 578815"/>
                  <a:gd name="connsiteY10" fmla="*/ 406581 h 1235839"/>
                  <a:gd name="connsiteX11" fmla="*/ 512950 w 578815"/>
                  <a:gd name="connsiteY11" fmla="*/ 541642 h 1235839"/>
                  <a:gd name="connsiteX12" fmla="*/ 479360 w 578815"/>
                  <a:gd name="connsiteY12" fmla="*/ 1233040 h 1235839"/>
                  <a:gd name="connsiteX13" fmla="*/ 526246 w 578815"/>
                  <a:gd name="connsiteY13" fmla="*/ 1235840 h 123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8815" h="1235839">
                    <a:moveTo>
                      <a:pt x="526246" y="1235840"/>
                    </a:moveTo>
                    <a:cubicBezTo>
                      <a:pt x="544441" y="1205049"/>
                      <a:pt x="565435" y="1167260"/>
                      <a:pt x="566135" y="1153264"/>
                    </a:cubicBezTo>
                    <a:cubicBezTo>
                      <a:pt x="567534" y="1126672"/>
                      <a:pt x="585729" y="882443"/>
                      <a:pt x="575932" y="831358"/>
                    </a:cubicBezTo>
                    <a:cubicBezTo>
                      <a:pt x="566135" y="780273"/>
                      <a:pt x="572433" y="697697"/>
                      <a:pt x="541642" y="566835"/>
                    </a:cubicBezTo>
                    <a:cubicBezTo>
                      <a:pt x="510851" y="436673"/>
                      <a:pt x="473762" y="393985"/>
                      <a:pt x="454168" y="366693"/>
                    </a:cubicBezTo>
                    <a:cubicBezTo>
                      <a:pt x="434573" y="339401"/>
                      <a:pt x="340101" y="284117"/>
                      <a:pt x="314209" y="275020"/>
                    </a:cubicBezTo>
                    <a:cubicBezTo>
                      <a:pt x="288316" y="265923"/>
                      <a:pt x="169350" y="204340"/>
                      <a:pt x="148356" y="195943"/>
                    </a:cubicBezTo>
                    <a:cubicBezTo>
                      <a:pt x="126663" y="186845"/>
                      <a:pt x="56683" y="105669"/>
                      <a:pt x="39188" y="82576"/>
                    </a:cubicBezTo>
                    <a:cubicBezTo>
                      <a:pt x="28691" y="68580"/>
                      <a:pt x="11896" y="29391"/>
                      <a:pt x="0" y="0"/>
                    </a:cubicBezTo>
                    <a:cubicBezTo>
                      <a:pt x="16095" y="86775"/>
                      <a:pt x="97272" y="183347"/>
                      <a:pt x="171450" y="223935"/>
                    </a:cubicBezTo>
                    <a:cubicBezTo>
                      <a:pt x="267322" y="276420"/>
                      <a:pt x="394685" y="319807"/>
                      <a:pt x="461865" y="406581"/>
                    </a:cubicBezTo>
                    <a:cubicBezTo>
                      <a:pt x="491256" y="444371"/>
                      <a:pt x="503153" y="494056"/>
                      <a:pt x="512950" y="541642"/>
                    </a:cubicBezTo>
                    <a:cubicBezTo>
                      <a:pt x="560536" y="771875"/>
                      <a:pt x="580831" y="1021702"/>
                      <a:pt x="479360" y="1233040"/>
                    </a:cubicBezTo>
                    <a:lnTo>
                      <a:pt x="526246" y="1235840"/>
                    </a:lnTo>
                    <a:close/>
                  </a:path>
                </a:pathLst>
              </a:custGeom>
              <a:solidFill>
                <a:srgbClr val="473016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D6075E-23A1-4769-8A90-0D06DF869C67}"/>
                  </a:ext>
                </a:extLst>
              </p:cNvPr>
              <p:cNvSpPr/>
              <p:nvPr/>
            </p:nvSpPr>
            <p:spPr>
              <a:xfrm>
                <a:off x="9068732" y="1452776"/>
                <a:ext cx="746681" cy="181946"/>
              </a:xfrm>
              <a:custGeom>
                <a:avLst/>
                <a:gdLst>
                  <a:gd name="connsiteX0" fmla="*/ 743183 w 746681"/>
                  <a:gd name="connsiteY0" fmla="*/ 86075 h 181946"/>
                  <a:gd name="connsiteX1" fmla="*/ 573132 w 746681"/>
                  <a:gd name="connsiteY1" fmla="*/ 152555 h 181946"/>
                  <a:gd name="connsiteX2" fmla="*/ 438072 w 746681"/>
                  <a:gd name="connsiteY2" fmla="*/ 122464 h 181946"/>
                  <a:gd name="connsiteX3" fmla="*/ 542342 w 746681"/>
                  <a:gd name="connsiteY3" fmla="*/ 23093 h 181946"/>
                  <a:gd name="connsiteX4" fmla="*/ 538142 w 746681"/>
                  <a:gd name="connsiteY4" fmla="*/ 0 h 181946"/>
                  <a:gd name="connsiteX5" fmla="*/ 403782 w 746681"/>
                  <a:gd name="connsiteY5" fmla="*/ 87474 h 181946"/>
                  <a:gd name="connsiteX6" fmla="*/ 403082 w 746681"/>
                  <a:gd name="connsiteY6" fmla="*/ 86075 h 181946"/>
                  <a:gd name="connsiteX7" fmla="*/ 402383 w 746681"/>
                  <a:gd name="connsiteY7" fmla="*/ 87474 h 181946"/>
                  <a:gd name="connsiteX8" fmla="*/ 270821 w 746681"/>
                  <a:gd name="connsiteY8" fmla="*/ 103570 h 181946"/>
                  <a:gd name="connsiteX9" fmla="*/ 4199 w 746681"/>
                  <a:gd name="connsiteY9" fmla="*/ 0 h 181946"/>
                  <a:gd name="connsiteX10" fmla="*/ 0 w 746681"/>
                  <a:gd name="connsiteY10" fmla="*/ 23093 h 181946"/>
                  <a:gd name="connsiteX11" fmla="*/ 271520 w 746681"/>
                  <a:gd name="connsiteY11" fmla="*/ 149756 h 181946"/>
                  <a:gd name="connsiteX12" fmla="*/ 412880 w 746681"/>
                  <a:gd name="connsiteY12" fmla="*/ 131562 h 181946"/>
                  <a:gd name="connsiteX13" fmla="*/ 573833 w 746681"/>
                  <a:gd name="connsiteY13" fmla="*/ 181947 h 181946"/>
                  <a:gd name="connsiteX14" fmla="*/ 746682 w 746681"/>
                  <a:gd name="connsiteY14" fmla="*/ 101470 h 181946"/>
                  <a:gd name="connsiteX15" fmla="*/ 743183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743183" y="86075"/>
                    </a:moveTo>
                    <a:cubicBezTo>
                      <a:pt x="728487" y="123864"/>
                      <a:pt x="657808" y="152555"/>
                      <a:pt x="573132" y="152555"/>
                    </a:cubicBezTo>
                    <a:cubicBezTo>
                      <a:pt x="518549" y="152555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2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3" y="97272"/>
                      <a:pt x="318407" y="103570"/>
                      <a:pt x="270821" y="103570"/>
                    </a:cubicBezTo>
                    <a:cubicBezTo>
                      <a:pt x="137859" y="103570"/>
                      <a:pt x="27291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4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7"/>
                      <a:pt x="746682" y="101470"/>
                    </a:cubicBezTo>
                    <a:cubicBezTo>
                      <a:pt x="745982" y="95872"/>
                      <a:pt x="744582" y="90973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DC6D7AA-71A5-454B-861B-676AF4BCEDBF}"/>
                  </a:ext>
                </a:extLst>
              </p:cNvPr>
              <p:cNvSpPr/>
              <p:nvPr/>
            </p:nvSpPr>
            <p:spPr>
              <a:xfrm>
                <a:off x="9468316" y="1691406"/>
                <a:ext cx="746681" cy="181947"/>
              </a:xfrm>
              <a:custGeom>
                <a:avLst/>
                <a:gdLst>
                  <a:gd name="connsiteX0" fmla="*/ 743183 w 746681"/>
                  <a:gd name="connsiteY0" fmla="*/ 86075 h 181947"/>
                  <a:gd name="connsiteX1" fmla="*/ 573133 w 746681"/>
                  <a:gd name="connsiteY1" fmla="*/ 152556 h 181947"/>
                  <a:gd name="connsiteX2" fmla="*/ 438072 w 746681"/>
                  <a:gd name="connsiteY2" fmla="*/ 122464 h 181947"/>
                  <a:gd name="connsiteX3" fmla="*/ 542342 w 746681"/>
                  <a:gd name="connsiteY3" fmla="*/ 23093 h 181947"/>
                  <a:gd name="connsiteX4" fmla="*/ 538143 w 746681"/>
                  <a:gd name="connsiteY4" fmla="*/ 0 h 181947"/>
                  <a:gd name="connsiteX5" fmla="*/ 403782 w 746681"/>
                  <a:gd name="connsiteY5" fmla="*/ 87474 h 181947"/>
                  <a:gd name="connsiteX6" fmla="*/ 403082 w 746681"/>
                  <a:gd name="connsiteY6" fmla="*/ 86075 h 181947"/>
                  <a:gd name="connsiteX7" fmla="*/ 402383 w 746681"/>
                  <a:gd name="connsiteY7" fmla="*/ 87474 h 181947"/>
                  <a:gd name="connsiteX8" fmla="*/ 270821 w 746681"/>
                  <a:gd name="connsiteY8" fmla="*/ 103570 h 181947"/>
                  <a:gd name="connsiteX9" fmla="*/ 4199 w 746681"/>
                  <a:gd name="connsiteY9" fmla="*/ 0 h 181947"/>
                  <a:gd name="connsiteX10" fmla="*/ 0 w 746681"/>
                  <a:gd name="connsiteY10" fmla="*/ 23093 h 181947"/>
                  <a:gd name="connsiteX11" fmla="*/ 271520 w 746681"/>
                  <a:gd name="connsiteY11" fmla="*/ 149756 h 181947"/>
                  <a:gd name="connsiteX12" fmla="*/ 412880 w 746681"/>
                  <a:gd name="connsiteY12" fmla="*/ 131562 h 181947"/>
                  <a:gd name="connsiteX13" fmla="*/ 573833 w 746681"/>
                  <a:gd name="connsiteY13" fmla="*/ 181947 h 181947"/>
                  <a:gd name="connsiteX14" fmla="*/ 746682 w 746681"/>
                  <a:gd name="connsiteY14" fmla="*/ 101471 h 181947"/>
                  <a:gd name="connsiteX15" fmla="*/ 743183 w 746681"/>
                  <a:gd name="connsiteY15" fmla="*/ 86075 h 18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7">
                    <a:moveTo>
                      <a:pt x="743183" y="86075"/>
                    </a:moveTo>
                    <a:cubicBezTo>
                      <a:pt x="728487" y="123864"/>
                      <a:pt x="657808" y="152556"/>
                      <a:pt x="573133" y="152556"/>
                    </a:cubicBezTo>
                    <a:cubicBezTo>
                      <a:pt x="518549" y="152556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3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4" y="97272"/>
                      <a:pt x="318407" y="103570"/>
                      <a:pt x="270821" y="103570"/>
                    </a:cubicBezTo>
                    <a:cubicBezTo>
                      <a:pt x="137859" y="103570"/>
                      <a:pt x="27292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5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8"/>
                      <a:pt x="746682" y="101471"/>
                    </a:cubicBezTo>
                    <a:cubicBezTo>
                      <a:pt x="745982" y="95172"/>
                      <a:pt x="745283" y="90274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5979F83-9D78-4F35-A1ED-11BB62C7B99A}"/>
                  </a:ext>
                </a:extLst>
              </p:cNvPr>
              <p:cNvSpPr/>
              <p:nvPr/>
            </p:nvSpPr>
            <p:spPr>
              <a:xfrm>
                <a:off x="9525699" y="1988120"/>
                <a:ext cx="605848" cy="193337"/>
              </a:xfrm>
              <a:custGeom>
                <a:avLst/>
                <a:gdLst>
                  <a:gd name="connsiteX0" fmla="*/ 605324 w 605848"/>
                  <a:gd name="connsiteY0" fmla="*/ 128762 h 193337"/>
                  <a:gd name="connsiteX1" fmla="*/ 424777 w 605848"/>
                  <a:gd name="connsiteY1" fmla="*/ 156754 h 193337"/>
                  <a:gd name="connsiteX2" fmla="*/ 299513 w 605848"/>
                  <a:gd name="connsiteY2" fmla="*/ 97971 h 193337"/>
                  <a:gd name="connsiteX3" fmla="*/ 422677 w 605848"/>
                  <a:gd name="connsiteY3" fmla="*/ 23093 h 193337"/>
                  <a:gd name="connsiteX4" fmla="*/ 423377 w 605848"/>
                  <a:gd name="connsiteY4" fmla="*/ 0 h 193337"/>
                  <a:gd name="connsiteX5" fmla="*/ 272920 w 605848"/>
                  <a:gd name="connsiteY5" fmla="*/ 55984 h 193337"/>
                  <a:gd name="connsiteX6" fmla="*/ 272920 w 605848"/>
                  <a:gd name="connsiteY6" fmla="*/ 54584 h 193337"/>
                  <a:gd name="connsiteX7" fmla="*/ 272221 w 605848"/>
                  <a:gd name="connsiteY7" fmla="*/ 55984 h 193337"/>
                  <a:gd name="connsiteX8" fmla="*/ 140659 w 605848"/>
                  <a:gd name="connsiteY8" fmla="*/ 42688 h 193337"/>
                  <a:gd name="connsiteX9" fmla="*/ 40589 w 605848"/>
                  <a:gd name="connsiteY9" fmla="*/ 10497 h 193337"/>
                  <a:gd name="connsiteX10" fmla="*/ 0 w 605848"/>
                  <a:gd name="connsiteY10" fmla="*/ 40588 h 193337"/>
                  <a:gd name="connsiteX11" fmla="*/ 130862 w 605848"/>
                  <a:gd name="connsiteY11" fmla="*/ 87474 h 193337"/>
                  <a:gd name="connsiteX12" fmla="*/ 272920 w 605848"/>
                  <a:gd name="connsiteY12" fmla="*/ 100071 h 193337"/>
                  <a:gd name="connsiteX13" fmla="*/ 418478 w 605848"/>
                  <a:gd name="connsiteY13" fmla="*/ 184746 h 193337"/>
                  <a:gd name="connsiteX14" fmla="*/ 605324 w 605848"/>
                  <a:gd name="connsiteY14" fmla="*/ 143458 h 193337"/>
                  <a:gd name="connsiteX15" fmla="*/ 605324 w 605848"/>
                  <a:gd name="connsiteY15" fmla="*/ 128762 h 19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5848" h="193337">
                    <a:moveTo>
                      <a:pt x="605324" y="128762"/>
                    </a:moveTo>
                    <a:cubicBezTo>
                      <a:pt x="582930" y="162353"/>
                      <a:pt x="507352" y="174949"/>
                      <a:pt x="424777" y="156754"/>
                    </a:cubicBezTo>
                    <a:cubicBezTo>
                      <a:pt x="371591" y="144858"/>
                      <a:pt x="326805" y="123164"/>
                      <a:pt x="299513" y="97971"/>
                    </a:cubicBezTo>
                    <a:cubicBezTo>
                      <a:pt x="366693" y="88874"/>
                      <a:pt x="414280" y="62982"/>
                      <a:pt x="422677" y="23093"/>
                    </a:cubicBezTo>
                    <a:cubicBezTo>
                      <a:pt x="424076" y="15395"/>
                      <a:pt x="424777" y="7698"/>
                      <a:pt x="423377" y="0"/>
                    </a:cubicBezTo>
                    <a:cubicBezTo>
                      <a:pt x="400983" y="33590"/>
                      <a:pt x="344300" y="53884"/>
                      <a:pt x="272920" y="55984"/>
                    </a:cubicBezTo>
                    <a:cubicBezTo>
                      <a:pt x="272920" y="55284"/>
                      <a:pt x="272920" y="55284"/>
                      <a:pt x="272920" y="54584"/>
                    </a:cubicBezTo>
                    <a:cubicBezTo>
                      <a:pt x="272920" y="55284"/>
                      <a:pt x="272221" y="55284"/>
                      <a:pt x="272221" y="55984"/>
                    </a:cubicBezTo>
                    <a:cubicBezTo>
                      <a:pt x="232333" y="57383"/>
                      <a:pt x="186846" y="53185"/>
                      <a:pt x="140659" y="42688"/>
                    </a:cubicBezTo>
                    <a:cubicBezTo>
                      <a:pt x="104270" y="34290"/>
                      <a:pt x="70679" y="23793"/>
                      <a:pt x="40589" y="10497"/>
                    </a:cubicBezTo>
                    <a:cubicBezTo>
                      <a:pt x="25893" y="21694"/>
                      <a:pt x="11897" y="31491"/>
                      <a:pt x="0" y="40588"/>
                    </a:cubicBezTo>
                    <a:cubicBezTo>
                      <a:pt x="37090" y="60182"/>
                      <a:pt x="81877" y="76978"/>
                      <a:pt x="130862" y="87474"/>
                    </a:cubicBezTo>
                    <a:cubicBezTo>
                      <a:pt x="154655" y="93073"/>
                      <a:pt x="255426" y="101470"/>
                      <a:pt x="272920" y="100071"/>
                    </a:cubicBezTo>
                    <a:cubicBezTo>
                      <a:pt x="307910" y="152555"/>
                      <a:pt x="410080" y="182647"/>
                      <a:pt x="418478" y="184746"/>
                    </a:cubicBezTo>
                    <a:cubicBezTo>
                      <a:pt x="511551" y="205740"/>
                      <a:pt x="595526" y="186845"/>
                      <a:pt x="605324" y="143458"/>
                    </a:cubicBezTo>
                    <a:cubicBezTo>
                      <a:pt x="606023" y="139259"/>
                      <a:pt x="606023" y="134361"/>
                      <a:pt x="605324" y="128762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686643" y="1645919"/>
                <a:ext cx="701895" cy="181247"/>
                <a:chOff x="8686643" y="1645919"/>
                <a:chExt cx="701895" cy="181247"/>
              </a:xfrm>
              <a:solidFill>
                <a:srgbClr val="65721D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491B951-EEAD-4454-A29A-4B9C9161BAA7}"/>
                    </a:ext>
                  </a:extLst>
                </p:cNvPr>
                <p:cNvSpPr/>
                <p:nvPr/>
              </p:nvSpPr>
              <p:spPr>
                <a:xfrm>
                  <a:off x="9382241" y="1772583"/>
                  <a:ext cx="6298" cy="6997"/>
                </a:xfrm>
                <a:custGeom>
                  <a:avLst/>
                  <a:gdLst>
                    <a:gd name="connsiteX0" fmla="*/ 4899 w 6298"/>
                    <a:gd name="connsiteY0" fmla="*/ 6998 h 6997"/>
                    <a:gd name="connsiteX1" fmla="*/ 6298 w 6298"/>
                    <a:gd name="connsiteY1" fmla="*/ 0 h 6997"/>
                    <a:gd name="connsiteX2" fmla="*/ 0 w 6298"/>
                    <a:gd name="connsiteY2" fmla="*/ 3499 h 6997"/>
                    <a:gd name="connsiteX3" fmla="*/ 4899 w 6298"/>
                    <a:gd name="connsiteY3" fmla="*/ 6998 h 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8" h="6997">
                      <a:moveTo>
                        <a:pt x="4899" y="6998"/>
                      </a:moveTo>
                      <a:lnTo>
                        <a:pt x="6298" y="0"/>
                      </a:lnTo>
                      <a:cubicBezTo>
                        <a:pt x="4199" y="1400"/>
                        <a:pt x="2100" y="2099"/>
                        <a:pt x="0" y="3499"/>
                      </a:cubicBezTo>
                      <a:cubicBezTo>
                        <a:pt x="2100" y="4199"/>
                        <a:pt x="3499" y="5598"/>
                        <a:pt x="4899" y="6998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8478A84A-7CE8-4686-96A7-DCF61B27562E}"/>
                    </a:ext>
                  </a:extLst>
                </p:cNvPr>
                <p:cNvSpPr/>
                <p:nvPr/>
              </p:nvSpPr>
              <p:spPr>
                <a:xfrm>
                  <a:off x="8686643" y="1645919"/>
                  <a:ext cx="645212" cy="181247"/>
                </a:xfrm>
                <a:custGeom>
                  <a:avLst/>
                  <a:gdLst>
                    <a:gd name="connsiteX0" fmla="*/ 272920 w 645212"/>
                    <a:gd name="connsiteY0" fmla="*/ 149057 h 181247"/>
                    <a:gd name="connsiteX1" fmla="*/ 397484 w 645212"/>
                    <a:gd name="connsiteY1" fmla="*/ 135061 h 181247"/>
                    <a:gd name="connsiteX2" fmla="*/ 421977 w 645212"/>
                    <a:gd name="connsiteY2" fmla="*/ 138560 h 181247"/>
                    <a:gd name="connsiteX3" fmla="*/ 574533 w 645212"/>
                    <a:gd name="connsiteY3" fmla="*/ 181247 h 181247"/>
                    <a:gd name="connsiteX4" fmla="*/ 645212 w 645212"/>
                    <a:gd name="connsiteY4" fmla="*/ 174249 h 181247"/>
                    <a:gd name="connsiteX5" fmla="*/ 616521 w 645212"/>
                    <a:gd name="connsiteY5" fmla="*/ 149756 h 181247"/>
                    <a:gd name="connsiteX6" fmla="*/ 574533 w 645212"/>
                    <a:gd name="connsiteY6" fmla="*/ 152556 h 181247"/>
                    <a:gd name="connsiteX7" fmla="*/ 439472 w 645212"/>
                    <a:gd name="connsiteY7" fmla="*/ 122464 h 181247"/>
                    <a:gd name="connsiteX8" fmla="*/ 539543 w 645212"/>
                    <a:gd name="connsiteY8" fmla="*/ 44087 h 181247"/>
                    <a:gd name="connsiteX9" fmla="*/ 528346 w 645212"/>
                    <a:gd name="connsiteY9" fmla="*/ 18195 h 181247"/>
                    <a:gd name="connsiteX10" fmla="*/ 403783 w 645212"/>
                    <a:gd name="connsiteY10" fmla="*/ 87474 h 181247"/>
                    <a:gd name="connsiteX11" fmla="*/ 403083 w 645212"/>
                    <a:gd name="connsiteY11" fmla="*/ 86075 h 181247"/>
                    <a:gd name="connsiteX12" fmla="*/ 402383 w 645212"/>
                    <a:gd name="connsiteY12" fmla="*/ 87474 h 181247"/>
                    <a:gd name="connsiteX13" fmla="*/ 270822 w 645212"/>
                    <a:gd name="connsiteY13" fmla="*/ 103570 h 181247"/>
                    <a:gd name="connsiteX14" fmla="*/ 4199 w 645212"/>
                    <a:gd name="connsiteY14" fmla="*/ 0 h 181247"/>
                    <a:gd name="connsiteX15" fmla="*/ 0 w 645212"/>
                    <a:gd name="connsiteY15" fmla="*/ 23093 h 181247"/>
                    <a:gd name="connsiteX16" fmla="*/ 272920 w 645212"/>
                    <a:gd name="connsiteY16" fmla="*/ 149057 h 18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5212" h="181247">
                      <a:moveTo>
                        <a:pt x="272920" y="149057"/>
                      </a:moveTo>
                      <a:cubicBezTo>
                        <a:pt x="317708" y="148357"/>
                        <a:pt x="360395" y="144158"/>
                        <a:pt x="397484" y="135061"/>
                      </a:cubicBezTo>
                      <a:cubicBezTo>
                        <a:pt x="397484" y="131562"/>
                        <a:pt x="420578" y="132961"/>
                        <a:pt x="421977" y="138560"/>
                      </a:cubicBezTo>
                      <a:cubicBezTo>
                        <a:pt x="451368" y="163752"/>
                        <a:pt x="508752" y="181247"/>
                        <a:pt x="574533" y="181247"/>
                      </a:cubicBezTo>
                      <a:cubicBezTo>
                        <a:pt x="599726" y="181247"/>
                        <a:pt x="623519" y="178448"/>
                        <a:pt x="645212" y="174249"/>
                      </a:cubicBezTo>
                      <a:cubicBezTo>
                        <a:pt x="635415" y="165852"/>
                        <a:pt x="624918" y="157454"/>
                        <a:pt x="616521" y="149756"/>
                      </a:cubicBezTo>
                      <a:cubicBezTo>
                        <a:pt x="603225" y="151156"/>
                        <a:pt x="589229" y="152556"/>
                        <a:pt x="574533" y="152556"/>
                      </a:cubicBezTo>
                      <a:cubicBezTo>
                        <a:pt x="519949" y="152556"/>
                        <a:pt x="471663" y="140659"/>
                        <a:pt x="439472" y="122464"/>
                      </a:cubicBezTo>
                      <a:cubicBezTo>
                        <a:pt x="491957" y="103570"/>
                        <a:pt x="528346" y="75578"/>
                        <a:pt x="539543" y="44087"/>
                      </a:cubicBezTo>
                      <a:cubicBezTo>
                        <a:pt x="536044" y="35690"/>
                        <a:pt x="531845" y="26592"/>
                        <a:pt x="528346" y="18195"/>
                      </a:cubicBezTo>
                      <a:cubicBezTo>
                        <a:pt x="506652" y="47586"/>
                        <a:pt x="461865" y="72779"/>
                        <a:pt x="403783" y="87474"/>
                      </a:cubicBezTo>
                      <a:cubicBezTo>
                        <a:pt x="403783" y="86775"/>
                        <a:pt x="403083" y="86775"/>
                        <a:pt x="403083" y="86075"/>
                      </a:cubicBezTo>
                      <a:cubicBezTo>
                        <a:pt x="403083" y="86775"/>
                        <a:pt x="403083" y="86775"/>
                        <a:pt x="402383" y="87474"/>
                      </a:cubicBezTo>
                      <a:cubicBezTo>
                        <a:pt x="363194" y="97272"/>
                        <a:pt x="318407" y="103570"/>
                        <a:pt x="270822" y="103570"/>
                      </a:cubicBezTo>
                      <a:cubicBezTo>
                        <a:pt x="137860" y="103570"/>
                        <a:pt x="27292" y="58783"/>
                        <a:pt x="4199" y="0"/>
                      </a:cubicBezTo>
                      <a:cubicBezTo>
                        <a:pt x="1400" y="7698"/>
                        <a:pt x="0" y="15395"/>
                        <a:pt x="0" y="23093"/>
                      </a:cubicBezTo>
                      <a:cubicBezTo>
                        <a:pt x="1400" y="72779"/>
                        <a:pt x="130163" y="151156"/>
                        <a:pt x="272920" y="149057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2CB9A0D-2168-4C59-ADEA-4BE5FB3DC2AE}"/>
              </a:ext>
            </a:extLst>
          </p:cNvPr>
          <p:cNvSpPr/>
          <p:nvPr/>
        </p:nvSpPr>
        <p:spPr>
          <a:xfrm rot="20401988">
            <a:off x="3327473" y="2384217"/>
            <a:ext cx="681969" cy="656706"/>
          </a:xfrm>
          <a:custGeom>
            <a:avLst/>
            <a:gdLst>
              <a:gd name="connsiteX0" fmla="*/ 363674 w 681969"/>
              <a:gd name="connsiteY0" fmla="*/ 379560 h 656706"/>
              <a:gd name="connsiteX1" fmla="*/ 653846 w 681969"/>
              <a:gd name="connsiteY1" fmla="*/ 379560 h 656706"/>
              <a:gd name="connsiteX2" fmla="*/ 681969 w 681969"/>
              <a:gd name="connsiteY2" fmla="*/ 656706 h 656706"/>
              <a:gd name="connsiteX3" fmla="*/ 202244 w 681969"/>
              <a:gd name="connsiteY3" fmla="*/ 0 h 656706"/>
              <a:gd name="connsiteX4" fmla="*/ 240952 w 681969"/>
              <a:gd name="connsiteY4" fmla="*/ 9676 h 656706"/>
              <a:gd name="connsiteX5" fmla="*/ 374284 w 681969"/>
              <a:gd name="connsiteY5" fmla="*/ 78492 h 656706"/>
              <a:gd name="connsiteX6" fmla="*/ 477506 w 681969"/>
              <a:gd name="connsiteY6" fmla="*/ 31182 h 656706"/>
              <a:gd name="connsiteX7" fmla="*/ 550623 w 681969"/>
              <a:gd name="connsiteY7" fmla="*/ 31182 h 656706"/>
              <a:gd name="connsiteX8" fmla="*/ 597934 w 681969"/>
              <a:gd name="connsiteY8" fmla="*/ 87094 h 656706"/>
              <a:gd name="connsiteX9" fmla="*/ 632342 w 681969"/>
              <a:gd name="connsiteY9" fmla="*/ 246230 h 656706"/>
              <a:gd name="connsiteX10" fmla="*/ 210547 w 681969"/>
              <a:gd name="connsiteY10" fmla="*/ 246230 h 656706"/>
              <a:gd name="connsiteX11" fmla="*/ 0 w 681969"/>
              <a:gd name="connsiteY11" fmla="*/ 62903 h 656706"/>
              <a:gd name="connsiteX12" fmla="*/ 30204 w 681969"/>
              <a:gd name="connsiteY12" fmla="*/ 78492 h 656706"/>
              <a:gd name="connsiteX13" fmla="*/ 163534 w 681969"/>
              <a:gd name="connsiteY13" fmla="*/ 9676 h 656706"/>
              <a:gd name="connsiteX14" fmla="*/ 202244 w 681969"/>
              <a:gd name="connsiteY14" fmla="*/ 0 h 65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1969" h="656706">
                <a:moveTo>
                  <a:pt x="363674" y="379560"/>
                </a:moveTo>
                <a:lnTo>
                  <a:pt x="653846" y="379560"/>
                </a:lnTo>
                <a:lnTo>
                  <a:pt x="681969" y="656706"/>
                </a:lnTo>
                <a:close/>
                <a:moveTo>
                  <a:pt x="202244" y="0"/>
                </a:moveTo>
                <a:cubicBezTo>
                  <a:pt x="215147" y="0"/>
                  <a:pt x="228050" y="3225"/>
                  <a:pt x="240952" y="9676"/>
                </a:cubicBezTo>
                <a:lnTo>
                  <a:pt x="374284" y="78492"/>
                </a:lnTo>
                <a:lnTo>
                  <a:pt x="477506" y="31182"/>
                </a:lnTo>
                <a:cubicBezTo>
                  <a:pt x="503313" y="18279"/>
                  <a:pt x="524817" y="22580"/>
                  <a:pt x="550623" y="31182"/>
                </a:cubicBezTo>
                <a:cubicBezTo>
                  <a:pt x="576428" y="39783"/>
                  <a:pt x="593633" y="61289"/>
                  <a:pt x="597934" y="87094"/>
                </a:cubicBezTo>
                <a:cubicBezTo>
                  <a:pt x="606535" y="130103"/>
                  <a:pt x="619438" y="181716"/>
                  <a:pt x="632342" y="246230"/>
                </a:cubicBezTo>
                <a:lnTo>
                  <a:pt x="210547" y="246230"/>
                </a:lnTo>
                <a:lnTo>
                  <a:pt x="0" y="62903"/>
                </a:lnTo>
                <a:lnTo>
                  <a:pt x="30204" y="78492"/>
                </a:lnTo>
                <a:lnTo>
                  <a:pt x="163534" y="9676"/>
                </a:lnTo>
                <a:cubicBezTo>
                  <a:pt x="176438" y="3225"/>
                  <a:pt x="189341" y="0"/>
                  <a:pt x="202244" y="0"/>
                </a:cubicBezTo>
                <a:close/>
              </a:path>
            </a:pathLst>
          </a:custGeom>
          <a:solidFill>
            <a:schemeClr val="bg1"/>
          </a:solidFill>
          <a:ln w="280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2F6986-34B4-44FE-A0D3-46375948F963}"/>
              </a:ext>
            </a:extLst>
          </p:cNvPr>
          <p:cNvSpPr/>
          <p:nvPr/>
        </p:nvSpPr>
        <p:spPr>
          <a:xfrm>
            <a:off x="1899627" y="2688271"/>
            <a:ext cx="2151926" cy="2919350"/>
          </a:xfrm>
          <a:custGeom>
            <a:avLst/>
            <a:gdLst>
              <a:gd name="connsiteX0" fmla="*/ 1059519 w 2151926"/>
              <a:gd name="connsiteY0" fmla="*/ 1022641 h 2919350"/>
              <a:gd name="connsiteX1" fmla="*/ 1163633 w 2151926"/>
              <a:gd name="connsiteY1" fmla="*/ 1022641 h 2919350"/>
              <a:gd name="connsiteX2" fmla="*/ 1243721 w 2151926"/>
              <a:gd name="connsiteY2" fmla="*/ 1050672 h 2919350"/>
              <a:gd name="connsiteX3" fmla="*/ 1271752 w 2151926"/>
              <a:gd name="connsiteY3" fmla="*/ 1154786 h 2919350"/>
              <a:gd name="connsiteX4" fmla="*/ 1271752 w 2151926"/>
              <a:gd name="connsiteY4" fmla="*/ 1365016 h 2919350"/>
              <a:gd name="connsiteX5" fmla="*/ 1243721 w 2151926"/>
              <a:gd name="connsiteY5" fmla="*/ 1469131 h 2919350"/>
              <a:gd name="connsiteX6" fmla="*/ 1163633 w 2151926"/>
              <a:gd name="connsiteY6" fmla="*/ 1497161 h 2919350"/>
              <a:gd name="connsiteX7" fmla="*/ 1059519 w 2151926"/>
              <a:gd name="connsiteY7" fmla="*/ 1497161 h 2919350"/>
              <a:gd name="connsiteX8" fmla="*/ 839277 w 2151926"/>
              <a:gd name="connsiteY8" fmla="*/ 822422 h 2919350"/>
              <a:gd name="connsiteX9" fmla="*/ 839277 w 2151926"/>
              <a:gd name="connsiteY9" fmla="*/ 2223959 h 2919350"/>
              <a:gd name="connsiteX10" fmla="*/ 1059518 w 2151926"/>
              <a:gd name="connsiteY10" fmla="*/ 2223959 h 2919350"/>
              <a:gd name="connsiteX11" fmla="*/ 1059518 w 2151926"/>
              <a:gd name="connsiteY11" fmla="*/ 1697382 h 2919350"/>
              <a:gd name="connsiteX12" fmla="*/ 1163632 w 2151926"/>
              <a:gd name="connsiteY12" fmla="*/ 1697382 h 2919350"/>
              <a:gd name="connsiteX13" fmla="*/ 1410903 w 2151926"/>
              <a:gd name="connsiteY13" fmla="*/ 1609285 h 2919350"/>
              <a:gd name="connsiteX14" fmla="*/ 1491992 w 2151926"/>
              <a:gd name="connsiteY14" fmla="*/ 1351002 h 2919350"/>
              <a:gd name="connsiteX15" fmla="*/ 1491992 w 2151926"/>
              <a:gd name="connsiteY15" fmla="*/ 1168802 h 2919350"/>
              <a:gd name="connsiteX16" fmla="*/ 1410903 w 2151926"/>
              <a:gd name="connsiteY16" fmla="*/ 910519 h 2919350"/>
              <a:gd name="connsiteX17" fmla="*/ 1163632 w 2151926"/>
              <a:gd name="connsiteY17" fmla="*/ 822422 h 2919350"/>
              <a:gd name="connsiteX18" fmla="*/ 108761 w 2151926"/>
              <a:gd name="connsiteY18" fmla="*/ 379561 h 2919350"/>
              <a:gd name="connsiteX19" fmla="*/ 1754027 w 2151926"/>
              <a:gd name="connsiteY19" fmla="*/ 379561 h 2919350"/>
              <a:gd name="connsiteX20" fmla="*/ 2072322 w 2151926"/>
              <a:gd name="connsiteY20" fmla="*/ 656707 h 2919350"/>
              <a:gd name="connsiteX21" fmla="*/ 2072424 w 2151926"/>
              <a:gd name="connsiteY21" fmla="*/ 657713 h 2919350"/>
              <a:gd name="connsiteX22" fmla="*/ 2108713 w 2151926"/>
              <a:gd name="connsiteY22" fmla="*/ 1497814 h 2919350"/>
              <a:gd name="connsiteX23" fmla="*/ 1988286 w 2151926"/>
              <a:gd name="connsiteY23" fmla="*/ 2598864 h 2919350"/>
              <a:gd name="connsiteX24" fmla="*/ 2134520 w 2151926"/>
              <a:gd name="connsiteY24" fmla="*/ 2783805 h 2919350"/>
              <a:gd name="connsiteX25" fmla="*/ 2143121 w 2151926"/>
              <a:gd name="connsiteY25" fmla="*/ 2878428 h 2919350"/>
              <a:gd name="connsiteX26" fmla="*/ 2057102 w 2151926"/>
              <a:gd name="connsiteY26" fmla="*/ 2917137 h 2919350"/>
              <a:gd name="connsiteX27" fmla="*/ 1080780 w 2151926"/>
              <a:gd name="connsiteY27" fmla="*/ 2788106 h 2919350"/>
              <a:gd name="connsiteX28" fmla="*/ 100157 w 2151926"/>
              <a:gd name="connsiteY28" fmla="*/ 2917137 h 2919350"/>
              <a:gd name="connsiteX29" fmla="*/ 14138 w 2151926"/>
              <a:gd name="connsiteY29" fmla="*/ 2878428 h 2919350"/>
              <a:gd name="connsiteX30" fmla="*/ 18439 w 2151926"/>
              <a:gd name="connsiteY30" fmla="*/ 2783805 h 2919350"/>
              <a:gd name="connsiteX31" fmla="*/ 168974 w 2151926"/>
              <a:gd name="connsiteY31" fmla="*/ 2598864 h 2919350"/>
              <a:gd name="connsiteX32" fmla="*/ 44245 w 2151926"/>
              <a:gd name="connsiteY32" fmla="*/ 1497814 h 2919350"/>
              <a:gd name="connsiteX33" fmla="*/ 108761 w 2151926"/>
              <a:gd name="connsiteY33" fmla="*/ 379561 h 2919350"/>
              <a:gd name="connsiteX34" fmla="*/ 904443 w 2151926"/>
              <a:gd name="connsiteY34" fmla="*/ 0 h 2919350"/>
              <a:gd name="connsiteX35" fmla="*/ 943152 w 2151926"/>
              <a:gd name="connsiteY35" fmla="*/ 9677 h 2919350"/>
              <a:gd name="connsiteX36" fmla="*/ 1076482 w 2151926"/>
              <a:gd name="connsiteY36" fmla="*/ 78493 h 2919350"/>
              <a:gd name="connsiteX37" fmla="*/ 1209812 w 2151926"/>
              <a:gd name="connsiteY37" fmla="*/ 9677 h 2919350"/>
              <a:gd name="connsiteX38" fmla="*/ 1287230 w 2151926"/>
              <a:gd name="connsiteY38" fmla="*/ 9677 h 2919350"/>
              <a:gd name="connsiteX39" fmla="*/ 1390355 w 2151926"/>
              <a:gd name="connsiteY39" fmla="*/ 62904 h 2919350"/>
              <a:gd name="connsiteX40" fmla="*/ 1600902 w 2151926"/>
              <a:gd name="connsiteY40" fmla="*/ 246231 h 2919350"/>
              <a:gd name="connsiteX41" fmla="*/ 130267 w 2151926"/>
              <a:gd name="connsiteY41" fmla="*/ 246231 h 2919350"/>
              <a:gd name="connsiteX42" fmla="*/ 164675 w 2151926"/>
              <a:gd name="connsiteY42" fmla="*/ 87095 h 2919350"/>
              <a:gd name="connsiteX43" fmla="*/ 211986 w 2151926"/>
              <a:gd name="connsiteY43" fmla="*/ 31183 h 2919350"/>
              <a:gd name="connsiteX44" fmla="*/ 285103 w 2151926"/>
              <a:gd name="connsiteY44" fmla="*/ 31183 h 2919350"/>
              <a:gd name="connsiteX45" fmla="*/ 388325 w 2151926"/>
              <a:gd name="connsiteY45" fmla="*/ 78493 h 2919350"/>
              <a:gd name="connsiteX46" fmla="*/ 521655 w 2151926"/>
              <a:gd name="connsiteY46" fmla="*/ 9677 h 2919350"/>
              <a:gd name="connsiteX47" fmla="*/ 560365 w 2151926"/>
              <a:gd name="connsiteY47" fmla="*/ 1 h 2919350"/>
              <a:gd name="connsiteX48" fmla="*/ 599073 w 2151926"/>
              <a:gd name="connsiteY48" fmla="*/ 9677 h 2919350"/>
              <a:gd name="connsiteX49" fmla="*/ 732404 w 2151926"/>
              <a:gd name="connsiteY49" fmla="*/ 78493 h 2919350"/>
              <a:gd name="connsiteX50" fmla="*/ 865734 w 2151926"/>
              <a:gd name="connsiteY50" fmla="*/ 9677 h 2919350"/>
              <a:gd name="connsiteX51" fmla="*/ 904443 w 2151926"/>
              <a:gd name="connsiteY51" fmla="*/ 0 h 29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151926" h="2919350">
                <a:moveTo>
                  <a:pt x="1059519" y="1022641"/>
                </a:moveTo>
                <a:lnTo>
                  <a:pt x="1163633" y="1022641"/>
                </a:lnTo>
                <a:cubicBezTo>
                  <a:pt x="1198338" y="1022641"/>
                  <a:pt x="1225034" y="1031984"/>
                  <a:pt x="1243721" y="1050672"/>
                </a:cubicBezTo>
                <a:cubicBezTo>
                  <a:pt x="1262408" y="1069358"/>
                  <a:pt x="1271752" y="1104064"/>
                  <a:pt x="1271752" y="1154786"/>
                </a:cubicBezTo>
                <a:lnTo>
                  <a:pt x="1271752" y="1365016"/>
                </a:lnTo>
                <a:cubicBezTo>
                  <a:pt x="1271752" y="1415739"/>
                  <a:pt x="1262408" y="1450443"/>
                  <a:pt x="1243721" y="1469131"/>
                </a:cubicBezTo>
                <a:cubicBezTo>
                  <a:pt x="1225034" y="1487818"/>
                  <a:pt x="1198338" y="1497161"/>
                  <a:pt x="1163633" y="1497161"/>
                </a:cubicBezTo>
                <a:lnTo>
                  <a:pt x="1059519" y="1497161"/>
                </a:lnTo>
                <a:close/>
                <a:moveTo>
                  <a:pt x="839277" y="822422"/>
                </a:moveTo>
                <a:lnTo>
                  <a:pt x="839277" y="2223959"/>
                </a:lnTo>
                <a:lnTo>
                  <a:pt x="1059518" y="2223959"/>
                </a:lnTo>
                <a:lnTo>
                  <a:pt x="1059518" y="1697382"/>
                </a:lnTo>
                <a:lnTo>
                  <a:pt x="1163632" y="1697382"/>
                </a:lnTo>
                <a:cubicBezTo>
                  <a:pt x="1274421" y="1697382"/>
                  <a:pt x="1356844" y="1668016"/>
                  <a:pt x="1410903" y="1609285"/>
                </a:cubicBezTo>
                <a:cubicBezTo>
                  <a:pt x="1464963" y="1550554"/>
                  <a:pt x="1491992" y="1464460"/>
                  <a:pt x="1491992" y="1351002"/>
                </a:cubicBezTo>
                <a:lnTo>
                  <a:pt x="1491992" y="1168802"/>
                </a:lnTo>
                <a:cubicBezTo>
                  <a:pt x="1491992" y="1055344"/>
                  <a:pt x="1464963" y="969250"/>
                  <a:pt x="1410903" y="910519"/>
                </a:cubicBezTo>
                <a:cubicBezTo>
                  <a:pt x="1356844" y="851788"/>
                  <a:pt x="1274421" y="822422"/>
                  <a:pt x="1163632" y="822422"/>
                </a:cubicBezTo>
                <a:close/>
                <a:moveTo>
                  <a:pt x="108761" y="379561"/>
                </a:moveTo>
                <a:lnTo>
                  <a:pt x="1754027" y="379561"/>
                </a:lnTo>
                <a:lnTo>
                  <a:pt x="2072322" y="656707"/>
                </a:lnTo>
                <a:lnTo>
                  <a:pt x="2072424" y="657713"/>
                </a:lnTo>
                <a:cubicBezTo>
                  <a:pt x="2096617" y="936538"/>
                  <a:pt x="2108713" y="1217176"/>
                  <a:pt x="2108713" y="1497814"/>
                </a:cubicBezTo>
                <a:cubicBezTo>
                  <a:pt x="2108713" y="2173067"/>
                  <a:pt x="2031295" y="2482738"/>
                  <a:pt x="1988286" y="2598864"/>
                </a:cubicBezTo>
                <a:lnTo>
                  <a:pt x="2134520" y="2783805"/>
                </a:lnTo>
                <a:cubicBezTo>
                  <a:pt x="2156024" y="2809612"/>
                  <a:pt x="2156024" y="2848321"/>
                  <a:pt x="2143121" y="2878428"/>
                </a:cubicBezTo>
                <a:cubicBezTo>
                  <a:pt x="2125918" y="2908534"/>
                  <a:pt x="2091510" y="2921438"/>
                  <a:pt x="2057102" y="2917137"/>
                </a:cubicBezTo>
                <a:cubicBezTo>
                  <a:pt x="1738829" y="2831116"/>
                  <a:pt x="1411955" y="2788106"/>
                  <a:pt x="1080780" y="2788106"/>
                </a:cubicBezTo>
                <a:cubicBezTo>
                  <a:pt x="749605" y="2788106"/>
                  <a:pt x="418430" y="2831116"/>
                  <a:pt x="100157" y="2917137"/>
                </a:cubicBezTo>
                <a:cubicBezTo>
                  <a:pt x="65751" y="2925738"/>
                  <a:pt x="31343" y="2908534"/>
                  <a:pt x="14138" y="2878428"/>
                </a:cubicBezTo>
                <a:cubicBezTo>
                  <a:pt x="-7366" y="2848321"/>
                  <a:pt x="-3066" y="2809612"/>
                  <a:pt x="18439" y="2783805"/>
                </a:cubicBezTo>
                <a:lnTo>
                  <a:pt x="168974" y="2598864"/>
                </a:lnTo>
                <a:cubicBezTo>
                  <a:pt x="125964" y="2474136"/>
                  <a:pt x="44245" y="2151563"/>
                  <a:pt x="44245" y="1497814"/>
                </a:cubicBezTo>
                <a:cubicBezTo>
                  <a:pt x="44245" y="1123630"/>
                  <a:pt x="65751" y="749445"/>
                  <a:pt x="108761" y="379561"/>
                </a:cubicBezTo>
                <a:close/>
                <a:moveTo>
                  <a:pt x="904443" y="0"/>
                </a:moveTo>
                <a:cubicBezTo>
                  <a:pt x="917346" y="0"/>
                  <a:pt x="930249" y="3226"/>
                  <a:pt x="943152" y="9677"/>
                </a:cubicBezTo>
                <a:lnTo>
                  <a:pt x="1076482" y="78493"/>
                </a:lnTo>
                <a:lnTo>
                  <a:pt x="1209812" y="9677"/>
                </a:lnTo>
                <a:cubicBezTo>
                  <a:pt x="1235618" y="-3225"/>
                  <a:pt x="1261423" y="-3225"/>
                  <a:pt x="1287230" y="9677"/>
                </a:cubicBezTo>
                <a:lnTo>
                  <a:pt x="1390355" y="62904"/>
                </a:lnTo>
                <a:lnTo>
                  <a:pt x="1600902" y="246231"/>
                </a:lnTo>
                <a:lnTo>
                  <a:pt x="130267" y="246231"/>
                </a:lnTo>
                <a:cubicBezTo>
                  <a:pt x="143170" y="181717"/>
                  <a:pt x="156074" y="125804"/>
                  <a:pt x="164675" y="87095"/>
                </a:cubicBezTo>
                <a:cubicBezTo>
                  <a:pt x="173277" y="61290"/>
                  <a:pt x="190480" y="44085"/>
                  <a:pt x="211986" y="31183"/>
                </a:cubicBezTo>
                <a:cubicBezTo>
                  <a:pt x="233490" y="22581"/>
                  <a:pt x="263597" y="22581"/>
                  <a:pt x="285103" y="31183"/>
                </a:cubicBezTo>
                <a:lnTo>
                  <a:pt x="388325" y="78493"/>
                </a:lnTo>
                <a:lnTo>
                  <a:pt x="521655" y="9677"/>
                </a:lnTo>
                <a:cubicBezTo>
                  <a:pt x="534559" y="3226"/>
                  <a:pt x="547462" y="1"/>
                  <a:pt x="560365" y="1"/>
                </a:cubicBezTo>
                <a:cubicBezTo>
                  <a:pt x="573268" y="1"/>
                  <a:pt x="586171" y="3226"/>
                  <a:pt x="599073" y="9677"/>
                </a:cubicBezTo>
                <a:lnTo>
                  <a:pt x="732404" y="78493"/>
                </a:lnTo>
                <a:lnTo>
                  <a:pt x="865734" y="9677"/>
                </a:lnTo>
                <a:cubicBezTo>
                  <a:pt x="878637" y="3226"/>
                  <a:pt x="891540" y="0"/>
                  <a:pt x="904443" y="0"/>
                </a:cubicBezTo>
                <a:close/>
              </a:path>
            </a:pathLst>
          </a:custGeom>
          <a:solidFill>
            <a:schemeClr val="bg1"/>
          </a:solidFill>
          <a:ln w="280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F05ADB-4395-485C-9929-95C01C5BB627}"/>
              </a:ext>
            </a:extLst>
          </p:cNvPr>
          <p:cNvCxnSpPr>
            <a:cxnSpLocks/>
          </p:cNvCxnSpPr>
          <p:nvPr/>
        </p:nvCxnSpPr>
        <p:spPr>
          <a:xfrm>
            <a:off x="659194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9C094F-5B03-4963-A111-7ED20FC21C92}"/>
              </a:ext>
            </a:extLst>
          </p:cNvPr>
          <p:cNvCxnSpPr>
            <a:cxnSpLocks/>
          </p:cNvCxnSpPr>
          <p:nvPr/>
        </p:nvCxnSpPr>
        <p:spPr>
          <a:xfrm>
            <a:off x="1008824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745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20">
        <p159:morph option="byObject"/>
      </p:transition>
    </mc:Choice>
    <mc:Fallback xmlns="">
      <p:transition advClick="0" advTm="2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8F9498-FE90-4AD6-9BFF-3E28DCA0C6BE}"/>
              </a:ext>
            </a:extLst>
          </p:cNvPr>
          <p:cNvSpPr txBox="1"/>
          <p:nvPr/>
        </p:nvSpPr>
        <p:spPr>
          <a:xfrm>
            <a:off x="406400" y="428410"/>
            <a:ext cx="5537200" cy="1259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#9Slide03 Bebas Neue Book" panose="00000500000000000000" pitchFamily="2" charset="0"/>
                <a:ea typeface="+mn-ea"/>
                <a:cs typeface="+mn-cs"/>
              </a:rPr>
              <a:t>Phân lân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384715"/>
              </a:solidFill>
              <a:effectLst/>
              <a:uLnTx/>
              <a:uFillTx/>
              <a:latin typeface="#9Slide03 Bebas Neue Book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C6A31E-6174-4A02-8F91-CB1065EAFC20}"/>
              </a:ext>
            </a:extLst>
          </p:cNvPr>
          <p:cNvGrpSpPr/>
          <p:nvPr/>
        </p:nvGrpSpPr>
        <p:grpSpPr>
          <a:xfrm>
            <a:off x="6591947" y="219631"/>
            <a:ext cx="4706318" cy="6638369"/>
            <a:chOff x="8046235" y="935260"/>
            <a:chExt cx="1763135" cy="248694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E2C5919-202B-4104-9572-CA59BC3094FD}"/>
                </a:ext>
              </a:extLst>
            </p:cNvPr>
            <p:cNvSpPr/>
            <p:nvPr/>
          </p:nvSpPr>
          <p:spPr>
            <a:xfrm>
              <a:off x="8087873" y="971649"/>
              <a:ext cx="1721497" cy="2450553"/>
            </a:xfrm>
            <a:custGeom>
              <a:avLst/>
              <a:gdLst>
                <a:gd name="connsiteX0" fmla="*/ 156054 w 1721497"/>
                <a:gd name="connsiteY0" fmla="*/ 1153264 h 2450553"/>
                <a:gd name="connsiteX1" fmla="*/ 158154 w 1721497"/>
                <a:gd name="connsiteY1" fmla="*/ 1191752 h 2450553"/>
                <a:gd name="connsiteX2" fmla="*/ 148356 w 1721497"/>
                <a:gd name="connsiteY2" fmla="*/ 1261732 h 2450553"/>
                <a:gd name="connsiteX3" fmla="*/ 398884 w 1721497"/>
                <a:gd name="connsiteY3" fmla="*/ 1512259 h 2450553"/>
                <a:gd name="connsiteX4" fmla="*/ 452068 w 1721497"/>
                <a:gd name="connsiteY4" fmla="*/ 1506661 h 2450553"/>
                <a:gd name="connsiteX5" fmla="*/ 651510 w 1721497"/>
                <a:gd name="connsiteY5" fmla="*/ 1606032 h 2450553"/>
                <a:gd name="connsiteX6" fmla="*/ 779572 w 1721497"/>
                <a:gd name="connsiteY6" fmla="*/ 1570342 h 2450553"/>
                <a:gd name="connsiteX7" fmla="*/ 820860 w 1721497"/>
                <a:gd name="connsiteY7" fmla="*/ 1607431 h 2450553"/>
                <a:gd name="connsiteX8" fmla="*/ 848852 w 1721497"/>
                <a:gd name="connsiteY8" fmla="*/ 1616529 h 2450553"/>
                <a:gd name="connsiteX9" fmla="*/ 851651 w 1721497"/>
                <a:gd name="connsiteY9" fmla="*/ 1657117 h 2450553"/>
                <a:gd name="connsiteX10" fmla="*/ 846053 w 1721497"/>
                <a:gd name="connsiteY10" fmla="*/ 1855159 h 2450553"/>
                <a:gd name="connsiteX11" fmla="*/ 839755 w 1721497"/>
                <a:gd name="connsiteY11" fmla="*/ 1898546 h 2450553"/>
                <a:gd name="connsiteX12" fmla="*/ 831357 w 1721497"/>
                <a:gd name="connsiteY12" fmla="*/ 1941234 h 2450553"/>
                <a:gd name="connsiteX13" fmla="*/ 782371 w 1721497"/>
                <a:gd name="connsiteY13" fmla="*/ 2082593 h 2450553"/>
                <a:gd name="connsiteX14" fmla="*/ 694197 w 1721497"/>
                <a:gd name="connsiteY14" fmla="*/ 2083292 h 2450553"/>
                <a:gd name="connsiteX15" fmla="*/ 570334 w 1721497"/>
                <a:gd name="connsiteY15" fmla="*/ 2076294 h 2450553"/>
                <a:gd name="connsiteX16" fmla="*/ 477960 w 1721497"/>
                <a:gd name="connsiteY16" fmla="*/ 2102887 h 2450553"/>
                <a:gd name="connsiteX17" fmla="*/ 481459 w 1721497"/>
                <a:gd name="connsiteY17" fmla="*/ 2110585 h 2450553"/>
                <a:gd name="connsiteX18" fmla="*/ 518549 w 1721497"/>
                <a:gd name="connsiteY18" fmla="*/ 2104986 h 2450553"/>
                <a:gd name="connsiteX19" fmla="*/ 528346 w 1721497"/>
                <a:gd name="connsiteY19" fmla="*/ 2121781 h 2450553"/>
                <a:gd name="connsiteX20" fmla="*/ 514350 w 1721497"/>
                <a:gd name="connsiteY20" fmla="*/ 2146274 h 2450553"/>
                <a:gd name="connsiteX21" fmla="*/ 518549 w 1721497"/>
                <a:gd name="connsiteY21" fmla="*/ 2149073 h 2450553"/>
                <a:gd name="connsiteX22" fmla="*/ 561236 w 1721497"/>
                <a:gd name="connsiteY22" fmla="*/ 2118282 h 2450553"/>
                <a:gd name="connsiteX23" fmla="*/ 617220 w 1721497"/>
                <a:gd name="connsiteY23" fmla="*/ 2107086 h 2450553"/>
                <a:gd name="connsiteX24" fmla="*/ 624218 w 1721497"/>
                <a:gd name="connsiteY24" fmla="*/ 2120382 h 2450553"/>
                <a:gd name="connsiteX25" fmla="*/ 594827 w 1721497"/>
                <a:gd name="connsiteY25" fmla="*/ 2165868 h 2450553"/>
                <a:gd name="connsiteX26" fmla="*/ 599025 w 1721497"/>
                <a:gd name="connsiteY26" fmla="*/ 2168668 h 2450553"/>
                <a:gd name="connsiteX27" fmla="*/ 662007 w 1721497"/>
                <a:gd name="connsiteY27" fmla="*/ 2129479 h 2450553"/>
                <a:gd name="connsiteX28" fmla="*/ 713091 w 1721497"/>
                <a:gd name="connsiteY28" fmla="*/ 2126680 h 2450553"/>
                <a:gd name="connsiteX29" fmla="*/ 829258 w 1721497"/>
                <a:gd name="connsiteY29" fmla="*/ 2114084 h 2450553"/>
                <a:gd name="connsiteX30" fmla="*/ 877543 w 1721497"/>
                <a:gd name="connsiteY30" fmla="*/ 2087491 h 2450553"/>
                <a:gd name="connsiteX31" fmla="*/ 877543 w 1721497"/>
                <a:gd name="connsiteY31" fmla="*/ 2087491 h 2450553"/>
                <a:gd name="connsiteX32" fmla="*/ 857250 w 1721497"/>
                <a:gd name="connsiteY32" fmla="*/ 2140676 h 2450553"/>
                <a:gd name="connsiteX33" fmla="*/ 776774 w 1721497"/>
                <a:gd name="connsiteY33" fmla="*/ 2164469 h 2450553"/>
                <a:gd name="connsiteX34" fmla="*/ 708193 w 1721497"/>
                <a:gd name="connsiteY34" fmla="*/ 2168668 h 2450553"/>
                <a:gd name="connsiteX35" fmla="*/ 709592 w 1721497"/>
                <a:gd name="connsiteY35" fmla="*/ 2173566 h 2450553"/>
                <a:gd name="connsiteX36" fmla="*/ 764177 w 1721497"/>
                <a:gd name="connsiteY36" fmla="*/ 2188262 h 2450553"/>
                <a:gd name="connsiteX37" fmla="*/ 767676 w 1721497"/>
                <a:gd name="connsiteY37" fmla="*/ 2192461 h 2450553"/>
                <a:gd name="connsiteX38" fmla="*/ 763477 w 1721497"/>
                <a:gd name="connsiteY38" fmla="*/ 2200858 h 2450553"/>
                <a:gd name="connsiteX39" fmla="*/ 721489 w 1721497"/>
                <a:gd name="connsiteY39" fmla="*/ 2221152 h 2450553"/>
                <a:gd name="connsiteX40" fmla="*/ 662706 w 1721497"/>
                <a:gd name="connsiteY40" fmla="*/ 2225351 h 2450553"/>
                <a:gd name="connsiteX41" fmla="*/ 619319 w 1721497"/>
                <a:gd name="connsiteY41" fmla="*/ 2249844 h 2450553"/>
                <a:gd name="connsiteX42" fmla="*/ 624218 w 1721497"/>
                <a:gd name="connsiteY42" fmla="*/ 2256842 h 2450553"/>
                <a:gd name="connsiteX43" fmla="*/ 680901 w 1721497"/>
                <a:gd name="connsiteY43" fmla="*/ 2243546 h 2450553"/>
                <a:gd name="connsiteX44" fmla="*/ 686500 w 1721497"/>
                <a:gd name="connsiteY44" fmla="*/ 2254043 h 2450553"/>
                <a:gd name="connsiteX45" fmla="*/ 666905 w 1721497"/>
                <a:gd name="connsiteY45" fmla="*/ 2307227 h 2450553"/>
                <a:gd name="connsiteX46" fmla="*/ 672504 w 1721497"/>
                <a:gd name="connsiteY46" fmla="*/ 2309327 h 2450553"/>
                <a:gd name="connsiteX47" fmla="*/ 730586 w 1721497"/>
                <a:gd name="connsiteY47" fmla="*/ 2256842 h 2450553"/>
                <a:gd name="connsiteX48" fmla="*/ 818761 w 1721497"/>
                <a:gd name="connsiteY48" fmla="*/ 2219753 h 2450553"/>
                <a:gd name="connsiteX49" fmla="*/ 892939 w 1721497"/>
                <a:gd name="connsiteY49" fmla="*/ 2161670 h 2450553"/>
                <a:gd name="connsiteX50" fmla="*/ 860749 w 1721497"/>
                <a:gd name="connsiteY50" fmla="*/ 2247045 h 2450553"/>
                <a:gd name="connsiteX51" fmla="*/ 776073 w 1721497"/>
                <a:gd name="connsiteY51" fmla="*/ 2294631 h 2450553"/>
                <a:gd name="connsiteX52" fmla="*/ 717990 w 1721497"/>
                <a:gd name="connsiteY52" fmla="*/ 2349915 h 2450553"/>
                <a:gd name="connsiteX53" fmla="*/ 721489 w 1721497"/>
                <a:gd name="connsiteY53" fmla="*/ 2352014 h 2450553"/>
                <a:gd name="connsiteX54" fmla="*/ 768375 w 1721497"/>
                <a:gd name="connsiteY54" fmla="*/ 2324022 h 2450553"/>
                <a:gd name="connsiteX55" fmla="*/ 825759 w 1721497"/>
                <a:gd name="connsiteY55" fmla="*/ 2308627 h 2450553"/>
                <a:gd name="connsiteX56" fmla="*/ 832057 w 1721497"/>
                <a:gd name="connsiteY56" fmla="*/ 2315625 h 2450553"/>
                <a:gd name="connsiteX57" fmla="*/ 792169 w 1721497"/>
                <a:gd name="connsiteY57" fmla="*/ 2390503 h 2450553"/>
                <a:gd name="connsiteX58" fmla="*/ 797067 w 1721497"/>
                <a:gd name="connsiteY58" fmla="*/ 2395401 h 2450553"/>
                <a:gd name="connsiteX59" fmla="*/ 815962 w 1721497"/>
                <a:gd name="connsiteY59" fmla="*/ 2382805 h 2450553"/>
                <a:gd name="connsiteX60" fmla="*/ 827158 w 1721497"/>
                <a:gd name="connsiteY60" fmla="*/ 2389103 h 2450553"/>
                <a:gd name="connsiteX61" fmla="*/ 827158 w 1721497"/>
                <a:gd name="connsiteY61" fmla="*/ 2433190 h 2450553"/>
                <a:gd name="connsiteX62" fmla="*/ 829258 w 1721497"/>
                <a:gd name="connsiteY62" fmla="*/ 2433890 h 2450553"/>
                <a:gd name="connsiteX63" fmla="*/ 842554 w 1721497"/>
                <a:gd name="connsiteY63" fmla="*/ 2401700 h 2450553"/>
                <a:gd name="connsiteX64" fmla="*/ 853051 w 1721497"/>
                <a:gd name="connsiteY64" fmla="*/ 2370209 h 2450553"/>
                <a:gd name="connsiteX65" fmla="*/ 856550 w 1721497"/>
                <a:gd name="connsiteY65" fmla="*/ 2345716 h 2450553"/>
                <a:gd name="connsiteX66" fmla="*/ 874044 w 1721497"/>
                <a:gd name="connsiteY66" fmla="*/ 2301629 h 2450553"/>
                <a:gd name="connsiteX67" fmla="*/ 902737 w 1721497"/>
                <a:gd name="connsiteY67" fmla="*/ 2248444 h 2450553"/>
                <a:gd name="connsiteX68" fmla="*/ 902036 w 1721497"/>
                <a:gd name="connsiteY68" fmla="*/ 2288333 h 2450553"/>
                <a:gd name="connsiteX69" fmla="*/ 894339 w 1721497"/>
                <a:gd name="connsiteY69" fmla="*/ 2356213 h 2450553"/>
                <a:gd name="connsiteX70" fmla="*/ 890140 w 1721497"/>
                <a:gd name="connsiteY70" fmla="*/ 2396101 h 2450553"/>
                <a:gd name="connsiteX71" fmla="*/ 893639 w 1721497"/>
                <a:gd name="connsiteY71" fmla="*/ 2396801 h 2450553"/>
                <a:gd name="connsiteX72" fmla="*/ 909735 w 1721497"/>
                <a:gd name="connsiteY72" fmla="*/ 2373008 h 2450553"/>
                <a:gd name="connsiteX73" fmla="*/ 934927 w 1721497"/>
                <a:gd name="connsiteY73" fmla="*/ 2382105 h 2450553"/>
                <a:gd name="connsiteX74" fmla="*/ 947523 w 1721497"/>
                <a:gd name="connsiteY74" fmla="*/ 2449286 h 2450553"/>
                <a:gd name="connsiteX75" fmla="*/ 951022 w 1721497"/>
                <a:gd name="connsiteY75" fmla="*/ 2448586 h 2450553"/>
                <a:gd name="connsiteX76" fmla="*/ 952422 w 1721497"/>
                <a:gd name="connsiteY76" fmla="*/ 2345716 h 2450553"/>
                <a:gd name="connsiteX77" fmla="*/ 947523 w 1721497"/>
                <a:gd name="connsiteY77" fmla="*/ 2289033 h 2450553"/>
                <a:gd name="connsiteX78" fmla="*/ 946823 w 1721497"/>
                <a:gd name="connsiteY78" fmla="*/ 2248444 h 2450553"/>
                <a:gd name="connsiteX79" fmla="*/ 975515 w 1721497"/>
                <a:gd name="connsiteY79" fmla="*/ 2301629 h 2450553"/>
                <a:gd name="connsiteX80" fmla="*/ 993010 w 1721497"/>
                <a:gd name="connsiteY80" fmla="*/ 2345716 h 2450553"/>
                <a:gd name="connsiteX81" fmla="*/ 996509 w 1721497"/>
                <a:gd name="connsiteY81" fmla="*/ 2370209 h 2450553"/>
                <a:gd name="connsiteX82" fmla="*/ 1007006 w 1721497"/>
                <a:gd name="connsiteY82" fmla="*/ 2401700 h 2450553"/>
                <a:gd name="connsiteX83" fmla="*/ 1020302 w 1721497"/>
                <a:gd name="connsiteY83" fmla="*/ 2433890 h 2450553"/>
                <a:gd name="connsiteX84" fmla="*/ 1022402 w 1721497"/>
                <a:gd name="connsiteY84" fmla="*/ 2433190 h 2450553"/>
                <a:gd name="connsiteX85" fmla="*/ 1022402 w 1721497"/>
                <a:gd name="connsiteY85" fmla="*/ 2389103 h 2450553"/>
                <a:gd name="connsiteX86" fmla="*/ 1033598 w 1721497"/>
                <a:gd name="connsiteY86" fmla="*/ 2382805 h 2450553"/>
                <a:gd name="connsiteX87" fmla="*/ 1052492 w 1721497"/>
                <a:gd name="connsiteY87" fmla="*/ 2395401 h 2450553"/>
                <a:gd name="connsiteX88" fmla="*/ 1057392 w 1721497"/>
                <a:gd name="connsiteY88" fmla="*/ 2390503 h 2450553"/>
                <a:gd name="connsiteX89" fmla="*/ 1017503 w 1721497"/>
                <a:gd name="connsiteY89" fmla="*/ 2315625 h 2450553"/>
                <a:gd name="connsiteX90" fmla="*/ 1023801 w 1721497"/>
                <a:gd name="connsiteY90" fmla="*/ 2308627 h 2450553"/>
                <a:gd name="connsiteX91" fmla="*/ 1081185 w 1721497"/>
                <a:gd name="connsiteY91" fmla="*/ 2324022 h 2450553"/>
                <a:gd name="connsiteX92" fmla="*/ 1128071 w 1721497"/>
                <a:gd name="connsiteY92" fmla="*/ 2352014 h 2450553"/>
                <a:gd name="connsiteX93" fmla="*/ 1131570 w 1721497"/>
                <a:gd name="connsiteY93" fmla="*/ 2349915 h 2450553"/>
                <a:gd name="connsiteX94" fmla="*/ 1073486 w 1721497"/>
                <a:gd name="connsiteY94" fmla="*/ 2294631 h 2450553"/>
                <a:gd name="connsiteX95" fmla="*/ 988811 w 1721497"/>
                <a:gd name="connsiteY95" fmla="*/ 2247045 h 2450553"/>
                <a:gd name="connsiteX96" fmla="*/ 956621 w 1721497"/>
                <a:gd name="connsiteY96" fmla="*/ 2161670 h 2450553"/>
                <a:gd name="connsiteX97" fmla="*/ 1030799 w 1721497"/>
                <a:gd name="connsiteY97" fmla="*/ 2219753 h 2450553"/>
                <a:gd name="connsiteX98" fmla="*/ 1118973 w 1721497"/>
                <a:gd name="connsiteY98" fmla="*/ 2256842 h 2450553"/>
                <a:gd name="connsiteX99" fmla="*/ 1177056 w 1721497"/>
                <a:gd name="connsiteY99" fmla="*/ 2309327 h 2450553"/>
                <a:gd name="connsiteX100" fmla="*/ 1182655 w 1721497"/>
                <a:gd name="connsiteY100" fmla="*/ 2307227 h 2450553"/>
                <a:gd name="connsiteX101" fmla="*/ 1163061 w 1721497"/>
                <a:gd name="connsiteY101" fmla="*/ 2254043 h 2450553"/>
                <a:gd name="connsiteX102" fmla="*/ 1168659 w 1721497"/>
                <a:gd name="connsiteY102" fmla="*/ 2243546 h 2450553"/>
                <a:gd name="connsiteX103" fmla="*/ 1225343 w 1721497"/>
                <a:gd name="connsiteY103" fmla="*/ 2256842 h 2450553"/>
                <a:gd name="connsiteX104" fmla="*/ 1230241 w 1721497"/>
                <a:gd name="connsiteY104" fmla="*/ 2249844 h 2450553"/>
                <a:gd name="connsiteX105" fmla="*/ 1186854 w 1721497"/>
                <a:gd name="connsiteY105" fmla="*/ 2225351 h 2450553"/>
                <a:gd name="connsiteX106" fmla="*/ 1128071 w 1721497"/>
                <a:gd name="connsiteY106" fmla="*/ 2221152 h 2450553"/>
                <a:gd name="connsiteX107" fmla="*/ 1086083 w 1721497"/>
                <a:gd name="connsiteY107" fmla="*/ 2200858 h 2450553"/>
                <a:gd name="connsiteX108" fmla="*/ 1081884 w 1721497"/>
                <a:gd name="connsiteY108" fmla="*/ 2192461 h 2450553"/>
                <a:gd name="connsiteX109" fmla="*/ 1085383 w 1721497"/>
                <a:gd name="connsiteY109" fmla="*/ 2188262 h 2450553"/>
                <a:gd name="connsiteX110" fmla="*/ 1139967 w 1721497"/>
                <a:gd name="connsiteY110" fmla="*/ 2173566 h 2450553"/>
                <a:gd name="connsiteX111" fmla="*/ 1141367 w 1721497"/>
                <a:gd name="connsiteY111" fmla="*/ 2168668 h 2450553"/>
                <a:gd name="connsiteX112" fmla="*/ 1072787 w 1721497"/>
                <a:gd name="connsiteY112" fmla="*/ 2164469 h 2450553"/>
                <a:gd name="connsiteX113" fmla="*/ 992310 w 1721497"/>
                <a:gd name="connsiteY113" fmla="*/ 2140676 h 2450553"/>
                <a:gd name="connsiteX114" fmla="*/ 972716 w 1721497"/>
                <a:gd name="connsiteY114" fmla="*/ 2088891 h 2450553"/>
                <a:gd name="connsiteX115" fmla="*/ 973416 w 1721497"/>
                <a:gd name="connsiteY115" fmla="*/ 2088891 h 2450553"/>
                <a:gd name="connsiteX116" fmla="*/ 1021002 w 1721497"/>
                <a:gd name="connsiteY116" fmla="*/ 2114084 h 2450553"/>
                <a:gd name="connsiteX117" fmla="*/ 1137168 w 1721497"/>
                <a:gd name="connsiteY117" fmla="*/ 2126680 h 2450553"/>
                <a:gd name="connsiteX118" fmla="*/ 1188253 w 1721497"/>
                <a:gd name="connsiteY118" fmla="*/ 2129479 h 2450553"/>
                <a:gd name="connsiteX119" fmla="*/ 1251235 w 1721497"/>
                <a:gd name="connsiteY119" fmla="*/ 2168668 h 2450553"/>
                <a:gd name="connsiteX120" fmla="*/ 1255433 w 1721497"/>
                <a:gd name="connsiteY120" fmla="*/ 2165868 h 2450553"/>
                <a:gd name="connsiteX121" fmla="*/ 1226042 w 1721497"/>
                <a:gd name="connsiteY121" fmla="*/ 2120382 h 2450553"/>
                <a:gd name="connsiteX122" fmla="*/ 1233040 w 1721497"/>
                <a:gd name="connsiteY122" fmla="*/ 2107086 h 2450553"/>
                <a:gd name="connsiteX123" fmla="*/ 1289024 w 1721497"/>
                <a:gd name="connsiteY123" fmla="*/ 2118282 h 2450553"/>
                <a:gd name="connsiteX124" fmla="*/ 1331711 w 1721497"/>
                <a:gd name="connsiteY124" fmla="*/ 2149073 h 2450553"/>
                <a:gd name="connsiteX125" fmla="*/ 1335910 w 1721497"/>
                <a:gd name="connsiteY125" fmla="*/ 2146274 h 2450553"/>
                <a:gd name="connsiteX126" fmla="*/ 1321914 w 1721497"/>
                <a:gd name="connsiteY126" fmla="*/ 2121781 h 2450553"/>
                <a:gd name="connsiteX127" fmla="*/ 1331711 w 1721497"/>
                <a:gd name="connsiteY127" fmla="*/ 2104986 h 2450553"/>
                <a:gd name="connsiteX128" fmla="*/ 1368801 w 1721497"/>
                <a:gd name="connsiteY128" fmla="*/ 2110585 h 2450553"/>
                <a:gd name="connsiteX129" fmla="*/ 1372300 w 1721497"/>
                <a:gd name="connsiteY129" fmla="*/ 2102887 h 2450553"/>
                <a:gd name="connsiteX130" fmla="*/ 1279926 w 1721497"/>
                <a:gd name="connsiteY130" fmla="*/ 2076294 h 2450553"/>
                <a:gd name="connsiteX131" fmla="*/ 1156063 w 1721497"/>
                <a:gd name="connsiteY131" fmla="*/ 2083292 h 2450553"/>
                <a:gd name="connsiteX132" fmla="*/ 1069288 w 1721497"/>
                <a:gd name="connsiteY132" fmla="*/ 2083292 h 2450553"/>
                <a:gd name="connsiteX133" fmla="*/ 1008406 w 1721497"/>
                <a:gd name="connsiteY133" fmla="*/ 1973425 h 2450553"/>
                <a:gd name="connsiteX134" fmla="*/ 1014004 w 1721497"/>
                <a:gd name="connsiteY134" fmla="*/ 1613729 h 2450553"/>
                <a:gd name="connsiteX135" fmla="*/ 1160961 w 1721497"/>
                <a:gd name="connsiteY135" fmla="*/ 1581539 h 2450553"/>
                <a:gd name="connsiteX136" fmla="*/ 1168659 w 1721497"/>
                <a:gd name="connsiteY136" fmla="*/ 1575940 h 2450553"/>
                <a:gd name="connsiteX137" fmla="*/ 1170758 w 1721497"/>
                <a:gd name="connsiteY137" fmla="*/ 1574541 h 2450553"/>
                <a:gd name="connsiteX138" fmla="*/ 1177056 w 1721497"/>
                <a:gd name="connsiteY138" fmla="*/ 1569642 h 2450553"/>
                <a:gd name="connsiteX139" fmla="*/ 1178456 w 1721497"/>
                <a:gd name="connsiteY139" fmla="*/ 1568243 h 2450553"/>
                <a:gd name="connsiteX140" fmla="*/ 1186154 w 1721497"/>
                <a:gd name="connsiteY140" fmla="*/ 1561944 h 2450553"/>
                <a:gd name="connsiteX141" fmla="*/ 1189653 w 1721497"/>
                <a:gd name="connsiteY141" fmla="*/ 1559145 h 2450553"/>
                <a:gd name="connsiteX142" fmla="*/ 1260332 w 1721497"/>
                <a:gd name="connsiteY142" fmla="*/ 1514358 h 2450553"/>
                <a:gd name="connsiteX143" fmla="*/ 1265930 w 1721497"/>
                <a:gd name="connsiteY143" fmla="*/ 1512959 h 2450553"/>
                <a:gd name="connsiteX144" fmla="*/ 1352005 w 1721497"/>
                <a:gd name="connsiteY144" fmla="*/ 1528354 h 2450553"/>
                <a:gd name="connsiteX145" fmla="*/ 1602533 w 1721497"/>
                <a:gd name="connsiteY145" fmla="*/ 1277827 h 2450553"/>
                <a:gd name="connsiteX146" fmla="*/ 1592036 w 1721497"/>
                <a:gd name="connsiteY146" fmla="*/ 1205748 h 2450553"/>
                <a:gd name="connsiteX147" fmla="*/ 1592036 w 1721497"/>
                <a:gd name="connsiteY147" fmla="*/ 1205748 h 2450553"/>
                <a:gd name="connsiteX148" fmla="*/ 1592036 w 1721497"/>
                <a:gd name="connsiteY148" fmla="*/ 1205748 h 2450553"/>
                <a:gd name="connsiteX149" fmla="*/ 1591335 w 1721497"/>
                <a:gd name="connsiteY149" fmla="*/ 1204349 h 2450553"/>
                <a:gd name="connsiteX150" fmla="*/ 1721498 w 1721497"/>
                <a:gd name="connsiteY150" fmla="*/ 984613 h 2450553"/>
                <a:gd name="connsiteX151" fmla="*/ 1627026 w 1721497"/>
                <a:gd name="connsiteY151" fmla="*/ 788670 h 2450553"/>
                <a:gd name="connsiteX152" fmla="*/ 1672512 w 1721497"/>
                <a:gd name="connsiteY152" fmla="*/ 645212 h 2450553"/>
                <a:gd name="connsiteX153" fmla="*/ 1510859 w 1721497"/>
                <a:gd name="connsiteY153" fmla="*/ 410780 h 2450553"/>
                <a:gd name="connsiteX154" fmla="*/ 1512259 w 1721497"/>
                <a:gd name="connsiteY154" fmla="*/ 398184 h 2450553"/>
                <a:gd name="connsiteX155" fmla="*/ 1510859 w 1721497"/>
                <a:gd name="connsiteY155" fmla="*/ 386287 h 2450553"/>
                <a:gd name="connsiteX156" fmla="*/ 1275728 w 1721497"/>
                <a:gd name="connsiteY156" fmla="*/ 144858 h 2450553"/>
                <a:gd name="connsiteX157" fmla="*/ 1158862 w 1721497"/>
                <a:gd name="connsiteY157" fmla="*/ 84675 h 2450553"/>
                <a:gd name="connsiteX158" fmla="*/ 1158862 w 1721497"/>
                <a:gd name="connsiteY158" fmla="*/ 84675 h 2450553"/>
                <a:gd name="connsiteX159" fmla="*/ 971316 w 1721497"/>
                <a:gd name="connsiteY159" fmla="*/ 0 h 2450553"/>
                <a:gd name="connsiteX160" fmla="*/ 736885 w 1721497"/>
                <a:gd name="connsiteY160" fmla="*/ 162353 h 2450553"/>
                <a:gd name="connsiteX161" fmla="*/ 597625 w 1721497"/>
                <a:gd name="connsiteY161" fmla="*/ 116866 h 2450553"/>
                <a:gd name="connsiteX162" fmla="*/ 597625 w 1721497"/>
                <a:gd name="connsiteY162" fmla="*/ 116866 h 2450553"/>
                <a:gd name="connsiteX163" fmla="*/ 593426 w 1721497"/>
                <a:gd name="connsiteY163" fmla="*/ 116866 h 2450553"/>
                <a:gd name="connsiteX164" fmla="*/ 580831 w 1721497"/>
                <a:gd name="connsiteY164" fmla="*/ 116866 h 2450553"/>
                <a:gd name="connsiteX165" fmla="*/ 576631 w 1721497"/>
                <a:gd name="connsiteY165" fmla="*/ 116866 h 2450553"/>
                <a:gd name="connsiteX166" fmla="*/ 568234 w 1721497"/>
                <a:gd name="connsiteY166" fmla="*/ 117566 h 2450553"/>
                <a:gd name="connsiteX167" fmla="*/ 563336 w 1721497"/>
                <a:gd name="connsiteY167" fmla="*/ 118265 h 2450553"/>
                <a:gd name="connsiteX168" fmla="*/ 556338 w 1721497"/>
                <a:gd name="connsiteY168" fmla="*/ 118965 h 2450553"/>
                <a:gd name="connsiteX169" fmla="*/ 550739 w 1721497"/>
                <a:gd name="connsiteY169" fmla="*/ 119665 h 2450553"/>
                <a:gd name="connsiteX170" fmla="*/ 544441 w 1721497"/>
                <a:gd name="connsiteY170" fmla="*/ 121065 h 2450553"/>
                <a:gd name="connsiteX171" fmla="*/ 538142 w 1721497"/>
                <a:gd name="connsiteY171" fmla="*/ 122464 h 2450553"/>
                <a:gd name="connsiteX172" fmla="*/ 532545 w 1721497"/>
                <a:gd name="connsiteY172" fmla="*/ 123864 h 2450553"/>
                <a:gd name="connsiteX173" fmla="*/ 526246 w 1721497"/>
                <a:gd name="connsiteY173" fmla="*/ 125963 h 2450553"/>
                <a:gd name="connsiteX174" fmla="*/ 521348 w 1721497"/>
                <a:gd name="connsiteY174" fmla="*/ 127363 h 2450553"/>
                <a:gd name="connsiteX175" fmla="*/ 514350 w 1721497"/>
                <a:gd name="connsiteY175" fmla="*/ 129462 h 2450553"/>
                <a:gd name="connsiteX176" fmla="*/ 510151 w 1721497"/>
                <a:gd name="connsiteY176" fmla="*/ 130862 h 2450553"/>
                <a:gd name="connsiteX177" fmla="*/ 503153 w 1721497"/>
                <a:gd name="connsiteY177" fmla="*/ 133661 h 2450553"/>
                <a:gd name="connsiteX178" fmla="*/ 499654 w 1721497"/>
                <a:gd name="connsiteY178" fmla="*/ 135061 h 2450553"/>
                <a:gd name="connsiteX179" fmla="*/ 491956 w 1721497"/>
                <a:gd name="connsiteY179" fmla="*/ 138560 h 2450553"/>
                <a:gd name="connsiteX180" fmla="*/ 489157 w 1721497"/>
                <a:gd name="connsiteY180" fmla="*/ 139959 h 2450553"/>
                <a:gd name="connsiteX181" fmla="*/ 481459 w 1721497"/>
                <a:gd name="connsiteY181" fmla="*/ 143458 h 2450553"/>
                <a:gd name="connsiteX182" fmla="*/ 478660 w 1721497"/>
                <a:gd name="connsiteY182" fmla="*/ 144858 h 2450553"/>
                <a:gd name="connsiteX183" fmla="*/ 470263 w 1721497"/>
                <a:gd name="connsiteY183" fmla="*/ 149056 h 2450553"/>
                <a:gd name="connsiteX184" fmla="*/ 468163 w 1721497"/>
                <a:gd name="connsiteY184" fmla="*/ 150456 h 2450553"/>
                <a:gd name="connsiteX185" fmla="*/ 460465 w 1721497"/>
                <a:gd name="connsiteY185" fmla="*/ 155355 h 2450553"/>
                <a:gd name="connsiteX186" fmla="*/ 458366 w 1721497"/>
                <a:gd name="connsiteY186" fmla="*/ 156754 h 2450553"/>
                <a:gd name="connsiteX187" fmla="*/ 449968 w 1721497"/>
                <a:gd name="connsiteY187" fmla="*/ 162353 h 2450553"/>
                <a:gd name="connsiteX188" fmla="*/ 448569 w 1721497"/>
                <a:gd name="connsiteY188" fmla="*/ 163052 h 2450553"/>
                <a:gd name="connsiteX189" fmla="*/ 440171 w 1721497"/>
                <a:gd name="connsiteY189" fmla="*/ 169351 h 2450553"/>
                <a:gd name="connsiteX190" fmla="*/ 439471 w 1721497"/>
                <a:gd name="connsiteY190" fmla="*/ 170050 h 2450553"/>
                <a:gd name="connsiteX191" fmla="*/ 431074 w 1721497"/>
                <a:gd name="connsiteY191" fmla="*/ 176349 h 2450553"/>
                <a:gd name="connsiteX192" fmla="*/ 430375 w 1721497"/>
                <a:gd name="connsiteY192" fmla="*/ 177048 h 2450553"/>
                <a:gd name="connsiteX193" fmla="*/ 421976 w 1721497"/>
                <a:gd name="connsiteY193" fmla="*/ 184046 h 2450553"/>
                <a:gd name="connsiteX194" fmla="*/ 421277 w 1721497"/>
                <a:gd name="connsiteY194" fmla="*/ 184746 h 2450553"/>
                <a:gd name="connsiteX195" fmla="*/ 413579 w 1721497"/>
                <a:gd name="connsiteY195" fmla="*/ 192444 h 2450553"/>
                <a:gd name="connsiteX196" fmla="*/ 413579 w 1721497"/>
                <a:gd name="connsiteY196" fmla="*/ 192444 h 2450553"/>
                <a:gd name="connsiteX197" fmla="*/ 342200 w 1721497"/>
                <a:gd name="connsiteY197" fmla="*/ 348498 h 2450553"/>
                <a:gd name="connsiteX198" fmla="*/ 341500 w 1721497"/>
                <a:gd name="connsiteY198" fmla="*/ 348498 h 2450553"/>
                <a:gd name="connsiteX199" fmla="*/ 341500 w 1721497"/>
                <a:gd name="connsiteY199" fmla="*/ 348498 h 2450553"/>
                <a:gd name="connsiteX200" fmla="*/ 337301 w 1721497"/>
                <a:gd name="connsiteY200" fmla="*/ 348498 h 2450553"/>
                <a:gd name="connsiteX201" fmla="*/ 86774 w 1721497"/>
                <a:gd name="connsiteY201" fmla="*/ 599025 h 2450553"/>
                <a:gd name="connsiteX202" fmla="*/ 107068 w 1721497"/>
                <a:gd name="connsiteY202" fmla="*/ 697697 h 2450553"/>
                <a:gd name="connsiteX203" fmla="*/ 103569 w 1721497"/>
                <a:gd name="connsiteY203" fmla="*/ 700496 h 2450553"/>
                <a:gd name="connsiteX204" fmla="*/ 53184 w 1721497"/>
                <a:gd name="connsiteY204" fmla="*/ 743183 h 2450553"/>
                <a:gd name="connsiteX205" fmla="*/ 43387 w 1721497"/>
                <a:gd name="connsiteY205" fmla="*/ 785171 h 2450553"/>
                <a:gd name="connsiteX206" fmla="*/ 0 w 1721497"/>
                <a:gd name="connsiteY206" fmla="*/ 925830 h 2450553"/>
                <a:gd name="connsiteX207" fmla="*/ 156054 w 1721497"/>
                <a:gd name="connsiteY207" fmla="*/ 1153264 h 245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721497" h="2450553">
                  <a:moveTo>
                    <a:pt x="156054" y="1153264"/>
                  </a:moveTo>
                  <a:cubicBezTo>
                    <a:pt x="153955" y="1165860"/>
                    <a:pt x="154655" y="1179156"/>
                    <a:pt x="158154" y="1191752"/>
                  </a:cubicBezTo>
                  <a:cubicBezTo>
                    <a:pt x="151855" y="1214146"/>
                    <a:pt x="148356" y="1237239"/>
                    <a:pt x="148356" y="1261732"/>
                  </a:cubicBezTo>
                  <a:cubicBezTo>
                    <a:pt x="148356" y="1400292"/>
                    <a:pt x="260324" y="1512259"/>
                    <a:pt x="398884" y="1512259"/>
                  </a:cubicBezTo>
                  <a:cubicBezTo>
                    <a:pt x="417078" y="1512259"/>
                    <a:pt x="434573" y="1510160"/>
                    <a:pt x="452068" y="1506661"/>
                  </a:cubicBezTo>
                  <a:cubicBezTo>
                    <a:pt x="497555" y="1566843"/>
                    <a:pt x="570334" y="1606032"/>
                    <a:pt x="651510" y="1606032"/>
                  </a:cubicBezTo>
                  <a:cubicBezTo>
                    <a:pt x="698396" y="1606032"/>
                    <a:pt x="742483" y="1593435"/>
                    <a:pt x="779572" y="1570342"/>
                  </a:cubicBezTo>
                  <a:cubicBezTo>
                    <a:pt x="790769" y="1584338"/>
                    <a:pt x="804065" y="1596934"/>
                    <a:pt x="820860" y="1607431"/>
                  </a:cubicBezTo>
                  <a:cubicBezTo>
                    <a:pt x="827158" y="1611630"/>
                    <a:pt x="836956" y="1614429"/>
                    <a:pt x="848852" y="1616529"/>
                  </a:cubicBezTo>
                  <a:cubicBezTo>
                    <a:pt x="850252" y="1629825"/>
                    <a:pt x="850952" y="1643821"/>
                    <a:pt x="851651" y="1657117"/>
                  </a:cubicBezTo>
                  <a:cubicBezTo>
                    <a:pt x="855850" y="1723597"/>
                    <a:pt x="854451" y="1790078"/>
                    <a:pt x="846053" y="1855159"/>
                  </a:cubicBezTo>
                  <a:cubicBezTo>
                    <a:pt x="843954" y="1869855"/>
                    <a:pt x="841854" y="1883851"/>
                    <a:pt x="839755" y="1898546"/>
                  </a:cubicBezTo>
                  <a:cubicBezTo>
                    <a:pt x="836956" y="1912542"/>
                    <a:pt x="834156" y="1927238"/>
                    <a:pt x="831357" y="1941234"/>
                  </a:cubicBezTo>
                  <a:cubicBezTo>
                    <a:pt x="820161" y="1989520"/>
                    <a:pt x="804065" y="2037106"/>
                    <a:pt x="782371" y="2082593"/>
                  </a:cubicBezTo>
                  <a:cubicBezTo>
                    <a:pt x="752980" y="2084692"/>
                    <a:pt x="723588" y="2084692"/>
                    <a:pt x="694197" y="2083292"/>
                  </a:cubicBezTo>
                  <a:cubicBezTo>
                    <a:pt x="652909" y="2080493"/>
                    <a:pt x="611621" y="2074195"/>
                    <a:pt x="570334" y="2076294"/>
                  </a:cubicBezTo>
                  <a:cubicBezTo>
                    <a:pt x="538142" y="2077694"/>
                    <a:pt x="504553" y="2085392"/>
                    <a:pt x="477960" y="2102887"/>
                  </a:cubicBezTo>
                  <a:cubicBezTo>
                    <a:pt x="473762" y="2105686"/>
                    <a:pt x="476561" y="2111984"/>
                    <a:pt x="481459" y="2110585"/>
                  </a:cubicBezTo>
                  <a:cubicBezTo>
                    <a:pt x="493356" y="2107785"/>
                    <a:pt x="505952" y="2106386"/>
                    <a:pt x="518549" y="2104986"/>
                  </a:cubicBezTo>
                  <a:cubicBezTo>
                    <a:pt x="527645" y="2103587"/>
                    <a:pt x="533944" y="2114084"/>
                    <a:pt x="528346" y="2121781"/>
                  </a:cubicBezTo>
                  <a:cubicBezTo>
                    <a:pt x="522747" y="2129479"/>
                    <a:pt x="517849" y="2137177"/>
                    <a:pt x="514350" y="2146274"/>
                  </a:cubicBezTo>
                  <a:cubicBezTo>
                    <a:pt x="512950" y="2149073"/>
                    <a:pt x="517149" y="2151173"/>
                    <a:pt x="518549" y="2149073"/>
                  </a:cubicBezTo>
                  <a:cubicBezTo>
                    <a:pt x="529046" y="2135078"/>
                    <a:pt x="545140" y="2124581"/>
                    <a:pt x="561236" y="2118282"/>
                  </a:cubicBezTo>
                  <a:cubicBezTo>
                    <a:pt x="578731" y="2111284"/>
                    <a:pt x="597625" y="2108485"/>
                    <a:pt x="617220" y="2107086"/>
                  </a:cubicBezTo>
                  <a:cubicBezTo>
                    <a:pt x="624218" y="2106386"/>
                    <a:pt x="629116" y="2114783"/>
                    <a:pt x="624218" y="2120382"/>
                  </a:cubicBezTo>
                  <a:cubicBezTo>
                    <a:pt x="612321" y="2134378"/>
                    <a:pt x="602524" y="2149773"/>
                    <a:pt x="594827" y="2165868"/>
                  </a:cubicBezTo>
                  <a:cubicBezTo>
                    <a:pt x="593426" y="2168668"/>
                    <a:pt x="596925" y="2170767"/>
                    <a:pt x="599025" y="2168668"/>
                  </a:cubicBezTo>
                  <a:cubicBezTo>
                    <a:pt x="614420" y="2149073"/>
                    <a:pt x="636814" y="2134378"/>
                    <a:pt x="662007" y="2129479"/>
                  </a:cubicBezTo>
                  <a:cubicBezTo>
                    <a:pt x="678802" y="2125980"/>
                    <a:pt x="696297" y="2126680"/>
                    <a:pt x="713091" y="2126680"/>
                  </a:cubicBezTo>
                  <a:cubicBezTo>
                    <a:pt x="752281" y="2125980"/>
                    <a:pt x="791469" y="2121781"/>
                    <a:pt x="829258" y="2114084"/>
                  </a:cubicBezTo>
                  <a:cubicBezTo>
                    <a:pt x="848152" y="2109885"/>
                    <a:pt x="868447" y="2103587"/>
                    <a:pt x="877543" y="2087491"/>
                  </a:cubicBezTo>
                  <a:lnTo>
                    <a:pt x="877543" y="2087491"/>
                  </a:lnTo>
                  <a:cubicBezTo>
                    <a:pt x="869146" y="2104286"/>
                    <a:pt x="868447" y="2125280"/>
                    <a:pt x="857250" y="2140676"/>
                  </a:cubicBezTo>
                  <a:cubicBezTo>
                    <a:pt x="840455" y="2164469"/>
                    <a:pt x="806165" y="2166568"/>
                    <a:pt x="776774" y="2164469"/>
                  </a:cubicBezTo>
                  <a:cubicBezTo>
                    <a:pt x="753680" y="2163069"/>
                    <a:pt x="728487" y="2160270"/>
                    <a:pt x="708193" y="2168668"/>
                  </a:cubicBezTo>
                  <a:cubicBezTo>
                    <a:pt x="705394" y="2170067"/>
                    <a:pt x="706794" y="2173566"/>
                    <a:pt x="709592" y="2173566"/>
                  </a:cubicBezTo>
                  <a:cubicBezTo>
                    <a:pt x="729187" y="2171467"/>
                    <a:pt x="748782" y="2176365"/>
                    <a:pt x="764177" y="2188262"/>
                  </a:cubicBezTo>
                  <a:cubicBezTo>
                    <a:pt x="765576" y="2189662"/>
                    <a:pt x="766976" y="2190361"/>
                    <a:pt x="767676" y="2192461"/>
                  </a:cubicBezTo>
                  <a:cubicBezTo>
                    <a:pt x="768375" y="2195260"/>
                    <a:pt x="766277" y="2198759"/>
                    <a:pt x="763477" y="2200858"/>
                  </a:cubicBezTo>
                  <a:cubicBezTo>
                    <a:pt x="751580" y="2211355"/>
                    <a:pt x="736885" y="2218353"/>
                    <a:pt x="721489" y="2221152"/>
                  </a:cubicBezTo>
                  <a:cubicBezTo>
                    <a:pt x="701895" y="2224651"/>
                    <a:pt x="682301" y="2221852"/>
                    <a:pt x="662706" y="2225351"/>
                  </a:cubicBezTo>
                  <a:cubicBezTo>
                    <a:pt x="645911" y="2228850"/>
                    <a:pt x="630516" y="2237248"/>
                    <a:pt x="619319" y="2249844"/>
                  </a:cubicBezTo>
                  <a:cubicBezTo>
                    <a:pt x="615820" y="2253343"/>
                    <a:pt x="620019" y="2258241"/>
                    <a:pt x="624218" y="2256842"/>
                  </a:cubicBezTo>
                  <a:cubicBezTo>
                    <a:pt x="641713" y="2248444"/>
                    <a:pt x="661307" y="2244246"/>
                    <a:pt x="680901" y="2243546"/>
                  </a:cubicBezTo>
                  <a:cubicBezTo>
                    <a:pt x="686500" y="2243546"/>
                    <a:pt x="689299" y="2249844"/>
                    <a:pt x="686500" y="2254043"/>
                  </a:cubicBezTo>
                  <a:cubicBezTo>
                    <a:pt x="676003" y="2269438"/>
                    <a:pt x="669005" y="2288333"/>
                    <a:pt x="666905" y="2307227"/>
                  </a:cubicBezTo>
                  <a:cubicBezTo>
                    <a:pt x="666205" y="2310726"/>
                    <a:pt x="671104" y="2312126"/>
                    <a:pt x="672504" y="2309327"/>
                  </a:cubicBezTo>
                  <a:cubicBezTo>
                    <a:pt x="685100" y="2286233"/>
                    <a:pt x="707494" y="2268738"/>
                    <a:pt x="730586" y="2256842"/>
                  </a:cubicBezTo>
                  <a:cubicBezTo>
                    <a:pt x="758578" y="2242146"/>
                    <a:pt x="789369" y="2233049"/>
                    <a:pt x="818761" y="2219753"/>
                  </a:cubicBezTo>
                  <a:cubicBezTo>
                    <a:pt x="848152" y="2206457"/>
                    <a:pt x="876144" y="2188962"/>
                    <a:pt x="892939" y="2161670"/>
                  </a:cubicBezTo>
                  <a:cubicBezTo>
                    <a:pt x="903436" y="2192461"/>
                    <a:pt x="885942" y="2226751"/>
                    <a:pt x="860749" y="2247045"/>
                  </a:cubicBezTo>
                  <a:cubicBezTo>
                    <a:pt x="835556" y="2268039"/>
                    <a:pt x="804065" y="2278536"/>
                    <a:pt x="776073" y="2294631"/>
                  </a:cubicBezTo>
                  <a:cubicBezTo>
                    <a:pt x="752281" y="2307927"/>
                    <a:pt x="729187" y="2325422"/>
                    <a:pt x="717990" y="2349915"/>
                  </a:cubicBezTo>
                  <a:cubicBezTo>
                    <a:pt x="716590" y="2352014"/>
                    <a:pt x="720089" y="2354114"/>
                    <a:pt x="721489" y="2352014"/>
                  </a:cubicBezTo>
                  <a:cubicBezTo>
                    <a:pt x="733386" y="2338718"/>
                    <a:pt x="750881" y="2329621"/>
                    <a:pt x="768375" y="2324022"/>
                  </a:cubicBezTo>
                  <a:cubicBezTo>
                    <a:pt x="787270" y="2317724"/>
                    <a:pt x="806864" y="2314225"/>
                    <a:pt x="825759" y="2308627"/>
                  </a:cubicBezTo>
                  <a:cubicBezTo>
                    <a:pt x="829958" y="2307227"/>
                    <a:pt x="833457" y="2311426"/>
                    <a:pt x="832057" y="2315625"/>
                  </a:cubicBezTo>
                  <a:cubicBezTo>
                    <a:pt x="821560" y="2342217"/>
                    <a:pt x="807564" y="2366710"/>
                    <a:pt x="792169" y="2390503"/>
                  </a:cubicBezTo>
                  <a:cubicBezTo>
                    <a:pt x="790069" y="2394002"/>
                    <a:pt x="793568" y="2398201"/>
                    <a:pt x="797067" y="2395401"/>
                  </a:cubicBezTo>
                  <a:lnTo>
                    <a:pt x="815962" y="2382805"/>
                  </a:lnTo>
                  <a:cubicBezTo>
                    <a:pt x="820860" y="2379306"/>
                    <a:pt x="827158" y="2382805"/>
                    <a:pt x="827158" y="2389103"/>
                  </a:cubicBezTo>
                  <a:cubicBezTo>
                    <a:pt x="827158" y="2403799"/>
                    <a:pt x="827158" y="2418495"/>
                    <a:pt x="827158" y="2433190"/>
                  </a:cubicBezTo>
                  <a:cubicBezTo>
                    <a:pt x="827158" y="2434590"/>
                    <a:pt x="829258" y="2434590"/>
                    <a:pt x="829258" y="2433890"/>
                  </a:cubicBezTo>
                  <a:lnTo>
                    <a:pt x="842554" y="2401700"/>
                  </a:lnTo>
                  <a:cubicBezTo>
                    <a:pt x="846753" y="2391203"/>
                    <a:pt x="850952" y="2380706"/>
                    <a:pt x="853051" y="2370209"/>
                  </a:cubicBezTo>
                  <a:cubicBezTo>
                    <a:pt x="854451" y="2361811"/>
                    <a:pt x="855150" y="2353414"/>
                    <a:pt x="856550" y="2345716"/>
                  </a:cubicBezTo>
                  <a:cubicBezTo>
                    <a:pt x="859349" y="2330321"/>
                    <a:pt x="866347" y="2315625"/>
                    <a:pt x="874044" y="2301629"/>
                  </a:cubicBezTo>
                  <a:cubicBezTo>
                    <a:pt x="883142" y="2283434"/>
                    <a:pt x="892939" y="2265939"/>
                    <a:pt x="902737" y="2248444"/>
                  </a:cubicBezTo>
                  <a:cubicBezTo>
                    <a:pt x="902737" y="2261740"/>
                    <a:pt x="902036" y="2275037"/>
                    <a:pt x="902036" y="2288333"/>
                  </a:cubicBezTo>
                  <a:cubicBezTo>
                    <a:pt x="902036" y="2307227"/>
                    <a:pt x="898537" y="2337318"/>
                    <a:pt x="894339" y="2356213"/>
                  </a:cubicBezTo>
                  <a:cubicBezTo>
                    <a:pt x="891539" y="2369509"/>
                    <a:pt x="890840" y="2377207"/>
                    <a:pt x="890140" y="2396101"/>
                  </a:cubicBezTo>
                  <a:cubicBezTo>
                    <a:pt x="890140" y="2398201"/>
                    <a:pt x="892939" y="2398900"/>
                    <a:pt x="893639" y="2396801"/>
                  </a:cubicBezTo>
                  <a:cubicBezTo>
                    <a:pt x="897838" y="2383505"/>
                    <a:pt x="902737" y="2377907"/>
                    <a:pt x="909735" y="2373008"/>
                  </a:cubicBezTo>
                  <a:cubicBezTo>
                    <a:pt x="918832" y="2367410"/>
                    <a:pt x="931428" y="2371608"/>
                    <a:pt x="934927" y="2382105"/>
                  </a:cubicBezTo>
                  <a:cubicBezTo>
                    <a:pt x="941226" y="2402399"/>
                    <a:pt x="943324" y="2434590"/>
                    <a:pt x="947523" y="2449286"/>
                  </a:cubicBezTo>
                  <a:cubicBezTo>
                    <a:pt x="948224" y="2451385"/>
                    <a:pt x="951022" y="2450685"/>
                    <a:pt x="951022" y="2448586"/>
                  </a:cubicBezTo>
                  <a:cubicBezTo>
                    <a:pt x="951022" y="2425493"/>
                    <a:pt x="955921" y="2372308"/>
                    <a:pt x="952422" y="2345716"/>
                  </a:cubicBezTo>
                  <a:cubicBezTo>
                    <a:pt x="950322" y="2330321"/>
                    <a:pt x="947523" y="2305128"/>
                    <a:pt x="947523" y="2289033"/>
                  </a:cubicBezTo>
                  <a:cubicBezTo>
                    <a:pt x="947523" y="2275736"/>
                    <a:pt x="946823" y="2261740"/>
                    <a:pt x="946823" y="2248444"/>
                  </a:cubicBezTo>
                  <a:cubicBezTo>
                    <a:pt x="956621" y="2265939"/>
                    <a:pt x="966418" y="2283434"/>
                    <a:pt x="975515" y="2301629"/>
                  </a:cubicBezTo>
                  <a:cubicBezTo>
                    <a:pt x="982513" y="2315625"/>
                    <a:pt x="989511" y="2330321"/>
                    <a:pt x="993010" y="2345716"/>
                  </a:cubicBezTo>
                  <a:cubicBezTo>
                    <a:pt x="994410" y="2354114"/>
                    <a:pt x="995109" y="2362511"/>
                    <a:pt x="996509" y="2370209"/>
                  </a:cubicBezTo>
                  <a:cubicBezTo>
                    <a:pt x="998608" y="2381406"/>
                    <a:pt x="1002807" y="2391203"/>
                    <a:pt x="1007006" y="2401700"/>
                  </a:cubicBezTo>
                  <a:lnTo>
                    <a:pt x="1020302" y="2433890"/>
                  </a:lnTo>
                  <a:cubicBezTo>
                    <a:pt x="1021002" y="2435290"/>
                    <a:pt x="1022402" y="2434590"/>
                    <a:pt x="1022402" y="2433190"/>
                  </a:cubicBezTo>
                  <a:cubicBezTo>
                    <a:pt x="1022402" y="2418495"/>
                    <a:pt x="1022402" y="2403799"/>
                    <a:pt x="1022402" y="2389103"/>
                  </a:cubicBezTo>
                  <a:cubicBezTo>
                    <a:pt x="1022402" y="2383505"/>
                    <a:pt x="1028700" y="2380006"/>
                    <a:pt x="1033598" y="2382805"/>
                  </a:cubicBezTo>
                  <a:lnTo>
                    <a:pt x="1052492" y="2395401"/>
                  </a:lnTo>
                  <a:cubicBezTo>
                    <a:pt x="1055991" y="2397501"/>
                    <a:pt x="1060191" y="2393302"/>
                    <a:pt x="1057392" y="2390503"/>
                  </a:cubicBezTo>
                  <a:cubicBezTo>
                    <a:pt x="1041296" y="2367410"/>
                    <a:pt x="1028000" y="2342217"/>
                    <a:pt x="1017503" y="2315625"/>
                  </a:cubicBezTo>
                  <a:cubicBezTo>
                    <a:pt x="1016103" y="2311426"/>
                    <a:pt x="1019602" y="2307227"/>
                    <a:pt x="1023801" y="2308627"/>
                  </a:cubicBezTo>
                  <a:cubicBezTo>
                    <a:pt x="1042696" y="2314925"/>
                    <a:pt x="1062290" y="2318424"/>
                    <a:pt x="1081185" y="2324022"/>
                  </a:cubicBezTo>
                  <a:cubicBezTo>
                    <a:pt x="1098680" y="2329621"/>
                    <a:pt x="1116175" y="2338718"/>
                    <a:pt x="1128071" y="2352014"/>
                  </a:cubicBezTo>
                  <a:cubicBezTo>
                    <a:pt x="1129470" y="2354114"/>
                    <a:pt x="1132969" y="2352014"/>
                    <a:pt x="1131570" y="2349915"/>
                  </a:cubicBezTo>
                  <a:cubicBezTo>
                    <a:pt x="1120373" y="2326122"/>
                    <a:pt x="1097280" y="2307927"/>
                    <a:pt x="1073486" y="2294631"/>
                  </a:cubicBezTo>
                  <a:cubicBezTo>
                    <a:pt x="1044795" y="2279235"/>
                    <a:pt x="1013304" y="2268039"/>
                    <a:pt x="988811" y="2247045"/>
                  </a:cubicBezTo>
                  <a:cubicBezTo>
                    <a:pt x="963619" y="2226051"/>
                    <a:pt x="946124" y="2191761"/>
                    <a:pt x="956621" y="2161670"/>
                  </a:cubicBezTo>
                  <a:cubicBezTo>
                    <a:pt x="973416" y="2188962"/>
                    <a:pt x="1001408" y="2206457"/>
                    <a:pt x="1030799" y="2219753"/>
                  </a:cubicBezTo>
                  <a:cubicBezTo>
                    <a:pt x="1060191" y="2233049"/>
                    <a:pt x="1090981" y="2242146"/>
                    <a:pt x="1118973" y="2256842"/>
                  </a:cubicBezTo>
                  <a:cubicBezTo>
                    <a:pt x="1142067" y="2269438"/>
                    <a:pt x="1164460" y="2286933"/>
                    <a:pt x="1177056" y="2309327"/>
                  </a:cubicBezTo>
                  <a:cubicBezTo>
                    <a:pt x="1178456" y="2312126"/>
                    <a:pt x="1183355" y="2310726"/>
                    <a:pt x="1182655" y="2307227"/>
                  </a:cubicBezTo>
                  <a:cubicBezTo>
                    <a:pt x="1180555" y="2288333"/>
                    <a:pt x="1173557" y="2270138"/>
                    <a:pt x="1163061" y="2254043"/>
                  </a:cubicBezTo>
                  <a:cubicBezTo>
                    <a:pt x="1160261" y="2249844"/>
                    <a:pt x="1163061" y="2243546"/>
                    <a:pt x="1168659" y="2243546"/>
                  </a:cubicBezTo>
                  <a:cubicBezTo>
                    <a:pt x="1188253" y="2244246"/>
                    <a:pt x="1207148" y="2249144"/>
                    <a:pt x="1225343" y="2256842"/>
                  </a:cubicBezTo>
                  <a:cubicBezTo>
                    <a:pt x="1229541" y="2258941"/>
                    <a:pt x="1233740" y="2253343"/>
                    <a:pt x="1230241" y="2249844"/>
                  </a:cubicBezTo>
                  <a:cubicBezTo>
                    <a:pt x="1219044" y="2237248"/>
                    <a:pt x="1203649" y="2228850"/>
                    <a:pt x="1186854" y="2225351"/>
                  </a:cubicBezTo>
                  <a:cubicBezTo>
                    <a:pt x="1167959" y="2221152"/>
                    <a:pt x="1147665" y="2224651"/>
                    <a:pt x="1128071" y="2221152"/>
                  </a:cubicBezTo>
                  <a:cubicBezTo>
                    <a:pt x="1112676" y="2218353"/>
                    <a:pt x="1097979" y="2211355"/>
                    <a:pt x="1086083" y="2200858"/>
                  </a:cubicBezTo>
                  <a:cubicBezTo>
                    <a:pt x="1083983" y="2198759"/>
                    <a:pt x="1081185" y="2195960"/>
                    <a:pt x="1081884" y="2192461"/>
                  </a:cubicBezTo>
                  <a:cubicBezTo>
                    <a:pt x="1082584" y="2190361"/>
                    <a:pt x="1083983" y="2189662"/>
                    <a:pt x="1085383" y="2188262"/>
                  </a:cubicBezTo>
                  <a:cubicBezTo>
                    <a:pt x="1100779" y="2176365"/>
                    <a:pt x="1121073" y="2170767"/>
                    <a:pt x="1139967" y="2173566"/>
                  </a:cubicBezTo>
                  <a:cubicBezTo>
                    <a:pt x="1142766" y="2174266"/>
                    <a:pt x="1144166" y="2170067"/>
                    <a:pt x="1141367" y="2168668"/>
                  </a:cubicBezTo>
                  <a:cubicBezTo>
                    <a:pt x="1120373" y="2160270"/>
                    <a:pt x="1095880" y="2163069"/>
                    <a:pt x="1072787" y="2164469"/>
                  </a:cubicBezTo>
                  <a:cubicBezTo>
                    <a:pt x="1043396" y="2166568"/>
                    <a:pt x="1009805" y="2164469"/>
                    <a:pt x="992310" y="2140676"/>
                  </a:cubicBezTo>
                  <a:cubicBezTo>
                    <a:pt x="981813" y="2125980"/>
                    <a:pt x="981114" y="2105686"/>
                    <a:pt x="972716" y="2088891"/>
                  </a:cubicBezTo>
                  <a:lnTo>
                    <a:pt x="973416" y="2088891"/>
                  </a:lnTo>
                  <a:cubicBezTo>
                    <a:pt x="983213" y="2103587"/>
                    <a:pt x="1002807" y="2109885"/>
                    <a:pt x="1021002" y="2114084"/>
                  </a:cubicBezTo>
                  <a:cubicBezTo>
                    <a:pt x="1059490" y="2121781"/>
                    <a:pt x="1097979" y="2125980"/>
                    <a:pt x="1137168" y="2126680"/>
                  </a:cubicBezTo>
                  <a:cubicBezTo>
                    <a:pt x="1153963" y="2126680"/>
                    <a:pt x="1171458" y="2125980"/>
                    <a:pt x="1188253" y="2129479"/>
                  </a:cubicBezTo>
                  <a:cubicBezTo>
                    <a:pt x="1212746" y="2134378"/>
                    <a:pt x="1235140" y="2149073"/>
                    <a:pt x="1251235" y="2168668"/>
                  </a:cubicBezTo>
                  <a:cubicBezTo>
                    <a:pt x="1253334" y="2170767"/>
                    <a:pt x="1256833" y="2168668"/>
                    <a:pt x="1255433" y="2165868"/>
                  </a:cubicBezTo>
                  <a:cubicBezTo>
                    <a:pt x="1247736" y="2149773"/>
                    <a:pt x="1237938" y="2134378"/>
                    <a:pt x="1226042" y="2120382"/>
                  </a:cubicBezTo>
                  <a:cubicBezTo>
                    <a:pt x="1221144" y="2114783"/>
                    <a:pt x="1226042" y="2106386"/>
                    <a:pt x="1233040" y="2107086"/>
                  </a:cubicBezTo>
                  <a:cubicBezTo>
                    <a:pt x="1251934" y="2108485"/>
                    <a:pt x="1270829" y="2111284"/>
                    <a:pt x="1289024" y="2118282"/>
                  </a:cubicBezTo>
                  <a:cubicBezTo>
                    <a:pt x="1305819" y="2124581"/>
                    <a:pt x="1321214" y="2135078"/>
                    <a:pt x="1331711" y="2149073"/>
                  </a:cubicBezTo>
                  <a:cubicBezTo>
                    <a:pt x="1333811" y="2151873"/>
                    <a:pt x="1337310" y="2149073"/>
                    <a:pt x="1335910" y="2146274"/>
                  </a:cubicBezTo>
                  <a:cubicBezTo>
                    <a:pt x="1332411" y="2137877"/>
                    <a:pt x="1327513" y="2130179"/>
                    <a:pt x="1321914" y="2121781"/>
                  </a:cubicBezTo>
                  <a:cubicBezTo>
                    <a:pt x="1316316" y="2114084"/>
                    <a:pt x="1322614" y="2104286"/>
                    <a:pt x="1331711" y="2104986"/>
                  </a:cubicBezTo>
                  <a:cubicBezTo>
                    <a:pt x="1344308" y="2106386"/>
                    <a:pt x="1356904" y="2107785"/>
                    <a:pt x="1368801" y="2110585"/>
                  </a:cubicBezTo>
                  <a:cubicBezTo>
                    <a:pt x="1373699" y="2111984"/>
                    <a:pt x="1376498" y="2105686"/>
                    <a:pt x="1372300" y="2102887"/>
                  </a:cubicBezTo>
                  <a:cubicBezTo>
                    <a:pt x="1345007" y="2086092"/>
                    <a:pt x="1312117" y="2078394"/>
                    <a:pt x="1279926" y="2076294"/>
                  </a:cubicBezTo>
                  <a:cubicBezTo>
                    <a:pt x="1238639" y="2074195"/>
                    <a:pt x="1197351" y="2080493"/>
                    <a:pt x="1156063" y="2083292"/>
                  </a:cubicBezTo>
                  <a:cubicBezTo>
                    <a:pt x="1127371" y="2085392"/>
                    <a:pt x="1098680" y="2084692"/>
                    <a:pt x="1069288" y="2083292"/>
                  </a:cubicBezTo>
                  <a:cubicBezTo>
                    <a:pt x="1030099" y="2056000"/>
                    <a:pt x="1033598" y="2021710"/>
                    <a:pt x="1008406" y="1973425"/>
                  </a:cubicBezTo>
                  <a:cubicBezTo>
                    <a:pt x="991611" y="1940534"/>
                    <a:pt x="977615" y="1736893"/>
                    <a:pt x="1014004" y="1613729"/>
                  </a:cubicBezTo>
                  <a:cubicBezTo>
                    <a:pt x="1082584" y="1605332"/>
                    <a:pt x="1145566" y="1592036"/>
                    <a:pt x="1160961" y="1581539"/>
                  </a:cubicBezTo>
                  <a:cubicBezTo>
                    <a:pt x="1163760" y="1579439"/>
                    <a:pt x="1166560" y="1578040"/>
                    <a:pt x="1168659" y="1575940"/>
                  </a:cubicBezTo>
                  <a:cubicBezTo>
                    <a:pt x="1169359" y="1575241"/>
                    <a:pt x="1170059" y="1574541"/>
                    <a:pt x="1170758" y="1574541"/>
                  </a:cubicBezTo>
                  <a:cubicBezTo>
                    <a:pt x="1172858" y="1573141"/>
                    <a:pt x="1174957" y="1571042"/>
                    <a:pt x="1177056" y="1569642"/>
                  </a:cubicBezTo>
                  <a:cubicBezTo>
                    <a:pt x="1177756" y="1568942"/>
                    <a:pt x="1177756" y="1568942"/>
                    <a:pt x="1178456" y="1568243"/>
                  </a:cubicBezTo>
                  <a:cubicBezTo>
                    <a:pt x="1181255" y="1566143"/>
                    <a:pt x="1183355" y="1564044"/>
                    <a:pt x="1186154" y="1561944"/>
                  </a:cubicBezTo>
                  <a:cubicBezTo>
                    <a:pt x="1187553" y="1561245"/>
                    <a:pt x="1188253" y="1559845"/>
                    <a:pt x="1189653" y="1559145"/>
                  </a:cubicBezTo>
                  <a:cubicBezTo>
                    <a:pt x="1212046" y="1540251"/>
                    <a:pt x="1233040" y="1521356"/>
                    <a:pt x="1260332" y="1514358"/>
                  </a:cubicBezTo>
                  <a:cubicBezTo>
                    <a:pt x="1262431" y="1513659"/>
                    <a:pt x="1263831" y="1513659"/>
                    <a:pt x="1265930" y="1512959"/>
                  </a:cubicBezTo>
                  <a:cubicBezTo>
                    <a:pt x="1292523" y="1522756"/>
                    <a:pt x="1321214" y="1528354"/>
                    <a:pt x="1352005" y="1528354"/>
                  </a:cubicBezTo>
                  <a:cubicBezTo>
                    <a:pt x="1490565" y="1528354"/>
                    <a:pt x="1602533" y="1416387"/>
                    <a:pt x="1602533" y="1277827"/>
                  </a:cubicBezTo>
                  <a:cubicBezTo>
                    <a:pt x="1602533" y="1252635"/>
                    <a:pt x="1599034" y="1228142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049"/>
                    <a:pt x="1592036" y="1204349"/>
                    <a:pt x="1591335" y="1204349"/>
                  </a:cubicBezTo>
                  <a:cubicBezTo>
                    <a:pt x="1669013" y="1161661"/>
                    <a:pt x="1721498" y="1079785"/>
                    <a:pt x="1721498" y="984613"/>
                  </a:cubicBezTo>
                  <a:cubicBezTo>
                    <a:pt x="1721498" y="904836"/>
                    <a:pt x="1684409" y="834157"/>
                    <a:pt x="1627026" y="788670"/>
                  </a:cubicBezTo>
                  <a:cubicBezTo>
                    <a:pt x="1655717" y="748082"/>
                    <a:pt x="1672512" y="698396"/>
                    <a:pt x="1672512" y="645212"/>
                  </a:cubicBezTo>
                  <a:cubicBezTo>
                    <a:pt x="1672512" y="538143"/>
                    <a:pt x="1605331" y="447170"/>
                    <a:pt x="1510859" y="410780"/>
                  </a:cubicBezTo>
                  <a:cubicBezTo>
                    <a:pt x="1511559" y="406581"/>
                    <a:pt x="1512259" y="402383"/>
                    <a:pt x="1512259" y="398184"/>
                  </a:cubicBezTo>
                  <a:cubicBezTo>
                    <a:pt x="1512259" y="393985"/>
                    <a:pt x="1511559" y="390486"/>
                    <a:pt x="1510859" y="386287"/>
                  </a:cubicBezTo>
                  <a:cubicBezTo>
                    <a:pt x="1506660" y="256825"/>
                    <a:pt x="1403791" y="152555"/>
                    <a:pt x="1275728" y="144858"/>
                  </a:cubicBezTo>
                  <a:cubicBezTo>
                    <a:pt x="1255433" y="104969"/>
                    <a:pt x="1222543" y="65081"/>
                    <a:pt x="1158862" y="84675"/>
                  </a:cubicBezTo>
                  <a:cubicBezTo>
                    <a:pt x="1158862" y="84675"/>
                    <a:pt x="1158862" y="84675"/>
                    <a:pt x="1158862" y="84675"/>
                  </a:cubicBezTo>
                  <a:cubicBezTo>
                    <a:pt x="1112676" y="32890"/>
                    <a:pt x="1046195" y="0"/>
                    <a:pt x="971316" y="0"/>
                  </a:cubicBezTo>
                  <a:cubicBezTo>
                    <a:pt x="864248" y="0"/>
                    <a:pt x="772574" y="67180"/>
                    <a:pt x="736885" y="162353"/>
                  </a:cubicBezTo>
                  <a:cubicBezTo>
                    <a:pt x="696997" y="134361"/>
                    <a:pt x="649410" y="118265"/>
                    <a:pt x="597625" y="116866"/>
                  </a:cubicBezTo>
                  <a:cubicBezTo>
                    <a:pt x="597625" y="116866"/>
                    <a:pt x="597625" y="116866"/>
                    <a:pt x="597625" y="116866"/>
                  </a:cubicBezTo>
                  <a:cubicBezTo>
                    <a:pt x="596226" y="116866"/>
                    <a:pt x="594827" y="116866"/>
                    <a:pt x="593426" y="116866"/>
                  </a:cubicBezTo>
                  <a:cubicBezTo>
                    <a:pt x="589228" y="116866"/>
                    <a:pt x="585029" y="116866"/>
                    <a:pt x="580831" y="116866"/>
                  </a:cubicBezTo>
                  <a:cubicBezTo>
                    <a:pt x="579431" y="116866"/>
                    <a:pt x="578031" y="116866"/>
                    <a:pt x="576631" y="116866"/>
                  </a:cubicBezTo>
                  <a:cubicBezTo>
                    <a:pt x="573833" y="116866"/>
                    <a:pt x="571033" y="116866"/>
                    <a:pt x="568234" y="117566"/>
                  </a:cubicBezTo>
                  <a:cubicBezTo>
                    <a:pt x="566835" y="117566"/>
                    <a:pt x="564735" y="118265"/>
                    <a:pt x="563336" y="118265"/>
                  </a:cubicBezTo>
                  <a:cubicBezTo>
                    <a:pt x="561236" y="118265"/>
                    <a:pt x="558437" y="118965"/>
                    <a:pt x="556338" y="118965"/>
                  </a:cubicBezTo>
                  <a:cubicBezTo>
                    <a:pt x="554238" y="118965"/>
                    <a:pt x="552839" y="119665"/>
                    <a:pt x="550739" y="119665"/>
                  </a:cubicBezTo>
                  <a:cubicBezTo>
                    <a:pt x="548639" y="120365"/>
                    <a:pt x="546540" y="120365"/>
                    <a:pt x="544441" y="121065"/>
                  </a:cubicBezTo>
                  <a:cubicBezTo>
                    <a:pt x="542342" y="121764"/>
                    <a:pt x="540242" y="121764"/>
                    <a:pt x="538142" y="122464"/>
                  </a:cubicBezTo>
                  <a:cubicBezTo>
                    <a:pt x="536044" y="123164"/>
                    <a:pt x="534643" y="123164"/>
                    <a:pt x="532545" y="123864"/>
                  </a:cubicBezTo>
                  <a:cubicBezTo>
                    <a:pt x="530445" y="124564"/>
                    <a:pt x="528346" y="125263"/>
                    <a:pt x="526246" y="125963"/>
                  </a:cubicBezTo>
                  <a:cubicBezTo>
                    <a:pt x="524847" y="126663"/>
                    <a:pt x="522747" y="126663"/>
                    <a:pt x="521348" y="127363"/>
                  </a:cubicBezTo>
                  <a:cubicBezTo>
                    <a:pt x="519248" y="128063"/>
                    <a:pt x="517149" y="128762"/>
                    <a:pt x="514350" y="129462"/>
                  </a:cubicBezTo>
                  <a:cubicBezTo>
                    <a:pt x="512950" y="130162"/>
                    <a:pt x="511551" y="130162"/>
                    <a:pt x="510151" y="130862"/>
                  </a:cubicBezTo>
                  <a:cubicBezTo>
                    <a:pt x="508052" y="131562"/>
                    <a:pt x="505252" y="132961"/>
                    <a:pt x="503153" y="133661"/>
                  </a:cubicBezTo>
                  <a:cubicBezTo>
                    <a:pt x="501753" y="134361"/>
                    <a:pt x="500354" y="134361"/>
                    <a:pt x="499654" y="135061"/>
                  </a:cubicBezTo>
                  <a:cubicBezTo>
                    <a:pt x="496855" y="135760"/>
                    <a:pt x="494755" y="137160"/>
                    <a:pt x="491956" y="138560"/>
                  </a:cubicBezTo>
                  <a:cubicBezTo>
                    <a:pt x="491256" y="139259"/>
                    <a:pt x="489857" y="139259"/>
                    <a:pt x="489157" y="139959"/>
                  </a:cubicBezTo>
                  <a:cubicBezTo>
                    <a:pt x="486358" y="141359"/>
                    <a:pt x="484258" y="142758"/>
                    <a:pt x="481459" y="143458"/>
                  </a:cubicBezTo>
                  <a:cubicBezTo>
                    <a:pt x="480759" y="144158"/>
                    <a:pt x="480060" y="144158"/>
                    <a:pt x="478660" y="144858"/>
                  </a:cubicBezTo>
                  <a:cubicBezTo>
                    <a:pt x="475861" y="146257"/>
                    <a:pt x="473062" y="147657"/>
                    <a:pt x="470263" y="149056"/>
                  </a:cubicBezTo>
                  <a:cubicBezTo>
                    <a:pt x="469563" y="149756"/>
                    <a:pt x="468863" y="149756"/>
                    <a:pt x="468163" y="150456"/>
                  </a:cubicBezTo>
                  <a:cubicBezTo>
                    <a:pt x="465364" y="151856"/>
                    <a:pt x="462565" y="153955"/>
                    <a:pt x="460465" y="155355"/>
                  </a:cubicBezTo>
                  <a:cubicBezTo>
                    <a:pt x="459766" y="156054"/>
                    <a:pt x="459066" y="156054"/>
                    <a:pt x="458366" y="156754"/>
                  </a:cubicBezTo>
                  <a:cubicBezTo>
                    <a:pt x="455567" y="158854"/>
                    <a:pt x="452768" y="160253"/>
                    <a:pt x="449968" y="162353"/>
                  </a:cubicBezTo>
                  <a:cubicBezTo>
                    <a:pt x="449269" y="162353"/>
                    <a:pt x="449269" y="163052"/>
                    <a:pt x="448569" y="163052"/>
                  </a:cubicBezTo>
                  <a:cubicBezTo>
                    <a:pt x="445770" y="165152"/>
                    <a:pt x="442970" y="167251"/>
                    <a:pt x="440171" y="169351"/>
                  </a:cubicBezTo>
                  <a:cubicBezTo>
                    <a:pt x="440171" y="169351"/>
                    <a:pt x="439471" y="170050"/>
                    <a:pt x="439471" y="170050"/>
                  </a:cubicBezTo>
                  <a:cubicBezTo>
                    <a:pt x="436672" y="172150"/>
                    <a:pt x="433873" y="174249"/>
                    <a:pt x="431074" y="176349"/>
                  </a:cubicBezTo>
                  <a:cubicBezTo>
                    <a:pt x="431074" y="176349"/>
                    <a:pt x="430375" y="177048"/>
                    <a:pt x="430375" y="177048"/>
                  </a:cubicBezTo>
                  <a:cubicBezTo>
                    <a:pt x="427575" y="179148"/>
                    <a:pt x="424776" y="181947"/>
                    <a:pt x="421976" y="184046"/>
                  </a:cubicBezTo>
                  <a:cubicBezTo>
                    <a:pt x="421976" y="184046"/>
                    <a:pt x="421976" y="184046"/>
                    <a:pt x="421277" y="184746"/>
                  </a:cubicBezTo>
                  <a:cubicBezTo>
                    <a:pt x="418477" y="187545"/>
                    <a:pt x="415678" y="189645"/>
                    <a:pt x="413579" y="192444"/>
                  </a:cubicBezTo>
                  <a:cubicBezTo>
                    <a:pt x="413579" y="192444"/>
                    <a:pt x="413579" y="192444"/>
                    <a:pt x="413579" y="192444"/>
                  </a:cubicBezTo>
                  <a:cubicBezTo>
                    <a:pt x="373690" y="233032"/>
                    <a:pt x="347099" y="287616"/>
                    <a:pt x="342200" y="348498"/>
                  </a:cubicBezTo>
                  <a:cubicBezTo>
                    <a:pt x="342200" y="348498"/>
                    <a:pt x="341500" y="348498"/>
                    <a:pt x="341500" y="348498"/>
                  </a:cubicBezTo>
                  <a:lnTo>
                    <a:pt x="341500" y="348498"/>
                  </a:lnTo>
                  <a:cubicBezTo>
                    <a:pt x="340101" y="348498"/>
                    <a:pt x="338701" y="348498"/>
                    <a:pt x="337301" y="348498"/>
                  </a:cubicBezTo>
                  <a:cubicBezTo>
                    <a:pt x="198741" y="348498"/>
                    <a:pt x="86774" y="460466"/>
                    <a:pt x="86774" y="599025"/>
                  </a:cubicBezTo>
                  <a:cubicBezTo>
                    <a:pt x="86774" y="634015"/>
                    <a:pt x="93772" y="667605"/>
                    <a:pt x="107068" y="697697"/>
                  </a:cubicBezTo>
                  <a:cubicBezTo>
                    <a:pt x="105669" y="698396"/>
                    <a:pt x="104969" y="699796"/>
                    <a:pt x="103569" y="700496"/>
                  </a:cubicBezTo>
                  <a:cubicBezTo>
                    <a:pt x="86074" y="714492"/>
                    <a:pt x="65081" y="724289"/>
                    <a:pt x="53184" y="743183"/>
                  </a:cubicBezTo>
                  <a:cubicBezTo>
                    <a:pt x="44786" y="756479"/>
                    <a:pt x="42687" y="770475"/>
                    <a:pt x="43387" y="785171"/>
                  </a:cubicBezTo>
                  <a:cubicBezTo>
                    <a:pt x="16095" y="825059"/>
                    <a:pt x="0" y="874045"/>
                    <a:pt x="0" y="925830"/>
                  </a:cubicBezTo>
                  <a:cubicBezTo>
                    <a:pt x="3499" y="1025901"/>
                    <a:pt x="66481" y="1114775"/>
                    <a:pt x="156054" y="1153264"/>
                  </a:cubicBezTo>
                  <a:close/>
                </a:path>
              </a:pathLst>
            </a:custGeom>
            <a:solidFill>
              <a:srgbClr val="000000">
                <a:alpha val="12000"/>
              </a:srgbClr>
            </a:solidFill>
            <a:ln w="69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aphic 5">
              <a:extLst>
                <a:ext uri="{FF2B5EF4-FFF2-40B4-BE49-F238E27FC236}">
                  <a16:creationId xmlns:a16="http://schemas.microsoft.com/office/drawing/2014/main" id="{6452588F-C563-4FB7-B0B7-EAB9BEDD5E1C}"/>
                </a:ext>
              </a:extLst>
            </p:cNvPr>
            <p:cNvGrpSpPr/>
            <p:nvPr/>
          </p:nvGrpSpPr>
          <p:grpSpPr>
            <a:xfrm>
              <a:off x="8046235" y="935260"/>
              <a:ext cx="1720798" cy="2451952"/>
              <a:chOff x="8539686" y="911134"/>
              <a:chExt cx="1720798" cy="2451952"/>
            </a:xfrm>
            <a:solidFill>
              <a:schemeClr val="accent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F60C04B-D071-4664-8EFD-8604DB3C15D1}"/>
                  </a:ext>
                </a:extLst>
              </p:cNvPr>
              <p:cNvSpPr/>
              <p:nvPr/>
            </p:nvSpPr>
            <p:spPr>
              <a:xfrm>
                <a:off x="8541086" y="911134"/>
                <a:ext cx="1719398" cy="1621844"/>
              </a:xfrm>
              <a:custGeom>
                <a:avLst/>
                <a:gdLst>
                  <a:gd name="connsiteX0" fmla="*/ 1719398 w 1719398"/>
                  <a:gd name="connsiteY0" fmla="*/ 984613 h 1621844"/>
                  <a:gd name="connsiteX1" fmla="*/ 1624926 w 1719398"/>
                  <a:gd name="connsiteY1" fmla="*/ 788670 h 1621844"/>
                  <a:gd name="connsiteX2" fmla="*/ 1670413 w 1719398"/>
                  <a:gd name="connsiteY2" fmla="*/ 645212 h 1621844"/>
                  <a:gd name="connsiteX3" fmla="*/ 1508760 w 1719398"/>
                  <a:gd name="connsiteY3" fmla="*/ 410780 h 1621844"/>
                  <a:gd name="connsiteX4" fmla="*/ 1509460 w 1719398"/>
                  <a:gd name="connsiteY4" fmla="*/ 394685 h 1621844"/>
                  <a:gd name="connsiteX5" fmla="*/ 1273629 w 1719398"/>
                  <a:gd name="connsiteY5" fmla="*/ 144858 h 1621844"/>
                  <a:gd name="connsiteX6" fmla="*/ 1156762 w 1719398"/>
                  <a:gd name="connsiteY6" fmla="*/ 84675 h 1621844"/>
                  <a:gd name="connsiteX7" fmla="*/ 1156762 w 1719398"/>
                  <a:gd name="connsiteY7" fmla="*/ 84675 h 1621844"/>
                  <a:gd name="connsiteX8" fmla="*/ 969217 w 1719398"/>
                  <a:gd name="connsiteY8" fmla="*/ 0 h 1621844"/>
                  <a:gd name="connsiteX9" fmla="*/ 734786 w 1719398"/>
                  <a:gd name="connsiteY9" fmla="*/ 162353 h 1621844"/>
                  <a:gd name="connsiteX10" fmla="*/ 591328 w 1719398"/>
                  <a:gd name="connsiteY10" fmla="*/ 116866 h 1621844"/>
                  <a:gd name="connsiteX11" fmla="*/ 342200 w 1719398"/>
                  <a:gd name="connsiteY11" fmla="*/ 347099 h 1621844"/>
                  <a:gd name="connsiteX12" fmla="*/ 337301 w 1719398"/>
                  <a:gd name="connsiteY12" fmla="*/ 347099 h 1621844"/>
                  <a:gd name="connsiteX13" fmla="*/ 86775 w 1719398"/>
                  <a:gd name="connsiteY13" fmla="*/ 597626 h 1621844"/>
                  <a:gd name="connsiteX14" fmla="*/ 107068 w 1719398"/>
                  <a:gd name="connsiteY14" fmla="*/ 696297 h 1621844"/>
                  <a:gd name="connsiteX15" fmla="*/ 103569 w 1719398"/>
                  <a:gd name="connsiteY15" fmla="*/ 699096 h 1621844"/>
                  <a:gd name="connsiteX16" fmla="*/ 53184 w 1719398"/>
                  <a:gd name="connsiteY16" fmla="*/ 741784 h 1621844"/>
                  <a:gd name="connsiteX17" fmla="*/ 43387 w 1719398"/>
                  <a:gd name="connsiteY17" fmla="*/ 783771 h 1621844"/>
                  <a:gd name="connsiteX18" fmla="*/ 0 w 1719398"/>
                  <a:gd name="connsiteY18" fmla="*/ 924430 h 1621844"/>
                  <a:gd name="connsiteX19" fmla="*/ 152555 w 1719398"/>
                  <a:gd name="connsiteY19" fmla="*/ 1154663 h 1621844"/>
                  <a:gd name="connsiteX20" fmla="*/ 154655 w 1719398"/>
                  <a:gd name="connsiteY20" fmla="*/ 1193152 h 1621844"/>
                  <a:gd name="connsiteX21" fmla="*/ 144857 w 1719398"/>
                  <a:gd name="connsiteY21" fmla="*/ 1263132 h 1621844"/>
                  <a:gd name="connsiteX22" fmla="*/ 395385 w 1719398"/>
                  <a:gd name="connsiteY22" fmla="*/ 1513659 h 1621844"/>
                  <a:gd name="connsiteX23" fmla="*/ 448569 w 1719398"/>
                  <a:gd name="connsiteY23" fmla="*/ 1508060 h 1621844"/>
                  <a:gd name="connsiteX24" fmla="*/ 648011 w 1719398"/>
                  <a:gd name="connsiteY24" fmla="*/ 1607431 h 1621844"/>
                  <a:gd name="connsiteX25" fmla="*/ 776074 w 1719398"/>
                  <a:gd name="connsiteY25" fmla="*/ 1571742 h 1621844"/>
                  <a:gd name="connsiteX26" fmla="*/ 817361 w 1719398"/>
                  <a:gd name="connsiteY26" fmla="*/ 1608831 h 1621844"/>
                  <a:gd name="connsiteX27" fmla="*/ 1160962 w 1719398"/>
                  <a:gd name="connsiteY27" fmla="*/ 1581539 h 1621844"/>
                  <a:gd name="connsiteX28" fmla="*/ 1260332 w 1719398"/>
                  <a:gd name="connsiteY28" fmla="*/ 1514358 h 1621844"/>
                  <a:gd name="connsiteX29" fmla="*/ 1265931 w 1719398"/>
                  <a:gd name="connsiteY29" fmla="*/ 1512959 h 1621844"/>
                  <a:gd name="connsiteX30" fmla="*/ 1352005 w 1719398"/>
                  <a:gd name="connsiteY30" fmla="*/ 1528354 h 1621844"/>
                  <a:gd name="connsiteX31" fmla="*/ 1602533 w 1719398"/>
                  <a:gd name="connsiteY31" fmla="*/ 1277827 h 1621844"/>
                  <a:gd name="connsiteX32" fmla="*/ 1591336 w 1719398"/>
                  <a:gd name="connsiteY32" fmla="*/ 1203649 h 1621844"/>
                  <a:gd name="connsiteX33" fmla="*/ 1719398 w 1719398"/>
                  <a:gd name="connsiteY33" fmla="*/ 984613 h 162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19398" h="1621844">
                    <a:moveTo>
                      <a:pt x="1719398" y="984613"/>
                    </a:moveTo>
                    <a:cubicBezTo>
                      <a:pt x="1719398" y="904836"/>
                      <a:pt x="1682310" y="834157"/>
                      <a:pt x="1624926" y="788670"/>
                    </a:cubicBezTo>
                    <a:cubicBezTo>
                      <a:pt x="1653617" y="748082"/>
                      <a:pt x="1670413" y="698396"/>
                      <a:pt x="1670413" y="645212"/>
                    </a:cubicBezTo>
                    <a:cubicBezTo>
                      <a:pt x="1670413" y="538143"/>
                      <a:pt x="1603232" y="446470"/>
                      <a:pt x="1508760" y="410780"/>
                    </a:cubicBezTo>
                    <a:cubicBezTo>
                      <a:pt x="1508760" y="405182"/>
                      <a:pt x="1509460" y="400283"/>
                      <a:pt x="1509460" y="394685"/>
                    </a:cubicBezTo>
                    <a:cubicBezTo>
                      <a:pt x="1509460" y="261024"/>
                      <a:pt x="1405190" y="152556"/>
                      <a:pt x="1273629" y="144858"/>
                    </a:cubicBezTo>
                    <a:cubicBezTo>
                      <a:pt x="1253334" y="104969"/>
                      <a:pt x="1220444" y="65081"/>
                      <a:pt x="1156762" y="84675"/>
                    </a:cubicBezTo>
                    <a:cubicBezTo>
                      <a:pt x="1156762" y="84675"/>
                      <a:pt x="1156762" y="84675"/>
                      <a:pt x="1156762" y="84675"/>
                    </a:cubicBezTo>
                    <a:cubicBezTo>
                      <a:pt x="1110576" y="32890"/>
                      <a:pt x="1044095" y="0"/>
                      <a:pt x="969217" y="0"/>
                    </a:cubicBezTo>
                    <a:cubicBezTo>
                      <a:pt x="862148" y="0"/>
                      <a:pt x="770475" y="67180"/>
                      <a:pt x="734786" y="162353"/>
                    </a:cubicBezTo>
                    <a:cubicBezTo>
                      <a:pt x="694197" y="133661"/>
                      <a:pt x="644512" y="116866"/>
                      <a:pt x="591328" y="116866"/>
                    </a:cubicBezTo>
                    <a:cubicBezTo>
                      <a:pt x="459766" y="116866"/>
                      <a:pt x="351997" y="218336"/>
                      <a:pt x="342200" y="347099"/>
                    </a:cubicBezTo>
                    <a:cubicBezTo>
                      <a:pt x="340800" y="347099"/>
                      <a:pt x="338701" y="347099"/>
                      <a:pt x="337301" y="347099"/>
                    </a:cubicBezTo>
                    <a:cubicBezTo>
                      <a:pt x="198742" y="347099"/>
                      <a:pt x="86775" y="459066"/>
                      <a:pt x="86775" y="597626"/>
                    </a:cubicBezTo>
                    <a:cubicBezTo>
                      <a:pt x="86775" y="632616"/>
                      <a:pt x="93773" y="666206"/>
                      <a:pt x="107068" y="696297"/>
                    </a:cubicBezTo>
                    <a:cubicBezTo>
                      <a:pt x="105669" y="696997"/>
                      <a:pt x="104969" y="698396"/>
                      <a:pt x="103569" y="699096"/>
                    </a:cubicBezTo>
                    <a:cubicBezTo>
                      <a:pt x="86074" y="713092"/>
                      <a:pt x="65081" y="722889"/>
                      <a:pt x="53184" y="741784"/>
                    </a:cubicBezTo>
                    <a:cubicBezTo>
                      <a:pt x="44787" y="755080"/>
                      <a:pt x="42687" y="769076"/>
                      <a:pt x="43387" y="783771"/>
                    </a:cubicBezTo>
                    <a:cubicBezTo>
                      <a:pt x="16095" y="823660"/>
                      <a:pt x="0" y="872646"/>
                      <a:pt x="0" y="924430"/>
                    </a:cubicBezTo>
                    <a:cubicBezTo>
                      <a:pt x="0" y="1028000"/>
                      <a:pt x="62982" y="1116874"/>
                      <a:pt x="152555" y="1154663"/>
                    </a:cubicBezTo>
                    <a:cubicBezTo>
                      <a:pt x="150456" y="1167260"/>
                      <a:pt x="151156" y="1180556"/>
                      <a:pt x="154655" y="1193152"/>
                    </a:cubicBezTo>
                    <a:cubicBezTo>
                      <a:pt x="148356" y="1215546"/>
                      <a:pt x="144857" y="1238639"/>
                      <a:pt x="144857" y="1263132"/>
                    </a:cubicBezTo>
                    <a:cubicBezTo>
                      <a:pt x="144857" y="1401691"/>
                      <a:pt x="256825" y="1513659"/>
                      <a:pt x="395385" y="1513659"/>
                    </a:cubicBezTo>
                    <a:cubicBezTo>
                      <a:pt x="413579" y="1513659"/>
                      <a:pt x="431074" y="1511559"/>
                      <a:pt x="448569" y="1508060"/>
                    </a:cubicBezTo>
                    <a:cubicBezTo>
                      <a:pt x="494056" y="1568243"/>
                      <a:pt x="566835" y="1607431"/>
                      <a:pt x="648011" y="1607431"/>
                    </a:cubicBezTo>
                    <a:cubicBezTo>
                      <a:pt x="694897" y="1607431"/>
                      <a:pt x="738984" y="1594835"/>
                      <a:pt x="776074" y="1571742"/>
                    </a:cubicBezTo>
                    <a:cubicBezTo>
                      <a:pt x="787270" y="1585738"/>
                      <a:pt x="800567" y="1598334"/>
                      <a:pt x="817361" y="1608831"/>
                    </a:cubicBezTo>
                    <a:cubicBezTo>
                      <a:pt x="870546" y="1641721"/>
                      <a:pt x="1127371" y="1604632"/>
                      <a:pt x="1160962" y="1581539"/>
                    </a:cubicBezTo>
                    <a:cubicBezTo>
                      <a:pt x="1194551" y="1559145"/>
                      <a:pt x="1221844" y="1524156"/>
                      <a:pt x="1260332" y="1514358"/>
                    </a:cubicBezTo>
                    <a:cubicBezTo>
                      <a:pt x="1262432" y="1513659"/>
                      <a:pt x="1263831" y="1513659"/>
                      <a:pt x="1265931" y="1512959"/>
                    </a:cubicBezTo>
                    <a:cubicBezTo>
                      <a:pt x="1292523" y="1522756"/>
                      <a:pt x="1321214" y="1528354"/>
                      <a:pt x="1352005" y="1528354"/>
                    </a:cubicBezTo>
                    <a:cubicBezTo>
                      <a:pt x="1490565" y="1528354"/>
                      <a:pt x="1602533" y="1416387"/>
                      <a:pt x="1602533" y="1277827"/>
                    </a:cubicBezTo>
                    <a:cubicBezTo>
                      <a:pt x="1602533" y="1251935"/>
                      <a:pt x="1598334" y="1227442"/>
                      <a:pt x="1591336" y="1203649"/>
                    </a:cubicBezTo>
                    <a:cubicBezTo>
                      <a:pt x="1666914" y="1161661"/>
                      <a:pt x="1719398" y="1079785"/>
                      <a:pt x="1719398" y="984613"/>
                    </a:cubicBezTo>
                    <a:close/>
                  </a:path>
                </a:pathLst>
              </a:custGeom>
              <a:solidFill>
                <a:srgbClr val="738121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539686" y="1028699"/>
                <a:ext cx="1195251" cy="1504978"/>
                <a:chOff x="8539686" y="1028699"/>
                <a:chExt cx="1195251" cy="1504978"/>
              </a:xfrm>
              <a:solidFill>
                <a:srgbClr val="65721D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04BD48E0-075A-4EA3-924D-6495983992B8}"/>
                    </a:ext>
                  </a:extLst>
                </p:cNvPr>
                <p:cNvSpPr/>
                <p:nvPr/>
              </p:nvSpPr>
              <p:spPr>
                <a:xfrm>
                  <a:off x="8882586" y="1028699"/>
                  <a:ext cx="253326" cy="229533"/>
                </a:xfrm>
                <a:custGeom>
                  <a:avLst/>
                  <a:gdLst>
                    <a:gd name="connsiteX0" fmla="*/ 158155 w 253326"/>
                    <a:gd name="connsiteY0" fmla="*/ 172850 h 229533"/>
                    <a:gd name="connsiteX1" fmla="*/ 163053 w 253326"/>
                    <a:gd name="connsiteY1" fmla="*/ 172850 h 229533"/>
                    <a:gd name="connsiteX2" fmla="*/ 253327 w 253326"/>
                    <a:gd name="connsiteY2" fmla="*/ 0 h 229533"/>
                    <a:gd name="connsiteX3" fmla="*/ 249128 w 253326"/>
                    <a:gd name="connsiteY3" fmla="*/ 0 h 229533"/>
                    <a:gd name="connsiteX4" fmla="*/ 0 w 253326"/>
                    <a:gd name="connsiteY4" fmla="*/ 229533 h 229533"/>
                    <a:gd name="connsiteX5" fmla="*/ 158155 w 253326"/>
                    <a:gd name="connsiteY5" fmla="*/ 172850 h 229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326" h="229533">
                      <a:moveTo>
                        <a:pt x="158155" y="172850"/>
                      </a:moveTo>
                      <a:cubicBezTo>
                        <a:pt x="159554" y="172850"/>
                        <a:pt x="161654" y="172850"/>
                        <a:pt x="163053" y="172850"/>
                      </a:cubicBezTo>
                      <a:cubicBezTo>
                        <a:pt x="168652" y="103570"/>
                        <a:pt x="202241" y="41988"/>
                        <a:pt x="253327" y="0"/>
                      </a:cubicBezTo>
                      <a:cubicBezTo>
                        <a:pt x="251927" y="0"/>
                        <a:pt x="250527" y="0"/>
                        <a:pt x="249128" y="0"/>
                      </a:cubicBezTo>
                      <a:cubicBezTo>
                        <a:pt x="117566" y="0"/>
                        <a:pt x="10497" y="100771"/>
                        <a:pt x="0" y="229533"/>
                      </a:cubicBezTo>
                      <a:cubicBezTo>
                        <a:pt x="42688" y="193843"/>
                        <a:pt x="97971" y="172850"/>
                        <a:pt x="158155" y="172850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3C48CBF-51D7-44F8-B00A-DF3DB6A66359}"/>
                    </a:ext>
                  </a:extLst>
                </p:cNvPr>
                <p:cNvSpPr/>
                <p:nvPr/>
              </p:nvSpPr>
              <p:spPr>
                <a:xfrm>
                  <a:off x="8539686" y="1258932"/>
                  <a:ext cx="1195251" cy="1274745"/>
                </a:xfrm>
                <a:custGeom>
                  <a:avLst/>
                  <a:gdLst>
                    <a:gd name="connsiteX0" fmla="*/ 981114 w 1195251"/>
                    <a:gd name="connsiteY0" fmla="*/ 1204349 h 1274745"/>
                    <a:gd name="connsiteX1" fmla="*/ 939826 w 1195251"/>
                    <a:gd name="connsiteY1" fmla="*/ 1167260 h 1274745"/>
                    <a:gd name="connsiteX2" fmla="*/ 811763 w 1195251"/>
                    <a:gd name="connsiteY2" fmla="*/ 1202949 h 1274745"/>
                    <a:gd name="connsiteX3" fmla="*/ 612321 w 1195251"/>
                    <a:gd name="connsiteY3" fmla="*/ 1103578 h 1274745"/>
                    <a:gd name="connsiteX4" fmla="*/ 559137 w 1195251"/>
                    <a:gd name="connsiteY4" fmla="*/ 1109177 h 1274745"/>
                    <a:gd name="connsiteX5" fmla="*/ 308611 w 1195251"/>
                    <a:gd name="connsiteY5" fmla="*/ 858650 h 1274745"/>
                    <a:gd name="connsiteX6" fmla="*/ 318407 w 1195251"/>
                    <a:gd name="connsiteY6" fmla="*/ 788670 h 1274745"/>
                    <a:gd name="connsiteX7" fmla="*/ 316308 w 1195251"/>
                    <a:gd name="connsiteY7" fmla="*/ 750181 h 1274745"/>
                    <a:gd name="connsiteX8" fmla="*/ 163752 w 1195251"/>
                    <a:gd name="connsiteY8" fmla="*/ 519948 h 1274745"/>
                    <a:gd name="connsiteX9" fmla="*/ 207140 w 1195251"/>
                    <a:gd name="connsiteY9" fmla="*/ 379289 h 1274745"/>
                    <a:gd name="connsiteX10" fmla="*/ 216937 w 1195251"/>
                    <a:gd name="connsiteY10" fmla="*/ 337302 h 1274745"/>
                    <a:gd name="connsiteX11" fmla="*/ 267323 w 1195251"/>
                    <a:gd name="connsiteY11" fmla="*/ 294614 h 1274745"/>
                    <a:gd name="connsiteX12" fmla="*/ 270822 w 1195251"/>
                    <a:gd name="connsiteY12" fmla="*/ 291815 h 1274745"/>
                    <a:gd name="connsiteX13" fmla="*/ 250527 w 1195251"/>
                    <a:gd name="connsiteY13" fmla="*/ 193144 h 1274745"/>
                    <a:gd name="connsiteX14" fmla="*/ 341501 w 1195251"/>
                    <a:gd name="connsiteY14" fmla="*/ 0 h 1274745"/>
                    <a:gd name="connsiteX15" fmla="*/ 337302 w 1195251"/>
                    <a:gd name="connsiteY15" fmla="*/ 0 h 1274745"/>
                    <a:gd name="connsiteX16" fmla="*/ 86775 w 1195251"/>
                    <a:gd name="connsiteY16" fmla="*/ 250527 h 1274745"/>
                    <a:gd name="connsiteX17" fmla="*/ 107069 w 1195251"/>
                    <a:gd name="connsiteY17" fmla="*/ 349198 h 1274745"/>
                    <a:gd name="connsiteX18" fmla="*/ 103570 w 1195251"/>
                    <a:gd name="connsiteY18" fmla="*/ 351997 h 1274745"/>
                    <a:gd name="connsiteX19" fmla="*/ 53185 w 1195251"/>
                    <a:gd name="connsiteY19" fmla="*/ 394685 h 1274745"/>
                    <a:gd name="connsiteX20" fmla="*/ 43388 w 1195251"/>
                    <a:gd name="connsiteY20" fmla="*/ 436673 h 1274745"/>
                    <a:gd name="connsiteX21" fmla="*/ 0 w 1195251"/>
                    <a:gd name="connsiteY21" fmla="*/ 577332 h 1274745"/>
                    <a:gd name="connsiteX22" fmla="*/ 152556 w 1195251"/>
                    <a:gd name="connsiteY22" fmla="*/ 807564 h 1274745"/>
                    <a:gd name="connsiteX23" fmla="*/ 154656 w 1195251"/>
                    <a:gd name="connsiteY23" fmla="*/ 846053 h 1274745"/>
                    <a:gd name="connsiteX24" fmla="*/ 144858 w 1195251"/>
                    <a:gd name="connsiteY24" fmla="*/ 916033 h 1274745"/>
                    <a:gd name="connsiteX25" fmla="*/ 395385 w 1195251"/>
                    <a:gd name="connsiteY25" fmla="*/ 1166560 h 1274745"/>
                    <a:gd name="connsiteX26" fmla="*/ 448570 w 1195251"/>
                    <a:gd name="connsiteY26" fmla="*/ 1160961 h 1274745"/>
                    <a:gd name="connsiteX27" fmla="*/ 648012 w 1195251"/>
                    <a:gd name="connsiteY27" fmla="*/ 1260333 h 1274745"/>
                    <a:gd name="connsiteX28" fmla="*/ 776074 w 1195251"/>
                    <a:gd name="connsiteY28" fmla="*/ 1224643 h 1274745"/>
                    <a:gd name="connsiteX29" fmla="*/ 817362 w 1195251"/>
                    <a:gd name="connsiteY29" fmla="*/ 1261732 h 1274745"/>
                    <a:gd name="connsiteX30" fmla="*/ 1160962 w 1195251"/>
                    <a:gd name="connsiteY30" fmla="*/ 1234440 h 1274745"/>
                    <a:gd name="connsiteX31" fmla="*/ 1195252 w 1195251"/>
                    <a:gd name="connsiteY31" fmla="*/ 1207148 h 1274745"/>
                    <a:gd name="connsiteX32" fmla="*/ 981114 w 1195251"/>
                    <a:gd name="connsiteY32" fmla="*/ 1204349 h 127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5251" h="1274745">
                      <a:moveTo>
                        <a:pt x="981114" y="1204349"/>
                      </a:moveTo>
                      <a:cubicBezTo>
                        <a:pt x="964319" y="1193852"/>
                        <a:pt x="951722" y="1181256"/>
                        <a:pt x="939826" y="1167260"/>
                      </a:cubicBezTo>
                      <a:cubicBezTo>
                        <a:pt x="902037" y="1189653"/>
                        <a:pt x="858650" y="1202949"/>
                        <a:pt x="811763" y="1202949"/>
                      </a:cubicBezTo>
                      <a:cubicBezTo>
                        <a:pt x="730587" y="1202949"/>
                        <a:pt x="657808" y="1163761"/>
                        <a:pt x="612321" y="1103578"/>
                      </a:cubicBezTo>
                      <a:cubicBezTo>
                        <a:pt x="595527" y="1107077"/>
                        <a:pt x="577332" y="1109177"/>
                        <a:pt x="559137" y="1109177"/>
                      </a:cubicBezTo>
                      <a:cubicBezTo>
                        <a:pt x="420578" y="1109177"/>
                        <a:pt x="308611" y="997209"/>
                        <a:pt x="308611" y="858650"/>
                      </a:cubicBezTo>
                      <a:cubicBezTo>
                        <a:pt x="308611" y="834157"/>
                        <a:pt x="312110" y="811063"/>
                        <a:pt x="318407" y="788670"/>
                      </a:cubicBezTo>
                      <a:cubicBezTo>
                        <a:pt x="315609" y="776074"/>
                        <a:pt x="314908" y="763477"/>
                        <a:pt x="316308" y="750181"/>
                      </a:cubicBezTo>
                      <a:cubicBezTo>
                        <a:pt x="226734" y="712392"/>
                        <a:pt x="163752" y="623518"/>
                        <a:pt x="163752" y="519948"/>
                      </a:cubicBezTo>
                      <a:cubicBezTo>
                        <a:pt x="163752" y="467464"/>
                        <a:pt x="179848" y="419178"/>
                        <a:pt x="207140" y="379289"/>
                      </a:cubicBezTo>
                      <a:cubicBezTo>
                        <a:pt x="205740" y="364594"/>
                        <a:pt x="208540" y="350598"/>
                        <a:pt x="216937" y="337302"/>
                      </a:cubicBezTo>
                      <a:cubicBezTo>
                        <a:pt x="228834" y="318407"/>
                        <a:pt x="249828" y="308610"/>
                        <a:pt x="267323" y="294614"/>
                      </a:cubicBezTo>
                      <a:cubicBezTo>
                        <a:pt x="268722" y="293914"/>
                        <a:pt x="269421" y="292515"/>
                        <a:pt x="270822" y="291815"/>
                      </a:cubicBezTo>
                      <a:cubicBezTo>
                        <a:pt x="257525" y="261724"/>
                        <a:pt x="250527" y="228134"/>
                        <a:pt x="250527" y="193144"/>
                      </a:cubicBezTo>
                      <a:cubicBezTo>
                        <a:pt x="250527" y="115466"/>
                        <a:pt x="285517" y="46187"/>
                        <a:pt x="341501" y="0"/>
                      </a:cubicBezTo>
                      <a:cubicBezTo>
                        <a:pt x="340102" y="0"/>
                        <a:pt x="338701" y="0"/>
                        <a:pt x="337302" y="0"/>
                      </a:cubicBezTo>
                      <a:cubicBezTo>
                        <a:pt x="198742" y="0"/>
                        <a:pt x="86775" y="111967"/>
                        <a:pt x="86775" y="250527"/>
                      </a:cubicBezTo>
                      <a:cubicBezTo>
                        <a:pt x="86775" y="285517"/>
                        <a:pt x="93773" y="319107"/>
                        <a:pt x="107069" y="349198"/>
                      </a:cubicBezTo>
                      <a:cubicBezTo>
                        <a:pt x="105670" y="349898"/>
                        <a:pt x="104969" y="351298"/>
                        <a:pt x="103570" y="351997"/>
                      </a:cubicBezTo>
                      <a:cubicBezTo>
                        <a:pt x="86075" y="365993"/>
                        <a:pt x="65081" y="375791"/>
                        <a:pt x="53185" y="394685"/>
                      </a:cubicBezTo>
                      <a:cubicBezTo>
                        <a:pt x="44787" y="407981"/>
                        <a:pt x="42688" y="421977"/>
                        <a:pt x="43388" y="436673"/>
                      </a:cubicBezTo>
                      <a:cubicBezTo>
                        <a:pt x="16096" y="476561"/>
                        <a:pt x="0" y="525547"/>
                        <a:pt x="0" y="577332"/>
                      </a:cubicBezTo>
                      <a:cubicBezTo>
                        <a:pt x="0" y="680902"/>
                        <a:pt x="62982" y="769776"/>
                        <a:pt x="152556" y="807564"/>
                      </a:cubicBezTo>
                      <a:cubicBezTo>
                        <a:pt x="150456" y="820161"/>
                        <a:pt x="151157" y="833457"/>
                        <a:pt x="154656" y="846053"/>
                      </a:cubicBezTo>
                      <a:cubicBezTo>
                        <a:pt x="148357" y="868447"/>
                        <a:pt x="144858" y="891540"/>
                        <a:pt x="144858" y="916033"/>
                      </a:cubicBezTo>
                      <a:cubicBezTo>
                        <a:pt x="144858" y="1054593"/>
                        <a:pt x="256826" y="1166560"/>
                        <a:pt x="395385" y="1166560"/>
                      </a:cubicBezTo>
                      <a:cubicBezTo>
                        <a:pt x="413580" y="1166560"/>
                        <a:pt x="431075" y="1164460"/>
                        <a:pt x="448570" y="1160961"/>
                      </a:cubicBezTo>
                      <a:cubicBezTo>
                        <a:pt x="494057" y="1221144"/>
                        <a:pt x="566835" y="1260333"/>
                        <a:pt x="648012" y="1260333"/>
                      </a:cubicBezTo>
                      <a:cubicBezTo>
                        <a:pt x="694898" y="1260333"/>
                        <a:pt x="738985" y="1247736"/>
                        <a:pt x="776074" y="1224643"/>
                      </a:cubicBezTo>
                      <a:cubicBezTo>
                        <a:pt x="787270" y="1238639"/>
                        <a:pt x="800567" y="1251235"/>
                        <a:pt x="817362" y="1261732"/>
                      </a:cubicBezTo>
                      <a:cubicBezTo>
                        <a:pt x="870546" y="1294623"/>
                        <a:pt x="1127372" y="1257533"/>
                        <a:pt x="1160962" y="1234440"/>
                      </a:cubicBezTo>
                      <a:cubicBezTo>
                        <a:pt x="1172859" y="1226043"/>
                        <a:pt x="1184055" y="1216945"/>
                        <a:pt x="1195252" y="1207148"/>
                      </a:cubicBezTo>
                      <a:cubicBezTo>
                        <a:pt x="1110577" y="1219045"/>
                        <a:pt x="1011906" y="1223243"/>
                        <a:pt x="981114" y="1204349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654568C-B75F-4C9F-B161-A8CBCB830BA3}"/>
                  </a:ext>
                </a:extLst>
              </p:cNvPr>
              <p:cNvSpPr/>
              <p:nvPr/>
            </p:nvSpPr>
            <p:spPr>
              <a:xfrm>
                <a:off x="9011400" y="2899954"/>
                <a:ext cx="902475" cy="463132"/>
              </a:xfrm>
              <a:custGeom>
                <a:avLst/>
                <a:gdLst>
                  <a:gd name="connsiteX0" fmla="*/ 900587 w 902475"/>
                  <a:gd name="connsiteY0" fmla="*/ 115466 h 463132"/>
                  <a:gd name="connsiteX1" fmla="*/ 808213 w 902475"/>
                  <a:gd name="connsiteY1" fmla="*/ 88874 h 463132"/>
                  <a:gd name="connsiteX2" fmla="*/ 684350 w 902475"/>
                  <a:gd name="connsiteY2" fmla="*/ 95872 h 463132"/>
                  <a:gd name="connsiteX3" fmla="*/ 587078 w 902475"/>
                  <a:gd name="connsiteY3" fmla="*/ 95172 h 463132"/>
                  <a:gd name="connsiteX4" fmla="*/ 541591 w 902475"/>
                  <a:gd name="connsiteY4" fmla="*/ 83276 h 463132"/>
                  <a:gd name="connsiteX5" fmla="*/ 507301 w 902475"/>
                  <a:gd name="connsiteY5" fmla="*/ 3499 h 463132"/>
                  <a:gd name="connsiteX6" fmla="*/ 452717 w 902475"/>
                  <a:gd name="connsiteY6" fmla="*/ 0 h 463132"/>
                  <a:gd name="connsiteX7" fmla="*/ 452717 w 902475"/>
                  <a:gd name="connsiteY7" fmla="*/ 0 h 463132"/>
                  <a:gd name="connsiteX8" fmla="*/ 451317 w 902475"/>
                  <a:gd name="connsiteY8" fmla="*/ 0 h 463132"/>
                  <a:gd name="connsiteX9" fmla="*/ 449918 w 902475"/>
                  <a:gd name="connsiteY9" fmla="*/ 0 h 463132"/>
                  <a:gd name="connsiteX10" fmla="*/ 449918 w 902475"/>
                  <a:gd name="connsiteY10" fmla="*/ 0 h 463132"/>
                  <a:gd name="connsiteX11" fmla="*/ 395333 w 902475"/>
                  <a:gd name="connsiteY11" fmla="*/ 3499 h 463132"/>
                  <a:gd name="connsiteX12" fmla="*/ 361043 w 902475"/>
                  <a:gd name="connsiteY12" fmla="*/ 83276 h 463132"/>
                  <a:gd name="connsiteX13" fmla="*/ 315557 w 902475"/>
                  <a:gd name="connsiteY13" fmla="*/ 95172 h 463132"/>
                  <a:gd name="connsiteX14" fmla="*/ 218286 w 902475"/>
                  <a:gd name="connsiteY14" fmla="*/ 95872 h 463132"/>
                  <a:gd name="connsiteX15" fmla="*/ 94421 w 902475"/>
                  <a:gd name="connsiteY15" fmla="*/ 88874 h 463132"/>
                  <a:gd name="connsiteX16" fmla="*/ 2048 w 902475"/>
                  <a:gd name="connsiteY16" fmla="*/ 115466 h 463132"/>
                  <a:gd name="connsiteX17" fmla="*/ 5547 w 902475"/>
                  <a:gd name="connsiteY17" fmla="*/ 123164 h 463132"/>
                  <a:gd name="connsiteX18" fmla="*/ 42636 w 902475"/>
                  <a:gd name="connsiteY18" fmla="*/ 117566 h 463132"/>
                  <a:gd name="connsiteX19" fmla="*/ 52433 w 902475"/>
                  <a:gd name="connsiteY19" fmla="*/ 134361 h 463132"/>
                  <a:gd name="connsiteX20" fmla="*/ 38437 w 902475"/>
                  <a:gd name="connsiteY20" fmla="*/ 158854 h 463132"/>
                  <a:gd name="connsiteX21" fmla="*/ 42636 w 902475"/>
                  <a:gd name="connsiteY21" fmla="*/ 161653 h 463132"/>
                  <a:gd name="connsiteX22" fmla="*/ 85324 w 902475"/>
                  <a:gd name="connsiteY22" fmla="*/ 130862 h 463132"/>
                  <a:gd name="connsiteX23" fmla="*/ 141308 w 902475"/>
                  <a:gd name="connsiteY23" fmla="*/ 119665 h 463132"/>
                  <a:gd name="connsiteX24" fmla="*/ 148306 w 902475"/>
                  <a:gd name="connsiteY24" fmla="*/ 132961 h 463132"/>
                  <a:gd name="connsiteX25" fmla="*/ 118914 w 902475"/>
                  <a:gd name="connsiteY25" fmla="*/ 178448 h 463132"/>
                  <a:gd name="connsiteX26" fmla="*/ 123113 w 902475"/>
                  <a:gd name="connsiteY26" fmla="*/ 181247 h 463132"/>
                  <a:gd name="connsiteX27" fmla="*/ 186094 w 902475"/>
                  <a:gd name="connsiteY27" fmla="*/ 142059 h 463132"/>
                  <a:gd name="connsiteX28" fmla="*/ 237180 w 902475"/>
                  <a:gd name="connsiteY28" fmla="*/ 139259 h 463132"/>
                  <a:gd name="connsiteX29" fmla="*/ 353346 w 902475"/>
                  <a:gd name="connsiteY29" fmla="*/ 126663 h 463132"/>
                  <a:gd name="connsiteX30" fmla="*/ 403031 w 902475"/>
                  <a:gd name="connsiteY30" fmla="*/ 97971 h 463132"/>
                  <a:gd name="connsiteX31" fmla="*/ 381338 w 902475"/>
                  <a:gd name="connsiteY31" fmla="*/ 153255 h 463132"/>
                  <a:gd name="connsiteX32" fmla="*/ 300861 w 902475"/>
                  <a:gd name="connsiteY32" fmla="*/ 177049 h 463132"/>
                  <a:gd name="connsiteX33" fmla="*/ 232281 w 902475"/>
                  <a:gd name="connsiteY33" fmla="*/ 181247 h 463132"/>
                  <a:gd name="connsiteX34" fmla="*/ 233681 w 902475"/>
                  <a:gd name="connsiteY34" fmla="*/ 186146 h 463132"/>
                  <a:gd name="connsiteX35" fmla="*/ 288265 w 902475"/>
                  <a:gd name="connsiteY35" fmla="*/ 200842 h 463132"/>
                  <a:gd name="connsiteX36" fmla="*/ 291764 w 902475"/>
                  <a:gd name="connsiteY36" fmla="*/ 205040 h 463132"/>
                  <a:gd name="connsiteX37" fmla="*/ 287565 w 902475"/>
                  <a:gd name="connsiteY37" fmla="*/ 213438 h 463132"/>
                  <a:gd name="connsiteX38" fmla="*/ 245577 w 902475"/>
                  <a:gd name="connsiteY38" fmla="*/ 233732 h 463132"/>
                  <a:gd name="connsiteX39" fmla="*/ 186795 w 902475"/>
                  <a:gd name="connsiteY39" fmla="*/ 237931 h 463132"/>
                  <a:gd name="connsiteX40" fmla="*/ 143407 w 902475"/>
                  <a:gd name="connsiteY40" fmla="*/ 262423 h 463132"/>
                  <a:gd name="connsiteX41" fmla="*/ 148306 w 902475"/>
                  <a:gd name="connsiteY41" fmla="*/ 269421 h 463132"/>
                  <a:gd name="connsiteX42" fmla="*/ 204989 w 902475"/>
                  <a:gd name="connsiteY42" fmla="*/ 256125 h 463132"/>
                  <a:gd name="connsiteX43" fmla="*/ 210587 w 902475"/>
                  <a:gd name="connsiteY43" fmla="*/ 266622 h 463132"/>
                  <a:gd name="connsiteX44" fmla="*/ 190993 w 902475"/>
                  <a:gd name="connsiteY44" fmla="*/ 319807 h 463132"/>
                  <a:gd name="connsiteX45" fmla="*/ 196591 w 902475"/>
                  <a:gd name="connsiteY45" fmla="*/ 321906 h 463132"/>
                  <a:gd name="connsiteX46" fmla="*/ 254675 w 902475"/>
                  <a:gd name="connsiteY46" fmla="*/ 269421 h 463132"/>
                  <a:gd name="connsiteX47" fmla="*/ 342849 w 902475"/>
                  <a:gd name="connsiteY47" fmla="*/ 232332 h 463132"/>
                  <a:gd name="connsiteX48" fmla="*/ 417027 w 902475"/>
                  <a:gd name="connsiteY48" fmla="*/ 174249 h 463132"/>
                  <a:gd name="connsiteX49" fmla="*/ 384836 w 902475"/>
                  <a:gd name="connsiteY49" fmla="*/ 259624 h 463132"/>
                  <a:gd name="connsiteX50" fmla="*/ 300161 w 902475"/>
                  <a:gd name="connsiteY50" fmla="*/ 307210 h 463132"/>
                  <a:gd name="connsiteX51" fmla="*/ 242078 w 902475"/>
                  <a:gd name="connsiteY51" fmla="*/ 362494 h 463132"/>
                  <a:gd name="connsiteX52" fmla="*/ 245577 w 902475"/>
                  <a:gd name="connsiteY52" fmla="*/ 364594 h 463132"/>
                  <a:gd name="connsiteX53" fmla="*/ 292464 w 902475"/>
                  <a:gd name="connsiteY53" fmla="*/ 336602 h 463132"/>
                  <a:gd name="connsiteX54" fmla="*/ 349847 w 902475"/>
                  <a:gd name="connsiteY54" fmla="*/ 321206 h 463132"/>
                  <a:gd name="connsiteX55" fmla="*/ 356145 w 902475"/>
                  <a:gd name="connsiteY55" fmla="*/ 328204 h 463132"/>
                  <a:gd name="connsiteX56" fmla="*/ 316257 w 902475"/>
                  <a:gd name="connsiteY56" fmla="*/ 403083 h 463132"/>
                  <a:gd name="connsiteX57" fmla="*/ 321155 w 902475"/>
                  <a:gd name="connsiteY57" fmla="*/ 407981 h 463132"/>
                  <a:gd name="connsiteX58" fmla="*/ 340049 w 902475"/>
                  <a:gd name="connsiteY58" fmla="*/ 395385 h 463132"/>
                  <a:gd name="connsiteX59" fmla="*/ 351247 w 902475"/>
                  <a:gd name="connsiteY59" fmla="*/ 401683 h 463132"/>
                  <a:gd name="connsiteX60" fmla="*/ 351247 w 902475"/>
                  <a:gd name="connsiteY60" fmla="*/ 445770 h 463132"/>
                  <a:gd name="connsiteX61" fmla="*/ 353346 w 902475"/>
                  <a:gd name="connsiteY61" fmla="*/ 446470 h 463132"/>
                  <a:gd name="connsiteX62" fmla="*/ 366642 w 902475"/>
                  <a:gd name="connsiteY62" fmla="*/ 414279 h 463132"/>
                  <a:gd name="connsiteX63" fmla="*/ 377139 w 902475"/>
                  <a:gd name="connsiteY63" fmla="*/ 382788 h 463132"/>
                  <a:gd name="connsiteX64" fmla="*/ 380638 w 902475"/>
                  <a:gd name="connsiteY64" fmla="*/ 358296 h 463132"/>
                  <a:gd name="connsiteX65" fmla="*/ 398133 w 902475"/>
                  <a:gd name="connsiteY65" fmla="*/ 314208 h 463132"/>
                  <a:gd name="connsiteX66" fmla="*/ 426824 w 902475"/>
                  <a:gd name="connsiteY66" fmla="*/ 261024 h 463132"/>
                  <a:gd name="connsiteX67" fmla="*/ 426125 w 902475"/>
                  <a:gd name="connsiteY67" fmla="*/ 300912 h 463132"/>
                  <a:gd name="connsiteX68" fmla="*/ 418427 w 902475"/>
                  <a:gd name="connsiteY68" fmla="*/ 368793 h 463132"/>
                  <a:gd name="connsiteX69" fmla="*/ 414228 w 902475"/>
                  <a:gd name="connsiteY69" fmla="*/ 408681 h 463132"/>
                  <a:gd name="connsiteX70" fmla="*/ 417727 w 902475"/>
                  <a:gd name="connsiteY70" fmla="*/ 409381 h 463132"/>
                  <a:gd name="connsiteX71" fmla="*/ 433822 w 902475"/>
                  <a:gd name="connsiteY71" fmla="*/ 385588 h 463132"/>
                  <a:gd name="connsiteX72" fmla="*/ 459015 w 902475"/>
                  <a:gd name="connsiteY72" fmla="*/ 394685 h 463132"/>
                  <a:gd name="connsiteX73" fmla="*/ 471611 w 902475"/>
                  <a:gd name="connsiteY73" fmla="*/ 461865 h 463132"/>
                  <a:gd name="connsiteX74" fmla="*/ 475110 w 902475"/>
                  <a:gd name="connsiteY74" fmla="*/ 461165 h 463132"/>
                  <a:gd name="connsiteX75" fmla="*/ 476510 w 902475"/>
                  <a:gd name="connsiteY75" fmla="*/ 358296 h 463132"/>
                  <a:gd name="connsiteX76" fmla="*/ 471611 w 902475"/>
                  <a:gd name="connsiteY76" fmla="*/ 301612 h 463132"/>
                  <a:gd name="connsiteX77" fmla="*/ 470912 w 902475"/>
                  <a:gd name="connsiteY77" fmla="*/ 261024 h 463132"/>
                  <a:gd name="connsiteX78" fmla="*/ 499603 w 902475"/>
                  <a:gd name="connsiteY78" fmla="*/ 314208 h 463132"/>
                  <a:gd name="connsiteX79" fmla="*/ 517098 w 902475"/>
                  <a:gd name="connsiteY79" fmla="*/ 358296 h 463132"/>
                  <a:gd name="connsiteX80" fmla="*/ 520597 w 902475"/>
                  <a:gd name="connsiteY80" fmla="*/ 382788 h 463132"/>
                  <a:gd name="connsiteX81" fmla="*/ 531094 w 902475"/>
                  <a:gd name="connsiteY81" fmla="*/ 414279 h 463132"/>
                  <a:gd name="connsiteX82" fmla="*/ 544390 w 902475"/>
                  <a:gd name="connsiteY82" fmla="*/ 446470 h 463132"/>
                  <a:gd name="connsiteX83" fmla="*/ 546489 w 902475"/>
                  <a:gd name="connsiteY83" fmla="*/ 445770 h 463132"/>
                  <a:gd name="connsiteX84" fmla="*/ 546489 w 902475"/>
                  <a:gd name="connsiteY84" fmla="*/ 401683 h 463132"/>
                  <a:gd name="connsiteX85" fmla="*/ 557687 w 902475"/>
                  <a:gd name="connsiteY85" fmla="*/ 395385 h 463132"/>
                  <a:gd name="connsiteX86" fmla="*/ 576581 w 902475"/>
                  <a:gd name="connsiteY86" fmla="*/ 407981 h 463132"/>
                  <a:gd name="connsiteX87" fmla="*/ 581479 w 902475"/>
                  <a:gd name="connsiteY87" fmla="*/ 403083 h 463132"/>
                  <a:gd name="connsiteX88" fmla="*/ 541591 w 902475"/>
                  <a:gd name="connsiteY88" fmla="*/ 328204 h 463132"/>
                  <a:gd name="connsiteX89" fmla="*/ 547889 w 902475"/>
                  <a:gd name="connsiteY89" fmla="*/ 321206 h 463132"/>
                  <a:gd name="connsiteX90" fmla="*/ 605272 w 902475"/>
                  <a:gd name="connsiteY90" fmla="*/ 336602 h 463132"/>
                  <a:gd name="connsiteX91" fmla="*/ 652159 w 902475"/>
                  <a:gd name="connsiteY91" fmla="*/ 364594 h 463132"/>
                  <a:gd name="connsiteX92" fmla="*/ 655658 w 902475"/>
                  <a:gd name="connsiteY92" fmla="*/ 362494 h 463132"/>
                  <a:gd name="connsiteX93" fmla="*/ 597575 w 902475"/>
                  <a:gd name="connsiteY93" fmla="*/ 307210 h 463132"/>
                  <a:gd name="connsiteX94" fmla="*/ 512899 w 902475"/>
                  <a:gd name="connsiteY94" fmla="*/ 259624 h 463132"/>
                  <a:gd name="connsiteX95" fmla="*/ 480709 w 902475"/>
                  <a:gd name="connsiteY95" fmla="*/ 174249 h 463132"/>
                  <a:gd name="connsiteX96" fmla="*/ 554887 w 902475"/>
                  <a:gd name="connsiteY96" fmla="*/ 232332 h 463132"/>
                  <a:gd name="connsiteX97" fmla="*/ 643061 w 902475"/>
                  <a:gd name="connsiteY97" fmla="*/ 269421 h 463132"/>
                  <a:gd name="connsiteX98" fmla="*/ 701145 w 902475"/>
                  <a:gd name="connsiteY98" fmla="*/ 321906 h 463132"/>
                  <a:gd name="connsiteX99" fmla="*/ 706743 w 902475"/>
                  <a:gd name="connsiteY99" fmla="*/ 319807 h 463132"/>
                  <a:gd name="connsiteX100" fmla="*/ 687149 w 902475"/>
                  <a:gd name="connsiteY100" fmla="*/ 266622 h 463132"/>
                  <a:gd name="connsiteX101" fmla="*/ 692747 w 902475"/>
                  <a:gd name="connsiteY101" fmla="*/ 256125 h 463132"/>
                  <a:gd name="connsiteX102" fmla="*/ 749430 w 902475"/>
                  <a:gd name="connsiteY102" fmla="*/ 269421 h 463132"/>
                  <a:gd name="connsiteX103" fmla="*/ 754329 w 902475"/>
                  <a:gd name="connsiteY103" fmla="*/ 262423 h 463132"/>
                  <a:gd name="connsiteX104" fmla="*/ 710941 w 902475"/>
                  <a:gd name="connsiteY104" fmla="*/ 237931 h 463132"/>
                  <a:gd name="connsiteX105" fmla="*/ 652159 w 902475"/>
                  <a:gd name="connsiteY105" fmla="*/ 233732 h 463132"/>
                  <a:gd name="connsiteX106" fmla="*/ 610171 w 902475"/>
                  <a:gd name="connsiteY106" fmla="*/ 213438 h 463132"/>
                  <a:gd name="connsiteX107" fmla="*/ 605972 w 902475"/>
                  <a:gd name="connsiteY107" fmla="*/ 205040 h 463132"/>
                  <a:gd name="connsiteX108" fmla="*/ 609471 w 902475"/>
                  <a:gd name="connsiteY108" fmla="*/ 200842 h 463132"/>
                  <a:gd name="connsiteX109" fmla="*/ 664055 w 902475"/>
                  <a:gd name="connsiteY109" fmla="*/ 186146 h 463132"/>
                  <a:gd name="connsiteX110" fmla="*/ 665454 w 902475"/>
                  <a:gd name="connsiteY110" fmla="*/ 181247 h 463132"/>
                  <a:gd name="connsiteX111" fmla="*/ 596875 w 902475"/>
                  <a:gd name="connsiteY111" fmla="*/ 177049 h 463132"/>
                  <a:gd name="connsiteX112" fmla="*/ 516398 w 902475"/>
                  <a:gd name="connsiteY112" fmla="*/ 153255 h 463132"/>
                  <a:gd name="connsiteX113" fmla="*/ 494705 w 902475"/>
                  <a:gd name="connsiteY113" fmla="*/ 97971 h 463132"/>
                  <a:gd name="connsiteX114" fmla="*/ 544390 w 902475"/>
                  <a:gd name="connsiteY114" fmla="*/ 126663 h 463132"/>
                  <a:gd name="connsiteX115" fmla="*/ 660556 w 902475"/>
                  <a:gd name="connsiteY115" fmla="*/ 139259 h 463132"/>
                  <a:gd name="connsiteX116" fmla="*/ 711642 w 902475"/>
                  <a:gd name="connsiteY116" fmla="*/ 142059 h 463132"/>
                  <a:gd name="connsiteX117" fmla="*/ 774623 w 902475"/>
                  <a:gd name="connsiteY117" fmla="*/ 181247 h 463132"/>
                  <a:gd name="connsiteX118" fmla="*/ 778822 w 902475"/>
                  <a:gd name="connsiteY118" fmla="*/ 178448 h 463132"/>
                  <a:gd name="connsiteX119" fmla="*/ 749430 w 902475"/>
                  <a:gd name="connsiteY119" fmla="*/ 132961 h 463132"/>
                  <a:gd name="connsiteX120" fmla="*/ 756428 w 902475"/>
                  <a:gd name="connsiteY120" fmla="*/ 119665 h 463132"/>
                  <a:gd name="connsiteX121" fmla="*/ 812412 w 902475"/>
                  <a:gd name="connsiteY121" fmla="*/ 130862 h 463132"/>
                  <a:gd name="connsiteX122" fmla="*/ 855100 w 902475"/>
                  <a:gd name="connsiteY122" fmla="*/ 161653 h 463132"/>
                  <a:gd name="connsiteX123" fmla="*/ 859298 w 902475"/>
                  <a:gd name="connsiteY123" fmla="*/ 158854 h 463132"/>
                  <a:gd name="connsiteX124" fmla="*/ 845303 w 902475"/>
                  <a:gd name="connsiteY124" fmla="*/ 134361 h 463132"/>
                  <a:gd name="connsiteX125" fmla="*/ 855100 w 902475"/>
                  <a:gd name="connsiteY125" fmla="*/ 117566 h 463132"/>
                  <a:gd name="connsiteX126" fmla="*/ 892189 w 902475"/>
                  <a:gd name="connsiteY126" fmla="*/ 123164 h 463132"/>
                  <a:gd name="connsiteX127" fmla="*/ 900587 w 902475"/>
                  <a:gd name="connsiteY127" fmla="*/ 115466 h 46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902475" h="463132">
                    <a:moveTo>
                      <a:pt x="900587" y="115466"/>
                    </a:moveTo>
                    <a:cubicBezTo>
                      <a:pt x="873294" y="98671"/>
                      <a:pt x="840403" y="90973"/>
                      <a:pt x="808213" y="88874"/>
                    </a:cubicBezTo>
                    <a:cubicBezTo>
                      <a:pt x="766925" y="86775"/>
                      <a:pt x="725638" y="93073"/>
                      <a:pt x="684350" y="95872"/>
                    </a:cubicBezTo>
                    <a:cubicBezTo>
                      <a:pt x="652159" y="97971"/>
                      <a:pt x="619268" y="97272"/>
                      <a:pt x="587078" y="95172"/>
                    </a:cubicBezTo>
                    <a:cubicBezTo>
                      <a:pt x="571683" y="93773"/>
                      <a:pt x="554887" y="91673"/>
                      <a:pt x="541591" y="83276"/>
                    </a:cubicBezTo>
                    <a:cubicBezTo>
                      <a:pt x="516398" y="67180"/>
                      <a:pt x="510800" y="33590"/>
                      <a:pt x="507301" y="3499"/>
                    </a:cubicBezTo>
                    <a:lnTo>
                      <a:pt x="452717" y="0"/>
                    </a:lnTo>
                    <a:lnTo>
                      <a:pt x="452717" y="0"/>
                    </a:lnTo>
                    <a:lnTo>
                      <a:pt x="451317" y="0"/>
                    </a:lnTo>
                    <a:lnTo>
                      <a:pt x="449918" y="0"/>
                    </a:lnTo>
                    <a:lnTo>
                      <a:pt x="449918" y="0"/>
                    </a:lnTo>
                    <a:lnTo>
                      <a:pt x="395333" y="3499"/>
                    </a:lnTo>
                    <a:cubicBezTo>
                      <a:pt x="391834" y="32890"/>
                      <a:pt x="386237" y="66481"/>
                      <a:pt x="361043" y="83276"/>
                    </a:cubicBezTo>
                    <a:cubicBezTo>
                      <a:pt x="347748" y="91673"/>
                      <a:pt x="331652" y="93773"/>
                      <a:pt x="315557" y="95172"/>
                    </a:cubicBezTo>
                    <a:cubicBezTo>
                      <a:pt x="283366" y="97971"/>
                      <a:pt x="250476" y="97971"/>
                      <a:pt x="218286" y="95872"/>
                    </a:cubicBezTo>
                    <a:cubicBezTo>
                      <a:pt x="176997" y="93073"/>
                      <a:pt x="135709" y="86775"/>
                      <a:pt x="94421" y="88874"/>
                    </a:cubicBezTo>
                    <a:cubicBezTo>
                      <a:pt x="62231" y="90274"/>
                      <a:pt x="28640" y="97971"/>
                      <a:pt x="2048" y="115466"/>
                    </a:cubicBezTo>
                    <a:cubicBezTo>
                      <a:pt x="-2150" y="118265"/>
                      <a:pt x="648" y="124564"/>
                      <a:pt x="5547" y="123164"/>
                    </a:cubicBezTo>
                    <a:cubicBezTo>
                      <a:pt x="17444" y="120365"/>
                      <a:pt x="30040" y="118965"/>
                      <a:pt x="42636" y="117566"/>
                    </a:cubicBezTo>
                    <a:cubicBezTo>
                      <a:pt x="51734" y="116166"/>
                      <a:pt x="58032" y="126663"/>
                      <a:pt x="52433" y="134361"/>
                    </a:cubicBezTo>
                    <a:cubicBezTo>
                      <a:pt x="46836" y="142059"/>
                      <a:pt x="41936" y="149756"/>
                      <a:pt x="38437" y="158854"/>
                    </a:cubicBezTo>
                    <a:cubicBezTo>
                      <a:pt x="37038" y="161653"/>
                      <a:pt x="41237" y="163752"/>
                      <a:pt x="42636" y="161653"/>
                    </a:cubicBezTo>
                    <a:cubicBezTo>
                      <a:pt x="53133" y="147657"/>
                      <a:pt x="69229" y="137160"/>
                      <a:pt x="85324" y="130862"/>
                    </a:cubicBezTo>
                    <a:cubicBezTo>
                      <a:pt x="102819" y="123864"/>
                      <a:pt x="121713" y="121065"/>
                      <a:pt x="141308" y="119665"/>
                    </a:cubicBezTo>
                    <a:cubicBezTo>
                      <a:pt x="148306" y="118965"/>
                      <a:pt x="153204" y="127363"/>
                      <a:pt x="148306" y="132961"/>
                    </a:cubicBezTo>
                    <a:cubicBezTo>
                      <a:pt x="136409" y="146957"/>
                      <a:pt x="126612" y="162353"/>
                      <a:pt x="118914" y="178448"/>
                    </a:cubicBezTo>
                    <a:cubicBezTo>
                      <a:pt x="117515" y="181247"/>
                      <a:pt x="121014" y="183347"/>
                      <a:pt x="123113" y="181247"/>
                    </a:cubicBezTo>
                    <a:cubicBezTo>
                      <a:pt x="138509" y="161653"/>
                      <a:pt x="160902" y="146957"/>
                      <a:pt x="186094" y="142059"/>
                    </a:cubicBezTo>
                    <a:cubicBezTo>
                      <a:pt x="202890" y="138560"/>
                      <a:pt x="220384" y="139259"/>
                      <a:pt x="237180" y="139259"/>
                    </a:cubicBezTo>
                    <a:cubicBezTo>
                      <a:pt x="276368" y="138560"/>
                      <a:pt x="315557" y="134361"/>
                      <a:pt x="353346" y="126663"/>
                    </a:cubicBezTo>
                    <a:cubicBezTo>
                      <a:pt x="372940" y="122464"/>
                      <a:pt x="394634" y="115466"/>
                      <a:pt x="403031" y="97971"/>
                    </a:cubicBezTo>
                    <a:cubicBezTo>
                      <a:pt x="393235" y="115466"/>
                      <a:pt x="393235" y="137160"/>
                      <a:pt x="381338" y="153255"/>
                    </a:cubicBezTo>
                    <a:cubicBezTo>
                      <a:pt x="364542" y="177049"/>
                      <a:pt x="330253" y="179148"/>
                      <a:pt x="300861" y="177049"/>
                    </a:cubicBezTo>
                    <a:cubicBezTo>
                      <a:pt x="277768" y="175649"/>
                      <a:pt x="252575" y="172850"/>
                      <a:pt x="232281" y="181247"/>
                    </a:cubicBezTo>
                    <a:cubicBezTo>
                      <a:pt x="229482" y="182647"/>
                      <a:pt x="230881" y="186146"/>
                      <a:pt x="233681" y="186146"/>
                    </a:cubicBezTo>
                    <a:cubicBezTo>
                      <a:pt x="253275" y="184046"/>
                      <a:pt x="272869" y="188945"/>
                      <a:pt x="288265" y="200842"/>
                    </a:cubicBezTo>
                    <a:cubicBezTo>
                      <a:pt x="289664" y="202241"/>
                      <a:pt x="291064" y="202941"/>
                      <a:pt x="291764" y="205040"/>
                    </a:cubicBezTo>
                    <a:cubicBezTo>
                      <a:pt x="292464" y="207839"/>
                      <a:pt x="290364" y="211338"/>
                      <a:pt x="287565" y="213438"/>
                    </a:cubicBezTo>
                    <a:cubicBezTo>
                      <a:pt x="275668" y="223935"/>
                      <a:pt x="260973" y="230933"/>
                      <a:pt x="245577" y="233732"/>
                    </a:cubicBezTo>
                    <a:cubicBezTo>
                      <a:pt x="225983" y="237231"/>
                      <a:pt x="206389" y="234432"/>
                      <a:pt x="186795" y="237931"/>
                    </a:cubicBezTo>
                    <a:cubicBezTo>
                      <a:pt x="169999" y="241430"/>
                      <a:pt x="154603" y="249827"/>
                      <a:pt x="143407" y="262423"/>
                    </a:cubicBezTo>
                    <a:cubicBezTo>
                      <a:pt x="139908" y="265922"/>
                      <a:pt x="144107" y="270821"/>
                      <a:pt x="148306" y="269421"/>
                    </a:cubicBezTo>
                    <a:cubicBezTo>
                      <a:pt x="165801" y="261024"/>
                      <a:pt x="185395" y="256825"/>
                      <a:pt x="204989" y="256125"/>
                    </a:cubicBezTo>
                    <a:cubicBezTo>
                      <a:pt x="210587" y="256125"/>
                      <a:pt x="213386" y="262423"/>
                      <a:pt x="210587" y="266622"/>
                    </a:cubicBezTo>
                    <a:cubicBezTo>
                      <a:pt x="200090" y="282018"/>
                      <a:pt x="193092" y="300912"/>
                      <a:pt x="190993" y="319807"/>
                    </a:cubicBezTo>
                    <a:cubicBezTo>
                      <a:pt x="190294" y="323306"/>
                      <a:pt x="195192" y="324705"/>
                      <a:pt x="196591" y="321906"/>
                    </a:cubicBezTo>
                    <a:cubicBezTo>
                      <a:pt x="209188" y="298813"/>
                      <a:pt x="231581" y="281318"/>
                      <a:pt x="254675" y="269421"/>
                    </a:cubicBezTo>
                    <a:cubicBezTo>
                      <a:pt x="282666" y="254726"/>
                      <a:pt x="313458" y="245628"/>
                      <a:pt x="342849" y="232332"/>
                    </a:cubicBezTo>
                    <a:cubicBezTo>
                      <a:pt x="372241" y="219036"/>
                      <a:pt x="400233" y="201541"/>
                      <a:pt x="417027" y="174249"/>
                    </a:cubicBezTo>
                    <a:cubicBezTo>
                      <a:pt x="427524" y="205040"/>
                      <a:pt x="410029" y="239330"/>
                      <a:pt x="384836" y="259624"/>
                    </a:cubicBezTo>
                    <a:cubicBezTo>
                      <a:pt x="359644" y="280618"/>
                      <a:pt x="328153" y="291115"/>
                      <a:pt x="300161" y="307210"/>
                    </a:cubicBezTo>
                    <a:cubicBezTo>
                      <a:pt x="276368" y="320507"/>
                      <a:pt x="253275" y="338002"/>
                      <a:pt x="242078" y="362494"/>
                    </a:cubicBezTo>
                    <a:cubicBezTo>
                      <a:pt x="240679" y="364594"/>
                      <a:pt x="244178" y="366693"/>
                      <a:pt x="245577" y="364594"/>
                    </a:cubicBezTo>
                    <a:cubicBezTo>
                      <a:pt x="257474" y="351298"/>
                      <a:pt x="274969" y="342200"/>
                      <a:pt x="292464" y="336602"/>
                    </a:cubicBezTo>
                    <a:cubicBezTo>
                      <a:pt x="311358" y="330304"/>
                      <a:pt x="330953" y="326805"/>
                      <a:pt x="349847" y="321206"/>
                    </a:cubicBezTo>
                    <a:cubicBezTo>
                      <a:pt x="354045" y="319807"/>
                      <a:pt x="357544" y="324006"/>
                      <a:pt x="356145" y="328204"/>
                    </a:cubicBezTo>
                    <a:cubicBezTo>
                      <a:pt x="345648" y="354797"/>
                      <a:pt x="331652" y="379289"/>
                      <a:pt x="316257" y="403083"/>
                    </a:cubicBezTo>
                    <a:cubicBezTo>
                      <a:pt x="314157" y="406581"/>
                      <a:pt x="317656" y="410780"/>
                      <a:pt x="321155" y="407981"/>
                    </a:cubicBezTo>
                    <a:lnTo>
                      <a:pt x="340049" y="395385"/>
                    </a:lnTo>
                    <a:cubicBezTo>
                      <a:pt x="344948" y="391886"/>
                      <a:pt x="351247" y="395385"/>
                      <a:pt x="351247" y="401683"/>
                    </a:cubicBezTo>
                    <a:cubicBezTo>
                      <a:pt x="351247" y="416379"/>
                      <a:pt x="351247" y="431074"/>
                      <a:pt x="351247" y="445770"/>
                    </a:cubicBezTo>
                    <a:cubicBezTo>
                      <a:pt x="351247" y="447170"/>
                      <a:pt x="353346" y="447170"/>
                      <a:pt x="353346" y="446470"/>
                    </a:cubicBezTo>
                    <a:lnTo>
                      <a:pt x="366642" y="414279"/>
                    </a:lnTo>
                    <a:cubicBezTo>
                      <a:pt x="370841" y="403782"/>
                      <a:pt x="375039" y="393285"/>
                      <a:pt x="377139" y="382788"/>
                    </a:cubicBezTo>
                    <a:cubicBezTo>
                      <a:pt x="378538" y="374391"/>
                      <a:pt x="379239" y="365993"/>
                      <a:pt x="380638" y="358296"/>
                    </a:cubicBezTo>
                    <a:cubicBezTo>
                      <a:pt x="383437" y="342900"/>
                      <a:pt x="390435" y="328204"/>
                      <a:pt x="398133" y="314208"/>
                    </a:cubicBezTo>
                    <a:cubicBezTo>
                      <a:pt x="407230" y="296014"/>
                      <a:pt x="417027" y="278519"/>
                      <a:pt x="426824" y="261024"/>
                    </a:cubicBezTo>
                    <a:cubicBezTo>
                      <a:pt x="426824" y="274320"/>
                      <a:pt x="426125" y="287616"/>
                      <a:pt x="426125" y="300912"/>
                    </a:cubicBezTo>
                    <a:cubicBezTo>
                      <a:pt x="426125" y="319807"/>
                      <a:pt x="422626" y="349898"/>
                      <a:pt x="418427" y="368793"/>
                    </a:cubicBezTo>
                    <a:cubicBezTo>
                      <a:pt x="415628" y="382089"/>
                      <a:pt x="414928" y="389786"/>
                      <a:pt x="414228" y="408681"/>
                    </a:cubicBezTo>
                    <a:cubicBezTo>
                      <a:pt x="414228" y="410780"/>
                      <a:pt x="417027" y="411480"/>
                      <a:pt x="417727" y="409381"/>
                    </a:cubicBezTo>
                    <a:cubicBezTo>
                      <a:pt x="421926" y="396085"/>
                      <a:pt x="426824" y="390486"/>
                      <a:pt x="433822" y="385588"/>
                    </a:cubicBezTo>
                    <a:cubicBezTo>
                      <a:pt x="442920" y="379989"/>
                      <a:pt x="455516" y="384188"/>
                      <a:pt x="459015" y="394685"/>
                    </a:cubicBezTo>
                    <a:cubicBezTo>
                      <a:pt x="465313" y="414979"/>
                      <a:pt x="467413" y="447170"/>
                      <a:pt x="471611" y="461865"/>
                    </a:cubicBezTo>
                    <a:cubicBezTo>
                      <a:pt x="472311" y="463965"/>
                      <a:pt x="475110" y="463265"/>
                      <a:pt x="475110" y="461165"/>
                    </a:cubicBezTo>
                    <a:cubicBezTo>
                      <a:pt x="475110" y="438072"/>
                      <a:pt x="480009" y="384888"/>
                      <a:pt x="476510" y="358296"/>
                    </a:cubicBezTo>
                    <a:cubicBezTo>
                      <a:pt x="474411" y="342900"/>
                      <a:pt x="471611" y="317707"/>
                      <a:pt x="471611" y="301612"/>
                    </a:cubicBezTo>
                    <a:cubicBezTo>
                      <a:pt x="471611" y="288316"/>
                      <a:pt x="470912" y="274320"/>
                      <a:pt x="470912" y="261024"/>
                    </a:cubicBezTo>
                    <a:cubicBezTo>
                      <a:pt x="480709" y="278519"/>
                      <a:pt x="490506" y="296014"/>
                      <a:pt x="499603" y="314208"/>
                    </a:cubicBezTo>
                    <a:cubicBezTo>
                      <a:pt x="506601" y="328204"/>
                      <a:pt x="513599" y="342900"/>
                      <a:pt x="517098" y="358296"/>
                    </a:cubicBezTo>
                    <a:cubicBezTo>
                      <a:pt x="518497" y="366693"/>
                      <a:pt x="519198" y="375091"/>
                      <a:pt x="520597" y="382788"/>
                    </a:cubicBezTo>
                    <a:cubicBezTo>
                      <a:pt x="522697" y="393985"/>
                      <a:pt x="526895" y="403782"/>
                      <a:pt x="531094" y="414279"/>
                    </a:cubicBezTo>
                    <a:lnTo>
                      <a:pt x="544390" y="446470"/>
                    </a:lnTo>
                    <a:cubicBezTo>
                      <a:pt x="545090" y="447869"/>
                      <a:pt x="546489" y="447170"/>
                      <a:pt x="546489" y="445770"/>
                    </a:cubicBezTo>
                    <a:cubicBezTo>
                      <a:pt x="546489" y="431074"/>
                      <a:pt x="546489" y="416379"/>
                      <a:pt x="546489" y="401683"/>
                    </a:cubicBezTo>
                    <a:cubicBezTo>
                      <a:pt x="546489" y="396085"/>
                      <a:pt x="552788" y="392586"/>
                      <a:pt x="557687" y="395385"/>
                    </a:cubicBezTo>
                    <a:lnTo>
                      <a:pt x="576581" y="407981"/>
                    </a:lnTo>
                    <a:cubicBezTo>
                      <a:pt x="580080" y="410080"/>
                      <a:pt x="584278" y="405882"/>
                      <a:pt x="581479" y="403083"/>
                    </a:cubicBezTo>
                    <a:cubicBezTo>
                      <a:pt x="565384" y="379989"/>
                      <a:pt x="552088" y="354797"/>
                      <a:pt x="541591" y="328204"/>
                    </a:cubicBezTo>
                    <a:cubicBezTo>
                      <a:pt x="540192" y="324006"/>
                      <a:pt x="543691" y="319807"/>
                      <a:pt x="547889" y="321206"/>
                    </a:cubicBezTo>
                    <a:cubicBezTo>
                      <a:pt x="566783" y="327505"/>
                      <a:pt x="586378" y="331004"/>
                      <a:pt x="605272" y="336602"/>
                    </a:cubicBezTo>
                    <a:cubicBezTo>
                      <a:pt x="622767" y="342200"/>
                      <a:pt x="640262" y="351298"/>
                      <a:pt x="652159" y="364594"/>
                    </a:cubicBezTo>
                    <a:cubicBezTo>
                      <a:pt x="653558" y="366693"/>
                      <a:pt x="657057" y="364594"/>
                      <a:pt x="655658" y="362494"/>
                    </a:cubicBezTo>
                    <a:cubicBezTo>
                      <a:pt x="644461" y="338701"/>
                      <a:pt x="621368" y="320507"/>
                      <a:pt x="597575" y="307210"/>
                    </a:cubicBezTo>
                    <a:cubicBezTo>
                      <a:pt x="568883" y="291815"/>
                      <a:pt x="537392" y="280618"/>
                      <a:pt x="512899" y="259624"/>
                    </a:cubicBezTo>
                    <a:cubicBezTo>
                      <a:pt x="487707" y="238630"/>
                      <a:pt x="470212" y="204341"/>
                      <a:pt x="480709" y="174249"/>
                    </a:cubicBezTo>
                    <a:cubicBezTo>
                      <a:pt x="497503" y="201541"/>
                      <a:pt x="525495" y="219036"/>
                      <a:pt x="554887" y="232332"/>
                    </a:cubicBezTo>
                    <a:cubicBezTo>
                      <a:pt x="584278" y="245628"/>
                      <a:pt x="615070" y="254726"/>
                      <a:pt x="643061" y="269421"/>
                    </a:cubicBezTo>
                    <a:cubicBezTo>
                      <a:pt x="666155" y="282018"/>
                      <a:pt x="688548" y="299513"/>
                      <a:pt x="701145" y="321906"/>
                    </a:cubicBezTo>
                    <a:cubicBezTo>
                      <a:pt x="702544" y="324705"/>
                      <a:pt x="707442" y="323306"/>
                      <a:pt x="706743" y="319807"/>
                    </a:cubicBezTo>
                    <a:cubicBezTo>
                      <a:pt x="704644" y="300912"/>
                      <a:pt x="697646" y="282718"/>
                      <a:pt x="687149" y="266622"/>
                    </a:cubicBezTo>
                    <a:cubicBezTo>
                      <a:pt x="684350" y="262423"/>
                      <a:pt x="687149" y="256125"/>
                      <a:pt x="692747" y="256125"/>
                    </a:cubicBezTo>
                    <a:cubicBezTo>
                      <a:pt x="712341" y="256825"/>
                      <a:pt x="731235" y="261724"/>
                      <a:pt x="749430" y="269421"/>
                    </a:cubicBezTo>
                    <a:cubicBezTo>
                      <a:pt x="753629" y="271521"/>
                      <a:pt x="757828" y="265922"/>
                      <a:pt x="754329" y="262423"/>
                    </a:cubicBezTo>
                    <a:cubicBezTo>
                      <a:pt x="743133" y="249827"/>
                      <a:pt x="727737" y="241430"/>
                      <a:pt x="710941" y="237931"/>
                    </a:cubicBezTo>
                    <a:cubicBezTo>
                      <a:pt x="692047" y="233732"/>
                      <a:pt x="671753" y="237231"/>
                      <a:pt x="652159" y="233732"/>
                    </a:cubicBezTo>
                    <a:cubicBezTo>
                      <a:pt x="636763" y="230933"/>
                      <a:pt x="622067" y="223935"/>
                      <a:pt x="610171" y="213438"/>
                    </a:cubicBezTo>
                    <a:cubicBezTo>
                      <a:pt x="608072" y="211338"/>
                      <a:pt x="605272" y="208539"/>
                      <a:pt x="605972" y="205040"/>
                    </a:cubicBezTo>
                    <a:cubicBezTo>
                      <a:pt x="606672" y="202941"/>
                      <a:pt x="608072" y="202241"/>
                      <a:pt x="609471" y="200842"/>
                    </a:cubicBezTo>
                    <a:cubicBezTo>
                      <a:pt x="624867" y="188945"/>
                      <a:pt x="645161" y="183347"/>
                      <a:pt x="664055" y="186146"/>
                    </a:cubicBezTo>
                    <a:cubicBezTo>
                      <a:pt x="666855" y="186846"/>
                      <a:pt x="668254" y="182647"/>
                      <a:pt x="665454" y="181247"/>
                    </a:cubicBezTo>
                    <a:cubicBezTo>
                      <a:pt x="644461" y="172850"/>
                      <a:pt x="619968" y="175649"/>
                      <a:pt x="596875" y="177049"/>
                    </a:cubicBezTo>
                    <a:cubicBezTo>
                      <a:pt x="567483" y="179148"/>
                      <a:pt x="533893" y="177049"/>
                      <a:pt x="516398" y="153255"/>
                    </a:cubicBezTo>
                    <a:cubicBezTo>
                      <a:pt x="505202" y="137160"/>
                      <a:pt x="505202" y="114766"/>
                      <a:pt x="494705" y="97971"/>
                    </a:cubicBezTo>
                    <a:cubicBezTo>
                      <a:pt x="503102" y="116166"/>
                      <a:pt x="524796" y="122464"/>
                      <a:pt x="544390" y="126663"/>
                    </a:cubicBezTo>
                    <a:cubicBezTo>
                      <a:pt x="582879" y="134361"/>
                      <a:pt x="621368" y="138560"/>
                      <a:pt x="660556" y="139259"/>
                    </a:cubicBezTo>
                    <a:cubicBezTo>
                      <a:pt x="677352" y="139259"/>
                      <a:pt x="694846" y="138560"/>
                      <a:pt x="711642" y="142059"/>
                    </a:cubicBezTo>
                    <a:cubicBezTo>
                      <a:pt x="736135" y="146957"/>
                      <a:pt x="758528" y="161653"/>
                      <a:pt x="774623" y="181247"/>
                    </a:cubicBezTo>
                    <a:cubicBezTo>
                      <a:pt x="776722" y="183347"/>
                      <a:pt x="780221" y="181247"/>
                      <a:pt x="778822" y="178448"/>
                    </a:cubicBezTo>
                    <a:cubicBezTo>
                      <a:pt x="771124" y="162353"/>
                      <a:pt x="761327" y="146957"/>
                      <a:pt x="749430" y="132961"/>
                    </a:cubicBezTo>
                    <a:cubicBezTo>
                      <a:pt x="744532" y="127363"/>
                      <a:pt x="749430" y="118965"/>
                      <a:pt x="756428" y="119665"/>
                    </a:cubicBezTo>
                    <a:cubicBezTo>
                      <a:pt x="775323" y="121065"/>
                      <a:pt x="794217" y="123864"/>
                      <a:pt x="812412" y="130862"/>
                    </a:cubicBezTo>
                    <a:cubicBezTo>
                      <a:pt x="829207" y="137160"/>
                      <a:pt x="844603" y="147657"/>
                      <a:pt x="855100" y="161653"/>
                    </a:cubicBezTo>
                    <a:cubicBezTo>
                      <a:pt x="857199" y="164452"/>
                      <a:pt x="860698" y="161653"/>
                      <a:pt x="859298" y="158854"/>
                    </a:cubicBezTo>
                    <a:cubicBezTo>
                      <a:pt x="855800" y="150456"/>
                      <a:pt x="850900" y="142758"/>
                      <a:pt x="845303" y="134361"/>
                    </a:cubicBezTo>
                    <a:cubicBezTo>
                      <a:pt x="839704" y="126663"/>
                      <a:pt x="846002" y="116866"/>
                      <a:pt x="855100" y="117566"/>
                    </a:cubicBezTo>
                    <a:cubicBezTo>
                      <a:pt x="867696" y="118965"/>
                      <a:pt x="880292" y="120365"/>
                      <a:pt x="892189" y="123164"/>
                    </a:cubicBezTo>
                    <a:cubicBezTo>
                      <a:pt x="901986" y="124564"/>
                      <a:pt x="904785" y="118265"/>
                      <a:pt x="900587" y="115466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70C9AAF-1FC6-4AF9-8128-5EF5DDD20672}"/>
                  </a:ext>
                </a:extLst>
              </p:cNvPr>
              <p:cNvSpPr/>
              <p:nvPr/>
            </p:nvSpPr>
            <p:spPr>
              <a:xfrm>
                <a:off x="9303164" y="1286924"/>
                <a:ext cx="746681" cy="181946"/>
              </a:xfrm>
              <a:custGeom>
                <a:avLst/>
                <a:gdLst>
                  <a:gd name="connsiteX0" fmla="*/ 3499 w 746681"/>
                  <a:gd name="connsiteY0" fmla="*/ 86075 h 181946"/>
                  <a:gd name="connsiteX1" fmla="*/ 173549 w 746681"/>
                  <a:gd name="connsiteY1" fmla="*/ 152556 h 181946"/>
                  <a:gd name="connsiteX2" fmla="*/ 308610 w 746681"/>
                  <a:gd name="connsiteY2" fmla="*/ 122464 h 181946"/>
                  <a:gd name="connsiteX3" fmla="*/ 204340 w 746681"/>
                  <a:gd name="connsiteY3" fmla="*/ 23093 h 181946"/>
                  <a:gd name="connsiteX4" fmla="*/ 208539 w 746681"/>
                  <a:gd name="connsiteY4" fmla="*/ 0 h 181946"/>
                  <a:gd name="connsiteX5" fmla="*/ 342900 w 746681"/>
                  <a:gd name="connsiteY5" fmla="*/ 87474 h 181946"/>
                  <a:gd name="connsiteX6" fmla="*/ 343600 w 746681"/>
                  <a:gd name="connsiteY6" fmla="*/ 86075 h 181946"/>
                  <a:gd name="connsiteX7" fmla="*/ 344299 w 746681"/>
                  <a:gd name="connsiteY7" fmla="*/ 87474 h 181946"/>
                  <a:gd name="connsiteX8" fmla="*/ 475861 w 746681"/>
                  <a:gd name="connsiteY8" fmla="*/ 103570 h 181946"/>
                  <a:gd name="connsiteX9" fmla="*/ 742483 w 746681"/>
                  <a:gd name="connsiteY9" fmla="*/ 0 h 181946"/>
                  <a:gd name="connsiteX10" fmla="*/ 746682 w 746681"/>
                  <a:gd name="connsiteY10" fmla="*/ 23093 h 181946"/>
                  <a:gd name="connsiteX11" fmla="*/ 475161 w 746681"/>
                  <a:gd name="connsiteY11" fmla="*/ 149756 h 181946"/>
                  <a:gd name="connsiteX12" fmla="*/ 333802 w 746681"/>
                  <a:gd name="connsiteY12" fmla="*/ 131562 h 181946"/>
                  <a:gd name="connsiteX13" fmla="*/ 172849 w 746681"/>
                  <a:gd name="connsiteY13" fmla="*/ 181947 h 181946"/>
                  <a:gd name="connsiteX14" fmla="*/ 0 w 746681"/>
                  <a:gd name="connsiteY14" fmla="*/ 101470 h 181946"/>
                  <a:gd name="connsiteX15" fmla="*/ 3499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3499" y="86075"/>
                    </a:moveTo>
                    <a:cubicBezTo>
                      <a:pt x="18195" y="123864"/>
                      <a:pt x="88874" y="152556"/>
                      <a:pt x="173549" y="152556"/>
                    </a:cubicBezTo>
                    <a:cubicBezTo>
                      <a:pt x="228133" y="152556"/>
                      <a:pt x="276419" y="140659"/>
                      <a:pt x="308610" y="122464"/>
                    </a:cubicBezTo>
                    <a:cubicBezTo>
                      <a:pt x="244929" y="99371"/>
                      <a:pt x="204340" y="63681"/>
                      <a:pt x="204340" y="23093"/>
                    </a:cubicBezTo>
                    <a:cubicBezTo>
                      <a:pt x="204340" y="15396"/>
                      <a:pt x="205739" y="7698"/>
                      <a:pt x="208539" y="0"/>
                    </a:cubicBezTo>
                    <a:cubicBezTo>
                      <a:pt x="223234" y="37789"/>
                      <a:pt x="273620" y="69280"/>
                      <a:pt x="342900" y="87474"/>
                    </a:cubicBezTo>
                    <a:cubicBezTo>
                      <a:pt x="342900" y="86775"/>
                      <a:pt x="343600" y="86775"/>
                      <a:pt x="343600" y="86075"/>
                    </a:cubicBezTo>
                    <a:cubicBezTo>
                      <a:pt x="343600" y="86775"/>
                      <a:pt x="343600" y="86775"/>
                      <a:pt x="344299" y="87474"/>
                    </a:cubicBezTo>
                    <a:cubicBezTo>
                      <a:pt x="383488" y="97272"/>
                      <a:pt x="428275" y="103570"/>
                      <a:pt x="475861" y="103570"/>
                    </a:cubicBezTo>
                    <a:cubicBezTo>
                      <a:pt x="608822" y="103570"/>
                      <a:pt x="719390" y="58783"/>
                      <a:pt x="742483" y="0"/>
                    </a:cubicBezTo>
                    <a:cubicBezTo>
                      <a:pt x="745283" y="7698"/>
                      <a:pt x="746682" y="15396"/>
                      <a:pt x="746682" y="23093"/>
                    </a:cubicBezTo>
                    <a:cubicBezTo>
                      <a:pt x="746682" y="93073"/>
                      <a:pt x="624917" y="149756"/>
                      <a:pt x="475161" y="149756"/>
                    </a:cubicBezTo>
                    <a:cubicBezTo>
                      <a:pt x="423377" y="149756"/>
                      <a:pt x="375090" y="142758"/>
                      <a:pt x="333802" y="131562"/>
                    </a:cubicBezTo>
                    <a:cubicBezTo>
                      <a:pt x="307910" y="160953"/>
                      <a:pt x="245628" y="181947"/>
                      <a:pt x="172849" y="181947"/>
                    </a:cubicBezTo>
                    <a:cubicBezTo>
                      <a:pt x="76978" y="181947"/>
                      <a:pt x="0" y="145558"/>
                      <a:pt x="0" y="101470"/>
                    </a:cubicBezTo>
                    <a:cubicBezTo>
                      <a:pt x="700" y="95872"/>
                      <a:pt x="2099" y="90973"/>
                      <a:pt x="3499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754768F-04B1-427F-B366-94EBE83341F4}"/>
                  </a:ext>
                </a:extLst>
              </p:cNvPr>
              <p:cNvSpPr/>
              <p:nvPr/>
            </p:nvSpPr>
            <p:spPr>
              <a:xfrm>
                <a:off x="8834301" y="1555677"/>
                <a:ext cx="1091681" cy="1447146"/>
              </a:xfrm>
              <a:custGeom>
                <a:avLst/>
                <a:gdLst>
                  <a:gd name="connsiteX0" fmla="*/ 46886 w 1091681"/>
                  <a:gd name="connsiteY0" fmla="*/ 256794 h 1447146"/>
                  <a:gd name="connsiteX1" fmla="*/ 271520 w 1091681"/>
                  <a:gd name="connsiteY1" fmla="*/ 423345 h 1447146"/>
                  <a:gd name="connsiteX2" fmla="*/ 277119 w 1091681"/>
                  <a:gd name="connsiteY2" fmla="*/ 384856 h 1447146"/>
                  <a:gd name="connsiteX3" fmla="*/ 249827 w 1091681"/>
                  <a:gd name="connsiteY3" fmla="*/ 215506 h 1447146"/>
                  <a:gd name="connsiteX4" fmla="*/ 268721 w 1091681"/>
                  <a:gd name="connsiteY4" fmla="*/ 212007 h 1447146"/>
                  <a:gd name="connsiteX5" fmla="*/ 363193 w 1091681"/>
                  <a:gd name="connsiteY5" fmla="*/ 449937 h 1447146"/>
                  <a:gd name="connsiteX6" fmla="*/ 502453 w 1091681"/>
                  <a:gd name="connsiteY6" fmla="*/ 539511 h 1447146"/>
                  <a:gd name="connsiteX7" fmla="*/ 531144 w 1091681"/>
                  <a:gd name="connsiteY7" fmla="*/ 527615 h 1447146"/>
                  <a:gd name="connsiteX8" fmla="*/ 543042 w 1091681"/>
                  <a:gd name="connsiteY8" fmla="*/ 356864 h 1447146"/>
                  <a:gd name="connsiteX9" fmla="*/ 508751 w 1091681"/>
                  <a:gd name="connsiteY9" fmla="*/ 273589 h 1447146"/>
                  <a:gd name="connsiteX10" fmla="*/ 440871 w 1091681"/>
                  <a:gd name="connsiteY10" fmla="*/ 217605 h 1447146"/>
                  <a:gd name="connsiteX11" fmla="*/ 357596 w 1091681"/>
                  <a:gd name="connsiteY11" fmla="*/ 34258 h 1447146"/>
                  <a:gd name="connsiteX12" fmla="*/ 454167 w 1091681"/>
                  <a:gd name="connsiteY12" fmla="*/ 137128 h 1447146"/>
                  <a:gd name="connsiteX13" fmla="*/ 552839 w 1091681"/>
                  <a:gd name="connsiteY13" fmla="*/ 223203 h 1447146"/>
                  <a:gd name="connsiteX14" fmla="*/ 585729 w 1091681"/>
                  <a:gd name="connsiteY14" fmla="*/ 50354 h 1447146"/>
                  <a:gd name="connsiteX15" fmla="*/ 622818 w 1091681"/>
                  <a:gd name="connsiteY15" fmla="*/ 2768 h 1447146"/>
                  <a:gd name="connsiteX16" fmla="*/ 610222 w 1091681"/>
                  <a:gd name="connsiteY16" fmla="*/ 390455 h 1447146"/>
                  <a:gd name="connsiteX17" fmla="*/ 642412 w 1091681"/>
                  <a:gd name="connsiteY17" fmla="*/ 424745 h 1447146"/>
                  <a:gd name="connsiteX18" fmla="*/ 881042 w 1091681"/>
                  <a:gd name="connsiteY18" fmla="*/ 263792 h 1447146"/>
                  <a:gd name="connsiteX19" fmla="*/ 934228 w 1091681"/>
                  <a:gd name="connsiteY19" fmla="*/ 245597 h 1447146"/>
                  <a:gd name="connsiteX20" fmla="*/ 668305 w 1091681"/>
                  <a:gd name="connsiteY20" fmla="*/ 489126 h 1447146"/>
                  <a:gd name="connsiteX21" fmla="*/ 652909 w 1091681"/>
                  <a:gd name="connsiteY21" fmla="*/ 551408 h 1447146"/>
                  <a:gd name="connsiteX22" fmla="*/ 649410 w 1091681"/>
                  <a:gd name="connsiteY22" fmla="*/ 816630 h 1447146"/>
                  <a:gd name="connsiteX23" fmla="*/ 676702 w 1091681"/>
                  <a:gd name="connsiteY23" fmla="*/ 834125 h 1447146"/>
                  <a:gd name="connsiteX24" fmla="*/ 739684 w 1091681"/>
                  <a:gd name="connsiteY24" fmla="*/ 809632 h 1447146"/>
                  <a:gd name="connsiteX25" fmla="*/ 819461 w 1091681"/>
                  <a:gd name="connsiteY25" fmla="*/ 678770 h 1447146"/>
                  <a:gd name="connsiteX26" fmla="*/ 878244 w 1091681"/>
                  <a:gd name="connsiteY26" fmla="*/ 559105 h 1447146"/>
                  <a:gd name="connsiteX27" fmla="*/ 904136 w 1091681"/>
                  <a:gd name="connsiteY27" fmla="*/ 513619 h 1447146"/>
                  <a:gd name="connsiteX28" fmla="*/ 883842 w 1091681"/>
                  <a:gd name="connsiteY28" fmla="*/ 668273 h 1447146"/>
                  <a:gd name="connsiteX29" fmla="*/ 886641 w 1091681"/>
                  <a:gd name="connsiteY29" fmla="*/ 731955 h 1447146"/>
                  <a:gd name="connsiteX30" fmla="*/ 968517 w 1091681"/>
                  <a:gd name="connsiteY30" fmla="*/ 668273 h 1447146"/>
                  <a:gd name="connsiteX31" fmla="*/ 1091682 w 1091681"/>
                  <a:gd name="connsiteY31" fmla="*/ 598994 h 1447146"/>
                  <a:gd name="connsiteX32" fmla="*/ 889440 w 1091681"/>
                  <a:gd name="connsiteY32" fmla="*/ 813131 h 1447146"/>
                  <a:gd name="connsiteX33" fmla="*/ 764177 w 1091681"/>
                  <a:gd name="connsiteY33" fmla="*/ 888709 h 1447146"/>
                  <a:gd name="connsiteX34" fmla="*/ 712392 w 1091681"/>
                  <a:gd name="connsiteY34" fmla="*/ 1330280 h 1447146"/>
                  <a:gd name="connsiteX35" fmla="*/ 784471 w 1091681"/>
                  <a:gd name="connsiteY35" fmla="*/ 1447146 h 1447146"/>
                  <a:gd name="connsiteX36" fmla="*/ 481459 w 1091681"/>
                  <a:gd name="connsiteY36" fmla="*/ 1442248 h 1447146"/>
                  <a:gd name="connsiteX37" fmla="*/ 515050 w 1091681"/>
                  <a:gd name="connsiteY37" fmla="*/ 750850 h 1447146"/>
                  <a:gd name="connsiteX38" fmla="*/ 463964 w 1091681"/>
                  <a:gd name="connsiteY38" fmla="*/ 615789 h 1447146"/>
                  <a:gd name="connsiteX39" fmla="*/ 173549 w 1091681"/>
                  <a:gd name="connsiteY39" fmla="*/ 433142 h 1447146"/>
                  <a:gd name="connsiteX40" fmla="*/ 0 w 1091681"/>
                  <a:gd name="connsiteY40" fmla="*/ 193812 h 1447146"/>
                  <a:gd name="connsiteX41" fmla="*/ 46886 w 1091681"/>
                  <a:gd name="connsiteY41" fmla="*/ 256794 h 14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91681" h="1447146">
                    <a:moveTo>
                      <a:pt x="46886" y="256794"/>
                    </a:moveTo>
                    <a:cubicBezTo>
                      <a:pt x="120365" y="388355"/>
                      <a:pt x="190344" y="412148"/>
                      <a:pt x="271520" y="423345"/>
                    </a:cubicBezTo>
                    <a:cubicBezTo>
                      <a:pt x="277119" y="424045"/>
                      <a:pt x="279918" y="389755"/>
                      <a:pt x="277119" y="384856"/>
                    </a:cubicBezTo>
                    <a:cubicBezTo>
                      <a:pt x="252626" y="330272"/>
                      <a:pt x="248428" y="278487"/>
                      <a:pt x="249827" y="215506"/>
                    </a:cubicBezTo>
                    <a:cubicBezTo>
                      <a:pt x="249827" y="204309"/>
                      <a:pt x="265222" y="201510"/>
                      <a:pt x="268721" y="212007"/>
                    </a:cubicBezTo>
                    <a:cubicBezTo>
                      <a:pt x="296013" y="290384"/>
                      <a:pt x="314908" y="397453"/>
                      <a:pt x="363193" y="449937"/>
                    </a:cubicBezTo>
                    <a:cubicBezTo>
                      <a:pt x="404482" y="494724"/>
                      <a:pt x="468163" y="505921"/>
                      <a:pt x="502453" y="539511"/>
                    </a:cubicBezTo>
                    <a:cubicBezTo>
                      <a:pt x="512950" y="549308"/>
                      <a:pt x="530445" y="542310"/>
                      <a:pt x="531144" y="527615"/>
                    </a:cubicBezTo>
                    <a:lnTo>
                      <a:pt x="543042" y="356864"/>
                    </a:lnTo>
                    <a:cubicBezTo>
                      <a:pt x="545140" y="325373"/>
                      <a:pt x="532545" y="294582"/>
                      <a:pt x="508751" y="273589"/>
                    </a:cubicBezTo>
                    <a:cubicBezTo>
                      <a:pt x="480759" y="249096"/>
                      <a:pt x="451368" y="224603"/>
                      <a:pt x="440871" y="217605"/>
                    </a:cubicBezTo>
                    <a:cubicBezTo>
                      <a:pt x="419878" y="202909"/>
                      <a:pt x="362494" y="74147"/>
                      <a:pt x="357596" y="34258"/>
                    </a:cubicBezTo>
                    <a:cubicBezTo>
                      <a:pt x="351997" y="-6330"/>
                      <a:pt x="440871" y="114035"/>
                      <a:pt x="454167" y="137128"/>
                    </a:cubicBezTo>
                    <a:cubicBezTo>
                      <a:pt x="462565" y="151824"/>
                      <a:pt x="515749" y="194512"/>
                      <a:pt x="552839" y="223203"/>
                    </a:cubicBezTo>
                    <a:lnTo>
                      <a:pt x="585729" y="50354"/>
                    </a:lnTo>
                    <a:cubicBezTo>
                      <a:pt x="587128" y="31459"/>
                      <a:pt x="622818" y="-11228"/>
                      <a:pt x="622818" y="2768"/>
                    </a:cubicBezTo>
                    <a:cubicBezTo>
                      <a:pt x="621418" y="107037"/>
                      <a:pt x="609522" y="286885"/>
                      <a:pt x="610222" y="390455"/>
                    </a:cubicBezTo>
                    <a:cubicBezTo>
                      <a:pt x="610222" y="408649"/>
                      <a:pt x="624218" y="424045"/>
                      <a:pt x="642412" y="424745"/>
                    </a:cubicBezTo>
                    <a:cubicBezTo>
                      <a:pt x="698396" y="426144"/>
                      <a:pt x="854451" y="267990"/>
                      <a:pt x="881042" y="263792"/>
                    </a:cubicBezTo>
                    <a:cubicBezTo>
                      <a:pt x="893639" y="261692"/>
                      <a:pt x="939825" y="234400"/>
                      <a:pt x="934228" y="245597"/>
                    </a:cubicBezTo>
                    <a:cubicBezTo>
                      <a:pt x="887341" y="334471"/>
                      <a:pt x="733386" y="439440"/>
                      <a:pt x="668305" y="489126"/>
                    </a:cubicBezTo>
                    <a:cubicBezTo>
                      <a:pt x="651510" y="501722"/>
                      <a:pt x="654309" y="529714"/>
                      <a:pt x="652909" y="551408"/>
                    </a:cubicBezTo>
                    <a:cubicBezTo>
                      <a:pt x="649410" y="639582"/>
                      <a:pt x="648011" y="728456"/>
                      <a:pt x="649410" y="816630"/>
                    </a:cubicBezTo>
                    <a:cubicBezTo>
                      <a:pt x="649410" y="830626"/>
                      <a:pt x="664106" y="840423"/>
                      <a:pt x="676702" y="834125"/>
                    </a:cubicBezTo>
                    <a:cubicBezTo>
                      <a:pt x="697696" y="823628"/>
                      <a:pt x="725688" y="816630"/>
                      <a:pt x="739684" y="809632"/>
                    </a:cubicBezTo>
                    <a:cubicBezTo>
                      <a:pt x="791469" y="783740"/>
                      <a:pt x="791469" y="730555"/>
                      <a:pt x="819461" y="678770"/>
                    </a:cubicBezTo>
                    <a:cubicBezTo>
                      <a:pt x="832757" y="654977"/>
                      <a:pt x="859349" y="596894"/>
                      <a:pt x="878244" y="559105"/>
                    </a:cubicBezTo>
                    <a:cubicBezTo>
                      <a:pt x="883142" y="549308"/>
                      <a:pt x="902036" y="503122"/>
                      <a:pt x="904136" y="513619"/>
                    </a:cubicBezTo>
                    <a:cubicBezTo>
                      <a:pt x="913933" y="564004"/>
                      <a:pt x="904136" y="614389"/>
                      <a:pt x="883842" y="668273"/>
                    </a:cubicBezTo>
                    <a:cubicBezTo>
                      <a:pt x="875445" y="689967"/>
                      <a:pt x="866347" y="742452"/>
                      <a:pt x="886641" y="731955"/>
                    </a:cubicBezTo>
                    <a:cubicBezTo>
                      <a:pt x="916032" y="715860"/>
                      <a:pt x="944725" y="687168"/>
                      <a:pt x="968517" y="668273"/>
                    </a:cubicBezTo>
                    <a:cubicBezTo>
                      <a:pt x="1001408" y="642381"/>
                      <a:pt x="1053193" y="579400"/>
                      <a:pt x="1091682" y="598994"/>
                    </a:cubicBezTo>
                    <a:cubicBezTo>
                      <a:pt x="1037097" y="662675"/>
                      <a:pt x="959420" y="767645"/>
                      <a:pt x="889440" y="813131"/>
                    </a:cubicBezTo>
                    <a:cubicBezTo>
                      <a:pt x="848152" y="839723"/>
                      <a:pt x="802666" y="858618"/>
                      <a:pt x="764177" y="888709"/>
                    </a:cubicBezTo>
                    <a:cubicBezTo>
                      <a:pt x="673203" y="957989"/>
                      <a:pt x="689999" y="1287593"/>
                      <a:pt x="712392" y="1330280"/>
                    </a:cubicBezTo>
                    <a:cubicBezTo>
                      <a:pt x="739684" y="1382765"/>
                      <a:pt x="733386" y="1418455"/>
                      <a:pt x="784471" y="1447146"/>
                    </a:cubicBezTo>
                    <a:lnTo>
                      <a:pt x="481459" y="1442248"/>
                    </a:lnTo>
                    <a:cubicBezTo>
                      <a:pt x="582930" y="1231609"/>
                      <a:pt x="562635" y="981082"/>
                      <a:pt x="515050" y="750850"/>
                    </a:cubicBezTo>
                    <a:cubicBezTo>
                      <a:pt x="505252" y="703263"/>
                      <a:pt x="493356" y="654278"/>
                      <a:pt x="463964" y="615789"/>
                    </a:cubicBezTo>
                    <a:cubicBezTo>
                      <a:pt x="396084" y="529014"/>
                      <a:pt x="268721" y="485627"/>
                      <a:pt x="173549" y="433142"/>
                    </a:cubicBezTo>
                    <a:cubicBezTo>
                      <a:pt x="95172" y="390455"/>
                      <a:pt x="9097" y="284086"/>
                      <a:pt x="0" y="193812"/>
                    </a:cubicBezTo>
                    <a:cubicBezTo>
                      <a:pt x="700" y="184715"/>
                      <a:pt x="42687" y="249096"/>
                      <a:pt x="46886" y="256794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CFE58B6-CD28-4731-8FC8-76D108FA0CD7}"/>
                  </a:ext>
                </a:extLst>
              </p:cNvPr>
              <p:cNvSpPr/>
              <p:nvPr/>
            </p:nvSpPr>
            <p:spPr>
              <a:xfrm>
                <a:off x="9445222" y="1912542"/>
                <a:ext cx="65780" cy="68580"/>
              </a:xfrm>
              <a:custGeom>
                <a:avLst/>
                <a:gdLst>
                  <a:gd name="connsiteX0" fmla="*/ 0 w 65780"/>
                  <a:gd name="connsiteY0" fmla="*/ 34290 h 68580"/>
                  <a:gd name="connsiteX1" fmla="*/ 32190 w 65780"/>
                  <a:gd name="connsiteY1" fmla="*/ 68580 h 68580"/>
                  <a:gd name="connsiteX2" fmla="*/ 65781 w 65780"/>
                  <a:gd name="connsiteY2" fmla="*/ 58083 h 68580"/>
                  <a:gd name="connsiteX3" fmla="*/ 0 w 65780"/>
                  <a:gd name="connsiteY3" fmla="*/ 0 h 68580"/>
                  <a:gd name="connsiteX4" fmla="*/ 0 w 65780"/>
                  <a:gd name="connsiteY4" fmla="*/ 3429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80" h="68580">
                    <a:moveTo>
                      <a:pt x="0" y="34290"/>
                    </a:moveTo>
                    <a:cubicBezTo>
                      <a:pt x="0" y="52485"/>
                      <a:pt x="13996" y="67880"/>
                      <a:pt x="32190" y="68580"/>
                    </a:cubicBezTo>
                    <a:cubicBezTo>
                      <a:pt x="41288" y="68580"/>
                      <a:pt x="52485" y="65081"/>
                      <a:pt x="65781" y="58083"/>
                    </a:cubicBezTo>
                    <a:cubicBezTo>
                      <a:pt x="37090" y="39888"/>
                      <a:pt x="14696" y="20294"/>
                      <a:pt x="0" y="0"/>
                    </a:cubicBezTo>
                    <a:cubicBezTo>
                      <a:pt x="0" y="11897"/>
                      <a:pt x="0" y="23793"/>
                      <a:pt x="0" y="34290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C80B1EC-33C1-4CBB-8E0F-789FE1848543}"/>
                  </a:ext>
                </a:extLst>
              </p:cNvPr>
              <p:cNvSpPr/>
              <p:nvPr/>
            </p:nvSpPr>
            <p:spPr>
              <a:xfrm>
                <a:off x="8838499" y="1764885"/>
                <a:ext cx="578815" cy="1235839"/>
              </a:xfrm>
              <a:custGeom>
                <a:avLst/>
                <a:gdLst>
                  <a:gd name="connsiteX0" fmla="*/ 526246 w 578815"/>
                  <a:gd name="connsiteY0" fmla="*/ 1235840 h 1235839"/>
                  <a:gd name="connsiteX1" fmla="*/ 566135 w 578815"/>
                  <a:gd name="connsiteY1" fmla="*/ 1153264 h 1235839"/>
                  <a:gd name="connsiteX2" fmla="*/ 575932 w 578815"/>
                  <a:gd name="connsiteY2" fmla="*/ 831358 h 1235839"/>
                  <a:gd name="connsiteX3" fmla="*/ 541642 w 578815"/>
                  <a:gd name="connsiteY3" fmla="*/ 566835 h 1235839"/>
                  <a:gd name="connsiteX4" fmla="*/ 454168 w 578815"/>
                  <a:gd name="connsiteY4" fmla="*/ 366693 h 1235839"/>
                  <a:gd name="connsiteX5" fmla="*/ 314209 w 578815"/>
                  <a:gd name="connsiteY5" fmla="*/ 275020 h 1235839"/>
                  <a:gd name="connsiteX6" fmla="*/ 148356 w 578815"/>
                  <a:gd name="connsiteY6" fmla="*/ 195943 h 1235839"/>
                  <a:gd name="connsiteX7" fmla="*/ 39188 w 578815"/>
                  <a:gd name="connsiteY7" fmla="*/ 82576 h 1235839"/>
                  <a:gd name="connsiteX8" fmla="*/ 0 w 578815"/>
                  <a:gd name="connsiteY8" fmla="*/ 0 h 1235839"/>
                  <a:gd name="connsiteX9" fmla="*/ 171450 w 578815"/>
                  <a:gd name="connsiteY9" fmla="*/ 223935 h 1235839"/>
                  <a:gd name="connsiteX10" fmla="*/ 461865 w 578815"/>
                  <a:gd name="connsiteY10" fmla="*/ 406581 h 1235839"/>
                  <a:gd name="connsiteX11" fmla="*/ 512950 w 578815"/>
                  <a:gd name="connsiteY11" fmla="*/ 541642 h 1235839"/>
                  <a:gd name="connsiteX12" fmla="*/ 479360 w 578815"/>
                  <a:gd name="connsiteY12" fmla="*/ 1233040 h 1235839"/>
                  <a:gd name="connsiteX13" fmla="*/ 526246 w 578815"/>
                  <a:gd name="connsiteY13" fmla="*/ 1235840 h 123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8815" h="1235839">
                    <a:moveTo>
                      <a:pt x="526246" y="1235840"/>
                    </a:moveTo>
                    <a:cubicBezTo>
                      <a:pt x="544441" y="1205049"/>
                      <a:pt x="565435" y="1167260"/>
                      <a:pt x="566135" y="1153264"/>
                    </a:cubicBezTo>
                    <a:cubicBezTo>
                      <a:pt x="567534" y="1126672"/>
                      <a:pt x="585729" y="882443"/>
                      <a:pt x="575932" y="831358"/>
                    </a:cubicBezTo>
                    <a:cubicBezTo>
                      <a:pt x="566135" y="780273"/>
                      <a:pt x="572433" y="697697"/>
                      <a:pt x="541642" y="566835"/>
                    </a:cubicBezTo>
                    <a:cubicBezTo>
                      <a:pt x="510851" y="436673"/>
                      <a:pt x="473762" y="393985"/>
                      <a:pt x="454168" y="366693"/>
                    </a:cubicBezTo>
                    <a:cubicBezTo>
                      <a:pt x="434573" y="339401"/>
                      <a:pt x="340101" y="284117"/>
                      <a:pt x="314209" y="275020"/>
                    </a:cubicBezTo>
                    <a:cubicBezTo>
                      <a:pt x="288316" y="265923"/>
                      <a:pt x="169350" y="204340"/>
                      <a:pt x="148356" y="195943"/>
                    </a:cubicBezTo>
                    <a:cubicBezTo>
                      <a:pt x="126663" y="186845"/>
                      <a:pt x="56683" y="105669"/>
                      <a:pt x="39188" y="82576"/>
                    </a:cubicBezTo>
                    <a:cubicBezTo>
                      <a:pt x="28691" y="68580"/>
                      <a:pt x="11896" y="29391"/>
                      <a:pt x="0" y="0"/>
                    </a:cubicBezTo>
                    <a:cubicBezTo>
                      <a:pt x="16095" y="86775"/>
                      <a:pt x="97272" y="183347"/>
                      <a:pt x="171450" y="223935"/>
                    </a:cubicBezTo>
                    <a:cubicBezTo>
                      <a:pt x="267322" y="276420"/>
                      <a:pt x="394685" y="319807"/>
                      <a:pt x="461865" y="406581"/>
                    </a:cubicBezTo>
                    <a:cubicBezTo>
                      <a:pt x="491256" y="444371"/>
                      <a:pt x="503153" y="494056"/>
                      <a:pt x="512950" y="541642"/>
                    </a:cubicBezTo>
                    <a:cubicBezTo>
                      <a:pt x="560536" y="771875"/>
                      <a:pt x="580831" y="1021702"/>
                      <a:pt x="479360" y="1233040"/>
                    </a:cubicBezTo>
                    <a:lnTo>
                      <a:pt x="526246" y="1235840"/>
                    </a:lnTo>
                    <a:close/>
                  </a:path>
                </a:pathLst>
              </a:custGeom>
              <a:solidFill>
                <a:srgbClr val="473016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D6075E-23A1-4769-8A90-0D06DF869C67}"/>
                  </a:ext>
                </a:extLst>
              </p:cNvPr>
              <p:cNvSpPr/>
              <p:nvPr/>
            </p:nvSpPr>
            <p:spPr>
              <a:xfrm>
                <a:off x="9068732" y="1452776"/>
                <a:ext cx="746681" cy="181946"/>
              </a:xfrm>
              <a:custGeom>
                <a:avLst/>
                <a:gdLst>
                  <a:gd name="connsiteX0" fmla="*/ 743183 w 746681"/>
                  <a:gd name="connsiteY0" fmla="*/ 86075 h 181946"/>
                  <a:gd name="connsiteX1" fmla="*/ 573132 w 746681"/>
                  <a:gd name="connsiteY1" fmla="*/ 152555 h 181946"/>
                  <a:gd name="connsiteX2" fmla="*/ 438072 w 746681"/>
                  <a:gd name="connsiteY2" fmla="*/ 122464 h 181946"/>
                  <a:gd name="connsiteX3" fmla="*/ 542342 w 746681"/>
                  <a:gd name="connsiteY3" fmla="*/ 23093 h 181946"/>
                  <a:gd name="connsiteX4" fmla="*/ 538142 w 746681"/>
                  <a:gd name="connsiteY4" fmla="*/ 0 h 181946"/>
                  <a:gd name="connsiteX5" fmla="*/ 403782 w 746681"/>
                  <a:gd name="connsiteY5" fmla="*/ 87474 h 181946"/>
                  <a:gd name="connsiteX6" fmla="*/ 403082 w 746681"/>
                  <a:gd name="connsiteY6" fmla="*/ 86075 h 181946"/>
                  <a:gd name="connsiteX7" fmla="*/ 402383 w 746681"/>
                  <a:gd name="connsiteY7" fmla="*/ 87474 h 181946"/>
                  <a:gd name="connsiteX8" fmla="*/ 270821 w 746681"/>
                  <a:gd name="connsiteY8" fmla="*/ 103570 h 181946"/>
                  <a:gd name="connsiteX9" fmla="*/ 4199 w 746681"/>
                  <a:gd name="connsiteY9" fmla="*/ 0 h 181946"/>
                  <a:gd name="connsiteX10" fmla="*/ 0 w 746681"/>
                  <a:gd name="connsiteY10" fmla="*/ 23093 h 181946"/>
                  <a:gd name="connsiteX11" fmla="*/ 271520 w 746681"/>
                  <a:gd name="connsiteY11" fmla="*/ 149756 h 181946"/>
                  <a:gd name="connsiteX12" fmla="*/ 412880 w 746681"/>
                  <a:gd name="connsiteY12" fmla="*/ 131562 h 181946"/>
                  <a:gd name="connsiteX13" fmla="*/ 573833 w 746681"/>
                  <a:gd name="connsiteY13" fmla="*/ 181947 h 181946"/>
                  <a:gd name="connsiteX14" fmla="*/ 746682 w 746681"/>
                  <a:gd name="connsiteY14" fmla="*/ 101470 h 181946"/>
                  <a:gd name="connsiteX15" fmla="*/ 743183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743183" y="86075"/>
                    </a:moveTo>
                    <a:cubicBezTo>
                      <a:pt x="728487" y="123864"/>
                      <a:pt x="657808" y="152555"/>
                      <a:pt x="573132" y="152555"/>
                    </a:cubicBezTo>
                    <a:cubicBezTo>
                      <a:pt x="518549" y="152555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2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3" y="97272"/>
                      <a:pt x="318407" y="103570"/>
                      <a:pt x="270821" y="103570"/>
                    </a:cubicBezTo>
                    <a:cubicBezTo>
                      <a:pt x="137859" y="103570"/>
                      <a:pt x="27291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4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7"/>
                      <a:pt x="746682" y="101470"/>
                    </a:cubicBezTo>
                    <a:cubicBezTo>
                      <a:pt x="745982" y="95872"/>
                      <a:pt x="744582" y="90973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DC6D7AA-71A5-454B-861B-676AF4BCEDBF}"/>
                  </a:ext>
                </a:extLst>
              </p:cNvPr>
              <p:cNvSpPr/>
              <p:nvPr/>
            </p:nvSpPr>
            <p:spPr>
              <a:xfrm>
                <a:off x="9468316" y="1691406"/>
                <a:ext cx="746681" cy="181947"/>
              </a:xfrm>
              <a:custGeom>
                <a:avLst/>
                <a:gdLst>
                  <a:gd name="connsiteX0" fmla="*/ 743183 w 746681"/>
                  <a:gd name="connsiteY0" fmla="*/ 86075 h 181947"/>
                  <a:gd name="connsiteX1" fmla="*/ 573133 w 746681"/>
                  <a:gd name="connsiteY1" fmla="*/ 152556 h 181947"/>
                  <a:gd name="connsiteX2" fmla="*/ 438072 w 746681"/>
                  <a:gd name="connsiteY2" fmla="*/ 122464 h 181947"/>
                  <a:gd name="connsiteX3" fmla="*/ 542342 w 746681"/>
                  <a:gd name="connsiteY3" fmla="*/ 23093 h 181947"/>
                  <a:gd name="connsiteX4" fmla="*/ 538143 w 746681"/>
                  <a:gd name="connsiteY4" fmla="*/ 0 h 181947"/>
                  <a:gd name="connsiteX5" fmla="*/ 403782 w 746681"/>
                  <a:gd name="connsiteY5" fmla="*/ 87474 h 181947"/>
                  <a:gd name="connsiteX6" fmla="*/ 403082 w 746681"/>
                  <a:gd name="connsiteY6" fmla="*/ 86075 h 181947"/>
                  <a:gd name="connsiteX7" fmla="*/ 402383 w 746681"/>
                  <a:gd name="connsiteY7" fmla="*/ 87474 h 181947"/>
                  <a:gd name="connsiteX8" fmla="*/ 270821 w 746681"/>
                  <a:gd name="connsiteY8" fmla="*/ 103570 h 181947"/>
                  <a:gd name="connsiteX9" fmla="*/ 4199 w 746681"/>
                  <a:gd name="connsiteY9" fmla="*/ 0 h 181947"/>
                  <a:gd name="connsiteX10" fmla="*/ 0 w 746681"/>
                  <a:gd name="connsiteY10" fmla="*/ 23093 h 181947"/>
                  <a:gd name="connsiteX11" fmla="*/ 271520 w 746681"/>
                  <a:gd name="connsiteY11" fmla="*/ 149756 h 181947"/>
                  <a:gd name="connsiteX12" fmla="*/ 412880 w 746681"/>
                  <a:gd name="connsiteY12" fmla="*/ 131562 h 181947"/>
                  <a:gd name="connsiteX13" fmla="*/ 573833 w 746681"/>
                  <a:gd name="connsiteY13" fmla="*/ 181947 h 181947"/>
                  <a:gd name="connsiteX14" fmla="*/ 746682 w 746681"/>
                  <a:gd name="connsiteY14" fmla="*/ 101471 h 181947"/>
                  <a:gd name="connsiteX15" fmla="*/ 743183 w 746681"/>
                  <a:gd name="connsiteY15" fmla="*/ 86075 h 18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7">
                    <a:moveTo>
                      <a:pt x="743183" y="86075"/>
                    </a:moveTo>
                    <a:cubicBezTo>
                      <a:pt x="728487" y="123864"/>
                      <a:pt x="657808" y="152556"/>
                      <a:pt x="573133" y="152556"/>
                    </a:cubicBezTo>
                    <a:cubicBezTo>
                      <a:pt x="518549" y="152556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3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4" y="97272"/>
                      <a:pt x="318407" y="103570"/>
                      <a:pt x="270821" y="103570"/>
                    </a:cubicBezTo>
                    <a:cubicBezTo>
                      <a:pt x="137859" y="103570"/>
                      <a:pt x="27292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5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8"/>
                      <a:pt x="746682" y="101471"/>
                    </a:cubicBezTo>
                    <a:cubicBezTo>
                      <a:pt x="745982" y="95172"/>
                      <a:pt x="745283" y="90274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5979F83-9D78-4F35-A1ED-11BB62C7B99A}"/>
                  </a:ext>
                </a:extLst>
              </p:cNvPr>
              <p:cNvSpPr/>
              <p:nvPr/>
            </p:nvSpPr>
            <p:spPr>
              <a:xfrm>
                <a:off x="9525699" y="1988120"/>
                <a:ext cx="605848" cy="193337"/>
              </a:xfrm>
              <a:custGeom>
                <a:avLst/>
                <a:gdLst>
                  <a:gd name="connsiteX0" fmla="*/ 605324 w 605848"/>
                  <a:gd name="connsiteY0" fmla="*/ 128762 h 193337"/>
                  <a:gd name="connsiteX1" fmla="*/ 424777 w 605848"/>
                  <a:gd name="connsiteY1" fmla="*/ 156754 h 193337"/>
                  <a:gd name="connsiteX2" fmla="*/ 299513 w 605848"/>
                  <a:gd name="connsiteY2" fmla="*/ 97971 h 193337"/>
                  <a:gd name="connsiteX3" fmla="*/ 422677 w 605848"/>
                  <a:gd name="connsiteY3" fmla="*/ 23093 h 193337"/>
                  <a:gd name="connsiteX4" fmla="*/ 423377 w 605848"/>
                  <a:gd name="connsiteY4" fmla="*/ 0 h 193337"/>
                  <a:gd name="connsiteX5" fmla="*/ 272920 w 605848"/>
                  <a:gd name="connsiteY5" fmla="*/ 55984 h 193337"/>
                  <a:gd name="connsiteX6" fmla="*/ 272920 w 605848"/>
                  <a:gd name="connsiteY6" fmla="*/ 54584 h 193337"/>
                  <a:gd name="connsiteX7" fmla="*/ 272221 w 605848"/>
                  <a:gd name="connsiteY7" fmla="*/ 55984 h 193337"/>
                  <a:gd name="connsiteX8" fmla="*/ 140659 w 605848"/>
                  <a:gd name="connsiteY8" fmla="*/ 42688 h 193337"/>
                  <a:gd name="connsiteX9" fmla="*/ 40589 w 605848"/>
                  <a:gd name="connsiteY9" fmla="*/ 10497 h 193337"/>
                  <a:gd name="connsiteX10" fmla="*/ 0 w 605848"/>
                  <a:gd name="connsiteY10" fmla="*/ 40588 h 193337"/>
                  <a:gd name="connsiteX11" fmla="*/ 130862 w 605848"/>
                  <a:gd name="connsiteY11" fmla="*/ 87474 h 193337"/>
                  <a:gd name="connsiteX12" fmla="*/ 272920 w 605848"/>
                  <a:gd name="connsiteY12" fmla="*/ 100071 h 193337"/>
                  <a:gd name="connsiteX13" fmla="*/ 418478 w 605848"/>
                  <a:gd name="connsiteY13" fmla="*/ 184746 h 193337"/>
                  <a:gd name="connsiteX14" fmla="*/ 605324 w 605848"/>
                  <a:gd name="connsiteY14" fmla="*/ 143458 h 193337"/>
                  <a:gd name="connsiteX15" fmla="*/ 605324 w 605848"/>
                  <a:gd name="connsiteY15" fmla="*/ 128762 h 19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5848" h="193337">
                    <a:moveTo>
                      <a:pt x="605324" y="128762"/>
                    </a:moveTo>
                    <a:cubicBezTo>
                      <a:pt x="582930" y="162353"/>
                      <a:pt x="507352" y="174949"/>
                      <a:pt x="424777" y="156754"/>
                    </a:cubicBezTo>
                    <a:cubicBezTo>
                      <a:pt x="371591" y="144858"/>
                      <a:pt x="326805" y="123164"/>
                      <a:pt x="299513" y="97971"/>
                    </a:cubicBezTo>
                    <a:cubicBezTo>
                      <a:pt x="366693" y="88874"/>
                      <a:pt x="414280" y="62982"/>
                      <a:pt x="422677" y="23093"/>
                    </a:cubicBezTo>
                    <a:cubicBezTo>
                      <a:pt x="424076" y="15395"/>
                      <a:pt x="424777" y="7698"/>
                      <a:pt x="423377" y="0"/>
                    </a:cubicBezTo>
                    <a:cubicBezTo>
                      <a:pt x="400983" y="33590"/>
                      <a:pt x="344300" y="53884"/>
                      <a:pt x="272920" y="55984"/>
                    </a:cubicBezTo>
                    <a:cubicBezTo>
                      <a:pt x="272920" y="55284"/>
                      <a:pt x="272920" y="55284"/>
                      <a:pt x="272920" y="54584"/>
                    </a:cubicBezTo>
                    <a:cubicBezTo>
                      <a:pt x="272920" y="55284"/>
                      <a:pt x="272221" y="55284"/>
                      <a:pt x="272221" y="55984"/>
                    </a:cubicBezTo>
                    <a:cubicBezTo>
                      <a:pt x="232333" y="57383"/>
                      <a:pt x="186846" y="53185"/>
                      <a:pt x="140659" y="42688"/>
                    </a:cubicBezTo>
                    <a:cubicBezTo>
                      <a:pt x="104270" y="34290"/>
                      <a:pt x="70679" y="23793"/>
                      <a:pt x="40589" y="10497"/>
                    </a:cubicBezTo>
                    <a:cubicBezTo>
                      <a:pt x="25893" y="21694"/>
                      <a:pt x="11897" y="31491"/>
                      <a:pt x="0" y="40588"/>
                    </a:cubicBezTo>
                    <a:cubicBezTo>
                      <a:pt x="37090" y="60182"/>
                      <a:pt x="81877" y="76978"/>
                      <a:pt x="130862" y="87474"/>
                    </a:cubicBezTo>
                    <a:cubicBezTo>
                      <a:pt x="154655" y="93073"/>
                      <a:pt x="255426" y="101470"/>
                      <a:pt x="272920" y="100071"/>
                    </a:cubicBezTo>
                    <a:cubicBezTo>
                      <a:pt x="307910" y="152555"/>
                      <a:pt x="410080" y="182647"/>
                      <a:pt x="418478" y="184746"/>
                    </a:cubicBezTo>
                    <a:cubicBezTo>
                      <a:pt x="511551" y="205740"/>
                      <a:pt x="595526" y="186845"/>
                      <a:pt x="605324" y="143458"/>
                    </a:cubicBezTo>
                    <a:cubicBezTo>
                      <a:pt x="606023" y="139259"/>
                      <a:pt x="606023" y="134361"/>
                      <a:pt x="605324" y="128762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686643" y="1645919"/>
                <a:ext cx="701895" cy="181247"/>
                <a:chOff x="8686643" y="1645919"/>
                <a:chExt cx="701895" cy="181247"/>
              </a:xfrm>
              <a:solidFill>
                <a:srgbClr val="65721D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491B951-EEAD-4454-A29A-4B9C9161BAA7}"/>
                    </a:ext>
                  </a:extLst>
                </p:cNvPr>
                <p:cNvSpPr/>
                <p:nvPr/>
              </p:nvSpPr>
              <p:spPr>
                <a:xfrm>
                  <a:off x="9382241" y="1772583"/>
                  <a:ext cx="6298" cy="6997"/>
                </a:xfrm>
                <a:custGeom>
                  <a:avLst/>
                  <a:gdLst>
                    <a:gd name="connsiteX0" fmla="*/ 4899 w 6298"/>
                    <a:gd name="connsiteY0" fmla="*/ 6998 h 6997"/>
                    <a:gd name="connsiteX1" fmla="*/ 6298 w 6298"/>
                    <a:gd name="connsiteY1" fmla="*/ 0 h 6997"/>
                    <a:gd name="connsiteX2" fmla="*/ 0 w 6298"/>
                    <a:gd name="connsiteY2" fmla="*/ 3499 h 6997"/>
                    <a:gd name="connsiteX3" fmla="*/ 4899 w 6298"/>
                    <a:gd name="connsiteY3" fmla="*/ 6998 h 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8" h="6997">
                      <a:moveTo>
                        <a:pt x="4899" y="6998"/>
                      </a:moveTo>
                      <a:lnTo>
                        <a:pt x="6298" y="0"/>
                      </a:lnTo>
                      <a:cubicBezTo>
                        <a:pt x="4199" y="1400"/>
                        <a:pt x="2100" y="2099"/>
                        <a:pt x="0" y="3499"/>
                      </a:cubicBezTo>
                      <a:cubicBezTo>
                        <a:pt x="2100" y="4199"/>
                        <a:pt x="3499" y="5598"/>
                        <a:pt x="4899" y="6998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8478A84A-7CE8-4686-96A7-DCF61B27562E}"/>
                    </a:ext>
                  </a:extLst>
                </p:cNvPr>
                <p:cNvSpPr/>
                <p:nvPr/>
              </p:nvSpPr>
              <p:spPr>
                <a:xfrm>
                  <a:off x="8686643" y="1645919"/>
                  <a:ext cx="645212" cy="181247"/>
                </a:xfrm>
                <a:custGeom>
                  <a:avLst/>
                  <a:gdLst>
                    <a:gd name="connsiteX0" fmla="*/ 272920 w 645212"/>
                    <a:gd name="connsiteY0" fmla="*/ 149057 h 181247"/>
                    <a:gd name="connsiteX1" fmla="*/ 397484 w 645212"/>
                    <a:gd name="connsiteY1" fmla="*/ 135061 h 181247"/>
                    <a:gd name="connsiteX2" fmla="*/ 421977 w 645212"/>
                    <a:gd name="connsiteY2" fmla="*/ 138560 h 181247"/>
                    <a:gd name="connsiteX3" fmla="*/ 574533 w 645212"/>
                    <a:gd name="connsiteY3" fmla="*/ 181247 h 181247"/>
                    <a:gd name="connsiteX4" fmla="*/ 645212 w 645212"/>
                    <a:gd name="connsiteY4" fmla="*/ 174249 h 181247"/>
                    <a:gd name="connsiteX5" fmla="*/ 616521 w 645212"/>
                    <a:gd name="connsiteY5" fmla="*/ 149756 h 181247"/>
                    <a:gd name="connsiteX6" fmla="*/ 574533 w 645212"/>
                    <a:gd name="connsiteY6" fmla="*/ 152556 h 181247"/>
                    <a:gd name="connsiteX7" fmla="*/ 439472 w 645212"/>
                    <a:gd name="connsiteY7" fmla="*/ 122464 h 181247"/>
                    <a:gd name="connsiteX8" fmla="*/ 539543 w 645212"/>
                    <a:gd name="connsiteY8" fmla="*/ 44087 h 181247"/>
                    <a:gd name="connsiteX9" fmla="*/ 528346 w 645212"/>
                    <a:gd name="connsiteY9" fmla="*/ 18195 h 181247"/>
                    <a:gd name="connsiteX10" fmla="*/ 403783 w 645212"/>
                    <a:gd name="connsiteY10" fmla="*/ 87474 h 181247"/>
                    <a:gd name="connsiteX11" fmla="*/ 403083 w 645212"/>
                    <a:gd name="connsiteY11" fmla="*/ 86075 h 181247"/>
                    <a:gd name="connsiteX12" fmla="*/ 402383 w 645212"/>
                    <a:gd name="connsiteY12" fmla="*/ 87474 h 181247"/>
                    <a:gd name="connsiteX13" fmla="*/ 270822 w 645212"/>
                    <a:gd name="connsiteY13" fmla="*/ 103570 h 181247"/>
                    <a:gd name="connsiteX14" fmla="*/ 4199 w 645212"/>
                    <a:gd name="connsiteY14" fmla="*/ 0 h 181247"/>
                    <a:gd name="connsiteX15" fmla="*/ 0 w 645212"/>
                    <a:gd name="connsiteY15" fmla="*/ 23093 h 181247"/>
                    <a:gd name="connsiteX16" fmla="*/ 272920 w 645212"/>
                    <a:gd name="connsiteY16" fmla="*/ 149057 h 18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5212" h="181247">
                      <a:moveTo>
                        <a:pt x="272920" y="149057"/>
                      </a:moveTo>
                      <a:cubicBezTo>
                        <a:pt x="317708" y="148357"/>
                        <a:pt x="360395" y="144158"/>
                        <a:pt x="397484" y="135061"/>
                      </a:cubicBezTo>
                      <a:cubicBezTo>
                        <a:pt x="397484" y="131562"/>
                        <a:pt x="420578" y="132961"/>
                        <a:pt x="421977" y="138560"/>
                      </a:cubicBezTo>
                      <a:cubicBezTo>
                        <a:pt x="451368" y="163752"/>
                        <a:pt x="508752" y="181247"/>
                        <a:pt x="574533" y="181247"/>
                      </a:cubicBezTo>
                      <a:cubicBezTo>
                        <a:pt x="599726" y="181247"/>
                        <a:pt x="623519" y="178448"/>
                        <a:pt x="645212" y="174249"/>
                      </a:cubicBezTo>
                      <a:cubicBezTo>
                        <a:pt x="635415" y="165852"/>
                        <a:pt x="624918" y="157454"/>
                        <a:pt x="616521" y="149756"/>
                      </a:cubicBezTo>
                      <a:cubicBezTo>
                        <a:pt x="603225" y="151156"/>
                        <a:pt x="589229" y="152556"/>
                        <a:pt x="574533" y="152556"/>
                      </a:cubicBezTo>
                      <a:cubicBezTo>
                        <a:pt x="519949" y="152556"/>
                        <a:pt x="471663" y="140659"/>
                        <a:pt x="439472" y="122464"/>
                      </a:cubicBezTo>
                      <a:cubicBezTo>
                        <a:pt x="491957" y="103570"/>
                        <a:pt x="528346" y="75578"/>
                        <a:pt x="539543" y="44087"/>
                      </a:cubicBezTo>
                      <a:cubicBezTo>
                        <a:pt x="536044" y="35690"/>
                        <a:pt x="531845" y="26592"/>
                        <a:pt x="528346" y="18195"/>
                      </a:cubicBezTo>
                      <a:cubicBezTo>
                        <a:pt x="506652" y="47586"/>
                        <a:pt x="461865" y="72779"/>
                        <a:pt x="403783" y="87474"/>
                      </a:cubicBezTo>
                      <a:cubicBezTo>
                        <a:pt x="403783" y="86775"/>
                        <a:pt x="403083" y="86775"/>
                        <a:pt x="403083" y="86075"/>
                      </a:cubicBezTo>
                      <a:cubicBezTo>
                        <a:pt x="403083" y="86775"/>
                        <a:pt x="403083" y="86775"/>
                        <a:pt x="402383" y="87474"/>
                      </a:cubicBezTo>
                      <a:cubicBezTo>
                        <a:pt x="363194" y="97272"/>
                        <a:pt x="318407" y="103570"/>
                        <a:pt x="270822" y="103570"/>
                      </a:cubicBezTo>
                      <a:cubicBezTo>
                        <a:pt x="137860" y="103570"/>
                        <a:pt x="27292" y="58783"/>
                        <a:pt x="4199" y="0"/>
                      </a:cubicBezTo>
                      <a:cubicBezTo>
                        <a:pt x="1400" y="7698"/>
                        <a:pt x="0" y="15395"/>
                        <a:pt x="0" y="23093"/>
                      </a:cubicBezTo>
                      <a:cubicBezTo>
                        <a:pt x="1400" y="72779"/>
                        <a:pt x="130163" y="151156"/>
                        <a:pt x="272920" y="149057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2F6986-34B4-44FE-A0D3-46375948F963}"/>
              </a:ext>
            </a:extLst>
          </p:cNvPr>
          <p:cNvSpPr/>
          <p:nvPr/>
        </p:nvSpPr>
        <p:spPr>
          <a:xfrm rot="3596104">
            <a:off x="6478415" y="4585753"/>
            <a:ext cx="826490" cy="1121235"/>
          </a:xfrm>
          <a:custGeom>
            <a:avLst/>
            <a:gdLst>
              <a:gd name="connsiteX0" fmla="*/ 1059519 w 2151926"/>
              <a:gd name="connsiteY0" fmla="*/ 1022641 h 2919350"/>
              <a:gd name="connsiteX1" fmla="*/ 1163633 w 2151926"/>
              <a:gd name="connsiteY1" fmla="*/ 1022641 h 2919350"/>
              <a:gd name="connsiteX2" fmla="*/ 1243721 w 2151926"/>
              <a:gd name="connsiteY2" fmla="*/ 1050672 h 2919350"/>
              <a:gd name="connsiteX3" fmla="*/ 1271752 w 2151926"/>
              <a:gd name="connsiteY3" fmla="*/ 1154786 h 2919350"/>
              <a:gd name="connsiteX4" fmla="*/ 1271752 w 2151926"/>
              <a:gd name="connsiteY4" fmla="*/ 1365016 h 2919350"/>
              <a:gd name="connsiteX5" fmla="*/ 1243721 w 2151926"/>
              <a:gd name="connsiteY5" fmla="*/ 1469131 h 2919350"/>
              <a:gd name="connsiteX6" fmla="*/ 1163633 w 2151926"/>
              <a:gd name="connsiteY6" fmla="*/ 1497161 h 2919350"/>
              <a:gd name="connsiteX7" fmla="*/ 1059519 w 2151926"/>
              <a:gd name="connsiteY7" fmla="*/ 1497161 h 2919350"/>
              <a:gd name="connsiteX8" fmla="*/ 839277 w 2151926"/>
              <a:gd name="connsiteY8" fmla="*/ 822422 h 2919350"/>
              <a:gd name="connsiteX9" fmla="*/ 839277 w 2151926"/>
              <a:gd name="connsiteY9" fmla="*/ 2223959 h 2919350"/>
              <a:gd name="connsiteX10" fmla="*/ 1059518 w 2151926"/>
              <a:gd name="connsiteY10" fmla="*/ 2223959 h 2919350"/>
              <a:gd name="connsiteX11" fmla="*/ 1059518 w 2151926"/>
              <a:gd name="connsiteY11" fmla="*/ 1697382 h 2919350"/>
              <a:gd name="connsiteX12" fmla="*/ 1163632 w 2151926"/>
              <a:gd name="connsiteY12" fmla="*/ 1697382 h 2919350"/>
              <a:gd name="connsiteX13" fmla="*/ 1410903 w 2151926"/>
              <a:gd name="connsiteY13" fmla="*/ 1609285 h 2919350"/>
              <a:gd name="connsiteX14" fmla="*/ 1491992 w 2151926"/>
              <a:gd name="connsiteY14" fmla="*/ 1351002 h 2919350"/>
              <a:gd name="connsiteX15" fmla="*/ 1491992 w 2151926"/>
              <a:gd name="connsiteY15" fmla="*/ 1168802 h 2919350"/>
              <a:gd name="connsiteX16" fmla="*/ 1410903 w 2151926"/>
              <a:gd name="connsiteY16" fmla="*/ 910519 h 2919350"/>
              <a:gd name="connsiteX17" fmla="*/ 1163632 w 2151926"/>
              <a:gd name="connsiteY17" fmla="*/ 822422 h 2919350"/>
              <a:gd name="connsiteX18" fmla="*/ 108761 w 2151926"/>
              <a:gd name="connsiteY18" fmla="*/ 379561 h 2919350"/>
              <a:gd name="connsiteX19" fmla="*/ 1754027 w 2151926"/>
              <a:gd name="connsiteY19" fmla="*/ 379561 h 2919350"/>
              <a:gd name="connsiteX20" fmla="*/ 2072322 w 2151926"/>
              <a:gd name="connsiteY20" fmla="*/ 656707 h 2919350"/>
              <a:gd name="connsiteX21" fmla="*/ 2072424 w 2151926"/>
              <a:gd name="connsiteY21" fmla="*/ 657713 h 2919350"/>
              <a:gd name="connsiteX22" fmla="*/ 2108713 w 2151926"/>
              <a:gd name="connsiteY22" fmla="*/ 1497814 h 2919350"/>
              <a:gd name="connsiteX23" fmla="*/ 1988286 w 2151926"/>
              <a:gd name="connsiteY23" fmla="*/ 2598864 h 2919350"/>
              <a:gd name="connsiteX24" fmla="*/ 2134520 w 2151926"/>
              <a:gd name="connsiteY24" fmla="*/ 2783805 h 2919350"/>
              <a:gd name="connsiteX25" fmla="*/ 2143121 w 2151926"/>
              <a:gd name="connsiteY25" fmla="*/ 2878428 h 2919350"/>
              <a:gd name="connsiteX26" fmla="*/ 2057102 w 2151926"/>
              <a:gd name="connsiteY26" fmla="*/ 2917137 h 2919350"/>
              <a:gd name="connsiteX27" fmla="*/ 1080780 w 2151926"/>
              <a:gd name="connsiteY27" fmla="*/ 2788106 h 2919350"/>
              <a:gd name="connsiteX28" fmla="*/ 100157 w 2151926"/>
              <a:gd name="connsiteY28" fmla="*/ 2917137 h 2919350"/>
              <a:gd name="connsiteX29" fmla="*/ 14138 w 2151926"/>
              <a:gd name="connsiteY29" fmla="*/ 2878428 h 2919350"/>
              <a:gd name="connsiteX30" fmla="*/ 18439 w 2151926"/>
              <a:gd name="connsiteY30" fmla="*/ 2783805 h 2919350"/>
              <a:gd name="connsiteX31" fmla="*/ 168974 w 2151926"/>
              <a:gd name="connsiteY31" fmla="*/ 2598864 h 2919350"/>
              <a:gd name="connsiteX32" fmla="*/ 44245 w 2151926"/>
              <a:gd name="connsiteY32" fmla="*/ 1497814 h 2919350"/>
              <a:gd name="connsiteX33" fmla="*/ 108761 w 2151926"/>
              <a:gd name="connsiteY33" fmla="*/ 379561 h 2919350"/>
              <a:gd name="connsiteX34" fmla="*/ 904443 w 2151926"/>
              <a:gd name="connsiteY34" fmla="*/ 0 h 2919350"/>
              <a:gd name="connsiteX35" fmla="*/ 943152 w 2151926"/>
              <a:gd name="connsiteY35" fmla="*/ 9677 h 2919350"/>
              <a:gd name="connsiteX36" fmla="*/ 1076482 w 2151926"/>
              <a:gd name="connsiteY36" fmla="*/ 78493 h 2919350"/>
              <a:gd name="connsiteX37" fmla="*/ 1209812 w 2151926"/>
              <a:gd name="connsiteY37" fmla="*/ 9677 h 2919350"/>
              <a:gd name="connsiteX38" fmla="*/ 1287230 w 2151926"/>
              <a:gd name="connsiteY38" fmla="*/ 9677 h 2919350"/>
              <a:gd name="connsiteX39" fmla="*/ 1390355 w 2151926"/>
              <a:gd name="connsiteY39" fmla="*/ 62904 h 2919350"/>
              <a:gd name="connsiteX40" fmla="*/ 1600902 w 2151926"/>
              <a:gd name="connsiteY40" fmla="*/ 246231 h 2919350"/>
              <a:gd name="connsiteX41" fmla="*/ 130267 w 2151926"/>
              <a:gd name="connsiteY41" fmla="*/ 246231 h 2919350"/>
              <a:gd name="connsiteX42" fmla="*/ 164675 w 2151926"/>
              <a:gd name="connsiteY42" fmla="*/ 87095 h 2919350"/>
              <a:gd name="connsiteX43" fmla="*/ 211986 w 2151926"/>
              <a:gd name="connsiteY43" fmla="*/ 31183 h 2919350"/>
              <a:gd name="connsiteX44" fmla="*/ 285103 w 2151926"/>
              <a:gd name="connsiteY44" fmla="*/ 31183 h 2919350"/>
              <a:gd name="connsiteX45" fmla="*/ 388325 w 2151926"/>
              <a:gd name="connsiteY45" fmla="*/ 78493 h 2919350"/>
              <a:gd name="connsiteX46" fmla="*/ 521655 w 2151926"/>
              <a:gd name="connsiteY46" fmla="*/ 9677 h 2919350"/>
              <a:gd name="connsiteX47" fmla="*/ 560365 w 2151926"/>
              <a:gd name="connsiteY47" fmla="*/ 1 h 2919350"/>
              <a:gd name="connsiteX48" fmla="*/ 599073 w 2151926"/>
              <a:gd name="connsiteY48" fmla="*/ 9677 h 2919350"/>
              <a:gd name="connsiteX49" fmla="*/ 732404 w 2151926"/>
              <a:gd name="connsiteY49" fmla="*/ 78493 h 2919350"/>
              <a:gd name="connsiteX50" fmla="*/ 865734 w 2151926"/>
              <a:gd name="connsiteY50" fmla="*/ 9677 h 2919350"/>
              <a:gd name="connsiteX51" fmla="*/ 904443 w 2151926"/>
              <a:gd name="connsiteY51" fmla="*/ 0 h 29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151926" h="2919350">
                <a:moveTo>
                  <a:pt x="1059519" y="1022641"/>
                </a:moveTo>
                <a:lnTo>
                  <a:pt x="1163633" y="1022641"/>
                </a:lnTo>
                <a:cubicBezTo>
                  <a:pt x="1198338" y="1022641"/>
                  <a:pt x="1225034" y="1031984"/>
                  <a:pt x="1243721" y="1050672"/>
                </a:cubicBezTo>
                <a:cubicBezTo>
                  <a:pt x="1262408" y="1069358"/>
                  <a:pt x="1271752" y="1104064"/>
                  <a:pt x="1271752" y="1154786"/>
                </a:cubicBezTo>
                <a:lnTo>
                  <a:pt x="1271752" y="1365016"/>
                </a:lnTo>
                <a:cubicBezTo>
                  <a:pt x="1271752" y="1415739"/>
                  <a:pt x="1262408" y="1450443"/>
                  <a:pt x="1243721" y="1469131"/>
                </a:cubicBezTo>
                <a:cubicBezTo>
                  <a:pt x="1225034" y="1487818"/>
                  <a:pt x="1198338" y="1497161"/>
                  <a:pt x="1163633" y="1497161"/>
                </a:cubicBezTo>
                <a:lnTo>
                  <a:pt x="1059519" y="1497161"/>
                </a:lnTo>
                <a:close/>
                <a:moveTo>
                  <a:pt x="839277" y="822422"/>
                </a:moveTo>
                <a:lnTo>
                  <a:pt x="839277" y="2223959"/>
                </a:lnTo>
                <a:lnTo>
                  <a:pt x="1059518" y="2223959"/>
                </a:lnTo>
                <a:lnTo>
                  <a:pt x="1059518" y="1697382"/>
                </a:lnTo>
                <a:lnTo>
                  <a:pt x="1163632" y="1697382"/>
                </a:lnTo>
                <a:cubicBezTo>
                  <a:pt x="1274421" y="1697382"/>
                  <a:pt x="1356844" y="1668016"/>
                  <a:pt x="1410903" y="1609285"/>
                </a:cubicBezTo>
                <a:cubicBezTo>
                  <a:pt x="1464963" y="1550554"/>
                  <a:pt x="1491992" y="1464460"/>
                  <a:pt x="1491992" y="1351002"/>
                </a:cubicBezTo>
                <a:lnTo>
                  <a:pt x="1491992" y="1168802"/>
                </a:lnTo>
                <a:cubicBezTo>
                  <a:pt x="1491992" y="1055344"/>
                  <a:pt x="1464963" y="969250"/>
                  <a:pt x="1410903" y="910519"/>
                </a:cubicBezTo>
                <a:cubicBezTo>
                  <a:pt x="1356844" y="851788"/>
                  <a:pt x="1274421" y="822422"/>
                  <a:pt x="1163632" y="822422"/>
                </a:cubicBezTo>
                <a:close/>
                <a:moveTo>
                  <a:pt x="108761" y="379561"/>
                </a:moveTo>
                <a:lnTo>
                  <a:pt x="1754027" y="379561"/>
                </a:lnTo>
                <a:lnTo>
                  <a:pt x="2072322" y="656707"/>
                </a:lnTo>
                <a:lnTo>
                  <a:pt x="2072424" y="657713"/>
                </a:lnTo>
                <a:cubicBezTo>
                  <a:pt x="2096617" y="936538"/>
                  <a:pt x="2108713" y="1217176"/>
                  <a:pt x="2108713" y="1497814"/>
                </a:cubicBezTo>
                <a:cubicBezTo>
                  <a:pt x="2108713" y="2173067"/>
                  <a:pt x="2031295" y="2482738"/>
                  <a:pt x="1988286" y="2598864"/>
                </a:cubicBezTo>
                <a:lnTo>
                  <a:pt x="2134520" y="2783805"/>
                </a:lnTo>
                <a:cubicBezTo>
                  <a:pt x="2156024" y="2809612"/>
                  <a:pt x="2156024" y="2848321"/>
                  <a:pt x="2143121" y="2878428"/>
                </a:cubicBezTo>
                <a:cubicBezTo>
                  <a:pt x="2125918" y="2908534"/>
                  <a:pt x="2091510" y="2921438"/>
                  <a:pt x="2057102" y="2917137"/>
                </a:cubicBezTo>
                <a:cubicBezTo>
                  <a:pt x="1738829" y="2831116"/>
                  <a:pt x="1411955" y="2788106"/>
                  <a:pt x="1080780" y="2788106"/>
                </a:cubicBezTo>
                <a:cubicBezTo>
                  <a:pt x="749605" y="2788106"/>
                  <a:pt x="418430" y="2831116"/>
                  <a:pt x="100157" y="2917137"/>
                </a:cubicBezTo>
                <a:cubicBezTo>
                  <a:pt x="65751" y="2925738"/>
                  <a:pt x="31343" y="2908534"/>
                  <a:pt x="14138" y="2878428"/>
                </a:cubicBezTo>
                <a:cubicBezTo>
                  <a:pt x="-7366" y="2848321"/>
                  <a:pt x="-3066" y="2809612"/>
                  <a:pt x="18439" y="2783805"/>
                </a:cubicBezTo>
                <a:lnTo>
                  <a:pt x="168974" y="2598864"/>
                </a:lnTo>
                <a:cubicBezTo>
                  <a:pt x="125964" y="2474136"/>
                  <a:pt x="44245" y="2151563"/>
                  <a:pt x="44245" y="1497814"/>
                </a:cubicBezTo>
                <a:cubicBezTo>
                  <a:pt x="44245" y="1123630"/>
                  <a:pt x="65751" y="749445"/>
                  <a:pt x="108761" y="379561"/>
                </a:cubicBezTo>
                <a:close/>
                <a:moveTo>
                  <a:pt x="904443" y="0"/>
                </a:moveTo>
                <a:cubicBezTo>
                  <a:pt x="917346" y="0"/>
                  <a:pt x="930249" y="3226"/>
                  <a:pt x="943152" y="9677"/>
                </a:cubicBezTo>
                <a:lnTo>
                  <a:pt x="1076482" y="78493"/>
                </a:lnTo>
                <a:lnTo>
                  <a:pt x="1209812" y="9677"/>
                </a:lnTo>
                <a:cubicBezTo>
                  <a:pt x="1235618" y="-3225"/>
                  <a:pt x="1261423" y="-3225"/>
                  <a:pt x="1287230" y="9677"/>
                </a:cubicBezTo>
                <a:lnTo>
                  <a:pt x="1390355" y="62904"/>
                </a:lnTo>
                <a:lnTo>
                  <a:pt x="1600902" y="246231"/>
                </a:lnTo>
                <a:lnTo>
                  <a:pt x="130267" y="246231"/>
                </a:lnTo>
                <a:cubicBezTo>
                  <a:pt x="143170" y="181717"/>
                  <a:pt x="156074" y="125804"/>
                  <a:pt x="164675" y="87095"/>
                </a:cubicBezTo>
                <a:cubicBezTo>
                  <a:pt x="173277" y="61290"/>
                  <a:pt x="190480" y="44085"/>
                  <a:pt x="211986" y="31183"/>
                </a:cubicBezTo>
                <a:cubicBezTo>
                  <a:pt x="233490" y="22581"/>
                  <a:pt x="263597" y="22581"/>
                  <a:pt x="285103" y="31183"/>
                </a:cubicBezTo>
                <a:lnTo>
                  <a:pt x="388325" y="78493"/>
                </a:lnTo>
                <a:lnTo>
                  <a:pt x="521655" y="9677"/>
                </a:lnTo>
                <a:cubicBezTo>
                  <a:pt x="534559" y="3226"/>
                  <a:pt x="547462" y="1"/>
                  <a:pt x="560365" y="1"/>
                </a:cubicBezTo>
                <a:cubicBezTo>
                  <a:pt x="573268" y="1"/>
                  <a:pt x="586171" y="3226"/>
                  <a:pt x="599073" y="9677"/>
                </a:cubicBezTo>
                <a:lnTo>
                  <a:pt x="732404" y="78493"/>
                </a:lnTo>
                <a:lnTo>
                  <a:pt x="865734" y="9677"/>
                </a:lnTo>
                <a:cubicBezTo>
                  <a:pt x="878637" y="3226"/>
                  <a:pt x="891540" y="0"/>
                  <a:pt x="904443" y="0"/>
                </a:cubicBezTo>
                <a:close/>
              </a:path>
            </a:pathLst>
          </a:custGeom>
          <a:solidFill>
            <a:schemeClr val="bg1"/>
          </a:solidFill>
          <a:ln w="280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ECC643-EDF5-49B6-8BCB-9DEFEF6A0EBA}"/>
              </a:ext>
            </a:extLst>
          </p:cNvPr>
          <p:cNvCxnSpPr>
            <a:cxnSpLocks/>
          </p:cNvCxnSpPr>
          <p:nvPr/>
        </p:nvCxnSpPr>
        <p:spPr>
          <a:xfrm>
            <a:off x="659194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6619BB-97D6-43B8-827F-861318DBB624}"/>
              </a:ext>
            </a:extLst>
          </p:cNvPr>
          <p:cNvCxnSpPr>
            <a:cxnSpLocks/>
          </p:cNvCxnSpPr>
          <p:nvPr/>
        </p:nvCxnSpPr>
        <p:spPr>
          <a:xfrm>
            <a:off x="10088247" y="5819548"/>
            <a:ext cx="150567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F14A633-9265-44E7-941D-A19E4E20E74A}"/>
              </a:ext>
            </a:extLst>
          </p:cNvPr>
          <p:cNvSpPr/>
          <p:nvPr/>
        </p:nvSpPr>
        <p:spPr>
          <a:xfrm>
            <a:off x="7294747" y="5237164"/>
            <a:ext cx="433787" cy="572030"/>
          </a:xfrm>
          <a:custGeom>
            <a:avLst/>
            <a:gdLst>
              <a:gd name="connsiteX0" fmla="*/ 0 w 433787"/>
              <a:gd name="connsiteY0" fmla="*/ 0 h 537910"/>
              <a:gd name="connsiteX1" fmla="*/ 433772 w 433787"/>
              <a:gd name="connsiteY1" fmla="*/ 520935 h 537910"/>
              <a:gd name="connsiteX2" fmla="*/ 430727 w 433787"/>
              <a:gd name="connsiteY2" fmla="*/ 537910 h 537910"/>
              <a:gd name="connsiteX3" fmla="*/ 257140 w 433787"/>
              <a:gd name="connsiteY3" fmla="*/ 537910 h 537910"/>
              <a:gd name="connsiteX4" fmla="*/ 259840 w 433787"/>
              <a:gd name="connsiteY4" fmla="*/ 530032 h 537910"/>
              <a:gd name="connsiteX5" fmla="*/ 0 w 433787"/>
              <a:gd name="connsiteY5" fmla="*/ 0 h 537910"/>
              <a:gd name="connsiteX0" fmla="*/ 0 w 433787"/>
              <a:gd name="connsiteY0" fmla="*/ 0 h 572030"/>
              <a:gd name="connsiteX1" fmla="*/ 433772 w 433787"/>
              <a:gd name="connsiteY1" fmla="*/ 520935 h 572030"/>
              <a:gd name="connsiteX2" fmla="*/ 430727 w 433787"/>
              <a:gd name="connsiteY2" fmla="*/ 572030 h 572030"/>
              <a:gd name="connsiteX3" fmla="*/ 257140 w 433787"/>
              <a:gd name="connsiteY3" fmla="*/ 537910 h 572030"/>
              <a:gd name="connsiteX4" fmla="*/ 259840 w 433787"/>
              <a:gd name="connsiteY4" fmla="*/ 530032 h 572030"/>
              <a:gd name="connsiteX5" fmla="*/ 0 w 433787"/>
              <a:gd name="connsiteY5" fmla="*/ 0 h 572030"/>
              <a:gd name="connsiteX0" fmla="*/ 0 w 433787"/>
              <a:gd name="connsiteY0" fmla="*/ 0 h 572030"/>
              <a:gd name="connsiteX1" fmla="*/ 433772 w 433787"/>
              <a:gd name="connsiteY1" fmla="*/ 520935 h 572030"/>
              <a:gd name="connsiteX2" fmla="*/ 430727 w 433787"/>
              <a:gd name="connsiteY2" fmla="*/ 572030 h 572030"/>
              <a:gd name="connsiteX3" fmla="*/ 257140 w 433787"/>
              <a:gd name="connsiteY3" fmla="*/ 537910 h 572030"/>
              <a:gd name="connsiteX4" fmla="*/ 259840 w 433787"/>
              <a:gd name="connsiteY4" fmla="*/ 543680 h 572030"/>
              <a:gd name="connsiteX5" fmla="*/ 0 w 433787"/>
              <a:gd name="connsiteY5" fmla="*/ 0 h 57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787" h="572030">
                <a:moveTo>
                  <a:pt x="0" y="0"/>
                </a:moveTo>
                <a:cubicBezTo>
                  <a:pt x="369698" y="218436"/>
                  <a:pt x="434931" y="447312"/>
                  <a:pt x="433772" y="520935"/>
                </a:cubicBezTo>
                <a:lnTo>
                  <a:pt x="430727" y="572030"/>
                </a:lnTo>
                <a:lnTo>
                  <a:pt x="257140" y="537910"/>
                </a:lnTo>
                <a:lnTo>
                  <a:pt x="259840" y="543680"/>
                </a:lnTo>
                <a:cubicBezTo>
                  <a:pt x="298704" y="375825"/>
                  <a:pt x="135838" y="98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401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0">
        <p159:morph option="byObject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8F9498-FE90-4AD6-9BFF-3E28DCA0C6BE}"/>
              </a:ext>
            </a:extLst>
          </p:cNvPr>
          <p:cNvSpPr txBox="1"/>
          <p:nvPr/>
        </p:nvSpPr>
        <p:spPr>
          <a:xfrm>
            <a:off x="-6265333" y="428410"/>
            <a:ext cx="5537200" cy="1259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#9Slide03 Bebas Neue Book" panose="00000500000000000000" pitchFamily="2" charset="0"/>
                <a:ea typeface="+mn-ea"/>
                <a:cs typeface="+mn-cs"/>
              </a:rPr>
              <a:t>Phân lân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384715"/>
              </a:solidFill>
              <a:effectLst/>
              <a:uLnTx/>
              <a:uFillTx/>
              <a:latin typeface="#9Slide03 Bebas Neue Book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C6A31E-6174-4A02-8F91-CB1065EAFC20}"/>
              </a:ext>
            </a:extLst>
          </p:cNvPr>
          <p:cNvGrpSpPr/>
          <p:nvPr/>
        </p:nvGrpSpPr>
        <p:grpSpPr>
          <a:xfrm>
            <a:off x="1214894" y="-6251426"/>
            <a:ext cx="9762212" cy="13769826"/>
            <a:chOff x="8046235" y="935260"/>
            <a:chExt cx="1763135" cy="248694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E2C5919-202B-4104-9572-CA59BC3094FD}"/>
                </a:ext>
              </a:extLst>
            </p:cNvPr>
            <p:cNvSpPr/>
            <p:nvPr/>
          </p:nvSpPr>
          <p:spPr>
            <a:xfrm>
              <a:off x="8087873" y="971649"/>
              <a:ext cx="1721497" cy="2450553"/>
            </a:xfrm>
            <a:custGeom>
              <a:avLst/>
              <a:gdLst>
                <a:gd name="connsiteX0" fmla="*/ 156054 w 1721497"/>
                <a:gd name="connsiteY0" fmla="*/ 1153264 h 2450553"/>
                <a:gd name="connsiteX1" fmla="*/ 158154 w 1721497"/>
                <a:gd name="connsiteY1" fmla="*/ 1191752 h 2450553"/>
                <a:gd name="connsiteX2" fmla="*/ 148356 w 1721497"/>
                <a:gd name="connsiteY2" fmla="*/ 1261732 h 2450553"/>
                <a:gd name="connsiteX3" fmla="*/ 398884 w 1721497"/>
                <a:gd name="connsiteY3" fmla="*/ 1512259 h 2450553"/>
                <a:gd name="connsiteX4" fmla="*/ 452068 w 1721497"/>
                <a:gd name="connsiteY4" fmla="*/ 1506661 h 2450553"/>
                <a:gd name="connsiteX5" fmla="*/ 651510 w 1721497"/>
                <a:gd name="connsiteY5" fmla="*/ 1606032 h 2450553"/>
                <a:gd name="connsiteX6" fmla="*/ 779572 w 1721497"/>
                <a:gd name="connsiteY6" fmla="*/ 1570342 h 2450553"/>
                <a:gd name="connsiteX7" fmla="*/ 820860 w 1721497"/>
                <a:gd name="connsiteY7" fmla="*/ 1607431 h 2450553"/>
                <a:gd name="connsiteX8" fmla="*/ 848852 w 1721497"/>
                <a:gd name="connsiteY8" fmla="*/ 1616529 h 2450553"/>
                <a:gd name="connsiteX9" fmla="*/ 851651 w 1721497"/>
                <a:gd name="connsiteY9" fmla="*/ 1657117 h 2450553"/>
                <a:gd name="connsiteX10" fmla="*/ 846053 w 1721497"/>
                <a:gd name="connsiteY10" fmla="*/ 1855159 h 2450553"/>
                <a:gd name="connsiteX11" fmla="*/ 839755 w 1721497"/>
                <a:gd name="connsiteY11" fmla="*/ 1898546 h 2450553"/>
                <a:gd name="connsiteX12" fmla="*/ 831357 w 1721497"/>
                <a:gd name="connsiteY12" fmla="*/ 1941234 h 2450553"/>
                <a:gd name="connsiteX13" fmla="*/ 782371 w 1721497"/>
                <a:gd name="connsiteY13" fmla="*/ 2082593 h 2450553"/>
                <a:gd name="connsiteX14" fmla="*/ 694197 w 1721497"/>
                <a:gd name="connsiteY14" fmla="*/ 2083292 h 2450553"/>
                <a:gd name="connsiteX15" fmla="*/ 570334 w 1721497"/>
                <a:gd name="connsiteY15" fmla="*/ 2076294 h 2450553"/>
                <a:gd name="connsiteX16" fmla="*/ 477960 w 1721497"/>
                <a:gd name="connsiteY16" fmla="*/ 2102887 h 2450553"/>
                <a:gd name="connsiteX17" fmla="*/ 481459 w 1721497"/>
                <a:gd name="connsiteY17" fmla="*/ 2110585 h 2450553"/>
                <a:gd name="connsiteX18" fmla="*/ 518549 w 1721497"/>
                <a:gd name="connsiteY18" fmla="*/ 2104986 h 2450553"/>
                <a:gd name="connsiteX19" fmla="*/ 528346 w 1721497"/>
                <a:gd name="connsiteY19" fmla="*/ 2121781 h 2450553"/>
                <a:gd name="connsiteX20" fmla="*/ 514350 w 1721497"/>
                <a:gd name="connsiteY20" fmla="*/ 2146274 h 2450553"/>
                <a:gd name="connsiteX21" fmla="*/ 518549 w 1721497"/>
                <a:gd name="connsiteY21" fmla="*/ 2149073 h 2450553"/>
                <a:gd name="connsiteX22" fmla="*/ 561236 w 1721497"/>
                <a:gd name="connsiteY22" fmla="*/ 2118282 h 2450553"/>
                <a:gd name="connsiteX23" fmla="*/ 617220 w 1721497"/>
                <a:gd name="connsiteY23" fmla="*/ 2107086 h 2450553"/>
                <a:gd name="connsiteX24" fmla="*/ 624218 w 1721497"/>
                <a:gd name="connsiteY24" fmla="*/ 2120382 h 2450553"/>
                <a:gd name="connsiteX25" fmla="*/ 594827 w 1721497"/>
                <a:gd name="connsiteY25" fmla="*/ 2165868 h 2450553"/>
                <a:gd name="connsiteX26" fmla="*/ 599025 w 1721497"/>
                <a:gd name="connsiteY26" fmla="*/ 2168668 h 2450553"/>
                <a:gd name="connsiteX27" fmla="*/ 662007 w 1721497"/>
                <a:gd name="connsiteY27" fmla="*/ 2129479 h 2450553"/>
                <a:gd name="connsiteX28" fmla="*/ 713091 w 1721497"/>
                <a:gd name="connsiteY28" fmla="*/ 2126680 h 2450553"/>
                <a:gd name="connsiteX29" fmla="*/ 829258 w 1721497"/>
                <a:gd name="connsiteY29" fmla="*/ 2114084 h 2450553"/>
                <a:gd name="connsiteX30" fmla="*/ 877543 w 1721497"/>
                <a:gd name="connsiteY30" fmla="*/ 2087491 h 2450553"/>
                <a:gd name="connsiteX31" fmla="*/ 877543 w 1721497"/>
                <a:gd name="connsiteY31" fmla="*/ 2087491 h 2450553"/>
                <a:gd name="connsiteX32" fmla="*/ 857250 w 1721497"/>
                <a:gd name="connsiteY32" fmla="*/ 2140676 h 2450553"/>
                <a:gd name="connsiteX33" fmla="*/ 776774 w 1721497"/>
                <a:gd name="connsiteY33" fmla="*/ 2164469 h 2450553"/>
                <a:gd name="connsiteX34" fmla="*/ 708193 w 1721497"/>
                <a:gd name="connsiteY34" fmla="*/ 2168668 h 2450553"/>
                <a:gd name="connsiteX35" fmla="*/ 709592 w 1721497"/>
                <a:gd name="connsiteY35" fmla="*/ 2173566 h 2450553"/>
                <a:gd name="connsiteX36" fmla="*/ 764177 w 1721497"/>
                <a:gd name="connsiteY36" fmla="*/ 2188262 h 2450553"/>
                <a:gd name="connsiteX37" fmla="*/ 767676 w 1721497"/>
                <a:gd name="connsiteY37" fmla="*/ 2192461 h 2450553"/>
                <a:gd name="connsiteX38" fmla="*/ 763477 w 1721497"/>
                <a:gd name="connsiteY38" fmla="*/ 2200858 h 2450553"/>
                <a:gd name="connsiteX39" fmla="*/ 721489 w 1721497"/>
                <a:gd name="connsiteY39" fmla="*/ 2221152 h 2450553"/>
                <a:gd name="connsiteX40" fmla="*/ 662706 w 1721497"/>
                <a:gd name="connsiteY40" fmla="*/ 2225351 h 2450553"/>
                <a:gd name="connsiteX41" fmla="*/ 619319 w 1721497"/>
                <a:gd name="connsiteY41" fmla="*/ 2249844 h 2450553"/>
                <a:gd name="connsiteX42" fmla="*/ 624218 w 1721497"/>
                <a:gd name="connsiteY42" fmla="*/ 2256842 h 2450553"/>
                <a:gd name="connsiteX43" fmla="*/ 680901 w 1721497"/>
                <a:gd name="connsiteY43" fmla="*/ 2243546 h 2450553"/>
                <a:gd name="connsiteX44" fmla="*/ 686500 w 1721497"/>
                <a:gd name="connsiteY44" fmla="*/ 2254043 h 2450553"/>
                <a:gd name="connsiteX45" fmla="*/ 666905 w 1721497"/>
                <a:gd name="connsiteY45" fmla="*/ 2307227 h 2450553"/>
                <a:gd name="connsiteX46" fmla="*/ 672504 w 1721497"/>
                <a:gd name="connsiteY46" fmla="*/ 2309327 h 2450553"/>
                <a:gd name="connsiteX47" fmla="*/ 730586 w 1721497"/>
                <a:gd name="connsiteY47" fmla="*/ 2256842 h 2450553"/>
                <a:gd name="connsiteX48" fmla="*/ 818761 w 1721497"/>
                <a:gd name="connsiteY48" fmla="*/ 2219753 h 2450553"/>
                <a:gd name="connsiteX49" fmla="*/ 892939 w 1721497"/>
                <a:gd name="connsiteY49" fmla="*/ 2161670 h 2450553"/>
                <a:gd name="connsiteX50" fmla="*/ 860749 w 1721497"/>
                <a:gd name="connsiteY50" fmla="*/ 2247045 h 2450553"/>
                <a:gd name="connsiteX51" fmla="*/ 776073 w 1721497"/>
                <a:gd name="connsiteY51" fmla="*/ 2294631 h 2450553"/>
                <a:gd name="connsiteX52" fmla="*/ 717990 w 1721497"/>
                <a:gd name="connsiteY52" fmla="*/ 2349915 h 2450553"/>
                <a:gd name="connsiteX53" fmla="*/ 721489 w 1721497"/>
                <a:gd name="connsiteY53" fmla="*/ 2352014 h 2450553"/>
                <a:gd name="connsiteX54" fmla="*/ 768375 w 1721497"/>
                <a:gd name="connsiteY54" fmla="*/ 2324022 h 2450553"/>
                <a:gd name="connsiteX55" fmla="*/ 825759 w 1721497"/>
                <a:gd name="connsiteY55" fmla="*/ 2308627 h 2450553"/>
                <a:gd name="connsiteX56" fmla="*/ 832057 w 1721497"/>
                <a:gd name="connsiteY56" fmla="*/ 2315625 h 2450553"/>
                <a:gd name="connsiteX57" fmla="*/ 792169 w 1721497"/>
                <a:gd name="connsiteY57" fmla="*/ 2390503 h 2450553"/>
                <a:gd name="connsiteX58" fmla="*/ 797067 w 1721497"/>
                <a:gd name="connsiteY58" fmla="*/ 2395401 h 2450553"/>
                <a:gd name="connsiteX59" fmla="*/ 815962 w 1721497"/>
                <a:gd name="connsiteY59" fmla="*/ 2382805 h 2450553"/>
                <a:gd name="connsiteX60" fmla="*/ 827158 w 1721497"/>
                <a:gd name="connsiteY60" fmla="*/ 2389103 h 2450553"/>
                <a:gd name="connsiteX61" fmla="*/ 827158 w 1721497"/>
                <a:gd name="connsiteY61" fmla="*/ 2433190 h 2450553"/>
                <a:gd name="connsiteX62" fmla="*/ 829258 w 1721497"/>
                <a:gd name="connsiteY62" fmla="*/ 2433890 h 2450553"/>
                <a:gd name="connsiteX63" fmla="*/ 842554 w 1721497"/>
                <a:gd name="connsiteY63" fmla="*/ 2401700 h 2450553"/>
                <a:gd name="connsiteX64" fmla="*/ 853051 w 1721497"/>
                <a:gd name="connsiteY64" fmla="*/ 2370209 h 2450553"/>
                <a:gd name="connsiteX65" fmla="*/ 856550 w 1721497"/>
                <a:gd name="connsiteY65" fmla="*/ 2345716 h 2450553"/>
                <a:gd name="connsiteX66" fmla="*/ 874044 w 1721497"/>
                <a:gd name="connsiteY66" fmla="*/ 2301629 h 2450553"/>
                <a:gd name="connsiteX67" fmla="*/ 902737 w 1721497"/>
                <a:gd name="connsiteY67" fmla="*/ 2248444 h 2450553"/>
                <a:gd name="connsiteX68" fmla="*/ 902036 w 1721497"/>
                <a:gd name="connsiteY68" fmla="*/ 2288333 h 2450553"/>
                <a:gd name="connsiteX69" fmla="*/ 894339 w 1721497"/>
                <a:gd name="connsiteY69" fmla="*/ 2356213 h 2450553"/>
                <a:gd name="connsiteX70" fmla="*/ 890140 w 1721497"/>
                <a:gd name="connsiteY70" fmla="*/ 2396101 h 2450553"/>
                <a:gd name="connsiteX71" fmla="*/ 893639 w 1721497"/>
                <a:gd name="connsiteY71" fmla="*/ 2396801 h 2450553"/>
                <a:gd name="connsiteX72" fmla="*/ 909735 w 1721497"/>
                <a:gd name="connsiteY72" fmla="*/ 2373008 h 2450553"/>
                <a:gd name="connsiteX73" fmla="*/ 934927 w 1721497"/>
                <a:gd name="connsiteY73" fmla="*/ 2382105 h 2450553"/>
                <a:gd name="connsiteX74" fmla="*/ 947523 w 1721497"/>
                <a:gd name="connsiteY74" fmla="*/ 2449286 h 2450553"/>
                <a:gd name="connsiteX75" fmla="*/ 951022 w 1721497"/>
                <a:gd name="connsiteY75" fmla="*/ 2448586 h 2450553"/>
                <a:gd name="connsiteX76" fmla="*/ 952422 w 1721497"/>
                <a:gd name="connsiteY76" fmla="*/ 2345716 h 2450553"/>
                <a:gd name="connsiteX77" fmla="*/ 947523 w 1721497"/>
                <a:gd name="connsiteY77" fmla="*/ 2289033 h 2450553"/>
                <a:gd name="connsiteX78" fmla="*/ 946823 w 1721497"/>
                <a:gd name="connsiteY78" fmla="*/ 2248444 h 2450553"/>
                <a:gd name="connsiteX79" fmla="*/ 975515 w 1721497"/>
                <a:gd name="connsiteY79" fmla="*/ 2301629 h 2450553"/>
                <a:gd name="connsiteX80" fmla="*/ 993010 w 1721497"/>
                <a:gd name="connsiteY80" fmla="*/ 2345716 h 2450553"/>
                <a:gd name="connsiteX81" fmla="*/ 996509 w 1721497"/>
                <a:gd name="connsiteY81" fmla="*/ 2370209 h 2450553"/>
                <a:gd name="connsiteX82" fmla="*/ 1007006 w 1721497"/>
                <a:gd name="connsiteY82" fmla="*/ 2401700 h 2450553"/>
                <a:gd name="connsiteX83" fmla="*/ 1020302 w 1721497"/>
                <a:gd name="connsiteY83" fmla="*/ 2433890 h 2450553"/>
                <a:gd name="connsiteX84" fmla="*/ 1022402 w 1721497"/>
                <a:gd name="connsiteY84" fmla="*/ 2433190 h 2450553"/>
                <a:gd name="connsiteX85" fmla="*/ 1022402 w 1721497"/>
                <a:gd name="connsiteY85" fmla="*/ 2389103 h 2450553"/>
                <a:gd name="connsiteX86" fmla="*/ 1033598 w 1721497"/>
                <a:gd name="connsiteY86" fmla="*/ 2382805 h 2450553"/>
                <a:gd name="connsiteX87" fmla="*/ 1052492 w 1721497"/>
                <a:gd name="connsiteY87" fmla="*/ 2395401 h 2450553"/>
                <a:gd name="connsiteX88" fmla="*/ 1057392 w 1721497"/>
                <a:gd name="connsiteY88" fmla="*/ 2390503 h 2450553"/>
                <a:gd name="connsiteX89" fmla="*/ 1017503 w 1721497"/>
                <a:gd name="connsiteY89" fmla="*/ 2315625 h 2450553"/>
                <a:gd name="connsiteX90" fmla="*/ 1023801 w 1721497"/>
                <a:gd name="connsiteY90" fmla="*/ 2308627 h 2450553"/>
                <a:gd name="connsiteX91" fmla="*/ 1081185 w 1721497"/>
                <a:gd name="connsiteY91" fmla="*/ 2324022 h 2450553"/>
                <a:gd name="connsiteX92" fmla="*/ 1128071 w 1721497"/>
                <a:gd name="connsiteY92" fmla="*/ 2352014 h 2450553"/>
                <a:gd name="connsiteX93" fmla="*/ 1131570 w 1721497"/>
                <a:gd name="connsiteY93" fmla="*/ 2349915 h 2450553"/>
                <a:gd name="connsiteX94" fmla="*/ 1073486 w 1721497"/>
                <a:gd name="connsiteY94" fmla="*/ 2294631 h 2450553"/>
                <a:gd name="connsiteX95" fmla="*/ 988811 w 1721497"/>
                <a:gd name="connsiteY95" fmla="*/ 2247045 h 2450553"/>
                <a:gd name="connsiteX96" fmla="*/ 956621 w 1721497"/>
                <a:gd name="connsiteY96" fmla="*/ 2161670 h 2450553"/>
                <a:gd name="connsiteX97" fmla="*/ 1030799 w 1721497"/>
                <a:gd name="connsiteY97" fmla="*/ 2219753 h 2450553"/>
                <a:gd name="connsiteX98" fmla="*/ 1118973 w 1721497"/>
                <a:gd name="connsiteY98" fmla="*/ 2256842 h 2450553"/>
                <a:gd name="connsiteX99" fmla="*/ 1177056 w 1721497"/>
                <a:gd name="connsiteY99" fmla="*/ 2309327 h 2450553"/>
                <a:gd name="connsiteX100" fmla="*/ 1182655 w 1721497"/>
                <a:gd name="connsiteY100" fmla="*/ 2307227 h 2450553"/>
                <a:gd name="connsiteX101" fmla="*/ 1163061 w 1721497"/>
                <a:gd name="connsiteY101" fmla="*/ 2254043 h 2450553"/>
                <a:gd name="connsiteX102" fmla="*/ 1168659 w 1721497"/>
                <a:gd name="connsiteY102" fmla="*/ 2243546 h 2450553"/>
                <a:gd name="connsiteX103" fmla="*/ 1225343 w 1721497"/>
                <a:gd name="connsiteY103" fmla="*/ 2256842 h 2450553"/>
                <a:gd name="connsiteX104" fmla="*/ 1230241 w 1721497"/>
                <a:gd name="connsiteY104" fmla="*/ 2249844 h 2450553"/>
                <a:gd name="connsiteX105" fmla="*/ 1186854 w 1721497"/>
                <a:gd name="connsiteY105" fmla="*/ 2225351 h 2450553"/>
                <a:gd name="connsiteX106" fmla="*/ 1128071 w 1721497"/>
                <a:gd name="connsiteY106" fmla="*/ 2221152 h 2450553"/>
                <a:gd name="connsiteX107" fmla="*/ 1086083 w 1721497"/>
                <a:gd name="connsiteY107" fmla="*/ 2200858 h 2450553"/>
                <a:gd name="connsiteX108" fmla="*/ 1081884 w 1721497"/>
                <a:gd name="connsiteY108" fmla="*/ 2192461 h 2450553"/>
                <a:gd name="connsiteX109" fmla="*/ 1085383 w 1721497"/>
                <a:gd name="connsiteY109" fmla="*/ 2188262 h 2450553"/>
                <a:gd name="connsiteX110" fmla="*/ 1139967 w 1721497"/>
                <a:gd name="connsiteY110" fmla="*/ 2173566 h 2450553"/>
                <a:gd name="connsiteX111" fmla="*/ 1141367 w 1721497"/>
                <a:gd name="connsiteY111" fmla="*/ 2168668 h 2450553"/>
                <a:gd name="connsiteX112" fmla="*/ 1072787 w 1721497"/>
                <a:gd name="connsiteY112" fmla="*/ 2164469 h 2450553"/>
                <a:gd name="connsiteX113" fmla="*/ 992310 w 1721497"/>
                <a:gd name="connsiteY113" fmla="*/ 2140676 h 2450553"/>
                <a:gd name="connsiteX114" fmla="*/ 972716 w 1721497"/>
                <a:gd name="connsiteY114" fmla="*/ 2088891 h 2450553"/>
                <a:gd name="connsiteX115" fmla="*/ 973416 w 1721497"/>
                <a:gd name="connsiteY115" fmla="*/ 2088891 h 2450553"/>
                <a:gd name="connsiteX116" fmla="*/ 1021002 w 1721497"/>
                <a:gd name="connsiteY116" fmla="*/ 2114084 h 2450553"/>
                <a:gd name="connsiteX117" fmla="*/ 1137168 w 1721497"/>
                <a:gd name="connsiteY117" fmla="*/ 2126680 h 2450553"/>
                <a:gd name="connsiteX118" fmla="*/ 1188253 w 1721497"/>
                <a:gd name="connsiteY118" fmla="*/ 2129479 h 2450553"/>
                <a:gd name="connsiteX119" fmla="*/ 1251235 w 1721497"/>
                <a:gd name="connsiteY119" fmla="*/ 2168668 h 2450553"/>
                <a:gd name="connsiteX120" fmla="*/ 1255433 w 1721497"/>
                <a:gd name="connsiteY120" fmla="*/ 2165868 h 2450553"/>
                <a:gd name="connsiteX121" fmla="*/ 1226042 w 1721497"/>
                <a:gd name="connsiteY121" fmla="*/ 2120382 h 2450553"/>
                <a:gd name="connsiteX122" fmla="*/ 1233040 w 1721497"/>
                <a:gd name="connsiteY122" fmla="*/ 2107086 h 2450553"/>
                <a:gd name="connsiteX123" fmla="*/ 1289024 w 1721497"/>
                <a:gd name="connsiteY123" fmla="*/ 2118282 h 2450553"/>
                <a:gd name="connsiteX124" fmla="*/ 1331711 w 1721497"/>
                <a:gd name="connsiteY124" fmla="*/ 2149073 h 2450553"/>
                <a:gd name="connsiteX125" fmla="*/ 1335910 w 1721497"/>
                <a:gd name="connsiteY125" fmla="*/ 2146274 h 2450553"/>
                <a:gd name="connsiteX126" fmla="*/ 1321914 w 1721497"/>
                <a:gd name="connsiteY126" fmla="*/ 2121781 h 2450553"/>
                <a:gd name="connsiteX127" fmla="*/ 1331711 w 1721497"/>
                <a:gd name="connsiteY127" fmla="*/ 2104986 h 2450553"/>
                <a:gd name="connsiteX128" fmla="*/ 1368801 w 1721497"/>
                <a:gd name="connsiteY128" fmla="*/ 2110585 h 2450553"/>
                <a:gd name="connsiteX129" fmla="*/ 1372300 w 1721497"/>
                <a:gd name="connsiteY129" fmla="*/ 2102887 h 2450553"/>
                <a:gd name="connsiteX130" fmla="*/ 1279926 w 1721497"/>
                <a:gd name="connsiteY130" fmla="*/ 2076294 h 2450553"/>
                <a:gd name="connsiteX131" fmla="*/ 1156063 w 1721497"/>
                <a:gd name="connsiteY131" fmla="*/ 2083292 h 2450553"/>
                <a:gd name="connsiteX132" fmla="*/ 1069288 w 1721497"/>
                <a:gd name="connsiteY132" fmla="*/ 2083292 h 2450553"/>
                <a:gd name="connsiteX133" fmla="*/ 1008406 w 1721497"/>
                <a:gd name="connsiteY133" fmla="*/ 1973425 h 2450553"/>
                <a:gd name="connsiteX134" fmla="*/ 1014004 w 1721497"/>
                <a:gd name="connsiteY134" fmla="*/ 1613729 h 2450553"/>
                <a:gd name="connsiteX135" fmla="*/ 1160961 w 1721497"/>
                <a:gd name="connsiteY135" fmla="*/ 1581539 h 2450553"/>
                <a:gd name="connsiteX136" fmla="*/ 1168659 w 1721497"/>
                <a:gd name="connsiteY136" fmla="*/ 1575940 h 2450553"/>
                <a:gd name="connsiteX137" fmla="*/ 1170758 w 1721497"/>
                <a:gd name="connsiteY137" fmla="*/ 1574541 h 2450553"/>
                <a:gd name="connsiteX138" fmla="*/ 1177056 w 1721497"/>
                <a:gd name="connsiteY138" fmla="*/ 1569642 h 2450553"/>
                <a:gd name="connsiteX139" fmla="*/ 1178456 w 1721497"/>
                <a:gd name="connsiteY139" fmla="*/ 1568243 h 2450553"/>
                <a:gd name="connsiteX140" fmla="*/ 1186154 w 1721497"/>
                <a:gd name="connsiteY140" fmla="*/ 1561944 h 2450553"/>
                <a:gd name="connsiteX141" fmla="*/ 1189653 w 1721497"/>
                <a:gd name="connsiteY141" fmla="*/ 1559145 h 2450553"/>
                <a:gd name="connsiteX142" fmla="*/ 1260332 w 1721497"/>
                <a:gd name="connsiteY142" fmla="*/ 1514358 h 2450553"/>
                <a:gd name="connsiteX143" fmla="*/ 1265930 w 1721497"/>
                <a:gd name="connsiteY143" fmla="*/ 1512959 h 2450553"/>
                <a:gd name="connsiteX144" fmla="*/ 1352005 w 1721497"/>
                <a:gd name="connsiteY144" fmla="*/ 1528354 h 2450553"/>
                <a:gd name="connsiteX145" fmla="*/ 1602533 w 1721497"/>
                <a:gd name="connsiteY145" fmla="*/ 1277827 h 2450553"/>
                <a:gd name="connsiteX146" fmla="*/ 1592036 w 1721497"/>
                <a:gd name="connsiteY146" fmla="*/ 1205748 h 2450553"/>
                <a:gd name="connsiteX147" fmla="*/ 1592036 w 1721497"/>
                <a:gd name="connsiteY147" fmla="*/ 1205748 h 2450553"/>
                <a:gd name="connsiteX148" fmla="*/ 1592036 w 1721497"/>
                <a:gd name="connsiteY148" fmla="*/ 1205748 h 2450553"/>
                <a:gd name="connsiteX149" fmla="*/ 1591335 w 1721497"/>
                <a:gd name="connsiteY149" fmla="*/ 1204349 h 2450553"/>
                <a:gd name="connsiteX150" fmla="*/ 1721498 w 1721497"/>
                <a:gd name="connsiteY150" fmla="*/ 984613 h 2450553"/>
                <a:gd name="connsiteX151" fmla="*/ 1627026 w 1721497"/>
                <a:gd name="connsiteY151" fmla="*/ 788670 h 2450553"/>
                <a:gd name="connsiteX152" fmla="*/ 1672512 w 1721497"/>
                <a:gd name="connsiteY152" fmla="*/ 645212 h 2450553"/>
                <a:gd name="connsiteX153" fmla="*/ 1510859 w 1721497"/>
                <a:gd name="connsiteY153" fmla="*/ 410780 h 2450553"/>
                <a:gd name="connsiteX154" fmla="*/ 1512259 w 1721497"/>
                <a:gd name="connsiteY154" fmla="*/ 398184 h 2450553"/>
                <a:gd name="connsiteX155" fmla="*/ 1510859 w 1721497"/>
                <a:gd name="connsiteY155" fmla="*/ 386287 h 2450553"/>
                <a:gd name="connsiteX156" fmla="*/ 1275728 w 1721497"/>
                <a:gd name="connsiteY156" fmla="*/ 144858 h 2450553"/>
                <a:gd name="connsiteX157" fmla="*/ 1158862 w 1721497"/>
                <a:gd name="connsiteY157" fmla="*/ 84675 h 2450553"/>
                <a:gd name="connsiteX158" fmla="*/ 1158862 w 1721497"/>
                <a:gd name="connsiteY158" fmla="*/ 84675 h 2450553"/>
                <a:gd name="connsiteX159" fmla="*/ 971316 w 1721497"/>
                <a:gd name="connsiteY159" fmla="*/ 0 h 2450553"/>
                <a:gd name="connsiteX160" fmla="*/ 736885 w 1721497"/>
                <a:gd name="connsiteY160" fmla="*/ 162353 h 2450553"/>
                <a:gd name="connsiteX161" fmla="*/ 597625 w 1721497"/>
                <a:gd name="connsiteY161" fmla="*/ 116866 h 2450553"/>
                <a:gd name="connsiteX162" fmla="*/ 597625 w 1721497"/>
                <a:gd name="connsiteY162" fmla="*/ 116866 h 2450553"/>
                <a:gd name="connsiteX163" fmla="*/ 593426 w 1721497"/>
                <a:gd name="connsiteY163" fmla="*/ 116866 h 2450553"/>
                <a:gd name="connsiteX164" fmla="*/ 580831 w 1721497"/>
                <a:gd name="connsiteY164" fmla="*/ 116866 h 2450553"/>
                <a:gd name="connsiteX165" fmla="*/ 576631 w 1721497"/>
                <a:gd name="connsiteY165" fmla="*/ 116866 h 2450553"/>
                <a:gd name="connsiteX166" fmla="*/ 568234 w 1721497"/>
                <a:gd name="connsiteY166" fmla="*/ 117566 h 2450553"/>
                <a:gd name="connsiteX167" fmla="*/ 563336 w 1721497"/>
                <a:gd name="connsiteY167" fmla="*/ 118265 h 2450553"/>
                <a:gd name="connsiteX168" fmla="*/ 556338 w 1721497"/>
                <a:gd name="connsiteY168" fmla="*/ 118965 h 2450553"/>
                <a:gd name="connsiteX169" fmla="*/ 550739 w 1721497"/>
                <a:gd name="connsiteY169" fmla="*/ 119665 h 2450553"/>
                <a:gd name="connsiteX170" fmla="*/ 544441 w 1721497"/>
                <a:gd name="connsiteY170" fmla="*/ 121065 h 2450553"/>
                <a:gd name="connsiteX171" fmla="*/ 538142 w 1721497"/>
                <a:gd name="connsiteY171" fmla="*/ 122464 h 2450553"/>
                <a:gd name="connsiteX172" fmla="*/ 532545 w 1721497"/>
                <a:gd name="connsiteY172" fmla="*/ 123864 h 2450553"/>
                <a:gd name="connsiteX173" fmla="*/ 526246 w 1721497"/>
                <a:gd name="connsiteY173" fmla="*/ 125963 h 2450553"/>
                <a:gd name="connsiteX174" fmla="*/ 521348 w 1721497"/>
                <a:gd name="connsiteY174" fmla="*/ 127363 h 2450553"/>
                <a:gd name="connsiteX175" fmla="*/ 514350 w 1721497"/>
                <a:gd name="connsiteY175" fmla="*/ 129462 h 2450553"/>
                <a:gd name="connsiteX176" fmla="*/ 510151 w 1721497"/>
                <a:gd name="connsiteY176" fmla="*/ 130862 h 2450553"/>
                <a:gd name="connsiteX177" fmla="*/ 503153 w 1721497"/>
                <a:gd name="connsiteY177" fmla="*/ 133661 h 2450553"/>
                <a:gd name="connsiteX178" fmla="*/ 499654 w 1721497"/>
                <a:gd name="connsiteY178" fmla="*/ 135061 h 2450553"/>
                <a:gd name="connsiteX179" fmla="*/ 491956 w 1721497"/>
                <a:gd name="connsiteY179" fmla="*/ 138560 h 2450553"/>
                <a:gd name="connsiteX180" fmla="*/ 489157 w 1721497"/>
                <a:gd name="connsiteY180" fmla="*/ 139959 h 2450553"/>
                <a:gd name="connsiteX181" fmla="*/ 481459 w 1721497"/>
                <a:gd name="connsiteY181" fmla="*/ 143458 h 2450553"/>
                <a:gd name="connsiteX182" fmla="*/ 478660 w 1721497"/>
                <a:gd name="connsiteY182" fmla="*/ 144858 h 2450553"/>
                <a:gd name="connsiteX183" fmla="*/ 470263 w 1721497"/>
                <a:gd name="connsiteY183" fmla="*/ 149056 h 2450553"/>
                <a:gd name="connsiteX184" fmla="*/ 468163 w 1721497"/>
                <a:gd name="connsiteY184" fmla="*/ 150456 h 2450553"/>
                <a:gd name="connsiteX185" fmla="*/ 460465 w 1721497"/>
                <a:gd name="connsiteY185" fmla="*/ 155355 h 2450553"/>
                <a:gd name="connsiteX186" fmla="*/ 458366 w 1721497"/>
                <a:gd name="connsiteY186" fmla="*/ 156754 h 2450553"/>
                <a:gd name="connsiteX187" fmla="*/ 449968 w 1721497"/>
                <a:gd name="connsiteY187" fmla="*/ 162353 h 2450553"/>
                <a:gd name="connsiteX188" fmla="*/ 448569 w 1721497"/>
                <a:gd name="connsiteY188" fmla="*/ 163052 h 2450553"/>
                <a:gd name="connsiteX189" fmla="*/ 440171 w 1721497"/>
                <a:gd name="connsiteY189" fmla="*/ 169351 h 2450553"/>
                <a:gd name="connsiteX190" fmla="*/ 439471 w 1721497"/>
                <a:gd name="connsiteY190" fmla="*/ 170050 h 2450553"/>
                <a:gd name="connsiteX191" fmla="*/ 431074 w 1721497"/>
                <a:gd name="connsiteY191" fmla="*/ 176349 h 2450553"/>
                <a:gd name="connsiteX192" fmla="*/ 430375 w 1721497"/>
                <a:gd name="connsiteY192" fmla="*/ 177048 h 2450553"/>
                <a:gd name="connsiteX193" fmla="*/ 421976 w 1721497"/>
                <a:gd name="connsiteY193" fmla="*/ 184046 h 2450553"/>
                <a:gd name="connsiteX194" fmla="*/ 421277 w 1721497"/>
                <a:gd name="connsiteY194" fmla="*/ 184746 h 2450553"/>
                <a:gd name="connsiteX195" fmla="*/ 413579 w 1721497"/>
                <a:gd name="connsiteY195" fmla="*/ 192444 h 2450553"/>
                <a:gd name="connsiteX196" fmla="*/ 413579 w 1721497"/>
                <a:gd name="connsiteY196" fmla="*/ 192444 h 2450553"/>
                <a:gd name="connsiteX197" fmla="*/ 342200 w 1721497"/>
                <a:gd name="connsiteY197" fmla="*/ 348498 h 2450553"/>
                <a:gd name="connsiteX198" fmla="*/ 341500 w 1721497"/>
                <a:gd name="connsiteY198" fmla="*/ 348498 h 2450553"/>
                <a:gd name="connsiteX199" fmla="*/ 341500 w 1721497"/>
                <a:gd name="connsiteY199" fmla="*/ 348498 h 2450553"/>
                <a:gd name="connsiteX200" fmla="*/ 337301 w 1721497"/>
                <a:gd name="connsiteY200" fmla="*/ 348498 h 2450553"/>
                <a:gd name="connsiteX201" fmla="*/ 86774 w 1721497"/>
                <a:gd name="connsiteY201" fmla="*/ 599025 h 2450553"/>
                <a:gd name="connsiteX202" fmla="*/ 107068 w 1721497"/>
                <a:gd name="connsiteY202" fmla="*/ 697697 h 2450553"/>
                <a:gd name="connsiteX203" fmla="*/ 103569 w 1721497"/>
                <a:gd name="connsiteY203" fmla="*/ 700496 h 2450553"/>
                <a:gd name="connsiteX204" fmla="*/ 53184 w 1721497"/>
                <a:gd name="connsiteY204" fmla="*/ 743183 h 2450553"/>
                <a:gd name="connsiteX205" fmla="*/ 43387 w 1721497"/>
                <a:gd name="connsiteY205" fmla="*/ 785171 h 2450553"/>
                <a:gd name="connsiteX206" fmla="*/ 0 w 1721497"/>
                <a:gd name="connsiteY206" fmla="*/ 925830 h 2450553"/>
                <a:gd name="connsiteX207" fmla="*/ 156054 w 1721497"/>
                <a:gd name="connsiteY207" fmla="*/ 1153264 h 245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721497" h="2450553">
                  <a:moveTo>
                    <a:pt x="156054" y="1153264"/>
                  </a:moveTo>
                  <a:cubicBezTo>
                    <a:pt x="153955" y="1165860"/>
                    <a:pt x="154655" y="1179156"/>
                    <a:pt x="158154" y="1191752"/>
                  </a:cubicBezTo>
                  <a:cubicBezTo>
                    <a:pt x="151855" y="1214146"/>
                    <a:pt x="148356" y="1237239"/>
                    <a:pt x="148356" y="1261732"/>
                  </a:cubicBezTo>
                  <a:cubicBezTo>
                    <a:pt x="148356" y="1400292"/>
                    <a:pt x="260324" y="1512259"/>
                    <a:pt x="398884" y="1512259"/>
                  </a:cubicBezTo>
                  <a:cubicBezTo>
                    <a:pt x="417078" y="1512259"/>
                    <a:pt x="434573" y="1510160"/>
                    <a:pt x="452068" y="1506661"/>
                  </a:cubicBezTo>
                  <a:cubicBezTo>
                    <a:pt x="497555" y="1566843"/>
                    <a:pt x="570334" y="1606032"/>
                    <a:pt x="651510" y="1606032"/>
                  </a:cubicBezTo>
                  <a:cubicBezTo>
                    <a:pt x="698396" y="1606032"/>
                    <a:pt x="742483" y="1593435"/>
                    <a:pt x="779572" y="1570342"/>
                  </a:cubicBezTo>
                  <a:cubicBezTo>
                    <a:pt x="790769" y="1584338"/>
                    <a:pt x="804065" y="1596934"/>
                    <a:pt x="820860" y="1607431"/>
                  </a:cubicBezTo>
                  <a:cubicBezTo>
                    <a:pt x="827158" y="1611630"/>
                    <a:pt x="836956" y="1614429"/>
                    <a:pt x="848852" y="1616529"/>
                  </a:cubicBezTo>
                  <a:cubicBezTo>
                    <a:pt x="850252" y="1629825"/>
                    <a:pt x="850952" y="1643821"/>
                    <a:pt x="851651" y="1657117"/>
                  </a:cubicBezTo>
                  <a:cubicBezTo>
                    <a:pt x="855850" y="1723597"/>
                    <a:pt x="854451" y="1790078"/>
                    <a:pt x="846053" y="1855159"/>
                  </a:cubicBezTo>
                  <a:cubicBezTo>
                    <a:pt x="843954" y="1869855"/>
                    <a:pt x="841854" y="1883851"/>
                    <a:pt x="839755" y="1898546"/>
                  </a:cubicBezTo>
                  <a:cubicBezTo>
                    <a:pt x="836956" y="1912542"/>
                    <a:pt x="834156" y="1927238"/>
                    <a:pt x="831357" y="1941234"/>
                  </a:cubicBezTo>
                  <a:cubicBezTo>
                    <a:pt x="820161" y="1989520"/>
                    <a:pt x="804065" y="2037106"/>
                    <a:pt x="782371" y="2082593"/>
                  </a:cubicBezTo>
                  <a:cubicBezTo>
                    <a:pt x="752980" y="2084692"/>
                    <a:pt x="723588" y="2084692"/>
                    <a:pt x="694197" y="2083292"/>
                  </a:cubicBezTo>
                  <a:cubicBezTo>
                    <a:pt x="652909" y="2080493"/>
                    <a:pt x="611621" y="2074195"/>
                    <a:pt x="570334" y="2076294"/>
                  </a:cubicBezTo>
                  <a:cubicBezTo>
                    <a:pt x="538142" y="2077694"/>
                    <a:pt x="504553" y="2085392"/>
                    <a:pt x="477960" y="2102887"/>
                  </a:cubicBezTo>
                  <a:cubicBezTo>
                    <a:pt x="473762" y="2105686"/>
                    <a:pt x="476561" y="2111984"/>
                    <a:pt x="481459" y="2110585"/>
                  </a:cubicBezTo>
                  <a:cubicBezTo>
                    <a:pt x="493356" y="2107785"/>
                    <a:pt x="505952" y="2106386"/>
                    <a:pt x="518549" y="2104986"/>
                  </a:cubicBezTo>
                  <a:cubicBezTo>
                    <a:pt x="527645" y="2103587"/>
                    <a:pt x="533944" y="2114084"/>
                    <a:pt x="528346" y="2121781"/>
                  </a:cubicBezTo>
                  <a:cubicBezTo>
                    <a:pt x="522747" y="2129479"/>
                    <a:pt x="517849" y="2137177"/>
                    <a:pt x="514350" y="2146274"/>
                  </a:cubicBezTo>
                  <a:cubicBezTo>
                    <a:pt x="512950" y="2149073"/>
                    <a:pt x="517149" y="2151173"/>
                    <a:pt x="518549" y="2149073"/>
                  </a:cubicBezTo>
                  <a:cubicBezTo>
                    <a:pt x="529046" y="2135078"/>
                    <a:pt x="545140" y="2124581"/>
                    <a:pt x="561236" y="2118282"/>
                  </a:cubicBezTo>
                  <a:cubicBezTo>
                    <a:pt x="578731" y="2111284"/>
                    <a:pt x="597625" y="2108485"/>
                    <a:pt x="617220" y="2107086"/>
                  </a:cubicBezTo>
                  <a:cubicBezTo>
                    <a:pt x="624218" y="2106386"/>
                    <a:pt x="629116" y="2114783"/>
                    <a:pt x="624218" y="2120382"/>
                  </a:cubicBezTo>
                  <a:cubicBezTo>
                    <a:pt x="612321" y="2134378"/>
                    <a:pt x="602524" y="2149773"/>
                    <a:pt x="594827" y="2165868"/>
                  </a:cubicBezTo>
                  <a:cubicBezTo>
                    <a:pt x="593426" y="2168668"/>
                    <a:pt x="596925" y="2170767"/>
                    <a:pt x="599025" y="2168668"/>
                  </a:cubicBezTo>
                  <a:cubicBezTo>
                    <a:pt x="614420" y="2149073"/>
                    <a:pt x="636814" y="2134378"/>
                    <a:pt x="662007" y="2129479"/>
                  </a:cubicBezTo>
                  <a:cubicBezTo>
                    <a:pt x="678802" y="2125980"/>
                    <a:pt x="696297" y="2126680"/>
                    <a:pt x="713091" y="2126680"/>
                  </a:cubicBezTo>
                  <a:cubicBezTo>
                    <a:pt x="752281" y="2125980"/>
                    <a:pt x="791469" y="2121781"/>
                    <a:pt x="829258" y="2114084"/>
                  </a:cubicBezTo>
                  <a:cubicBezTo>
                    <a:pt x="848152" y="2109885"/>
                    <a:pt x="868447" y="2103587"/>
                    <a:pt x="877543" y="2087491"/>
                  </a:cubicBezTo>
                  <a:lnTo>
                    <a:pt x="877543" y="2087491"/>
                  </a:lnTo>
                  <a:cubicBezTo>
                    <a:pt x="869146" y="2104286"/>
                    <a:pt x="868447" y="2125280"/>
                    <a:pt x="857250" y="2140676"/>
                  </a:cubicBezTo>
                  <a:cubicBezTo>
                    <a:pt x="840455" y="2164469"/>
                    <a:pt x="806165" y="2166568"/>
                    <a:pt x="776774" y="2164469"/>
                  </a:cubicBezTo>
                  <a:cubicBezTo>
                    <a:pt x="753680" y="2163069"/>
                    <a:pt x="728487" y="2160270"/>
                    <a:pt x="708193" y="2168668"/>
                  </a:cubicBezTo>
                  <a:cubicBezTo>
                    <a:pt x="705394" y="2170067"/>
                    <a:pt x="706794" y="2173566"/>
                    <a:pt x="709592" y="2173566"/>
                  </a:cubicBezTo>
                  <a:cubicBezTo>
                    <a:pt x="729187" y="2171467"/>
                    <a:pt x="748782" y="2176365"/>
                    <a:pt x="764177" y="2188262"/>
                  </a:cubicBezTo>
                  <a:cubicBezTo>
                    <a:pt x="765576" y="2189662"/>
                    <a:pt x="766976" y="2190361"/>
                    <a:pt x="767676" y="2192461"/>
                  </a:cubicBezTo>
                  <a:cubicBezTo>
                    <a:pt x="768375" y="2195260"/>
                    <a:pt x="766277" y="2198759"/>
                    <a:pt x="763477" y="2200858"/>
                  </a:cubicBezTo>
                  <a:cubicBezTo>
                    <a:pt x="751580" y="2211355"/>
                    <a:pt x="736885" y="2218353"/>
                    <a:pt x="721489" y="2221152"/>
                  </a:cubicBezTo>
                  <a:cubicBezTo>
                    <a:pt x="701895" y="2224651"/>
                    <a:pt x="682301" y="2221852"/>
                    <a:pt x="662706" y="2225351"/>
                  </a:cubicBezTo>
                  <a:cubicBezTo>
                    <a:pt x="645911" y="2228850"/>
                    <a:pt x="630516" y="2237248"/>
                    <a:pt x="619319" y="2249844"/>
                  </a:cubicBezTo>
                  <a:cubicBezTo>
                    <a:pt x="615820" y="2253343"/>
                    <a:pt x="620019" y="2258241"/>
                    <a:pt x="624218" y="2256842"/>
                  </a:cubicBezTo>
                  <a:cubicBezTo>
                    <a:pt x="641713" y="2248444"/>
                    <a:pt x="661307" y="2244246"/>
                    <a:pt x="680901" y="2243546"/>
                  </a:cubicBezTo>
                  <a:cubicBezTo>
                    <a:pt x="686500" y="2243546"/>
                    <a:pt x="689299" y="2249844"/>
                    <a:pt x="686500" y="2254043"/>
                  </a:cubicBezTo>
                  <a:cubicBezTo>
                    <a:pt x="676003" y="2269438"/>
                    <a:pt x="669005" y="2288333"/>
                    <a:pt x="666905" y="2307227"/>
                  </a:cubicBezTo>
                  <a:cubicBezTo>
                    <a:pt x="666205" y="2310726"/>
                    <a:pt x="671104" y="2312126"/>
                    <a:pt x="672504" y="2309327"/>
                  </a:cubicBezTo>
                  <a:cubicBezTo>
                    <a:pt x="685100" y="2286233"/>
                    <a:pt x="707494" y="2268738"/>
                    <a:pt x="730586" y="2256842"/>
                  </a:cubicBezTo>
                  <a:cubicBezTo>
                    <a:pt x="758578" y="2242146"/>
                    <a:pt x="789369" y="2233049"/>
                    <a:pt x="818761" y="2219753"/>
                  </a:cubicBezTo>
                  <a:cubicBezTo>
                    <a:pt x="848152" y="2206457"/>
                    <a:pt x="876144" y="2188962"/>
                    <a:pt x="892939" y="2161670"/>
                  </a:cubicBezTo>
                  <a:cubicBezTo>
                    <a:pt x="903436" y="2192461"/>
                    <a:pt x="885942" y="2226751"/>
                    <a:pt x="860749" y="2247045"/>
                  </a:cubicBezTo>
                  <a:cubicBezTo>
                    <a:pt x="835556" y="2268039"/>
                    <a:pt x="804065" y="2278536"/>
                    <a:pt x="776073" y="2294631"/>
                  </a:cubicBezTo>
                  <a:cubicBezTo>
                    <a:pt x="752281" y="2307927"/>
                    <a:pt x="729187" y="2325422"/>
                    <a:pt x="717990" y="2349915"/>
                  </a:cubicBezTo>
                  <a:cubicBezTo>
                    <a:pt x="716590" y="2352014"/>
                    <a:pt x="720089" y="2354114"/>
                    <a:pt x="721489" y="2352014"/>
                  </a:cubicBezTo>
                  <a:cubicBezTo>
                    <a:pt x="733386" y="2338718"/>
                    <a:pt x="750881" y="2329621"/>
                    <a:pt x="768375" y="2324022"/>
                  </a:cubicBezTo>
                  <a:cubicBezTo>
                    <a:pt x="787270" y="2317724"/>
                    <a:pt x="806864" y="2314225"/>
                    <a:pt x="825759" y="2308627"/>
                  </a:cubicBezTo>
                  <a:cubicBezTo>
                    <a:pt x="829958" y="2307227"/>
                    <a:pt x="833457" y="2311426"/>
                    <a:pt x="832057" y="2315625"/>
                  </a:cubicBezTo>
                  <a:cubicBezTo>
                    <a:pt x="821560" y="2342217"/>
                    <a:pt x="807564" y="2366710"/>
                    <a:pt x="792169" y="2390503"/>
                  </a:cubicBezTo>
                  <a:cubicBezTo>
                    <a:pt x="790069" y="2394002"/>
                    <a:pt x="793568" y="2398201"/>
                    <a:pt x="797067" y="2395401"/>
                  </a:cubicBezTo>
                  <a:lnTo>
                    <a:pt x="815962" y="2382805"/>
                  </a:lnTo>
                  <a:cubicBezTo>
                    <a:pt x="820860" y="2379306"/>
                    <a:pt x="827158" y="2382805"/>
                    <a:pt x="827158" y="2389103"/>
                  </a:cubicBezTo>
                  <a:cubicBezTo>
                    <a:pt x="827158" y="2403799"/>
                    <a:pt x="827158" y="2418495"/>
                    <a:pt x="827158" y="2433190"/>
                  </a:cubicBezTo>
                  <a:cubicBezTo>
                    <a:pt x="827158" y="2434590"/>
                    <a:pt x="829258" y="2434590"/>
                    <a:pt x="829258" y="2433890"/>
                  </a:cubicBezTo>
                  <a:lnTo>
                    <a:pt x="842554" y="2401700"/>
                  </a:lnTo>
                  <a:cubicBezTo>
                    <a:pt x="846753" y="2391203"/>
                    <a:pt x="850952" y="2380706"/>
                    <a:pt x="853051" y="2370209"/>
                  </a:cubicBezTo>
                  <a:cubicBezTo>
                    <a:pt x="854451" y="2361811"/>
                    <a:pt x="855150" y="2353414"/>
                    <a:pt x="856550" y="2345716"/>
                  </a:cubicBezTo>
                  <a:cubicBezTo>
                    <a:pt x="859349" y="2330321"/>
                    <a:pt x="866347" y="2315625"/>
                    <a:pt x="874044" y="2301629"/>
                  </a:cubicBezTo>
                  <a:cubicBezTo>
                    <a:pt x="883142" y="2283434"/>
                    <a:pt x="892939" y="2265939"/>
                    <a:pt x="902737" y="2248444"/>
                  </a:cubicBezTo>
                  <a:cubicBezTo>
                    <a:pt x="902737" y="2261740"/>
                    <a:pt x="902036" y="2275037"/>
                    <a:pt x="902036" y="2288333"/>
                  </a:cubicBezTo>
                  <a:cubicBezTo>
                    <a:pt x="902036" y="2307227"/>
                    <a:pt x="898537" y="2337318"/>
                    <a:pt x="894339" y="2356213"/>
                  </a:cubicBezTo>
                  <a:cubicBezTo>
                    <a:pt x="891539" y="2369509"/>
                    <a:pt x="890840" y="2377207"/>
                    <a:pt x="890140" y="2396101"/>
                  </a:cubicBezTo>
                  <a:cubicBezTo>
                    <a:pt x="890140" y="2398201"/>
                    <a:pt x="892939" y="2398900"/>
                    <a:pt x="893639" y="2396801"/>
                  </a:cubicBezTo>
                  <a:cubicBezTo>
                    <a:pt x="897838" y="2383505"/>
                    <a:pt x="902737" y="2377907"/>
                    <a:pt x="909735" y="2373008"/>
                  </a:cubicBezTo>
                  <a:cubicBezTo>
                    <a:pt x="918832" y="2367410"/>
                    <a:pt x="931428" y="2371608"/>
                    <a:pt x="934927" y="2382105"/>
                  </a:cubicBezTo>
                  <a:cubicBezTo>
                    <a:pt x="941226" y="2402399"/>
                    <a:pt x="943324" y="2434590"/>
                    <a:pt x="947523" y="2449286"/>
                  </a:cubicBezTo>
                  <a:cubicBezTo>
                    <a:pt x="948224" y="2451385"/>
                    <a:pt x="951022" y="2450685"/>
                    <a:pt x="951022" y="2448586"/>
                  </a:cubicBezTo>
                  <a:cubicBezTo>
                    <a:pt x="951022" y="2425493"/>
                    <a:pt x="955921" y="2372308"/>
                    <a:pt x="952422" y="2345716"/>
                  </a:cubicBezTo>
                  <a:cubicBezTo>
                    <a:pt x="950322" y="2330321"/>
                    <a:pt x="947523" y="2305128"/>
                    <a:pt x="947523" y="2289033"/>
                  </a:cubicBezTo>
                  <a:cubicBezTo>
                    <a:pt x="947523" y="2275736"/>
                    <a:pt x="946823" y="2261740"/>
                    <a:pt x="946823" y="2248444"/>
                  </a:cubicBezTo>
                  <a:cubicBezTo>
                    <a:pt x="956621" y="2265939"/>
                    <a:pt x="966418" y="2283434"/>
                    <a:pt x="975515" y="2301629"/>
                  </a:cubicBezTo>
                  <a:cubicBezTo>
                    <a:pt x="982513" y="2315625"/>
                    <a:pt x="989511" y="2330321"/>
                    <a:pt x="993010" y="2345716"/>
                  </a:cubicBezTo>
                  <a:cubicBezTo>
                    <a:pt x="994410" y="2354114"/>
                    <a:pt x="995109" y="2362511"/>
                    <a:pt x="996509" y="2370209"/>
                  </a:cubicBezTo>
                  <a:cubicBezTo>
                    <a:pt x="998608" y="2381406"/>
                    <a:pt x="1002807" y="2391203"/>
                    <a:pt x="1007006" y="2401700"/>
                  </a:cubicBezTo>
                  <a:lnTo>
                    <a:pt x="1020302" y="2433890"/>
                  </a:lnTo>
                  <a:cubicBezTo>
                    <a:pt x="1021002" y="2435290"/>
                    <a:pt x="1022402" y="2434590"/>
                    <a:pt x="1022402" y="2433190"/>
                  </a:cubicBezTo>
                  <a:cubicBezTo>
                    <a:pt x="1022402" y="2418495"/>
                    <a:pt x="1022402" y="2403799"/>
                    <a:pt x="1022402" y="2389103"/>
                  </a:cubicBezTo>
                  <a:cubicBezTo>
                    <a:pt x="1022402" y="2383505"/>
                    <a:pt x="1028700" y="2380006"/>
                    <a:pt x="1033598" y="2382805"/>
                  </a:cubicBezTo>
                  <a:lnTo>
                    <a:pt x="1052492" y="2395401"/>
                  </a:lnTo>
                  <a:cubicBezTo>
                    <a:pt x="1055991" y="2397501"/>
                    <a:pt x="1060191" y="2393302"/>
                    <a:pt x="1057392" y="2390503"/>
                  </a:cubicBezTo>
                  <a:cubicBezTo>
                    <a:pt x="1041296" y="2367410"/>
                    <a:pt x="1028000" y="2342217"/>
                    <a:pt x="1017503" y="2315625"/>
                  </a:cubicBezTo>
                  <a:cubicBezTo>
                    <a:pt x="1016103" y="2311426"/>
                    <a:pt x="1019602" y="2307227"/>
                    <a:pt x="1023801" y="2308627"/>
                  </a:cubicBezTo>
                  <a:cubicBezTo>
                    <a:pt x="1042696" y="2314925"/>
                    <a:pt x="1062290" y="2318424"/>
                    <a:pt x="1081185" y="2324022"/>
                  </a:cubicBezTo>
                  <a:cubicBezTo>
                    <a:pt x="1098680" y="2329621"/>
                    <a:pt x="1116175" y="2338718"/>
                    <a:pt x="1128071" y="2352014"/>
                  </a:cubicBezTo>
                  <a:cubicBezTo>
                    <a:pt x="1129470" y="2354114"/>
                    <a:pt x="1132969" y="2352014"/>
                    <a:pt x="1131570" y="2349915"/>
                  </a:cubicBezTo>
                  <a:cubicBezTo>
                    <a:pt x="1120373" y="2326122"/>
                    <a:pt x="1097280" y="2307927"/>
                    <a:pt x="1073486" y="2294631"/>
                  </a:cubicBezTo>
                  <a:cubicBezTo>
                    <a:pt x="1044795" y="2279235"/>
                    <a:pt x="1013304" y="2268039"/>
                    <a:pt x="988811" y="2247045"/>
                  </a:cubicBezTo>
                  <a:cubicBezTo>
                    <a:pt x="963619" y="2226051"/>
                    <a:pt x="946124" y="2191761"/>
                    <a:pt x="956621" y="2161670"/>
                  </a:cubicBezTo>
                  <a:cubicBezTo>
                    <a:pt x="973416" y="2188962"/>
                    <a:pt x="1001408" y="2206457"/>
                    <a:pt x="1030799" y="2219753"/>
                  </a:cubicBezTo>
                  <a:cubicBezTo>
                    <a:pt x="1060191" y="2233049"/>
                    <a:pt x="1090981" y="2242146"/>
                    <a:pt x="1118973" y="2256842"/>
                  </a:cubicBezTo>
                  <a:cubicBezTo>
                    <a:pt x="1142067" y="2269438"/>
                    <a:pt x="1164460" y="2286933"/>
                    <a:pt x="1177056" y="2309327"/>
                  </a:cubicBezTo>
                  <a:cubicBezTo>
                    <a:pt x="1178456" y="2312126"/>
                    <a:pt x="1183355" y="2310726"/>
                    <a:pt x="1182655" y="2307227"/>
                  </a:cubicBezTo>
                  <a:cubicBezTo>
                    <a:pt x="1180555" y="2288333"/>
                    <a:pt x="1173557" y="2270138"/>
                    <a:pt x="1163061" y="2254043"/>
                  </a:cubicBezTo>
                  <a:cubicBezTo>
                    <a:pt x="1160261" y="2249844"/>
                    <a:pt x="1163061" y="2243546"/>
                    <a:pt x="1168659" y="2243546"/>
                  </a:cubicBezTo>
                  <a:cubicBezTo>
                    <a:pt x="1188253" y="2244246"/>
                    <a:pt x="1207148" y="2249144"/>
                    <a:pt x="1225343" y="2256842"/>
                  </a:cubicBezTo>
                  <a:cubicBezTo>
                    <a:pt x="1229541" y="2258941"/>
                    <a:pt x="1233740" y="2253343"/>
                    <a:pt x="1230241" y="2249844"/>
                  </a:cubicBezTo>
                  <a:cubicBezTo>
                    <a:pt x="1219044" y="2237248"/>
                    <a:pt x="1203649" y="2228850"/>
                    <a:pt x="1186854" y="2225351"/>
                  </a:cubicBezTo>
                  <a:cubicBezTo>
                    <a:pt x="1167959" y="2221152"/>
                    <a:pt x="1147665" y="2224651"/>
                    <a:pt x="1128071" y="2221152"/>
                  </a:cubicBezTo>
                  <a:cubicBezTo>
                    <a:pt x="1112676" y="2218353"/>
                    <a:pt x="1097979" y="2211355"/>
                    <a:pt x="1086083" y="2200858"/>
                  </a:cubicBezTo>
                  <a:cubicBezTo>
                    <a:pt x="1083983" y="2198759"/>
                    <a:pt x="1081185" y="2195960"/>
                    <a:pt x="1081884" y="2192461"/>
                  </a:cubicBezTo>
                  <a:cubicBezTo>
                    <a:pt x="1082584" y="2190361"/>
                    <a:pt x="1083983" y="2189662"/>
                    <a:pt x="1085383" y="2188262"/>
                  </a:cubicBezTo>
                  <a:cubicBezTo>
                    <a:pt x="1100779" y="2176365"/>
                    <a:pt x="1121073" y="2170767"/>
                    <a:pt x="1139967" y="2173566"/>
                  </a:cubicBezTo>
                  <a:cubicBezTo>
                    <a:pt x="1142766" y="2174266"/>
                    <a:pt x="1144166" y="2170067"/>
                    <a:pt x="1141367" y="2168668"/>
                  </a:cubicBezTo>
                  <a:cubicBezTo>
                    <a:pt x="1120373" y="2160270"/>
                    <a:pt x="1095880" y="2163069"/>
                    <a:pt x="1072787" y="2164469"/>
                  </a:cubicBezTo>
                  <a:cubicBezTo>
                    <a:pt x="1043396" y="2166568"/>
                    <a:pt x="1009805" y="2164469"/>
                    <a:pt x="992310" y="2140676"/>
                  </a:cubicBezTo>
                  <a:cubicBezTo>
                    <a:pt x="981813" y="2125980"/>
                    <a:pt x="981114" y="2105686"/>
                    <a:pt x="972716" y="2088891"/>
                  </a:cubicBezTo>
                  <a:lnTo>
                    <a:pt x="973416" y="2088891"/>
                  </a:lnTo>
                  <a:cubicBezTo>
                    <a:pt x="983213" y="2103587"/>
                    <a:pt x="1002807" y="2109885"/>
                    <a:pt x="1021002" y="2114084"/>
                  </a:cubicBezTo>
                  <a:cubicBezTo>
                    <a:pt x="1059490" y="2121781"/>
                    <a:pt x="1097979" y="2125980"/>
                    <a:pt x="1137168" y="2126680"/>
                  </a:cubicBezTo>
                  <a:cubicBezTo>
                    <a:pt x="1153963" y="2126680"/>
                    <a:pt x="1171458" y="2125980"/>
                    <a:pt x="1188253" y="2129479"/>
                  </a:cubicBezTo>
                  <a:cubicBezTo>
                    <a:pt x="1212746" y="2134378"/>
                    <a:pt x="1235140" y="2149073"/>
                    <a:pt x="1251235" y="2168668"/>
                  </a:cubicBezTo>
                  <a:cubicBezTo>
                    <a:pt x="1253334" y="2170767"/>
                    <a:pt x="1256833" y="2168668"/>
                    <a:pt x="1255433" y="2165868"/>
                  </a:cubicBezTo>
                  <a:cubicBezTo>
                    <a:pt x="1247736" y="2149773"/>
                    <a:pt x="1237938" y="2134378"/>
                    <a:pt x="1226042" y="2120382"/>
                  </a:cubicBezTo>
                  <a:cubicBezTo>
                    <a:pt x="1221144" y="2114783"/>
                    <a:pt x="1226042" y="2106386"/>
                    <a:pt x="1233040" y="2107086"/>
                  </a:cubicBezTo>
                  <a:cubicBezTo>
                    <a:pt x="1251934" y="2108485"/>
                    <a:pt x="1270829" y="2111284"/>
                    <a:pt x="1289024" y="2118282"/>
                  </a:cubicBezTo>
                  <a:cubicBezTo>
                    <a:pt x="1305819" y="2124581"/>
                    <a:pt x="1321214" y="2135078"/>
                    <a:pt x="1331711" y="2149073"/>
                  </a:cubicBezTo>
                  <a:cubicBezTo>
                    <a:pt x="1333811" y="2151873"/>
                    <a:pt x="1337310" y="2149073"/>
                    <a:pt x="1335910" y="2146274"/>
                  </a:cubicBezTo>
                  <a:cubicBezTo>
                    <a:pt x="1332411" y="2137877"/>
                    <a:pt x="1327513" y="2130179"/>
                    <a:pt x="1321914" y="2121781"/>
                  </a:cubicBezTo>
                  <a:cubicBezTo>
                    <a:pt x="1316316" y="2114084"/>
                    <a:pt x="1322614" y="2104286"/>
                    <a:pt x="1331711" y="2104986"/>
                  </a:cubicBezTo>
                  <a:cubicBezTo>
                    <a:pt x="1344308" y="2106386"/>
                    <a:pt x="1356904" y="2107785"/>
                    <a:pt x="1368801" y="2110585"/>
                  </a:cubicBezTo>
                  <a:cubicBezTo>
                    <a:pt x="1373699" y="2111984"/>
                    <a:pt x="1376498" y="2105686"/>
                    <a:pt x="1372300" y="2102887"/>
                  </a:cubicBezTo>
                  <a:cubicBezTo>
                    <a:pt x="1345007" y="2086092"/>
                    <a:pt x="1312117" y="2078394"/>
                    <a:pt x="1279926" y="2076294"/>
                  </a:cubicBezTo>
                  <a:cubicBezTo>
                    <a:pt x="1238639" y="2074195"/>
                    <a:pt x="1197351" y="2080493"/>
                    <a:pt x="1156063" y="2083292"/>
                  </a:cubicBezTo>
                  <a:cubicBezTo>
                    <a:pt x="1127371" y="2085392"/>
                    <a:pt x="1098680" y="2084692"/>
                    <a:pt x="1069288" y="2083292"/>
                  </a:cubicBezTo>
                  <a:cubicBezTo>
                    <a:pt x="1030099" y="2056000"/>
                    <a:pt x="1033598" y="2021710"/>
                    <a:pt x="1008406" y="1973425"/>
                  </a:cubicBezTo>
                  <a:cubicBezTo>
                    <a:pt x="991611" y="1940534"/>
                    <a:pt x="977615" y="1736893"/>
                    <a:pt x="1014004" y="1613729"/>
                  </a:cubicBezTo>
                  <a:cubicBezTo>
                    <a:pt x="1082584" y="1605332"/>
                    <a:pt x="1145566" y="1592036"/>
                    <a:pt x="1160961" y="1581539"/>
                  </a:cubicBezTo>
                  <a:cubicBezTo>
                    <a:pt x="1163760" y="1579439"/>
                    <a:pt x="1166560" y="1578040"/>
                    <a:pt x="1168659" y="1575940"/>
                  </a:cubicBezTo>
                  <a:cubicBezTo>
                    <a:pt x="1169359" y="1575241"/>
                    <a:pt x="1170059" y="1574541"/>
                    <a:pt x="1170758" y="1574541"/>
                  </a:cubicBezTo>
                  <a:cubicBezTo>
                    <a:pt x="1172858" y="1573141"/>
                    <a:pt x="1174957" y="1571042"/>
                    <a:pt x="1177056" y="1569642"/>
                  </a:cubicBezTo>
                  <a:cubicBezTo>
                    <a:pt x="1177756" y="1568942"/>
                    <a:pt x="1177756" y="1568942"/>
                    <a:pt x="1178456" y="1568243"/>
                  </a:cubicBezTo>
                  <a:cubicBezTo>
                    <a:pt x="1181255" y="1566143"/>
                    <a:pt x="1183355" y="1564044"/>
                    <a:pt x="1186154" y="1561944"/>
                  </a:cubicBezTo>
                  <a:cubicBezTo>
                    <a:pt x="1187553" y="1561245"/>
                    <a:pt x="1188253" y="1559845"/>
                    <a:pt x="1189653" y="1559145"/>
                  </a:cubicBezTo>
                  <a:cubicBezTo>
                    <a:pt x="1212046" y="1540251"/>
                    <a:pt x="1233040" y="1521356"/>
                    <a:pt x="1260332" y="1514358"/>
                  </a:cubicBezTo>
                  <a:cubicBezTo>
                    <a:pt x="1262431" y="1513659"/>
                    <a:pt x="1263831" y="1513659"/>
                    <a:pt x="1265930" y="1512959"/>
                  </a:cubicBezTo>
                  <a:cubicBezTo>
                    <a:pt x="1292523" y="1522756"/>
                    <a:pt x="1321214" y="1528354"/>
                    <a:pt x="1352005" y="1528354"/>
                  </a:cubicBezTo>
                  <a:cubicBezTo>
                    <a:pt x="1490565" y="1528354"/>
                    <a:pt x="1602533" y="1416387"/>
                    <a:pt x="1602533" y="1277827"/>
                  </a:cubicBezTo>
                  <a:cubicBezTo>
                    <a:pt x="1602533" y="1252635"/>
                    <a:pt x="1599034" y="1228142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748"/>
                    <a:pt x="1592036" y="1205748"/>
                    <a:pt x="1592036" y="1205748"/>
                  </a:cubicBezTo>
                  <a:cubicBezTo>
                    <a:pt x="1592036" y="1205049"/>
                    <a:pt x="1592036" y="1204349"/>
                    <a:pt x="1591335" y="1204349"/>
                  </a:cubicBezTo>
                  <a:cubicBezTo>
                    <a:pt x="1669013" y="1161661"/>
                    <a:pt x="1721498" y="1079785"/>
                    <a:pt x="1721498" y="984613"/>
                  </a:cubicBezTo>
                  <a:cubicBezTo>
                    <a:pt x="1721498" y="904836"/>
                    <a:pt x="1684409" y="834157"/>
                    <a:pt x="1627026" y="788670"/>
                  </a:cubicBezTo>
                  <a:cubicBezTo>
                    <a:pt x="1655717" y="748082"/>
                    <a:pt x="1672512" y="698396"/>
                    <a:pt x="1672512" y="645212"/>
                  </a:cubicBezTo>
                  <a:cubicBezTo>
                    <a:pt x="1672512" y="538143"/>
                    <a:pt x="1605331" y="447170"/>
                    <a:pt x="1510859" y="410780"/>
                  </a:cubicBezTo>
                  <a:cubicBezTo>
                    <a:pt x="1511559" y="406581"/>
                    <a:pt x="1512259" y="402383"/>
                    <a:pt x="1512259" y="398184"/>
                  </a:cubicBezTo>
                  <a:cubicBezTo>
                    <a:pt x="1512259" y="393985"/>
                    <a:pt x="1511559" y="390486"/>
                    <a:pt x="1510859" y="386287"/>
                  </a:cubicBezTo>
                  <a:cubicBezTo>
                    <a:pt x="1506660" y="256825"/>
                    <a:pt x="1403791" y="152555"/>
                    <a:pt x="1275728" y="144858"/>
                  </a:cubicBezTo>
                  <a:cubicBezTo>
                    <a:pt x="1255433" y="104969"/>
                    <a:pt x="1222543" y="65081"/>
                    <a:pt x="1158862" y="84675"/>
                  </a:cubicBezTo>
                  <a:cubicBezTo>
                    <a:pt x="1158862" y="84675"/>
                    <a:pt x="1158862" y="84675"/>
                    <a:pt x="1158862" y="84675"/>
                  </a:cubicBezTo>
                  <a:cubicBezTo>
                    <a:pt x="1112676" y="32890"/>
                    <a:pt x="1046195" y="0"/>
                    <a:pt x="971316" y="0"/>
                  </a:cubicBezTo>
                  <a:cubicBezTo>
                    <a:pt x="864248" y="0"/>
                    <a:pt x="772574" y="67180"/>
                    <a:pt x="736885" y="162353"/>
                  </a:cubicBezTo>
                  <a:cubicBezTo>
                    <a:pt x="696997" y="134361"/>
                    <a:pt x="649410" y="118265"/>
                    <a:pt x="597625" y="116866"/>
                  </a:cubicBezTo>
                  <a:cubicBezTo>
                    <a:pt x="597625" y="116866"/>
                    <a:pt x="597625" y="116866"/>
                    <a:pt x="597625" y="116866"/>
                  </a:cubicBezTo>
                  <a:cubicBezTo>
                    <a:pt x="596226" y="116866"/>
                    <a:pt x="594827" y="116866"/>
                    <a:pt x="593426" y="116866"/>
                  </a:cubicBezTo>
                  <a:cubicBezTo>
                    <a:pt x="589228" y="116866"/>
                    <a:pt x="585029" y="116866"/>
                    <a:pt x="580831" y="116866"/>
                  </a:cubicBezTo>
                  <a:cubicBezTo>
                    <a:pt x="579431" y="116866"/>
                    <a:pt x="578031" y="116866"/>
                    <a:pt x="576631" y="116866"/>
                  </a:cubicBezTo>
                  <a:cubicBezTo>
                    <a:pt x="573833" y="116866"/>
                    <a:pt x="571033" y="116866"/>
                    <a:pt x="568234" y="117566"/>
                  </a:cubicBezTo>
                  <a:cubicBezTo>
                    <a:pt x="566835" y="117566"/>
                    <a:pt x="564735" y="118265"/>
                    <a:pt x="563336" y="118265"/>
                  </a:cubicBezTo>
                  <a:cubicBezTo>
                    <a:pt x="561236" y="118265"/>
                    <a:pt x="558437" y="118965"/>
                    <a:pt x="556338" y="118965"/>
                  </a:cubicBezTo>
                  <a:cubicBezTo>
                    <a:pt x="554238" y="118965"/>
                    <a:pt x="552839" y="119665"/>
                    <a:pt x="550739" y="119665"/>
                  </a:cubicBezTo>
                  <a:cubicBezTo>
                    <a:pt x="548639" y="120365"/>
                    <a:pt x="546540" y="120365"/>
                    <a:pt x="544441" y="121065"/>
                  </a:cubicBezTo>
                  <a:cubicBezTo>
                    <a:pt x="542342" y="121764"/>
                    <a:pt x="540242" y="121764"/>
                    <a:pt x="538142" y="122464"/>
                  </a:cubicBezTo>
                  <a:cubicBezTo>
                    <a:pt x="536044" y="123164"/>
                    <a:pt x="534643" y="123164"/>
                    <a:pt x="532545" y="123864"/>
                  </a:cubicBezTo>
                  <a:cubicBezTo>
                    <a:pt x="530445" y="124564"/>
                    <a:pt x="528346" y="125263"/>
                    <a:pt x="526246" y="125963"/>
                  </a:cubicBezTo>
                  <a:cubicBezTo>
                    <a:pt x="524847" y="126663"/>
                    <a:pt x="522747" y="126663"/>
                    <a:pt x="521348" y="127363"/>
                  </a:cubicBezTo>
                  <a:cubicBezTo>
                    <a:pt x="519248" y="128063"/>
                    <a:pt x="517149" y="128762"/>
                    <a:pt x="514350" y="129462"/>
                  </a:cubicBezTo>
                  <a:cubicBezTo>
                    <a:pt x="512950" y="130162"/>
                    <a:pt x="511551" y="130162"/>
                    <a:pt x="510151" y="130862"/>
                  </a:cubicBezTo>
                  <a:cubicBezTo>
                    <a:pt x="508052" y="131562"/>
                    <a:pt x="505252" y="132961"/>
                    <a:pt x="503153" y="133661"/>
                  </a:cubicBezTo>
                  <a:cubicBezTo>
                    <a:pt x="501753" y="134361"/>
                    <a:pt x="500354" y="134361"/>
                    <a:pt x="499654" y="135061"/>
                  </a:cubicBezTo>
                  <a:cubicBezTo>
                    <a:pt x="496855" y="135760"/>
                    <a:pt x="494755" y="137160"/>
                    <a:pt x="491956" y="138560"/>
                  </a:cubicBezTo>
                  <a:cubicBezTo>
                    <a:pt x="491256" y="139259"/>
                    <a:pt x="489857" y="139259"/>
                    <a:pt x="489157" y="139959"/>
                  </a:cubicBezTo>
                  <a:cubicBezTo>
                    <a:pt x="486358" y="141359"/>
                    <a:pt x="484258" y="142758"/>
                    <a:pt x="481459" y="143458"/>
                  </a:cubicBezTo>
                  <a:cubicBezTo>
                    <a:pt x="480759" y="144158"/>
                    <a:pt x="480060" y="144158"/>
                    <a:pt x="478660" y="144858"/>
                  </a:cubicBezTo>
                  <a:cubicBezTo>
                    <a:pt x="475861" y="146257"/>
                    <a:pt x="473062" y="147657"/>
                    <a:pt x="470263" y="149056"/>
                  </a:cubicBezTo>
                  <a:cubicBezTo>
                    <a:pt x="469563" y="149756"/>
                    <a:pt x="468863" y="149756"/>
                    <a:pt x="468163" y="150456"/>
                  </a:cubicBezTo>
                  <a:cubicBezTo>
                    <a:pt x="465364" y="151856"/>
                    <a:pt x="462565" y="153955"/>
                    <a:pt x="460465" y="155355"/>
                  </a:cubicBezTo>
                  <a:cubicBezTo>
                    <a:pt x="459766" y="156054"/>
                    <a:pt x="459066" y="156054"/>
                    <a:pt x="458366" y="156754"/>
                  </a:cubicBezTo>
                  <a:cubicBezTo>
                    <a:pt x="455567" y="158854"/>
                    <a:pt x="452768" y="160253"/>
                    <a:pt x="449968" y="162353"/>
                  </a:cubicBezTo>
                  <a:cubicBezTo>
                    <a:pt x="449269" y="162353"/>
                    <a:pt x="449269" y="163052"/>
                    <a:pt x="448569" y="163052"/>
                  </a:cubicBezTo>
                  <a:cubicBezTo>
                    <a:pt x="445770" y="165152"/>
                    <a:pt x="442970" y="167251"/>
                    <a:pt x="440171" y="169351"/>
                  </a:cubicBezTo>
                  <a:cubicBezTo>
                    <a:pt x="440171" y="169351"/>
                    <a:pt x="439471" y="170050"/>
                    <a:pt x="439471" y="170050"/>
                  </a:cubicBezTo>
                  <a:cubicBezTo>
                    <a:pt x="436672" y="172150"/>
                    <a:pt x="433873" y="174249"/>
                    <a:pt x="431074" y="176349"/>
                  </a:cubicBezTo>
                  <a:cubicBezTo>
                    <a:pt x="431074" y="176349"/>
                    <a:pt x="430375" y="177048"/>
                    <a:pt x="430375" y="177048"/>
                  </a:cubicBezTo>
                  <a:cubicBezTo>
                    <a:pt x="427575" y="179148"/>
                    <a:pt x="424776" y="181947"/>
                    <a:pt x="421976" y="184046"/>
                  </a:cubicBezTo>
                  <a:cubicBezTo>
                    <a:pt x="421976" y="184046"/>
                    <a:pt x="421976" y="184046"/>
                    <a:pt x="421277" y="184746"/>
                  </a:cubicBezTo>
                  <a:cubicBezTo>
                    <a:pt x="418477" y="187545"/>
                    <a:pt x="415678" y="189645"/>
                    <a:pt x="413579" y="192444"/>
                  </a:cubicBezTo>
                  <a:cubicBezTo>
                    <a:pt x="413579" y="192444"/>
                    <a:pt x="413579" y="192444"/>
                    <a:pt x="413579" y="192444"/>
                  </a:cubicBezTo>
                  <a:cubicBezTo>
                    <a:pt x="373690" y="233032"/>
                    <a:pt x="347099" y="287616"/>
                    <a:pt x="342200" y="348498"/>
                  </a:cubicBezTo>
                  <a:cubicBezTo>
                    <a:pt x="342200" y="348498"/>
                    <a:pt x="341500" y="348498"/>
                    <a:pt x="341500" y="348498"/>
                  </a:cubicBezTo>
                  <a:lnTo>
                    <a:pt x="341500" y="348498"/>
                  </a:lnTo>
                  <a:cubicBezTo>
                    <a:pt x="340101" y="348498"/>
                    <a:pt x="338701" y="348498"/>
                    <a:pt x="337301" y="348498"/>
                  </a:cubicBezTo>
                  <a:cubicBezTo>
                    <a:pt x="198741" y="348498"/>
                    <a:pt x="86774" y="460466"/>
                    <a:pt x="86774" y="599025"/>
                  </a:cubicBezTo>
                  <a:cubicBezTo>
                    <a:pt x="86774" y="634015"/>
                    <a:pt x="93772" y="667605"/>
                    <a:pt x="107068" y="697697"/>
                  </a:cubicBezTo>
                  <a:cubicBezTo>
                    <a:pt x="105669" y="698396"/>
                    <a:pt x="104969" y="699796"/>
                    <a:pt x="103569" y="700496"/>
                  </a:cubicBezTo>
                  <a:cubicBezTo>
                    <a:pt x="86074" y="714492"/>
                    <a:pt x="65081" y="724289"/>
                    <a:pt x="53184" y="743183"/>
                  </a:cubicBezTo>
                  <a:cubicBezTo>
                    <a:pt x="44786" y="756479"/>
                    <a:pt x="42687" y="770475"/>
                    <a:pt x="43387" y="785171"/>
                  </a:cubicBezTo>
                  <a:cubicBezTo>
                    <a:pt x="16095" y="825059"/>
                    <a:pt x="0" y="874045"/>
                    <a:pt x="0" y="925830"/>
                  </a:cubicBezTo>
                  <a:cubicBezTo>
                    <a:pt x="3499" y="1025901"/>
                    <a:pt x="66481" y="1114775"/>
                    <a:pt x="156054" y="1153264"/>
                  </a:cubicBezTo>
                  <a:close/>
                </a:path>
              </a:pathLst>
            </a:custGeom>
            <a:solidFill>
              <a:srgbClr val="000000">
                <a:alpha val="12000"/>
              </a:srgbClr>
            </a:solidFill>
            <a:ln w="69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aphic 5">
              <a:extLst>
                <a:ext uri="{FF2B5EF4-FFF2-40B4-BE49-F238E27FC236}">
                  <a16:creationId xmlns:a16="http://schemas.microsoft.com/office/drawing/2014/main" id="{6452588F-C563-4FB7-B0B7-EAB9BEDD5E1C}"/>
                </a:ext>
              </a:extLst>
            </p:cNvPr>
            <p:cNvGrpSpPr/>
            <p:nvPr/>
          </p:nvGrpSpPr>
          <p:grpSpPr>
            <a:xfrm>
              <a:off x="8046235" y="935260"/>
              <a:ext cx="1720798" cy="2451952"/>
              <a:chOff x="8539686" y="911134"/>
              <a:chExt cx="1720798" cy="2451952"/>
            </a:xfrm>
            <a:solidFill>
              <a:schemeClr val="accent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F60C04B-D071-4664-8EFD-8604DB3C15D1}"/>
                  </a:ext>
                </a:extLst>
              </p:cNvPr>
              <p:cNvSpPr/>
              <p:nvPr/>
            </p:nvSpPr>
            <p:spPr>
              <a:xfrm>
                <a:off x="8541086" y="911134"/>
                <a:ext cx="1719398" cy="1621844"/>
              </a:xfrm>
              <a:custGeom>
                <a:avLst/>
                <a:gdLst>
                  <a:gd name="connsiteX0" fmla="*/ 1719398 w 1719398"/>
                  <a:gd name="connsiteY0" fmla="*/ 984613 h 1621844"/>
                  <a:gd name="connsiteX1" fmla="*/ 1624926 w 1719398"/>
                  <a:gd name="connsiteY1" fmla="*/ 788670 h 1621844"/>
                  <a:gd name="connsiteX2" fmla="*/ 1670413 w 1719398"/>
                  <a:gd name="connsiteY2" fmla="*/ 645212 h 1621844"/>
                  <a:gd name="connsiteX3" fmla="*/ 1508760 w 1719398"/>
                  <a:gd name="connsiteY3" fmla="*/ 410780 h 1621844"/>
                  <a:gd name="connsiteX4" fmla="*/ 1509460 w 1719398"/>
                  <a:gd name="connsiteY4" fmla="*/ 394685 h 1621844"/>
                  <a:gd name="connsiteX5" fmla="*/ 1273629 w 1719398"/>
                  <a:gd name="connsiteY5" fmla="*/ 144858 h 1621844"/>
                  <a:gd name="connsiteX6" fmla="*/ 1156762 w 1719398"/>
                  <a:gd name="connsiteY6" fmla="*/ 84675 h 1621844"/>
                  <a:gd name="connsiteX7" fmla="*/ 1156762 w 1719398"/>
                  <a:gd name="connsiteY7" fmla="*/ 84675 h 1621844"/>
                  <a:gd name="connsiteX8" fmla="*/ 969217 w 1719398"/>
                  <a:gd name="connsiteY8" fmla="*/ 0 h 1621844"/>
                  <a:gd name="connsiteX9" fmla="*/ 734786 w 1719398"/>
                  <a:gd name="connsiteY9" fmla="*/ 162353 h 1621844"/>
                  <a:gd name="connsiteX10" fmla="*/ 591328 w 1719398"/>
                  <a:gd name="connsiteY10" fmla="*/ 116866 h 1621844"/>
                  <a:gd name="connsiteX11" fmla="*/ 342200 w 1719398"/>
                  <a:gd name="connsiteY11" fmla="*/ 347099 h 1621844"/>
                  <a:gd name="connsiteX12" fmla="*/ 337301 w 1719398"/>
                  <a:gd name="connsiteY12" fmla="*/ 347099 h 1621844"/>
                  <a:gd name="connsiteX13" fmla="*/ 86775 w 1719398"/>
                  <a:gd name="connsiteY13" fmla="*/ 597626 h 1621844"/>
                  <a:gd name="connsiteX14" fmla="*/ 107068 w 1719398"/>
                  <a:gd name="connsiteY14" fmla="*/ 696297 h 1621844"/>
                  <a:gd name="connsiteX15" fmla="*/ 103569 w 1719398"/>
                  <a:gd name="connsiteY15" fmla="*/ 699096 h 1621844"/>
                  <a:gd name="connsiteX16" fmla="*/ 53184 w 1719398"/>
                  <a:gd name="connsiteY16" fmla="*/ 741784 h 1621844"/>
                  <a:gd name="connsiteX17" fmla="*/ 43387 w 1719398"/>
                  <a:gd name="connsiteY17" fmla="*/ 783771 h 1621844"/>
                  <a:gd name="connsiteX18" fmla="*/ 0 w 1719398"/>
                  <a:gd name="connsiteY18" fmla="*/ 924430 h 1621844"/>
                  <a:gd name="connsiteX19" fmla="*/ 152555 w 1719398"/>
                  <a:gd name="connsiteY19" fmla="*/ 1154663 h 1621844"/>
                  <a:gd name="connsiteX20" fmla="*/ 154655 w 1719398"/>
                  <a:gd name="connsiteY20" fmla="*/ 1193152 h 1621844"/>
                  <a:gd name="connsiteX21" fmla="*/ 144857 w 1719398"/>
                  <a:gd name="connsiteY21" fmla="*/ 1263132 h 1621844"/>
                  <a:gd name="connsiteX22" fmla="*/ 395385 w 1719398"/>
                  <a:gd name="connsiteY22" fmla="*/ 1513659 h 1621844"/>
                  <a:gd name="connsiteX23" fmla="*/ 448569 w 1719398"/>
                  <a:gd name="connsiteY23" fmla="*/ 1508060 h 1621844"/>
                  <a:gd name="connsiteX24" fmla="*/ 648011 w 1719398"/>
                  <a:gd name="connsiteY24" fmla="*/ 1607431 h 1621844"/>
                  <a:gd name="connsiteX25" fmla="*/ 776074 w 1719398"/>
                  <a:gd name="connsiteY25" fmla="*/ 1571742 h 1621844"/>
                  <a:gd name="connsiteX26" fmla="*/ 817361 w 1719398"/>
                  <a:gd name="connsiteY26" fmla="*/ 1608831 h 1621844"/>
                  <a:gd name="connsiteX27" fmla="*/ 1160962 w 1719398"/>
                  <a:gd name="connsiteY27" fmla="*/ 1581539 h 1621844"/>
                  <a:gd name="connsiteX28" fmla="*/ 1260332 w 1719398"/>
                  <a:gd name="connsiteY28" fmla="*/ 1514358 h 1621844"/>
                  <a:gd name="connsiteX29" fmla="*/ 1265931 w 1719398"/>
                  <a:gd name="connsiteY29" fmla="*/ 1512959 h 1621844"/>
                  <a:gd name="connsiteX30" fmla="*/ 1352005 w 1719398"/>
                  <a:gd name="connsiteY30" fmla="*/ 1528354 h 1621844"/>
                  <a:gd name="connsiteX31" fmla="*/ 1602533 w 1719398"/>
                  <a:gd name="connsiteY31" fmla="*/ 1277827 h 1621844"/>
                  <a:gd name="connsiteX32" fmla="*/ 1591336 w 1719398"/>
                  <a:gd name="connsiteY32" fmla="*/ 1203649 h 1621844"/>
                  <a:gd name="connsiteX33" fmla="*/ 1719398 w 1719398"/>
                  <a:gd name="connsiteY33" fmla="*/ 984613 h 162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19398" h="1621844">
                    <a:moveTo>
                      <a:pt x="1719398" y="984613"/>
                    </a:moveTo>
                    <a:cubicBezTo>
                      <a:pt x="1719398" y="904836"/>
                      <a:pt x="1682310" y="834157"/>
                      <a:pt x="1624926" y="788670"/>
                    </a:cubicBezTo>
                    <a:cubicBezTo>
                      <a:pt x="1653617" y="748082"/>
                      <a:pt x="1670413" y="698396"/>
                      <a:pt x="1670413" y="645212"/>
                    </a:cubicBezTo>
                    <a:cubicBezTo>
                      <a:pt x="1670413" y="538143"/>
                      <a:pt x="1603232" y="446470"/>
                      <a:pt x="1508760" y="410780"/>
                    </a:cubicBezTo>
                    <a:cubicBezTo>
                      <a:pt x="1508760" y="405182"/>
                      <a:pt x="1509460" y="400283"/>
                      <a:pt x="1509460" y="394685"/>
                    </a:cubicBezTo>
                    <a:cubicBezTo>
                      <a:pt x="1509460" y="261024"/>
                      <a:pt x="1405190" y="152556"/>
                      <a:pt x="1273629" y="144858"/>
                    </a:cubicBezTo>
                    <a:cubicBezTo>
                      <a:pt x="1253334" y="104969"/>
                      <a:pt x="1220444" y="65081"/>
                      <a:pt x="1156762" y="84675"/>
                    </a:cubicBezTo>
                    <a:cubicBezTo>
                      <a:pt x="1156762" y="84675"/>
                      <a:pt x="1156762" y="84675"/>
                      <a:pt x="1156762" y="84675"/>
                    </a:cubicBezTo>
                    <a:cubicBezTo>
                      <a:pt x="1110576" y="32890"/>
                      <a:pt x="1044095" y="0"/>
                      <a:pt x="969217" y="0"/>
                    </a:cubicBezTo>
                    <a:cubicBezTo>
                      <a:pt x="862148" y="0"/>
                      <a:pt x="770475" y="67180"/>
                      <a:pt x="734786" y="162353"/>
                    </a:cubicBezTo>
                    <a:cubicBezTo>
                      <a:pt x="694197" y="133661"/>
                      <a:pt x="644512" y="116866"/>
                      <a:pt x="591328" y="116866"/>
                    </a:cubicBezTo>
                    <a:cubicBezTo>
                      <a:pt x="459766" y="116866"/>
                      <a:pt x="351997" y="218336"/>
                      <a:pt x="342200" y="347099"/>
                    </a:cubicBezTo>
                    <a:cubicBezTo>
                      <a:pt x="340800" y="347099"/>
                      <a:pt x="338701" y="347099"/>
                      <a:pt x="337301" y="347099"/>
                    </a:cubicBezTo>
                    <a:cubicBezTo>
                      <a:pt x="198742" y="347099"/>
                      <a:pt x="86775" y="459066"/>
                      <a:pt x="86775" y="597626"/>
                    </a:cubicBezTo>
                    <a:cubicBezTo>
                      <a:pt x="86775" y="632616"/>
                      <a:pt x="93773" y="666206"/>
                      <a:pt x="107068" y="696297"/>
                    </a:cubicBezTo>
                    <a:cubicBezTo>
                      <a:pt x="105669" y="696997"/>
                      <a:pt x="104969" y="698396"/>
                      <a:pt x="103569" y="699096"/>
                    </a:cubicBezTo>
                    <a:cubicBezTo>
                      <a:pt x="86074" y="713092"/>
                      <a:pt x="65081" y="722889"/>
                      <a:pt x="53184" y="741784"/>
                    </a:cubicBezTo>
                    <a:cubicBezTo>
                      <a:pt x="44787" y="755080"/>
                      <a:pt x="42687" y="769076"/>
                      <a:pt x="43387" y="783771"/>
                    </a:cubicBezTo>
                    <a:cubicBezTo>
                      <a:pt x="16095" y="823660"/>
                      <a:pt x="0" y="872646"/>
                      <a:pt x="0" y="924430"/>
                    </a:cubicBezTo>
                    <a:cubicBezTo>
                      <a:pt x="0" y="1028000"/>
                      <a:pt x="62982" y="1116874"/>
                      <a:pt x="152555" y="1154663"/>
                    </a:cubicBezTo>
                    <a:cubicBezTo>
                      <a:pt x="150456" y="1167260"/>
                      <a:pt x="151156" y="1180556"/>
                      <a:pt x="154655" y="1193152"/>
                    </a:cubicBezTo>
                    <a:cubicBezTo>
                      <a:pt x="148356" y="1215546"/>
                      <a:pt x="144857" y="1238639"/>
                      <a:pt x="144857" y="1263132"/>
                    </a:cubicBezTo>
                    <a:cubicBezTo>
                      <a:pt x="144857" y="1401691"/>
                      <a:pt x="256825" y="1513659"/>
                      <a:pt x="395385" y="1513659"/>
                    </a:cubicBezTo>
                    <a:cubicBezTo>
                      <a:pt x="413579" y="1513659"/>
                      <a:pt x="431074" y="1511559"/>
                      <a:pt x="448569" y="1508060"/>
                    </a:cubicBezTo>
                    <a:cubicBezTo>
                      <a:pt x="494056" y="1568243"/>
                      <a:pt x="566835" y="1607431"/>
                      <a:pt x="648011" y="1607431"/>
                    </a:cubicBezTo>
                    <a:cubicBezTo>
                      <a:pt x="694897" y="1607431"/>
                      <a:pt x="738984" y="1594835"/>
                      <a:pt x="776074" y="1571742"/>
                    </a:cubicBezTo>
                    <a:cubicBezTo>
                      <a:pt x="787270" y="1585738"/>
                      <a:pt x="800567" y="1598334"/>
                      <a:pt x="817361" y="1608831"/>
                    </a:cubicBezTo>
                    <a:cubicBezTo>
                      <a:pt x="870546" y="1641721"/>
                      <a:pt x="1127371" y="1604632"/>
                      <a:pt x="1160962" y="1581539"/>
                    </a:cubicBezTo>
                    <a:cubicBezTo>
                      <a:pt x="1194551" y="1559145"/>
                      <a:pt x="1221844" y="1524156"/>
                      <a:pt x="1260332" y="1514358"/>
                    </a:cubicBezTo>
                    <a:cubicBezTo>
                      <a:pt x="1262432" y="1513659"/>
                      <a:pt x="1263831" y="1513659"/>
                      <a:pt x="1265931" y="1512959"/>
                    </a:cubicBezTo>
                    <a:cubicBezTo>
                      <a:pt x="1292523" y="1522756"/>
                      <a:pt x="1321214" y="1528354"/>
                      <a:pt x="1352005" y="1528354"/>
                    </a:cubicBezTo>
                    <a:cubicBezTo>
                      <a:pt x="1490565" y="1528354"/>
                      <a:pt x="1602533" y="1416387"/>
                      <a:pt x="1602533" y="1277827"/>
                    </a:cubicBezTo>
                    <a:cubicBezTo>
                      <a:pt x="1602533" y="1251935"/>
                      <a:pt x="1598334" y="1227442"/>
                      <a:pt x="1591336" y="1203649"/>
                    </a:cubicBezTo>
                    <a:cubicBezTo>
                      <a:pt x="1666914" y="1161661"/>
                      <a:pt x="1719398" y="1079785"/>
                      <a:pt x="1719398" y="984613"/>
                    </a:cubicBezTo>
                    <a:close/>
                  </a:path>
                </a:pathLst>
              </a:custGeom>
              <a:solidFill>
                <a:srgbClr val="738121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539686" y="1028699"/>
                <a:ext cx="1195251" cy="1504978"/>
                <a:chOff x="8539686" y="1028699"/>
                <a:chExt cx="1195251" cy="1504978"/>
              </a:xfrm>
              <a:solidFill>
                <a:srgbClr val="65721D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04BD48E0-075A-4EA3-924D-6495983992B8}"/>
                    </a:ext>
                  </a:extLst>
                </p:cNvPr>
                <p:cNvSpPr/>
                <p:nvPr/>
              </p:nvSpPr>
              <p:spPr>
                <a:xfrm>
                  <a:off x="8882586" y="1028699"/>
                  <a:ext cx="253326" cy="229533"/>
                </a:xfrm>
                <a:custGeom>
                  <a:avLst/>
                  <a:gdLst>
                    <a:gd name="connsiteX0" fmla="*/ 158155 w 253326"/>
                    <a:gd name="connsiteY0" fmla="*/ 172850 h 229533"/>
                    <a:gd name="connsiteX1" fmla="*/ 163053 w 253326"/>
                    <a:gd name="connsiteY1" fmla="*/ 172850 h 229533"/>
                    <a:gd name="connsiteX2" fmla="*/ 253327 w 253326"/>
                    <a:gd name="connsiteY2" fmla="*/ 0 h 229533"/>
                    <a:gd name="connsiteX3" fmla="*/ 249128 w 253326"/>
                    <a:gd name="connsiteY3" fmla="*/ 0 h 229533"/>
                    <a:gd name="connsiteX4" fmla="*/ 0 w 253326"/>
                    <a:gd name="connsiteY4" fmla="*/ 229533 h 229533"/>
                    <a:gd name="connsiteX5" fmla="*/ 158155 w 253326"/>
                    <a:gd name="connsiteY5" fmla="*/ 172850 h 229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326" h="229533">
                      <a:moveTo>
                        <a:pt x="158155" y="172850"/>
                      </a:moveTo>
                      <a:cubicBezTo>
                        <a:pt x="159554" y="172850"/>
                        <a:pt x="161654" y="172850"/>
                        <a:pt x="163053" y="172850"/>
                      </a:cubicBezTo>
                      <a:cubicBezTo>
                        <a:pt x="168652" y="103570"/>
                        <a:pt x="202241" y="41988"/>
                        <a:pt x="253327" y="0"/>
                      </a:cubicBezTo>
                      <a:cubicBezTo>
                        <a:pt x="251927" y="0"/>
                        <a:pt x="250527" y="0"/>
                        <a:pt x="249128" y="0"/>
                      </a:cubicBezTo>
                      <a:cubicBezTo>
                        <a:pt x="117566" y="0"/>
                        <a:pt x="10497" y="100771"/>
                        <a:pt x="0" y="229533"/>
                      </a:cubicBezTo>
                      <a:cubicBezTo>
                        <a:pt x="42688" y="193843"/>
                        <a:pt x="97971" y="172850"/>
                        <a:pt x="158155" y="172850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3C48CBF-51D7-44F8-B00A-DF3DB6A66359}"/>
                    </a:ext>
                  </a:extLst>
                </p:cNvPr>
                <p:cNvSpPr/>
                <p:nvPr/>
              </p:nvSpPr>
              <p:spPr>
                <a:xfrm>
                  <a:off x="8539686" y="1258932"/>
                  <a:ext cx="1195251" cy="1274745"/>
                </a:xfrm>
                <a:custGeom>
                  <a:avLst/>
                  <a:gdLst>
                    <a:gd name="connsiteX0" fmla="*/ 981114 w 1195251"/>
                    <a:gd name="connsiteY0" fmla="*/ 1204349 h 1274745"/>
                    <a:gd name="connsiteX1" fmla="*/ 939826 w 1195251"/>
                    <a:gd name="connsiteY1" fmla="*/ 1167260 h 1274745"/>
                    <a:gd name="connsiteX2" fmla="*/ 811763 w 1195251"/>
                    <a:gd name="connsiteY2" fmla="*/ 1202949 h 1274745"/>
                    <a:gd name="connsiteX3" fmla="*/ 612321 w 1195251"/>
                    <a:gd name="connsiteY3" fmla="*/ 1103578 h 1274745"/>
                    <a:gd name="connsiteX4" fmla="*/ 559137 w 1195251"/>
                    <a:gd name="connsiteY4" fmla="*/ 1109177 h 1274745"/>
                    <a:gd name="connsiteX5" fmla="*/ 308611 w 1195251"/>
                    <a:gd name="connsiteY5" fmla="*/ 858650 h 1274745"/>
                    <a:gd name="connsiteX6" fmla="*/ 318407 w 1195251"/>
                    <a:gd name="connsiteY6" fmla="*/ 788670 h 1274745"/>
                    <a:gd name="connsiteX7" fmla="*/ 316308 w 1195251"/>
                    <a:gd name="connsiteY7" fmla="*/ 750181 h 1274745"/>
                    <a:gd name="connsiteX8" fmla="*/ 163752 w 1195251"/>
                    <a:gd name="connsiteY8" fmla="*/ 519948 h 1274745"/>
                    <a:gd name="connsiteX9" fmla="*/ 207140 w 1195251"/>
                    <a:gd name="connsiteY9" fmla="*/ 379289 h 1274745"/>
                    <a:gd name="connsiteX10" fmla="*/ 216937 w 1195251"/>
                    <a:gd name="connsiteY10" fmla="*/ 337302 h 1274745"/>
                    <a:gd name="connsiteX11" fmla="*/ 267323 w 1195251"/>
                    <a:gd name="connsiteY11" fmla="*/ 294614 h 1274745"/>
                    <a:gd name="connsiteX12" fmla="*/ 270822 w 1195251"/>
                    <a:gd name="connsiteY12" fmla="*/ 291815 h 1274745"/>
                    <a:gd name="connsiteX13" fmla="*/ 250527 w 1195251"/>
                    <a:gd name="connsiteY13" fmla="*/ 193144 h 1274745"/>
                    <a:gd name="connsiteX14" fmla="*/ 341501 w 1195251"/>
                    <a:gd name="connsiteY14" fmla="*/ 0 h 1274745"/>
                    <a:gd name="connsiteX15" fmla="*/ 337302 w 1195251"/>
                    <a:gd name="connsiteY15" fmla="*/ 0 h 1274745"/>
                    <a:gd name="connsiteX16" fmla="*/ 86775 w 1195251"/>
                    <a:gd name="connsiteY16" fmla="*/ 250527 h 1274745"/>
                    <a:gd name="connsiteX17" fmla="*/ 107069 w 1195251"/>
                    <a:gd name="connsiteY17" fmla="*/ 349198 h 1274745"/>
                    <a:gd name="connsiteX18" fmla="*/ 103570 w 1195251"/>
                    <a:gd name="connsiteY18" fmla="*/ 351997 h 1274745"/>
                    <a:gd name="connsiteX19" fmla="*/ 53185 w 1195251"/>
                    <a:gd name="connsiteY19" fmla="*/ 394685 h 1274745"/>
                    <a:gd name="connsiteX20" fmla="*/ 43388 w 1195251"/>
                    <a:gd name="connsiteY20" fmla="*/ 436673 h 1274745"/>
                    <a:gd name="connsiteX21" fmla="*/ 0 w 1195251"/>
                    <a:gd name="connsiteY21" fmla="*/ 577332 h 1274745"/>
                    <a:gd name="connsiteX22" fmla="*/ 152556 w 1195251"/>
                    <a:gd name="connsiteY22" fmla="*/ 807564 h 1274745"/>
                    <a:gd name="connsiteX23" fmla="*/ 154656 w 1195251"/>
                    <a:gd name="connsiteY23" fmla="*/ 846053 h 1274745"/>
                    <a:gd name="connsiteX24" fmla="*/ 144858 w 1195251"/>
                    <a:gd name="connsiteY24" fmla="*/ 916033 h 1274745"/>
                    <a:gd name="connsiteX25" fmla="*/ 395385 w 1195251"/>
                    <a:gd name="connsiteY25" fmla="*/ 1166560 h 1274745"/>
                    <a:gd name="connsiteX26" fmla="*/ 448570 w 1195251"/>
                    <a:gd name="connsiteY26" fmla="*/ 1160961 h 1274745"/>
                    <a:gd name="connsiteX27" fmla="*/ 648012 w 1195251"/>
                    <a:gd name="connsiteY27" fmla="*/ 1260333 h 1274745"/>
                    <a:gd name="connsiteX28" fmla="*/ 776074 w 1195251"/>
                    <a:gd name="connsiteY28" fmla="*/ 1224643 h 1274745"/>
                    <a:gd name="connsiteX29" fmla="*/ 817362 w 1195251"/>
                    <a:gd name="connsiteY29" fmla="*/ 1261732 h 1274745"/>
                    <a:gd name="connsiteX30" fmla="*/ 1160962 w 1195251"/>
                    <a:gd name="connsiteY30" fmla="*/ 1234440 h 1274745"/>
                    <a:gd name="connsiteX31" fmla="*/ 1195252 w 1195251"/>
                    <a:gd name="connsiteY31" fmla="*/ 1207148 h 1274745"/>
                    <a:gd name="connsiteX32" fmla="*/ 981114 w 1195251"/>
                    <a:gd name="connsiteY32" fmla="*/ 1204349 h 127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5251" h="1274745">
                      <a:moveTo>
                        <a:pt x="981114" y="1204349"/>
                      </a:moveTo>
                      <a:cubicBezTo>
                        <a:pt x="964319" y="1193852"/>
                        <a:pt x="951722" y="1181256"/>
                        <a:pt x="939826" y="1167260"/>
                      </a:cubicBezTo>
                      <a:cubicBezTo>
                        <a:pt x="902037" y="1189653"/>
                        <a:pt x="858650" y="1202949"/>
                        <a:pt x="811763" y="1202949"/>
                      </a:cubicBezTo>
                      <a:cubicBezTo>
                        <a:pt x="730587" y="1202949"/>
                        <a:pt x="657808" y="1163761"/>
                        <a:pt x="612321" y="1103578"/>
                      </a:cubicBezTo>
                      <a:cubicBezTo>
                        <a:pt x="595527" y="1107077"/>
                        <a:pt x="577332" y="1109177"/>
                        <a:pt x="559137" y="1109177"/>
                      </a:cubicBezTo>
                      <a:cubicBezTo>
                        <a:pt x="420578" y="1109177"/>
                        <a:pt x="308611" y="997209"/>
                        <a:pt x="308611" y="858650"/>
                      </a:cubicBezTo>
                      <a:cubicBezTo>
                        <a:pt x="308611" y="834157"/>
                        <a:pt x="312110" y="811063"/>
                        <a:pt x="318407" y="788670"/>
                      </a:cubicBezTo>
                      <a:cubicBezTo>
                        <a:pt x="315609" y="776074"/>
                        <a:pt x="314908" y="763477"/>
                        <a:pt x="316308" y="750181"/>
                      </a:cubicBezTo>
                      <a:cubicBezTo>
                        <a:pt x="226734" y="712392"/>
                        <a:pt x="163752" y="623518"/>
                        <a:pt x="163752" y="519948"/>
                      </a:cubicBezTo>
                      <a:cubicBezTo>
                        <a:pt x="163752" y="467464"/>
                        <a:pt x="179848" y="419178"/>
                        <a:pt x="207140" y="379289"/>
                      </a:cubicBezTo>
                      <a:cubicBezTo>
                        <a:pt x="205740" y="364594"/>
                        <a:pt x="208540" y="350598"/>
                        <a:pt x="216937" y="337302"/>
                      </a:cubicBezTo>
                      <a:cubicBezTo>
                        <a:pt x="228834" y="318407"/>
                        <a:pt x="249828" y="308610"/>
                        <a:pt x="267323" y="294614"/>
                      </a:cubicBezTo>
                      <a:cubicBezTo>
                        <a:pt x="268722" y="293914"/>
                        <a:pt x="269421" y="292515"/>
                        <a:pt x="270822" y="291815"/>
                      </a:cubicBezTo>
                      <a:cubicBezTo>
                        <a:pt x="257525" y="261724"/>
                        <a:pt x="250527" y="228134"/>
                        <a:pt x="250527" y="193144"/>
                      </a:cubicBezTo>
                      <a:cubicBezTo>
                        <a:pt x="250527" y="115466"/>
                        <a:pt x="285517" y="46187"/>
                        <a:pt x="341501" y="0"/>
                      </a:cubicBezTo>
                      <a:cubicBezTo>
                        <a:pt x="340102" y="0"/>
                        <a:pt x="338701" y="0"/>
                        <a:pt x="337302" y="0"/>
                      </a:cubicBezTo>
                      <a:cubicBezTo>
                        <a:pt x="198742" y="0"/>
                        <a:pt x="86775" y="111967"/>
                        <a:pt x="86775" y="250527"/>
                      </a:cubicBezTo>
                      <a:cubicBezTo>
                        <a:pt x="86775" y="285517"/>
                        <a:pt x="93773" y="319107"/>
                        <a:pt x="107069" y="349198"/>
                      </a:cubicBezTo>
                      <a:cubicBezTo>
                        <a:pt x="105670" y="349898"/>
                        <a:pt x="104969" y="351298"/>
                        <a:pt x="103570" y="351997"/>
                      </a:cubicBezTo>
                      <a:cubicBezTo>
                        <a:pt x="86075" y="365993"/>
                        <a:pt x="65081" y="375791"/>
                        <a:pt x="53185" y="394685"/>
                      </a:cubicBezTo>
                      <a:cubicBezTo>
                        <a:pt x="44787" y="407981"/>
                        <a:pt x="42688" y="421977"/>
                        <a:pt x="43388" y="436673"/>
                      </a:cubicBezTo>
                      <a:cubicBezTo>
                        <a:pt x="16096" y="476561"/>
                        <a:pt x="0" y="525547"/>
                        <a:pt x="0" y="577332"/>
                      </a:cubicBezTo>
                      <a:cubicBezTo>
                        <a:pt x="0" y="680902"/>
                        <a:pt x="62982" y="769776"/>
                        <a:pt x="152556" y="807564"/>
                      </a:cubicBezTo>
                      <a:cubicBezTo>
                        <a:pt x="150456" y="820161"/>
                        <a:pt x="151157" y="833457"/>
                        <a:pt x="154656" y="846053"/>
                      </a:cubicBezTo>
                      <a:cubicBezTo>
                        <a:pt x="148357" y="868447"/>
                        <a:pt x="144858" y="891540"/>
                        <a:pt x="144858" y="916033"/>
                      </a:cubicBezTo>
                      <a:cubicBezTo>
                        <a:pt x="144858" y="1054593"/>
                        <a:pt x="256826" y="1166560"/>
                        <a:pt x="395385" y="1166560"/>
                      </a:cubicBezTo>
                      <a:cubicBezTo>
                        <a:pt x="413580" y="1166560"/>
                        <a:pt x="431075" y="1164460"/>
                        <a:pt x="448570" y="1160961"/>
                      </a:cubicBezTo>
                      <a:cubicBezTo>
                        <a:pt x="494057" y="1221144"/>
                        <a:pt x="566835" y="1260333"/>
                        <a:pt x="648012" y="1260333"/>
                      </a:cubicBezTo>
                      <a:cubicBezTo>
                        <a:pt x="694898" y="1260333"/>
                        <a:pt x="738985" y="1247736"/>
                        <a:pt x="776074" y="1224643"/>
                      </a:cubicBezTo>
                      <a:cubicBezTo>
                        <a:pt x="787270" y="1238639"/>
                        <a:pt x="800567" y="1251235"/>
                        <a:pt x="817362" y="1261732"/>
                      </a:cubicBezTo>
                      <a:cubicBezTo>
                        <a:pt x="870546" y="1294623"/>
                        <a:pt x="1127372" y="1257533"/>
                        <a:pt x="1160962" y="1234440"/>
                      </a:cubicBezTo>
                      <a:cubicBezTo>
                        <a:pt x="1172859" y="1226043"/>
                        <a:pt x="1184055" y="1216945"/>
                        <a:pt x="1195252" y="1207148"/>
                      </a:cubicBezTo>
                      <a:cubicBezTo>
                        <a:pt x="1110577" y="1219045"/>
                        <a:pt x="1011906" y="1223243"/>
                        <a:pt x="981114" y="1204349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654568C-B75F-4C9F-B161-A8CBCB830BA3}"/>
                  </a:ext>
                </a:extLst>
              </p:cNvPr>
              <p:cNvSpPr/>
              <p:nvPr/>
            </p:nvSpPr>
            <p:spPr>
              <a:xfrm>
                <a:off x="9011400" y="2899954"/>
                <a:ext cx="902475" cy="463132"/>
              </a:xfrm>
              <a:custGeom>
                <a:avLst/>
                <a:gdLst>
                  <a:gd name="connsiteX0" fmla="*/ 900587 w 902475"/>
                  <a:gd name="connsiteY0" fmla="*/ 115466 h 463132"/>
                  <a:gd name="connsiteX1" fmla="*/ 808213 w 902475"/>
                  <a:gd name="connsiteY1" fmla="*/ 88874 h 463132"/>
                  <a:gd name="connsiteX2" fmla="*/ 684350 w 902475"/>
                  <a:gd name="connsiteY2" fmla="*/ 95872 h 463132"/>
                  <a:gd name="connsiteX3" fmla="*/ 587078 w 902475"/>
                  <a:gd name="connsiteY3" fmla="*/ 95172 h 463132"/>
                  <a:gd name="connsiteX4" fmla="*/ 541591 w 902475"/>
                  <a:gd name="connsiteY4" fmla="*/ 83276 h 463132"/>
                  <a:gd name="connsiteX5" fmla="*/ 507301 w 902475"/>
                  <a:gd name="connsiteY5" fmla="*/ 3499 h 463132"/>
                  <a:gd name="connsiteX6" fmla="*/ 452717 w 902475"/>
                  <a:gd name="connsiteY6" fmla="*/ 0 h 463132"/>
                  <a:gd name="connsiteX7" fmla="*/ 452717 w 902475"/>
                  <a:gd name="connsiteY7" fmla="*/ 0 h 463132"/>
                  <a:gd name="connsiteX8" fmla="*/ 451317 w 902475"/>
                  <a:gd name="connsiteY8" fmla="*/ 0 h 463132"/>
                  <a:gd name="connsiteX9" fmla="*/ 449918 w 902475"/>
                  <a:gd name="connsiteY9" fmla="*/ 0 h 463132"/>
                  <a:gd name="connsiteX10" fmla="*/ 449918 w 902475"/>
                  <a:gd name="connsiteY10" fmla="*/ 0 h 463132"/>
                  <a:gd name="connsiteX11" fmla="*/ 395333 w 902475"/>
                  <a:gd name="connsiteY11" fmla="*/ 3499 h 463132"/>
                  <a:gd name="connsiteX12" fmla="*/ 361043 w 902475"/>
                  <a:gd name="connsiteY12" fmla="*/ 83276 h 463132"/>
                  <a:gd name="connsiteX13" fmla="*/ 315557 w 902475"/>
                  <a:gd name="connsiteY13" fmla="*/ 95172 h 463132"/>
                  <a:gd name="connsiteX14" fmla="*/ 218286 w 902475"/>
                  <a:gd name="connsiteY14" fmla="*/ 95872 h 463132"/>
                  <a:gd name="connsiteX15" fmla="*/ 94421 w 902475"/>
                  <a:gd name="connsiteY15" fmla="*/ 88874 h 463132"/>
                  <a:gd name="connsiteX16" fmla="*/ 2048 w 902475"/>
                  <a:gd name="connsiteY16" fmla="*/ 115466 h 463132"/>
                  <a:gd name="connsiteX17" fmla="*/ 5547 w 902475"/>
                  <a:gd name="connsiteY17" fmla="*/ 123164 h 463132"/>
                  <a:gd name="connsiteX18" fmla="*/ 42636 w 902475"/>
                  <a:gd name="connsiteY18" fmla="*/ 117566 h 463132"/>
                  <a:gd name="connsiteX19" fmla="*/ 52433 w 902475"/>
                  <a:gd name="connsiteY19" fmla="*/ 134361 h 463132"/>
                  <a:gd name="connsiteX20" fmla="*/ 38437 w 902475"/>
                  <a:gd name="connsiteY20" fmla="*/ 158854 h 463132"/>
                  <a:gd name="connsiteX21" fmla="*/ 42636 w 902475"/>
                  <a:gd name="connsiteY21" fmla="*/ 161653 h 463132"/>
                  <a:gd name="connsiteX22" fmla="*/ 85324 w 902475"/>
                  <a:gd name="connsiteY22" fmla="*/ 130862 h 463132"/>
                  <a:gd name="connsiteX23" fmla="*/ 141308 w 902475"/>
                  <a:gd name="connsiteY23" fmla="*/ 119665 h 463132"/>
                  <a:gd name="connsiteX24" fmla="*/ 148306 w 902475"/>
                  <a:gd name="connsiteY24" fmla="*/ 132961 h 463132"/>
                  <a:gd name="connsiteX25" fmla="*/ 118914 w 902475"/>
                  <a:gd name="connsiteY25" fmla="*/ 178448 h 463132"/>
                  <a:gd name="connsiteX26" fmla="*/ 123113 w 902475"/>
                  <a:gd name="connsiteY26" fmla="*/ 181247 h 463132"/>
                  <a:gd name="connsiteX27" fmla="*/ 186094 w 902475"/>
                  <a:gd name="connsiteY27" fmla="*/ 142059 h 463132"/>
                  <a:gd name="connsiteX28" fmla="*/ 237180 w 902475"/>
                  <a:gd name="connsiteY28" fmla="*/ 139259 h 463132"/>
                  <a:gd name="connsiteX29" fmla="*/ 353346 w 902475"/>
                  <a:gd name="connsiteY29" fmla="*/ 126663 h 463132"/>
                  <a:gd name="connsiteX30" fmla="*/ 403031 w 902475"/>
                  <a:gd name="connsiteY30" fmla="*/ 97971 h 463132"/>
                  <a:gd name="connsiteX31" fmla="*/ 381338 w 902475"/>
                  <a:gd name="connsiteY31" fmla="*/ 153255 h 463132"/>
                  <a:gd name="connsiteX32" fmla="*/ 300861 w 902475"/>
                  <a:gd name="connsiteY32" fmla="*/ 177049 h 463132"/>
                  <a:gd name="connsiteX33" fmla="*/ 232281 w 902475"/>
                  <a:gd name="connsiteY33" fmla="*/ 181247 h 463132"/>
                  <a:gd name="connsiteX34" fmla="*/ 233681 w 902475"/>
                  <a:gd name="connsiteY34" fmla="*/ 186146 h 463132"/>
                  <a:gd name="connsiteX35" fmla="*/ 288265 w 902475"/>
                  <a:gd name="connsiteY35" fmla="*/ 200842 h 463132"/>
                  <a:gd name="connsiteX36" fmla="*/ 291764 w 902475"/>
                  <a:gd name="connsiteY36" fmla="*/ 205040 h 463132"/>
                  <a:gd name="connsiteX37" fmla="*/ 287565 w 902475"/>
                  <a:gd name="connsiteY37" fmla="*/ 213438 h 463132"/>
                  <a:gd name="connsiteX38" fmla="*/ 245577 w 902475"/>
                  <a:gd name="connsiteY38" fmla="*/ 233732 h 463132"/>
                  <a:gd name="connsiteX39" fmla="*/ 186795 w 902475"/>
                  <a:gd name="connsiteY39" fmla="*/ 237931 h 463132"/>
                  <a:gd name="connsiteX40" fmla="*/ 143407 w 902475"/>
                  <a:gd name="connsiteY40" fmla="*/ 262423 h 463132"/>
                  <a:gd name="connsiteX41" fmla="*/ 148306 w 902475"/>
                  <a:gd name="connsiteY41" fmla="*/ 269421 h 463132"/>
                  <a:gd name="connsiteX42" fmla="*/ 204989 w 902475"/>
                  <a:gd name="connsiteY42" fmla="*/ 256125 h 463132"/>
                  <a:gd name="connsiteX43" fmla="*/ 210587 w 902475"/>
                  <a:gd name="connsiteY43" fmla="*/ 266622 h 463132"/>
                  <a:gd name="connsiteX44" fmla="*/ 190993 w 902475"/>
                  <a:gd name="connsiteY44" fmla="*/ 319807 h 463132"/>
                  <a:gd name="connsiteX45" fmla="*/ 196591 w 902475"/>
                  <a:gd name="connsiteY45" fmla="*/ 321906 h 463132"/>
                  <a:gd name="connsiteX46" fmla="*/ 254675 w 902475"/>
                  <a:gd name="connsiteY46" fmla="*/ 269421 h 463132"/>
                  <a:gd name="connsiteX47" fmla="*/ 342849 w 902475"/>
                  <a:gd name="connsiteY47" fmla="*/ 232332 h 463132"/>
                  <a:gd name="connsiteX48" fmla="*/ 417027 w 902475"/>
                  <a:gd name="connsiteY48" fmla="*/ 174249 h 463132"/>
                  <a:gd name="connsiteX49" fmla="*/ 384836 w 902475"/>
                  <a:gd name="connsiteY49" fmla="*/ 259624 h 463132"/>
                  <a:gd name="connsiteX50" fmla="*/ 300161 w 902475"/>
                  <a:gd name="connsiteY50" fmla="*/ 307210 h 463132"/>
                  <a:gd name="connsiteX51" fmla="*/ 242078 w 902475"/>
                  <a:gd name="connsiteY51" fmla="*/ 362494 h 463132"/>
                  <a:gd name="connsiteX52" fmla="*/ 245577 w 902475"/>
                  <a:gd name="connsiteY52" fmla="*/ 364594 h 463132"/>
                  <a:gd name="connsiteX53" fmla="*/ 292464 w 902475"/>
                  <a:gd name="connsiteY53" fmla="*/ 336602 h 463132"/>
                  <a:gd name="connsiteX54" fmla="*/ 349847 w 902475"/>
                  <a:gd name="connsiteY54" fmla="*/ 321206 h 463132"/>
                  <a:gd name="connsiteX55" fmla="*/ 356145 w 902475"/>
                  <a:gd name="connsiteY55" fmla="*/ 328204 h 463132"/>
                  <a:gd name="connsiteX56" fmla="*/ 316257 w 902475"/>
                  <a:gd name="connsiteY56" fmla="*/ 403083 h 463132"/>
                  <a:gd name="connsiteX57" fmla="*/ 321155 w 902475"/>
                  <a:gd name="connsiteY57" fmla="*/ 407981 h 463132"/>
                  <a:gd name="connsiteX58" fmla="*/ 340049 w 902475"/>
                  <a:gd name="connsiteY58" fmla="*/ 395385 h 463132"/>
                  <a:gd name="connsiteX59" fmla="*/ 351247 w 902475"/>
                  <a:gd name="connsiteY59" fmla="*/ 401683 h 463132"/>
                  <a:gd name="connsiteX60" fmla="*/ 351247 w 902475"/>
                  <a:gd name="connsiteY60" fmla="*/ 445770 h 463132"/>
                  <a:gd name="connsiteX61" fmla="*/ 353346 w 902475"/>
                  <a:gd name="connsiteY61" fmla="*/ 446470 h 463132"/>
                  <a:gd name="connsiteX62" fmla="*/ 366642 w 902475"/>
                  <a:gd name="connsiteY62" fmla="*/ 414279 h 463132"/>
                  <a:gd name="connsiteX63" fmla="*/ 377139 w 902475"/>
                  <a:gd name="connsiteY63" fmla="*/ 382788 h 463132"/>
                  <a:gd name="connsiteX64" fmla="*/ 380638 w 902475"/>
                  <a:gd name="connsiteY64" fmla="*/ 358296 h 463132"/>
                  <a:gd name="connsiteX65" fmla="*/ 398133 w 902475"/>
                  <a:gd name="connsiteY65" fmla="*/ 314208 h 463132"/>
                  <a:gd name="connsiteX66" fmla="*/ 426824 w 902475"/>
                  <a:gd name="connsiteY66" fmla="*/ 261024 h 463132"/>
                  <a:gd name="connsiteX67" fmla="*/ 426125 w 902475"/>
                  <a:gd name="connsiteY67" fmla="*/ 300912 h 463132"/>
                  <a:gd name="connsiteX68" fmla="*/ 418427 w 902475"/>
                  <a:gd name="connsiteY68" fmla="*/ 368793 h 463132"/>
                  <a:gd name="connsiteX69" fmla="*/ 414228 w 902475"/>
                  <a:gd name="connsiteY69" fmla="*/ 408681 h 463132"/>
                  <a:gd name="connsiteX70" fmla="*/ 417727 w 902475"/>
                  <a:gd name="connsiteY70" fmla="*/ 409381 h 463132"/>
                  <a:gd name="connsiteX71" fmla="*/ 433822 w 902475"/>
                  <a:gd name="connsiteY71" fmla="*/ 385588 h 463132"/>
                  <a:gd name="connsiteX72" fmla="*/ 459015 w 902475"/>
                  <a:gd name="connsiteY72" fmla="*/ 394685 h 463132"/>
                  <a:gd name="connsiteX73" fmla="*/ 471611 w 902475"/>
                  <a:gd name="connsiteY73" fmla="*/ 461865 h 463132"/>
                  <a:gd name="connsiteX74" fmla="*/ 475110 w 902475"/>
                  <a:gd name="connsiteY74" fmla="*/ 461165 h 463132"/>
                  <a:gd name="connsiteX75" fmla="*/ 476510 w 902475"/>
                  <a:gd name="connsiteY75" fmla="*/ 358296 h 463132"/>
                  <a:gd name="connsiteX76" fmla="*/ 471611 w 902475"/>
                  <a:gd name="connsiteY76" fmla="*/ 301612 h 463132"/>
                  <a:gd name="connsiteX77" fmla="*/ 470912 w 902475"/>
                  <a:gd name="connsiteY77" fmla="*/ 261024 h 463132"/>
                  <a:gd name="connsiteX78" fmla="*/ 499603 w 902475"/>
                  <a:gd name="connsiteY78" fmla="*/ 314208 h 463132"/>
                  <a:gd name="connsiteX79" fmla="*/ 517098 w 902475"/>
                  <a:gd name="connsiteY79" fmla="*/ 358296 h 463132"/>
                  <a:gd name="connsiteX80" fmla="*/ 520597 w 902475"/>
                  <a:gd name="connsiteY80" fmla="*/ 382788 h 463132"/>
                  <a:gd name="connsiteX81" fmla="*/ 531094 w 902475"/>
                  <a:gd name="connsiteY81" fmla="*/ 414279 h 463132"/>
                  <a:gd name="connsiteX82" fmla="*/ 544390 w 902475"/>
                  <a:gd name="connsiteY82" fmla="*/ 446470 h 463132"/>
                  <a:gd name="connsiteX83" fmla="*/ 546489 w 902475"/>
                  <a:gd name="connsiteY83" fmla="*/ 445770 h 463132"/>
                  <a:gd name="connsiteX84" fmla="*/ 546489 w 902475"/>
                  <a:gd name="connsiteY84" fmla="*/ 401683 h 463132"/>
                  <a:gd name="connsiteX85" fmla="*/ 557687 w 902475"/>
                  <a:gd name="connsiteY85" fmla="*/ 395385 h 463132"/>
                  <a:gd name="connsiteX86" fmla="*/ 576581 w 902475"/>
                  <a:gd name="connsiteY86" fmla="*/ 407981 h 463132"/>
                  <a:gd name="connsiteX87" fmla="*/ 581479 w 902475"/>
                  <a:gd name="connsiteY87" fmla="*/ 403083 h 463132"/>
                  <a:gd name="connsiteX88" fmla="*/ 541591 w 902475"/>
                  <a:gd name="connsiteY88" fmla="*/ 328204 h 463132"/>
                  <a:gd name="connsiteX89" fmla="*/ 547889 w 902475"/>
                  <a:gd name="connsiteY89" fmla="*/ 321206 h 463132"/>
                  <a:gd name="connsiteX90" fmla="*/ 605272 w 902475"/>
                  <a:gd name="connsiteY90" fmla="*/ 336602 h 463132"/>
                  <a:gd name="connsiteX91" fmla="*/ 652159 w 902475"/>
                  <a:gd name="connsiteY91" fmla="*/ 364594 h 463132"/>
                  <a:gd name="connsiteX92" fmla="*/ 655658 w 902475"/>
                  <a:gd name="connsiteY92" fmla="*/ 362494 h 463132"/>
                  <a:gd name="connsiteX93" fmla="*/ 597575 w 902475"/>
                  <a:gd name="connsiteY93" fmla="*/ 307210 h 463132"/>
                  <a:gd name="connsiteX94" fmla="*/ 512899 w 902475"/>
                  <a:gd name="connsiteY94" fmla="*/ 259624 h 463132"/>
                  <a:gd name="connsiteX95" fmla="*/ 480709 w 902475"/>
                  <a:gd name="connsiteY95" fmla="*/ 174249 h 463132"/>
                  <a:gd name="connsiteX96" fmla="*/ 554887 w 902475"/>
                  <a:gd name="connsiteY96" fmla="*/ 232332 h 463132"/>
                  <a:gd name="connsiteX97" fmla="*/ 643061 w 902475"/>
                  <a:gd name="connsiteY97" fmla="*/ 269421 h 463132"/>
                  <a:gd name="connsiteX98" fmla="*/ 701145 w 902475"/>
                  <a:gd name="connsiteY98" fmla="*/ 321906 h 463132"/>
                  <a:gd name="connsiteX99" fmla="*/ 706743 w 902475"/>
                  <a:gd name="connsiteY99" fmla="*/ 319807 h 463132"/>
                  <a:gd name="connsiteX100" fmla="*/ 687149 w 902475"/>
                  <a:gd name="connsiteY100" fmla="*/ 266622 h 463132"/>
                  <a:gd name="connsiteX101" fmla="*/ 692747 w 902475"/>
                  <a:gd name="connsiteY101" fmla="*/ 256125 h 463132"/>
                  <a:gd name="connsiteX102" fmla="*/ 749430 w 902475"/>
                  <a:gd name="connsiteY102" fmla="*/ 269421 h 463132"/>
                  <a:gd name="connsiteX103" fmla="*/ 754329 w 902475"/>
                  <a:gd name="connsiteY103" fmla="*/ 262423 h 463132"/>
                  <a:gd name="connsiteX104" fmla="*/ 710941 w 902475"/>
                  <a:gd name="connsiteY104" fmla="*/ 237931 h 463132"/>
                  <a:gd name="connsiteX105" fmla="*/ 652159 w 902475"/>
                  <a:gd name="connsiteY105" fmla="*/ 233732 h 463132"/>
                  <a:gd name="connsiteX106" fmla="*/ 610171 w 902475"/>
                  <a:gd name="connsiteY106" fmla="*/ 213438 h 463132"/>
                  <a:gd name="connsiteX107" fmla="*/ 605972 w 902475"/>
                  <a:gd name="connsiteY107" fmla="*/ 205040 h 463132"/>
                  <a:gd name="connsiteX108" fmla="*/ 609471 w 902475"/>
                  <a:gd name="connsiteY108" fmla="*/ 200842 h 463132"/>
                  <a:gd name="connsiteX109" fmla="*/ 664055 w 902475"/>
                  <a:gd name="connsiteY109" fmla="*/ 186146 h 463132"/>
                  <a:gd name="connsiteX110" fmla="*/ 665454 w 902475"/>
                  <a:gd name="connsiteY110" fmla="*/ 181247 h 463132"/>
                  <a:gd name="connsiteX111" fmla="*/ 596875 w 902475"/>
                  <a:gd name="connsiteY111" fmla="*/ 177049 h 463132"/>
                  <a:gd name="connsiteX112" fmla="*/ 516398 w 902475"/>
                  <a:gd name="connsiteY112" fmla="*/ 153255 h 463132"/>
                  <a:gd name="connsiteX113" fmla="*/ 494705 w 902475"/>
                  <a:gd name="connsiteY113" fmla="*/ 97971 h 463132"/>
                  <a:gd name="connsiteX114" fmla="*/ 544390 w 902475"/>
                  <a:gd name="connsiteY114" fmla="*/ 126663 h 463132"/>
                  <a:gd name="connsiteX115" fmla="*/ 660556 w 902475"/>
                  <a:gd name="connsiteY115" fmla="*/ 139259 h 463132"/>
                  <a:gd name="connsiteX116" fmla="*/ 711642 w 902475"/>
                  <a:gd name="connsiteY116" fmla="*/ 142059 h 463132"/>
                  <a:gd name="connsiteX117" fmla="*/ 774623 w 902475"/>
                  <a:gd name="connsiteY117" fmla="*/ 181247 h 463132"/>
                  <a:gd name="connsiteX118" fmla="*/ 778822 w 902475"/>
                  <a:gd name="connsiteY118" fmla="*/ 178448 h 463132"/>
                  <a:gd name="connsiteX119" fmla="*/ 749430 w 902475"/>
                  <a:gd name="connsiteY119" fmla="*/ 132961 h 463132"/>
                  <a:gd name="connsiteX120" fmla="*/ 756428 w 902475"/>
                  <a:gd name="connsiteY120" fmla="*/ 119665 h 463132"/>
                  <a:gd name="connsiteX121" fmla="*/ 812412 w 902475"/>
                  <a:gd name="connsiteY121" fmla="*/ 130862 h 463132"/>
                  <a:gd name="connsiteX122" fmla="*/ 855100 w 902475"/>
                  <a:gd name="connsiteY122" fmla="*/ 161653 h 463132"/>
                  <a:gd name="connsiteX123" fmla="*/ 859298 w 902475"/>
                  <a:gd name="connsiteY123" fmla="*/ 158854 h 463132"/>
                  <a:gd name="connsiteX124" fmla="*/ 845303 w 902475"/>
                  <a:gd name="connsiteY124" fmla="*/ 134361 h 463132"/>
                  <a:gd name="connsiteX125" fmla="*/ 855100 w 902475"/>
                  <a:gd name="connsiteY125" fmla="*/ 117566 h 463132"/>
                  <a:gd name="connsiteX126" fmla="*/ 892189 w 902475"/>
                  <a:gd name="connsiteY126" fmla="*/ 123164 h 463132"/>
                  <a:gd name="connsiteX127" fmla="*/ 900587 w 902475"/>
                  <a:gd name="connsiteY127" fmla="*/ 115466 h 46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902475" h="463132">
                    <a:moveTo>
                      <a:pt x="900587" y="115466"/>
                    </a:moveTo>
                    <a:cubicBezTo>
                      <a:pt x="873294" y="98671"/>
                      <a:pt x="840403" y="90973"/>
                      <a:pt x="808213" y="88874"/>
                    </a:cubicBezTo>
                    <a:cubicBezTo>
                      <a:pt x="766925" y="86775"/>
                      <a:pt x="725638" y="93073"/>
                      <a:pt x="684350" y="95872"/>
                    </a:cubicBezTo>
                    <a:cubicBezTo>
                      <a:pt x="652159" y="97971"/>
                      <a:pt x="619268" y="97272"/>
                      <a:pt x="587078" y="95172"/>
                    </a:cubicBezTo>
                    <a:cubicBezTo>
                      <a:pt x="571683" y="93773"/>
                      <a:pt x="554887" y="91673"/>
                      <a:pt x="541591" y="83276"/>
                    </a:cubicBezTo>
                    <a:cubicBezTo>
                      <a:pt x="516398" y="67180"/>
                      <a:pt x="510800" y="33590"/>
                      <a:pt x="507301" y="3499"/>
                    </a:cubicBezTo>
                    <a:lnTo>
                      <a:pt x="452717" y="0"/>
                    </a:lnTo>
                    <a:lnTo>
                      <a:pt x="452717" y="0"/>
                    </a:lnTo>
                    <a:lnTo>
                      <a:pt x="451317" y="0"/>
                    </a:lnTo>
                    <a:lnTo>
                      <a:pt x="449918" y="0"/>
                    </a:lnTo>
                    <a:lnTo>
                      <a:pt x="449918" y="0"/>
                    </a:lnTo>
                    <a:lnTo>
                      <a:pt x="395333" y="3499"/>
                    </a:lnTo>
                    <a:cubicBezTo>
                      <a:pt x="391834" y="32890"/>
                      <a:pt x="386237" y="66481"/>
                      <a:pt x="361043" y="83276"/>
                    </a:cubicBezTo>
                    <a:cubicBezTo>
                      <a:pt x="347748" y="91673"/>
                      <a:pt x="331652" y="93773"/>
                      <a:pt x="315557" y="95172"/>
                    </a:cubicBezTo>
                    <a:cubicBezTo>
                      <a:pt x="283366" y="97971"/>
                      <a:pt x="250476" y="97971"/>
                      <a:pt x="218286" y="95872"/>
                    </a:cubicBezTo>
                    <a:cubicBezTo>
                      <a:pt x="176997" y="93073"/>
                      <a:pt x="135709" y="86775"/>
                      <a:pt x="94421" y="88874"/>
                    </a:cubicBezTo>
                    <a:cubicBezTo>
                      <a:pt x="62231" y="90274"/>
                      <a:pt x="28640" y="97971"/>
                      <a:pt x="2048" y="115466"/>
                    </a:cubicBezTo>
                    <a:cubicBezTo>
                      <a:pt x="-2150" y="118265"/>
                      <a:pt x="648" y="124564"/>
                      <a:pt x="5547" y="123164"/>
                    </a:cubicBezTo>
                    <a:cubicBezTo>
                      <a:pt x="17444" y="120365"/>
                      <a:pt x="30040" y="118965"/>
                      <a:pt x="42636" y="117566"/>
                    </a:cubicBezTo>
                    <a:cubicBezTo>
                      <a:pt x="51734" y="116166"/>
                      <a:pt x="58032" y="126663"/>
                      <a:pt x="52433" y="134361"/>
                    </a:cubicBezTo>
                    <a:cubicBezTo>
                      <a:pt x="46836" y="142059"/>
                      <a:pt x="41936" y="149756"/>
                      <a:pt x="38437" y="158854"/>
                    </a:cubicBezTo>
                    <a:cubicBezTo>
                      <a:pt x="37038" y="161653"/>
                      <a:pt x="41237" y="163752"/>
                      <a:pt x="42636" y="161653"/>
                    </a:cubicBezTo>
                    <a:cubicBezTo>
                      <a:pt x="53133" y="147657"/>
                      <a:pt x="69229" y="137160"/>
                      <a:pt x="85324" y="130862"/>
                    </a:cubicBezTo>
                    <a:cubicBezTo>
                      <a:pt x="102819" y="123864"/>
                      <a:pt x="121713" y="121065"/>
                      <a:pt x="141308" y="119665"/>
                    </a:cubicBezTo>
                    <a:cubicBezTo>
                      <a:pt x="148306" y="118965"/>
                      <a:pt x="153204" y="127363"/>
                      <a:pt x="148306" y="132961"/>
                    </a:cubicBezTo>
                    <a:cubicBezTo>
                      <a:pt x="136409" y="146957"/>
                      <a:pt x="126612" y="162353"/>
                      <a:pt x="118914" y="178448"/>
                    </a:cubicBezTo>
                    <a:cubicBezTo>
                      <a:pt x="117515" y="181247"/>
                      <a:pt x="121014" y="183347"/>
                      <a:pt x="123113" y="181247"/>
                    </a:cubicBezTo>
                    <a:cubicBezTo>
                      <a:pt x="138509" y="161653"/>
                      <a:pt x="160902" y="146957"/>
                      <a:pt x="186094" y="142059"/>
                    </a:cubicBezTo>
                    <a:cubicBezTo>
                      <a:pt x="202890" y="138560"/>
                      <a:pt x="220384" y="139259"/>
                      <a:pt x="237180" y="139259"/>
                    </a:cubicBezTo>
                    <a:cubicBezTo>
                      <a:pt x="276368" y="138560"/>
                      <a:pt x="315557" y="134361"/>
                      <a:pt x="353346" y="126663"/>
                    </a:cubicBezTo>
                    <a:cubicBezTo>
                      <a:pt x="372940" y="122464"/>
                      <a:pt x="394634" y="115466"/>
                      <a:pt x="403031" y="97971"/>
                    </a:cubicBezTo>
                    <a:cubicBezTo>
                      <a:pt x="393235" y="115466"/>
                      <a:pt x="393235" y="137160"/>
                      <a:pt x="381338" y="153255"/>
                    </a:cubicBezTo>
                    <a:cubicBezTo>
                      <a:pt x="364542" y="177049"/>
                      <a:pt x="330253" y="179148"/>
                      <a:pt x="300861" y="177049"/>
                    </a:cubicBezTo>
                    <a:cubicBezTo>
                      <a:pt x="277768" y="175649"/>
                      <a:pt x="252575" y="172850"/>
                      <a:pt x="232281" y="181247"/>
                    </a:cubicBezTo>
                    <a:cubicBezTo>
                      <a:pt x="229482" y="182647"/>
                      <a:pt x="230881" y="186146"/>
                      <a:pt x="233681" y="186146"/>
                    </a:cubicBezTo>
                    <a:cubicBezTo>
                      <a:pt x="253275" y="184046"/>
                      <a:pt x="272869" y="188945"/>
                      <a:pt x="288265" y="200842"/>
                    </a:cubicBezTo>
                    <a:cubicBezTo>
                      <a:pt x="289664" y="202241"/>
                      <a:pt x="291064" y="202941"/>
                      <a:pt x="291764" y="205040"/>
                    </a:cubicBezTo>
                    <a:cubicBezTo>
                      <a:pt x="292464" y="207839"/>
                      <a:pt x="290364" y="211338"/>
                      <a:pt x="287565" y="213438"/>
                    </a:cubicBezTo>
                    <a:cubicBezTo>
                      <a:pt x="275668" y="223935"/>
                      <a:pt x="260973" y="230933"/>
                      <a:pt x="245577" y="233732"/>
                    </a:cubicBezTo>
                    <a:cubicBezTo>
                      <a:pt x="225983" y="237231"/>
                      <a:pt x="206389" y="234432"/>
                      <a:pt x="186795" y="237931"/>
                    </a:cubicBezTo>
                    <a:cubicBezTo>
                      <a:pt x="169999" y="241430"/>
                      <a:pt x="154603" y="249827"/>
                      <a:pt x="143407" y="262423"/>
                    </a:cubicBezTo>
                    <a:cubicBezTo>
                      <a:pt x="139908" y="265922"/>
                      <a:pt x="144107" y="270821"/>
                      <a:pt x="148306" y="269421"/>
                    </a:cubicBezTo>
                    <a:cubicBezTo>
                      <a:pt x="165801" y="261024"/>
                      <a:pt x="185395" y="256825"/>
                      <a:pt x="204989" y="256125"/>
                    </a:cubicBezTo>
                    <a:cubicBezTo>
                      <a:pt x="210587" y="256125"/>
                      <a:pt x="213386" y="262423"/>
                      <a:pt x="210587" y="266622"/>
                    </a:cubicBezTo>
                    <a:cubicBezTo>
                      <a:pt x="200090" y="282018"/>
                      <a:pt x="193092" y="300912"/>
                      <a:pt x="190993" y="319807"/>
                    </a:cubicBezTo>
                    <a:cubicBezTo>
                      <a:pt x="190294" y="323306"/>
                      <a:pt x="195192" y="324705"/>
                      <a:pt x="196591" y="321906"/>
                    </a:cubicBezTo>
                    <a:cubicBezTo>
                      <a:pt x="209188" y="298813"/>
                      <a:pt x="231581" y="281318"/>
                      <a:pt x="254675" y="269421"/>
                    </a:cubicBezTo>
                    <a:cubicBezTo>
                      <a:pt x="282666" y="254726"/>
                      <a:pt x="313458" y="245628"/>
                      <a:pt x="342849" y="232332"/>
                    </a:cubicBezTo>
                    <a:cubicBezTo>
                      <a:pt x="372241" y="219036"/>
                      <a:pt x="400233" y="201541"/>
                      <a:pt x="417027" y="174249"/>
                    </a:cubicBezTo>
                    <a:cubicBezTo>
                      <a:pt x="427524" y="205040"/>
                      <a:pt x="410029" y="239330"/>
                      <a:pt x="384836" y="259624"/>
                    </a:cubicBezTo>
                    <a:cubicBezTo>
                      <a:pt x="359644" y="280618"/>
                      <a:pt x="328153" y="291115"/>
                      <a:pt x="300161" y="307210"/>
                    </a:cubicBezTo>
                    <a:cubicBezTo>
                      <a:pt x="276368" y="320507"/>
                      <a:pt x="253275" y="338002"/>
                      <a:pt x="242078" y="362494"/>
                    </a:cubicBezTo>
                    <a:cubicBezTo>
                      <a:pt x="240679" y="364594"/>
                      <a:pt x="244178" y="366693"/>
                      <a:pt x="245577" y="364594"/>
                    </a:cubicBezTo>
                    <a:cubicBezTo>
                      <a:pt x="257474" y="351298"/>
                      <a:pt x="274969" y="342200"/>
                      <a:pt x="292464" y="336602"/>
                    </a:cubicBezTo>
                    <a:cubicBezTo>
                      <a:pt x="311358" y="330304"/>
                      <a:pt x="330953" y="326805"/>
                      <a:pt x="349847" y="321206"/>
                    </a:cubicBezTo>
                    <a:cubicBezTo>
                      <a:pt x="354045" y="319807"/>
                      <a:pt x="357544" y="324006"/>
                      <a:pt x="356145" y="328204"/>
                    </a:cubicBezTo>
                    <a:cubicBezTo>
                      <a:pt x="345648" y="354797"/>
                      <a:pt x="331652" y="379289"/>
                      <a:pt x="316257" y="403083"/>
                    </a:cubicBezTo>
                    <a:cubicBezTo>
                      <a:pt x="314157" y="406581"/>
                      <a:pt x="317656" y="410780"/>
                      <a:pt x="321155" y="407981"/>
                    </a:cubicBezTo>
                    <a:lnTo>
                      <a:pt x="340049" y="395385"/>
                    </a:lnTo>
                    <a:cubicBezTo>
                      <a:pt x="344948" y="391886"/>
                      <a:pt x="351247" y="395385"/>
                      <a:pt x="351247" y="401683"/>
                    </a:cubicBezTo>
                    <a:cubicBezTo>
                      <a:pt x="351247" y="416379"/>
                      <a:pt x="351247" y="431074"/>
                      <a:pt x="351247" y="445770"/>
                    </a:cubicBezTo>
                    <a:cubicBezTo>
                      <a:pt x="351247" y="447170"/>
                      <a:pt x="353346" y="447170"/>
                      <a:pt x="353346" y="446470"/>
                    </a:cubicBezTo>
                    <a:lnTo>
                      <a:pt x="366642" y="414279"/>
                    </a:lnTo>
                    <a:cubicBezTo>
                      <a:pt x="370841" y="403782"/>
                      <a:pt x="375039" y="393285"/>
                      <a:pt x="377139" y="382788"/>
                    </a:cubicBezTo>
                    <a:cubicBezTo>
                      <a:pt x="378538" y="374391"/>
                      <a:pt x="379239" y="365993"/>
                      <a:pt x="380638" y="358296"/>
                    </a:cubicBezTo>
                    <a:cubicBezTo>
                      <a:pt x="383437" y="342900"/>
                      <a:pt x="390435" y="328204"/>
                      <a:pt x="398133" y="314208"/>
                    </a:cubicBezTo>
                    <a:cubicBezTo>
                      <a:pt x="407230" y="296014"/>
                      <a:pt x="417027" y="278519"/>
                      <a:pt x="426824" y="261024"/>
                    </a:cubicBezTo>
                    <a:cubicBezTo>
                      <a:pt x="426824" y="274320"/>
                      <a:pt x="426125" y="287616"/>
                      <a:pt x="426125" y="300912"/>
                    </a:cubicBezTo>
                    <a:cubicBezTo>
                      <a:pt x="426125" y="319807"/>
                      <a:pt x="422626" y="349898"/>
                      <a:pt x="418427" y="368793"/>
                    </a:cubicBezTo>
                    <a:cubicBezTo>
                      <a:pt x="415628" y="382089"/>
                      <a:pt x="414928" y="389786"/>
                      <a:pt x="414228" y="408681"/>
                    </a:cubicBezTo>
                    <a:cubicBezTo>
                      <a:pt x="414228" y="410780"/>
                      <a:pt x="417027" y="411480"/>
                      <a:pt x="417727" y="409381"/>
                    </a:cubicBezTo>
                    <a:cubicBezTo>
                      <a:pt x="421926" y="396085"/>
                      <a:pt x="426824" y="390486"/>
                      <a:pt x="433822" y="385588"/>
                    </a:cubicBezTo>
                    <a:cubicBezTo>
                      <a:pt x="442920" y="379989"/>
                      <a:pt x="455516" y="384188"/>
                      <a:pt x="459015" y="394685"/>
                    </a:cubicBezTo>
                    <a:cubicBezTo>
                      <a:pt x="465313" y="414979"/>
                      <a:pt x="467413" y="447170"/>
                      <a:pt x="471611" y="461865"/>
                    </a:cubicBezTo>
                    <a:cubicBezTo>
                      <a:pt x="472311" y="463965"/>
                      <a:pt x="475110" y="463265"/>
                      <a:pt x="475110" y="461165"/>
                    </a:cubicBezTo>
                    <a:cubicBezTo>
                      <a:pt x="475110" y="438072"/>
                      <a:pt x="480009" y="384888"/>
                      <a:pt x="476510" y="358296"/>
                    </a:cubicBezTo>
                    <a:cubicBezTo>
                      <a:pt x="474411" y="342900"/>
                      <a:pt x="471611" y="317707"/>
                      <a:pt x="471611" y="301612"/>
                    </a:cubicBezTo>
                    <a:cubicBezTo>
                      <a:pt x="471611" y="288316"/>
                      <a:pt x="470912" y="274320"/>
                      <a:pt x="470912" y="261024"/>
                    </a:cubicBezTo>
                    <a:cubicBezTo>
                      <a:pt x="480709" y="278519"/>
                      <a:pt x="490506" y="296014"/>
                      <a:pt x="499603" y="314208"/>
                    </a:cubicBezTo>
                    <a:cubicBezTo>
                      <a:pt x="506601" y="328204"/>
                      <a:pt x="513599" y="342900"/>
                      <a:pt x="517098" y="358296"/>
                    </a:cubicBezTo>
                    <a:cubicBezTo>
                      <a:pt x="518497" y="366693"/>
                      <a:pt x="519198" y="375091"/>
                      <a:pt x="520597" y="382788"/>
                    </a:cubicBezTo>
                    <a:cubicBezTo>
                      <a:pt x="522697" y="393985"/>
                      <a:pt x="526895" y="403782"/>
                      <a:pt x="531094" y="414279"/>
                    </a:cubicBezTo>
                    <a:lnTo>
                      <a:pt x="544390" y="446470"/>
                    </a:lnTo>
                    <a:cubicBezTo>
                      <a:pt x="545090" y="447869"/>
                      <a:pt x="546489" y="447170"/>
                      <a:pt x="546489" y="445770"/>
                    </a:cubicBezTo>
                    <a:cubicBezTo>
                      <a:pt x="546489" y="431074"/>
                      <a:pt x="546489" y="416379"/>
                      <a:pt x="546489" y="401683"/>
                    </a:cubicBezTo>
                    <a:cubicBezTo>
                      <a:pt x="546489" y="396085"/>
                      <a:pt x="552788" y="392586"/>
                      <a:pt x="557687" y="395385"/>
                    </a:cubicBezTo>
                    <a:lnTo>
                      <a:pt x="576581" y="407981"/>
                    </a:lnTo>
                    <a:cubicBezTo>
                      <a:pt x="580080" y="410080"/>
                      <a:pt x="584278" y="405882"/>
                      <a:pt x="581479" y="403083"/>
                    </a:cubicBezTo>
                    <a:cubicBezTo>
                      <a:pt x="565384" y="379989"/>
                      <a:pt x="552088" y="354797"/>
                      <a:pt x="541591" y="328204"/>
                    </a:cubicBezTo>
                    <a:cubicBezTo>
                      <a:pt x="540192" y="324006"/>
                      <a:pt x="543691" y="319807"/>
                      <a:pt x="547889" y="321206"/>
                    </a:cubicBezTo>
                    <a:cubicBezTo>
                      <a:pt x="566783" y="327505"/>
                      <a:pt x="586378" y="331004"/>
                      <a:pt x="605272" y="336602"/>
                    </a:cubicBezTo>
                    <a:cubicBezTo>
                      <a:pt x="622767" y="342200"/>
                      <a:pt x="640262" y="351298"/>
                      <a:pt x="652159" y="364594"/>
                    </a:cubicBezTo>
                    <a:cubicBezTo>
                      <a:pt x="653558" y="366693"/>
                      <a:pt x="657057" y="364594"/>
                      <a:pt x="655658" y="362494"/>
                    </a:cubicBezTo>
                    <a:cubicBezTo>
                      <a:pt x="644461" y="338701"/>
                      <a:pt x="621368" y="320507"/>
                      <a:pt x="597575" y="307210"/>
                    </a:cubicBezTo>
                    <a:cubicBezTo>
                      <a:pt x="568883" y="291815"/>
                      <a:pt x="537392" y="280618"/>
                      <a:pt x="512899" y="259624"/>
                    </a:cubicBezTo>
                    <a:cubicBezTo>
                      <a:pt x="487707" y="238630"/>
                      <a:pt x="470212" y="204341"/>
                      <a:pt x="480709" y="174249"/>
                    </a:cubicBezTo>
                    <a:cubicBezTo>
                      <a:pt x="497503" y="201541"/>
                      <a:pt x="525495" y="219036"/>
                      <a:pt x="554887" y="232332"/>
                    </a:cubicBezTo>
                    <a:cubicBezTo>
                      <a:pt x="584278" y="245628"/>
                      <a:pt x="615070" y="254726"/>
                      <a:pt x="643061" y="269421"/>
                    </a:cubicBezTo>
                    <a:cubicBezTo>
                      <a:pt x="666155" y="282018"/>
                      <a:pt x="688548" y="299513"/>
                      <a:pt x="701145" y="321906"/>
                    </a:cubicBezTo>
                    <a:cubicBezTo>
                      <a:pt x="702544" y="324705"/>
                      <a:pt x="707442" y="323306"/>
                      <a:pt x="706743" y="319807"/>
                    </a:cubicBezTo>
                    <a:cubicBezTo>
                      <a:pt x="704644" y="300912"/>
                      <a:pt x="697646" y="282718"/>
                      <a:pt x="687149" y="266622"/>
                    </a:cubicBezTo>
                    <a:cubicBezTo>
                      <a:pt x="684350" y="262423"/>
                      <a:pt x="687149" y="256125"/>
                      <a:pt x="692747" y="256125"/>
                    </a:cubicBezTo>
                    <a:cubicBezTo>
                      <a:pt x="712341" y="256825"/>
                      <a:pt x="731235" y="261724"/>
                      <a:pt x="749430" y="269421"/>
                    </a:cubicBezTo>
                    <a:cubicBezTo>
                      <a:pt x="753629" y="271521"/>
                      <a:pt x="757828" y="265922"/>
                      <a:pt x="754329" y="262423"/>
                    </a:cubicBezTo>
                    <a:cubicBezTo>
                      <a:pt x="743133" y="249827"/>
                      <a:pt x="727737" y="241430"/>
                      <a:pt x="710941" y="237931"/>
                    </a:cubicBezTo>
                    <a:cubicBezTo>
                      <a:pt x="692047" y="233732"/>
                      <a:pt x="671753" y="237231"/>
                      <a:pt x="652159" y="233732"/>
                    </a:cubicBezTo>
                    <a:cubicBezTo>
                      <a:pt x="636763" y="230933"/>
                      <a:pt x="622067" y="223935"/>
                      <a:pt x="610171" y="213438"/>
                    </a:cubicBezTo>
                    <a:cubicBezTo>
                      <a:pt x="608072" y="211338"/>
                      <a:pt x="605272" y="208539"/>
                      <a:pt x="605972" y="205040"/>
                    </a:cubicBezTo>
                    <a:cubicBezTo>
                      <a:pt x="606672" y="202941"/>
                      <a:pt x="608072" y="202241"/>
                      <a:pt x="609471" y="200842"/>
                    </a:cubicBezTo>
                    <a:cubicBezTo>
                      <a:pt x="624867" y="188945"/>
                      <a:pt x="645161" y="183347"/>
                      <a:pt x="664055" y="186146"/>
                    </a:cubicBezTo>
                    <a:cubicBezTo>
                      <a:pt x="666855" y="186846"/>
                      <a:pt x="668254" y="182647"/>
                      <a:pt x="665454" y="181247"/>
                    </a:cubicBezTo>
                    <a:cubicBezTo>
                      <a:pt x="644461" y="172850"/>
                      <a:pt x="619968" y="175649"/>
                      <a:pt x="596875" y="177049"/>
                    </a:cubicBezTo>
                    <a:cubicBezTo>
                      <a:pt x="567483" y="179148"/>
                      <a:pt x="533893" y="177049"/>
                      <a:pt x="516398" y="153255"/>
                    </a:cubicBezTo>
                    <a:cubicBezTo>
                      <a:pt x="505202" y="137160"/>
                      <a:pt x="505202" y="114766"/>
                      <a:pt x="494705" y="97971"/>
                    </a:cubicBezTo>
                    <a:cubicBezTo>
                      <a:pt x="503102" y="116166"/>
                      <a:pt x="524796" y="122464"/>
                      <a:pt x="544390" y="126663"/>
                    </a:cubicBezTo>
                    <a:cubicBezTo>
                      <a:pt x="582879" y="134361"/>
                      <a:pt x="621368" y="138560"/>
                      <a:pt x="660556" y="139259"/>
                    </a:cubicBezTo>
                    <a:cubicBezTo>
                      <a:pt x="677352" y="139259"/>
                      <a:pt x="694846" y="138560"/>
                      <a:pt x="711642" y="142059"/>
                    </a:cubicBezTo>
                    <a:cubicBezTo>
                      <a:pt x="736135" y="146957"/>
                      <a:pt x="758528" y="161653"/>
                      <a:pt x="774623" y="181247"/>
                    </a:cubicBezTo>
                    <a:cubicBezTo>
                      <a:pt x="776722" y="183347"/>
                      <a:pt x="780221" y="181247"/>
                      <a:pt x="778822" y="178448"/>
                    </a:cubicBezTo>
                    <a:cubicBezTo>
                      <a:pt x="771124" y="162353"/>
                      <a:pt x="761327" y="146957"/>
                      <a:pt x="749430" y="132961"/>
                    </a:cubicBezTo>
                    <a:cubicBezTo>
                      <a:pt x="744532" y="127363"/>
                      <a:pt x="749430" y="118965"/>
                      <a:pt x="756428" y="119665"/>
                    </a:cubicBezTo>
                    <a:cubicBezTo>
                      <a:pt x="775323" y="121065"/>
                      <a:pt x="794217" y="123864"/>
                      <a:pt x="812412" y="130862"/>
                    </a:cubicBezTo>
                    <a:cubicBezTo>
                      <a:pt x="829207" y="137160"/>
                      <a:pt x="844603" y="147657"/>
                      <a:pt x="855100" y="161653"/>
                    </a:cubicBezTo>
                    <a:cubicBezTo>
                      <a:pt x="857199" y="164452"/>
                      <a:pt x="860698" y="161653"/>
                      <a:pt x="859298" y="158854"/>
                    </a:cubicBezTo>
                    <a:cubicBezTo>
                      <a:pt x="855800" y="150456"/>
                      <a:pt x="850900" y="142758"/>
                      <a:pt x="845303" y="134361"/>
                    </a:cubicBezTo>
                    <a:cubicBezTo>
                      <a:pt x="839704" y="126663"/>
                      <a:pt x="846002" y="116866"/>
                      <a:pt x="855100" y="117566"/>
                    </a:cubicBezTo>
                    <a:cubicBezTo>
                      <a:pt x="867696" y="118965"/>
                      <a:pt x="880292" y="120365"/>
                      <a:pt x="892189" y="123164"/>
                    </a:cubicBezTo>
                    <a:cubicBezTo>
                      <a:pt x="901986" y="124564"/>
                      <a:pt x="904785" y="118265"/>
                      <a:pt x="900587" y="115466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70C9AAF-1FC6-4AF9-8128-5EF5DDD20672}"/>
                  </a:ext>
                </a:extLst>
              </p:cNvPr>
              <p:cNvSpPr/>
              <p:nvPr/>
            </p:nvSpPr>
            <p:spPr>
              <a:xfrm>
                <a:off x="9303164" y="1286924"/>
                <a:ext cx="746681" cy="181946"/>
              </a:xfrm>
              <a:custGeom>
                <a:avLst/>
                <a:gdLst>
                  <a:gd name="connsiteX0" fmla="*/ 3499 w 746681"/>
                  <a:gd name="connsiteY0" fmla="*/ 86075 h 181946"/>
                  <a:gd name="connsiteX1" fmla="*/ 173549 w 746681"/>
                  <a:gd name="connsiteY1" fmla="*/ 152556 h 181946"/>
                  <a:gd name="connsiteX2" fmla="*/ 308610 w 746681"/>
                  <a:gd name="connsiteY2" fmla="*/ 122464 h 181946"/>
                  <a:gd name="connsiteX3" fmla="*/ 204340 w 746681"/>
                  <a:gd name="connsiteY3" fmla="*/ 23093 h 181946"/>
                  <a:gd name="connsiteX4" fmla="*/ 208539 w 746681"/>
                  <a:gd name="connsiteY4" fmla="*/ 0 h 181946"/>
                  <a:gd name="connsiteX5" fmla="*/ 342900 w 746681"/>
                  <a:gd name="connsiteY5" fmla="*/ 87474 h 181946"/>
                  <a:gd name="connsiteX6" fmla="*/ 343600 w 746681"/>
                  <a:gd name="connsiteY6" fmla="*/ 86075 h 181946"/>
                  <a:gd name="connsiteX7" fmla="*/ 344299 w 746681"/>
                  <a:gd name="connsiteY7" fmla="*/ 87474 h 181946"/>
                  <a:gd name="connsiteX8" fmla="*/ 475861 w 746681"/>
                  <a:gd name="connsiteY8" fmla="*/ 103570 h 181946"/>
                  <a:gd name="connsiteX9" fmla="*/ 742483 w 746681"/>
                  <a:gd name="connsiteY9" fmla="*/ 0 h 181946"/>
                  <a:gd name="connsiteX10" fmla="*/ 746682 w 746681"/>
                  <a:gd name="connsiteY10" fmla="*/ 23093 h 181946"/>
                  <a:gd name="connsiteX11" fmla="*/ 475161 w 746681"/>
                  <a:gd name="connsiteY11" fmla="*/ 149756 h 181946"/>
                  <a:gd name="connsiteX12" fmla="*/ 333802 w 746681"/>
                  <a:gd name="connsiteY12" fmla="*/ 131562 h 181946"/>
                  <a:gd name="connsiteX13" fmla="*/ 172849 w 746681"/>
                  <a:gd name="connsiteY13" fmla="*/ 181947 h 181946"/>
                  <a:gd name="connsiteX14" fmla="*/ 0 w 746681"/>
                  <a:gd name="connsiteY14" fmla="*/ 101470 h 181946"/>
                  <a:gd name="connsiteX15" fmla="*/ 3499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3499" y="86075"/>
                    </a:moveTo>
                    <a:cubicBezTo>
                      <a:pt x="18195" y="123864"/>
                      <a:pt x="88874" y="152556"/>
                      <a:pt x="173549" y="152556"/>
                    </a:cubicBezTo>
                    <a:cubicBezTo>
                      <a:pt x="228133" y="152556"/>
                      <a:pt x="276419" y="140659"/>
                      <a:pt x="308610" y="122464"/>
                    </a:cubicBezTo>
                    <a:cubicBezTo>
                      <a:pt x="244929" y="99371"/>
                      <a:pt x="204340" y="63681"/>
                      <a:pt x="204340" y="23093"/>
                    </a:cubicBezTo>
                    <a:cubicBezTo>
                      <a:pt x="204340" y="15396"/>
                      <a:pt x="205739" y="7698"/>
                      <a:pt x="208539" y="0"/>
                    </a:cubicBezTo>
                    <a:cubicBezTo>
                      <a:pt x="223234" y="37789"/>
                      <a:pt x="273620" y="69280"/>
                      <a:pt x="342900" y="87474"/>
                    </a:cubicBezTo>
                    <a:cubicBezTo>
                      <a:pt x="342900" y="86775"/>
                      <a:pt x="343600" y="86775"/>
                      <a:pt x="343600" y="86075"/>
                    </a:cubicBezTo>
                    <a:cubicBezTo>
                      <a:pt x="343600" y="86775"/>
                      <a:pt x="343600" y="86775"/>
                      <a:pt x="344299" y="87474"/>
                    </a:cubicBezTo>
                    <a:cubicBezTo>
                      <a:pt x="383488" y="97272"/>
                      <a:pt x="428275" y="103570"/>
                      <a:pt x="475861" y="103570"/>
                    </a:cubicBezTo>
                    <a:cubicBezTo>
                      <a:pt x="608822" y="103570"/>
                      <a:pt x="719390" y="58783"/>
                      <a:pt x="742483" y="0"/>
                    </a:cubicBezTo>
                    <a:cubicBezTo>
                      <a:pt x="745283" y="7698"/>
                      <a:pt x="746682" y="15396"/>
                      <a:pt x="746682" y="23093"/>
                    </a:cubicBezTo>
                    <a:cubicBezTo>
                      <a:pt x="746682" y="93073"/>
                      <a:pt x="624917" y="149756"/>
                      <a:pt x="475161" y="149756"/>
                    </a:cubicBezTo>
                    <a:cubicBezTo>
                      <a:pt x="423377" y="149756"/>
                      <a:pt x="375090" y="142758"/>
                      <a:pt x="333802" y="131562"/>
                    </a:cubicBezTo>
                    <a:cubicBezTo>
                      <a:pt x="307910" y="160953"/>
                      <a:pt x="245628" y="181947"/>
                      <a:pt x="172849" y="181947"/>
                    </a:cubicBezTo>
                    <a:cubicBezTo>
                      <a:pt x="76978" y="181947"/>
                      <a:pt x="0" y="145558"/>
                      <a:pt x="0" y="101470"/>
                    </a:cubicBezTo>
                    <a:cubicBezTo>
                      <a:pt x="700" y="95872"/>
                      <a:pt x="2099" y="90973"/>
                      <a:pt x="3499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754768F-04B1-427F-B366-94EBE83341F4}"/>
                  </a:ext>
                </a:extLst>
              </p:cNvPr>
              <p:cNvSpPr/>
              <p:nvPr/>
            </p:nvSpPr>
            <p:spPr>
              <a:xfrm>
                <a:off x="8834301" y="1555677"/>
                <a:ext cx="1091681" cy="1447146"/>
              </a:xfrm>
              <a:custGeom>
                <a:avLst/>
                <a:gdLst>
                  <a:gd name="connsiteX0" fmla="*/ 46886 w 1091681"/>
                  <a:gd name="connsiteY0" fmla="*/ 256794 h 1447146"/>
                  <a:gd name="connsiteX1" fmla="*/ 271520 w 1091681"/>
                  <a:gd name="connsiteY1" fmla="*/ 423345 h 1447146"/>
                  <a:gd name="connsiteX2" fmla="*/ 277119 w 1091681"/>
                  <a:gd name="connsiteY2" fmla="*/ 384856 h 1447146"/>
                  <a:gd name="connsiteX3" fmla="*/ 249827 w 1091681"/>
                  <a:gd name="connsiteY3" fmla="*/ 215506 h 1447146"/>
                  <a:gd name="connsiteX4" fmla="*/ 268721 w 1091681"/>
                  <a:gd name="connsiteY4" fmla="*/ 212007 h 1447146"/>
                  <a:gd name="connsiteX5" fmla="*/ 363193 w 1091681"/>
                  <a:gd name="connsiteY5" fmla="*/ 449937 h 1447146"/>
                  <a:gd name="connsiteX6" fmla="*/ 502453 w 1091681"/>
                  <a:gd name="connsiteY6" fmla="*/ 539511 h 1447146"/>
                  <a:gd name="connsiteX7" fmla="*/ 531144 w 1091681"/>
                  <a:gd name="connsiteY7" fmla="*/ 527615 h 1447146"/>
                  <a:gd name="connsiteX8" fmla="*/ 543042 w 1091681"/>
                  <a:gd name="connsiteY8" fmla="*/ 356864 h 1447146"/>
                  <a:gd name="connsiteX9" fmla="*/ 508751 w 1091681"/>
                  <a:gd name="connsiteY9" fmla="*/ 273589 h 1447146"/>
                  <a:gd name="connsiteX10" fmla="*/ 440871 w 1091681"/>
                  <a:gd name="connsiteY10" fmla="*/ 217605 h 1447146"/>
                  <a:gd name="connsiteX11" fmla="*/ 357596 w 1091681"/>
                  <a:gd name="connsiteY11" fmla="*/ 34258 h 1447146"/>
                  <a:gd name="connsiteX12" fmla="*/ 454167 w 1091681"/>
                  <a:gd name="connsiteY12" fmla="*/ 137128 h 1447146"/>
                  <a:gd name="connsiteX13" fmla="*/ 552839 w 1091681"/>
                  <a:gd name="connsiteY13" fmla="*/ 223203 h 1447146"/>
                  <a:gd name="connsiteX14" fmla="*/ 585729 w 1091681"/>
                  <a:gd name="connsiteY14" fmla="*/ 50354 h 1447146"/>
                  <a:gd name="connsiteX15" fmla="*/ 622818 w 1091681"/>
                  <a:gd name="connsiteY15" fmla="*/ 2768 h 1447146"/>
                  <a:gd name="connsiteX16" fmla="*/ 610222 w 1091681"/>
                  <a:gd name="connsiteY16" fmla="*/ 390455 h 1447146"/>
                  <a:gd name="connsiteX17" fmla="*/ 642412 w 1091681"/>
                  <a:gd name="connsiteY17" fmla="*/ 424745 h 1447146"/>
                  <a:gd name="connsiteX18" fmla="*/ 881042 w 1091681"/>
                  <a:gd name="connsiteY18" fmla="*/ 263792 h 1447146"/>
                  <a:gd name="connsiteX19" fmla="*/ 934228 w 1091681"/>
                  <a:gd name="connsiteY19" fmla="*/ 245597 h 1447146"/>
                  <a:gd name="connsiteX20" fmla="*/ 668305 w 1091681"/>
                  <a:gd name="connsiteY20" fmla="*/ 489126 h 1447146"/>
                  <a:gd name="connsiteX21" fmla="*/ 652909 w 1091681"/>
                  <a:gd name="connsiteY21" fmla="*/ 551408 h 1447146"/>
                  <a:gd name="connsiteX22" fmla="*/ 649410 w 1091681"/>
                  <a:gd name="connsiteY22" fmla="*/ 816630 h 1447146"/>
                  <a:gd name="connsiteX23" fmla="*/ 676702 w 1091681"/>
                  <a:gd name="connsiteY23" fmla="*/ 834125 h 1447146"/>
                  <a:gd name="connsiteX24" fmla="*/ 739684 w 1091681"/>
                  <a:gd name="connsiteY24" fmla="*/ 809632 h 1447146"/>
                  <a:gd name="connsiteX25" fmla="*/ 819461 w 1091681"/>
                  <a:gd name="connsiteY25" fmla="*/ 678770 h 1447146"/>
                  <a:gd name="connsiteX26" fmla="*/ 878244 w 1091681"/>
                  <a:gd name="connsiteY26" fmla="*/ 559105 h 1447146"/>
                  <a:gd name="connsiteX27" fmla="*/ 904136 w 1091681"/>
                  <a:gd name="connsiteY27" fmla="*/ 513619 h 1447146"/>
                  <a:gd name="connsiteX28" fmla="*/ 883842 w 1091681"/>
                  <a:gd name="connsiteY28" fmla="*/ 668273 h 1447146"/>
                  <a:gd name="connsiteX29" fmla="*/ 886641 w 1091681"/>
                  <a:gd name="connsiteY29" fmla="*/ 731955 h 1447146"/>
                  <a:gd name="connsiteX30" fmla="*/ 968517 w 1091681"/>
                  <a:gd name="connsiteY30" fmla="*/ 668273 h 1447146"/>
                  <a:gd name="connsiteX31" fmla="*/ 1091682 w 1091681"/>
                  <a:gd name="connsiteY31" fmla="*/ 598994 h 1447146"/>
                  <a:gd name="connsiteX32" fmla="*/ 889440 w 1091681"/>
                  <a:gd name="connsiteY32" fmla="*/ 813131 h 1447146"/>
                  <a:gd name="connsiteX33" fmla="*/ 764177 w 1091681"/>
                  <a:gd name="connsiteY33" fmla="*/ 888709 h 1447146"/>
                  <a:gd name="connsiteX34" fmla="*/ 712392 w 1091681"/>
                  <a:gd name="connsiteY34" fmla="*/ 1330280 h 1447146"/>
                  <a:gd name="connsiteX35" fmla="*/ 784471 w 1091681"/>
                  <a:gd name="connsiteY35" fmla="*/ 1447146 h 1447146"/>
                  <a:gd name="connsiteX36" fmla="*/ 481459 w 1091681"/>
                  <a:gd name="connsiteY36" fmla="*/ 1442248 h 1447146"/>
                  <a:gd name="connsiteX37" fmla="*/ 515050 w 1091681"/>
                  <a:gd name="connsiteY37" fmla="*/ 750850 h 1447146"/>
                  <a:gd name="connsiteX38" fmla="*/ 463964 w 1091681"/>
                  <a:gd name="connsiteY38" fmla="*/ 615789 h 1447146"/>
                  <a:gd name="connsiteX39" fmla="*/ 173549 w 1091681"/>
                  <a:gd name="connsiteY39" fmla="*/ 433142 h 1447146"/>
                  <a:gd name="connsiteX40" fmla="*/ 0 w 1091681"/>
                  <a:gd name="connsiteY40" fmla="*/ 193812 h 1447146"/>
                  <a:gd name="connsiteX41" fmla="*/ 46886 w 1091681"/>
                  <a:gd name="connsiteY41" fmla="*/ 256794 h 14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91681" h="1447146">
                    <a:moveTo>
                      <a:pt x="46886" y="256794"/>
                    </a:moveTo>
                    <a:cubicBezTo>
                      <a:pt x="120365" y="388355"/>
                      <a:pt x="190344" y="412148"/>
                      <a:pt x="271520" y="423345"/>
                    </a:cubicBezTo>
                    <a:cubicBezTo>
                      <a:pt x="277119" y="424045"/>
                      <a:pt x="279918" y="389755"/>
                      <a:pt x="277119" y="384856"/>
                    </a:cubicBezTo>
                    <a:cubicBezTo>
                      <a:pt x="252626" y="330272"/>
                      <a:pt x="248428" y="278487"/>
                      <a:pt x="249827" y="215506"/>
                    </a:cubicBezTo>
                    <a:cubicBezTo>
                      <a:pt x="249827" y="204309"/>
                      <a:pt x="265222" y="201510"/>
                      <a:pt x="268721" y="212007"/>
                    </a:cubicBezTo>
                    <a:cubicBezTo>
                      <a:pt x="296013" y="290384"/>
                      <a:pt x="314908" y="397453"/>
                      <a:pt x="363193" y="449937"/>
                    </a:cubicBezTo>
                    <a:cubicBezTo>
                      <a:pt x="404482" y="494724"/>
                      <a:pt x="468163" y="505921"/>
                      <a:pt x="502453" y="539511"/>
                    </a:cubicBezTo>
                    <a:cubicBezTo>
                      <a:pt x="512950" y="549308"/>
                      <a:pt x="530445" y="542310"/>
                      <a:pt x="531144" y="527615"/>
                    </a:cubicBezTo>
                    <a:lnTo>
                      <a:pt x="543042" y="356864"/>
                    </a:lnTo>
                    <a:cubicBezTo>
                      <a:pt x="545140" y="325373"/>
                      <a:pt x="532545" y="294582"/>
                      <a:pt x="508751" y="273589"/>
                    </a:cubicBezTo>
                    <a:cubicBezTo>
                      <a:pt x="480759" y="249096"/>
                      <a:pt x="451368" y="224603"/>
                      <a:pt x="440871" y="217605"/>
                    </a:cubicBezTo>
                    <a:cubicBezTo>
                      <a:pt x="419878" y="202909"/>
                      <a:pt x="362494" y="74147"/>
                      <a:pt x="357596" y="34258"/>
                    </a:cubicBezTo>
                    <a:cubicBezTo>
                      <a:pt x="351997" y="-6330"/>
                      <a:pt x="440871" y="114035"/>
                      <a:pt x="454167" y="137128"/>
                    </a:cubicBezTo>
                    <a:cubicBezTo>
                      <a:pt x="462565" y="151824"/>
                      <a:pt x="515749" y="194512"/>
                      <a:pt x="552839" y="223203"/>
                    </a:cubicBezTo>
                    <a:lnTo>
                      <a:pt x="585729" y="50354"/>
                    </a:lnTo>
                    <a:cubicBezTo>
                      <a:pt x="587128" y="31459"/>
                      <a:pt x="622818" y="-11228"/>
                      <a:pt x="622818" y="2768"/>
                    </a:cubicBezTo>
                    <a:cubicBezTo>
                      <a:pt x="621418" y="107037"/>
                      <a:pt x="609522" y="286885"/>
                      <a:pt x="610222" y="390455"/>
                    </a:cubicBezTo>
                    <a:cubicBezTo>
                      <a:pt x="610222" y="408649"/>
                      <a:pt x="624218" y="424045"/>
                      <a:pt x="642412" y="424745"/>
                    </a:cubicBezTo>
                    <a:cubicBezTo>
                      <a:pt x="698396" y="426144"/>
                      <a:pt x="854451" y="267990"/>
                      <a:pt x="881042" y="263792"/>
                    </a:cubicBezTo>
                    <a:cubicBezTo>
                      <a:pt x="893639" y="261692"/>
                      <a:pt x="939825" y="234400"/>
                      <a:pt x="934228" y="245597"/>
                    </a:cubicBezTo>
                    <a:cubicBezTo>
                      <a:pt x="887341" y="334471"/>
                      <a:pt x="733386" y="439440"/>
                      <a:pt x="668305" y="489126"/>
                    </a:cubicBezTo>
                    <a:cubicBezTo>
                      <a:pt x="651510" y="501722"/>
                      <a:pt x="654309" y="529714"/>
                      <a:pt x="652909" y="551408"/>
                    </a:cubicBezTo>
                    <a:cubicBezTo>
                      <a:pt x="649410" y="639582"/>
                      <a:pt x="648011" y="728456"/>
                      <a:pt x="649410" y="816630"/>
                    </a:cubicBezTo>
                    <a:cubicBezTo>
                      <a:pt x="649410" y="830626"/>
                      <a:pt x="664106" y="840423"/>
                      <a:pt x="676702" y="834125"/>
                    </a:cubicBezTo>
                    <a:cubicBezTo>
                      <a:pt x="697696" y="823628"/>
                      <a:pt x="725688" y="816630"/>
                      <a:pt x="739684" y="809632"/>
                    </a:cubicBezTo>
                    <a:cubicBezTo>
                      <a:pt x="791469" y="783740"/>
                      <a:pt x="791469" y="730555"/>
                      <a:pt x="819461" y="678770"/>
                    </a:cubicBezTo>
                    <a:cubicBezTo>
                      <a:pt x="832757" y="654977"/>
                      <a:pt x="859349" y="596894"/>
                      <a:pt x="878244" y="559105"/>
                    </a:cubicBezTo>
                    <a:cubicBezTo>
                      <a:pt x="883142" y="549308"/>
                      <a:pt x="902036" y="503122"/>
                      <a:pt x="904136" y="513619"/>
                    </a:cubicBezTo>
                    <a:cubicBezTo>
                      <a:pt x="913933" y="564004"/>
                      <a:pt x="904136" y="614389"/>
                      <a:pt x="883842" y="668273"/>
                    </a:cubicBezTo>
                    <a:cubicBezTo>
                      <a:pt x="875445" y="689967"/>
                      <a:pt x="866347" y="742452"/>
                      <a:pt x="886641" y="731955"/>
                    </a:cubicBezTo>
                    <a:cubicBezTo>
                      <a:pt x="916032" y="715860"/>
                      <a:pt x="944725" y="687168"/>
                      <a:pt x="968517" y="668273"/>
                    </a:cubicBezTo>
                    <a:cubicBezTo>
                      <a:pt x="1001408" y="642381"/>
                      <a:pt x="1053193" y="579400"/>
                      <a:pt x="1091682" y="598994"/>
                    </a:cubicBezTo>
                    <a:cubicBezTo>
                      <a:pt x="1037097" y="662675"/>
                      <a:pt x="959420" y="767645"/>
                      <a:pt x="889440" y="813131"/>
                    </a:cubicBezTo>
                    <a:cubicBezTo>
                      <a:pt x="848152" y="839723"/>
                      <a:pt x="802666" y="858618"/>
                      <a:pt x="764177" y="888709"/>
                    </a:cubicBezTo>
                    <a:cubicBezTo>
                      <a:pt x="673203" y="957989"/>
                      <a:pt x="689999" y="1287593"/>
                      <a:pt x="712392" y="1330280"/>
                    </a:cubicBezTo>
                    <a:cubicBezTo>
                      <a:pt x="739684" y="1382765"/>
                      <a:pt x="733386" y="1418455"/>
                      <a:pt x="784471" y="1447146"/>
                    </a:cubicBezTo>
                    <a:lnTo>
                      <a:pt x="481459" y="1442248"/>
                    </a:lnTo>
                    <a:cubicBezTo>
                      <a:pt x="582930" y="1231609"/>
                      <a:pt x="562635" y="981082"/>
                      <a:pt x="515050" y="750850"/>
                    </a:cubicBezTo>
                    <a:cubicBezTo>
                      <a:pt x="505252" y="703263"/>
                      <a:pt x="493356" y="654278"/>
                      <a:pt x="463964" y="615789"/>
                    </a:cubicBezTo>
                    <a:cubicBezTo>
                      <a:pt x="396084" y="529014"/>
                      <a:pt x="268721" y="485627"/>
                      <a:pt x="173549" y="433142"/>
                    </a:cubicBezTo>
                    <a:cubicBezTo>
                      <a:pt x="95172" y="390455"/>
                      <a:pt x="9097" y="284086"/>
                      <a:pt x="0" y="193812"/>
                    </a:cubicBezTo>
                    <a:cubicBezTo>
                      <a:pt x="700" y="184715"/>
                      <a:pt x="42687" y="249096"/>
                      <a:pt x="46886" y="256794"/>
                    </a:cubicBezTo>
                    <a:close/>
                  </a:path>
                </a:pathLst>
              </a:custGeom>
              <a:solidFill>
                <a:srgbClr val="5A3C19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CFE58B6-CD28-4731-8FC8-76D108FA0CD7}"/>
                  </a:ext>
                </a:extLst>
              </p:cNvPr>
              <p:cNvSpPr/>
              <p:nvPr/>
            </p:nvSpPr>
            <p:spPr>
              <a:xfrm>
                <a:off x="9445222" y="1912542"/>
                <a:ext cx="65780" cy="68580"/>
              </a:xfrm>
              <a:custGeom>
                <a:avLst/>
                <a:gdLst>
                  <a:gd name="connsiteX0" fmla="*/ 0 w 65780"/>
                  <a:gd name="connsiteY0" fmla="*/ 34290 h 68580"/>
                  <a:gd name="connsiteX1" fmla="*/ 32190 w 65780"/>
                  <a:gd name="connsiteY1" fmla="*/ 68580 h 68580"/>
                  <a:gd name="connsiteX2" fmla="*/ 65781 w 65780"/>
                  <a:gd name="connsiteY2" fmla="*/ 58083 h 68580"/>
                  <a:gd name="connsiteX3" fmla="*/ 0 w 65780"/>
                  <a:gd name="connsiteY3" fmla="*/ 0 h 68580"/>
                  <a:gd name="connsiteX4" fmla="*/ 0 w 65780"/>
                  <a:gd name="connsiteY4" fmla="*/ 3429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80" h="68580">
                    <a:moveTo>
                      <a:pt x="0" y="34290"/>
                    </a:moveTo>
                    <a:cubicBezTo>
                      <a:pt x="0" y="52485"/>
                      <a:pt x="13996" y="67880"/>
                      <a:pt x="32190" y="68580"/>
                    </a:cubicBezTo>
                    <a:cubicBezTo>
                      <a:pt x="41288" y="68580"/>
                      <a:pt x="52485" y="65081"/>
                      <a:pt x="65781" y="58083"/>
                    </a:cubicBezTo>
                    <a:cubicBezTo>
                      <a:pt x="37090" y="39888"/>
                      <a:pt x="14696" y="20294"/>
                      <a:pt x="0" y="0"/>
                    </a:cubicBezTo>
                    <a:cubicBezTo>
                      <a:pt x="0" y="11897"/>
                      <a:pt x="0" y="23793"/>
                      <a:pt x="0" y="34290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C80B1EC-33C1-4CBB-8E0F-789FE1848543}"/>
                  </a:ext>
                </a:extLst>
              </p:cNvPr>
              <p:cNvSpPr/>
              <p:nvPr/>
            </p:nvSpPr>
            <p:spPr>
              <a:xfrm>
                <a:off x="8838499" y="1764885"/>
                <a:ext cx="578815" cy="1235839"/>
              </a:xfrm>
              <a:custGeom>
                <a:avLst/>
                <a:gdLst>
                  <a:gd name="connsiteX0" fmla="*/ 526246 w 578815"/>
                  <a:gd name="connsiteY0" fmla="*/ 1235840 h 1235839"/>
                  <a:gd name="connsiteX1" fmla="*/ 566135 w 578815"/>
                  <a:gd name="connsiteY1" fmla="*/ 1153264 h 1235839"/>
                  <a:gd name="connsiteX2" fmla="*/ 575932 w 578815"/>
                  <a:gd name="connsiteY2" fmla="*/ 831358 h 1235839"/>
                  <a:gd name="connsiteX3" fmla="*/ 541642 w 578815"/>
                  <a:gd name="connsiteY3" fmla="*/ 566835 h 1235839"/>
                  <a:gd name="connsiteX4" fmla="*/ 454168 w 578815"/>
                  <a:gd name="connsiteY4" fmla="*/ 366693 h 1235839"/>
                  <a:gd name="connsiteX5" fmla="*/ 314209 w 578815"/>
                  <a:gd name="connsiteY5" fmla="*/ 275020 h 1235839"/>
                  <a:gd name="connsiteX6" fmla="*/ 148356 w 578815"/>
                  <a:gd name="connsiteY6" fmla="*/ 195943 h 1235839"/>
                  <a:gd name="connsiteX7" fmla="*/ 39188 w 578815"/>
                  <a:gd name="connsiteY7" fmla="*/ 82576 h 1235839"/>
                  <a:gd name="connsiteX8" fmla="*/ 0 w 578815"/>
                  <a:gd name="connsiteY8" fmla="*/ 0 h 1235839"/>
                  <a:gd name="connsiteX9" fmla="*/ 171450 w 578815"/>
                  <a:gd name="connsiteY9" fmla="*/ 223935 h 1235839"/>
                  <a:gd name="connsiteX10" fmla="*/ 461865 w 578815"/>
                  <a:gd name="connsiteY10" fmla="*/ 406581 h 1235839"/>
                  <a:gd name="connsiteX11" fmla="*/ 512950 w 578815"/>
                  <a:gd name="connsiteY11" fmla="*/ 541642 h 1235839"/>
                  <a:gd name="connsiteX12" fmla="*/ 479360 w 578815"/>
                  <a:gd name="connsiteY12" fmla="*/ 1233040 h 1235839"/>
                  <a:gd name="connsiteX13" fmla="*/ 526246 w 578815"/>
                  <a:gd name="connsiteY13" fmla="*/ 1235840 h 123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8815" h="1235839">
                    <a:moveTo>
                      <a:pt x="526246" y="1235840"/>
                    </a:moveTo>
                    <a:cubicBezTo>
                      <a:pt x="544441" y="1205049"/>
                      <a:pt x="565435" y="1167260"/>
                      <a:pt x="566135" y="1153264"/>
                    </a:cubicBezTo>
                    <a:cubicBezTo>
                      <a:pt x="567534" y="1126672"/>
                      <a:pt x="585729" y="882443"/>
                      <a:pt x="575932" y="831358"/>
                    </a:cubicBezTo>
                    <a:cubicBezTo>
                      <a:pt x="566135" y="780273"/>
                      <a:pt x="572433" y="697697"/>
                      <a:pt x="541642" y="566835"/>
                    </a:cubicBezTo>
                    <a:cubicBezTo>
                      <a:pt x="510851" y="436673"/>
                      <a:pt x="473762" y="393985"/>
                      <a:pt x="454168" y="366693"/>
                    </a:cubicBezTo>
                    <a:cubicBezTo>
                      <a:pt x="434573" y="339401"/>
                      <a:pt x="340101" y="284117"/>
                      <a:pt x="314209" y="275020"/>
                    </a:cubicBezTo>
                    <a:cubicBezTo>
                      <a:pt x="288316" y="265923"/>
                      <a:pt x="169350" y="204340"/>
                      <a:pt x="148356" y="195943"/>
                    </a:cubicBezTo>
                    <a:cubicBezTo>
                      <a:pt x="126663" y="186845"/>
                      <a:pt x="56683" y="105669"/>
                      <a:pt x="39188" y="82576"/>
                    </a:cubicBezTo>
                    <a:cubicBezTo>
                      <a:pt x="28691" y="68580"/>
                      <a:pt x="11896" y="29391"/>
                      <a:pt x="0" y="0"/>
                    </a:cubicBezTo>
                    <a:cubicBezTo>
                      <a:pt x="16095" y="86775"/>
                      <a:pt x="97272" y="183347"/>
                      <a:pt x="171450" y="223935"/>
                    </a:cubicBezTo>
                    <a:cubicBezTo>
                      <a:pt x="267322" y="276420"/>
                      <a:pt x="394685" y="319807"/>
                      <a:pt x="461865" y="406581"/>
                    </a:cubicBezTo>
                    <a:cubicBezTo>
                      <a:pt x="491256" y="444371"/>
                      <a:pt x="503153" y="494056"/>
                      <a:pt x="512950" y="541642"/>
                    </a:cubicBezTo>
                    <a:cubicBezTo>
                      <a:pt x="560536" y="771875"/>
                      <a:pt x="580831" y="1021702"/>
                      <a:pt x="479360" y="1233040"/>
                    </a:cubicBezTo>
                    <a:lnTo>
                      <a:pt x="526246" y="1235840"/>
                    </a:lnTo>
                    <a:close/>
                  </a:path>
                </a:pathLst>
              </a:custGeom>
              <a:solidFill>
                <a:srgbClr val="473016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D6075E-23A1-4769-8A90-0D06DF869C67}"/>
                  </a:ext>
                </a:extLst>
              </p:cNvPr>
              <p:cNvSpPr/>
              <p:nvPr/>
            </p:nvSpPr>
            <p:spPr>
              <a:xfrm>
                <a:off x="9068732" y="1452776"/>
                <a:ext cx="746681" cy="181946"/>
              </a:xfrm>
              <a:custGeom>
                <a:avLst/>
                <a:gdLst>
                  <a:gd name="connsiteX0" fmla="*/ 743183 w 746681"/>
                  <a:gd name="connsiteY0" fmla="*/ 86075 h 181946"/>
                  <a:gd name="connsiteX1" fmla="*/ 573132 w 746681"/>
                  <a:gd name="connsiteY1" fmla="*/ 152555 h 181946"/>
                  <a:gd name="connsiteX2" fmla="*/ 438072 w 746681"/>
                  <a:gd name="connsiteY2" fmla="*/ 122464 h 181946"/>
                  <a:gd name="connsiteX3" fmla="*/ 542342 w 746681"/>
                  <a:gd name="connsiteY3" fmla="*/ 23093 h 181946"/>
                  <a:gd name="connsiteX4" fmla="*/ 538142 w 746681"/>
                  <a:gd name="connsiteY4" fmla="*/ 0 h 181946"/>
                  <a:gd name="connsiteX5" fmla="*/ 403782 w 746681"/>
                  <a:gd name="connsiteY5" fmla="*/ 87474 h 181946"/>
                  <a:gd name="connsiteX6" fmla="*/ 403082 w 746681"/>
                  <a:gd name="connsiteY6" fmla="*/ 86075 h 181946"/>
                  <a:gd name="connsiteX7" fmla="*/ 402383 w 746681"/>
                  <a:gd name="connsiteY7" fmla="*/ 87474 h 181946"/>
                  <a:gd name="connsiteX8" fmla="*/ 270821 w 746681"/>
                  <a:gd name="connsiteY8" fmla="*/ 103570 h 181946"/>
                  <a:gd name="connsiteX9" fmla="*/ 4199 w 746681"/>
                  <a:gd name="connsiteY9" fmla="*/ 0 h 181946"/>
                  <a:gd name="connsiteX10" fmla="*/ 0 w 746681"/>
                  <a:gd name="connsiteY10" fmla="*/ 23093 h 181946"/>
                  <a:gd name="connsiteX11" fmla="*/ 271520 w 746681"/>
                  <a:gd name="connsiteY11" fmla="*/ 149756 h 181946"/>
                  <a:gd name="connsiteX12" fmla="*/ 412880 w 746681"/>
                  <a:gd name="connsiteY12" fmla="*/ 131562 h 181946"/>
                  <a:gd name="connsiteX13" fmla="*/ 573833 w 746681"/>
                  <a:gd name="connsiteY13" fmla="*/ 181947 h 181946"/>
                  <a:gd name="connsiteX14" fmla="*/ 746682 w 746681"/>
                  <a:gd name="connsiteY14" fmla="*/ 101470 h 181946"/>
                  <a:gd name="connsiteX15" fmla="*/ 743183 w 746681"/>
                  <a:gd name="connsiteY15" fmla="*/ 86075 h 18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6">
                    <a:moveTo>
                      <a:pt x="743183" y="86075"/>
                    </a:moveTo>
                    <a:cubicBezTo>
                      <a:pt x="728487" y="123864"/>
                      <a:pt x="657808" y="152555"/>
                      <a:pt x="573132" y="152555"/>
                    </a:cubicBezTo>
                    <a:cubicBezTo>
                      <a:pt x="518549" y="152555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2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3" y="97272"/>
                      <a:pt x="318407" y="103570"/>
                      <a:pt x="270821" y="103570"/>
                    </a:cubicBezTo>
                    <a:cubicBezTo>
                      <a:pt x="137859" y="103570"/>
                      <a:pt x="27291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4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7"/>
                      <a:pt x="746682" y="101470"/>
                    </a:cubicBezTo>
                    <a:cubicBezTo>
                      <a:pt x="745982" y="95872"/>
                      <a:pt x="744582" y="90973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DC6D7AA-71A5-454B-861B-676AF4BCEDBF}"/>
                  </a:ext>
                </a:extLst>
              </p:cNvPr>
              <p:cNvSpPr/>
              <p:nvPr/>
            </p:nvSpPr>
            <p:spPr>
              <a:xfrm>
                <a:off x="9468316" y="1691406"/>
                <a:ext cx="746681" cy="181947"/>
              </a:xfrm>
              <a:custGeom>
                <a:avLst/>
                <a:gdLst>
                  <a:gd name="connsiteX0" fmla="*/ 743183 w 746681"/>
                  <a:gd name="connsiteY0" fmla="*/ 86075 h 181947"/>
                  <a:gd name="connsiteX1" fmla="*/ 573133 w 746681"/>
                  <a:gd name="connsiteY1" fmla="*/ 152556 h 181947"/>
                  <a:gd name="connsiteX2" fmla="*/ 438072 w 746681"/>
                  <a:gd name="connsiteY2" fmla="*/ 122464 h 181947"/>
                  <a:gd name="connsiteX3" fmla="*/ 542342 w 746681"/>
                  <a:gd name="connsiteY3" fmla="*/ 23093 h 181947"/>
                  <a:gd name="connsiteX4" fmla="*/ 538143 w 746681"/>
                  <a:gd name="connsiteY4" fmla="*/ 0 h 181947"/>
                  <a:gd name="connsiteX5" fmla="*/ 403782 w 746681"/>
                  <a:gd name="connsiteY5" fmla="*/ 87474 h 181947"/>
                  <a:gd name="connsiteX6" fmla="*/ 403082 w 746681"/>
                  <a:gd name="connsiteY6" fmla="*/ 86075 h 181947"/>
                  <a:gd name="connsiteX7" fmla="*/ 402383 w 746681"/>
                  <a:gd name="connsiteY7" fmla="*/ 87474 h 181947"/>
                  <a:gd name="connsiteX8" fmla="*/ 270821 w 746681"/>
                  <a:gd name="connsiteY8" fmla="*/ 103570 h 181947"/>
                  <a:gd name="connsiteX9" fmla="*/ 4199 w 746681"/>
                  <a:gd name="connsiteY9" fmla="*/ 0 h 181947"/>
                  <a:gd name="connsiteX10" fmla="*/ 0 w 746681"/>
                  <a:gd name="connsiteY10" fmla="*/ 23093 h 181947"/>
                  <a:gd name="connsiteX11" fmla="*/ 271520 w 746681"/>
                  <a:gd name="connsiteY11" fmla="*/ 149756 h 181947"/>
                  <a:gd name="connsiteX12" fmla="*/ 412880 w 746681"/>
                  <a:gd name="connsiteY12" fmla="*/ 131562 h 181947"/>
                  <a:gd name="connsiteX13" fmla="*/ 573833 w 746681"/>
                  <a:gd name="connsiteY13" fmla="*/ 181947 h 181947"/>
                  <a:gd name="connsiteX14" fmla="*/ 746682 w 746681"/>
                  <a:gd name="connsiteY14" fmla="*/ 101471 h 181947"/>
                  <a:gd name="connsiteX15" fmla="*/ 743183 w 746681"/>
                  <a:gd name="connsiteY15" fmla="*/ 86075 h 18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681" h="181947">
                    <a:moveTo>
                      <a:pt x="743183" y="86075"/>
                    </a:moveTo>
                    <a:cubicBezTo>
                      <a:pt x="728487" y="123864"/>
                      <a:pt x="657808" y="152556"/>
                      <a:pt x="573133" y="152556"/>
                    </a:cubicBezTo>
                    <a:cubicBezTo>
                      <a:pt x="518549" y="152556"/>
                      <a:pt x="470263" y="140659"/>
                      <a:pt x="438072" y="122464"/>
                    </a:cubicBezTo>
                    <a:cubicBezTo>
                      <a:pt x="501753" y="99371"/>
                      <a:pt x="542342" y="63681"/>
                      <a:pt x="542342" y="23093"/>
                    </a:cubicBezTo>
                    <a:cubicBezTo>
                      <a:pt x="542342" y="15395"/>
                      <a:pt x="540942" y="7698"/>
                      <a:pt x="538143" y="0"/>
                    </a:cubicBezTo>
                    <a:cubicBezTo>
                      <a:pt x="523447" y="37789"/>
                      <a:pt x="473062" y="69280"/>
                      <a:pt x="403782" y="87474"/>
                    </a:cubicBezTo>
                    <a:cubicBezTo>
                      <a:pt x="403782" y="86775"/>
                      <a:pt x="403082" y="86775"/>
                      <a:pt x="403082" y="86075"/>
                    </a:cubicBezTo>
                    <a:cubicBezTo>
                      <a:pt x="403082" y="86775"/>
                      <a:pt x="403082" y="86775"/>
                      <a:pt x="402383" y="87474"/>
                    </a:cubicBezTo>
                    <a:cubicBezTo>
                      <a:pt x="363194" y="97272"/>
                      <a:pt x="318407" y="103570"/>
                      <a:pt x="270821" y="103570"/>
                    </a:cubicBezTo>
                    <a:cubicBezTo>
                      <a:pt x="137859" y="103570"/>
                      <a:pt x="27292" y="58783"/>
                      <a:pt x="4199" y="0"/>
                    </a:cubicBezTo>
                    <a:cubicBezTo>
                      <a:pt x="1399" y="7698"/>
                      <a:pt x="0" y="15395"/>
                      <a:pt x="0" y="23093"/>
                    </a:cubicBezTo>
                    <a:cubicBezTo>
                      <a:pt x="0" y="93073"/>
                      <a:pt x="121765" y="149756"/>
                      <a:pt x="271520" y="149756"/>
                    </a:cubicBezTo>
                    <a:cubicBezTo>
                      <a:pt x="323305" y="149756"/>
                      <a:pt x="371591" y="142758"/>
                      <a:pt x="412880" y="131562"/>
                    </a:cubicBezTo>
                    <a:cubicBezTo>
                      <a:pt x="438772" y="160953"/>
                      <a:pt x="501054" y="181947"/>
                      <a:pt x="573833" y="181947"/>
                    </a:cubicBezTo>
                    <a:cubicBezTo>
                      <a:pt x="669704" y="181947"/>
                      <a:pt x="746682" y="145558"/>
                      <a:pt x="746682" y="101471"/>
                    </a:cubicBezTo>
                    <a:cubicBezTo>
                      <a:pt x="745982" y="95172"/>
                      <a:pt x="745283" y="90274"/>
                      <a:pt x="743183" y="86075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5979F83-9D78-4F35-A1ED-11BB62C7B99A}"/>
                  </a:ext>
                </a:extLst>
              </p:cNvPr>
              <p:cNvSpPr/>
              <p:nvPr/>
            </p:nvSpPr>
            <p:spPr>
              <a:xfrm>
                <a:off x="9525699" y="1988120"/>
                <a:ext cx="605848" cy="193337"/>
              </a:xfrm>
              <a:custGeom>
                <a:avLst/>
                <a:gdLst>
                  <a:gd name="connsiteX0" fmla="*/ 605324 w 605848"/>
                  <a:gd name="connsiteY0" fmla="*/ 128762 h 193337"/>
                  <a:gd name="connsiteX1" fmla="*/ 424777 w 605848"/>
                  <a:gd name="connsiteY1" fmla="*/ 156754 h 193337"/>
                  <a:gd name="connsiteX2" fmla="*/ 299513 w 605848"/>
                  <a:gd name="connsiteY2" fmla="*/ 97971 h 193337"/>
                  <a:gd name="connsiteX3" fmla="*/ 422677 w 605848"/>
                  <a:gd name="connsiteY3" fmla="*/ 23093 h 193337"/>
                  <a:gd name="connsiteX4" fmla="*/ 423377 w 605848"/>
                  <a:gd name="connsiteY4" fmla="*/ 0 h 193337"/>
                  <a:gd name="connsiteX5" fmla="*/ 272920 w 605848"/>
                  <a:gd name="connsiteY5" fmla="*/ 55984 h 193337"/>
                  <a:gd name="connsiteX6" fmla="*/ 272920 w 605848"/>
                  <a:gd name="connsiteY6" fmla="*/ 54584 h 193337"/>
                  <a:gd name="connsiteX7" fmla="*/ 272221 w 605848"/>
                  <a:gd name="connsiteY7" fmla="*/ 55984 h 193337"/>
                  <a:gd name="connsiteX8" fmla="*/ 140659 w 605848"/>
                  <a:gd name="connsiteY8" fmla="*/ 42688 h 193337"/>
                  <a:gd name="connsiteX9" fmla="*/ 40589 w 605848"/>
                  <a:gd name="connsiteY9" fmla="*/ 10497 h 193337"/>
                  <a:gd name="connsiteX10" fmla="*/ 0 w 605848"/>
                  <a:gd name="connsiteY10" fmla="*/ 40588 h 193337"/>
                  <a:gd name="connsiteX11" fmla="*/ 130862 w 605848"/>
                  <a:gd name="connsiteY11" fmla="*/ 87474 h 193337"/>
                  <a:gd name="connsiteX12" fmla="*/ 272920 w 605848"/>
                  <a:gd name="connsiteY12" fmla="*/ 100071 h 193337"/>
                  <a:gd name="connsiteX13" fmla="*/ 418478 w 605848"/>
                  <a:gd name="connsiteY13" fmla="*/ 184746 h 193337"/>
                  <a:gd name="connsiteX14" fmla="*/ 605324 w 605848"/>
                  <a:gd name="connsiteY14" fmla="*/ 143458 h 193337"/>
                  <a:gd name="connsiteX15" fmla="*/ 605324 w 605848"/>
                  <a:gd name="connsiteY15" fmla="*/ 128762 h 19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5848" h="193337">
                    <a:moveTo>
                      <a:pt x="605324" y="128762"/>
                    </a:moveTo>
                    <a:cubicBezTo>
                      <a:pt x="582930" y="162353"/>
                      <a:pt x="507352" y="174949"/>
                      <a:pt x="424777" y="156754"/>
                    </a:cubicBezTo>
                    <a:cubicBezTo>
                      <a:pt x="371591" y="144858"/>
                      <a:pt x="326805" y="123164"/>
                      <a:pt x="299513" y="97971"/>
                    </a:cubicBezTo>
                    <a:cubicBezTo>
                      <a:pt x="366693" y="88874"/>
                      <a:pt x="414280" y="62982"/>
                      <a:pt x="422677" y="23093"/>
                    </a:cubicBezTo>
                    <a:cubicBezTo>
                      <a:pt x="424076" y="15395"/>
                      <a:pt x="424777" y="7698"/>
                      <a:pt x="423377" y="0"/>
                    </a:cubicBezTo>
                    <a:cubicBezTo>
                      <a:pt x="400983" y="33590"/>
                      <a:pt x="344300" y="53884"/>
                      <a:pt x="272920" y="55984"/>
                    </a:cubicBezTo>
                    <a:cubicBezTo>
                      <a:pt x="272920" y="55284"/>
                      <a:pt x="272920" y="55284"/>
                      <a:pt x="272920" y="54584"/>
                    </a:cubicBezTo>
                    <a:cubicBezTo>
                      <a:pt x="272920" y="55284"/>
                      <a:pt x="272221" y="55284"/>
                      <a:pt x="272221" y="55984"/>
                    </a:cubicBezTo>
                    <a:cubicBezTo>
                      <a:pt x="232333" y="57383"/>
                      <a:pt x="186846" y="53185"/>
                      <a:pt x="140659" y="42688"/>
                    </a:cubicBezTo>
                    <a:cubicBezTo>
                      <a:pt x="104270" y="34290"/>
                      <a:pt x="70679" y="23793"/>
                      <a:pt x="40589" y="10497"/>
                    </a:cubicBezTo>
                    <a:cubicBezTo>
                      <a:pt x="25893" y="21694"/>
                      <a:pt x="11897" y="31491"/>
                      <a:pt x="0" y="40588"/>
                    </a:cubicBezTo>
                    <a:cubicBezTo>
                      <a:pt x="37090" y="60182"/>
                      <a:pt x="81877" y="76978"/>
                      <a:pt x="130862" y="87474"/>
                    </a:cubicBezTo>
                    <a:cubicBezTo>
                      <a:pt x="154655" y="93073"/>
                      <a:pt x="255426" y="101470"/>
                      <a:pt x="272920" y="100071"/>
                    </a:cubicBezTo>
                    <a:cubicBezTo>
                      <a:pt x="307910" y="152555"/>
                      <a:pt x="410080" y="182647"/>
                      <a:pt x="418478" y="184746"/>
                    </a:cubicBezTo>
                    <a:cubicBezTo>
                      <a:pt x="511551" y="205740"/>
                      <a:pt x="595526" y="186845"/>
                      <a:pt x="605324" y="143458"/>
                    </a:cubicBezTo>
                    <a:cubicBezTo>
                      <a:pt x="606023" y="139259"/>
                      <a:pt x="606023" y="134361"/>
                      <a:pt x="605324" y="128762"/>
                    </a:cubicBezTo>
                    <a:close/>
                  </a:path>
                </a:pathLst>
              </a:custGeom>
              <a:solidFill>
                <a:srgbClr val="65721D"/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aphic 5">
                <a:extLst>
                  <a:ext uri="{FF2B5EF4-FFF2-40B4-BE49-F238E27FC236}">
                    <a16:creationId xmlns:a16="http://schemas.microsoft.com/office/drawing/2014/main" id="{6452588F-C563-4FB7-B0B7-EAB9BEDD5E1C}"/>
                  </a:ext>
                </a:extLst>
              </p:cNvPr>
              <p:cNvGrpSpPr/>
              <p:nvPr/>
            </p:nvGrpSpPr>
            <p:grpSpPr>
              <a:xfrm>
                <a:off x="8686643" y="1645919"/>
                <a:ext cx="701895" cy="181247"/>
                <a:chOff x="8686643" y="1645919"/>
                <a:chExt cx="701895" cy="181247"/>
              </a:xfrm>
              <a:solidFill>
                <a:srgbClr val="65721D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491B951-EEAD-4454-A29A-4B9C9161BAA7}"/>
                    </a:ext>
                  </a:extLst>
                </p:cNvPr>
                <p:cNvSpPr/>
                <p:nvPr/>
              </p:nvSpPr>
              <p:spPr>
                <a:xfrm>
                  <a:off x="9382241" y="1772583"/>
                  <a:ext cx="6298" cy="6997"/>
                </a:xfrm>
                <a:custGeom>
                  <a:avLst/>
                  <a:gdLst>
                    <a:gd name="connsiteX0" fmla="*/ 4899 w 6298"/>
                    <a:gd name="connsiteY0" fmla="*/ 6998 h 6997"/>
                    <a:gd name="connsiteX1" fmla="*/ 6298 w 6298"/>
                    <a:gd name="connsiteY1" fmla="*/ 0 h 6997"/>
                    <a:gd name="connsiteX2" fmla="*/ 0 w 6298"/>
                    <a:gd name="connsiteY2" fmla="*/ 3499 h 6997"/>
                    <a:gd name="connsiteX3" fmla="*/ 4899 w 6298"/>
                    <a:gd name="connsiteY3" fmla="*/ 6998 h 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8" h="6997">
                      <a:moveTo>
                        <a:pt x="4899" y="6998"/>
                      </a:moveTo>
                      <a:lnTo>
                        <a:pt x="6298" y="0"/>
                      </a:lnTo>
                      <a:cubicBezTo>
                        <a:pt x="4199" y="1400"/>
                        <a:pt x="2100" y="2099"/>
                        <a:pt x="0" y="3499"/>
                      </a:cubicBezTo>
                      <a:cubicBezTo>
                        <a:pt x="2100" y="4199"/>
                        <a:pt x="3499" y="5598"/>
                        <a:pt x="4899" y="6998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8478A84A-7CE8-4686-96A7-DCF61B27562E}"/>
                    </a:ext>
                  </a:extLst>
                </p:cNvPr>
                <p:cNvSpPr/>
                <p:nvPr/>
              </p:nvSpPr>
              <p:spPr>
                <a:xfrm>
                  <a:off x="8686643" y="1645919"/>
                  <a:ext cx="645212" cy="181247"/>
                </a:xfrm>
                <a:custGeom>
                  <a:avLst/>
                  <a:gdLst>
                    <a:gd name="connsiteX0" fmla="*/ 272920 w 645212"/>
                    <a:gd name="connsiteY0" fmla="*/ 149057 h 181247"/>
                    <a:gd name="connsiteX1" fmla="*/ 397484 w 645212"/>
                    <a:gd name="connsiteY1" fmla="*/ 135061 h 181247"/>
                    <a:gd name="connsiteX2" fmla="*/ 421977 w 645212"/>
                    <a:gd name="connsiteY2" fmla="*/ 138560 h 181247"/>
                    <a:gd name="connsiteX3" fmla="*/ 574533 w 645212"/>
                    <a:gd name="connsiteY3" fmla="*/ 181247 h 181247"/>
                    <a:gd name="connsiteX4" fmla="*/ 645212 w 645212"/>
                    <a:gd name="connsiteY4" fmla="*/ 174249 h 181247"/>
                    <a:gd name="connsiteX5" fmla="*/ 616521 w 645212"/>
                    <a:gd name="connsiteY5" fmla="*/ 149756 h 181247"/>
                    <a:gd name="connsiteX6" fmla="*/ 574533 w 645212"/>
                    <a:gd name="connsiteY6" fmla="*/ 152556 h 181247"/>
                    <a:gd name="connsiteX7" fmla="*/ 439472 w 645212"/>
                    <a:gd name="connsiteY7" fmla="*/ 122464 h 181247"/>
                    <a:gd name="connsiteX8" fmla="*/ 539543 w 645212"/>
                    <a:gd name="connsiteY8" fmla="*/ 44087 h 181247"/>
                    <a:gd name="connsiteX9" fmla="*/ 528346 w 645212"/>
                    <a:gd name="connsiteY9" fmla="*/ 18195 h 181247"/>
                    <a:gd name="connsiteX10" fmla="*/ 403783 w 645212"/>
                    <a:gd name="connsiteY10" fmla="*/ 87474 h 181247"/>
                    <a:gd name="connsiteX11" fmla="*/ 403083 w 645212"/>
                    <a:gd name="connsiteY11" fmla="*/ 86075 h 181247"/>
                    <a:gd name="connsiteX12" fmla="*/ 402383 w 645212"/>
                    <a:gd name="connsiteY12" fmla="*/ 87474 h 181247"/>
                    <a:gd name="connsiteX13" fmla="*/ 270822 w 645212"/>
                    <a:gd name="connsiteY13" fmla="*/ 103570 h 181247"/>
                    <a:gd name="connsiteX14" fmla="*/ 4199 w 645212"/>
                    <a:gd name="connsiteY14" fmla="*/ 0 h 181247"/>
                    <a:gd name="connsiteX15" fmla="*/ 0 w 645212"/>
                    <a:gd name="connsiteY15" fmla="*/ 23093 h 181247"/>
                    <a:gd name="connsiteX16" fmla="*/ 272920 w 645212"/>
                    <a:gd name="connsiteY16" fmla="*/ 149057 h 18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5212" h="181247">
                      <a:moveTo>
                        <a:pt x="272920" y="149057"/>
                      </a:moveTo>
                      <a:cubicBezTo>
                        <a:pt x="317708" y="148357"/>
                        <a:pt x="360395" y="144158"/>
                        <a:pt x="397484" y="135061"/>
                      </a:cubicBezTo>
                      <a:cubicBezTo>
                        <a:pt x="397484" y="131562"/>
                        <a:pt x="420578" y="132961"/>
                        <a:pt x="421977" y="138560"/>
                      </a:cubicBezTo>
                      <a:cubicBezTo>
                        <a:pt x="451368" y="163752"/>
                        <a:pt x="508752" y="181247"/>
                        <a:pt x="574533" y="181247"/>
                      </a:cubicBezTo>
                      <a:cubicBezTo>
                        <a:pt x="599726" y="181247"/>
                        <a:pt x="623519" y="178448"/>
                        <a:pt x="645212" y="174249"/>
                      </a:cubicBezTo>
                      <a:cubicBezTo>
                        <a:pt x="635415" y="165852"/>
                        <a:pt x="624918" y="157454"/>
                        <a:pt x="616521" y="149756"/>
                      </a:cubicBezTo>
                      <a:cubicBezTo>
                        <a:pt x="603225" y="151156"/>
                        <a:pt x="589229" y="152556"/>
                        <a:pt x="574533" y="152556"/>
                      </a:cubicBezTo>
                      <a:cubicBezTo>
                        <a:pt x="519949" y="152556"/>
                        <a:pt x="471663" y="140659"/>
                        <a:pt x="439472" y="122464"/>
                      </a:cubicBezTo>
                      <a:cubicBezTo>
                        <a:pt x="491957" y="103570"/>
                        <a:pt x="528346" y="75578"/>
                        <a:pt x="539543" y="44087"/>
                      </a:cubicBezTo>
                      <a:cubicBezTo>
                        <a:pt x="536044" y="35690"/>
                        <a:pt x="531845" y="26592"/>
                        <a:pt x="528346" y="18195"/>
                      </a:cubicBezTo>
                      <a:cubicBezTo>
                        <a:pt x="506652" y="47586"/>
                        <a:pt x="461865" y="72779"/>
                        <a:pt x="403783" y="87474"/>
                      </a:cubicBezTo>
                      <a:cubicBezTo>
                        <a:pt x="403783" y="86775"/>
                        <a:pt x="403083" y="86775"/>
                        <a:pt x="403083" y="86075"/>
                      </a:cubicBezTo>
                      <a:cubicBezTo>
                        <a:pt x="403083" y="86775"/>
                        <a:pt x="403083" y="86775"/>
                        <a:pt x="402383" y="87474"/>
                      </a:cubicBezTo>
                      <a:cubicBezTo>
                        <a:pt x="363194" y="97272"/>
                        <a:pt x="318407" y="103570"/>
                        <a:pt x="270822" y="103570"/>
                      </a:cubicBezTo>
                      <a:cubicBezTo>
                        <a:pt x="137860" y="103570"/>
                        <a:pt x="27292" y="58783"/>
                        <a:pt x="4199" y="0"/>
                      </a:cubicBezTo>
                      <a:cubicBezTo>
                        <a:pt x="1400" y="7698"/>
                        <a:pt x="0" y="15395"/>
                        <a:pt x="0" y="23093"/>
                      </a:cubicBezTo>
                      <a:cubicBezTo>
                        <a:pt x="1400" y="72779"/>
                        <a:pt x="130163" y="151156"/>
                        <a:pt x="272920" y="149057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2F6986-34B4-44FE-A0D3-46375948F963}"/>
              </a:ext>
            </a:extLst>
          </p:cNvPr>
          <p:cNvSpPr/>
          <p:nvPr/>
        </p:nvSpPr>
        <p:spPr>
          <a:xfrm rot="3596104">
            <a:off x="999194" y="2805127"/>
            <a:ext cx="1714370" cy="2325753"/>
          </a:xfrm>
          <a:custGeom>
            <a:avLst/>
            <a:gdLst>
              <a:gd name="connsiteX0" fmla="*/ 1059519 w 2151926"/>
              <a:gd name="connsiteY0" fmla="*/ 1022641 h 2919350"/>
              <a:gd name="connsiteX1" fmla="*/ 1163633 w 2151926"/>
              <a:gd name="connsiteY1" fmla="*/ 1022641 h 2919350"/>
              <a:gd name="connsiteX2" fmla="*/ 1243721 w 2151926"/>
              <a:gd name="connsiteY2" fmla="*/ 1050672 h 2919350"/>
              <a:gd name="connsiteX3" fmla="*/ 1271752 w 2151926"/>
              <a:gd name="connsiteY3" fmla="*/ 1154786 h 2919350"/>
              <a:gd name="connsiteX4" fmla="*/ 1271752 w 2151926"/>
              <a:gd name="connsiteY4" fmla="*/ 1365016 h 2919350"/>
              <a:gd name="connsiteX5" fmla="*/ 1243721 w 2151926"/>
              <a:gd name="connsiteY5" fmla="*/ 1469131 h 2919350"/>
              <a:gd name="connsiteX6" fmla="*/ 1163633 w 2151926"/>
              <a:gd name="connsiteY6" fmla="*/ 1497161 h 2919350"/>
              <a:gd name="connsiteX7" fmla="*/ 1059519 w 2151926"/>
              <a:gd name="connsiteY7" fmla="*/ 1497161 h 2919350"/>
              <a:gd name="connsiteX8" fmla="*/ 839277 w 2151926"/>
              <a:gd name="connsiteY8" fmla="*/ 822422 h 2919350"/>
              <a:gd name="connsiteX9" fmla="*/ 839277 w 2151926"/>
              <a:gd name="connsiteY9" fmla="*/ 2223959 h 2919350"/>
              <a:gd name="connsiteX10" fmla="*/ 1059518 w 2151926"/>
              <a:gd name="connsiteY10" fmla="*/ 2223959 h 2919350"/>
              <a:gd name="connsiteX11" fmla="*/ 1059518 w 2151926"/>
              <a:gd name="connsiteY11" fmla="*/ 1697382 h 2919350"/>
              <a:gd name="connsiteX12" fmla="*/ 1163632 w 2151926"/>
              <a:gd name="connsiteY12" fmla="*/ 1697382 h 2919350"/>
              <a:gd name="connsiteX13" fmla="*/ 1410903 w 2151926"/>
              <a:gd name="connsiteY13" fmla="*/ 1609285 h 2919350"/>
              <a:gd name="connsiteX14" fmla="*/ 1491992 w 2151926"/>
              <a:gd name="connsiteY14" fmla="*/ 1351002 h 2919350"/>
              <a:gd name="connsiteX15" fmla="*/ 1491992 w 2151926"/>
              <a:gd name="connsiteY15" fmla="*/ 1168802 h 2919350"/>
              <a:gd name="connsiteX16" fmla="*/ 1410903 w 2151926"/>
              <a:gd name="connsiteY16" fmla="*/ 910519 h 2919350"/>
              <a:gd name="connsiteX17" fmla="*/ 1163632 w 2151926"/>
              <a:gd name="connsiteY17" fmla="*/ 822422 h 2919350"/>
              <a:gd name="connsiteX18" fmla="*/ 108761 w 2151926"/>
              <a:gd name="connsiteY18" fmla="*/ 379561 h 2919350"/>
              <a:gd name="connsiteX19" fmla="*/ 1754027 w 2151926"/>
              <a:gd name="connsiteY19" fmla="*/ 379561 h 2919350"/>
              <a:gd name="connsiteX20" fmla="*/ 2072322 w 2151926"/>
              <a:gd name="connsiteY20" fmla="*/ 656707 h 2919350"/>
              <a:gd name="connsiteX21" fmla="*/ 2072424 w 2151926"/>
              <a:gd name="connsiteY21" fmla="*/ 657713 h 2919350"/>
              <a:gd name="connsiteX22" fmla="*/ 2108713 w 2151926"/>
              <a:gd name="connsiteY22" fmla="*/ 1497814 h 2919350"/>
              <a:gd name="connsiteX23" fmla="*/ 1988286 w 2151926"/>
              <a:gd name="connsiteY23" fmla="*/ 2598864 h 2919350"/>
              <a:gd name="connsiteX24" fmla="*/ 2134520 w 2151926"/>
              <a:gd name="connsiteY24" fmla="*/ 2783805 h 2919350"/>
              <a:gd name="connsiteX25" fmla="*/ 2143121 w 2151926"/>
              <a:gd name="connsiteY25" fmla="*/ 2878428 h 2919350"/>
              <a:gd name="connsiteX26" fmla="*/ 2057102 w 2151926"/>
              <a:gd name="connsiteY26" fmla="*/ 2917137 h 2919350"/>
              <a:gd name="connsiteX27" fmla="*/ 1080780 w 2151926"/>
              <a:gd name="connsiteY27" fmla="*/ 2788106 h 2919350"/>
              <a:gd name="connsiteX28" fmla="*/ 100157 w 2151926"/>
              <a:gd name="connsiteY28" fmla="*/ 2917137 h 2919350"/>
              <a:gd name="connsiteX29" fmla="*/ 14138 w 2151926"/>
              <a:gd name="connsiteY29" fmla="*/ 2878428 h 2919350"/>
              <a:gd name="connsiteX30" fmla="*/ 18439 w 2151926"/>
              <a:gd name="connsiteY30" fmla="*/ 2783805 h 2919350"/>
              <a:gd name="connsiteX31" fmla="*/ 168974 w 2151926"/>
              <a:gd name="connsiteY31" fmla="*/ 2598864 h 2919350"/>
              <a:gd name="connsiteX32" fmla="*/ 44245 w 2151926"/>
              <a:gd name="connsiteY32" fmla="*/ 1497814 h 2919350"/>
              <a:gd name="connsiteX33" fmla="*/ 108761 w 2151926"/>
              <a:gd name="connsiteY33" fmla="*/ 379561 h 2919350"/>
              <a:gd name="connsiteX34" fmla="*/ 904443 w 2151926"/>
              <a:gd name="connsiteY34" fmla="*/ 0 h 2919350"/>
              <a:gd name="connsiteX35" fmla="*/ 943152 w 2151926"/>
              <a:gd name="connsiteY35" fmla="*/ 9677 h 2919350"/>
              <a:gd name="connsiteX36" fmla="*/ 1076482 w 2151926"/>
              <a:gd name="connsiteY36" fmla="*/ 78493 h 2919350"/>
              <a:gd name="connsiteX37" fmla="*/ 1209812 w 2151926"/>
              <a:gd name="connsiteY37" fmla="*/ 9677 h 2919350"/>
              <a:gd name="connsiteX38" fmla="*/ 1287230 w 2151926"/>
              <a:gd name="connsiteY38" fmla="*/ 9677 h 2919350"/>
              <a:gd name="connsiteX39" fmla="*/ 1390355 w 2151926"/>
              <a:gd name="connsiteY39" fmla="*/ 62904 h 2919350"/>
              <a:gd name="connsiteX40" fmla="*/ 1600902 w 2151926"/>
              <a:gd name="connsiteY40" fmla="*/ 246231 h 2919350"/>
              <a:gd name="connsiteX41" fmla="*/ 130267 w 2151926"/>
              <a:gd name="connsiteY41" fmla="*/ 246231 h 2919350"/>
              <a:gd name="connsiteX42" fmla="*/ 164675 w 2151926"/>
              <a:gd name="connsiteY42" fmla="*/ 87095 h 2919350"/>
              <a:gd name="connsiteX43" fmla="*/ 211986 w 2151926"/>
              <a:gd name="connsiteY43" fmla="*/ 31183 h 2919350"/>
              <a:gd name="connsiteX44" fmla="*/ 285103 w 2151926"/>
              <a:gd name="connsiteY44" fmla="*/ 31183 h 2919350"/>
              <a:gd name="connsiteX45" fmla="*/ 388325 w 2151926"/>
              <a:gd name="connsiteY45" fmla="*/ 78493 h 2919350"/>
              <a:gd name="connsiteX46" fmla="*/ 521655 w 2151926"/>
              <a:gd name="connsiteY46" fmla="*/ 9677 h 2919350"/>
              <a:gd name="connsiteX47" fmla="*/ 560365 w 2151926"/>
              <a:gd name="connsiteY47" fmla="*/ 1 h 2919350"/>
              <a:gd name="connsiteX48" fmla="*/ 599073 w 2151926"/>
              <a:gd name="connsiteY48" fmla="*/ 9677 h 2919350"/>
              <a:gd name="connsiteX49" fmla="*/ 732404 w 2151926"/>
              <a:gd name="connsiteY49" fmla="*/ 78493 h 2919350"/>
              <a:gd name="connsiteX50" fmla="*/ 865734 w 2151926"/>
              <a:gd name="connsiteY50" fmla="*/ 9677 h 2919350"/>
              <a:gd name="connsiteX51" fmla="*/ 904443 w 2151926"/>
              <a:gd name="connsiteY51" fmla="*/ 0 h 29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151926" h="2919350">
                <a:moveTo>
                  <a:pt x="1059519" y="1022641"/>
                </a:moveTo>
                <a:lnTo>
                  <a:pt x="1163633" y="1022641"/>
                </a:lnTo>
                <a:cubicBezTo>
                  <a:pt x="1198338" y="1022641"/>
                  <a:pt x="1225034" y="1031984"/>
                  <a:pt x="1243721" y="1050672"/>
                </a:cubicBezTo>
                <a:cubicBezTo>
                  <a:pt x="1262408" y="1069358"/>
                  <a:pt x="1271752" y="1104064"/>
                  <a:pt x="1271752" y="1154786"/>
                </a:cubicBezTo>
                <a:lnTo>
                  <a:pt x="1271752" y="1365016"/>
                </a:lnTo>
                <a:cubicBezTo>
                  <a:pt x="1271752" y="1415739"/>
                  <a:pt x="1262408" y="1450443"/>
                  <a:pt x="1243721" y="1469131"/>
                </a:cubicBezTo>
                <a:cubicBezTo>
                  <a:pt x="1225034" y="1487818"/>
                  <a:pt x="1198338" y="1497161"/>
                  <a:pt x="1163633" y="1497161"/>
                </a:cubicBezTo>
                <a:lnTo>
                  <a:pt x="1059519" y="1497161"/>
                </a:lnTo>
                <a:close/>
                <a:moveTo>
                  <a:pt x="839277" y="822422"/>
                </a:moveTo>
                <a:lnTo>
                  <a:pt x="839277" y="2223959"/>
                </a:lnTo>
                <a:lnTo>
                  <a:pt x="1059518" y="2223959"/>
                </a:lnTo>
                <a:lnTo>
                  <a:pt x="1059518" y="1697382"/>
                </a:lnTo>
                <a:lnTo>
                  <a:pt x="1163632" y="1697382"/>
                </a:lnTo>
                <a:cubicBezTo>
                  <a:pt x="1274421" y="1697382"/>
                  <a:pt x="1356844" y="1668016"/>
                  <a:pt x="1410903" y="1609285"/>
                </a:cubicBezTo>
                <a:cubicBezTo>
                  <a:pt x="1464963" y="1550554"/>
                  <a:pt x="1491992" y="1464460"/>
                  <a:pt x="1491992" y="1351002"/>
                </a:cubicBezTo>
                <a:lnTo>
                  <a:pt x="1491992" y="1168802"/>
                </a:lnTo>
                <a:cubicBezTo>
                  <a:pt x="1491992" y="1055344"/>
                  <a:pt x="1464963" y="969250"/>
                  <a:pt x="1410903" y="910519"/>
                </a:cubicBezTo>
                <a:cubicBezTo>
                  <a:pt x="1356844" y="851788"/>
                  <a:pt x="1274421" y="822422"/>
                  <a:pt x="1163632" y="822422"/>
                </a:cubicBezTo>
                <a:close/>
                <a:moveTo>
                  <a:pt x="108761" y="379561"/>
                </a:moveTo>
                <a:lnTo>
                  <a:pt x="1754027" y="379561"/>
                </a:lnTo>
                <a:lnTo>
                  <a:pt x="2072322" y="656707"/>
                </a:lnTo>
                <a:lnTo>
                  <a:pt x="2072424" y="657713"/>
                </a:lnTo>
                <a:cubicBezTo>
                  <a:pt x="2096617" y="936538"/>
                  <a:pt x="2108713" y="1217176"/>
                  <a:pt x="2108713" y="1497814"/>
                </a:cubicBezTo>
                <a:cubicBezTo>
                  <a:pt x="2108713" y="2173067"/>
                  <a:pt x="2031295" y="2482738"/>
                  <a:pt x="1988286" y="2598864"/>
                </a:cubicBezTo>
                <a:lnTo>
                  <a:pt x="2134520" y="2783805"/>
                </a:lnTo>
                <a:cubicBezTo>
                  <a:pt x="2156024" y="2809612"/>
                  <a:pt x="2156024" y="2848321"/>
                  <a:pt x="2143121" y="2878428"/>
                </a:cubicBezTo>
                <a:cubicBezTo>
                  <a:pt x="2125918" y="2908534"/>
                  <a:pt x="2091510" y="2921438"/>
                  <a:pt x="2057102" y="2917137"/>
                </a:cubicBezTo>
                <a:cubicBezTo>
                  <a:pt x="1738829" y="2831116"/>
                  <a:pt x="1411955" y="2788106"/>
                  <a:pt x="1080780" y="2788106"/>
                </a:cubicBezTo>
                <a:cubicBezTo>
                  <a:pt x="749605" y="2788106"/>
                  <a:pt x="418430" y="2831116"/>
                  <a:pt x="100157" y="2917137"/>
                </a:cubicBezTo>
                <a:cubicBezTo>
                  <a:pt x="65751" y="2925738"/>
                  <a:pt x="31343" y="2908534"/>
                  <a:pt x="14138" y="2878428"/>
                </a:cubicBezTo>
                <a:cubicBezTo>
                  <a:pt x="-7366" y="2848321"/>
                  <a:pt x="-3066" y="2809612"/>
                  <a:pt x="18439" y="2783805"/>
                </a:cubicBezTo>
                <a:lnTo>
                  <a:pt x="168974" y="2598864"/>
                </a:lnTo>
                <a:cubicBezTo>
                  <a:pt x="125964" y="2474136"/>
                  <a:pt x="44245" y="2151563"/>
                  <a:pt x="44245" y="1497814"/>
                </a:cubicBezTo>
                <a:cubicBezTo>
                  <a:pt x="44245" y="1123630"/>
                  <a:pt x="65751" y="749445"/>
                  <a:pt x="108761" y="379561"/>
                </a:cubicBezTo>
                <a:close/>
                <a:moveTo>
                  <a:pt x="904443" y="0"/>
                </a:moveTo>
                <a:cubicBezTo>
                  <a:pt x="917346" y="0"/>
                  <a:pt x="930249" y="3226"/>
                  <a:pt x="943152" y="9677"/>
                </a:cubicBezTo>
                <a:lnTo>
                  <a:pt x="1076482" y="78493"/>
                </a:lnTo>
                <a:lnTo>
                  <a:pt x="1209812" y="9677"/>
                </a:lnTo>
                <a:cubicBezTo>
                  <a:pt x="1235618" y="-3225"/>
                  <a:pt x="1261423" y="-3225"/>
                  <a:pt x="1287230" y="9677"/>
                </a:cubicBezTo>
                <a:lnTo>
                  <a:pt x="1390355" y="62904"/>
                </a:lnTo>
                <a:lnTo>
                  <a:pt x="1600902" y="246231"/>
                </a:lnTo>
                <a:lnTo>
                  <a:pt x="130267" y="246231"/>
                </a:lnTo>
                <a:cubicBezTo>
                  <a:pt x="143170" y="181717"/>
                  <a:pt x="156074" y="125804"/>
                  <a:pt x="164675" y="87095"/>
                </a:cubicBezTo>
                <a:cubicBezTo>
                  <a:pt x="173277" y="61290"/>
                  <a:pt x="190480" y="44085"/>
                  <a:pt x="211986" y="31183"/>
                </a:cubicBezTo>
                <a:cubicBezTo>
                  <a:pt x="233490" y="22581"/>
                  <a:pt x="263597" y="22581"/>
                  <a:pt x="285103" y="31183"/>
                </a:cubicBezTo>
                <a:lnTo>
                  <a:pt x="388325" y="78493"/>
                </a:lnTo>
                <a:lnTo>
                  <a:pt x="521655" y="9677"/>
                </a:lnTo>
                <a:cubicBezTo>
                  <a:pt x="534559" y="3226"/>
                  <a:pt x="547462" y="1"/>
                  <a:pt x="560365" y="1"/>
                </a:cubicBezTo>
                <a:cubicBezTo>
                  <a:pt x="573268" y="1"/>
                  <a:pt x="586171" y="3226"/>
                  <a:pt x="599073" y="9677"/>
                </a:cubicBezTo>
                <a:lnTo>
                  <a:pt x="732404" y="78493"/>
                </a:lnTo>
                <a:lnTo>
                  <a:pt x="865734" y="9677"/>
                </a:lnTo>
                <a:cubicBezTo>
                  <a:pt x="878637" y="3226"/>
                  <a:pt x="891540" y="0"/>
                  <a:pt x="904443" y="0"/>
                </a:cubicBezTo>
                <a:close/>
              </a:path>
            </a:pathLst>
          </a:custGeom>
          <a:solidFill>
            <a:schemeClr val="bg1"/>
          </a:solidFill>
          <a:ln w="280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F14A633-9265-44E7-941D-A19E4E20E74A}"/>
              </a:ext>
            </a:extLst>
          </p:cNvPr>
          <p:cNvSpPr/>
          <p:nvPr/>
        </p:nvSpPr>
        <p:spPr>
          <a:xfrm>
            <a:off x="2692494" y="4156335"/>
            <a:ext cx="899795" cy="1186550"/>
          </a:xfrm>
          <a:custGeom>
            <a:avLst/>
            <a:gdLst>
              <a:gd name="connsiteX0" fmla="*/ 0 w 433787"/>
              <a:gd name="connsiteY0" fmla="*/ 0 h 537910"/>
              <a:gd name="connsiteX1" fmla="*/ 433772 w 433787"/>
              <a:gd name="connsiteY1" fmla="*/ 520935 h 537910"/>
              <a:gd name="connsiteX2" fmla="*/ 430727 w 433787"/>
              <a:gd name="connsiteY2" fmla="*/ 537910 h 537910"/>
              <a:gd name="connsiteX3" fmla="*/ 257140 w 433787"/>
              <a:gd name="connsiteY3" fmla="*/ 537910 h 537910"/>
              <a:gd name="connsiteX4" fmla="*/ 259840 w 433787"/>
              <a:gd name="connsiteY4" fmla="*/ 530032 h 537910"/>
              <a:gd name="connsiteX5" fmla="*/ 0 w 433787"/>
              <a:gd name="connsiteY5" fmla="*/ 0 h 537910"/>
              <a:gd name="connsiteX0" fmla="*/ 0 w 433787"/>
              <a:gd name="connsiteY0" fmla="*/ 0 h 572030"/>
              <a:gd name="connsiteX1" fmla="*/ 433772 w 433787"/>
              <a:gd name="connsiteY1" fmla="*/ 520935 h 572030"/>
              <a:gd name="connsiteX2" fmla="*/ 430727 w 433787"/>
              <a:gd name="connsiteY2" fmla="*/ 572030 h 572030"/>
              <a:gd name="connsiteX3" fmla="*/ 257140 w 433787"/>
              <a:gd name="connsiteY3" fmla="*/ 537910 h 572030"/>
              <a:gd name="connsiteX4" fmla="*/ 259840 w 433787"/>
              <a:gd name="connsiteY4" fmla="*/ 530032 h 572030"/>
              <a:gd name="connsiteX5" fmla="*/ 0 w 433787"/>
              <a:gd name="connsiteY5" fmla="*/ 0 h 572030"/>
              <a:gd name="connsiteX0" fmla="*/ 0 w 433787"/>
              <a:gd name="connsiteY0" fmla="*/ 0 h 572030"/>
              <a:gd name="connsiteX1" fmla="*/ 433772 w 433787"/>
              <a:gd name="connsiteY1" fmla="*/ 520935 h 572030"/>
              <a:gd name="connsiteX2" fmla="*/ 430727 w 433787"/>
              <a:gd name="connsiteY2" fmla="*/ 572030 h 572030"/>
              <a:gd name="connsiteX3" fmla="*/ 257140 w 433787"/>
              <a:gd name="connsiteY3" fmla="*/ 537910 h 572030"/>
              <a:gd name="connsiteX4" fmla="*/ 259840 w 433787"/>
              <a:gd name="connsiteY4" fmla="*/ 543680 h 572030"/>
              <a:gd name="connsiteX5" fmla="*/ 0 w 433787"/>
              <a:gd name="connsiteY5" fmla="*/ 0 h 57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787" h="572030">
                <a:moveTo>
                  <a:pt x="0" y="0"/>
                </a:moveTo>
                <a:cubicBezTo>
                  <a:pt x="369698" y="218436"/>
                  <a:pt x="434931" y="447312"/>
                  <a:pt x="433772" y="520935"/>
                </a:cubicBezTo>
                <a:lnTo>
                  <a:pt x="430727" y="572030"/>
                </a:lnTo>
                <a:lnTo>
                  <a:pt x="257140" y="537910"/>
                </a:lnTo>
                <a:lnTo>
                  <a:pt x="259840" y="543680"/>
                </a:lnTo>
                <a:cubicBezTo>
                  <a:pt x="298704" y="375825"/>
                  <a:pt x="135838" y="98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7424B72-D8CA-47BF-A57A-CA746F3065B2}"/>
              </a:ext>
            </a:extLst>
          </p:cNvPr>
          <p:cNvCxnSpPr>
            <a:cxnSpLocks/>
          </p:cNvCxnSpPr>
          <p:nvPr/>
        </p:nvCxnSpPr>
        <p:spPr>
          <a:xfrm>
            <a:off x="2163212" y="5342885"/>
            <a:ext cx="2934752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50340F4-B703-4FC9-B376-7D10CD7C73FC}"/>
              </a:ext>
            </a:extLst>
          </p:cNvPr>
          <p:cNvCxnSpPr>
            <a:cxnSpLocks/>
          </p:cNvCxnSpPr>
          <p:nvPr/>
        </p:nvCxnSpPr>
        <p:spPr>
          <a:xfrm>
            <a:off x="7088589" y="5342885"/>
            <a:ext cx="3880765" cy="0"/>
          </a:xfrm>
          <a:prstGeom prst="line">
            <a:avLst/>
          </a:prstGeom>
          <a:ln w="57150">
            <a:solidFill>
              <a:srgbClr val="5A3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72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BA4B0C3-09F4-4331-BF8A-212496C64F5B}"/>
              </a:ext>
            </a:extLst>
          </p:cNvPr>
          <p:cNvCxnSpPr>
            <a:cxnSpLocks/>
          </p:cNvCxnSpPr>
          <p:nvPr/>
        </p:nvCxnSpPr>
        <p:spPr>
          <a:xfrm>
            <a:off x="2163212" y="5342885"/>
            <a:ext cx="2934752" cy="0"/>
          </a:xfrm>
          <a:prstGeom prst="line">
            <a:avLst/>
          </a:prstGeom>
          <a:ln w="57150">
            <a:solidFill>
              <a:srgbClr val="FEF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F71386B-5044-46EE-B4F0-C7045C32969D}"/>
              </a:ext>
            </a:extLst>
          </p:cNvPr>
          <p:cNvCxnSpPr>
            <a:cxnSpLocks/>
          </p:cNvCxnSpPr>
          <p:nvPr/>
        </p:nvCxnSpPr>
        <p:spPr>
          <a:xfrm>
            <a:off x="7088589" y="5342885"/>
            <a:ext cx="3880765" cy="0"/>
          </a:xfrm>
          <a:prstGeom prst="line">
            <a:avLst/>
          </a:prstGeom>
          <a:ln w="57150">
            <a:solidFill>
              <a:srgbClr val="FEF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E956B32-B6BA-4B6F-AF93-47B96869C9D2}"/>
              </a:ext>
            </a:extLst>
          </p:cNvPr>
          <p:cNvSpPr/>
          <p:nvPr/>
        </p:nvSpPr>
        <p:spPr>
          <a:xfrm>
            <a:off x="1214895" y="-6251426"/>
            <a:ext cx="9527797" cy="13576097"/>
          </a:xfrm>
          <a:custGeom>
            <a:avLst/>
            <a:gdLst>
              <a:gd name="connsiteX0" fmla="*/ 5374159 w 9527797"/>
              <a:gd name="connsiteY0" fmla="*/ 0 h 13576097"/>
              <a:gd name="connsiteX1" fmla="*/ 6412567 w 9527797"/>
              <a:gd name="connsiteY1" fmla="*/ 468833 h 13576097"/>
              <a:gd name="connsiteX2" fmla="*/ 7059642 w 9527797"/>
              <a:gd name="connsiteY2" fmla="*/ 802057 h 13576097"/>
              <a:gd name="connsiteX3" fmla="*/ 8365402 w 9527797"/>
              <a:gd name="connsiteY3" fmla="*/ 2185315 h 13576097"/>
              <a:gd name="connsiteX4" fmla="*/ 8361527 w 9527797"/>
              <a:gd name="connsiteY4" fmla="*/ 2274430 h 13576097"/>
              <a:gd name="connsiteX5" fmla="*/ 9256574 w 9527797"/>
              <a:gd name="connsiteY5" fmla="*/ 3572443 h 13576097"/>
              <a:gd name="connsiteX6" fmla="*/ 9004720 w 9527797"/>
              <a:gd name="connsiteY6" fmla="*/ 4366750 h 13576097"/>
              <a:gd name="connsiteX7" fmla="*/ 9527797 w 9527797"/>
              <a:gd name="connsiteY7" fmla="*/ 5451657 h 13576097"/>
              <a:gd name="connsiteX8" fmla="*/ 8818737 w 9527797"/>
              <a:gd name="connsiteY8" fmla="*/ 6664426 h 13576097"/>
              <a:gd name="connsiteX9" fmla="*/ 8880733 w 9527797"/>
              <a:gd name="connsiteY9" fmla="*/ 7075137 h 13576097"/>
              <a:gd name="connsiteX10" fmla="*/ 7493597 w 9527797"/>
              <a:gd name="connsiteY10" fmla="*/ 8462268 h 13576097"/>
              <a:gd name="connsiteX11" fmla="*/ 7017019 w 9527797"/>
              <a:gd name="connsiteY11" fmla="*/ 8377028 h 13576097"/>
              <a:gd name="connsiteX12" fmla="*/ 6986018 w 9527797"/>
              <a:gd name="connsiteY12" fmla="*/ 8384774 h 13576097"/>
              <a:gd name="connsiteX13" fmla="*/ 6435822 w 9527797"/>
              <a:gd name="connsiteY13" fmla="*/ 8756745 h 13576097"/>
              <a:gd name="connsiteX14" fmla="*/ 6387041 w 9527797"/>
              <a:gd name="connsiteY14" fmla="*/ 8781514 h 13576097"/>
              <a:gd name="connsiteX15" fmla="*/ 6386631 w 9527797"/>
              <a:gd name="connsiteY15" fmla="*/ 8781657 h 13576097"/>
              <a:gd name="connsiteX16" fmla="*/ 6379291 w 9527797"/>
              <a:gd name="connsiteY16" fmla="*/ 8785384 h 13576097"/>
              <a:gd name="connsiteX17" fmla="*/ 5729093 w 9527797"/>
              <a:gd name="connsiteY17" fmla="*/ 8926297 h 13576097"/>
              <a:gd name="connsiteX18" fmla="*/ 5606051 w 9527797"/>
              <a:gd name="connsiteY18" fmla="*/ 8940745 h 13576097"/>
              <a:gd name="connsiteX19" fmla="*/ 5587631 w 9527797"/>
              <a:gd name="connsiteY19" fmla="*/ 8999996 h 13576097"/>
              <a:gd name="connsiteX20" fmla="*/ 5575645 w 9527797"/>
              <a:gd name="connsiteY20" fmla="*/ 10934300 h 13576097"/>
              <a:gd name="connsiteX21" fmla="*/ 5882576 w 9527797"/>
              <a:gd name="connsiteY21" fmla="*/ 11519875 h 13576097"/>
              <a:gd name="connsiteX22" fmla="*/ 5913924 w 9527797"/>
              <a:gd name="connsiteY22" fmla="*/ 11540792 h 13576097"/>
              <a:gd name="connsiteX23" fmla="*/ 6131658 w 9527797"/>
              <a:gd name="connsiteY23" fmla="*/ 11549409 h 13576097"/>
              <a:gd name="connsiteX24" fmla="*/ 6400950 w 9527797"/>
              <a:gd name="connsiteY24" fmla="*/ 11542628 h 13576097"/>
              <a:gd name="connsiteX25" fmla="*/ 7086761 w 9527797"/>
              <a:gd name="connsiteY25" fmla="*/ 11503881 h 13576097"/>
              <a:gd name="connsiteX26" fmla="*/ 7598221 w 9527797"/>
              <a:gd name="connsiteY26" fmla="*/ 11651117 h 13576097"/>
              <a:gd name="connsiteX27" fmla="*/ 7551723 w 9527797"/>
              <a:gd name="connsiteY27" fmla="*/ 11693740 h 13576097"/>
              <a:gd name="connsiteX28" fmla="*/ 7346367 w 9527797"/>
              <a:gd name="connsiteY28" fmla="*/ 11662745 h 13576097"/>
              <a:gd name="connsiteX29" fmla="*/ 7292123 w 9527797"/>
              <a:gd name="connsiteY29" fmla="*/ 11755736 h 13576097"/>
              <a:gd name="connsiteX30" fmla="*/ 7369611 w 9527797"/>
              <a:gd name="connsiteY30" fmla="*/ 11891350 h 13576097"/>
              <a:gd name="connsiteX31" fmla="*/ 7346367 w 9527797"/>
              <a:gd name="connsiteY31" fmla="*/ 11906848 h 13576097"/>
              <a:gd name="connsiteX32" fmla="*/ 7110010 w 9527797"/>
              <a:gd name="connsiteY32" fmla="*/ 11736363 h 13576097"/>
              <a:gd name="connsiteX33" fmla="*/ 6800035 w 9527797"/>
              <a:gd name="connsiteY33" fmla="*/ 11674367 h 13576097"/>
              <a:gd name="connsiteX34" fmla="*/ 6761288 w 9527797"/>
              <a:gd name="connsiteY34" fmla="*/ 11747984 h 13576097"/>
              <a:gd name="connsiteX35" fmla="*/ 6924027 w 9527797"/>
              <a:gd name="connsiteY35" fmla="*/ 11999839 h 13576097"/>
              <a:gd name="connsiteX36" fmla="*/ 6900778 w 9527797"/>
              <a:gd name="connsiteY36" fmla="*/ 12015337 h 13576097"/>
              <a:gd name="connsiteX37" fmla="*/ 6552062 w 9527797"/>
              <a:gd name="connsiteY37" fmla="*/ 11798359 h 13576097"/>
              <a:gd name="connsiteX38" fmla="*/ 6269206 w 9527797"/>
              <a:gd name="connsiteY38" fmla="*/ 11782856 h 13576097"/>
              <a:gd name="connsiteX39" fmla="*/ 5626013 w 9527797"/>
              <a:gd name="connsiteY39" fmla="*/ 11713113 h 13576097"/>
              <a:gd name="connsiteX40" fmla="*/ 5398257 w 9527797"/>
              <a:gd name="connsiteY40" fmla="*/ 11618304 h 13576097"/>
              <a:gd name="connsiteX41" fmla="*/ 5363658 w 9527797"/>
              <a:gd name="connsiteY41" fmla="*/ 11571492 h 13576097"/>
              <a:gd name="connsiteX42" fmla="*/ 5358876 w 9527797"/>
              <a:gd name="connsiteY42" fmla="*/ 11571414 h 13576097"/>
              <a:gd name="connsiteX43" fmla="*/ 5385484 w 9527797"/>
              <a:gd name="connsiteY43" fmla="*/ 11628777 h 13576097"/>
              <a:gd name="connsiteX44" fmla="*/ 5471025 w 9527797"/>
              <a:gd name="connsiteY44" fmla="*/ 11860349 h 13576097"/>
              <a:gd name="connsiteX45" fmla="*/ 5916614 w 9527797"/>
              <a:gd name="connsiteY45" fmla="*/ 11992093 h 13576097"/>
              <a:gd name="connsiteX46" fmla="*/ 6296326 w 9527797"/>
              <a:gd name="connsiteY46" fmla="*/ 12015337 h 13576097"/>
              <a:gd name="connsiteX47" fmla="*/ 6288580 w 9527797"/>
              <a:gd name="connsiteY47" fmla="*/ 12042462 h 13576097"/>
              <a:gd name="connsiteX48" fmla="*/ 5986356 w 9527797"/>
              <a:gd name="connsiteY48" fmla="*/ 12123831 h 13576097"/>
              <a:gd name="connsiteX49" fmla="*/ 5966983 w 9527797"/>
              <a:gd name="connsiteY49" fmla="*/ 12147075 h 13576097"/>
              <a:gd name="connsiteX50" fmla="*/ 5990232 w 9527797"/>
              <a:gd name="connsiteY50" fmla="*/ 12193574 h 13576097"/>
              <a:gd name="connsiteX51" fmla="*/ 6222713 w 9527797"/>
              <a:gd name="connsiteY51" fmla="*/ 12305939 h 13576097"/>
              <a:gd name="connsiteX52" fmla="*/ 6548180 w 9527797"/>
              <a:gd name="connsiteY52" fmla="*/ 12329188 h 13576097"/>
              <a:gd name="connsiteX53" fmla="*/ 6788413 w 9527797"/>
              <a:gd name="connsiteY53" fmla="*/ 12464796 h 13576097"/>
              <a:gd name="connsiteX54" fmla="*/ 6761288 w 9527797"/>
              <a:gd name="connsiteY54" fmla="*/ 12503543 h 13576097"/>
              <a:gd name="connsiteX55" fmla="*/ 6447443 w 9527797"/>
              <a:gd name="connsiteY55" fmla="*/ 12429925 h 13576097"/>
              <a:gd name="connsiteX56" fmla="*/ 6416448 w 9527797"/>
              <a:gd name="connsiteY56" fmla="*/ 12488046 h 13576097"/>
              <a:gd name="connsiteX57" fmla="*/ 6524937 w 9527797"/>
              <a:gd name="connsiteY57" fmla="*/ 12782523 h 13576097"/>
              <a:gd name="connsiteX58" fmla="*/ 6493941 w 9527797"/>
              <a:gd name="connsiteY58" fmla="*/ 12794145 h 13576097"/>
              <a:gd name="connsiteX59" fmla="*/ 6172339 w 9527797"/>
              <a:gd name="connsiteY59" fmla="*/ 12503543 h 13576097"/>
              <a:gd name="connsiteX60" fmla="*/ 5684133 w 9527797"/>
              <a:gd name="connsiteY60" fmla="*/ 12298187 h 13576097"/>
              <a:gd name="connsiteX61" fmla="*/ 5273421 w 9527797"/>
              <a:gd name="connsiteY61" fmla="*/ 11976590 h 13576097"/>
              <a:gd name="connsiteX62" fmla="*/ 5451652 w 9527797"/>
              <a:gd name="connsiteY62" fmla="*/ 12449299 h 13576097"/>
              <a:gd name="connsiteX63" fmla="*/ 5920490 w 9527797"/>
              <a:gd name="connsiteY63" fmla="*/ 12712775 h 13576097"/>
              <a:gd name="connsiteX64" fmla="*/ 6242087 w 9527797"/>
              <a:gd name="connsiteY64" fmla="*/ 13018875 h 13576097"/>
              <a:gd name="connsiteX65" fmla="*/ 6222713 w 9527797"/>
              <a:gd name="connsiteY65" fmla="*/ 13030502 h 13576097"/>
              <a:gd name="connsiteX66" fmla="*/ 5963107 w 9527797"/>
              <a:gd name="connsiteY66" fmla="*/ 12875514 h 13576097"/>
              <a:gd name="connsiteX67" fmla="*/ 5645386 w 9527797"/>
              <a:gd name="connsiteY67" fmla="*/ 12790269 h 13576097"/>
              <a:gd name="connsiteX68" fmla="*/ 5610515 w 9527797"/>
              <a:gd name="connsiteY68" fmla="*/ 12829016 h 13576097"/>
              <a:gd name="connsiteX69" fmla="*/ 5831369 w 9527797"/>
              <a:gd name="connsiteY69" fmla="*/ 13243610 h 13576097"/>
              <a:gd name="connsiteX70" fmla="*/ 5804250 w 9527797"/>
              <a:gd name="connsiteY70" fmla="*/ 13270729 h 13576097"/>
              <a:gd name="connsiteX71" fmla="*/ 5699636 w 9527797"/>
              <a:gd name="connsiteY71" fmla="*/ 13200987 h 13576097"/>
              <a:gd name="connsiteX72" fmla="*/ 5637635 w 9527797"/>
              <a:gd name="connsiteY72" fmla="*/ 13235858 h 13576097"/>
              <a:gd name="connsiteX73" fmla="*/ 5637635 w 9527797"/>
              <a:gd name="connsiteY73" fmla="*/ 13479961 h 13576097"/>
              <a:gd name="connsiteX74" fmla="*/ 5626013 w 9527797"/>
              <a:gd name="connsiteY74" fmla="*/ 13483837 h 13576097"/>
              <a:gd name="connsiteX75" fmla="*/ 5552395 w 9527797"/>
              <a:gd name="connsiteY75" fmla="*/ 13305600 h 13576097"/>
              <a:gd name="connsiteX76" fmla="*/ 5494275 w 9527797"/>
              <a:gd name="connsiteY76" fmla="*/ 13131239 h 13576097"/>
              <a:gd name="connsiteX77" fmla="*/ 5474901 w 9527797"/>
              <a:gd name="connsiteY77" fmla="*/ 12995631 h 13576097"/>
              <a:gd name="connsiteX78" fmla="*/ 5378034 w 9527797"/>
              <a:gd name="connsiteY78" fmla="*/ 12751522 h 13576097"/>
              <a:gd name="connsiteX79" fmla="*/ 5219176 w 9527797"/>
              <a:gd name="connsiteY79" fmla="*/ 12457050 h 13576097"/>
              <a:gd name="connsiteX80" fmla="*/ 5223047 w 9527797"/>
              <a:gd name="connsiteY80" fmla="*/ 12681780 h 13576097"/>
              <a:gd name="connsiteX81" fmla="*/ 5250172 w 9527797"/>
              <a:gd name="connsiteY81" fmla="*/ 12995631 h 13576097"/>
              <a:gd name="connsiteX82" fmla="*/ 5242420 w 9527797"/>
              <a:gd name="connsiteY82" fmla="*/ 13565201 h 13576097"/>
              <a:gd name="connsiteX83" fmla="*/ 5223047 w 9527797"/>
              <a:gd name="connsiteY83" fmla="*/ 13569077 h 13576097"/>
              <a:gd name="connsiteX84" fmla="*/ 5153304 w 9527797"/>
              <a:gd name="connsiteY84" fmla="*/ 13197111 h 13576097"/>
              <a:gd name="connsiteX85" fmla="*/ 5013815 w 9527797"/>
              <a:gd name="connsiteY85" fmla="*/ 13146743 h 13576097"/>
              <a:gd name="connsiteX86" fmla="*/ 4924699 w 9527797"/>
              <a:gd name="connsiteY86" fmla="*/ 13278481 h 13576097"/>
              <a:gd name="connsiteX87" fmla="*/ 4905326 w 9527797"/>
              <a:gd name="connsiteY87" fmla="*/ 13274605 h 13576097"/>
              <a:gd name="connsiteX88" fmla="*/ 4928575 w 9527797"/>
              <a:gd name="connsiteY88" fmla="*/ 13053751 h 13576097"/>
              <a:gd name="connsiteX89" fmla="*/ 4971198 w 9527797"/>
              <a:gd name="connsiteY89" fmla="*/ 12677904 h 13576097"/>
              <a:gd name="connsiteX90" fmla="*/ 4975068 w 9527797"/>
              <a:gd name="connsiteY90" fmla="*/ 12457050 h 13576097"/>
              <a:gd name="connsiteX91" fmla="*/ 4816210 w 9527797"/>
              <a:gd name="connsiteY91" fmla="*/ 12751522 h 13576097"/>
              <a:gd name="connsiteX92" fmla="*/ 4719343 w 9527797"/>
              <a:gd name="connsiteY92" fmla="*/ 12995631 h 13576097"/>
              <a:gd name="connsiteX93" fmla="*/ 4699970 w 9527797"/>
              <a:gd name="connsiteY93" fmla="*/ 13131239 h 13576097"/>
              <a:gd name="connsiteX94" fmla="*/ 4641849 w 9527797"/>
              <a:gd name="connsiteY94" fmla="*/ 13305600 h 13576097"/>
              <a:gd name="connsiteX95" fmla="*/ 4568231 w 9527797"/>
              <a:gd name="connsiteY95" fmla="*/ 13483837 h 13576097"/>
              <a:gd name="connsiteX96" fmla="*/ 4556609 w 9527797"/>
              <a:gd name="connsiteY96" fmla="*/ 13479961 h 13576097"/>
              <a:gd name="connsiteX97" fmla="*/ 4556609 w 9527797"/>
              <a:gd name="connsiteY97" fmla="*/ 13235858 h 13576097"/>
              <a:gd name="connsiteX98" fmla="*/ 4494608 w 9527797"/>
              <a:gd name="connsiteY98" fmla="*/ 13200987 h 13576097"/>
              <a:gd name="connsiteX99" fmla="*/ 4389995 w 9527797"/>
              <a:gd name="connsiteY99" fmla="*/ 13270729 h 13576097"/>
              <a:gd name="connsiteX100" fmla="*/ 4362875 w 9527797"/>
              <a:gd name="connsiteY100" fmla="*/ 13243610 h 13576097"/>
              <a:gd name="connsiteX101" fmla="*/ 4583729 w 9527797"/>
              <a:gd name="connsiteY101" fmla="*/ 12829016 h 13576097"/>
              <a:gd name="connsiteX102" fmla="*/ 4548858 w 9527797"/>
              <a:gd name="connsiteY102" fmla="*/ 12790269 h 13576097"/>
              <a:gd name="connsiteX103" fmla="*/ 4231137 w 9527797"/>
              <a:gd name="connsiteY103" fmla="*/ 12875514 h 13576097"/>
              <a:gd name="connsiteX104" fmla="*/ 3971531 w 9527797"/>
              <a:gd name="connsiteY104" fmla="*/ 13030502 h 13576097"/>
              <a:gd name="connsiteX105" fmla="*/ 3952157 w 9527797"/>
              <a:gd name="connsiteY105" fmla="*/ 13018875 h 13576097"/>
              <a:gd name="connsiteX106" fmla="*/ 4273754 w 9527797"/>
              <a:gd name="connsiteY106" fmla="*/ 12712775 h 13576097"/>
              <a:gd name="connsiteX107" fmla="*/ 4742587 w 9527797"/>
              <a:gd name="connsiteY107" fmla="*/ 12449299 h 13576097"/>
              <a:gd name="connsiteX108" fmla="*/ 4920823 w 9527797"/>
              <a:gd name="connsiteY108" fmla="*/ 11976590 h 13576097"/>
              <a:gd name="connsiteX109" fmla="*/ 4510111 w 9527797"/>
              <a:gd name="connsiteY109" fmla="*/ 12298187 h 13576097"/>
              <a:gd name="connsiteX110" fmla="*/ 4021905 w 9527797"/>
              <a:gd name="connsiteY110" fmla="*/ 12503543 h 13576097"/>
              <a:gd name="connsiteX111" fmla="*/ 3700303 w 9527797"/>
              <a:gd name="connsiteY111" fmla="*/ 12794145 h 13576097"/>
              <a:gd name="connsiteX112" fmla="*/ 3669307 w 9527797"/>
              <a:gd name="connsiteY112" fmla="*/ 12782523 h 13576097"/>
              <a:gd name="connsiteX113" fmla="*/ 3777796 w 9527797"/>
              <a:gd name="connsiteY113" fmla="*/ 12488046 h 13576097"/>
              <a:gd name="connsiteX114" fmla="*/ 3746801 w 9527797"/>
              <a:gd name="connsiteY114" fmla="*/ 12429925 h 13576097"/>
              <a:gd name="connsiteX115" fmla="*/ 3432956 w 9527797"/>
              <a:gd name="connsiteY115" fmla="*/ 12503543 h 13576097"/>
              <a:gd name="connsiteX116" fmla="*/ 3405831 w 9527797"/>
              <a:gd name="connsiteY116" fmla="*/ 12464796 h 13576097"/>
              <a:gd name="connsiteX117" fmla="*/ 3646064 w 9527797"/>
              <a:gd name="connsiteY117" fmla="*/ 12329188 h 13576097"/>
              <a:gd name="connsiteX118" fmla="*/ 3971531 w 9527797"/>
              <a:gd name="connsiteY118" fmla="*/ 12305939 h 13576097"/>
              <a:gd name="connsiteX119" fmla="*/ 4204012 w 9527797"/>
              <a:gd name="connsiteY119" fmla="*/ 12193574 h 13576097"/>
              <a:gd name="connsiteX120" fmla="*/ 4227261 w 9527797"/>
              <a:gd name="connsiteY120" fmla="*/ 12147075 h 13576097"/>
              <a:gd name="connsiteX121" fmla="*/ 4207888 w 9527797"/>
              <a:gd name="connsiteY121" fmla="*/ 12123831 h 13576097"/>
              <a:gd name="connsiteX122" fmla="*/ 3905664 w 9527797"/>
              <a:gd name="connsiteY122" fmla="*/ 12042462 h 13576097"/>
              <a:gd name="connsiteX123" fmla="*/ 3897913 w 9527797"/>
              <a:gd name="connsiteY123" fmla="*/ 12015337 h 13576097"/>
              <a:gd name="connsiteX124" fmla="*/ 4277630 w 9527797"/>
              <a:gd name="connsiteY124" fmla="*/ 11992093 h 13576097"/>
              <a:gd name="connsiteX125" fmla="*/ 4723219 w 9527797"/>
              <a:gd name="connsiteY125" fmla="*/ 11860349 h 13576097"/>
              <a:gd name="connsiteX126" fmla="*/ 4810944 w 9527797"/>
              <a:gd name="connsiteY126" fmla="*/ 11630412 h 13576097"/>
              <a:gd name="connsiteX127" fmla="*/ 4839600 w 9527797"/>
              <a:gd name="connsiteY127" fmla="*/ 11563021 h 13576097"/>
              <a:gd name="connsiteX128" fmla="*/ 4836713 w 9527797"/>
              <a:gd name="connsiteY128" fmla="*/ 11562974 h 13576097"/>
              <a:gd name="connsiteX129" fmla="*/ 4795988 w 9527797"/>
              <a:gd name="connsiteY129" fmla="*/ 11616669 h 13576097"/>
              <a:gd name="connsiteX130" fmla="*/ 4568231 w 9527797"/>
              <a:gd name="connsiteY130" fmla="*/ 11713113 h 13576097"/>
              <a:gd name="connsiteX131" fmla="*/ 3925038 w 9527797"/>
              <a:gd name="connsiteY131" fmla="*/ 11782856 h 13576097"/>
              <a:gd name="connsiteX132" fmla="*/ 3642182 w 9527797"/>
              <a:gd name="connsiteY132" fmla="*/ 11798359 h 13576097"/>
              <a:gd name="connsiteX133" fmla="*/ 3293466 w 9527797"/>
              <a:gd name="connsiteY133" fmla="*/ 12015337 h 13576097"/>
              <a:gd name="connsiteX134" fmla="*/ 3270217 w 9527797"/>
              <a:gd name="connsiteY134" fmla="*/ 11999839 h 13576097"/>
              <a:gd name="connsiteX135" fmla="*/ 3432956 w 9527797"/>
              <a:gd name="connsiteY135" fmla="*/ 11747984 h 13576097"/>
              <a:gd name="connsiteX136" fmla="*/ 3394209 w 9527797"/>
              <a:gd name="connsiteY136" fmla="*/ 11674367 h 13576097"/>
              <a:gd name="connsiteX137" fmla="*/ 3084234 w 9527797"/>
              <a:gd name="connsiteY137" fmla="*/ 11736363 h 13576097"/>
              <a:gd name="connsiteX138" fmla="*/ 2847879 w 9527797"/>
              <a:gd name="connsiteY138" fmla="*/ 11906848 h 13576097"/>
              <a:gd name="connsiteX139" fmla="*/ 2824630 w 9527797"/>
              <a:gd name="connsiteY139" fmla="*/ 11891350 h 13576097"/>
              <a:gd name="connsiteX140" fmla="*/ 2902123 w 9527797"/>
              <a:gd name="connsiteY140" fmla="*/ 11755736 h 13576097"/>
              <a:gd name="connsiteX141" fmla="*/ 2847879 w 9527797"/>
              <a:gd name="connsiteY141" fmla="*/ 11662745 h 13576097"/>
              <a:gd name="connsiteX142" fmla="*/ 2642523 w 9527797"/>
              <a:gd name="connsiteY142" fmla="*/ 11693740 h 13576097"/>
              <a:gd name="connsiteX143" fmla="*/ 2623150 w 9527797"/>
              <a:gd name="connsiteY143" fmla="*/ 11651117 h 13576097"/>
              <a:gd name="connsiteX144" fmla="*/ 3134603 w 9527797"/>
              <a:gd name="connsiteY144" fmla="*/ 11503881 h 13576097"/>
              <a:gd name="connsiteX145" fmla="*/ 3820425 w 9527797"/>
              <a:gd name="connsiteY145" fmla="*/ 11542628 h 13576097"/>
              <a:gd name="connsiteX146" fmla="*/ 4089710 w 9527797"/>
              <a:gd name="connsiteY146" fmla="*/ 11550860 h 13576097"/>
              <a:gd name="connsiteX147" fmla="*/ 4302724 w 9527797"/>
              <a:gd name="connsiteY147" fmla="*/ 11541283 h 13576097"/>
              <a:gd name="connsiteX148" fmla="*/ 4394574 w 9527797"/>
              <a:gd name="connsiteY148" fmla="*/ 11333066 h 13576097"/>
              <a:gd name="connsiteX149" fmla="*/ 4688066 w 9527797"/>
              <a:gd name="connsiteY149" fmla="*/ 9190021 h 13576097"/>
              <a:gd name="connsiteX150" fmla="*/ 4670985 w 9527797"/>
              <a:gd name="connsiteY150" fmla="*/ 8960338 h 13576097"/>
              <a:gd name="connsiteX151" fmla="*/ 4588510 w 9527797"/>
              <a:gd name="connsiteY151" fmla="*/ 8939842 h 13576097"/>
              <a:gd name="connsiteX152" fmla="*/ 4525609 w 9527797"/>
              <a:gd name="connsiteY152" fmla="*/ 8911727 h 13576097"/>
              <a:gd name="connsiteX153" fmla="*/ 4399681 w 9527797"/>
              <a:gd name="connsiteY153" fmla="*/ 8816314 h 13576097"/>
              <a:gd name="connsiteX154" fmla="*/ 4297139 w 9527797"/>
              <a:gd name="connsiteY154" fmla="*/ 8706515 h 13576097"/>
              <a:gd name="connsiteX155" fmla="*/ 4143833 w 9527797"/>
              <a:gd name="connsiteY155" fmla="*/ 8787319 h 13576097"/>
              <a:gd name="connsiteX156" fmla="*/ 4142576 w 9527797"/>
              <a:gd name="connsiteY156" fmla="*/ 8787768 h 13576097"/>
              <a:gd name="connsiteX157" fmla="*/ 4136085 w 9527797"/>
              <a:gd name="connsiteY157" fmla="*/ 8791189 h 13576097"/>
              <a:gd name="connsiteX158" fmla="*/ 3587944 w 9527797"/>
              <a:gd name="connsiteY158" fmla="*/ 8903981 h 13576097"/>
              <a:gd name="connsiteX159" fmla="*/ 2483666 w 9527797"/>
              <a:gd name="connsiteY159" fmla="*/ 8353773 h 13576097"/>
              <a:gd name="connsiteX160" fmla="*/ 2189188 w 9527797"/>
              <a:gd name="connsiteY160" fmla="*/ 8384774 h 13576097"/>
              <a:gd name="connsiteX161" fmla="*/ 802057 w 9527797"/>
              <a:gd name="connsiteY161" fmla="*/ 6997644 h 13576097"/>
              <a:gd name="connsiteX162" fmla="*/ 856307 w 9527797"/>
              <a:gd name="connsiteY162" fmla="*/ 6610176 h 13576097"/>
              <a:gd name="connsiteX163" fmla="*/ 844680 w 9527797"/>
              <a:gd name="connsiteY163" fmla="*/ 6397069 h 13576097"/>
              <a:gd name="connsiteX164" fmla="*/ 0 w 9527797"/>
              <a:gd name="connsiteY164" fmla="*/ 5122309 h 13576097"/>
              <a:gd name="connsiteX165" fmla="*/ 240233 w 9527797"/>
              <a:gd name="connsiteY165" fmla="*/ 4343501 h 13576097"/>
              <a:gd name="connsiteX166" fmla="*/ 294477 w 9527797"/>
              <a:gd name="connsiteY166" fmla="*/ 4111020 h 13576097"/>
              <a:gd name="connsiteX167" fmla="*/ 573452 w 9527797"/>
              <a:gd name="connsiteY167" fmla="*/ 3874660 h 13576097"/>
              <a:gd name="connsiteX168" fmla="*/ 592826 w 9527797"/>
              <a:gd name="connsiteY168" fmla="*/ 3859164 h 13576097"/>
              <a:gd name="connsiteX169" fmla="*/ 480461 w 9527797"/>
              <a:gd name="connsiteY169" fmla="*/ 3312837 h 13576097"/>
              <a:gd name="connsiteX170" fmla="*/ 1205918 w 9527797"/>
              <a:gd name="connsiteY170" fmla="*/ 2092906 h 13576097"/>
              <a:gd name="connsiteX171" fmla="*/ 1212543 w 9527797"/>
              <a:gd name="connsiteY171" fmla="*/ 2089718 h 13576097"/>
              <a:gd name="connsiteX172" fmla="*/ 1213668 w 9527797"/>
              <a:gd name="connsiteY172" fmla="*/ 2089035 h 13576097"/>
              <a:gd name="connsiteX173" fmla="*/ 1875338 w 9527797"/>
              <a:gd name="connsiteY173" fmla="*/ 1921835 h 13576097"/>
              <a:gd name="connsiteX174" fmla="*/ 1902463 w 9527797"/>
              <a:gd name="connsiteY174" fmla="*/ 1921835 h 13576097"/>
              <a:gd name="connsiteX175" fmla="*/ 1902872 w 9527797"/>
              <a:gd name="connsiteY175" fmla="*/ 1918552 h 13576097"/>
              <a:gd name="connsiteX176" fmla="*/ 1898586 w 9527797"/>
              <a:gd name="connsiteY176" fmla="*/ 1921830 h 13576097"/>
              <a:gd name="connsiteX177" fmla="*/ 2336909 w 9527797"/>
              <a:gd name="connsiteY177" fmla="*/ 1019034 h 13576097"/>
              <a:gd name="connsiteX178" fmla="*/ 2397830 w 9527797"/>
              <a:gd name="connsiteY178" fmla="*/ 967495 h 13576097"/>
              <a:gd name="connsiteX179" fmla="*/ 2435811 w 9527797"/>
              <a:gd name="connsiteY179" fmla="*/ 935287 h 13576097"/>
              <a:gd name="connsiteX180" fmla="*/ 3281845 w 9527797"/>
              <a:gd name="connsiteY180" fmla="*/ 647070 h 13576097"/>
              <a:gd name="connsiteX181" fmla="*/ 4076150 w 9527797"/>
              <a:gd name="connsiteY181" fmla="*/ 898924 h 13576097"/>
              <a:gd name="connsiteX182" fmla="*/ 5374159 w 9527797"/>
              <a:gd name="connsiteY182" fmla="*/ 0 h 135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9527797" h="13576097">
                <a:moveTo>
                  <a:pt x="5374159" y="0"/>
                </a:moveTo>
                <a:cubicBezTo>
                  <a:pt x="5788747" y="0"/>
                  <a:pt x="6156842" y="182107"/>
                  <a:pt x="6412567" y="468833"/>
                </a:cubicBezTo>
                <a:cubicBezTo>
                  <a:pt x="6765165" y="360344"/>
                  <a:pt x="6947272" y="581198"/>
                  <a:pt x="7059642" y="802057"/>
                </a:cubicBezTo>
                <a:cubicBezTo>
                  <a:pt x="7788075" y="844680"/>
                  <a:pt x="8365402" y="1445251"/>
                  <a:pt x="8365402" y="2185315"/>
                </a:cubicBezTo>
                <a:cubicBezTo>
                  <a:pt x="8365402" y="2216308"/>
                  <a:pt x="8361527" y="2243434"/>
                  <a:pt x="8361527" y="2274430"/>
                </a:cubicBezTo>
                <a:cubicBezTo>
                  <a:pt x="8884603" y="2472040"/>
                  <a:pt x="9256574" y="2979619"/>
                  <a:pt x="9256574" y="3572443"/>
                </a:cubicBezTo>
                <a:cubicBezTo>
                  <a:pt x="9256574" y="3866917"/>
                  <a:pt x="9163578" y="4142021"/>
                  <a:pt x="9004720" y="4366750"/>
                </a:cubicBezTo>
                <a:cubicBezTo>
                  <a:pt x="9322446" y="4618604"/>
                  <a:pt x="9527797" y="5009944"/>
                  <a:pt x="9527797" y="5451657"/>
                </a:cubicBezTo>
                <a:cubicBezTo>
                  <a:pt x="9527797" y="5978610"/>
                  <a:pt x="9237201" y="6431945"/>
                  <a:pt x="8818737" y="6664426"/>
                </a:cubicBezTo>
                <a:cubicBezTo>
                  <a:pt x="8857484" y="6796163"/>
                  <a:pt x="8880733" y="6931777"/>
                  <a:pt x="8880733" y="7075137"/>
                </a:cubicBezTo>
                <a:cubicBezTo>
                  <a:pt x="8880733" y="7842324"/>
                  <a:pt x="8260783" y="8462268"/>
                  <a:pt x="7493597" y="8462268"/>
                </a:cubicBezTo>
                <a:cubicBezTo>
                  <a:pt x="7323113" y="8462268"/>
                  <a:pt x="7164255" y="8431273"/>
                  <a:pt x="7017019" y="8377028"/>
                </a:cubicBezTo>
                <a:cubicBezTo>
                  <a:pt x="7005392" y="8380904"/>
                  <a:pt x="6997646" y="8380904"/>
                  <a:pt x="6986018" y="8384774"/>
                </a:cubicBezTo>
                <a:cubicBezTo>
                  <a:pt x="6772916" y="8439024"/>
                  <a:pt x="6621799" y="8632753"/>
                  <a:pt x="6435822" y="8756745"/>
                </a:cubicBezTo>
                <a:cubicBezTo>
                  <a:pt x="6424197" y="8764737"/>
                  <a:pt x="6407745" y="8773031"/>
                  <a:pt x="6387041" y="8781514"/>
                </a:cubicBezTo>
                <a:lnTo>
                  <a:pt x="6386631" y="8781657"/>
                </a:lnTo>
                <a:lnTo>
                  <a:pt x="6379291" y="8785384"/>
                </a:lnTo>
                <a:cubicBezTo>
                  <a:pt x="6262834" y="8833103"/>
                  <a:pt x="6011868" y="8886809"/>
                  <a:pt x="5729093" y="8926297"/>
                </a:cubicBezTo>
                <a:lnTo>
                  <a:pt x="5606051" y="8940745"/>
                </a:lnTo>
                <a:lnTo>
                  <a:pt x="5587631" y="8999996"/>
                </a:lnTo>
                <a:cubicBezTo>
                  <a:pt x="5407097" y="9686176"/>
                  <a:pt x="5482655" y="10757036"/>
                  <a:pt x="5575645" y="10934300"/>
                </a:cubicBezTo>
                <a:cubicBezTo>
                  <a:pt x="5707867" y="11188576"/>
                  <a:pt x="5697697" y="11371656"/>
                  <a:pt x="5882576" y="11519875"/>
                </a:cubicBezTo>
                <a:lnTo>
                  <a:pt x="5913924" y="11540792"/>
                </a:lnTo>
                <a:lnTo>
                  <a:pt x="6131658" y="11549409"/>
                </a:lnTo>
                <a:cubicBezTo>
                  <a:pt x="6221745" y="11550377"/>
                  <a:pt x="6311832" y="11548439"/>
                  <a:pt x="6400950" y="11542628"/>
                </a:cubicBezTo>
                <a:cubicBezTo>
                  <a:pt x="6629556" y="11527131"/>
                  <a:pt x="6858155" y="11492260"/>
                  <a:pt x="7086761" y="11503881"/>
                </a:cubicBezTo>
                <a:cubicBezTo>
                  <a:pt x="7264992" y="11515503"/>
                  <a:pt x="7447104" y="11558126"/>
                  <a:pt x="7598221" y="11651117"/>
                </a:cubicBezTo>
                <a:cubicBezTo>
                  <a:pt x="7621465" y="11666615"/>
                  <a:pt x="7605967" y="11701492"/>
                  <a:pt x="7551723" y="11693740"/>
                </a:cubicBezTo>
                <a:cubicBezTo>
                  <a:pt x="7485851" y="11678242"/>
                  <a:pt x="7416109" y="11670491"/>
                  <a:pt x="7346367" y="11662745"/>
                </a:cubicBezTo>
                <a:cubicBezTo>
                  <a:pt x="7295993" y="11658869"/>
                  <a:pt x="7261121" y="11713113"/>
                  <a:pt x="7292123" y="11755736"/>
                </a:cubicBezTo>
                <a:cubicBezTo>
                  <a:pt x="7323112" y="11802229"/>
                  <a:pt x="7350243" y="11844852"/>
                  <a:pt x="7369611" y="11891350"/>
                </a:cubicBezTo>
                <a:cubicBezTo>
                  <a:pt x="7377362" y="11906848"/>
                  <a:pt x="7357989" y="11922345"/>
                  <a:pt x="7346367" y="11906848"/>
                </a:cubicBezTo>
                <a:cubicBezTo>
                  <a:pt x="7288247" y="11829354"/>
                  <a:pt x="7203001" y="11771234"/>
                  <a:pt x="7110010" y="11736363"/>
                </a:cubicBezTo>
                <a:cubicBezTo>
                  <a:pt x="7009267" y="11697616"/>
                  <a:pt x="6904654" y="11682118"/>
                  <a:pt x="6800035" y="11674367"/>
                </a:cubicBezTo>
                <a:cubicBezTo>
                  <a:pt x="6761288" y="11670491"/>
                  <a:pt x="6734169" y="11716989"/>
                  <a:pt x="6761288" y="11747984"/>
                </a:cubicBezTo>
                <a:cubicBezTo>
                  <a:pt x="6827160" y="11825478"/>
                  <a:pt x="6881405" y="11910724"/>
                  <a:pt x="6924027" y="11999839"/>
                </a:cubicBezTo>
                <a:cubicBezTo>
                  <a:pt x="6931773" y="12015337"/>
                  <a:pt x="6912400" y="12026964"/>
                  <a:pt x="6900778" y="12015337"/>
                </a:cubicBezTo>
                <a:cubicBezTo>
                  <a:pt x="6811663" y="11906848"/>
                  <a:pt x="6687676" y="11825478"/>
                  <a:pt x="6552062" y="11798359"/>
                </a:cubicBezTo>
                <a:cubicBezTo>
                  <a:pt x="6459065" y="11778985"/>
                  <a:pt x="6362203" y="11782856"/>
                  <a:pt x="6269206" y="11782856"/>
                </a:cubicBezTo>
                <a:cubicBezTo>
                  <a:pt x="6052228" y="11778985"/>
                  <a:pt x="5839121" y="11755736"/>
                  <a:pt x="5626013" y="11713113"/>
                </a:cubicBezTo>
                <a:cubicBezTo>
                  <a:pt x="5544646" y="11695676"/>
                  <a:pt x="5456739" y="11671702"/>
                  <a:pt x="5398257" y="11618304"/>
                </a:cubicBezTo>
                <a:lnTo>
                  <a:pt x="5363658" y="11571492"/>
                </a:lnTo>
                <a:lnTo>
                  <a:pt x="5358876" y="11571414"/>
                </a:lnTo>
                <a:lnTo>
                  <a:pt x="5385484" y="11628777"/>
                </a:lnTo>
                <a:cubicBezTo>
                  <a:pt x="5412910" y="11707058"/>
                  <a:pt x="5424533" y="11793513"/>
                  <a:pt x="5471025" y="11860349"/>
                </a:cubicBezTo>
                <a:cubicBezTo>
                  <a:pt x="5567893" y="11992093"/>
                  <a:pt x="5753875" y="12003715"/>
                  <a:pt x="5916614" y="11992093"/>
                </a:cubicBezTo>
                <a:cubicBezTo>
                  <a:pt x="6044477" y="11984342"/>
                  <a:pt x="6180091" y="11968844"/>
                  <a:pt x="6296326" y="12015337"/>
                </a:cubicBezTo>
                <a:cubicBezTo>
                  <a:pt x="6311829" y="12023088"/>
                  <a:pt x="6304083" y="12046338"/>
                  <a:pt x="6288580" y="12042462"/>
                </a:cubicBezTo>
                <a:cubicBezTo>
                  <a:pt x="6183967" y="12026964"/>
                  <a:pt x="6071602" y="12057960"/>
                  <a:pt x="5986356" y="12123831"/>
                </a:cubicBezTo>
                <a:cubicBezTo>
                  <a:pt x="5978610" y="12131578"/>
                  <a:pt x="5970859" y="12135453"/>
                  <a:pt x="5966983" y="12147075"/>
                </a:cubicBezTo>
                <a:cubicBezTo>
                  <a:pt x="5963107" y="12166449"/>
                  <a:pt x="5978610" y="12181946"/>
                  <a:pt x="5990232" y="12193574"/>
                </a:cubicBezTo>
                <a:cubicBezTo>
                  <a:pt x="6056099" y="12251694"/>
                  <a:pt x="6137468" y="12290441"/>
                  <a:pt x="6222713" y="12305939"/>
                </a:cubicBezTo>
                <a:cubicBezTo>
                  <a:pt x="6331202" y="12325312"/>
                  <a:pt x="6443567" y="12305939"/>
                  <a:pt x="6548180" y="12329188"/>
                </a:cubicBezTo>
                <a:cubicBezTo>
                  <a:pt x="6641177" y="12348561"/>
                  <a:pt x="6726423" y="12395054"/>
                  <a:pt x="6788413" y="12464796"/>
                </a:cubicBezTo>
                <a:cubicBezTo>
                  <a:pt x="6807787" y="12484170"/>
                  <a:pt x="6784537" y="12515171"/>
                  <a:pt x="6761288" y="12503543"/>
                </a:cubicBezTo>
                <a:cubicBezTo>
                  <a:pt x="6660545" y="12460926"/>
                  <a:pt x="6555932" y="12433801"/>
                  <a:pt x="6447443" y="12429925"/>
                </a:cubicBezTo>
                <a:cubicBezTo>
                  <a:pt x="6416448" y="12429925"/>
                  <a:pt x="6400950" y="12464796"/>
                  <a:pt x="6416448" y="12488046"/>
                </a:cubicBezTo>
                <a:cubicBezTo>
                  <a:pt x="6474568" y="12577167"/>
                  <a:pt x="6513315" y="12677904"/>
                  <a:pt x="6524937" y="12782523"/>
                </a:cubicBezTo>
                <a:cubicBezTo>
                  <a:pt x="6528807" y="12801896"/>
                  <a:pt x="6501688" y="12809642"/>
                  <a:pt x="6493941" y="12794145"/>
                </a:cubicBezTo>
                <a:cubicBezTo>
                  <a:pt x="6424194" y="12670158"/>
                  <a:pt x="6300207" y="12573291"/>
                  <a:pt x="6172339" y="12503543"/>
                </a:cubicBezTo>
                <a:cubicBezTo>
                  <a:pt x="6017357" y="12422179"/>
                  <a:pt x="5846867" y="12371805"/>
                  <a:pt x="5684133" y="12298187"/>
                </a:cubicBezTo>
                <a:cubicBezTo>
                  <a:pt x="5521394" y="12224569"/>
                  <a:pt x="5366407" y="12127702"/>
                  <a:pt x="5273421" y="11976590"/>
                </a:cubicBezTo>
                <a:cubicBezTo>
                  <a:pt x="5215301" y="12143205"/>
                  <a:pt x="5312168" y="12333058"/>
                  <a:pt x="5451652" y="12449299"/>
                </a:cubicBezTo>
                <a:cubicBezTo>
                  <a:pt x="5587266" y="12565539"/>
                  <a:pt x="5761627" y="12627535"/>
                  <a:pt x="5920490" y="12712775"/>
                </a:cubicBezTo>
                <a:cubicBezTo>
                  <a:pt x="6052228" y="12786399"/>
                  <a:pt x="6180091" y="12887136"/>
                  <a:pt x="6242087" y="13018875"/>
                </a:cubicBezTo>
                <a:cubicBezTo>
                  <a:pt x="6249833" y="13030502"/>
                  <a:pt x="6230460" y="13042124"/>
                  <a:pt x="6222713" y="13030502"/>
                </a:cubicBezTo>
                <a:cubicBezTo>
                  <a:pt x="6156842" y="12956884"/>
                  <a:pt x="6059974" y="12906510"/>
                  <a:pt x="5963107" y="12875514"/>
                </a:cubicBezTo>
                <a:cubicBezTo>
                  <a:pt x="5858494" y="12844519"/>
                  <a:pt x="5750000" y="12825146"/>
                  <a:pt x="5645386" y="12790269"/>
                </a:cubicBezTo>
                <a:cubicBezTo>
                  <a:pt x="5622143" y="12782523"/>
                  <a:pt x="5602769" y="12805772"/>
                  <a:pt x="5610515" y="12829016"/>
                </a:cubicBezTo>
                <a:cubicBezTo>
                  <a:pt x="5668636" y="12976257"/>
                  <a:pt x="5742253" y="13115742"/>
                  <a:pt x="5831369" y="13243610"/>
                </a:cubicBezTo>
                <a:cubicBezTo>
                  <a:pt x="5846867" y="13259107"/>
                  <a:pt x="5823623" y="13282351"/>
                  <a:pt x="5804250" y="13270729"/>
                </a:cubicBezTo>
                <a:lnTo>
                  <a:pt x="5699636" y="13200987"/>
                </a:lnTo>
                <a:cubicBezTo>
                  <a:pt x="5672511" y="13185489"/>
                  <a:pt x="5637635" y="13204863"/>
                  <a:pt x="5637635" y="13235858"/>
                </a:cubicBezTo>
                <a:cubicBezTo>
                  <a:pt x="5637635" y="13317228"/>
                  <a:pt x="5637635" y="13398592"/>
                  <a:pt x="5637635" y="13479961"/>
                </a:cubicBezTo>
                <a:cubicBezTo>
                  <a:pt x="5637635" y="13487713"/>
                  <a:pt x="5629889" y="13491583"/>
                  <a:pt x="5626013" y="13483837"/>
                </a:cubicBezTo>
                <a:lnTo>
                  <a:pt x="5552395" y="13305600"/>
                </a:lnTo>
                <a:cubicBezTo>
                  <a:pt x="5529146" y="13247480"/>
                  <a:pt x="5505902" y="13193235"/>
                  <a:pt x="5494275" y="13131239"/>
                </a:cubicBezTo>
                <a:cubicBezTo>
                  <a:pt x="5486529" y="13088622"/>
                  <a:pt x="5482647" y="13042124"/>
                  <a:pt x="5474901" y="12995631"/>
                </a:cubicBezTo>
                <a:cubicBezTo>
                  <a:pt x="5455528" y="12910385"/>
                  <a:pt x="5416781" y="12829016"/>
                  <a:pt x="5378034" y="12751522"/>
                </a:cubicBezTo>
                <a:cubicBezTo>
                  <a:pt x="5327665" y="12650785"/>
                  <a:pt x="5273421" y="12553917"/>
                  <a:pt x="5219176" y="12457050"/>
                </a:cubicBezTo>
                <a:cubicBezTo>
                  <a:pt x="5219176" y="12530668"/>
                  <a:pt x="5223047" y="12608162"/>
                  <a:pt x="5223047" y="12681780"/>
                </a:cubicBezTo>
                <a:cubicBezTo>
                  <a:pt x="5223047" y="12770896"/>
                  <a:pt x="5238550" y="12910385"/>
                  <a:pt x="5250172" y="12995631"/>
                </a:cubicBezTo>
                <a:cubicBezTo>
                  <a:pt x="5269545" y="13142867"/>
                  <a:pt x="5242420" y="13437339"/>
                  <a:pt x="5242420" y="13565201"/>
                </a:cubicBezTo>
                <a:cubicBezTo>
                  <a:pt x="5242420" y="13576829"/>
                  <a:pt x="5226922" y="13580704"/>
                  <a:pt x="5223047" y="13569077"/>
                </a:cubicBezTo>
                <a:cubicBezTo>
                  <a:pt x="5199803" y="13487713"/>
                  <a:pt x="5188176" y="13309476"/>
                  <a:pt x="5153304" y="13197111"/>
                </a:cubicBezTo>
                <a:cubicBezTo>
                  <a:pt x="5133931" y="13138991"/>
                  <a:pt x="5064189" y="13115742"/>
                  <a:pt x="5013815" y="13146743"/>
                </a:cubicBezTo>
                <a:cubicBezTo>
                  <a:pt x="4975068" y="13173862"/>
                  <a:pt x="4947948" y="13204863"/>
                  <a:pt x="4924699" y="13278481"/>
                </a:cubicBezTo>
                <a:cubicBezTo>
                  <a:pt x="4920823" y="13290103"/>
                  <a:pt x="4905326" y="13286227"/>
                  <a:pt x="4905326" y="13274605"/>
                </a:cubicBezTo>
                <a:cubicBezTo>
                  <a:pt x="4909201" y="13169986"/>
                  <a:pt x="4913077" y="13127369"/>
                  <a:pt x="4928575" y="13053751"/>
                </a:cubicBezTo>
                <a:cubicBezTo>
                  <a:pt x="4951824" y="12949132"/>
                  <a:pt x="4971198" y="12782523"/>
                  <a:pt x="4971198" y="12677904"/>
                </a:cubicBezTo>
                <a:cubicBezTo>
                  <a:pt x="4971198" y="12604286"/>
                  <a:pt x="4975068" y="12530668"/>
                  <a:pt x="4975068" y="12457050"/>
                </a:cubicBezTo>
                <a:cubicBezTo>
                  <a:pt x="4920823" y="12553917"/>
                  <a:pt x="4866579" y="12650785"/>
                  <a:pt x="4816210" y="12751522"/>
                </a:cubicBezTo>
                <a:cubicBezTo>
                  <a:pt x="4773587" y="12829016"/>
                  <a:pt x="4734841" y="12910385"/>
                  <a:pt x="4719343" y="12995631"/>
                </a:cubicBezTo>
                <a:cubicBezTo>
                  <a:pt x="4711597" y="13038248"/>
                  <a:pt x="4707716" y="13084746"/>
                  <a:pt x="4699970" y="13131239"/>
                </a:cubicBezTo>
                <a:cubicBezTo>
                  <a:pt x="4688342" y="13189360"/>
                  <a:pt x="4665098" y="13247480"/>
                  <a:pt x="4641849" y="13305600"/>
                </a:cubicBezTo>
                <a:lnTo>
                  <a:pt x="4568231" y="13483837"/>
                </a:lnTo>
                <a:cubicBezTo>
                  <a:pt x="4568231" y="13487713"/>
                  <a:pt x="4556609" y="13487713"/>
                  <a:pt x="4556609" y="13479961"/>
                </a:cubicBezTo>
                <a:cubicBezTo>
                  <a:pt x="4556609" y="13398592"/>
                  <a:pt x="4556609" y="13317228"/>
                  <a:pt x="4556609" y="13235858"/>
                </a:cubicBezTo>
                <a:cubicBezTo>
                  <a:pt x="4556609" y="13200987"/>
                  <a:pt x="4521733" y="13181614"/>
                  <a:pt x="4494608" y="13200987"/>
                </a:cubicBezTo>
                <a:lnTo>
                  <a:pt x="4389995" y="13270729"/>
                </a:lnTo>
                <a:cubicBezTo>
                  <a:pt x="4370621" y="13286227"/>
                  <a:pt x="4351248" y="13262978"/>
                  <a:pt x="4362875" y="13243610"/>
                </a:cubicBezTo>
                <a:cubicBezTo>
                  <a:pt x="4448115" y="13111866"/>
                  <a:pt x="4525609" y="12976257"/>
                  <a:pt x="4583729" y="12829016"/>
                </a:cubicBezTo>
                <a:cubicBezTo>
                  <a:pt x="4591475" y="12805772"/>
                  <a:pt x="4572102" y="12782523"/>
                  <a:pt x="4548858" y="12790269"/>
                </a:cubicBezTo>
                <a:cubicBezTo>
                  <a:pt x="4444245" y="12821270"/>
                  <a:pt x="4335750" y="12840643"/>
                  <a:pt x="4231137" y="12875514"/>
                </a:cubicBezTo>
                <a:cubicBezTo>
                  <a:pt x="4134270" y="12906510"/>
                  <a:pt x="4037403" y="12956884"/>
                  <a:pt x="3971531" y="13030502"/>
                </a:cubicBezTo>
                <a:cubicBezTo>
                  <a:pt x="3963785" y="13042124"/>
                  <a:pt x="3944411" y="13030502"/>
                  <a:pt x="3952157" y="13018875"/>
                </a:cubicBezTo>
                <a:cubicBezTo>
                  <a:pt x="4014153" y="12883266"/>
                  <a:pt x="4142016" y="12786399"/>
                  <a:pt x="4273754" y="12712775"/>
                </a:cubicBezTo>
                <a:cubicBezTo>
                  <a:pt x="4428742" y="12623660"/>
                  <a:pt x="4603102" y="12565539"/>
                  <a:pt x="4742587" y="12449299"/>
                </a:cubicBezTo>
                <a:cubicBezTo>
                  <a:pt x="4882076" y="12336934"/>
                  <a:pt x="4978944" y="12147075"/>
                  <a:pt x="4920823" y="11976590"/>
                </a:cubicBezTo>
                <a:cubicBezTo>
                  <a:pt x="4827837" y="12127702"/>
                  <a:pt x="4672850" y="12224569"/>
                  <a:pt x="4510111" y="12298187"/>
                </a:cubicBezTo>
                <a:cubicBezTo>
                  <a:pt x="4347378" y="12371805"/>
                  <a:pt x="4176887" y="12422179"/>
                  <a:pt x="4021905" y="12503543"/>
                </a:cubicBezTo>
                <a:cubicBezTo>
                  <a:pt x="3894037" y="12569415"/>
                  <a:pt x="3770050" y="12666282"/>
                  <a:pt x="3700303" y="12794145"/>
                </a:cubicBezTo>
                <a:cubicBezTo>
                  <a:pt x="3692557" y="12809642"/>
                  <a:pt x="3665437" y="12801896"/>
                  <a:pt x="3669307" y="12782523"/>
                </a:cubicBezTo>
                <a:cubicBezTo>
                  <a:pt x="3680929" y="12677904"/>
                  <a:pt x="3719676" y="12573291"/>
                  <a:pt x="3777796" y="12488046"/>
                </a:cubicBezTo>
                <a:cubicBezTo>
                  <a:pt x="3793294" y="12464796"/>
                  <a:pt x="3777796" y="12429925"/>
                  <a:pt x="3746801" y="12429925"/>
                </a:cubicBezTo>
                <a:cubicBezTo>
                  <a:pt x="3638312" y="12433801"/>
                  <a:pt x="3529823" y="12457050"/>
                  <a:pt x="3432956" y="12503543"/>
                </a:cubicBezTo>
                <a:cubicBezTo>
                  <a:pt x="3409707" y="12511295"/>
                  <a:pt x="3386458" y="12484170"/>
                  <a:pt x="3405831" y="12464796"/>
                </a:cubicBezTo>
                <a:cubicBezTo>
                  <a:pt x="3467822" y="12395054"/>
                  <a:pt x="3553067" y="12348561"/>
                  <a:pt x="3646064" y="12329188"/>
                </a:cubicBezTo>
                <a:cubicBezTo>
                  <a:pt x="3754553" y="12309814"/>
                  <a:pt x="3863042" y="12325312"/>
                  <a:pt x="3971531" y="12305939"/>
                </a:cubicBezTo>
                <a:cubicBezTo>
                  <a:pt x="4056776" y="12290441"/>
                  <a:pt x="4138140" y="12251694"/>
                  <a:pt x="4204012" y="12193574"/>
                </a:cubicBezTo>
                <a:cubicBezTo>
                  <a:pt x="4219510" y="12181946"/>
                  <a:pt x="4231137" y="12162573"/>
                  <a:pt x="4227261" y="12147075"/>
                </a:cubicBezTo>
                <a:cubicBezTo>
                  <a:pt x="4223385" y="12135453"/>
                  <a:pt x="4215634" y="12131578"/>
                  <a:pt x="4207888" y="12123831"/>
                </a:cubicBezTo>
                <a:cubicBezTo>
                  <a:pt x="4122642" y="12057960"/>
                  <a:pt x="4014153" y="12030835"/>
                  <a:pt x="3905664" y="12042462"/>
                </a:cubicBezTo>
                <a:cubicBezTo>
                  <a:pt x="3890161" y="12042462"/>
                  <a:pt x="3882415" y="12023088"/>
                  <a:pt x="3897913" y="12015337"/>
                </a:cubicBezTo>
                <a:cubicBezTo>
                  <a:pt x="4010278" y="11968844"/>
                  <a:pt x="4149767" y="11984342"/>
                  <a:pt x="4277630" y="11992093"/>
                </a:cubicBezTo>
                <a:cubicBezTo>
                  <a:pt x="4440369" y="12003715"/>
                  <a:pt x="4630222" y="11992093"/>
                  <a:pt x="4723219" y="11860349"/>
                </a:cubicBezTo>
                <a:cubicBezTo>
                  <a:pt x="4772623" y="11793513"/>
                  <a:pt x="4784974" y="11709238"/>
                  <a:pt x="4810944" y="11630412"/>
                </a:cubicBezTo>
                <a:lnTo>
                  <a:pt x="4839600" y="11563021"/>
                </a:lnTo>
                <a:lnTo>
                  <a:pt x="4836713" y="11562974"/>
                </a:lnTo>
                <a:lnTo>
                  <a:pt x="4795988" y="11616669"/>
                </a:lnTo>
                <a:cubicBezTo>
                  <a:pt x="4737505" y="11669522"/>
                  <a:pt x="4649598" y="11695676"/>
                  <a:pt x="4568231" y="11713113"/>
                </a:cubicBezTo>
                <a:cubicBezTo>
                  <a:pt x="4358999" y="11755736"/>
                  <a:pt x="4142016" y="11778985"/>
                  <a:pt x="3925038" y="11782856"/>
                </a:cubicBezTo>
                <a:cubicBezTo>
                  <a:pt x="3832041" y="11782856"/>
                  <a:pt x="3735179" y="11778985"/>
                  <a:pt x="3642182" y="11798359"/>
                </a:cubicBezTo>
                <a:cubicBezTo>
                  <a:pt x="3502698" y="11825478"/>
                  <a:pt x="3378712" y="11906848"/>
                  <a:pt x="3293466" y="12015337"/>
                </a:cubicBezTo>
                <a:cubicBezTo>
                  <a:pt x="3281844" y="12026964"/>
                  <a:pt x="3262471" y="12015337"/>
                  <a:pt x="3270217" y="11999839"/>
                </a:cubicBezTo>
                <a:cubicBezTo>
                  <a:pt x="3312840" y="11910724"/>
                  <a:pt x="3367084" y="11825478"/>
                  <a:pt x="3432956" y="11747984"/>
                </a:cubicBezTo>
                <a:cubicBezTo>
                  <a:pt x="3460075" y="11716989"/>
                  <a:pt x="3432956" y="11670491"/>
                  <a:pt x="3394209" y="11674367"/>
                </a:cubicBezTo>
                <a:cubicBezTo>
                  <a:pt x="3285715" y="11682118"/>
                  <a:pt x="3181101" y="11697616"/>
                  <a:pt x="3084234" y="11736363"/>
                </a:cubicBezTo>
                <a:cubicBezTo>
                  <a:pt x="2995119" y="11771234"/>
                  <a:pt x="2905999" y="11829354"/>
                  <a:pt x="2847879" y="11906848"/>
                </a:cubicBezTo>
                <a:cubicBezTo>
                  <a:pt x="2840133" y="11918470"/>
                  <a:pt x="2816884" y="11906848"/>
                  <a:pt x="2824630" y="11891350"/>
                </a:cubicBezTo>
                <a:cubicBezTo>
                  <a:pt x="2844003" y="11840976"/>
                  <a:pt x="2871134" y="11798359"/>
                  <a:pt x="2902123" y="11755736"/>
                </a:cubicBezTo>
                <a:cubicBezTo>
                  <a:pt x="2933124" y="11713113"/>
                  <a:pt x="2898253" y="11654993"/>
                  <a:pt x="2847879" y="11662745"/>
                </a:cubicBezTo>
                <a:cubicBezTo>
                  <a:pt x="2778137" y="11670491"/>
                  <a:pt x="2708394" y="11678242"/>
                  <a:pt x="2642523" y="11693740"/>
                </a:cubicBezTo>
                <a:cubicBezTo>
                  <a:pt x="2615398" y="11701492"/>
                  <a:pt x="2599905" y="11666615"/>
                  <a:pt x="2623150" y="11651117"/>
                </a:cubicBezTo>
                <a:cubicBezTo>
                  <a:pt x="2770385" y="11554250"/>
                  <a:pt x="2956374" y="11511633"/>
                  <a:pt x="3134603" y="11503881"/>
                </a:cubicBezTo>
                <a:cubicBezTo>
                  <a:pt x="3363208" y="11492260"/>
                  <a:pt x="3591814" y="11527131"/>
                  <a:pt x="3820425" y="11542628"/>
                </a:cubicBezTo>
                <a:cubicBezTo>
                  <a:pt x="3909540" y="11548439"/>
                  <a:pt x="3999625" y="11551345"/>
                  <a:pt x="4089710" y="11550860"/>
                </a:cubicBezTo>
                <a:lnTo>
                  <a:pt x="4302724" y="11541283"/>
                </a:lnTo>
                <a:lnTo>
                  <a:pt x="4394574" y="11333066"/>
                </a:lnTo>
                <a:cubicBezTo>
                  <a:pt x="4664348" y="10662239"/>
                  <a:pt x="4731145" y="9928122"/>
                  <a:pt x="4688066" y="9190021"/>
                </a:cubicBezTo>
                <a:lnTo>
                  <a:pt x="4670985" y="8960338"/>
                </a:lnTo>
                <a:lnTo>
                  <a:pt x="4588510" y="8939842"/>
                </a:lnTo>
                <a:cubicBezTo>
                  <a:pt x="4563989" y="8931738"/>
                  <a:pt x="4542864" y="8922398"/>
                  <a:pt x="4525609" y="8911727"/>
                </a:cubicBezTo>
                <a:cubicBezTo>
                  <a:pt x="4479114" y="8882667"/>
                  <a:pt x="4437460" y="8850701"/>
                  <a:pt x="4399681" y="8816314"/>
                </a:cubicBezTo>
                <a:lnTo>
                  <a:pt x="4297139" y="8706515"/>
                </a:lnTo>
                <a:lnTo>
                  <a:pt x="4143833" y="8787319"/>
                </a:lnTo>
                <a:lnTo>
                  <a:pt x="4142576" y="8787768"/>
                </a:lnTo>
                <a:lnTo>
                  <a:pt x="4136085" y="8791189"/>
                </a:lnTo>
                <a:cubicBezTo>
                  <a:pt x="3968627" y="8864748"/>
                  <a:pt x="3782644" y="8903981"/>
                  <a:pt x="3587944" y="8903981"/>
                </a:cubicBezTo>
                <a:cubicBezTo>
                  <a:pt x="3138479" y="8903981"/>
                  <a:pt x="2735520" y="8686998"/>
                  <a:pt x="2483666" y="8353773"/>
                </a:cubicBezTo>
                <a:cubicBezTo>
                  <a:pt x="2386798" y="8373147"/>
                  <a:pt x="2289931" y="8384774"/>
                  <a:pt x="2189188" y="8384774"/>
                </a:cubicBezTo>
                <a:cubicBezTo>
                  <a:pt x="1422008" y="8384774"/>
                  <a:pt x="802057" y="7764829"/>
                  <a:pt x="802057" y="6997644"/>
                </a:cubicBezTo>
                <a:cubicBezTo>
                  <a:pt x="802057" y="6862030"/>
                  <a:pt x="821431" y="6734169"/>
                  <a:pt x="856307" y="6610176"/>
                </a:cubicBezTo>
                <a:cubicBezTo>
                  <a:pt x="836934" y="6540434"/>
                  <a:pt x="833053" y="6466816"/>
                  <a:pt x="844680" y="6397069"/>
                </a:cubicBezTo>
                <a:cubicBezTo>
                  <a:pt x="348722" y="6187842"/>
                  <a:pt x="0" y="5695760"/>
                  <a:pt x="0" y="5122309"/>
                </a:cubicBezTo>
                <a:cubicBezTo>
                  <a:pt x="0" y="4835583"/>
                  <a:pt x="89121" y="4564355"/>
                  <a:pt x="240233" y="4343501"/>
                </a:cubicBezTo>
                <a:cubicBezTo>
                  <a:pt x="236357" y="4262131"/>
                  <a:pt x="247979" y="4184638"/>
                  <a:pt x="294477" y="4111020"/>
                </a:cubicBezTo>
                <a:cubicBezTo>
                  <a:pt x="360344" y="4006404"/>
                  <a:pt x="476584" y="3952157"/>
                  <a:pt x="573452" y="3874660"/>
                </a:cubicBezTo>
                <a:cubicBezTo>
                  <a:pt x="581198" y="3870793"/>
                  <a:pt x="585079" y="3863039"/>
                  <a:pt x="592826" y="3859164"/>
                </a:cubicBezTo>
                <a:cubicBezTo>
                  <a:pt x="519208" y="3692554"/>
                  <a:pt x="480461" y="3506571"/>
                  <a:pt x="480461" y="3312837"/>
                </a:cubicBezTo>
                <a:cubicBezTo>
                  <a:pt x="480461" y="2785397"/>
                  <a:pt x="773481" y="2327552"/>
                  <a:pt x="1205918" y="2092906"/>
                </a:cubicBezTo>
                <a:lnTo>
                  <a:pt x="1212543" y="2089718"/>
                </a:lnTo>
                <a:lnTo>
                  <a:pt x="1213668" y="2089035"/>
                </a:lnTo>
                <a:cubicBezTo>
                  <a:pt x="1410229" y="1982377"/>
                  <a:pt x="1635594" y="1921835"/>
                  <a:pt x="1875338" y="1921835"/>
                </a:cubicBezTo>
                <a:cubicBezTo>
                  <a:pt x="1883089" y="1921835"/>
                  <a:pt x="1894712" y="1921835"/>
                  <a:pt x="1902463" y="1921835"/>
                </a:cubicBezTo>
                <a:lnTo>
                  <a:pt x="1902872" y="1918552"/>
                </a:lnTo>
                <a:lnTo>
                  <a:pt x="1898586" y="1921830"/>
                </a:lnTo>
                <a:cubicBezTo>
                  <a:pt x="1927646" y="1565362"/>
                  <a:pt x="2090382" y="1247639"/>
                  <a:pt x="2336909" y="1019034"/>
                </a:cubicBezTo>
                <a:lnTo>
                  <a:pt x="2397830" y="967495"/>
                </a:lnTo>
                <a:lnTo>
                  <a:pt x="2435811" y="935287"/>
                </a:lnTo>
                <a:cubicBezTo>
                  <a:pt x="2669679" y="754606"/>
                  <a:pt x="2963155" y="647070"/>
                  <a:pt x="3281845" y="647070"/>
                </a:cubicBezTo>
                <a:cubicBezTo>
                  <a:pt x="3576316" y="647070"/>
                  <a:pt x="3851415" y="740061"/>
                  <a:pt x="4076150" y="898924"/>
                </a:cubicBezTo>
                <a:cubicBezTo>
                  <a:pt x="4273754" y="371966"/>
                  <a:pt x="4781334" y="0"/>
                  <a:pt x="5374159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99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F6D4F2-83A2-4FFE-90A5-CC8200D2C54C}"/>
              </a:ext>
            </a:extLst>
          </p:cNvPr>
          <p:cNvSpPr/>
          <p:nvPr/>
        </p:nvSpPr>
        <p:spPr>
          <a:xfrm>
            <a:off x="4684295" y="5309937"/>
            <a:ext cx="112295" cy="112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E6D424-BE09-4448-95E1-3166B102FBD9}"/>
              </a:ext>
            </a:extLst>
          </p:cNvPr>
          <p:cNvSpPr/>
          <p:nvPr/>
        </p:nvSpPr>
        <p:spPr>
          <a:xfrm>
            <a:off x="4684296" y="5309936"/>
            <a:ext cx="112295" cy="112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06F13C-7CBA-487F-82C1-7AEF1F93E1B0}"/>
              </a:ext>
            </a:extLst>
          </p:cNvPr>
          <p:cNvSpPr/>
          <p:nvPr/>
        </p:nvSpPr>
        <p:spPr>
          <a:xfrm>
            <a:off x="4684295" y="5309936"/>
            <a:ext cx="112295" cy="112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07DD7C-DD3D-4AA4-A9A4-098497C9FDA6}"/>
              </a:ext>
            </a:extLst>
          </p:cNvPr>
          <p:cNvSpPr/>
          <p:nvPr/>
        </p:nvSpPr>
        <p:spPr>
          <a:xfrm>
            <a:off x="5096477" y="6104021"/>
            <a:ext cx="112295" cy="112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92455E-EAF3-45C4-A7A6-46238495E1B3}"/>
              </a:ext>
            </a:extLst>
          </p:cNvPr>
          <p:cNvSpPr/>
          <p:nvPr/>
        </p:nvSpPr>
        <p:spPr>
          <a:xfrm>
            <a:off x="5866498" y="6392780"/>
            <a:ext cx="112295" cy="112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C5246AE-A644-4608-9DC6-A80DF654CA27}"/>
              </a:ext>
            </a:extLst>
          </p:cNvPr>
          <p:cNvSpPr/>
          <p:nvPr/>
        </p:nvSpPr>
        <p:spPr>
          <a:xfrm>
            <a:off x="6965381" y="5872860"/>
            <a:ext cx="112295" cy="112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B5711D-3ED4-45F1-AC86-C02D8024F4F9}"/>
              </a:ext>
            </a:extLst>
          </p:cNvPr>
          <p:cNvGrpSpPr/>
          <p:nvPr/>
        </p:nvGrpSpPr>
        <p:grpSpPr>
          <a:xfrm>
            <a:off x="1841194" y="2860383"/>
            <a:ext cx="2938951" cy="2561848"/>
            <a:chOff x="1841194" y="2860383"/>
            <a:chExt cx="2938951" cy="256184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5C80E1-5944-43DF-905E-381232D44308}"/>
                </a:ext>
              </a:extLst>
            </p:cNvPr>
            <p:cNvSpPr txBox="1"/>
            <p:nvPr/>
          </p:nvSpPr>
          <p:spPr>
            <a:xfrm>
              <a:off x="1841194" y="2860383"/>
              <a:ext cx="2101209" cy="2101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384715"/>
                  </a:solidFill>
                  <a:effectLst/>
                  <a:uLnTx/>
                  <a:uFillTx/>
                  <a:latin typeface="#9Slide03 Bebas Neue Book" panose="00000500000000000000" pitchFamily="2" charset="0"/>
                  <a:ea typeface="+mn-ea"/>
                  <a:cs typeface="+mn-cs"/>
                </a:rPr>
                <a:t>PO</a:t>
              </a:r>
              <a:r>
                <a:rPr kumimoji="0" lang="en-US" sz="6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84715"/>
                  </a:solidFill>
                  <a:effectLst/>
                  <a:uLnTx/>
                  <a:uFillTx/>
                  <a:latin typeface="#9Slide03 Bebas Neue Book" panose="00000500000000000000" pitchFamily="2" charset="0"/>
                  <a:ea typeface="+mn-ea"/>
                  <a:cs typeface="+mn-cs"/>
                </a:rPr>
                <a:t>4</a:t>
              </a:r>
              <a:r>
                <a:rPr kumimoji="0" lang="en-US" sz="6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84715"/>
                  </a:solidFill>
                  <a:effectLst/>
                  <a:uLnTx/>
                  <a:uFillTx/>
                  <a:latin typeface="#9Slide03 Bebas Neue Book" panose="00000500000000000000" pitchFamily="2" charset="0"/>
                  <a:ea typeface="+mn-ea"/>
                  <a:cs typeface="+mn-cs"/>
                </a:rPr>
                <a:t>3-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#9Slide03 Bebas Neue Book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AC3863-10B9-4802-8978-68760EBE3E4F}"/>
                </a:ext>
              </a:extLst>
            </p:cNvPr>
            <p:cNvGrpSpPr/>
            <p:nvPr/>
          </p:nvGrpSpPr>
          <p:grpSpPr>
            <a:xfrm>
              <a:off x="2654859" y="3407496"/>
              <a:ext cx="2125286" cy="2014735"/>
              <a:chOff x="2654859" y="3407496"/>
              <a:chExt cx="2125286" cy="2014735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0D24DBF-1300-48C8-BDF8-14712BEDF79B}"/>
                  </a:ext>
                </a:extLst>
              </p:cNvPr>
              <p:cNvCxnSpPr>
                <a:cxnSpLocks/>
                <a:endCxn id="26" idx="4"/>
              </p:cNvCxnSpPr>
              <p:nvPr/>
            </p:nvCxnSpPr>
            <p:spPr>
              <a:xfrm>
                <a:off x="2654859" y="4925760"/>
                <a:ext cx="2085584" cy="49647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8F18D5-3F44-483A-BBAE-E22DE419C8AA}"/>
                  </a:ext>
                </a:extLst>
              </p:cNvPr>
              <p:cNvCxnSpPr>
                <a:cxnSpLocks/>
                <a:endCxn id="26" idx="7"/>
              </p:cNvCxnSpPr>
              <p:nvPr/>
            </p:nvCxnSpPr>
            <p:spPr>
              <a:xfrm>
                <a:off x="3799224" y="3407496"/>
                <a:ext cx="980921" cy="191888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DFDFAB-40EA-4972-98A7-0AF001B74A1D}"/>
              </a:ext>
            </a:extLst>
          </p:cNvPr>
          <p:cNvGrpSpPr/>
          <p:nvPr/>
        </p:nvGrpSpPr>
        <p:grpSpPr>
          <a:xfrm>
            <a:off x="4684295" y="5309936"/>
            <a:ext cx="2393381" cy="1195139"/>
            <a:chOff x="4836695" y="5462336"/>
            <a:chExt cx="2393381" cy="119513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EEC066-E48E-4C43-93C5-B8B1EFEEB347}"/>
                </a:ext>
              </a:extLst>
            </p:cNvPr>
            <p:cNvSpPr/>
            <p:nvPr/>
          </p:nvSpPr>
          <p:spPr>
            <a:xfrm>
              <a:off x="4836695" y="5462337"/>
              <a:ext cx="112295" cy="112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93A2F01-0A56-402C-B33C-8F721A226AB5}"/>
                </a:ext>
              </a:extLst>
            </p:cNvPr>
            <p:cNvSpPr/>
            <p:nvPr/>
          </p:nvSpPr>
          <p:spPr>
            <a:xfrm>
              <a:off x="4836696" y="5462336"/>
              <a:ext cx="112295" cy="112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60EE0E4-8971-475B-8C13-563C04B287DE}"/>
                </a:ext>
              </a:extLst>
            </p:cNvPr>
            <p:cNvSpPr/>
            <p:nvPr/>
          </p:nvSpPr>
          <p:spPr>
            <a:xfrm>
              <a:off x="4836695" y="5462336"/>
              <a:ext cx="112295" cy="112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58BB488-2CBF-4CF5-B6E3-7400E5C0B027}"/>
                </a:ext>
              </a:extLst>
            </p:cNvPr>
            <p:cNvSpPr/>
            <p:nvPr/>
          </p:nvSpPr>
          <p:spPr>
            <a:xfrm>
              <a:off x="5248877" y="6256421"/>
              <a:ext cx="112295" cy="112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5F552A-9553-4C3A-B344-5F7CC3213F0A}"/>
                </a:ext>
              </a:extLst>
            </p:cNvPr>
            <p:cNvSpPr/>
            <p:nvPr/>
          </p:nvSpPr>
          <p:spPr>
            <a:xfrm>
              <a:off x="6018898" y="6545180"/>
              <a:ext cx="112295" cy="112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647BF45-0CDD-45AA-8338-4C4596606668}"/>
                </a:ext>
              </a:extLst>
            </p:cNvPr>
            <p:cNvSpPr/>
            <p:nvPr/>
          </p:nvSpPr>
          <p:spPr>
            <a:xfrm>
              <a:off x="7117781" y="6025260"/>
              <a:ext cx="112295" cy="112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77A691F-2541-4404-835C-A5172427E3A8}"/>
              </a:ext>
            </a:extLst>
          </p:cNvPr>
          <p:cNvSpPr/>
          <p:nvPr/>
        </p:nvSpPr>
        <p:spPr>
          <a:xfrm>
            <a:off x="7768081" y="3150235"/>
            <a:ext cx="41189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 trình sinh hóa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6658042-226C-4DAE-9111-2931405F7AB2}"/>
              </a:ext>
            </a:extLst>
          </p:cNvPr>
          <p:cNvSpPr/>
          <p:nvPr/>
        </p:nvSpPr>
        <p:spPr>
          <a:xfrm>
            <a:off x="7768081" y="3744284"/>
            <a:ext cx="41189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 đổi chất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3EAD3AB-0751-431E-926B-DF5081FB443D}"/>
              </a:ext>
            </a:extLst>
          </p:cNvPr>
          <p:cNvSpPr/>
          <p:nvPr/>
        </p:nvSpPr>
        <p:spPr>
          <a:xfrm>
            <a:off x="7768081" y="4338333"/>
            <a:ext cx="41189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 đổi năng lượng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3847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14508AB-1573-44C6-AD74-8F92A11610BF}"/>
              </a:ext>
            </a:extLst>
          </p:cNvPr>
          <p:cNvSpPr txBox="1"/>
          <p:nvPr/>
        </p:nvSpPr>
        <p:spPr>
          <a:xfrm>
            <a:off x="-6265333" y="428410"/>
            <a:ext cx="5537200" cy="1259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84715"/>
                </a:solidFill>
                <a:effectLst/>
                <a:uLnTx/>
                <a:uFillTx/>
                <a:latin typeface="#9Slide03 Bebas Neue Book" panose="00000500000000000000" pitchFamily="2" charset="0"/>
                <a:ea typeface="+mn-ea"/>
                <a:cs typeface="+mn-cs"/>
              </a:rPr>
              <a:t>Phân lân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384715"/>
              </a:solidFill>
              <a:effectLst/>
              <a:uLnTx/>
              <a:uFillTx/>
              <a:latin typeface="#9Slide03 Bebas Neue Book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C654094-57A9-4203-905C-88AA14D6EFFC}"/>
              </a:ext>
            </a:extLst>
          </p:cNvPr>
          <p:cNvGrpSpPr/>
          <p:nvPr/>
        </p:nvGrpSpPr>
        <p:grpSpPr>
          <a:xfrm>
            <a:off x="1222646" y="-6251426"/>
            <a:ext cx="9762212" cy="13769826"/>
            <a:chOff x="1222646" y="-6251426"/>
            <a:chExt cx="9762212" cy="1376982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3395F1C-335F-4259-9AA4-2F9CFAADA15D}"/>
                </a:ext>
              </a:extLst>
            </p:cNvPr>
            <p:cNvGrpSpPr/>
            <p:nvPr/>
          </p:nvGrpSpPr>
          <p:grpSpPr>
            <a:xfrm>
              <a:off x="1222646" y="-6251426"/>
              <a:ext cx="9762212" cy="13769826"/>
              <a:chOff x="8046235" y="935260"/>
              <a:chExt cx="1763135" cy="2486942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F1B470B-4F0A-4084-BAC4-C827709747A3}"/>
                  </a:ext>
                </a:extLst>
              </p:cNvPr>
              <p:cNvSpPr/>
              <p:nvPr/>
            </p:nvSpPr>
            <p:spPr>
              <a:xfrm>
                <a:off x="8087873" y="971649"/>
                <a:ext cx="1721497" cy="2450553"/>
              </a:xfrm>
              <a:custGeom>
                <a:avLst/>
                <a:gdLst>
                  <a:gd name="connsiteX0" fmla="*/ 156054 w 1721497"/>
                  <a:gd name="connsiteY0" fmla="*/ 1153264 h 2450553"/>
                  <a:gd name="connsiteX1" fmla="*/ 158154 w 1721497"/>
                  <a:gd name="connsiteY1" fmla="*/ 1191752 h 2450553"/>
                  <a:gd name="connsiteX2" fmla="*/ 148356 w 1721497"/>
                  <a:gd name="connsiteY2" fmla="*/ 1261732 h 2450553"/>
                  <a:gd name="connsiteX3" fmla="*/ 398884 w 1721497"/>
                  <a:gd name="connsiteY3" fmla="*/ 1512259 h 2450553"/>
                  <a:gd name="connsiteX4" fmla="*/ 452068 w 1721497"/>
                  <a:gd name="connsiteY4" fmla="*/ 1506661 h 2450553"/>
                  <a:gd name="connsiteX5" fmla="*/ 651510 w 1721497"/>
                  <a:gd name="connsiteY5" fmla="*/ 1606032 h 2450553"/>
                  <a:gd name="connsiteX6" fmla="*/ 779572 w 1721497"/>
                  <a:gd name="connsiteY6" fmla="*/ 1570342 h 2450553"/>
                  <a:gd name="connsiteX7" fmla="*/ 820860 w 1721497"/>
                  <a:gd name="connsiteY7" fmla="*/ 1607431 h 2450553"/>
                  <a:gd name="connsiteX8" fmla="*/ 848852 w 1721497"/>
                  <a:gd name="connsiteY8" fmla="*/ 1616529 h 2450553"/>
                  <a:gd name="connsiteX9" fmla="*/ 851651 w 1721497"/>
                  <a:gd name="connsiteY9" fmla="*/ 1657117 h 2450553"/>
                  <a:gd name="connsiteX10" fmla="*/ 846053 w 1721497"/>
                  <a:gd name="connsiteY10" fmla="*/ 1855159 h 2450553"/>
                  <a:gd name="connsiteX11" fmla="*/ 839755 w 1721497"/>
                  <a:gd name="connsiteY11" fmla="*/ 1898546 h 2450553"/>
                  <a:gd name="connsiteX12" fmla="*/ 831357 w 1721497"/>
                  <a:gd name="connsiteY12" fmla="*/ 1941234 h 2450553"/>
                  <a:gd name="connsiteX13" fmla="*/ 782371 w 1721497"/>
                  <a:gd name="connsiteY13" fmla="*/ 2082593 h 2450553"/>
                  <a:gd name="connsiteX14" fmla="*/ 694197 w 1721497"/>
                  <a:gd name="connsiteY14" fmla="*/ 2083292 h 2450553"/>
                  <a:gd name="connsiteX15" fmla="*/ 570334 w 1721497"/>
                  <a:gd name="connsiteY15" fmla="*/ 2076294 h 2450553"/>
                  <a:gd name="connsiteX16" fmla="*/ 477960 w 1721497"/>
                  <a:gd name="connsiteY16" fmla="*/ 2102887 h 2450553"/>
                  <a:gd name="connsiteX17" fmla="*/ 481459 w 1721497"/>
                  <a:gd name="connsiteY17" fmla="*/ 2110585 h 2450553"/>
                  <a:gd name="connsiteX18" fmla="*/ 518549 w 1721497"/>
                  <a:gd name="connsiteY18" fmla="*/ 2104986 h 2450553"/>
                  <a:gd name="connsiteX19" fmla="*/ 528346 w 1721497"/>
                  <a:gd name="connsiteY19" fmla="*/ 2121781 h 2450553"/>
                  <a:gd name="connsiteX20" fmla="*/ 514350 w 1721497"/>
                  <a:gd name="connsiteY20" fmla="*/ 2146274 h 2450553"/>
                  <a:gd name="connsiteX21" fmla="*/ 518549 w 1721497"/>
                  <a:gd name="connsiteY21" fmla="*/ 2149073 h 2450553"/>
                  <a:gd name="connsiteX22" fmla="*/ 561236 w 1721497"/>
                  <a:gd name="connsiteY22" fmla="*/ 2118282 h 2450553"/>
                  <a:gd name="connsiteX23" fmla="*/ 617220 w 1721497"/>
                  <a:gd name="connsiteY23" fmla="*/ 2107086 h 2450553"/>
                  <a:gd name="connsiteX24" fmla="*/ 624218 w 1721497"/>
                  <a:gd name="connsiteY24" fmla="*/ 2120382 h 2450553"/>
                  <a:gd name="connsiteX25" fmla="*/ 594827 w 1721497"/>
                  <a:gd name="connsiteY25" fmla="*/ 2165868 h 2450553"/>
                  <a:gd name="connsiteX26" fmla="*/ 599025 w 1721497"/>
                  <a:gd name="connsiteY26" fmla="*/ 2168668 h 2450553"/>
                  <a:gd name="connsiteX27" fmla="*/ 662007 w 1721497"/>
                  <a:gd name="connsiteY27" fmla="*/ 2129479 h 2450553"/>
                  <a:gd name="connsiteX28" fmla="*/ 713091 w 1721497"/>
                  <a:gd name="connsiteY28" fmla="*/ 2126680 h 2450553"/>
                  <a:gd name="connsiteX29" fmla="*/ 829258 w 1721497"/>
                  <a:gd name="connsiteY29" fmla="*/ 2114084 h 2450553"/>
                  <a:gd name="connsiteX30" fmla="*/ 877543 w 1721497"/>
                  <a:gd name="connsiteY30" fmla="*/ 2087491 h 2450553"/>
                  <a:gd name="connsiteX31" fmla="*/ 877543 w 1721497"/>
                  <a:gd name="connsiteY31" fmla="*/ 2087491 h 2450553"/>
                  <a:gd name="connsiteX32" fmla="*/ 857250 w 1721497"/>
                  <a:gd name="connsiteY32" fmla="*/ 2140676 h 2450553"/>
                  <a:gd name="connsiteX33" fmla="*/ 776774 w 1721497"/>
                  <a:gd name="connsiteY33" fmla="*/ 2164469 h 2450553"/>
                  <a:gd name="connsiteX34" fmla="*/ 708193 w 1721497"/>
                  <a:gd name="connsiteY34" fmla="*/ 2168668 h 2450553"/>
                  <a:gd name="connsiteX35" fmla="*/ 709592 w 1721497"/>
                  <a:gd name="connsiteY35" fmla="*/ 2173566 h 2450553"/>
                  <a:gd name="connsiteX36" fmla="*/ 764177 w 1721497"/>
                  <a:gd name="connsiteY36" fmla="*/ 2188262 h 2450553"/>
                  <a:gd name="connsiteX37" fmla="*/ 767676 w 1721497"/>
                  <a:gd name="connsiteY37" fmla="*/ 2192461 h 2450553"/>
                  <a:gd name="connsiteX38" fmla="*/ 763477 w 1721497"/>
                  <a:gd name="connsiteY38" fmla="*/ 2200858 h 2450553"/>
                  <a:gd name="connsiteX39" fmla="*/ 721489 w 1721497"/>
                  <a:gd name="connsiteY39" fmla="*/ 2221152 h 2450553"/>
                  <a:gd name="connsiteX40" fmla="*/ 662706 w 1721497"/>
                  <a:gd name="connsiteY40" fmla="*/ 2225351 h 2450553"/>
                  <a:gd name="connsiteX41" fmla="*/ 619319 w 1721497"/>
                  <a:gd name="connsiteY41" fmla="*/ 2249844 h 2450553"/>
                  <a:gd name="connsiteX42" fmla="*/ 624218 w 1721497"/>
                  <a:gd name="connsiteY42" fmla="*/ 2256842 h 2450553"/>
                  <a:gd name="connsiteX43" fmla="*/ 680901 w 1721497"/>
                  <a:gd name="connsiteY43" fmla="*/ 2243546 h 2450553"/>
                  <a:gd name="connsiteX44" fmla="*/ 686500 w 1721497"/>
                  <a:gd name="connsiteY44" fmla="*/ 2254043 h 2450553"/>
                  <a:gd name="connsiteX45" fmla="*/ 666905 w 1721497"/>
                  <a:gd name="connsiteY45" fmla="*/ 2307227 h 2450553"/>
                  <a:gd name="connsiteX46" fmla="*/ 672504 w 1721497"/>
                  <a:gd name="connsiteY46" fmla="*/ 2309327 h 2450553"/>
                  <a:gd name="connsiteX47" fmla="*/ 730586 w 1721497"/>
                  <a:gd name="connsiteY47" fmla="*/ 2256842 h 2450553"/>
                  <a:gd name="connsiteX48" fmla="*/ 818761 w 1721497"/>
                  <a:gd name="connsiteY48" fmla="*/ 2219753 h 2450553"/>
                  <a:gd name="connsiteX49" fmla="*/ 892939 w 1721497"/>
                  <a:gd name="connsiteY49" fmla="*/ 2161670 h 2450553"/>
                  <a:gd name="connsiteX50" fmla="*/ 860749 w 1721497"/>
                  <a:gd name="connsiteY50" fmla="*/ 2247045 h 2450553"/>
                  <a:gd name="connsiteX51" fmla="*/ 776073 w 1721497"/>
                  <a:gd name="connsiteY51" fmla="*/ 2294631 h 2450553"/>
                  <a:gd name="connsiteX52" fmla="*/ 717990 w 1721497"/>
                  <a:gd name="connsiteY52" fmla="*/ 2349915 h 2450553"/>
                  <a:gd name="connsiteX53" fmla="*/ 721489 w 1721497"/>
                  <a:gd name="connsiteY53" fmla="*/ 2352014 h 2450553"/>
                  <a:gd name="connsiteX54" fmla="*/ 768375 w 1721497"/>
                  <a:gd name="connsiteY54" fmla="*/ 2324022 h 2450553"/>
                  <a:gd name="connsiteX55" fmla="*/ 825759 w 1721497"/>
                  <a:gd name="connsiteY55" fmla="*/ 2308627 h 2450553"/>
                  <a:gd name="connsiteX56" fmla="*/ 832057 w 1721497"/>
                  <a:gd name="connsiteY56" fmla="*/ 2315625 h 2450553"/>
                  <a:gd name="connsiteX57" fmla="*/ 792169 w 1721497"/>
                  <a:gd name="connsiteY57" fmla="*/ 2390503 h 2450553"/>
                  <a:gd name="connsiteX58" fmla="*/ 797067 w 1721497"/>
                  <a:gd name="connsiteY58" fmla="*/ 2395401 h 2450553"/>
                  <a:gd name="connsiteX59" fmla="*/ 815962 w 1721497"/>
                  <a:gd name="connsiteY59" fmla="*/ 2382805 h 2450553"/>
                  <a:gd name="connsiteX60" fmla="*/ 827158 w 1721497"/>
                  <a:gd name="connsiteY60" fmla="*/ 2389103 h 2450553"/>
                  <a:gd name="connsiteX61" fmla="*/ 827158 w 1721497"/>
                  <a:gd name="connsiteY61" fmla="*/ 2433190 h 2450553"/>
                  <a:gd name="connsiteX62" fmla="*/ 829258 w 1721497"/>
                  <a:gd name="connsiteY62" fmla="*/ 2433890 h 2450553"/>
                  <a:gd name="connsiteX63" fmla="*/ 842554 w 1721497"/>
                  <a:gd name="connsiteY63" fmla="*/ 2401700 h 2450553"/>
                  <a:gd name="connsiteX64" fmla="*/ 853051 w 1721497"/>
                  <a:gd name="connsiteY64" fmla="*/ 2370209 h 2450553"/>
                  <a:gd name="connsiteX65" fmla="*/ 856550 w 1721497"/>
                  <a:gd name="connsiteY65" fmla="*/ 2345716 h 2450553"/>
                  <a:gd name="connsiteX66" fmla="*/ 874044 w 1721497"/>
                  <a:gd name="connsiteY66" fmla="*/ 2301629 h 2450553"/>
                  <a:gd name="connsiteX67" fmla="*/ 902737 w 1721497"/>
                  <a:gd name="connsiteY67" fmla="*/ 2248444 h 2450553"/>
                  <a:gd name="connsiteX68" fmla="*/ 902036 w 1721497"/>
                  <a:gd name="connsiteY68" fmla="*/ 2288333 h 2450553"/>
                  <a:gd name="connsiteX69" fmla="*/ 894339 w 1721497"/>
                  <a:gd name="connsiteY69" fmla="*/ 2356213 h 2450553"/>
                  <a:gd name="connsiteX70" fmla="*/ 890140 w 1721497"/>
                  <a:gd name="connsiteY70" fmla="*/ 2396101 h 2450553"/>
                  <a:gd name="connsiteX71" fmla="*/ 893639 w 1721497"/>
                  <a:gd name="connsiteY71" fmla="*/ 2396801 h 2450553"/>
                  <a:gd name="connsiteX72" fmla="*/ 909735 w 1721497"/>
                  <a:gd name="connsiteY72" fmla="*/ 2373008 h 2450553"/>
                  <a:gd name="connsiteX73" fmla="*/ 934927 w 1721497"/>
                  <a:gd name="connsiteY73" fmla="*/ 2382105 h 2450553"/>
                  <a:gd name="connsiteX74" fmla="*/ 947523 w 1721497"/>
                  <a:gd name="connsiteY74" fmla="*/ 2449286 h 2450553"/>
                  <a:gd name="connsiteX75" fmla="*/ 951022 w 1721497"/>
                  <a:gd name="connsiteY75" fmla="*/ 2448586 h 2450553"/>
                  <a:gd name="connsiteX76" fmla="*/ 952422 w 1721497"/>
                  <a:gd name="connsiteY76" fmla="*/ 2345716 h 2450553"/>
                  <a:gd name="connsiteX77" fmla="*/ 947523 w 1721497"/>
                  <a:gd name="connsiteY77" fmla="*/ 2289033 h 2450553"/>
                  <a:gd name="connsiteX78" fmla="*/ 946823 w 1721497"/>
                  <a:gd name="connsiteY78" fmla="*/ 2248444 h 2450553"/>
                  <a:gd name="connsiteX79" fmla="*/ 975515 w 1721497"/>
                  <a:gd name="connsiteY79" fmla="*/ 2301629 h 2450553"/>
                  <a:gd name="connsiteX80" fmla="*/ 993010 w 1721497"/>
                  <a:gd name="connsiteY80" fmla="*/ 2345716 h 2450553"/>
                  <a:gd name="connsiteX81" fmla="*/ 996509 w 1721497"/>
                  <a:gd name="connsiteY81" fmla="*/ 2370209 h 2450553"/>
                  <a:gd name="connsiteX82" fmla="*/ 1007006 w 1721497"/>
                  <a:gd name="connsiteY82" fmla="*/ 2401700 h 2450553"/>
                  <a:gd name="connsiteX83" fmla="*/ 1020302 w 1721497"/>
                  <a:gd name="connsiteY83" fmla="*/ 2433890 h 2450553"/>
                  <a:gd name="connsiteX84" fmla="*/ 1022402 w 1721497"/>
                  <a:gd name="connsiteY84" fmla="*/ 2433190 h 2450553"/>
                  <a:gd name="connsiteX85" fmla="*/ 1022402 w 1721497"/>
                  <a:gd name="connsiteY85" fmla="*/ 2389103 h 2450553"/>
                  <a:gd name="connsiteX86" fmla="*/ 1033598 w 1721497"/>
                  <a:gd name="connsiteY86" fmla="*/ 2382805 h 2450553"/>
                  <a:gd name="connsiteX87" fmla="*/ 1052492 w 1721497"/>
                  <a:gd name="connsiteY87" fmla="*/ 2395401 h 2450553"/>
                  <a:gd name="connsiteX88" fmla="*/ 1057392 w 1721497"/>
                  <a:gd name="connsiteY88" fmla="*/ 2390503 h 2450553"/>
                  <a:gd name="connsiteX89" fmla="*/ 1017503 w 1721497"/>
                  <a:gd name="connsiteY89" fmla="*/ 2315625 h 2450553"/>
                  <a:gd name="connsiteX90" fmla="*/ 1023801 w 1721497"/>
                  <a:gd name="connsiteY90" fmla="*/ 2308627 h 2450553"/>
                  <a:gd name="connsiteX91" fmla="*/ 1081185 w 1721497"/>
                  <a:gd name="connsiteY91" fmla="*/ 2324022 h 2450553"/>
                  <a:gd name="connsiteX92" fmla="*/ 1128071 w 1721497"/>
                  <a:gd name="connsiteY92" fmla="*/ 2352014 h 2450553"/>
                  <a:gd name="connsiteX93" fmla="*/ 1131570 w 1721497"/>
                  <a:gd name="connsiteY93" fmla="*/ 2349915 h 2450553"/>
                  <a:gd name="connsiteX94" fmla="*/ 1073486 w 1721497"/>
                  <a:gd name="connsiteY94" fmla="*/ 2294631 h 2450553"/>
                  <a:gd name="connsiteX95" fmla="*/ 988811 w 1721497"/>
                  <a:gd name="connsiteY95" fmla="*/ 2247045 h 2450553"/>
                  <a:gd name="connsiteX96" fmla="*/ 956621 w 1721497"/>
                  <a:gd name="connsiteY96" fmla="*/ 2161670 h 2450553"/>
                  <a:gd name="connsiteX97" fmla="*/ 1030799 w 1721497"/>
                  <a:gd name="connsiteY97" fmla="*/ 2219753 h 2450553"/>
                  <a:gd name="connsiteX98" fmla="*/ 1118973 w 1721497"/>
                  <a:gd name="connsiteY98" fmla="*/ 2256842 h 2450553"/>
                  <a:gd name="connsiteX99" fmla="*/ 1177056 w 1721497"/>
                  <a:gd name="connsiteY99" fmla="*/ 2309327 h 2450553"/>
                  <a:gd name="connsiteX100" fmla="*/ 1182655 w 1721497"/>
                  <a:gd name="connsiteY100" fmla="*/ 2307227 h 2450553"/>
                  <a:gd name="connsiteX101" fmla="*/ 1163061 w 1721497"/>
                  <a:gd name="connsiteY101" fmla="*/ 2254043 h 2450553"/>
                  <a:gd name="connsiteX102" fmla="*/ 1168659 w 1721497"/>
                  <a:gd name="connsiteY102" fmla="*/ 2243546 h 2450553"/>
                  <a:gd name="connsiteX103" fmla="*/ 1225343 w 1721497"/>
                  <a:gd name="connsiteY103" fmla="*/ 2256842 h 2450553"/>
                  <a:gd name="connsiteX104" fmla="*/ 1230241 w 1721497"/>
                  <a:gd name="connsiteY104" fmla="*/ 2249844 h 2450553"/>
                  <a:gd name="connsiteX105" fmla="*/ 1186854 w 1721497"/>
                  <a:gd name="connsiteY105" fmla="*/ 2225351 h 2450553"/>
                  <a:gd name="connsiteX106" fmla="*/ 1128071 w 1721497"/>
                  <a:gd name="connsiteY106" fmla="*/ 2221152 h 2450553"/>
                  <a:gd name="connsiteX107" fmla="*/ 1086083 w 1721497"/>
                  <a:gd name="connsiteY107" fmla="*/ 2200858 h 2450553"/>
                  <a:gd name="connsiteX108" fmla="*/ 1081884 w 1721497"/>
                  <a:gd name="connsiteY108" fmla="*/ 2192461 h 2450553"/>
                  <a:gd name="connsiteX109" fmla="*/ 1085383 w 1721497"/>
                  <a:gd name="connsiteY109" fmla="*/ 2188262 h 2450553"/>
                  <a:gd name="connsiteX110" fmla="*/ 1139967 w 1721497"/>
                  <a:gd name="connsiteY110" fmla="*/ 2173566 h 2450553"/>
                  <a:gd name="connsiteX111" fmla="*/ 1141367 w 1721497"/>
                  <a:gd name="connsiteY111" fmla="*/ 2168668 h 2450553"/>
                  <a:gd name="connsiteX112" fmla="*/ 1072787 w 1721497"/>
                  <a:gd name="connsiteY112" fmla="*/ 2164469 h 2450553"/>
                  <a:gd name="connsiteX113" fmla="*/ 992310 w 1721497"/>
                  <a:gd name="connsiteY113" fmla="*/ 2140676 h 2450553"/>
                  <a:gd name="connsiteX114" fmla="*/ 972716 w 1721497"/>
                  <a:gd name="connsiteY114" fmla="*/ 2088891 h 2450553"/>
                  <a:gd name="connsiteX115" fmla="*/ 973416 w 1721497"/>
                  <a:gd name="connsiteY115" fmla="*/ 2088891 h 2450553"/>
                  <a:gd name="connsiteX116" fmla="*/ 1021002 w 1721497"/>
                  <a:gd name="connsiteY116" fmla="*/ 2114084 h 2450553"/>
                  <a:gd name="connsiteX117" fmla="*/ 1137168 w 1721497"/>
                  <a:gd name="connsiteY117" fmla="*/ 2126680 h 2450553"/>
                  <a:gd name="connsiteX118" fmla="*/ 1188253 w 1721497"/>
                  <a:gd name="connsiteY118" fmla="*/ 2129479 h 2450553"/>
                  <a:gd name="connsiteX119" fmla="*/ 1251235 w 1721497"/>
                  <a:gd name="connsiteY119" fmla="*/ 2168668 h 2450553"/>
                  <a:gd name="connsiteX120" fmla="*/ 1255433 w 1721497"/>
                  <a:gd name="connsiteY120" fmla="*/ 2165868 h 2450553"/>
                  <a:gd name="connsiteX121" fmla="*/ 1226042 w 1721497"/>
                  <a:gd name="connsiteY121" fmla="*/ 2120382 h 2450553"/>
                  <a:gd name="connsiteX122" fmla="*/ 1233040 w 1721497"/>
                  <a:gd name="connsiteY122" fmla="*/ 2107086 h 2450553"/>
                  <a:gd name="connsiteX123" fmla="*/ 1289024 w 1721497"/>
                  <a:gd name="connsiteY123" fmla="*/ 2118282 h 2450553"/>
                  <a:gd name="connsiteX124" fmla="*/ 1331711 w 1721497"/>
                  <a:gd name="connsiteY124" fmla="*/ 2149073 h 2450553"/>
                  <a:gd name="connsiteX125" fmla="*/ 1335910 w 1721497"/>
                  <a:gd name="connsiteY125" fmla="*/ 2146274 h 2450553"/>
                  <a:gd name="connsiteX126" fmla="*/ 1321914 w 1721497"/>
                  <a:gd name="connsiteY126" fmla="*/ 2121781 h 2450553"/>
                  <a:gd name="connsiteX127" fmla="*/ 1331711 w 1721497"/>
                  <a:gd name="connsiteY127" fmla="*/ 2104986 h 2450553"/>
                  <a:gd name="connsiteX128" fmla="*/ 1368801 w 1721497"/>
                  <a:gd name="connsiteY128" fmla="*/ 2110585 h 2450553"/>
                  <a:gd name="connsiteX129" fmla="*/ 1372300 w 1721497"/>
                  <a:gd name="connsiteY129" fmla="*/ 2102887 h 2450553"/>
                  <a:gd name="connsiteX130" fmla="*/ 1279926 w 1721497"/>
                  <a:gd name="connsiteY130" fmla="*/ 2076294 h 2450553"/>
                  <a:gd name="connsiteX131" fmla="*/ 1156063 w 1721497"/>
                  <a:gd name="connsiteY131" fmla="*/ 2083292 h 2450553"/>
                  <a:gd name="connsiteX132" fmla="*/ 1069288 w 1721497"/>
                  <a:gd name="connsiteY132" fmla="*/ 2083292 h 2450553"/>
                  <a:gd name="connsiteX133" fmla="*/ 1008406 w 1721497"/>
                  <a:gd name="connsiteY133" fmla="*/ 1973425 h 2450553"/>
                  <a:gd name="connsiteX134" fmla="*/ 1014004 w 1721497"/>
                  <a:gd name="connsiteY134" fmla="*/ 1613729 h 2450553"/>
                  <a:gd name="connsiteX135" fmla="*/ 1160961 w 1721497"/>
                  <a:gd name="connsiteY135" fmla="*/ 1581539 h 2450553"/>
                  <a:gd name="connsiteX136" fmla="*/ 1168659 w 1721497"/>
                  <a:gd name="connsiteY136" fmla="*/ 1575940 h 2450553"/>
                  <a:gd name="connsiteX137" fmla="*/ 1170758 w 1721497"/>
                  <a:gd name="connsiteY137" fmla="*/ 1574541 h 2450553"/>
                  <a:gd name="connsiteX138" fmla="*/ 1177056 w 1721497"/>
                  <a:gd name="connsiteY138" fmla="*/ 1569642 h 2450553"/>
                  <a:gd name="connsiteX139" fmla="*/ 1178456 w 1721497"/>
                  <a:gd name="connsiteY139" fmla="*/ 1568243 h 2450553"/>
                  <a:gd name="connsiteX140" fmla="*/ 1186154 w 1721497"/>
                  <a:gd name="connsiteY140" fmla="*/ 1561944 h 2450553"/>
                  <a:gd name="connsiteX141" fmla="*/ 1189653 w 1721497"/>
                  <a:gd name="connsiteY141" fmla="*/ 1559145 h 2450553"/>
                  <a:gd name="connsiteX142" fmla="*/ 1260332 w 1721497"/>
                  <a:gd name="connsiteY142" fmla="*/ 1514358 h 2450553"/>
                  <a:gd name="connsiteX143" fmla="*/ 1265930 w 1721497"/>
                  <a:gd name="connsiteY143" fmla="*/ 1512959 h 2450553"/>
                  <a:gd name="connsiteX144" fmla="*/ 1352005 w 1721497"/>
                  <a:gd name="connsiteY144" fmla="*/ 1528354 h 2450553"/>
                  <a:gd name="connsiteX145" fmla="*/ 1602533 w 1721497"/>
                  <a:gd name="connsiteY145" fmla="*/ 1277827 h 2450553"/>
                  <a:gd name="connsiteX146" fmla="*/ 1592036 w 1721497"/>
                  <a:gd name="connsiteY146" fmla="*/ 1205748 h 2450553"/>
                  <a:gd name="connsiteX147" fmla="*/ 1592036 w 1721497"/>
                  <a:gd name="connsiteY147" fmla="*/ 1205748 h 2450553"/>
                  <a:gd name="connsiteX148" fmla="*/ 1592036 w 1721497"/>
                  <a:gd name="connsiteY148" fmla="*/ 1205748 h 2450553"/>
                  <a:gd name="connsiteX149" fmla="*/ 1591335 w 1721497"/>
                  <a:gd name="connsiteY149" fmla="*/ 1204349 h 2450553"/>
                  <a:gd name="connsiteX150" fmla="*/ 1721498 w 1721497"/>
                  <a:gd name="connsiteY150" fmla="*/ 984613 h 2450553"/>
                  <a:gd name="connsiteX151" fmla="*/ 1627026 w 1721497"/>
                  <a:gd name="connsiteY151" fmla="*/ 788670 h 2450553"/>
                  <a:gd name="connsiteX152" fmla="*/ 1672512 w 1721497"/>
                  <a:gd name="connsiteY152" fmla="*/ 645212 h 2450553"/>
                  <a:gd name="connsiteX153" fmla="*/ 1510859 w 1721497"/>
                  <a:gd name="connsiteY153" fmla="*/ 410780 h 2450553"/>
                  <a:gd name="connsiteX154" fmla="*/ 1512259 w 1721497"/>
                  <a:gd name="connsiteY154" fmla="*/ 398184 h 2450553"/>
                  <a:gd name="connsiteX155" fmla="*/ 1510859 w 1721497"/>
                  <a:gd name="connsiteY155" fmla="*/ 386287 h 2450553"/>
                  <a:gd name="connsiteX156" fmla="*/ 1275728 w 1721497"/>
                  <a:gd name="connsiteY156" fmla="*/ 144858 h 2450553"/>
                  <a:gd name="connsiteX157" fmla="*/ 1158862 w 1721497"/>
                  <a:gd name="connsiteY157" fmla="*/ 84675 h 2450553"/>
                  <a:gd name="connsiteX158" fmla="*/ 1158862 w 1721497"/>
                  <a:gd name="connsiteY158" fmla="*/ 84675 h 2450553"/>
                  <a:gd name="connsiteX159" fmla="*/ 971316 w 1721497"/>
                  <a:gd name="connsiteY159" fmla="*/ 0 h 2450553"/>
                  <a:gd name="connsiteX160" fmla="*/ 736885 w 1721497"/>
                  <a:gd name="connsiteY160" fmla="*/ 162353 h 2450553"/>
                  <a:gd name="connsiteX161" fmla="*/ 597625 w 1721497"/>
                  <a:gd name="connsiteY161" fmla="*/ 116866 h 2450553"/>
                  <a:gd name="connsiteX162" fmla="*/ 597625 w 1721497"/>
                  <a:gd name="connsiteY162" fmla="*/ 116866 h 2450553"/>
                  <a:gd name="connsiteX163" fmla="*/ 593426 w 1721497"/>
                  <a:gd name="connsiteY163" fmla="*/ 116866 h 2450553"/>
                  <a:gd name="connsiteX164" fmla="*/ 580831 w 1721497"/>
                  <a:gd name="connsiteY164" fmla="*/ 116866 h 2450553"/>
                  <a:gd name="connsiteX165" fmla="*/ 576631 w 1721497"/>
                  <a:gd name="connsiteY165" fmla="*/ 116866 h 2450553"/>
                  <a:gd name="connsiteX166" fmla="*/ 568234 w 1721497"/>
                  <a:gd name="connsiteY166" fmla="*/ 117566 h 2450553"/>
                  <a:gd name="connsiteX167" fmla="*/ 563336 w 1721497"/>
                  <a:gd name="connsiteY167" fmla="*/ 118265 h 2450553"/>
                  <a:gd name="connsiteX168" fmla="*/ 556338 w 1721497"/>
                  <a:gd name="connsiteY168" fmla="*/ 118965 h 2450553"/>
                  <a:gd name="connsiteX169" fmla="*/ 550739 w 1721497"/>
                  <a:gd name="connsiteY169" fmla="*/ 119665 h 2450553"/>
                  <a:gd name="connsiteX170" fmla="*/ 544441 w 1721497"/>
                  <a:gd name="connsiteY170" fmla="*/ 121065 h 2450553"/>
                  <a:gd name="connsiteX171" fmla="*/ 538142 w 1721497"/>
                  <a:gd name="connsiteY171" fmla="*/ 122464 h 2450553"/>
                  <a:gd name="connsiteX172" fmla="*/ 532545 w 1721497"/>
                  <a:gd name="connsiteY172" fmla="*/ 123864 h 2450553"/>
                  <a:gd name="connsiteX173" fmla="*/ 526246 w 1721497"/>
                  <a:gd name="connsiteY173" fmla="*/ 125963 h 2450553"/>
                  <a:gd name="connsiteX174" fmla="*/ 521348 w 1721497"/>
                  <a:gd name="connsiteY174" fmla="*/ 127363 h 2450553"/>
                  <a:gd name="connsiteX175" fmla="*/ 514350 w 1721497"/>
                  <a:gd name="connsiteY175" fmla="*/ 129462 h 2450553"/>
                  <a:gd name="connsiteX176" fmla="*/ 510151 w 1721497"/>
                  <a:gd name="connsiteY176" fmla="*/ 130862 h 2450553"/>
                  <a:gd name="connsiteX177" fmla="*/ 503153 w 1721497"/>
                  <a:gd name="connsiteY177" fmla="*/ 133661 h 2450553"/>
                  <a:gd name="connsiteX178" fmla="*/ 499654 w 1721497"/>
                  <a:gd name="connsiteY178" fmla="*/ 135061 h 2450553"/>
                  <a:gd name="connsiteX179" fmla="*/ 491956 w 1721497"/>
                  <a:gd name="connsiteY179" fmla="*/ 138560 h 2450553"/>
                  <a:gd name="connsiteX180" fmla="*/ 489157 w 1721497"/>
                  <a:gd name="connsiteY180" fmla="*/ 139959 h 2450553"/>
                  <a:gd name="connsiteX181" fmla="*/ 481459 w 1721497"/>
                  <a:gd name="connsiteY181" fmla="*/ 143458 h 2450553"/>
                  <a:gd name="connsiteX182" fmla="*/ 478660 w 1721497"/>
                  <a:gd name="connsiteY182" fmla="*/ 144858 h 2450553"/>
                  <a:gd name="connsiteX183" fmla="*/ 470263 w 1721497"/>
                  <a:gd name="connsiteY183" fmla="*/ 149056 h 2450553"/>
                  <a:gd name="connsiteX184" fmla="*/ 468163 w 1721497"/>
                  <a:gd name="connsiteY184" fmla="*/ 150456 h 2450553"/>
                  <a:gd name="connsiteX185" fmla="*/ 460465 w 1721497"/>
                  <a:gd name="connsiteY185" fmla="*/ 155355 h 2450553"/>
                  <a:gd name="connsiteX186" fmla="*/ 458366 w 1721497"/>
                  <a:gd name="connsiteY186" fmla="*/ 156754 h 2450553"/>
                  <a:gd name="connsiteX187" fmla="*/ 449968 w 1721497"/>
                  <a:gd name="connsiteY187" fmla="*/ 162353 h 2450553"/>
                  <a:gd name="connsiteX188" fmla="*/ 448569 w 1721497"/>
                  <a:gd name="connsiteY188" fmla="*/ 163052 h 2450553"/>
                  <a:gd name="connsiteX189" fmla="*/ 440171 w 1721497"/>
                  <a:gd name="connsiteY189" fmla="*/ 169351 h 2450553"/>
                  <a:gd name="connsiteX190" fmla="*/ 439471 w 1721497"/>
                  <a:gd name="connsiteY190" fmla="*/ 170050 h 2450553"/>
                  <a:gd name="connsiteX191" fmla="*/ 431074 w 1721497"/>
                  <a:gd name="connsiteY191" fmla="*/ 176349 h 2450553"/>
                  <a:gd name="connsiteX192" fmla="*/ 430375 w 1721497"/>
                  <a:gd name="connsiteY192" fmla="*/ 177048 h 2450553"/>
                  <a:gd name="connsiteX193" fmla="*/ 421976 w 1721497"/>
                  <a:gd name="connsiteY193" fmla="*/ 184046 h 2450553"/>
                  <a:gd name="connsiteX194" fmla="*/ 421277 w 1721497"/>
                  <a:gd name="connsiteY194" fmla="*/ 184746 h 2450553"/>
                  <a:gd name="connsiteX195" fmla="*/ 413579 w 1721497"/>
                  <a:gd name="connsiteY195" fmla="*/ 192444 h 2450553"/>
                  <a:gd name="connsiteX196" fmla="*/ 413579 w 1721497"/>
                  <a:gd name="connsiteY196" fmla="*/ 192444 h 2450553"/>
                  <a:gd name="connsiteX197" fmla="*/ 342200 w 1721497"/>
                  <a:gd name="connsiteY197" fmla="*/ 348498 h 2450553"/>
                  <a:gd name="connsiteX198" fmla="*/ 341500 w 1721497"/>
                  <a:gd name="connsiteY198" fmla="*/ 348498 h 2450553"/>
                  <a:gd name="connsiteX199" fmla="*/ 341500 w 1721497"/>
                  <a:gd name="connsiteY199" fmla="*/ 348498 h 2450553"/>
                  <a:gd name="connsiteX200" fmla="*/ 337301 w 1721497"/>
                  <a:gd name="connsiteY200" fmla="*/ 348498 h 2450553"/>
                  <a:gd name="connsiteX201" fmla="*/ 86774 w 1721497"/>
                  <a:gd name="connsiteY201" fmla="*/ 599025 h 2450553"/>
                  <a:gd name="connsiteX202" fmla="*/ 107068 w 1721497"/>
                  <a:gd name="connsiteY202" fmla="*/ 697697 h 2450553"/>
                  <a:gd name="connsiteX203" fmla="*/ 103569 w 1721497"/>
                  <a:gd name="connsiteY203" fmla="*/ 700496 h 2450553"/>
                  <a:gd name="connsiteX204" fmla="*/ 53184 w 1721497"/>
                  <a:gd name="connsiteY204" fmla="*/ 743183 h 2450553"/>
                  <a:gd name="connsiteX205" fmla="*/ 43387 w 1721497"/>
                  <a:gd name="connsiteY205" fmla="*/ 785171 h 2450553"/>
                  <a:gd name="connsiteX206" fmla="*/ 0 w 1721497"/>
                  <a:gd name="connsiteY206" fmla="*/ 925830 h 2450553"/>
                  <a:gd name="connsiteX207" fmla="*/ 156054 w 1721497"/>
                  <a:gd name="connsiteY207" fmla="*/ 1153264 h 245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</a:cxnLst>
                <a:rect l="l" t="t" r="r" b="b"/>
                <a:pathLst>
                  <a:path w="1721497" h="2450553">
                    <a:moveTo>
                      <a:pt x="156054" y="1153264"/>
                    </a:moveTo>
                    <a:cubicBezTo>
                      <a:pt x="153955" y="1165860"/>
                      <a:pt x="154655" y="1179156"/>
                      <a:pt x="158154" y="1191752"/>
                    </a:cubicBezTo>
                    <a:cubicBezTo>
                      <a:pt x="151855" y="1214146"/>
                      <a:pt x="148356" y="1237239"/>
                      <a:pt x="148356" y="1261732"/>
                    </a:cubicBezTo>
                    <a:cubicBezTo>
                      <a:pt x="148356" y="1400292"/>
                      <a:pt x="260324" y="1512259"/>
                      <a:pt x="398884" y="1512259"/>
                    </a:cubicBezTo>
                    <a:cubicBezTo>
                      <a:pt x="417078" y="1512259"/>
                      <a:pt x="434573" y="1510160"/>
                      <a:pt x="452068" y="1506661"/>
                    </a:cubicBezTo>
                    <a:cubicBezTo>
                      <a:pt x="497555" y="1566843"/>
                      <a:pt x="570334" y="1606032"/>
                      <a:pt x="651510" y="1606032"/>
                    </a:cubicBezTo>
                    <a:cubicBezTo>
                      <a:pt x="698396" y="1606032"/>
                      <a:pt x="742483" y="1593435"/>
                      <a:pt x="779572" y="1570342"/>
                    </a:cubicBezTo>
                    <a:cubicBezTo>
                      <a:pt x="790769" y="1584338"/>
                      <a:pt x="804065" y="1596934"/>
                      <a:pt x="820860" y="1607431"/>
                    </a:cubicBezTo>
                    <a:cubicBezTo>
                      <a:pt x="827158" y="1611630"/>
                      <a:pt x="836956" y="1614429"/>
                      <a:pt x="848852" y="1616529"/>
                    </a:cubicBezTo>
                    <a:cubicBezTo>
                      <a:pt x="850252" y="1629825"/>
                      <a:pt x="850952" y="1643821"/>
                      <a:pt x="851651" y="1657117"/>
                    </a:cubicBezTo>
                    <a:cubicBezTo>
                      <a:pt x="855850" y="1723597"/>
                      <a:pt x="854451" y="1790078"/>
                      <a:pt x="846053" y="1855159"/>
                    </a:cubicBezTo>
                    <a:cubicBezTo>
                      <a:pt x="843954" y="1869855"/>
                      <a:pt x="841854" y="1883851"/>
                      <a:pt x="839755" y="1898546"/>
                    </a:cubicBezTo>
                    <a:cubicBezTo>
                      <a:pt x="836956" y="1912542"/>
                      <a:pt x="834156" y="1927238"/>
                      <a:pt x="831357" y="1941234"/>
                    </a:cubicBezTo>
                    <a:cubicBezTo>
                      <a:pt x="820161" y="1989520"/>
                      <a:pt x="804065" y="2037106"/>
                      <a:pt x="782371" y="2082593"/>
                    </a:cubicBezTo>
                    <a:cubicBezTo>
                      <a:pt x="752980" y="2084692"/>
                      <a:pt x="723588" y="2084692"/>
                      <a:pt x="694197" y="2083292"/>
                    </a:cubicBezTo>
                    <a:cubicBezTo>
                      <a:pt x="652909" y="2080493"/>
                      <a:pt x="611621" y="2074195"/>
                      <a:pt x="570334" y="2076294"/>
                    </a:cubicBezTo>
                    <a:cubicBezTo>
                      <a:pt x="538142" y="2077694"/>
                      <a:pt x="504553" y="2085392"/>
                      <a:pt x="477960" y="2102887"/>
                    </a:cubicBezTo>
                    <a:cubicBezTo>
                      <a:pt x="473762" y="2105686"/>
                      <a:pt x="476561" y="2111984"/>
                      <a:pt x="481459" y="2110585"/>
                    </a:cubicBezTo>
                    <a:cubicBezTo>
                      <a:pt x="493356" y="2107785"/>
                      <a:pt x="505952" y="2106386"/>
                      <a:pt x="518549" y="2104986"/>
                    </a:cubicBezTo>
                    <a:cubicBezTo>
                      <a:pt x="527645" y="2103587"/>
                      <a:pt x="533944" y="2114084"/>
                      <a:pt x="528346" y="2121781"/>
                    </a:cubicBezTo>
                    <a:cubicBezTo>
                      <a:pt x="522747" y="2129479"/>
                      <a:pt x="517849" y="2137177"/>
                      <a:pt x="514350" y="2146274"/>
                    </a:cubicBezTo>
                    <a:cubicBezTo>
                      <a:pt x="512950" y="2149073"/>
                      <a:pt x="517149" y="2151173"/>
                      <a:pt x="518549" y="2149073"/>
                    </a:cubicBezTo>
                    <a:cubicBezTo>
                      <a:pt x="529046" y="2135078"/>
                      <a:pt x="545140" y="2124581"/>
                      <a:pt x="561236" y="2118282"/>
                    </a:cubicBezTo>
                    <a:cubicBezTo>
                      <a:pt x="578731" y="2111284"/>
                      <a:pt x="597625" y="2108485"/>
                      <a:pt x="617220" y="2107086"/>
                    </a:cubicBezTo>
                    <a:cubicBezTo>
                      <a:pt x="624218" y="2106386"/>
                      <a:pt x="629116" y="2114783"/>
                      <a:pt x="624218" y="2120382"/>
                    </a:cubicBezTo>
                    <a:cubicBezTo>
                      <a:pt x="612321" y="2134378"/>
                      <a:pt x="602524" y="2149773"/>
                      <a:pt x="594827" y="2165868"/>
                    </a:cubicBezTo>
                    <a:cubicBezTo>
                      <a:pt x="593426" y="2168668"/>
                      <a:pt x="596925" y="2170767"/>
                      <a:pt x="599025" y="2168668"/>
                    </a:cubicBezTo>
                    <a:cubicBezTo>
                      <a:pt x="614420" y="2149073"/>
                      <a:pt x="636814" y="2134378"/>
                      <a:pt x="662007" y="2129479"/>
                    </a:cubicBezTo>
                    <a:cubicBezTo>
                      <a:pt x="678802" y="2125980"/>
                      <a:pt x="696297" y="2126680"/>
                      <a:pt x="713091" y="2126680"/>
                    </a:cubicBezTo>
                    <a:cubicBezTo>
                      <a:pt x="752281" y="2125980"/>
                      <a:pt x="791469" y="2121781"/>
                      <a:pt x="829258" y="2114084"/>
                    </a:cubicBezTo>
                    <a:cubicBezTo>
                      <a:pt x="848152" y="2109885"/>
                      <a:pt x="868447" y="2103587"/>
                      <a:pt x="877543" y="2087491"/>
                    </a:cubicBezTo>
                    <a:lnTo>
                      <a:pt x="877543" y="2087491"/>
                    </a:lnTo>
                    <a:cubicBezTo>
                      <a:pt x="869146" y="2104286"/>
                      <a:pt x="868447" y="2125280"/>
                      <a:pt x="857250" y="2140676"/>
                    </a:cubicBezTo>
                    <a:cubicBezTo>
                      <a:pt x="840455" y="2164469"/>
                      <a:pt x="806165" y="2166568"/>
                      <a:pt x="776774" y="2164469"/>
                    </a:cubicBezTo>
                    <a:cubicBezTo>
                      <a:pt x="753680" y="2163069"/>
                      <a:pt x="728487" y="2160270"/>
                      <a:pt x="708193" y="2168668"/>
                    </a:cubicBezTo>
                    <a:cubicBezTo>
                      <a:pt x="705394" y="2170067"/>
                      <a:pt x="706794" y="2173566"/>
                      <a:pt x="709592" y="2173566"/>
                    </a:cubicBezTo>
                    <a:cubicBezTo>
                      <a:pt x="729187" y="2171467"/>
                      <a:pt x="748782" y="2176365"/>
                      <a:pt x="764177" y="2188262"/>
                    </a:cubicBezTo>
                    <a:cubicBezTo>
                      <a:pt x="765576" y="2189662"/>
                      <a:pt x="766976" y="2190361"/>
                      <a:pt x="767676" y="2192461"/>
                    </a:cubicBezTo>
                    <a:cubicBezTo>
                      <a:pt x="768375" y="2195260"/>
                      <a:pt x="766277" y="2198759"/>
                      <a:pt x="763477" y="2200858"/>
                    </a:cubicBezTo>
                    <a:cubicBezTo>
                      <a:pt x="751580" y="2211355"/>
                      <a:pt x="736885" y="2218353"/>
                      <a:pt x="721489" y="2221152"/>
                    </a:cubicBezTo>
                    <a:cubicBezTo>
                      <a:pt x="701895" y="2224651"/>
                      <a:pt x="682301" y="2221852"/>
                      <a:pt x="662706" y="2225351"/>
                    </a:cubicBezTo>
                    <a:cubicBezTo>
                      <a:pt x="645911" y="2228850"/>
                      <a:pt x="630516" y="2237248"/>
                      <a:pt x="619319" y="2249844"/>
                    </a:cubicBezTo>
                    <a:cubicBezTo>
                      <a:pt x="615820" y="2253343"/>
                      <a:pt x="620019" y="2258241"/>
                      <a:pt x="624218" y="2256842"/>
                    </a:cubicBezTo>
                    <a:cubicBezTo>
                      <a:pt x="641713" y="2248444"/>
                      <a:pt x="661307" y="2244246"/>
                      <a:pt x="680901" y="2243546"/>
                    </a:cubicBezTo>
                    <a:cubicBezTo>
                      <a:pt x="686500" y="2243546"/>
                      <a:pt x="689299" y="2249844"/>
                      <a:pt x="686500" y="2254043"/>
                    </a:cubicBezTo>
                    <a:cubicBezTo>
                      <a:pt x="676003" y="2269438"/>
                      <a:pt x="669005" y="2288333"/>
                      <a:pt x="666905" y="2307227"/>
                    </a:cubicBezTo>
                    <a:cubicBezTo>
                      <a:pt x="666205" y="2310726"/>
                      <a:pt x="671104" y="2312126"/>
                      <a:pt x="672504" y="2309327"/>
                    </a:cubicBezTo>
                    <a:cubicBezTo>
                      <a:pt x="685100" y="2286233"/>
                      <a:pt x="707494" y="2268738"/>
                      <a:pt x="730586" y="2256842"/>
                    </a:cubicBezTo>
                    <a:cubicBezTo>
                      <a:pt x="758578" y="2242146"/>
                      <a:pt x="789369" y="2233049"/>
                      <a:pt x="818761" y="2219753"/>
                    </a:cubicBezTo>
                    <a:cubicBezTo>
                      <a:pt x="848152" y="2206457"/>
                      <a:pt x="876144" y="2188962"/>
                      <a:pt x="892939" y="2161670"/>
                    </a:cubicBezTo>
                    <a:cubicBezTo>
                      <a:pt x="903436" y="2192461"/>
                      <a:pt x="885942" y="2226751"/>
                      <a:pt x="860749" y="2247045"/>
                    </a:cubicBezTo>
                    <a:cubicBezTo>
                      <a:pt x="835556" y="2268039"/>
                      <a:pt x="804065" y="2278536"/>
                      <a:pt x="776073" y="2294631"/>
                    </a:cubicBezTo>
                    <a:cubicBezTo>
                      <a:pt x="752281" y="2307927"/>
                      <a:pt x="729187" y="2325422"/>
                      <a:pt x="717990" y="2349915"/>
                    </a:cubicBezTo>
                    <a:cubicBezTo>
                      <a:pt x="716590" y="2352014"/>
                      <a:pt x="720089" y="2354114"/>
                      <a:pt x="721489" y="2352014"/>
                    </a:cubicBezTo>
                    <a:cubicBezTo>
                      <a:pt x="733386" y="2338718"/>
                      <a:pt x="750881" y="2329621"/>
                      <a:pt x="768375" y="2324022"/>
                    </a:cubicBezTo>
                    <a:cubicBezTo>
                      <a:pt x="787270" y="2317724"/>
                      <a:pt x="806864" y="2314225"/>
                      <a:pt x="825759" y="2308627"/>
                    </a:cubicBezTo>
                    <a:cubicBezTo>
                      <a:pt x="829958" y="2307227"/>
                      <a:pt x="833457" y="2311426"/>
                      <a:pt x="832057" y="2315625"/>
                    </a:cubicBezTo>
                    <a:cubicBezTo>
                      <a:pt x="821560" y="2342217"/>
                      <a:pt x="807564" y="2366710"/>
                      <a:pt x="792169" y="2390503"/>
                    </a:cubicBezTo>
                    <a:cubicBezTo>
                      <a:pt x="790069" y="2394002"/>
                      <a:pt x="793568" y="2398201"/>
                      <a:pt x="797067" y="2395401"/>
                    </a:cubicBezTo>
                    <a:lnTo>
                      <a:pt x="815962" y="2382805"/>
                    </a:lnTo>
                    <a:cubicBezTo>
                      <a:pt x="820860" y="2379306"/>
                      <a:pt x="827158" y="2382805"/>
                      <a:pt x="827158" y="2389103"/>
                    </a:cubicBezTo>
                    <a:cubicBezTo>
                      <a:pt x="827158" y="2403799"/>
                      <a:pt x="827158" y="2418495"/>
                      <a:pt x="827158" y="2433190"/>
                    </a:cubicBezTo>
                    <a:cubicBezTo>
                      <a:pt x="827158" y="2434590"/>
                      <a:pt x="829258" y="2434590"/>
                      <a:pt x="829258" y="2433890"/>
                    </a:cubicBezTo>
                    <a:lnTo>
                      <a:pt x="842554" y="2401700"/>
                    </a:lnTo>
                    <a:cubicBezTo>
                      <a:pt x="846753" y="2391203"/>
                      <a:pt x="850952" y="2380706"/>
                      <a:pt x="853051" y="2370209"/>
                    </a:cubicBezTo>
                    <a:cubicBezTo>
                      <a:pt x="854451" y="2361811"/>
                      <a:pt x="855150" y="2353414"/>
                      <a:pt x="856550" y="2345716"/>
                    </a:cubicBezTo>
                    <a:cubicBezTo>
                      <a:pt x="859349" y="2330321"/>
                      <a:pt x="866347" y="2315625"/>
                      <a:pt x="874044" y="2301629"/>
                    </a:cubicBezTo>
                    <a:cubicBezTo>
                      <a:pt x="883142" y="2283434"/>
                      <a:pt x="892939" y="2265939"/>
                      <a:pt x="902737" y="2248444"/>
                    </a:cubicBezTo>
                    <a:cubicBezTo>
                      <a:pt x="902737" y="2261740"/>
                      <a:pt x="902036" y="2275037"/>
                      <a:pt x="902036" y="2288333"/>
                    </a:cubicBezTo>
                    <a:cubicBezTo>
                      <a:pt x="902036" y="2307227"/>
                      <a:pt x="898537" y="2337318"/>
                      <a:pt x="894339" y="2356213"/>
                    </a:cubicBezTo>
                    <a:cubicBezTo>
                      <a:pt x="891539" y="2369509"/>
                      <a:pt x="890840" y="2377207"/>
                      <a:pt x="890140" y="2396101"/>
                    </a:cubicBezTo>
                    <a:cubicBezTo>
                      <a:pt x="890140" y="2398201"/>
                      <a:pt x="892939" y="2398900"/>
                      <a:pt x="893639" y="2396801"/>
                    </a:cubicBezTo>
                    <a:cubicBezTo>
                      <a:pt x="897838" y="2383505"/>
                      <a:pt x="902737" y="2377907"/>
                      <a:pt x="909735" y="2373008"/>
                    </a:cubicBezTo>
                    <a:cubicBezTo>
                      <a:pt x="918832" y="2367410"/>
                      <a:pt x="931428" y="2371608"/>
                      <a:pt x="934927" y="2382105"/>
                    </a:cubicBezTo>
                    <a:cubicBezTo>
                      <a:pt x="941226" y="2402399"/>
                      <a:pt x="943324" y="2434590"/>
                      <a:pt x="947523" y="2449286"/>
                    </a:cubicBezTo>
                    <a:cubicBezTo>
                      <a:pt x="948224" y="2451385"/>
                      <a:pt x="951022" y="2450685"/>
                      <a:pt x="951022" y="2448586"/>
                    </a:cubicBezTo>
                    <a:cubicBezTo>
                      <a:pt x="951022" y="2425493"/>
                      <a:pt x="955921" y="2372308"/>
                      <a:pt x="952422" y="2345716"/>
                    </a:cubicBezTo>
                    <a:cubicBezTo>
                      <a:pt x="950322" y="2330321"/>
                      <a:pt x="947523" y="2305128"/>
                      <a:pt x="947523" y="2289033"/>
                    </a:cubicBezTo>
                    <a:cubicBezTo>
                      <a:pt x="947523" y="2275736"/>
                      <a:pt x="946823" y="2261740"/>
                      <a:pt x="946823" y="2248444"/>
                    </a:cubicBezTo>
                    <a:cubicBezTo>
                      <a:pt x="956621" y="2265939"/>
                      <a:pt x="966418" y="2283434"/>
                      <a:pt x="975515" y="2301629"/>
                    </a:cubicBezTo>
                    <a:cubicBezTo>
                      <a:pt x="982513" y="2315625"/>
                      <a:pt x="989511" y="2330321"/>
                      <a:pt x="993010" y="2345716"/>
                    </a:cubicBezTo>
                    <a:cubicBezTo>
                      <a:pt x="994410" y="2354114"/>
                      <a:pt x="995109" y="2362511"/>
                      <a:pt x="996509" y="2370209"/>
                    </a:cubicBezTo>
                    <a:cubicBezTo>
                      <a:pt x="998608" y="2381406"/>
                      <a:pt x="1002807" y="2391203"/>
                      <a:pt x="1007006" y="2401700"/>
                    </a:cubicBezTo>
                    <a:lnTo>
                      <a:pt x="1020302" y="2433890"/>
                    </a:lnTo>
                    <a:cubicBezTo>
                      <a:pt x="1021002" y="2435290"/>
                      <a:pt x="1022402" y="2434590"/>
                      <a:pt x="1022402" y="2433190"/>
                    </a:cubicBezTo>
                    <a:cubicBezTo>
                      <a:pt x="1022402" y="2418495"/>
                      <a:pt x="1022402" y="2403799"/>
                      <a:pt x="1022402" y="2389103"/>
                    </a:cubicBezTo>
                    <a:cubicBezTo>
                      <a:pt x="1022402" y="2383505"/>
                      <a:pt x="1028700" y="2380006"/>
                      <a:pt x="1033598" y="2382805"/>
                    </a:cubicBezTo>
                    <a:lnTo>
                      <a:pt x="1052492" y="2395401"/>
                    </a:lnTo>
                    <a:cubicBezTo>
                      <a:pt x="1055991" y="2397501"/>
                      <a:pt x="1060191" y="2393302"/>
                      <a:pt x="1057392" y="2390503"/>
                    </a:cubicBezTo>
                    <a:cubicBezTo>
                      <a:pt x="1041296" y="2367410"/>
                      <a:pt x="1028000" y="2342217"/>
                      <a:pt x="1017503" y="2315625"/>
                    </a:cubicBezTo>
                    <a:cubicBezTo>
                      <a:pt x="1016103" y="2311426"/>
                      <a:pt x="1019602" y="2307227"/>
                      <a:pt x="1023801" y="2308627"/>
                    </a:cubicBezTo>
                    <a:cubicBezTo>
                      <a:pt x="1042696" y="2314925"/>
                      <a:pt x="1062290" y="2318424"/>
                      <a:pt x="1081185" y="2324022"/>
                    </a:cubicBezTo>
                    <a:cubicBezTo>
                      <a:pt x="1098680" y="2329621"/>
                      <a:pt x="1116175" y="2338718"/>
                      <a:pt x="1128071" y="2352014"/>
                    </a:cubicBezTo>
                    <a:cubicBezTo>
                      <a:pt x="1129470" y="2354114"/>
                      <a:pt x="1132969" y="2352014"/>
                      <a:pt x="1131570" y="2349915"/>
                    </a:cubicBezTo>
                    <a:cubicBezTo>
                      <a:pt x="1120373" y="2326122"/>
                      <a:pt x="1097280" y="2307927"/>
                      <a:pt x="1073486" y="2294631"/>
                    </a:cubicBezTo>
                    <a:cubicBezTo>
                      <a:pt x="1044795" y="2279235"/>
                      <a:pt x="1013304" y="2268039"/>
                      <a:pt x="988811" y="2247045"/>
                    </a:cubicBezTo>
                    <a:cubicBezTo>
                      <a:pt x="963619" y="2226051"/>
                      <a:pt x="946124" y="2191761"/>
                      <a:pt x="956621" y="2161670"/>
                    </a:cubicBezTo>
                    <a:cubicBezTo>
                      <a:pt x="973416" y="2188962"/>
                      <a:pt x="1001408" y="2206457"/>
                      <a:pt x="1030799" y="2219753"/>
                    </a:cubicBezTo>
                    <a:cubicBezTo>
                      <a:pt x="1060191" y="2233049"/>
                      <a:pt x="1090981" y="2242146"/>
                      <a:pt x="1118973" y="2256842"/>
                    </a:cubicBezTo>
                    <a:cubicBezTo>
                      <a:pt x="1142067" y="2269438"/>
                      <a:pt x="1164460" y="2286933"/>
                      <a:pt x="1177056" y="2309327"/>
                    </a:cubicBezTo>
                    <a:cubicBezTo>
                      <a:pt x="1178456" y="2312126"/>
                      <a:pt x="1183355" y="2310726"/>
                      <a:pt x="1182655" y="2307227"/>
                    </a:cubicBezTo>
                    <a:cubicBezTo>
                      <a:pt x="1180555" y="2288333"/>
                      <a:pt x="1173557" y="2270138"/>
                      <a:pt x="1163061" y="2254043"/>
                    </a:cubicBezTo>
                    <a:cubicBezTo>
                      <a:pt x="1160261" y="2249844"/>
                      <a:pt x="1163061" y="2243546"/>
                      <a:pt x="1168659" y="2243546"/>
                    </a:cubicBezTo>
                    <a:cubicBezTo>
                      <a:pt x="1188253" y="2244246"/>
                      <a:pt x="1207148" y="2249144"/>
                      <a:pt x="1225343" y="2256842"/>
                    </a:cubicBezTo>
                    <a:cubicBezTo>
                      <a:pt x="1229541" y="2258941"/>
                      <a:pt x="1233740" y="2253343"/>
                      <a:pt x="1230241" y="2249844"/>
                    </a:cubicBezTo>
                    <a:cubicBezTo>
                      <a:pt x="1219044" y="2237248"/>
                      <a:pt x="1203649" y="2228850"/>
                      <a:pt x="1186854" y="2225351"/>
                    </a:cubicBezTo>
                    <a:cubicBezTo>
                      <a:pt x="1167959" y="2221152"/>
                      <a:pt x="1147665" y="2224651"/>
                      <a:pt x="1128071" y="2221152"/>
                    </a:cubicBezTo>
                    <a:cubicBezTo>
                      <a:pt x="1112676" y="2218353"/>
                      <a:pt x="1097979" y="2211355"/>
                      <a:pt x="1086083" y="2200858"/>
                    </a:cubicBezTo>
                    <a:cubicBezTo>
                      <a:pt x="1083983" y="2198759"/>
                      <a:pt x="1081185" y="2195960"/>
                      <a:pt x="1081884" y="2192461"/>
                    </a:cubicBezTo>
                    <a:cubicBezTo>
                      <a:pt x="1082584" y="2190361"/>
                      <a:pt x="1083983" y="2189662"/>
                      <a:pt x="1085383" y="2188262"/>
                    </a:cubicBezTo>
                    <a:cubicBezTo>
                      <a:pt x="1100779" y="2176365"/>
                      <a:pt x="1121073" y="2170767"/>
                      <a:pt x="1139967" y="2173566"/>
                    </a:cubicBezTo>
                    <a:cubicBezTo>
                      <a:pt x="1142766" y="2174266"/>
                      <a:pt x="1144166" y="2170067"/>
                      <a:pt x="1141367" y="2168668"/>
                    </a:cubicBezTo>
                    <a:cubicBezTo>
                      <a:pt x="1120373" y="2160270"/>
                      <a:pt x="1095880" y="2163069"/>
                      <a:pt x="1072787" y="2164469"/>
                    </a:cubicBezTo>
                    <a:cubicBezTo>
                      <a:pt x="1043396" y="2166568"/>
                      <a:pt x="1009805" y="2164469"/>
                      <a:pt x="992310" y="2140676"/>
                    </a:cubicBezTo>
                    <a:cubicBezTo>
                      <a:pt x="981813" y="2125980"/>
                      <a:pt x="981114" y="2105686"/>
                      <a:pt x="972716" y="2088891"/>
                    </a:cubicBezTo>
                    <a:lnTo>
                      <a:pt x="973416" y="2088891"/>
                    </a:lnTo>
                    <a:cubicBezTo>
                      <a:pt x="983213" y="2103587"/>
                      <a:pt x="1002807" y="2109885"/>
                      <a:pt x="1021002" y="2114084"/>
                    </a:cubicBezTo>
                    <a:cubicBezTo>
                      <a:pt x="1059490" y="2121781"/>
                      <a:pt x="1097979" y="2125980"/>
                      <a:pt x="1137168" y="2126680"/>
                    </a:cubicBezTo>
                    <a:cubicBezTo>
                      <a:pt x="1153963" y="2126680"/>
                      <a:pt x="1171458" y="2125980"/>
                      <a:pt x="1188253" y="2129479"/>
                    </a:cubicBezTo>
                    <a:cubicBezTo>
                      <a:pt x="1212746" y="2134378"/>
                      <a:pt x="1235140" y="2149073"/>
                      <a:pt x="1251235" y="2168668"/>
                    </a:cubicBezTo>
                    <a:cubicBezTo>
                      <a:pt x="1253334" y="2170767"/>
                      <a:pt x="1256833" y="2168668"/>
                      <a:pt x="1255433" y="2165868"/>
                    </a:cubicBezTo>
                    <a:cubicBezTo>
                      <a:pt x="1247736" y="2149773"/>
                      <a:pt x="1237938" y="2134378"/>
                      <a:pt x="1226042" y="2120382"/>
                    </a:cubicBezTo>
                    <a:cubicBezTo>
                      <a:pt x="1221144" y="2114783"/>
                      <a:pt x="1226042" y="2106386"/>
                      <a:pt x="1233040" y="2107086"/>
                    </a:cubicBezTo>
                    <a:cubicBezTo>
                      <a:pt x="1251934" y="2108485"/>
                      <a:pt x="1270829" y="2111284"/>
                      <a:pt x="1289024" y="2118282"/>
                    </a:cubicBezTo>
                    <a:cubicBezTo>
                      <a:pt x="1305819" y="2124581"/>
                      <a:pt x="1321214" y="2135078"/>
                      <a:pt x="1331711" y="2149073"/>
                    </a:cubicBezTo>
                    <a:cubicBezTo>
                      <a:pt x="1333811" y="2151873"/>
                      <a:pt x="1337310" y="2149073"/>
                      <a:pt x="1335910" y="2146274"/>
                    </a:cubicBezTo>
                    <a:cubicBezTo>
                      <a:pt x="1332411" y="2137877"/>
                      <a:pt x="1327513" y="2130179"/>
                      <a:pt x="1321914" y="2121781"/>
                    </a:cubicBezTo>
                    <a:cubicBezTo>
                      <a:pt x="1316316" y="2114084"/>
                      <a:pt x="1322614" y="2104286"/>
                      <a:pt x="1331711" y="2104986"/>
                    </a:cubicBezTo>
                    <a:cubicBezTo>
                      <a:pt x="1344308" y="2106386"/>
                      <a:pt x="1356904" y="2107785"/>
                      <a:pt x="1368801" y="2110585"/>
                    </a:cubicBezTo>
                    <a:cubicBezTo>
                      <a:pt x="1373699" y="2111984"/>
                      <a:pt x="1376498" y="2105686"/>
                      <a:pt x="1372300" y="2102887"/>
                    </a:cubicBezTo>
                    <a:cubicBezTo>
                      <a:pt x="1345007" y="2086092"/>
                      <a:pt x="1312117" y="2078394"/>
                      <a:pt x="1279926" y="2076294"/>
                    </a:cubicBezTo>
                    <a:cubicBezTo>
                      <a:pt x="1238639" y="2074195"/>
                      <a:pt x="1197351" y="2080493"/>
                      <a:pt x="1156063" y="2083292"/>
                    </a:cubicBezTo>
                    <a:cubicBezTo>
                      <a:pt x="1127371" y="2085392"/>
                      <a:pt x="1098680" y="2084692"/>
                      <a:pt x="1069288" y="2083292"/>
                    </a:cubicBezTo>
                    <a:cubicBezTo>
                      <a:pt x="1030099" y="2056000"/>
                      <a:pt x="1033598" y="2021710"/>
                      <a:pt x="1008406" y="1973425"/>
                    </a:cubicBezTo>
                    <a:cubicBezTo>
                      <a:pt x="991611" y="1940534"/>
                      <a:pt x="977615" y="1736893"/>
                      <a:pt x="1014004" y="1613729"/>
                    </a:cubicBezTo>
                    <a:cubicBezTo>
                      <a:pt x="1082584" y="1605332"/>
                      <a:pt x="1145566" y="1592036"/>
                      <a:pt x="1160961" y="1581539"/>
                    </a:cubicBezTo>
                    <a:cubicBezTo>
                      <a:pt x="1163760" y="1579439"/>
                      <a:pt x="1166560" y="1578040"/>
                      <a:pt x="1168659" y="1575940"/>
                    </a:cubicBezTo>
                    <a:cubicBezTo>
                      <a:pt x="1169359" y="1575241"/>
                      <a:pt x="1170059" y="1574541"/>
                      <a:pt x="1170758" y="1574541"/>
                    </a:cubicBezTo>
                    <a:cubicBezTo>
                      <a:pt x="1172858" y="1573141"/>
                      <a:pt x="1174957" y="1571042"/>
                      <a:pt x="1177056" y="1569642"/>
                    </a:cubicBezTo>
                    <a:cubicBezTo>
                      <a:pt x="1177756" y="1568942"/>
                      <a:pt x="1177756" y="1568942"/>
                      <a:pt x="1178456" y="1568243"/>
                    </a:cubicBezTo>
                    <a:cubicBezTo>
                      <a:pt x="1181255" y="1566143"/>
                      <a:pt x="1183355" y="1564044"/>
                      <a:pt x="1186154" y="1561944"/>
                    </a:cubicBezTo>
                    <a:cubicBezTo>
                      <a:pt x="1187553" y="1561245"/>
                      <a:pt x="1188253" y="1559845"/>
                      <a:pt x="1189653" y="1559145"/>
                    </a:cubicBezTo>
                    <a:cubicBezTo>
                      <a:pt x="1212046" y="1540251"/>
                      <a:pt x="1233040" y="1521356"/>
                      <a:pt x="1260332" y="1514358"/>
                    </a:cubicBezTo>
                    <a:cubicBezTo>
                      <a:pt x="1262431" y="1513659"/>
                      <a:pt x="1263831" y="1513659"/>
                      <a:pt x="1265930" y="1512959"/>
                    </a:cubicBezTo>
                    <a:cubicBezTo>
                      <a:pt x="1292523" y="1522756"/>
                      <a:pt x="1321214" y="1528354"/>
                      <a:pt x="1352005" y="1528354"/>
                    </a:cubicBezTo>
                    <a:cubicBezTo>
                      <a:pt x="1490565" y="1528354"/>
                      <a:pt x="1602533" y="1416387"/>
                      <a:pt x="1602533" y="1277827"/>
                    </a:cubicBezTo>
                    <a:cubicBezTo>
                      <a:pt x="1602533" y="1252635"/>
                      <a:pt x="1599034" y="1228142"/>
                      <a:pt x="1592036" y="1205748"/>
                    </a:cubicBezTo>
                    <a:cubicBezTo>
                      <a:pt x="1592036" y="1205748"/>
                      <a:pt x="1592036" y="1205748"/>
                      <a:pt x="1592036" y="1205748"/>
                    </a:cubicBezTo>
                    <a:cubicBezTo>
                      <a:pt x="1592036" y="1205748"/>
                      <a:pt x="1592036" y="1205748"/>
                      <a:pt x="1592036" y="1205748"/>
                    </a:cubicBezTo>
                    <a:cubicBezTo>
                      <a:pt x="1592036" y="1205049"/>
                      <a:pt x="1592036" y="1204349"/>
                      <a:pt x="1591335" y="1204349"/>
                    </a:cubicBezTo>
                    <a:cubicBezTo>
                      <a:pt x="1669013" y="1161661"/>
                      <a:pt x="1721498" y="1079785"/>
                      <a:pt x="1721498" y="984613"/>
                    </a:cubicBezTo>
                    <a:cubicBezTo>
                      <a:pt x="1721498" y="904836"/>
                      <a:pt x="1684409" y="834157"/>
                      <a:pt x="1627026" y="788670"/>
                    </a:cubicBezTo>
                    <a:cubicBezTo>
                      <a:pt x="1655717" y="748082"/>
                      <a:pt x="1672512" y="698396"/>
                      <a:pt x="1672512" y="645212"/>
                    </a:cubicBezTo>
                    <a:cubicBezTo>
                      <a:pt x="1672512" y="538143"/>
                      <a:pt x="1605331" y="447170"/>
                      <a:pt x="1510859" y="410780"/>
                    </a:cubicBezTo>
                    <a:cubicBezTo>
                      <a:pt x="1511559" y="406581"/>
                      <a:pt x="1512259" y="402383"/>
                      <a:pt x="1512259" y="398184"/>
                    </a:cubicBezTo>
                    <a:cubicBezTo>
                      <a:pt x="1512259" y="393985"/>
                      <a:pt x="1511559" y="390486"/>
                      <a:pt x="1510859" y="386287"/>
                    </a:cubicBezTo>
                    <a:cubicBezTo>
                      <a:pt x="1506660" y="256825"/>
                      <a:pt x="1403791" y="152555"/>
                      <a:pt x="1275728" y="144858"/>
                    </a:cubicBezTo>
                    <a:cubicBezTo>
                      <a:pt x="1255433" y="104969"/>
                      <a:pt x="1222543" y="65081"/>
                      <a:pt x="1158862" y="84675"/>
                    </a:cubicBezTo>
                    <a:cubicBezTo>
                      <a:pt x="1158862" y="84675"/>
                      <a:pt x="1158862" y="84675"/>
                      <a:pt x="1158862" y="84675"/>
                    </a:cubicBezTo>
                    <a:cubicBezTo>
                      <a:pt x="1112676" y="32890"/>
                      <a:pt x="1046195" y="0"/>
                      <a:pt x="971316" y="0"/>
                    </a:cubicBezTo>
                    <a:cubicBezTo>
                      <a:pt x="864248" y="0"/>
                      <a:pt x="772574" y="67180"/>
                      <a:pt x="736885" y="162353"/>
                    </a:cubicBezTo>
                    <a:cubicBezTo>
                      <a:pt x="696997" y="134361"/>
                      <a:pt x="649410" y="118265"/>
                      <a:pt x="597625" y="116866"/>
                    </a:cubicBezTo>
                    <a:cubicBezTo>
                      <a:pt x="597625" y="116866"/>
                      <a:pt x="597625" y="116866"/>
                      <a:pt x="597625" y="116866"/>
                    </a:cubicBezTo>
                    <a:cubicBezTo>
                      <a:pt x="596226" y="116866"/>
                      <a:pt x="594827" y="116866"/>
                      <a:pt x="593426" y="116866"/>
                    </a:cubicBezTo>
                    <a:cubicBezTo>
                      <a:pt x="589228" y="116866"/>
                      <a:pt x="585029" y="116866"/>
                      <a:pt x="580831" y="116866"/>
                    </a:cubicBezTo>
                    <a:cubicBezTo>
                      <a:pt x="579431" y="116866"/>
                      <a:pt x="578031" y="116866"/>
                      <a:pt x="576631" y="116866"/>
                    </a:cubicBezTo>
                    <a:cubicBezTo>
                      <a:pt x="573833" y="116866"/>
                      <a:pt x="571033" y="116866"/>
                      <a:pt x="568234" y="117566"/>
                    </a:cubicBezTo>
                    <a:cubicBezTo>
                      <a:pt x="566835" y="117566"/>
                      <a:pt x="564735" y="118265"/>
                      <a:pt x="563336" y="118265"/>
                    </a:cubicBezTo>
                    <a:cubicBezTo>
                      <a:pt x="561236" y="118265"/>
                      <a:pt x="558437" y="118965"/>
                      <a:pt x="556338" y="118965"/>
                    </a:cubicBezTo>
                    <a:cubicBezTo>
                      <a:pt x="554238" y="118965"/>
                      <a:pt x="552839" y="119665"/>
                      <a:pt x="550739" y="119665"/>
                    </a:cubicBezTo>
                    <a:cubicBezTo>
                      <a:pt x="548639" y="120365"/>
                      <a:pt x="546540" y="120365"/>
                      <a:pt x="544441" y="121065"/>
                    </a:cubicBezTo>
                    <a:cubicBezTo>
                      <a:pt x="542342" y="121764"/>
                      <a:pt x="540242" y="121764"/>
                      <a:pt x="538142" y="122464"/>
                    </a:cubicBezTo>
                    <a:cubicBezTo>
                      <a:pt x="536044" y="123164"/>
                      <a:pt x="534643" y="123164"/>
                      <a:pt x="532545" y="123864"/>
                    </a:cubicBezTo>
                    <a:cubicBezTo>
                      <a:pt x="530445" y="124564"/>
                      <a:pt x="528346" y="125263"/>
                      <a:pt x="526246" y="125963"/>
                    </a:cubicBezTo>
                    <a:cubicBezTo>
                      <a:pt x="524847" y="126663"/>
                      <a:pt x="522747" y="126663"/>
                      <a:pt x="521348" y="127363"/>
                    </a:cubicBezTo>
                    <a:cubicBezTo>
                      <a:pt x="519248" y="128063"/>
                      <a:pt x="517149" y="128762"/>
                      <a:pt x="514350" y="129462"/>
                    </a:cubicBezTo>
                    <a:cubicBezTo>
                      <a:pt x="512950" y="130162"/>
                      <a:pt x="511551" y="130162"/>
                      <a:pt x="510151" y="130862"/>
                    </a:cubicBezTo>
                    <a:cubicBezTo>
                      <a:pt x="508052" y="131562"/>
                      <a:pt x="505252" y="132961"/>
                      <a:pt x="503153" y="133661"/>
                    </a:cubicBezTo>
                    <a:cubicBezTo>
                      <a:pt x="501753" y="134361"/>
                      <a:pt x="500354" y="134361"/>
                      <a:pt x="499654" y="135061"/>
                    </a:cubicBezTo>
                    <a:cubicBezTo>
                      <a:pt x="496855" y="135760"/>
                      <a:pt x="494755" y="137160"/>
                      <a:pt x="491956" y="138560"/>
                    </a:cubicBezTo>
                    <a:cubicBezTo>
                      <a:pt x="491256" y="139259"/>
                      <a:pt x="489857" y="139259"/>
                      <a:pt x="489157" y="139959"/>
                    </a:cubicBezTo>
                    <a:cubicBezTo>
                      <a:pt x="486358" y="141359"/>
                      <a:pt x="484258" y="142758"/>
                      <a:pt x="481459" y="143458"/>
                    </a:cubicBezTo>
                    <a:cubicBezTo>
                      <a:pt x="480759" y="144158"/>
                      <a:pt x="480060" y="144158"/>
                      <a:pt x="478660" y="144858"/>
                    </a:cubicBezTo>
                    <a:cubicBezTo>
                      <a:pt x="475861" y="146257"/>
                      <a:pt x="473062" y="147657"/>
                      <a:pt x="470263" y="149056"/>
                    </a:cubicBezTo>
                    <a:cubicBezTo>
                      <a:pt x="469563" y="149756"/>
                      <a:pt x="468863" y="149756"/>
                      <a:pt x="468163" y="150456"/>
                    </a:cubicBezTo>
                    <a:cubicBezTo>
                      <a:pt x="465364" y="151856"/>
                      <a:pt x="462565" y="153955"/>
                      <a:pt x="460465" y="155355"/>
                    </a:cubicBezTo>
                    <a:cubicBezTo>
                      <a:pt x="459766" y="156054"/>
                      <a:pt x="459066" y="156054"/>
                      <a:pt x="458366" y="156754"/>
                    </a:cubicBezTo>
                    <a:cubicBezTo>
                      <a:pt x="455567" y="158854"/>
                      <a:pt x="452768" y="160253"/>
                      <a:pt x="449968" y="162353"/>
                    </a:cubicBezTo>
                    <a:cubicBezTo>
                      <a:pt x="449269" y="162353"/>
                      <a:pt x="449269" y="163052"/>
                      <a:pt x="448569" y="163052"/>
                    </a:cubicBezTo>
                    <a:cubicBezTo>
                      <a:pt x="445770" y="165152"/>
                      <a:pt x="442970" y="167251"/>
                      <a:pt x="440171" y="169351"/>
                    </a:cubicBezTo>
                    <a:cubicBezTo>
                      <a:pt x="440171" y="169351"/>
                      <a:pt x="439471" y="170050"/>
                      <a:pt x="439471" y="170050"/>
                    </a:cubicBezTo>
                    <a:cubicBezTo>
                      <a:pt x="436672" y="172150"/>
                      <a:pt x="433873" y="174249"/>
                      <a:pt x="431074" y="176349"/>
                    </a:cubicBezTo>
                    <a:cubicBezTo>
                      <a:pt x="431074" y="176349"/>
                      <a:pt x="430375" y="177048"/>
                      <a:pt x="430375" y="177048"/>
                    </a:cubicBezTo>
                    <a:cubicBezTo>
                      <a:pt x="427575" y="179148"/>
                      <a:pt x="424776" y="181947"/>
                      <a:pt x="421976" y="184046"/>
                    </a:cubicBezTo>
                    <a:cubicBezTo>
                      <a:pt x="421976" y="184046"/>
                      <a:pt x="421976" y="184046"/>
                      <a:pt x="421277" y="184746"/>
                    </a:cubicBezTo>
                    <a:cubicBezTo>
                      <a:pt x="418477" y="187545"/>
                      <a:pt x="415678" y="189645"/>
                      <a:pt x="413579" y="192444"/>
                    </a:cubicBezTo>
                    <a:cubicBezTo>
                      <a:pt x="413579" y="192444"/>
                      <a:pt x="413579" y="192444"/>
                      <a:pt x="413579" y="192444"/>
                    </a:cubicBezTo>
                    <a:cubicBezTo>
                      <a:pt x="373690" y="233032"/>
                      <a:pt x="347099" y="287616"/>
                      <a:pt x="342200" y="348498"/>
                    </a:cubicBezTo>
                    <a:cubicBezTo>
                      <a:pt x="342200" y="348498"/>
                      <a:pt x="341500" y="348498"/>
                      <a:pt x="341500" y="348498"/>
                    </a:cubicBezTo>
                    <a:lnTo>
                      <a:pt x="341500" y="348498"/>
                    </a:lnTo>
                    <a:cubicBezTo>
                      <a:pt x="340101" y="348498"/>
                      <a:pt x="338701" y="348498"/>
                      <a:pt x="337301" y="348498"/>
                    </a:cubicBezTo>
                    <a:cubicBezTo>
                      <a:pt x="198741" y="348498"/>
                      <a:pt x="86774" y="460466"/>
                      <a:pt x="86774" y="599025"/>
                    </a:cubicBezTo>
                    <a:cubicBezTo>
                      <a:pt x="86774" y="634015"/>
                      <a:pt x="93772" y="667605"/>
                      <a:pt x="107068" y="697697"/>
                    </a:cubicBezTo>
                    <a:cubicBezTo>
                      <a:pt x="105669" y="698396"/>
                      <a:pt x="104969" y="699796"/>
                      <a:pt x="103569" y="700496"/>
                    </a:cubicBezTo>
                    <a:cubicBezTo>
                      <a:pt x="86074" y="714492"/>
                      <a:pt x="65081" y="724289"/>
                      <a:pt x="53184" y="743183"/>
                    </a:cubicBezTo>
                    <a:cubicBezTo>
                      <a:pt x="44786" y="756479"/>
                      <a:pt x="42687" y="770475"/>
                      <a:pt x="43387" y="785171"/>
                    </a:cubicBezTo>
                    <a:cubicBezTo>
                      <a:pt x="16095" y="825059"/>
                      <a:pt x="0" y="874045"/>
                      <a:pt x="0" y="925830"/>
                    </a:cubicBezTo>
                    <a:cubicBezTo>
                      <a:pt x="3499" y="1025901"/>
                      <a:pt x="66481" y="1114775"/>
                      <a:pt x="156054" y="1153264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6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7" name="Graphic 5">
                <a:extLst>
                  <a:ext uri="{FF2B5EF4-FFF2-40B4-BE49-F238E27FC236}">
                    <a16:creationId xmlns:a16="http://schemas.microsoft.com/office/drawing/2014/main" id="{28DDBE84-2093-40AF-9F25-C34C9408923C}"/>
                  </a:ext>
                </a:extLst>
              </p:cNvPr>
              <p:cNvGrpSpPr/>
              <p:nvPr/>
            </p:nvGrpSpPr>
            <p:grpSpPr>
              <a:xfrm>
                <a:off x="8046235" y="935260"/>
                <a:ext cx="1720798" cy="2451952"/>
                <a:chOff x="8539686" y="911134"/>
                <a:chExt cx="1720798" cy="2451952"/>
              </a:xfrm>
              <a:solidFill>
                <a:schemeClr val="accent1"/>
              </a:solidFill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B39A55B6-0965-4C8A-98D5-BAD0743403B3}"/>
                    </a:ext>
                  </a:extLst>
                </p:cNvPr>
                <p:cNvSpPr/>
                <p:nvPr/>
              </p:nvSpPr>
              <p:spPr>
                <a:xfrm>
                  <a:off x="8541086" y="911134"/>
                  <a:ext cx="1719398" cy="1621844"/>
                </a:xfrm>
                <a:custGeom>
                  <a:avLst/>
                  <a:gdLst>
                    <a:gd name="connsiteX0" fmla="*/ 1719398 w 1719398"/>
                    <a:gd name="connsiteY0" fmla="*/ 984613 h 1621844"/>
                    <a:gd name="connsiteX1" fmla="*/ 1624926 w 1719398"/>
                    <a:gd name="connsiteY1" fmla="*/ 788670 h 1621844"/>
                    <a:gd name="connsiteX2" fmla="*/ 1670413 w 1719398"/>
                    <a:gd name="connsiteY2" fmla="*/ 645212 h 1621844"/>
                    <a:gd name="connsiteX3" fmla="*/ 1508760 w 1719398"/>
                    <a:gd name="connsiteY3" fmla="*/ 410780 h 1621844"/>
                    <a:gd name="connsiteX4" fmla="*/ 1509460 w 1719398"/>
                    <a:gd name="connsiteY4" fmla="*/ 394685 h 1621844"/>
                    <a:gd name="connsiteX5" fmla="*/ 1273629 w 1719398"/>
                    <a:gd name="connsiteY5" fmla="*/ 144858 h 1621844"/>
                    <a:gd name="connsiteX6" fmla="*/ 1156762 w 1719398"/>
                    <a:gd name="connsiteY6" fmla="*/ 84675 h 1621844"/>
                    <a:gd name="connsiteX7" fmla="*/ 1156762 w 1719398"/>
                    <a:gd name="connsiteY7" fmla="*/ 84675 h 1621844"/>
                    <a:gd name="connsiteX8" fmla="*/ 969217 w 1719398"/>
                    <a:gd name="connsiteY8" fmla="*/ 0 h 1621844"/>
                    <a:gd name="connsiteX9" fmla="*/ 734786 w 1719398"/>
                    <a:gd name="connsiteY9" fmla="*/ 162353 h 1621844"/>
                    <a:gd name="connsiteX10" fmla="*/ 591328 w 1719398"/>
                    <a:gd name="connsiteY10" fmla="*/ 116866 h 1621844"/>
                    <a:gd name="connsiteX11" fmla="*/ 342200 w 1719398"/>
                    <a:gd name="connsiteY11" fmla="*/ 347099 h 1621844"/>
                    <a:gd name="connsiteX12" fmla="*/ 337301 w 1719398"/>
                    <a:gd name="connsiteY12" fmla="*/ 347099 h 1621844"/>
                    <a:gd name="connsiteX13" fmla="*/ 86775 w 1719398"/>
                    <a:gd name="connsiteY13" fmla="*/ 597626 h 1621844"/>
                    <a:gd name="connsiteX14" fmla="*/ 107068 w 1719398"/>
                    <a:gd name="connsiteY14" fmla="*/ 696297 h 1621844"/>
                    <a:gd name="connsiteX15" fmla="*/ 103569 w 1719398"/>
                    <a:gd name="connsiteY15" fmla="*/ 699096 h 1621844"/>
                    <a:gd name="connsiteX16" fmla="*/ 53184 w 1719398"/>
                    <a:gd name="connsiteY16" fmla="*/ 741784 h 1621844"/>
                    <a:gd name="connsiteX17" fmla="*/ 43387 w 1719398"/>
                    <a:gd name="connsiteY17" fmla="*/ 783771 h 1621844"/>
                    <a:gd name="connsiteX18" fmla="*/ 0 w 1719398"/>
                    <a:gd name="connsiteY18" fmla="*/ 924430 h 1621844"/>
                    <a:gd name="connsiteX19" fmla="*/ 152555 w 1719398"/>
                    <a:gd name="connsiteY19" fmla="*/ 1154663 h 1621844"/>
                    <a:gd name="connsiteX20" fmla="*/ 154655 w 1719398"/>
                    <a:gd name="connsiteY20" fmla="*/ 1193152 h 1621844"/>
                    <a:gd name="connsiteX21" fmla="*/ 144857 w 1719398"/>
                    <a:gd name="connsiteY21" fmla="*/ 1263132 h 1621844"/>
                    <a:gd name="connsiteX22" fmla="*/ 395385 w 1719398"/>
                    <a:gd name="connsiteY22" fmla="*/ 1513659 h 1621844"/>
                    <a:gd name="connsiteX23" fmla="*/ 448569 w 1719398"/>
                    <a:gd name="connsiteY23" fmla="*/ 1508060 h 1621844"/>
                    <a:gd name="connsiteX24" fmla="*/ 648011 w 1719398"/>
                    <a:gd name="connsiteY24" fmla="*/ 1607431 h 1621844"/>
                    <a:gd name="connsiteX25" fmla="*/ 776074 w 1719398"/>
                    <a:gd name="connsiteY25" fmla="*/ 1571742 h 1621844"/>
                    <a:gd name="connsiteX26" fmla="*/ 817361 w 1719398"/>
                    <a:gd name="connsiteY26" fmla="*/ 1608831 h 1621844"/>
                    <a:gd name="connsiteX27" fmla="*/ 1160962 w 1719398"/>
                    <a:gd name="connsiteY27" fmla="*/ 1581539 h 1621844"/>
                    <a:gd name="connsiteX28" fmla="*/ 1260332 w 1719398"/>
                    <a:gd name="connsiteY28" fmla="*/ 1514358 h 1621844"/>
                    <a:gd name="connsiteX29" fmla="*/ 1265931 w 1719398"/>
                    <a:gd name="connsiteY29" fmla="*/ 1512959 h 1621844"/>
                    <a:gd name="connsiteX30" fmla="*/ 1352005 w 1719398"/>
                    <a:gd name="connsiteY30" fmla="*/ 1528354 h 1621844"/>
                    <a:gd name="connsiteX31" fmla="*/ 1602533 w 1719398"/>
                    <a:gd name="connsiteY31" fmla="*/ 1277827 h 1621844"/>
                    <a:gd name="connsiteX32" fmla="*/ 1591336 w 1719398"/>
                    <a:gd name="connsiteY32" fmla="*/ 1203649 h 1621844"/>
                    <a:gd name="connsiteX33" fmla="*/ 1719398 w 1719398"/>
                    <a:gd name="connsiteY33" fmla="*/ 984613 h 1621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19398" h="1621844">
                      <a:moveTo>
                        <a:pt x="1719398" y="984613"/>
                      </a:moveTo>
                      <a:cubicBezTo>
                        <a:pt x="1719398" y="904836"/>
                        <a:pt x="1682310" y="834157"/>
                        <a:pt x="1624926" y="788670"/>
                      </a:cubicBezTo>
                      <a:cubicBezTo>
                        <a:pt x="1653617" y="748082"/>
                        <a:pt x="1670413" y="698396"/>
                        <a:pt x="1670413" y="645212"/>
                      </a:cubicBezTo>
                      <a:cubicBezTo>
                        <a:pt x="1670413" y="538143"/>
                        <a:pt x="1603232" y="446470"/>
                        <a:pt x="1508760" y="410780"/>
                      </a:cubicBezTo>
                      <a:cubicBezTo>
                        <a:pt x="1508760" y="405182"/>
                        <a:pt x="1509460" y="400283"/>
                        <a:pt x="1509460" y="394685"/>
                      </a:cubicBezTo>
                      <a:cubicBezTo>
                        <a:pt x="1509460" y="261024"/>
                        <a:pt x="1405190" y="152556"/>
                        <a:pt x="1273629" y="144858"/>
                      </a:cubicBezTo>
                      <a:cubicBezTo>
                        <a:pt x="1253334" y="104969"/>
                        <a:pt x="1220444" y="65081"/>
                        <a:pt x="1156762" y="84675"/>
                      </a:cubicBezTo>
                      <a:cubicBezTo>
                        <a:pt x="1156762" y="84675"/>
                        <a:pt x="1156762" y="84675"/>
                        <a:pt x="1156762" y="84675"/>
                      </a:cubicBezTo>
                      <a:cubicBezTo>
                        <a:pt x="1110576" y="32890"/>
                        <a:pt x="1044095" y="0"/>
                        <a:pt x="969217" y="0"/>
                      </a:cubicBezTo>
                      <a:cubicBezTo>
                        <a:pt x="862148" y="0"/>
                        <a:pt x="770475" y="67180"/>
                        <a:pt x="734786" y="162353"/>
                      </a:cubicBezTo>
                      <a:cubicBezTo>
                        <a:pt x="694197" y="133661"/>
                        <a:pt x="644512" y="116866"/>
                        <a:pt x="591328" y="116866"/>
                      </a:cubicBezTo>
                      <a:cubicBezTo>
                        <a:pt x="459766" y="116866"/>
                        <a:pt x="351997" y="218336"/>
                        <a:pt x="342200" y="347099"/>
                      </a:cubicBezTo>
                      <a:cubicBezTo>
                        <a:pt x="340800" y="347099"/>
                        <a:pt x="338701" y="347099"/>
                        <a:pt x="337301" y="347099"/>
                      </a:cubicBezTo>
                      <a:cubicBezTo>
                        <a:pt x="198742" y="347099"/>
                        <a:pt x="86775" y="459066"/>
                        <a:pt x="86775" y="597626"/>
                      </a:cubicBezTo>
                      <a:cubicBezTo>
                        <a:pt x="86775" y="632616"/>
                        <a:pt x="93773" y="666206"/>
                        <a:pt x="107068" y="696297"/>
                      </a:cubicBezTo>
                      <a:cubicBezTo>
                        <a:pt x="105669" y="696997"/>
                        <a:pt x="104969" y="698396"/>
                        <a:pt x="103569" y="699096"/>
                      </a:cubicBezTo>
                      <a:cubicBezTo>
                        <a:pt x="86074" y="713092"/>
                        <a:pt x="65081" y="722889"/>
                        <a:pt x="53184" y="741784"/>
                      </a:cubicBezTo>
                      <a:cubicBezTo>
                        <a:pt x="44787" y="755080"/>
                        <a:pt x="42687" y="769076"/>
                        <a:pt x="43387" y="783771"/>
                      </a:cubicBezTo>
                      <a:cubicBezTo>
                        <a:pt x="16095" y="823660"/>
                        <a:pt x="0" y="872646"/>
                        <a:pt x="0" y="924430"/>
                      </a:cubicBezTo>
                      <a:cubicBezTo>
                        <a:pt x="0" y="1028000"/>
                        <a:pt x="62982" y="1116874"/>
                        <a:pt x="152555" y="1154663"/>
                      </a:cubicBezTo>
                      <a:cubicBezTo>
                        <a:pt x="150456" y="1167260"/>
                        <a:pt x="151156" y="1180556"/>
                        <a:pt x="154655" y="1193152"/>
                      </a:cubicBezTo>
                      <a:cubicBezTo>
                        <a:pt x="148356" y="1215546"/>
                        <a:pt x="144857" y="1238639"/>
                        <a:pt x="144857" y="1263132"/>
                      </a:cubicBezTo>
                      <a:cubicBezTo>
                        <a:pt x="144857" y="1401691"/>
                        <a:pt x="256825" y="1513659"/>
                        <a:pt x="395385" y="1513659"/>
                      </a:cubicBezTo>
                      <a:cubicBezTo>
                        <a:pt x="413579" y="1513659"/>
                        <a:pt x="431074" y="1511559"/>
                        <a:pt x="448569" y="1508060"/>
                      </a:cubicBezTo>
                      <a:cubicBezTo>
                        <a:pt x="494056" y="1568243"/>
                        <a:pt x="566835" y="1607431"/>
                        <a:pt x="648011" y="1607431"/>
                      </a:cubicBezTo>
                      <a:cubicBezTo>
                        <a:pt x="694897" y="1607431"/>
                        <a:pt x="738984" y="1594835"/>
                        <a:pt x="776074" y="1571742"/>
                      </a:cubicBezTo>
                      <a:cubicBezTo>
                        <a:pt x="787270" y="1585738"/>
                        <a:pt x="800567" y="1598334"/>
                        <a:pt x="817361" y="1608831"/>
                      </a:cubicBezTo>
                      <a:cubicBezTo>
                        <a:pt x="870546" y="1641721"/>
                        <a:pt x="1127371" y="1604632"/>
                        <a:pt x="1160962" y="1581539"/>
                      </a:cubicBezTo>
                      <a:cubicBezTo>
                        <a:pt x="1194551" y="1559145"/>
                        <a:pt x="1221844" y="1524156"/>
                        <a:pt x="1260332" y="1514358"/>
                      </a:cubicBezTo>
                      <a:cubicBezTo>
                        <a:pt x="1262432" y="1513659"/>
                        <a:pt x="1263831" y="1513659"/>
                        <a:pt x="1265931" y="1512959"/>
                      </a:cubicBezTo>
                      <a:cubicBezTo>
                        <a:pt x="1292523" y="1522756"/>
                        <a:pt x="1321214" y="1528354"/>
                        <a:pt x="1352005" y="1528354"/>
                      </a:cubicBezTo>
                      <a:cubicBezTo>
                        <a:pt x="1490565" y="1528354"/>
                        <a:pt x="1602533" y="1416387"/>
                        <a:pt x="1602533" y="1277827"/>
                      </a:cubicBezTo>
                      <a:cubicBezTo>
                        <a:pt x="1602533" y="1251935"/>
                        <a:pt x="1598334" y="1227442"/>
                        <a:pt x="1591336" y="1203649"/>
                      </a:cubicBezTo>
                      <a:cubicBezTo>
                        <a:pt x="1666914" y="1161661"/>
                        <a:pt x="1719398" y="1079785"/>
                        <a:pt x="1719398" y="984613"/>
                      </a:cubicBezTo>
                      <a:close/>
                    </a:path>
                  </a:pathLst>
                </a:custGeom>
                <a:solidFill>
                  <a:srgbClr val="738121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99" name="Graphic 5">
                  <a:extLst>
                    <a:ext uri="{FF2B5EF4-FFF2-40B4-BE49-F238E27FC236}">
                      <a16:creationId xmlns:a16="http://schemas.microsoft.com/office/drawing/2014/main" id="{9016D338-7770-4A71-A2EC-90790824DE43}"/>
                    </a:ext>
                  </a:extLst>
                </p:cNvPr>
                <p:cNvGrpSpPr/>
                <p:nvPr/>
              </p:nvGrpSpPr>
              <p:grpSpPr>
                <a:xfrm>
                  <a:off x="8539686" y="1028699"/>
                  <a:ext cx="1195251" cy="1504978"/>
                  <a:chOff x="8539686" y="1028699"/>
                  <a:chExt cx="1195251" cy="1504978"/>
                </a:xfrm>
                <a:solidFill>
                  <a:srgbClr val="65721D"/>
                </a:solidFill>
              </p:grpSpPr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C74DC04C-D6DB-44A9-ADCD-674485B97EB4}"/>
                      </a:ext>
                    </a:extLst>
                  </p:cNvPr>
                  <p:cNvSpPr/>
                  <p:nvPr/>
                </p:nvSpPr>
                <p:spPr>
                  <a:xfrm>
                    <a:off x="8882586" y="1028699"/>
                    <a:ext cx="253326" cy="229533"/>
                  </a:xfrm>
                  <a:custGeom>
                    <a:avLst/>
                    <a:gdLst>
                      <a:gd name="connsiteX0" fmla="*/ 158155 w 253326"/>
                      <a:gd name="connsiteY0" fmla="*/ 172850 h 229533"/>
                      <a:gd name="connsiteX1" fmla="*/ 163053 w 253326"/>
                      <a:gd name="connsiteY1" fmla="*/ 172850 h 229533"/>
                      <a:gd name="connsiteX2" fmla="*/ 253327 w 253326"/>
                      <a:gd name="connsiteY2" fmla="*/ 0 h 229533"/>
                      <a:gd name="connsiteX3" fmla="*/ 249128 w 253326"/>
                      <a:gd name="connsiteY3" fmla="*/ 0 h 229533"/>
                      <a:gd name="connsiteX4" fmla="*/ 0 w 253326"/>
                      <a:gd name="connsiteY4" fmla="*/ 229533 h 229533"/>
                      <a:gd name="connsiteX5" fmla="*/ 158155 w 253326"/>
                      <a:gd name="connsiteY5" fmla="*/ 172850 h 229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326" h="229533">
                        <a:moveTo>
                          <a:pt x="158155" y="172850"/>
                        </a:moveTo>
                        <a:cubicBezTo>
                          <a:pt x="159554" y="172850"/>
                          <a:pt x="161654" y="172850"/>
                          <a:pt x="163053" y="172850"/>
                        </a:cubicBezTo>
                        <a:cubicBezTo>
                          <a:pt x="168652" y="103570"/>
                          <a:pt x="202241" y="41988"/>
                          <a:pt x="253327" y="0"/>
                        </a:cubicBezTo>
                        <a:cubicBezTo>
                          <a:pt x="251927" y="0"/>
                          <a:pt x="250527" y="0"/>
                          <a:pt x="249128" y="0"/>
                        </a:cubicBezTo>
                        <a:cubicBezTo>
                          <a:pt x="117566" y="0"/>
                          <a:pt x="10497" y="100771"/>
                          <a:pt x="0" y="229533"/>
                        </a:cubicBezTo>
                        <a:cubicBezTo>
                          <a:pt x="42688" y="193843"/>
                          <a:pt x="97971" y="172850"/>
                          <a:pt x="158155" y="172850"/>
                        </a:cubicBezTo>
                        <a:close/>
                      </a:path>
                    </a:pathLst>
                  </a:custGeom>
                  <a:solidFill>
                    <a:srgbClr val="65721D"/>
                  </a:solidFill>
                  <a:ln w="69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D31B9D11-A76E-4967-B83B-2093D5851CB6}"/>
                      </a:ext>
                    </a:extLst>
                  </p:cNvPr>
                  <p:cNvSpPr/>
                  <p:nvPr/>
                </p:nvSpPr>
                <p:spPr>
                  <a:xfrm>
                    <a:off x="8539686" y="1258932"/>
                    <a:ext cx="1195251" cy="1274745"/>
                  </a:xfrm>
                  <a:custGeom>
                    <a:avLst/>
                    <a:gdLst>
                      <a:gd name="connsiteX0" fmla="*/ 981114 w 1195251"/>
                      <a:gd name="connsiteY0" fmla="*/ 1204349 h 1274745"/>
                      <a:gd name="connsiteX1" fmla="*/ 939826 w 1195251"/>
                      <a:gd name="connsiteY1" fmla="*/ 1167260 h 1274745"/>
                      <a:gd name="connsiteX2" fmla="*/ 811763 w 1195251"/>
                      <a:gd name="connsiteY2" fmla="*/ 1202949 h 1274745"/>
                      <a:gd name="connsiteX3" fmla="*/ 612321 w 1195251"/>
                      <a:gd name="connsiteY3" fmla="*/ 1103578 h 1274745"/>
                      <a:gd name="connsiteX4" fmla="*/ 559137 w 1195251"/>
                      <a:gd name="connsiteY4" fmla="*/ 1109177 h 1274745"/>
                      <a:gd name="connsiteX5" fmla="*/ 308611 w 1195251"/>
                      <a:gd name="connsiteY5" fmla="*/ 858650 h 1274745"/>
                      <a:gd name="connsiteX6" fmla="*/ 318407 w 1195251"/>
                      <a:gd name="connsiteY6" fmla="*/ 788670 h 1274745"/>
                      <a:gd name="connsiteX7" fmla="*/ 316308 w 1195251"/>
                      <a:gd name="connsiteY7" fmla="*/ 750181 h 1274745"/>
                      <a:gd name="connsiteX8" fmla="*/ 163752 w 1195251"/>
                      <a:gd name="connsiteY8" fmla="*/ 519948 h 1274745"/>
                      <a:gd name="connsiteX9" fmla="*/ 207140 w 1195251"/>
                      <a:gd name="connsiteY9" fmla="*/ 379289 h 1274745"/>
                      <a:gd name="connsiteX10" fmla="*/ 216937 w 1195251"/>
                      <a:gd name="connsiteY10" fmla="*/ 337302 h 1274745"/>
                      <a:gd name="connsiteX11" fmla="*/ 267323 w 1195251"/>
                      <a:gd name="connsiteY11" fmla="*/ 294614 h 1274745"/>
                      <a:gd name="connsiteX12" fmla="*/ 270822 w 1195251"/>
                      <a:gd name="connsiteY12" fmla="*/ 291815 h 1274745"/>
                      <a:gd name="connsiteX13" fmla="*/ 250527 w 1195251"/>
                      <a:gd name="connsiteY13" fmla="*/ 193144 h 1274745"/>
                      <a:gd name="connsiteX14" fmla="*/ 341501 w 1195251"/>
                      <a:gd name="connsiteY14" fmla="*/ 0 h 1274745"/>
                      <a:gd name="connsiteX15" fmla="*/ 337302 w 1195251"/>
                      <a:gd name="connsiteY15" fmla="*/ 0 h 1274745"/>
                      <a:gd name="connsiteX16" fmla="*/ 86775 w 1195251"/>
                      <a:gd name="connsiteY16" fmla="*/ 250527 h 1274745"/>
                      <a:gd name="connsiteX17" fmla="*/ 107069 w 1195251"/>
                      <a:gd name="connsiteY17" fmla="*/ 349198 h 1274745"/>
                      <a:gd name="connsiteX18" fmla="*/ 103570 w 1195251"/>
                      <a:gd name="connsiteY18" fmla="*/ 351997 h 1274745"/>
                      <a:gd name="connsiteX19" fmla="*/ 53185 w 1195251"/>
                      <a:gd name="connsiteY19" fmla="*/ 394685 h 1274745"/>
                      <a:gd name="connsiteX20" fmla="*/ 43388 w 1195251"/>
                      <a:gd name="connsiteY20" fmla="*/ 436673 h 1274745"/>
                      <a:gd name="connsiteX21" fmla="*/ 0 w 1195251"/>
                      <a:gd name="connsiteY21" fmla="*/ 577332 h 1274745"/>
                      <a:gd name="connsiteX22" fmla="*/ 152556 w 1195251"/>
                      <a:gd name="connsiteY22" fmla="*/ 807564 h 1274745"/>
                      <a:gd name="connsiteX23" fmla="*/ 154656 w 1195251"/>
                      <a:gd name="connsiteY23" fmla="*/ 846053 h 1274745"/>
                      <a:gd name="connsiteX24" fmla="*/ 144858 w 1195251"/>
                      <a:gd name="connsiteY24" fmla="*/ 916033 h 1274745"/>
                      <a:gd name="connsiteX25" fmla="*/ 395385 w 1195251"/>
                      <a:gd name="connsiteY25" fmla="*/ 1166560 h 1274745"/>
                      <a:gd name="connsiteX26" fmla="*/ 448570 w 1195251"/>
                      <a:gd name="connsiteY26" fmla="*/ 1160961 h 1274745"/>
                      <a:gd name="connsiteX27" fmla="*/ 648012 w 1195251"/>
                      <a:gd name="connsiteY27" fmla="*/ 1260333 h 1274745"/>
                      <a:gd name="connsiteX28" fmla="*/ 776074 w 1195251"/>
                      <a:gd name="connsiteY28" fmla="*/ 1224643 h 1274745"/>
                      <a:gd name="connsiteX29" fmla="*/ 817362 w 1195251"/>
                      <a:gd name="connsiteY29" fmla="*/ 1261732 h 1274745"/>
                      <a:gd name="connsiteX30" fmla="*/ 1160962 w 1195251"/>
                      <a:gd name="connsiteY30" fmla="*/ 1234440 h 1274745"/>
                      <a:gd name="connsiteX31" fmla="*/ 1195252 w 1195251"/>
                      <a:gd name="connsiteY31" fmla="*/ 1207148 h 1274745"/>
                      <a:gd name="connsiteX32" fmla="*/ 981114 w 1195251"/>
                      <a:gd name="connsiteY32" fmla="*/ 1204349 h 1274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195251" h="1274745">
                        <a:moveTo>
                          <a:pt x="981114" y="1204349"/>
                        </a:moveTo>
                        <a:cubicBezTo>
                          <a:pt x="964319" y="1193852"/>
                          <a:pt x="951722" y="1181256"/>
                          <a:pt x="939826" y="1167260"/>
                        </a:cubicBezTo>
                        <a:cubicBezTo>
                          <a:pt x="902037" y="1189653"/>
                          <a:pt x="858650" y="1202949"/>
                          <a:pt x="811763" y="1202949"/>
                        </a:cubicBezTo>
                        <a:cubicBezTo>
                          <a:pt x="730587" y="1202949"/>
                          <a:pt x="657808" y="1163761"/>
                          <a:pt x="612321" y="1103578"/>
                        </a:cubicBezTo>
                        <a:cubicBezTo>
                          <a:pt x="595527" y="1107077"/>
                          <a:pt x="577332" y="1109177"/>
                          <a:pt x="559137" y="1109177"/>
                        </a:cubicBezTo>
                        <a:cubicBezTo>
                          <a:pt x="420578" y="1109177"/>
                          <a:pt x="308611" y="997209"/>
                          <a:pt x="308611" y="858650"/>
                        </a:cubicBezTo>
                        <a:cubicBezTo>
                          <a:pt x="308611" y="834157"/>
                          <a:pt x="312110" y="811063"/>
                          <a:pt x="318407" y="788670"/>
                        </a:cubicBezTo>
                        <a:cubicBezTo>
                          <a:pt x="315609" y="776074"/>
                          <a:pt x="314908" y="763477"/>
                          <a:pt x="316308" y="750181"/>
                        </a:cubicBezTo>
                        <a:cubicBezTo>
                          <a:pt x="226734" y="712392"/>
                          <a:pt x="163752" y="623518"/>
                          <a:pt x="163752" y="519948"/>
                        </a:cubicBezTo>
                        <a:cubicBezTo>
                          <a:pt x="163752" y="467464"/>
                          <a:pt x="179848" y="419178"/>
                          <a:pt x="207140" y="379289"/>
                        </a:cubicBezTo>
                        <a:cubicBezTo>
                          <a:pt x="205740" y="364594"/>
                          <a:pt x="208540" y="350598"/>
                          <a:pt x="216937" y="337302"/>
                        </a:cubicBezTo>
                        <a:cubicBezTo>
                          <a:pt x="228834" y="318407"/>
                          <a:pt x="249828" y="308610"/>
                          <a:pt x="267323" y="294614"/>
                        </a:cubicBezTo>
                        <a:cubicBezTo>
                          <a:pt x="268722" y="293914"/>
                          <a:pt x="269421" y="292515"/>
                          <a:pt x="270822" y="291815"/>
                        </a:cubicBezTo>
                        <a:cubicBezTo>
                          <a:pt x="257525" y="261724"/>
                          <a:pt x="250527" y="228134"/>
                          <a:pt x="250527" y="193144"/>
                        </a:cubicBezTo>
                        <a:cubicBezTo>
                          <a:pt x="250527" y="115466"/>
                          <a:pt x="285517" y="46187"/>
                          <a:pt x="341501" y="0"/>
                        </a:cubicBezTo>
                        <a:cubicBezTo>
                          <a:pt x="340102" y="0"/>
                          <a:pt x="338701" y="0"/>
                          <a:pt x="337302" y="0"/>
                        </a:cubicBezTo>
                        <a:cubicBezTo>
                          <a:pt x="198742" y="0"/>
                          <a:pt x="86775" y="111967"/>
                          <a:pt x="86775" y="250527"/>
                        </a:cubicBezTo>
                        <a:cubicBezTo>
                          <a:pt x="86775" y="285517"/>
                          <a:pt x="93773" y="319107"/>
                          <a:pt x="107069" y="349198"/>
                        </a:cubicBezTo>
                        <a:cubicBezTo>
                          <a:pt x="105670" y="349898"/>
                          <a:pt x="104969" y="351298"/>
                          <a:pt x="103570" y="351997"/>
                        </a:cubicBezTo>
                        <a:cubicBezTo>
                          <a:pt x="86075" y="365993"/>
                          <a:pt x="65081" y="375791"/>
                          <a:pt x="53185" y="394685"/>
                        </a:cubicBezTo>
                        <a:cubicBezTo>
                          <a:pt x="44787" y="407981"/>
                          <a:pt x="42688" y="421977"/>
                          <a:pt x="43388" y="436673"/>
                        </a:cubicBezTo>
                        <a:cubicBezTo>
                          <a:pt x="16096" y="476561"/>
                          <a:pt x="0" y="525547"/>
                          <a:pt x="0" y="577332"/>
                        </a:cubicBezTo>
                        <a:cubicBezTo>
                          <a:pt x="0" y="680902"/>
                          <a:pt x="62982" y="769776"/>
                          <a:pt x="152556" y="807564"/>
                        </a:cubicBezTo>
                        <a:cubicBezTo>
                          <a:pt x="150456" y="820161"/>
                          <a:pt x="151157" y="833457"/>
                          <a:pt x="154656" y="846053"/>
                        </a:cubicBezTo>
                        <a:cubicBezTo>
                          <a:pt x="148357" y="868447"/>
                          <a:pt x="144858" y="891540"/>
                          <a:pt x="144858" y="916033"/>
                        </a:cubicBezTo>
                        <a:cubicBezTo>
                          <a:pt x="144858" y="1054593"/>
                          <a:pt x="256826" y="1166560"/>
                          <a:pt x="395385" y="1166560"/>
                        </a:cubicBezTo>
                        <a:cubicBezTo>
                          <a:pt x="413580" y="1166560"/>
                          <a:pt x="431075" y="1164460"/>
                          <a:pt x="448570" y="1160961"/>
                        </a:cubicBezTo>
                        <a:cubicBezTo>
                          <a:pt x="494057" y="1221144"/>
                          <a:pt x="566835" y="1260333"/>
                          <a:pt x="648012" y="1260333"/>
                        </a:cubicBezTo>
                        <a:cubicBezTo>
                          <a:pt x="694898" y="1260333"/>
                          <a:pt x="738985" y="1247736"/>
                          <a:pt x="776074" y="1224643"/>
                        </a:cubicBezTo>
                        <a:cubicBezTo>
                          <a:pt x="787270" y="1238639"/>
                          <a:pt x="800567" y="1251235"/>
                          <a:pt x="817362" y="1261732"/>
                        </a:cubicBezTo>
                        <a:cubicBezTo>
                          <a:pt x="870546" y="1294623"/>
                          <a:pt x="1127372" y="1257533"/>
                          <a:pt x="1160962" y="1234440"/>
                        </a:cubicBezTo>
                        <a:cubicBezTo>
                          <a:pt x="1172859" y="1226043"/>
                          <a:pt x="1184055" y="1216945"/>
                          <a:pt x="1195252" y="1207148"/>
                        </a:cubicBezTo>
                        <a:cubicBezTo>
                          <a:pt x="1110577" y="1219045"/>
                          <a:pt x="1011906" y="1223243"/>
                          <a:pt x="981114" y="1204349"/>
                        </a:cubicBezTo>
                        <a:close/>
                      </a:path>
                    </a:pathLst>
                  </a:custGeom>
                  <a:solidFill>
                    <a:srgbClr val="65721D"/>
                  </a:solidFill>
                  <a:ln w="69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D7185B3-5146-4D56-975A-9AED5E43601E}"/>
                    </a:ext>
                  </a:extLst>
                </p:cNvPr>
                <p:cNvSpPr/>
                <p:nvPr/>
              </p:nvSpPr>
              <p:spPr>
                <a:xfrm>
                  <a:off x="9011400" y="2899954"/>
                  <a:ext cx="902475" cy="463132"/>
                </a:xfrm>
                <a:custGeom>
                  <a:avLst/>
                  <a:gdLst>
                    <a:gd name="connsiteX0" fmla="*/ 900587 w 902475"/>
                    <a:gd name="connsiteY0" fmla="*/ 115466 h 463132"/>
                    <a:gd name="connsiteX1" fmla="*/ 808213 w 902475"/>
                    <a:gd name="connsiteY1" fmla="*/ 88874 h 463132"/>
                    <a:gd name="connsiteX2" fmla="*/ 684350 w 902475"/>
                    <a:gd name="connsiteY2" fmla="*/ 95872 h 463132"/>
                    <a:gd name="connsiteX3" fmla="*/ 587078 w 902475"/>
                    <a:gd name="connsiteY3" fmla="*/ 95172 h 463132"/>
                    <a:gd name="connsiteX4" fmla="*/ 541591 w 902475"/>
                    <a:gd name="connsiteY4" fmla="*/ 83276 h 463132"/>
                    <a:gd name="connsiteX5" fmla="*/ 507301 w 902475"/>
                    <a:gd name="connsiteY5" fmla="*/ 3499 h 463132"/>
                    <a:gd name="connsiteX6" fmla="*/ 452717 w 902475"/>
                    <a:gd name="connsiteY6" fmla="*/ 0 h 463132"/>
                    <a:gd name="connsiteX7" fmla="*/ 452717 w 902475"/>
                    <a:gd name="connsiteY7" fmla="*/ 0 h 463132"/>
                    <a:gd name="connsiteX8" fmla="*/ 451317 w 902475"/>
                    <a:gd name="connsiteY8" fmla="*/ 0 h 463132"/>
                    <a:gd name="connsiteX9" fmla="*/ 449918 w 902475"/>
                    <a:gd name="connsiteY9" fmla="*/ 0 h 463132"/>
                    <a:gd name="connsiteX10" fmla="*/ 449918 w 902475"/>
                    <a:gd name="connsiteY10" fmla="*/ 0 h 463132"/>
                    <a:gd name="connsiteX11" fmla="*/ 395333 w 902475"/>
                    <a:gd name="connsiteY11" fmla="*/ 3499 h 463132"/>
                    <a:gd name="connsiteX12" fmla="*/ 361043 w 902475"/>
                    <a:gd name="connsiteY12" fmla="*/ 83276 h 463132"/>
                    <a:gd name="connsiteX13" fmla="*/ 315557 w 902475"/>
                    <a:gd name="connsiteY13" fmla="*/ 95172 h 463132"/>
                    <a:gd name="connsiteX14" fmla="*/ 218286 w 902475"/>
                    <a:gd name="connsiteY14" fmla="*/ 95872 h 463132"/>
                    <a:gd name="connsiteX15" fmla="*/ 94421 w 902475"/>
                    <a:gd name="connsiteY15" fmla="*/ 88874 h 463132"/>
                    <a:gd name="connsiteX16" fmla="*/ 2048 w 902475"/>
                    <a:gd name="connsiteY16" fmla="*/ 115466 h 463132"/>
                    <a:gd name="connsiteX17" fmla="*/ 5547 w 902475"/>
                    <a:gd name="connsiteY17" fmla="*/ 123164 h 463132"/>
                    <a:gd name="connsiteX18" fmla="*/ 42636 w 902475"/>
                    <a:gd name="connsiteY18" fmla="*/ 117566 h 463132"/>
                    <a:gd name="connsiteX19" fmla="*/ 52433 w 902475"/>
                    <a:gd name="connsiteY19" fmla="*/ 134361 h 463132"/>
                    <a:gd name="connsiteX20" fmla="*/ 38437 w 902475"/>
                    <a:gd name="connsiteY20" fmla="*/ 158854 h 463132"/>
                    <a:gd name="connsiteX21" fmla="*/ 42636 w 902475"/>
                    <a:gd name="connsiteY21" fmla="*/ 161653 h 463132"/>
                    <a:gd name="connsiteX22" fmla="*/ 85324 w 902475"/>
                    <a:gd name="connsiteY22" fmla="*/ 130862 h 463132"/>
                    <a:gd name="connsiteX23" fmla="*/ 141308 w 902475"/>
                    <a:gd name="connsiteY23" fmla="*/ 119665 h 463132"/>
                    <a:gd name="connsiteX24" fmla="*/ 148306 w 902475"/>
                    <a:gd name="connsiteY24" fmla="*/ 132961 h 463132"/>
                    <a:gd name="connsiteX25" fmla="*/ 118914 w 902475"/>
                    <a:gd name="connsiteY25" fmla="*/ 178448 h 463132"/>
                    <a:gd name="connsiteX26" fmla="*/ 123113 w 902475"/>
                    <a:gd name="connsiteY26" fmla="*/ 181247 h 463132"/>
                    <a:gd name="connsiteX27" fmla="*/ 186094 w 902475"/>
                    <a:gd name="connsiteY27" fmla="*/ 142059 h 463132"/>
                    <a:gd name="connsiteX28" fmla="*/ 237180 w 902475"/>
                    <a:gd name="connsiteY28" fmla="*/ 139259 h 463132"/>
                    <a:gd name="connsiteX29" fmla="*/ 353346 w 902475"/>
                    <a:gd name="connsiteY29" fmla="*/ 126663 h 463132"/>
                    <a:gd name="connsiteX30" fmla="*/ 403031 w 902475"/>
                    <a:gd name="connsiteY30" fmla="*/ 97971 h 463132"/>
                    <a:gd name="connsiteX31" fmla="*/ 381338 w 902475"/>
                    <a:gd name="connsiteY31" fmla="*/ 153255 h 463132"/>
                    <a:gd name="connsiteX32" fmla="*/ 300861 w 902475"/>
                    <a:gd name="connsiteY32" fmla="*/ 177049 h 463132"/>
                    <a:gd name="connsiteX33" fmla="*/ 232281 w 902475"/>
                    <a:gd name="connsiteY33" fmla="*/ 181247 h 463132"/>
                    <a:gd name="connsiteX34" fmla="*/ 233681 w 902475"/>
                    <a:gd name="connsiteY34" fmla="*/ 186146 h 463132"/>
                    <a:gd name="connsiteX35" fmla="*/ 288265 w 902475"/>
                    <a:gd name="connsiteY35" fmla="*/ 200842 h 463132"/>
                    <a:gd name="connsiteX36" fmla="*/ 291764 w 902475"/>
                    <a:gd name="connsiteY36" fmla="*/ 205040 h 463132"/>
                    <a:gd name="connsiteX37" fmla="*/ 287565 w 902475"/>
                    <a:gd name="connsiteY37" fmla="*/ 213438 h 463132"/>
                    <a:gd name="connsiteX38" fmla="*/ 245577 w 902475"/>
                    <a:gd name="connsiteY38" fmla="*/ 233732 h 463132"/>
                    <a:gd name="connsiteX39" fmla="*/ 186795 w 902475"/>
                    <a:gd name="connsiteY39" fmla="*/ 237931 h 463132"/>
                    <a:gd name="connsiteX40" fmla="*/ 143407 w 902475"/>
                    <a:gd name="connsiteY40" fmla="*/ 262423 h 463132"/>
                    <a:gd name="connsiteX41" fmla="*/ 148306 w 902475"/>
                    <a:gd name="connsiteY41" fmla="*/ 269421 h 463132"/>
                    <a:gd name="connsiteX42" fmla="*/ 204989 w 902475"/>
                    <a:gd name="connsiteY42" fmla="*/ 256125 h 463132"/>
                    <a:gd name="connsiteX43" fmla="*/ 210587 w 902475"/>
                    <a:gd name="connsiteY43" fmla="*/ 266622 h 463132"/>
                    <a:gd name="connsiteX44" fmla="*/ 190993 w 902475"/>
                    <a:gd name="connsiteY44" fmla="*/ 319807 h 463132"/>
                    <a:gd name="connsiteX45" fmla="*/ 196591 w 902475"/>
                    <a:gd name="connsiteY45" fmla="*/ 321906 h 463132"/>
                    <a:gd name="connsiteX46" fmla="*/ 254675 w 902475"/>
                    <a:gd name="connsiteY46" fmla="*/ 269421 h 463132"/>
                    <a:gd name="connsiteX47" fmla="*/ 342849 w 902475"/>
                    <a:gd name="connsiteY47" fmla="*/ 232332 h 463132"/>
                    <a:gd name="connsiteX48" fmla="*/ 417027 w 902475"/>
                    <a:gd name="connsiteY48" fmla="*/ 174249 h 463132"/>
                    <a:gd name="connsiteX49" fmla="*/ 384836 w 902475"/>
                    <a:gd name="connsiteY49" fmla="*/ 259624 h 463132"/>
                    <a:gd name="connsiteX50" fmla="*/ 300161 w 902475"/>
                    <a:gd name="connsiteY50" fmla="*/ 307210 h 463132"/>
                    <a:gd name="connsiteX51" fmla="*/ 242078 w 902475"/>
                    <a:gd name="connsiteY51" fmla="*/ 362494 h 463132"/>
                    <a:gd name="connsiteX52" fmla="*/ 245577 w 902475"/>
                    <a:gd name="connsiteY52" fmla="*/ 364594 h 463132"/>
                    <a:gd name="connsiteX53" fmla="*/ 292464 w 902475"/>
                    <a:gd name="connsiteY53" fmla="*/ 336602 h 463132"/>
                    <a:gd name="connsiteX54" fmla="*/ 349847 w 902475"/>
                    <a:gd name="connsiteY54" fmla="*/ 321206 h 463132"/>
                    <a:gd name="connsiteX55" fmla="*/ 356145 w 902475"/>
                    <a:gd name="connsiteY55" fmla="*/ 328204 h 463132"/>
                    <a:gd name="connsiteX56" fmla="*/ 316257 w 902475"/>
                    <a:gd name="connsiteY56" fmla="*/ 403083 h 463132"/>
                    <a:gd name="connsiteX57" fmla="*/ 321155 w 902475"/>
                    <a:gd name="connsiteY57" fmla="*/ 407981 h 463132"/>
                    <a:gd name="connsiteX58" fmla="*/ 340049 w 902475"/>
                    <a:gd name="connsiteY58" fmla="*/ 395385 h 463132"/>
                    <a:gd name="connsiteX59" fmla="*/ 351247 w 902475"/>
                    <a:gd name="connsiteY59" fmla="*/ 401683 h 463132"/>
                    <a:gd name="connsiteX60" fmla="*/ 351247 w 902475"/>
                    <a:gd name="connsiteY60" fmla="*/ 445770 h 463132"/>
                    <a:gd name="connsiteX61" fmla="*/ 353346 w 902475"/>
                    <a:gd name="connsiteY61" fmla="*/ 446470 h 463132"/>
                    <a:gd name="connsiteX62" fmla="*/ 366642 w 902475"/>
                    <a:gd name="connsiteY62" fmla="*/ 414279 h 463132"/>
                    <a:gd name="connsiteX63" fmla="*/ 377139 w 902475"/>
                    <a:gd name="connsiteY63" fmla="*/ 382788 h 463132"/>
                    <a:gd name="connsiteX64" fmla="*/ 380638 w 902475"/>
                    <a:gd name="connsiteY64" fmla="*/ 358296 h 463132"/>
                    <a:gd name="connsiteX65" fmla="*/ 398133 w 902475"/>
                    <a:gd name="connsiteY65" fmla="*/ 314208 h 463132"/>
                    <a:gd name="connsiteX66" fmla="*/ 426824 w 902475"/>
                    <a:gd name="connsiteY66" fmla="*/ 261024 h 463132"/>
                    <a:gd name="connsiteX67" fmla="*/ 426125 w 902475"/>
                    <a:gd name="connsiteY67" fmla="*/ 300912 h 463132"/>
                    <a:gd name="connsiteX68" fmla="*/ 418427 w 902475"/>
                    <a:gd name="connsiteY68" fmla="*/ 368793 h 463132"/>
                    <a:gd name="connsiteX69" fmla="*/ 414228 w 902475"/>
                    <a:gd name="connsiteY69" fmla="*/ 408681 h 463132"/>
                    <a:gd name="connsiteX70" fmla="*/ 417727 w 902475"/>
                    <a:gd name="connsiteY70" fmla="*/ 409381 h 463132"/>
                    <a:gd name="connsiteX71" fmla="*/ 433822 w 902475"/>
                    <a:gd name="connsiteY71" fmla="*/ 385588 h 463132"/>
                    <a:gd name="connsiteX72" fmla="*/ 459015 w 902475"/>
                    <a:gd name="connsiteY72" fmla="*/ 394685 h 463132"/>
                    <a:gd name="connsiteX73" fmla="*/ 471611 w 902475"/>
                    <a:gd name="connsiteY73" fmla="*/ 461865 h 463132"/>
                    <a:gd name="connsiteX74" fmla="*/ 475110 w 902475"/>
                    <a:gd name="connsiteY74" fmla="*/ 461165 h 463132"/>
                    <a:gd name="connsiteX75" fmla="*/ 476510 w 902475"/>
                    <a:gd name="connsiteY75" fmla="*/ 358296 h 463132"/>
                    <a:gd name="connsiteX76" fmla="*/ 471611 w 902475"/>
                    <a:gd name="connsiteY76" fmla="*/ 301612 h 463132"/>
                    <a:gd name="connsiteX77" fmla="*/ 470912 w 902475"/>
                    <a:gd name="connsiteY77" fmla="*/ 261024 h 463132"/>
                    <a:gd name="connsiteX78" fmla="*/ 499603 w 902475"/>
                    <a:gd name="connsiteY78" fmla="*/ 314208 h 463132"/>
                    <a:gd name="connsiteX79" fmla="*/ 517098 w 902475"/>
                    <a:gd name="connsiteY79" fmla="*/ 358296 h 463132"/>
                    <a:gd name="connsiteX80" fmla="*/ 520597 w 902475"/>
                    <a:gd name="connsiteY80" fmla="*/ 382788 h 463132"/>
                    <a:gd name="connsiteX81" fmla="*/ 531094 w 902475"/>
                    <a:gd name="connsiteY81" fmla="*/ 414279 h 463132"/>
                    <a:gd name="connsiteX82" fmla="*/ 544390 w 902475"/>
                    <a:gd name="connsiteY82" fmla="*/ 446470 h 463132"/>
                    <a:gd name="connsiteX83" fmla="*/ 546489 w 902475"/>
                    <a:gd name="connsiteY83" fmla="*/ 445770 h 463132"/>
                    <a:gd name="connsiteX84" fmla="*/ 546489 w 902475"/>
                    <a:gd name="connsiteY84" fmla="*/ 401683 h 463132"/>
                    <a:gd name="connsiteX85" fmla="*/ 557687 w 902475"/>
                    <a:gd name="connsiteY85" fmla="*/ 395385 h 463132"/>
                    <a:gd name="connsiteX86" fmla="*/ 576581 w 902475"/>
                    <a:gd name="connsiteY86" fmla="*/ 407981 h 463132"/>
                    <a:gd name="connsiteX87" fmla="*/ 581479 w 902475"/>
                    <a:gd name="connsiteY87" fmla="*/ 403083 h 463132"/>
                    <a:gd name="connsiteX88" fmla="*/ 541591 w 902475"/>
                    <a:gd name="connsiteY88" fmla="*/ 328204 h 463132"/>
                    <a:gd name="connsiteX89" fmla="*/ 547889 w 902475"/>
                    <a:gd name="connsiteY89" fmla="*/ 321206 h 463132"/>
                    <a:gd name="connsiteX90" fmla="*/ 605272 w 902475"/>
                    <a:gd name="connsiteY90" fmla="*/ 336602 h 463132"/>
                    <a:gd name="connsiteX91" fmla="*/ 652159 w 902475"/>
                    <a:gd name="connsiteY91" fmla="*/ 364594 h 463132"/>
                    <a:gd name="connsiteX92" fmla="*/ 655658 w 902475"/>
                    <a:gd name="connsiteY92" fmla="*/ 362494 h 463132"/>
                    <a:gd name="connsiteX93" fmla="*/ 597575 w 902475"/>
                    <a:gd name="connsiteY93" fmla="*/ 307210 h 463132"/>
                    <a:gd name="connsiteX94" fmla="*/ 512899 w 902475"/>
                    <a:gd name="connsiteY94" fmla="*/ 259624 h 463132"/>
                    <a:gd name="connsiteX95" fmla="*/ 480709 w 902475"/>
                    <a:gd name="connsiteY95" fmla="*/ 174249 h 463132"/>
                    <a:gd name="connsiteX96" fmla="*/ 554887 w 902475"/>
                    <a:gd name="connsiteY96" fmla="*/ 232332 h 463132"/>
                    <a:gd name="connsiteX97" fmla="*/ 643061 w 902475"/>
                    <a:gd name="connsiteY97" fmla="*/ 269421 h 463132"/>
                    <a:gd name="connsiteX98" fmla="*/ 701145 w 902475"/>
                    <a:gd name="connsiteY98" fmla="*/ 321906 h 463132"/>
                    <a:gd name="connsiteX99" fmla="*/ 706743 w 902475"/>
                    <a:gd name="connsiteY99" fmla="*/ 319807 h 463132"/>
                    <a:gd name="connsiteX100" fmla="*/ 687149 w 902475"/>
                    <a:gd name="connsiteY100" fmla="*/ 266622 h 463132"/>
                    <a:gd name="connsiteX101" fmla="*/ 692747 w 902475"/>
                    <a:gd name="connsiteY101" fmla="*/ 256125 h 463132"/>
                    <a:gd name="connsiteX102" fmla="*/ 749430 w 902475"/>
                    <a:gd name="connsiteY102" fmla="*/ 269421 h 463132"/>
                    <a:gd name="connsiteX103" fmla="*/ 754329 w 902475"/>
                    <a:gd name="connsiteY103" fmla="*/ 262423 h 463132"/>
                    <a:gd name="connsiteX104" fmla="*/ 710941 w 902475"/>
                    <a:gd name="connsiteY104" fmla="*/ 237931 h 463132"/>
                    <a:gd name="connsiteX105" fmla="*/ 652159 w 902475"/>
                    <a:gd name="connsiteY105" fmla="*/ 233732 h 463132"/>
                    <a:gd name="connsiteX106" fmla="*/ 610171 w 902475"/>
                    <a:gd name="connsiteY106" fmla="*/ 213438 h 463132"/>
                    <a:gd name="connsiteX107" fmla="*/ 605972 w 902475"/>
                    <a:gd name="connsiteY107" fmla="*/ 205040 h 463132"/>
                    <a:gd name="connsiteX108" fmla="*/ 609471 w 902475"/>
                    <a:gd name="connsiteY108" fmla="*/ 200842 h 463132"/>
                    <a:gd name="connsiteX109" fmla="*/ 664055 w 902475"/>
                    <a:gd name="connsiteY109" fmla="*/ 186146 h 463132"/>
                    <a:gd name="connsiteX110" fmla="*/ 665454 w 902475"/>
                    <a:gd name="connsiteY110" fmla="*/ 181247 h 463132"/>
                    <a:gd name="connsiteX111" fmla="*/ 596875 w 902475"/>
                    <a:gd name="connsiteY111" fmla="*/ 177049 h 463132"/>
                    <a:gd name="connsiteX112" fmla="*/ 516398 w 902475"/>
                    <a:gd name="connsiteY112" fmla="*/ 153255 h 463132"/>
                    <a:gd name="connsiteX113" fmla="*/ 494705 w 902475"/>
                    <a:gd name="connsiteY113" fmla="*/ 97971 h 463132"/>
                    <a:gd name="connsiteX114" fmla="*/ 544390 w 902475"/>
                    <a:gd name="connsiteY114" fmla="*/ 126663 h 463132"/>
                    <a:gd name="connsiteX115" fmla="*/ 660556 w 902475"/>
                    <a:gd name="connsiteY115" fmla="*/ 139259 h 463132"/>
                    <a:gd name="connsiteX116" fmla="*/ 711642 w 902475"/>
                    <a:gd name="connsiteY116" fmla="*/ 142059 h 463132"/>
                    <a:gd name="connsiteX117" fmla="*/ 774623 w 902475"/>
                    <a:gd name="connsiteY117" fmla="*/ 181247 h 463132"/>
                    <a:gd name="connsiteX118" fmla="*/ 778822 w 902475"/>
                    <a:gd name="connsiteY118" fmla="*/ 178448 h 463132"/>
                    <a:gd name="connsiteX119" fmla="*/ 749430 w 902475"/>
                    <a:gd name="connsiteY119" fmla="*/ 132961 h 463132"/>
                    <a:gd name="connsiteX120" fmla="*/ 756428 w 902475"/>
                    <a:gd name="connsiteY120" fmla="*/ 119665 h 463132"/>
                    <a:gd name="connsiteX121" fmla="*/ 812412 w 902475"/>
                    <a:gd name="connsiteY121" fmla="*/ 130862 h 463132"/>
                    <a:gd name="connsiteX122" fmla="*/ 855100 w 902475"/>
                    <a:gd name="connsiteY122" fmla="*/ 161653 h 463132"/>
                    <a:gd name="connsiteX123" fmla="*/ 859298 w 902475"/>
                    <a:gd name="connsiteY123" fmla="*/ 158854 h 463132"/>
                    <a:gd name="connsiteX124" fmla="*/ 845303 w 902475"/>
                    <a:gd name="connsiteY124" fmla="*/ 134361 h 463132"/>
                    <a:gd name="connsiteX125" fmla="*/ 855100 w 902475"/>
                    <a:gd name="connsiteY125" fmla="*/ 117566 h 463132"/>
                    <a:gd name="connsiteX126" fmla="*/ 892189 w 902475"/>
                    <a:gd name="connsiteY126" fmla="*/ 123164 h 463132"/>
                    <a:gd name="connsiteX127" fmla="*/ 900587 w 902475"/>
                    <a:gd name="connsiteY127" fmla="*/ 115466 h 463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902475" h="463132">
                      <a:moveTo>
                        <a:pt x="900587" y="115466"/>
                      </a:moveTo>
                      <a:cubicBezTo>
                        <a:pt x="873294" y="98671"/>
                        <a:pt x="840403" y="90973"/>
                        <a:pt x="808213" y="88874"/>
                      </a:cubicBezTo>
                      <a:cubicBezTo>
                        <a:pt x="766925" y="86775"/>
                        <a:pt x="725638" y="93073"/>
                        <a:pt x="684350" y="95872"/>
                      </a:cubicBezTo>
                      <a:cubicBezTo>
                        <a:pt x="652159" y="97971"/>
                        <a:pt x="619268" y="97272"/>
                        <a:pt x="587078" y="95172"/>
                      </a:cubicBezTo>
                      <a:cubicBezTo>
                        <a:pt x="571683" y="93773"/>
                        <a:pt x="554887" y="91673"/>
                        <a:pt x="541591" y="83276"/>
                      </a:cubicBezTo>
                      <a:cubicBezTo>
                        <a:pt x="516398" y="67180"/>
                        <a:pt x="510800" y="33590"/>
                        <a:pt x="507301" y="3499"/>
                      </a:cubicBezTo>
                      <a:lnTo>
                        <a:pt x="452717" y="0"/>
                      </a:lnTo>
                      <a:lnTo>
                        <a:pt x="452717" y="0"/>
                      </a:lnTo>
                      <a:lnTo>
                        <a:pt x="451317" y="0"/>
                      </a:lnTo>
                      <a:lnTo>
                        <a:pt x="449918" y="0"/>
                      </a:lnTo>
                      <a:lnTo>
                        <a:pt x="449918" y="0"/>
                      </a:lnTo>
                      <a:lnTo>
                        <a:pt x="395333" y="3499"/>
                      </a:lnTo>
                      <a:cubicBezTo>
                        <a:pt x="391834" y="32890"/>
                        <a:pt x="386237" y="66481"/>
                        <a:pt x="361043" y="83276"/>
                      </a:cubicBezTo>
                      <a:cubicBezTo>
                        <a:pt x="347748" y="91673"/>
                        <a:pt x="331652" y="93773"/>
                        <a:pt x="315557" y="95172"/>
                      </a:cubicBezTo>
                      <a:cubicBezTo>
                        <a:pt x="283366" y="97971"/>
                        <a:pt x="250476" y="97971"/>
                        <a:pt x="218286" y="95872"/>
                      </a:cubicBezTo>
                      <a:cubicBezTo>
                        <a:pt x="176997" y="93073"/>
                        <a:pt x="135709" y="86775"/>
                        <a:pt x="94421" y="88874"/>
                      </a:cubicBezTo>
                      <a:cubicBezTo>
                        <a:pt x="62231" y="90274"/>
                        <a:pt x="28640" y="97971"/>
                        <a:pt x="2048" y="115466"/>
                      </a:cubicBezTo>
                      <a:cubicBezTo>
                        <a:pt x="-2150" y="118265"/>
                        <a:pt x="648" y="124564"/>
                        <a:pt x="5547" y="123164"/>
                      </a:cubicBezTo>
                      <a:cubicBezTo>
                        <a:pt x="17444" y="120365"/>
                        <a:pt x="30040" y="118965"/>
                        <a:pt x="42636" y="117566"/>
                      </a:cubicBezTo>
                      <a:cubicBezTo>
                        <a:pt x="51734" y="116166"/>
                        <a:pt x="58032" y="126663"/>
                        <a:pt x="52433" y="134361"/>
                      </a:cubicBezTo>
                      <a:cubicBezTo>
                        <a:pt x="46836" y="142059"/>
                        <a:pt x="41936" y="149756"/>
                        <a:pt x="38437" y="158854"/>
                      </a:cubicBezTo>
                      <a:cubicBezTo>
                        <a:pt x="37038" y="161653"/>
                        <a:pt x="41237" y="163752"/>
                        <a:pt x="42636" y="161653"/>
                      </a:cubicBezTo>
                      <a:cubicBezTo>
                        <a:pt x="53133" y="147657"/>
                        <a:pt x="69229" y="137160"/>
                        <a:pt x="85324" y="130862"/>
                      </a:cubicBezTo>
                      <a:cubicBezTo>
                        <a:pt x="102819" y="123864"/>
                        <a:pt x="121713" y="121065"/>
                        <a:pt x="141308" y="119665"/>
                      </a:cubicBezTo>
                      <a:cubicBezTo>
                        <a:pt x="148306" y="118965"/>
                        <a:pt x="153204" y="127363"/>
                        <a:pt x="148306" y="132961"/>
                      </a:cubicBezTo>
                      <a:cubicBezTo>
                        <a:pt x="136409" y="146957"/>
                        <a:pt x="126612" y="162353"/>
                        <a:pt x="118914" y="178448"/>
                      </a:cubicBezTo>
                      <a:cubicBezTo>
                        <a:pt x="117515" y="181247"/>
                        <a:pt x="121014" y="183347"/>
                        <a:pt x="123113" y="181247"/>
                      </a:cubicBezTo>
                      <a:cubicBezTo>
                        <a:pt x="138509" y="161653"/>
                        <a:pt x="160902" y="146957"/>
                        <a:pt x="186094" y="142059"/>
                      </a:cubicBezTo>
                      <a:cubicBezTo>
                        <a:pt x="202890" y="138560"/>
                        <a:pt x="220384" y="139259"/>
                        <a:pt x="237180" y="139259"/>
                      </a:cubicBezTo>
                      <a:cubicBezTo>
                        <a:pt x="276368" y="138560"/>
                        <a:pt x="315557" y="134361"/>
                        <a:pt x="353346" y="126663"/>
                      </a:cubicBezTo>
                      <a:cubicBezTo>
                        <a:pt x="372940" y="122464"/>
                        <a:pt x="394634" y="115466"/>
                        <a:pt x="403031" y="97971"/>
                      </a:cubicBezTo>
                      <a:cubicBezTo>
                        <a:pt x="393235" y="115466"/>
                        <a:pt x="393235" y="137160"/>
                        <a:pt x="381338" y="153255"/>
                      </a:cubicBezTo>
                      <a:cubicBezTo>
                        <a:pt x="364542" y="177049"/>
                        <a:pt x="330253" y="179148"/>
                        <a:pt x="300861" y="177049"/>
                      </a:cubicBezTo>
                      <a:cubicBezTo>
                        <a:pt x="277768" y="175649"/>
                        <a:pt x="252575" y="172850"/>
                        <a:pt x="232281" y="181247"/>
                      </a:cubicBezTo>
                      <a:cubicBezTo>
                        <a:pt x="229482" y="182647"/>
                        <a:pt x="230881" y="186146"/>
                        <a:pt x="233681" y="186146"/>
                      </a:cubicBezTo>
                      <a:cubicBezTo>
                        <a:pt x="253275" y="184046"/>
                        <a:pt x="272869" y="188945"/>
                        <a:pt x="288265" y="200842"/>
                      </a:cubicBezTo>
                      <a:cubicBezTo>
                        <a:pt x="289664" y="202241"/>
                        <a:pt x="291064" y="202941"/>
                        <a:pt x="291764" y="205040"/>
                      </a:cubicBezTo>
                      <a:cubicBezTo>
                        <a:pt x="292464" y="207839"/>
                        <a:pt x="290364" y="211338"/>
                        <a:pt x="287565" y="213438"/>
                      </a:cubicBezTo>
                      <a:cubicBezTo>
                        <a:pt x="275668" y="223935"/>
                        <a:pt x="260973" y="230933"/>
                        <a:pt x="245577" y="233732"/>
                      </a:cubicBezTo>
                      <a:cubicBezTo>
                        <a:pt x="225983" y="237231"/>
                        <a:pt x="206389" y="234432"/>
                        <a:pt x="186795" y="237931"/>
                      </a:cubicBezTo>
                      <a:cubicBezTo>
                        <a:pt x="169999" y="241430"/>
                        <a:pt x="154603" y="249827"/>
                        <a:pt x="143407" y="262423"/>
                      </a:cubicBezTo>
                      <a:cubicBezTo>
                        <a:pt x="139908" y="265922"/>
                        <a:pt x="144107" y="270821"/>
                        <a:pt x="148306" y="269421"/>
                      </a:cubicBezTo>
                      <a:cubicBezTo>
                        <a:pt x="165801" y="261024"/>
                        <a:pt x="185395" y="256825"/>
                        <a:pt x="204989" y="256125"/>
                      </a:cubicBezTo>
                      <a:cubicBezTo>
                        <a:pt x="210587" y="256125"/>
                        <a:pt x="213386" y="262423"/>
                        <a:pt x="210587" y="266622"/>
                      </a:cubicBezTo>
                      <a:cubicBezTo>
                        <a:pt x="200090" y="282018"/>
                        <a:pt x="193092" y="300912"/>
                        <a:pt x="190993" y="319807"/>
                      </a:cubicBezTo>
                      <a:cubicBezTo>
                        <a:pt x="190294" y="323306"/>
                        <a:pt x="195192" y="324705"/>
                        <a:pt x="196591" y="321906"/>
                      </a:cubicBezTo>
                      <a:cubicBezTo>
                        <a:pt x="209188" y="298813"/>
                        <a:pt x="231581" y="281318"/>
                        <a:pt x="254675" y="269421"/>
                      </a:cubicBezTo>
                      <a:cubicBezTo>
                        <a:pt x="282666" y="254726"/>
                        <a:pt x="313458" y="245628"/>
                        <a:pt x="342849" y="232332"/>
                      </a:cubicBezTo>
                      <a:cubicBezTo>
                        <a:pt x="372241" y="219036"/>
                        <a:pt x="400233" y="201541"/>
                        <a:pt x="417027" y="174249"/>
                      </a:cubicBezTo>
                      <a:cubicBezTo>
                        <a:pt x="427524" y="205040"/>
                        <a:pt x="410029" y="239330"/>
                        <a:pt x="384836" y="259624"/>
                      </a:cubicBezTo>
                      <a:cubicBezTo>
                        <a:pt x="359644" y="280618"/>
                        <a:pt x="328153" y="291115"/>
                        <a:pt x="300161" y="307210"/>
                      </a:cubicBezTo>
                      <a:cubicBezTo>
                        <a:pt x="276368" y="320507"/>
                        <a:pt x="253275" y="338002"/>
                        <a:pt x="242078" y="362494"/>
                      </a:cubicBezTo>
                      <a:cubicBezTo>
                        <a:pt x="240679" y="364594"/>
                        <a:pt x="244178" y="366693"/>
                        <a:pt x="245577" y="364594"/>
                      </a:cubicBezTo>
                      <a:cubicBezTo>
                        <a:pt x="257474" y="351298"/>
                        <a:pt x="274969" y="342200"/>
                        <a:pt x="292464" y="336602"/>
                      </a:cubicBezTo>
                      <a:cubicBezTo>
                        <a:pt x="311358" y="330304"/>
                        <a:pt x="330953" y="326805"/>
                        <a:pt x="349847" y="321206"/>
                      </a:cubicBezTo>
                      <a:cubicBezTo>
                        <a:pt x="354045" y="319807"/>
                        <a:pt x="357544" y="324006"/>
                        <a:pt x="356145" y="328204"/>
                      </a:cubicBezTo>
                      <a:cubicBezTo>
                        <a:pt x="345648" y="354797"/>
                        <a:pt x="331652" y="379289"/>
                        <a:pt x="316257" y="403083"/>
                      </a:cubicBezTo>
                      <a:cubicBezTo>
                        <a:pt x="314157" y="406581"/>
                        <a:pt x="317656" y="410780"/>
                        <a:pt x="321155" y="407981"/>
                      </a:cubicBezTo>
                      <a:lnTo>
                        <a:pt x="340049" y="395385"/>
                      </a:lnTo>
                      <a:cubicBezTo>
                        <a:pt x="344948" y="391886"/>
                        <a:pt x="351247" y="395385"/>
                        <a:pt x="351247" y="401683"/>
                      </a:cubicBezTo>
                      <a:cubicBezTo>
                        <a:pt x="351247" y="416379"/>
                        <a:pt x="351247" y="431074"/>
                        <a:pt x="351247" y="445770"/>
                      </a:cubicBezTo>
                      <a:cubicBezTo>
                        <a:pt x="351247" y="447170"/>
                        <a:pt x="353346" y="447170"/>
                        <a:pt x="353346" y="446470"/>
                      </a:cubicBezTo>
                      <a:lnTo>
                        <a:pt x="366642" y="414279"/>
                      </a:lnTo>
                      <a:cubicBezTo>
                        <a:pt x="370841" y="403782"/>
                        <a:pt x="375039" y="393285"/>
                        <a:pt x="377139" y="382788"/>
                      </a:cubicBezTo>
                      <a:cubicBezTo>
                        <a:pt x="378538" y="374391"/>
                        <a:pt x="379239" y="365993"/>
                        <a:pt x="380638" y="358296"/>
                      </a:cubicBezTo>
                      <a:cubicBezTo>
                        <a:pt x="383437" y="342900"/>
                        <a:pt x="390435" y="328204"/>
                        <a:pt x="398133" y="314208"/>
                      </a:cubicBezTo>
                      <a:cubicBezTo>
                        <a:pt x="407230" y="296014"/>
                        <a:pt x="417027" y="278519"/>
                        <a:pt x="426824" y="261024"/>
                      </a:cubicBezTo>
                      <a:cubicBezTo>
                        <a:pt x="426824" y="274320"/>
                        <a:pt x="426125" y="287616"/>
                        <a:pt x="426125" y="300912"/>
                      </a:cubicBezTo>
                      <a:cubicBezTo>
                        <a:pt x="426125" y="319807"/>
                        <a:pt x="422626" y="349898"/>
                        <a:pt x="418427" y="368793"/>
                      </a:cubicBezTo>
                      <a:cubicBezTo>
                        <a:pt x="415628" y="382089"/>
                        <a:pt x="414928" y="389786"/>
                        <a:pt x="414228" y="408681"/>
                      </a:cubicBezTo>
                      <a:cubicBezTo>
                        <a:pt x="414228" y="410780"/>
                        <a:pt x="417027" y="411480"/>
                        <a:pt x="417727" y="409381"/>
                      </a:cubicBezTo>
                      <a:cubicBezTo>
                        <a:pt x="421926" y="396085"/>
                        <a:pt x="426824" y="390486"/>
                        <a:pt x="433822" y="385588"/>
                      </a:cubicBezTo>
                      <a:cubicBezTo>
                        <a:pt x="442920" y="379989"/>
                        <a:pt x="455516" y="384188"/>
                        <a:pt x="459015" y="394685"/>
                      </a:cubicBezTo>
                      <a:cubicBezTo>
                        <a:pt x="465313" y="414979"/>
                        <a:pt x="467413" y="447170"/>
                        <a:pt x="471611" y="461865"/>
                      </a:cubicBezTo>
                      <a:cubicBezTo>
                        <a:pt x="472311" y="463965"/>
                        <a:pt x="475110" y="463265"/>
                        <a:pt x="475110" y="461165"/>
                      </a:cubicBezTo>
                      <a:cubicBezTo>
                        <a:pt x="475110" y="438072"/>
                        <a:pt x="480009" y="384888"/>
                        <a:pt x="476510" y="358296"/>
                      </a:cubicBezTo>
                      <a:cubicBezTo>
                        <a:pt x="474411" y="342900"/>
                        <a:pt x="471611" y="317707"/>
                        <a:pt x="471611" y="301612"/>
                      </a:cubicBezTo>
                      <a:cubicBezTo>
                        <a:pt x="471611" y="288316"/>
                        <a:pt x="470912" y="274320"/>
                        <a:pt x="470912" y="261024"/>
                      </a:cubicBezTo>
                      <a:cubicBezTo>
                        <a:pt x="480709" y="278519"/>
                        <a:pt x="490506" y="296014"/>
                        <a:pt x="499603" y="314208"/>
                      </a:cubicBezTo>
                      <a:cubicBezTo>
                        <a:pt x="506601" y="328204"/>
                        <a:pt x="513599" y="342900"/>
                        <a:pt x="517098" y="358296"/>
                      </a:cubicBezTo>
                      <a:cubicBezTo>
                        <a:pt x="518497" y="366693"/>
                        <a:pt x="519198" y="375091"/>
                        <a:pt x="520597" y="382788"/>
                      </a:cubicBezTo>
                      <a:cubicBezTo>
                        <a:pt x="522697" y="393985"/>
                        <a:pt x="526895" y="403782"/>
                        <a:pt x="531094" y="414279"/>
                      </a:cubicBezTo>
                      <a:lnTo>
                        <a:pt x="544390" y="446470"/>
                      </a:lnTo>
                      <a:cubicBezTo>
                        <a:pt x="545090" y="447869"/>
                        <a:pt x="546489" y="447170"/>
                        <a:pt x="546489" y="445770"/>
                      </a:cubicBezTo>
                      <a:cubicBezTo>
                        <a:pt x="546489" y="431074"/>
                        <a:pt x="546489" y="416379"/>
                        <a:pt x="546489" y="401683"/>
                      </a:cubicBezTo>
                      <a:cubicBezTo>
                        <a:pt x="546489" y="396085"/>
                        <a:pt x="552788" y="392586"/>
                        <a:pt x="557687" y="395385"/>
                      </a:cubicBezTo>
                      <a:lnTo>
                        <a:pt x="576581" y="407981"/>
                      </a:lnTo>
                      <a:cubicBezTo>
                        <a:pt x="580080" y="410080"/>
                        <a:pt x="584278" y="405882"/>
                        <a:pt x="581479" y="403083"/>
                      </a:cubicBezTo>
                      <a:cubicBezTo>
                        <a:pt x="565384" y="379989"/>
                        <a:pt x="552088" y="354797"/>
                        <a:pt x="541591" y="328204"/>
                      </a:cubicBezTo>
                      <a:cubicBezTo>
                        <a:pt x="540192" y="324006"/>
                        <a:pt x="543691" y="319807"/>
                        <a:pt x="547889" y="321206"/>
                      </a:cubicBezTo>
                      <a:cubicBezTo>
                        <a:pt x="566783" y="327505"/>
                        <a:pt x="586378" y="331004"/>
                        <a:pt x="605272" y="336602"/>
                      </a:cubicBezTo>
                      <a:cubicBezTo>
                        <a:pt x="622767" y="342200"/>
                        <a:pt x="640262" y="351298"/>
                        <a:pt x="652159" y="364594"/>
                      </a:cubicBezTo>
                      <a:cubicBezTo>
                        <a:pt x="653558" y="366693"/>
                        <a:pt x="657057" y="364594"/>
                        <a:pt x="655658" y="362494"/>
                      </a:cubicBezTo>
                      <a:cubicBezTo>
                        <a:pt x="644461" y="338701"/>
                        <a:pt x="621368" y="320507"/>
                        <a:pt x="597575" y="307210"/>
                      </a:cubicBezTo>
                      <a:cubicBezTo>
                        <a:pt x="568883" y="291815"/>
                        <a:pt x="537392" y="280618"/>
                        <a:pt x="512899" y="259624"/>
                      </a:cubicBezTo>
                      <a:cubicBezTo>
                        <a:pt x="487707" y="238630"/>
                        <a:pt x="470212" y="204341"/>
                        <a:pt x="480709" y="174249"/>
                      </a:cubicBezTo>
                      <a:cubicBezTo>
                        <a:pt x="497503" y="201541"/>
                        <a:pt x="525495" y="219036"/>
                        <a:pt x="554887" y="232332"/>
                      </a:cubicBezTo>
                      <a:cubicBezTo>
                        <a:pt x="584278" y="245628"/>
                        <a:pt x="615070" y="254726"/>
                        <a:pt x="643061" y="269421"/>
                      </a:cubicBezTo>
                      <a:cubicBezTo>
                        <a:pt x="666155" y="282018"/>
                        <a:pt x="688548" y="299513"/>
                        <a:pt x="701145" y="321906"/>
                      </a:cubicBezTo>
                      <a:cubicBezTo>
                        <a:pt x="702544" y="324705"/>
                        <a:pt x="707442" y="323306"/>
                        <a:pt x="706743" y="319807"/>
                      </a:cubicBezTo>
                      <a:cubicBezTo>
                        <a:pt x="704644" y="300912"/>
                        <a:pt x="697646" y="282718"/>
                        <a:pt x="687149" y="266622"/>
                      </a:cubicBezTo>
                      <a:cubicBezTo>
                        <a:pt x="684350" y="262423"/>
                        <a:pt x="687149" y="256125"/>
                        <a:pt x="692747" y="256125"/>
                      </a:cubicBezTo>
                      <a:cubicBezTo>
                        <a:pt x="712341" y="256825"/>
                        <a:pt x="731235" y="261724"/>
                        <a:pt x="749430" y="269421"/>
                      </a:cubicBezTo>
                      <a:cubicBezTo>
                        <a:pt x="753629" y="271521"/>
                        <a:pt x="757828" y="265922"/>
                        <a:pt x="754329" y="262423"/>
                      </a:cubicBezTo>
                      <a:cubicBezTo>
                        <a:pt x="743133" y="249827"/>
                        <a:pt x="727737" y="241430"/>
                        <a:pt x="710941" y="237931"/>
                      </a:cubicBezTo>
                      <a:cubicBezTo>
                        <a:pt x="692047" y="233732"/>
                        <a:pt x="671753" y="237231"/>
                        <a:pt x="652159" y="233732"/>
                      </a:cubicBezTo>
                      <a:cubicBezTo>
                        <a:pt x="636763" y="230933"/>
                        <a:pt x="622067" y="223935"/>
                        <a:pt x="610171" y="213438"/>
                      </a:cubicBezTo>
                      <a:cubicBezTo>
                        <a:pt x="608072" y="211338"/>
                        <a:pt x="605272" y="208539"/>
                        <a:pt x="605972" y="205040"/>
                      </a:cubicBezTo>
                      <a:cubicBezTo>
                        <a:pt x="606672" y="202941"/>
                        <a:pt x="608072" y="202241"/>
                        <a:pt x="609471" y="200842"/>
                      </a:cubicBezTo>
                      <a:cubicBezTo>
                        <a:pt x="624867" y="188945"/>
                        <a:pt x="645161" y="183347"/>
                        <a:pt x="664055" y="186146"/>
                      </a:cubicBezTo>
                      <a:cubicBezTo>
                        <a:pt x="666855" y="186846"/>
                        <a:pt x="668254" y="182647"/>
                        <a:pt x="665454" y="181247"/>
                      </a:cubicBezTo>
                      <a:cubicBezTo>
                        <a:pt x="644461" y="172850"/>
                        <a:pt x="619968" y="175649"/>
                        <a:pt x="596875" y="177049"/>
                      </a:cubicBezTo>
                      <a:cubicBezTo>
                        <a:pt x="567483" y="179148"/>
                        <a:pt x="533893" y="177049"/>
                        <a:pt x="516398" y="153255"/>
                      </a:cubicBezTo>
                      <a:cubicBezTo>
                        <a:pt x="505202" y="137160"/>
                        <a:pt x="505202" y="114766"/>
                        <a:pt x="494705" y="97971"/>
                      </a:cubicBezTo>
                      <a:cubicBezTo>
                        <a:pt x="503102" y="116166"/>
                        <a:pt x="524796" y="122464"/>
                        <a:pt x="544390" y="126663"/>
                      </a:cubicBezTo>
                      <a:cubicBezTo>
                        <a:pt x="582879" y="134361"/>
                        <a:pt x="621368" y="138560"/>
                        <a:pt x="660556" y="139259"/>
                      </a:cubicBezTo>
                      <a:cubicBezTo>
                        <a:pt x="677352" y="139259"/>
                        <a:pt x="694846" y="138560"/>
                        <a:pt x="711642" y="142059"/>
                      </a:cubicBezTo>
                      <a:cubicBezTo>
                        <a:pt x="736135" y="146957"/>
                        <a:pt x="758528" y="161653"/>
                        <a:pt x="774623" y="181247"/>
                      </a:cubicBezTo>
                      <a:cubicBezTo>
                        <a:pt x="776722" y="183347"/>
                        <a:pt x="780221" y="181247"/>
                        <a:pt x="778822" y="178448"/>
                      </a:cubicBezTo>
                      <a:cubicBezTo>
                        <a:pt x="771124" y="162353"/>
                        <a:pt x="761327" y="146957"/>
                        <a:pt x="749430" y="132961"/>
                      </a:cubicBezTo>
                      <a:cubicBezTo>
                        <a:pt x="744532" y="127363"/>
                        <a:pt x="749430" y="118965"/>
                        <a:pt x="756428" y="119665"/>
                      </a:cubicBezTo>
                      <a:cubicBezTo>
                        <a:pt x="775323" y="121065"/>
                        <a:pt x="794217" y="123864"/>
                        <a:pt x="812412" y="130862"/>
                      </a:cubicBezTo>
                      <a:cubicBezTo>
                        <a:pt x="829207" y="137160"/>
                        <a:pt x="844603" y="147657"/>
                        <a:pt x="855100" y="161653"/>
                      </a:cubicBezTo>
                      <a:cubicBezTo>
                        <a:pt x="857199" y="164452"/>
                        <a:pt x="860698" y="161653"/>
                        <a:pt x="859298" y="158854"/>
                      </a:cubicBezTo>
                      <a:cubicBezTo>
                        <a:pt x="855800" y="150456"/>
                        <a:pt x="850900" y="142758"/>
                        <a:pt x="845303" y="134361"/>
                      </a:cubicBezTo>
                      <a:cubicBezTo>
                        <a:pt x="839704" y="126663"/>
                        <a:pt x="846002" y="116866"/>
                        <a:pt x="855100" y="117566"/>
                      </a:cubicBezTo>
                      <a:cubicBezTo>
                        <a:pt x="867696" y="118965"/>
                        <a:pt x="880292" y="120365"/>
                        <a:pt x="892189" y="123164"/>
                      </a:cubicBezTo>
                      <a:cubicBezTo>
                        <a:pt x="901986" y="124564"/>
                        <a:pt x="904785" y="118265"/>
                        <a:pt x="900587" y="115466"/>
                      </a:cubicBezTo>
                      <a:close/>
                    </a:path>
                  </a:pathLst>
                </a:custGeom>
                <a:solidFill>
                  <a:srgbClr val="5A3C19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7CC1DA4-1885-4FD8-AD28-C4EB08EB06E6}"/>
                    </a:ext>
                  </a:extLst>
                </p:cNvPr>
                <p:cNvSpPr/>
                <p:nvPr/>
              </p:nvSpPr>
              <p:spPr>
                <a:xfrm>
                  <a:off x="9303164" y="1286924"/>
                  <a:ext cx="746681" cy="181946"/>
                </a:xfrm>
                <a:custGeom>
                  <a:avLst/>
                  <a:gdLst>
                    <a:gd name="connsiteX0" fmla="*/ 3499 w 746681"/>
                    <a:gd name="connsiteY0" fmla="*/ 86075 h 181946"/>
                    <a:gd name="connsiteX1" fmla="*/ 173549 w 746681"/>
                    <a:gd name="connsiteY1" fmla="*/ 152556 h 181946"/>
                    <a:gd name="connsiteX2" fmla="*/ 308610 w 746681"/>
                    <a:gd name="connsiteY2" fmla="*/ 122464 h 181946"/>
                    <a:gd name="connsiteX3" fmla="*/ 204340 w 746681"/>
                    <a:gd name="connsiteY3" fmla="*/ 23093 h 181946"/>
                    <a:gd name="connsiteX4" fmla="*/ 208539 w 746681"/>
                    <a:gd name="connsiteY4" fmla="*/ 0 h 181946"/>
                    <a:gd name="connsiteX5" fmla="*/ 342900 w 746681"/>
                    <a:gd name="connsiteY5" fmla="*/ 87474 h 181946"/>
                    <a:gd name="connsiteX6" fmla="*/ 343600 w 746681"/>
                    <a:gd name="connsiteY6" fmla="*/ 86075 h 181946"/>
                    <a:gd name="connsiteX7" fmla="*/ 344299 w 746681"/>
                    <a:gd name="connsiteY7" fmla="*/ 87474 h 181946"/>
                    <a:gd name="connsiteX8" fmla="*/ 475861 w 746681"/>
                    <a:gd name="connsiteY8" fmla="*/ 103570 h 181946"/>
                    <a:gd name="connsiteX9" fmla="*/ 742483 w 746681"/>
                    <a:gd name="connsiteY9" fmla="*/ 0 h 181946"/>
                    <a:gd name="connsiteX10" fmla="*/ 746682 w 746681"/>
                    <a:gd name="connsiteY10" fmla="*/ 23093 h 181946"/>
                    <a:gd name="connsiteX11" fmla="*/ 475161 w 746681"/>
                    <a:gd name="connsiteY11" fmla="*/ 149756 h 181946"/>
                    <a:gd name="connsiteX12" fmla="*/ 333802 w 746681"/>
                    <a:gd name="connsiteY12" fmla="*/ 131562 h 181946"/>
                    <a:gd name="connsiteX13" fmla="*/ 172849 w 746681"/>
                    <a:gd name="connsiteY13" fmla="*/ 181947 h 181946"/>
                    <a:gd name="connsiteX14" fmla="*/ 0 w 746681"/>
                    <a:gd name="connsiteY14" fmla="*/ 101470 h 181946"/>
                    <a:gd name="connsiteX15" fmla="*/ 3499 w 746681"/>
                    <a:gd name="connsiteY15" fmla="*/ 86075 h 18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46681" h="181946">
                      <a:moveTo>
                        <a:pt x="3499" y="86075"/>
                      </a:moveTo>
                      <a:cubicBezTo>
                        <a:pt x="18195" y="123864"/>
                        <a:pt x="88874" y="152556"/>
                        <a:pt x="173549" y="152556"/>
                      </a:cubicBezTo>
                      <a:cubicBezTo>
                        <a:pt x="228133" y="152556"/>
                        <a:pt x="276419" y="140659"/>
                        <a:pt x="308610" y="122464"/>
                      </a:cubicBezTo>
                      <a:cubicBezTo>
                        <a:pt x="244929" y="99371"/>
                        <a:pt x="204340" y="63681"/>
                        <a:pt x="204340" y="23093"/>
                      </a:cubicBezTo>
                      <a:cubicBezTo>
                        <a:pt x="204340" y="15396"/>
                        <a:pt x="205739" y="7698"/>
                        <a:pt x="208539" y="0"/>
                      </a:cubicBezTo>
                      <a:cubicBezTo>
                        <a:pt x="223234" y="37789"/>
                        <a:pt x="273620" y="69280"/>
                        <a:pt x="342900" y="87474"/>
                      </a:cubicBezTo>
                      <a:cubicBezTo>
                        <a:pt x="342900" y="86775"/>
                        <a:pt x="343600" y="86775"/>
                        <a:pt x="343600" y="86075"/>
                      </a:cubicBezTo>
                      <a:cubicBezTo>
                        <a:pt x="343600" y="86775"/>
                        <a:pt x="343600" y="86775"/>
                        <a:pt x="344299" y="87474"/>
                      </a:cubicBezTo>
                      <a:cubicBezTo>
                        <a:pt x="383488" y="97272"/>
                        <a:pt x="428275" y="103570"/>
                        <a:pt x="475861" y="103570"/>
                      </a:cubicBezTo>
                      <a:cubicBezTo>
                        <a:pt x="608822" y="103570"/>
                        <a:pt x="719390" y="58783"/>
                        <a:pt x="742483" y="0"/>
                      </a:cubicBezTo>
                      <a:cubicBezTo>
                        <a:pt x="745283" y="7698"/>
                        <a:pt x="746682" y="15396"/>
                        <a:pt x="746682" y="23093"/>
                      </a:cubicBezTo>
                      <a:cubicBezTo>
                        <a:pt x="746682" y="93073"/>
                        <a:pt x="624917" y="149756"/>
                        <a:pt x="475161" y="149756"/>
                      </a:cubicBezTo>
                      <a:cubicBezTo>
                        <a:pt x="423377" y="149756"/>
                        <a:pt x="375090" y="142758"/>
                        <a:pt x="333802" y="131562"/>
                      </a:cubicBezTo>
                      <a:cubicBezTo>
                        <a:pt x="307910" y="160953"/>
                        <a:pt x="245628" y="181947"/>
                        <a:pt x="172849" y="181947"/>
                      </a:cubicBezTo>
                      <a:cubicBezTo>
                        <a:pt x="76978" y="181947"/>
                        <a:pt x="0" y="145558"/>
                        <a:pt x="0" y="101470"/>
                      </a:cubicBezTo>
                      <a:cubicBezTo>
                        <a:pt x="700" y="95872"/>
                        <a:pt x="2099" y="90973"/>
                        <a:pt x="3499" y="86075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ADA63D5-7ACA-424F-8DDE-1D7D7F4363EA}"/>
                    </a:ext>
                  </a:extLst>
                </p:cNvPr>
                <p:cNvSpPr/>
                <p:nvPr/>
              </p:nvSpPr>
              <p:spPr>
                <a:xfrm>
                  <a:off x="8834301" y="1555677"/>
                  <a:ext cx="1091681" cy="1447146"/>
                </a:xfrm>
                <a:custGeom>
                  <a:avLst/>
                  <a:gdLst>
                    <a:gd name="connsiteX0" fmla="*/ 46886 w 1091681"/>
                    <a:gd name="connsiteY0" fmla="*/ 256794 h 1447146"/>
                    <a:gd name="connsiteX1" fmla="*/ 271520 w 1091681"/>
                    <a:gd name="connsiteY1" fmla="*/ 423345 h 1447146"/>
                    <a:gd name="connsiteX2" fmla="*/ 277119 w 1091681"/>
                    <a:gd name="connsiteY2" fmla="*/ 384856 h 1447146"/>
                    <a:gd name="connsiteX3" fmla="*/ 249827 w 1091681"/>
                    <a:gd name="connsiteY3" fmla="*/ 215506 h 1447146"/>
                    <a:gd name="connsiteX4" fmla="*/ 268721 w 1091681"/>
                    <a:gd name="connsiteY4" fmla="*/ 212007 h 1447146"/>
                    <a:gd name="connsiteX5" fmla="*/ 363193 w 1091681"/>
                    <a:gd name="connsiteY5" fmla="*/ 449937 h 1447146"/>
                    <a:gd name="connsiteX6" fmla="*/ 502453 w 1091681"/>
                    <a:gd name="connsiteY6" fmla="*/ 539511 h 1447146"/>
                    <a:gd name="connsiteX7" fmla="*/ 531144 w 1091681"/>
                    <a:gd name="connsiteY7" fmla="*/ 527615 h 1447146"/>
                    <a:gd name="connsiteX8" fmla="*/ 543042 w 1091681"/>
                    <a:gd name="connsiteY8" fmla="*/ 356864 h 1447146"/>
                    <a:gd name="connsiteX9" fmla="*/ 508751 w 1091681"/>
                    <a:gd name="connsiteY9" fmla="*/ 273589 h 1447146"/>
                    <a:gd name="connsiteX10" fmla="*/ 440871 w 1091681"/>
                    <a:gd name="connsiteY10" fmla="*/ 217605 h 1447146"/>
                    <a:gd name="connsiteX11" fmla="*/ 357596 w 1091681"/>
                    <a:gd name="connsiteY11" fmla="*/ 34258 h 1447146"/>
                    <a:gd name="connsiteX12" fmla="*/ 454167 w 1091681"/>
                    <a:gd name="connsiteY12" fmla="*/ 137128 h 1447146"/>
                    <a:gd name="connsiteX13" fmla="*/ 552839 w 1091681"/>
                    <a:gd name="connsiteY13" fmla="*/ 223203 h 1447146"/>
                    <a:gd name="connsiteX14" fmla="*/ 585729 w 1091681"/>
                    <a:gd name="connsiteY14" fmla="*/ 50354 h 1447146"/>
                    <a:gd name="connsiteX15" fmla="*/ 622818 w 1091681"/>
                    <a:gd name="connsiteY15" fmla="*/ 2768 h 1447146"/>
                    <a:gd name="connsiteX16" fmla="*/ 610222 w 1091681"/>
                    <a:gd name="connsiteY16" fmla="*/ 390455 h 1447146"/>
                    <a:gd name="connsiteX17" fmla="*/ 642412 w 1091681"/>
                    <a:gd name="connsiteY17" fmla="*/ 424745 h 1447146"/>
                    <a:gd name="connsiteX18" fmla="*/ 881042 w 1091681"/>
                    <a:gd name="connsiteY18" fmla="*/ 263792 h 1447146"/>
                    <a:gd name="connsiteX19" fmla="*/ 934228 w 1091681"/>
                    <a:gd name="connsiteY19" fmla="*/ 245597 h 1447146"/>
                    <a:gd name="connsiteX20" fmla="*/ 668305 w 1091681"/>
                    <a:gd name="connsiteY20" fmla="*/ 489126 h 1447146"/>
                    <a:gd name="connsiteX21" fmla="*/ 652909 w 1091681"/>
                    <a:gd name="connsiteY21" fmla="*/ 551408 h 1447146"/>
                    <a:gd name="connsiteX22" fmla="*/ 649410 w 1091681"/>
                    <a:gd name="connsiteY22" fmla="*/ 816630 h 1447146"/>
                    <a:gd name="connsiteX23" fmla="*/ 676702 w 1091681"/>
                    <a:gd name="connsiteY23" fmla="*/ 834125 h 1447146"/>
                    <a:gd name="connsiteX24" fmla="*/ 739684 w 1091681"/>
                    <a:gd name="connsiteY24" fmla="*/ 809632 h 1447146"/>
                    <a:gd name="connsiteX25" fmla="*/ 819461 w 1091681"/>
                    <a:gd name="connsiteY25" fmla="*/ 678770 h 1447146"/>
                    <a:gd name="connsiteX26" fmla="*/ 878244 w 1091681"/>
                    <a:gd name="connsiteY26" fmla="*/ 559105 h 1447146"/>
                    <a:gd name="connsiteX27" fmla="*/ 904136 w 1091681"/>
                    <a:gd name="connsiteY27" fmla="*/ 513619 h 1447146"/>
                    <a:gd name="connsiteX28" fmla="*/ 883842 w 1091681"/>
                    <a:gd name="connsiteY28" fmla="*/ 668273 h 1447146"/>
                    <a:gd name="connsiteX29" fmla="*/ 886641 w 1091681"/>
                    <a:gd name="connsiteY29" fmla="*/ 731955 h 1447146"/>
                    <a:gd name="connsiteX30" fmla="*/ 968517 w 1091681"/>
                    <a:gd name="connsiteY30" fmla="*/ 668273 h 1447146"/>
                    <a:gd name="connsiteX31" fmla="*/ 1091682 w 1091681"/>
                    <a:gd name="connsiteY31" fmla="*/ 598994 h 1447146"/>
                    <a:gd name="connsiteX32" fmla="*/ 889440 w 1091681"/>
                    <a:gd name="connsiteY32" fmla="*/ 813131 h 1447146"/>
                    <a:gd name="connsiteX33" fmla="*/ 764177 w 1091681"/>
                    <a:gd name="connsiteY33" fmla="*/ 888709 h 1447146"/>
                    <a:gd name="connsiteX34" fmla="*/ 712392 w 1091681"/>
                    <a:gd name="connsiteY34" fmla="*/ 1330280 h 1447146"/>
                    <a:gd name="connsiteX35" fmla="*/ 784471 w 1091681"/>
                    <a:gd name="connsiteY35" fmla="*/ 1447146 h 1447146"/>
                    <a:gd name="connsiteX36" fmla="*/ 481459 w 1091681"/>
                    <a:gd name="connsiteY36" fmla="*/ 1442248 h 1447146"/>
                    <a:gd name="connsiteX37" fmla="*/ 515050 w 1091681"/>
                    <a:gd name="connsiteY37" fmla="*/ 750850 h 1447146"/>
                    <a:gd name="connsiteX38" fmla="*/ 463964 w 1091681"/>
                    <a:gd name="connsiteY38" fmla="*/ 615789 h 1447146"/>
                    <a:gd name="connsiteX39" fmla="*/ 173549 w 1091681"/>
                    <a:gd name="connsiteY39" fmla="*/ 433142 h 1447146"/>
                    <a:gd name="connsiteX40" fmla="*/ 0 w 1091681"/>
                    <a:gd name="connsiteY40" fmla="*/ 193812 h 1447146"/>
                    <a:gd name="connsiteX41" fmla="*/ 46886 w 1091681"/>
                    <a:gd name="connsiteY41" fmla="*/ 256794 h 14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91681" h="1447146">
                      <a:moveTo>
                        <a:pt x="46886" y="256794"/>
                      </a:moveTo>
                      <a:cubicBezTo>
                        <a:pt x="120365" y="388355"/>
                        <a:pt x="190344" y="412148"/>
                        <a:pt x="271520" y="423345"/>
                      </a:cubicBezTo>
                      <a:cubicBezTo>
                        <a:pt x="277119" y="424045"/>
                        <a:pt x="279918" y="389755"/>
                        <a:pt x="277119" y="384856"/>
                      </a:cubicBezTo>
                      <a:cubicBezTo>
                        <a:pt x="252626" y="330272"/>
                        <a:pt x="248428" y="278487"/>
                        <a:pt x="249827" y="215506"/>
                      </a:cubicBezTo>
                      <a:cubicBezTo>
                        <a:pt x="249827" y="204309"/>
                        <a:pt x="265222" y="201510"/>
                        <a:pt x="268721" y="212007"/>
                      </a:cubicBezTo>
                      <a:cubicBezTo>
                        <a:pt x="296013" y="290384"/>
                        <a:pt x="314908" y="397453"/>
                        <a:pt x="363193" y="449937"/>
                      </a:cubicBezTo>
                      <a:cubicBezTo>
                        <a:pt x="404482" y="494724"/>
                        <a:pt x="468163" y="505921"/>
                        <a:pt x="502453" y="539511"/>
                      </a:cubicBezTo>
                      <a:cubicBezTo>
                        <a:pt x="512950" y="549308"/>
                        <a:pt x="530445" y="542310"/>
                        <a:pt x="531144" y="527615"/>
                      </a:cubicBezTo>
                      <a:lnTo>
                        <a:pt x="543042" y="356864"/>
                      </a:lnTo>
                      <a:cubicBezTo>
                        <a:pt x="545140" y="325373"/>
                        <a:pt x="532545" y="294582"/>
                        <a:pt x="508751" y="273589"/>
                      </a:cubicBezTo>
                      <a:cubicBezTo>
                        <a:pt x="480759" y="249096"/>
                        <a:pt x="451368" y="224603"/>
                        <a:pt x="440871" y="217605"/>
                      </a:cubicBezTo>
                      <a:cubicBezTo>
                        <a:pt x="419878" y="202909"/>
                        <a:pt x="362494" y="74147"/>
                        <a:pt x="357596" y="34258"/>
                      </a:cubicBezTo>
                      <a:cubicBezTo>
                        <a:pt x="351997" y="-6330"/>
                        <a:pt x="440871" y="114035"/>
                        <a:pt x="454167" y="137128"/>
                      </a:cubicBezTo>
                      <a:cubicBezTo>
                        <a:pt x="462565" y="151824"/>
                        <a:pt x="515749" y="194512"/>
                        <a:pt x="552839" y="223203"/>
                      </a:cubicBezTo>
                      <a:lnTo>
                        <a:pt x="585729" y="50354"/>
                      </a:lnTo>
                      <a:cubicBezTo>
                        <a:pt x="587128" y="31459"/>
                        <a:pt x="622818" y="-11228"/>
                        <a:pt x="622818" y="2768"/>
                      </a:cubicBezTo>
                      <a:cubicBezTo>
                        <a:pt x="621418" y="107037"/>
                        <a:pt x="609522" y="286885"/>
                        <a:pt x="610222" y="390455"/>
                      </a:cubicBezTo>
                      <a:cubicBezTo>
                        <a:pt x="610222" y="408649"/>
                        <a:pt x="624218" y="424045"/>
                        <a:pt x="642412" y="424745"/>
                      </a:cubicBezTo>
                      <a:cubicBezTo>
                        <a:pt x="698396" y="426144"/>
                        <a:pt x="854451" y="267990"/>
                        <a:pt x="881042" y="263792"/>
                      </a:cubicBezTo>
                      <a:cubicBezTo>
                        <a:pt x="893639" y="261692"/>
                        <a:pt x="939825" y="234400"/>
                        <a:pt x="934228" y="245597"/>
                      </a:cubicBezTo>
                      <a:cubicBezTo>
                        <a:pt x="887341" y="334471"/>
                        <a:pt x="733386" y="439440"/>
                        <a:pt x="668305" y="489126"/>
                      </a:cubicBezTo>
                      <a:cubicBezTo>
                        <a:pt x="651510" y="501722"/>
                        <a:pt x="654309" y="529714"/>
                        <a:pt x="652909" y="551408"/>
                      </a:cubicBezTo>
                      <a:cubicBezTo>
                        <a:pt x="649410" y="639582"/>
                        <a:pt x="648011" y="728456"/>
                        <a:pt x="649410" y="816630"/>
                      </a:cubicBezTo>
                      <a:cubicBezTo>
                        <a:pt x="649410" y="830626"/>
                        <a:pt x="664106" y="840423"/>
                        <a:pt x="676702" y="834125"/>
                      </a:cubicBezTo>
                      <a:cubicBezTo>
                        <a:pt x="697696" y="823628"/>
                        <a:pt x="725688" y="816630"/>
                        <a:pt x="739684" y="809632"/>
                      </a:cubicBezTo>
                      <a:cubicBezTo>
                        <a:pt x="791469" y="783740"/>
                        <a:pt x="791469" y="730555"/>
                        <a:pt x="819461" y="678770"/>
                      </a:cubicBezTo>
                      <a:cubicBezTo>
                        <a:pt x="832757" y="654977"/>
                        <a:pt x="859349" y="596894"/>
                        <a:pt x="878244" y="559105"/>
                      </a:cubicBezTo>
                      <a:cubicBezTo>
                        <a:pt x="883142" y="549308"/>
                        <a:pt x="902036" y="503122"/>
                        <a:pt x="904136" y="513619"/>
                      </a:cubicBezTo>
                      <a:cubicBezTo>
                        <a:pt x="913933" y="564004"/>
                        <a:pt x="904136" y="614389"/>
                        <a:pt x="883842" y="668273"/>
                      </a:cubicBezTo>
                      <a:cubicBezTo>
                        <a:pt x="875445" y="689967"/>
                        <a:pt x="866347" y="742452"/>
                        <a:pt x="886641" y="731955"/>
                      </a:cubicBezTo>
                      <a:cubicBezTo>
                        <a:pt x="916032" y="715860"/>
                        <a:pt x="944725" y="687168"/>
                        <a:pt x="968517" y="668273"/>
                      </a:cubicBezTo>
                      <a:cubicBezTo>
                        <a:pt x="1001408" y="642381"/>
                        <a:pt x="1053193" y="579400"/>
                        <a:pt x="1091682" y="598994"/>
                      </a:cubicBezTo>
                      <a:cubicBezTo>
                        <a:pt x="1037097" y="662675"/>
                        <a:pt x="959420" y="767645"/>
                        <a:pt x="889440" y="813131"/>
                      </a:cubicBezTo>
                      <a:cubicBezTo>
                        <a:pt x="848152" y="839723"/>
                        <a:pt x="802666" y="858618"/>
                        <a:pt x="764177" y="888709"/>
                      </a:cubicBezTo>
                      <a:cubicBezTo>
                        <a:pt x="673203" y="957989"/>
                        <a:pt x="689999" y="1287593"/>
                        <a:pt x="712392" y="1330280"/>
                      </a:cubicBezTo>
                      <a:cubicBezTo>
                        <a:pt x="739684" y="1382765"/>
                        <a:pt x="733386" y="1418455"/>
                        <a:pt x="784471" y="1447146"/>
                      </a:cubicBezTo>
                      <a:lnTo>
                        <a:pt x="481459" y="1442248"/>
                      </a:lnTo>
                      <a:cubicBezTo>
                        <a:pt x="582930" y="1231609"/>
                        <a:pt x="562635" y="981082"/>
                        <a:pt x="515050" y="750850"/>
                      </a:cubicBezTo>
                      <a:cubicBezTo>
                        <a:pt x="505252" y="703263"/>
                        <a:pt x="493356" y="654278"/>
                        <a:pt x="463964" y="615789"/>
                      </a:cubicBezTo>
                      <a:cubicBezTo>
                        <a:pt x="396084" y="529014"/>
                        <a:pt x="268721" y="485627"/>
                        <a:pt x="173549" y="433142"/>
                      </a:cubicBezTo>
                      <a:cubicBezTo>
                        <a:pt x="95172" y="390455"/>
                        <a:pt x="9097" y="284086"/>
                        <a:pt x="0" y="193812"/>
                      </a:cubicBezTo>
                      <a:cubicBezTo>
                        <a:pt x="700" y="184715"/>
                        <a:pt x="42687" y="249096"/>
                        <a:pt x="46886" y="256794"/>
                      </a:cubicBezTo>
                      <a:close/>
                    </a:path>
                  </a:pathLst>
                </a:custGeom>
                <a:solidFill>
                  <a:srgbClr val="5A3C19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E1A6042F-4258-41F5-89C3-3AF920135A63}"/>
                    </a:ext>
                  </a:extLst>
                </p:cNvPr>
                <p:cNvSpPr/>
                <p:nvPr/>
              </p:nvSpPr>
              <p:spPr>
                <a:xfrm>
                  <a:off x="9445222" y="1912542"/>
                  <a:ext cx="65780" cy="68580"/>
                </a:xfrm>
                <a:custGeom>
                  <a:avLst/>
                  <a:gdLst>
                    <a:gd name="connsiteX0" fmla="*/ 0 w 65780"/>
                    <a:gd name="connsiteY0" fmla="*/ 34290 h 68580"/>
                    <a:gd name="connsiteX1" fmla="*/ 32190 w 65780"/>
                    <a:gd name="connsiteY1" fmla="*/ 68580 h 68580"/>
                    <a:gd name="connsiteX2" fmla="*/ 65781 w 65780"/>
                    <a:gd name="connsiteY2" fmla="*/ 58083 h 68580"/>
                    <a:gd name="connsiteX3" fmla="*/ 0 w 65780"/>
                    <a:gd name="connsiteY3" fmla="*/ 0 h 68580"/>
                    <a:gd name="connsiteX4" fmla="*/ 0 w 65780"/>
                    <a:gd name="connsiteY4" fmla="*/ 34290 h 68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780" h="68580">
                      <a:moveTo>
                        <a:pt x="0" y="34290"/>
                      </a:moveTo>
                      <a:cubicBezTo>
                        <a:pt x="0" y="52485"/>
                        <a:pt x="13996" y="67880"/>
                        <a:pt x="32190" y="68580"/>
                      </a:cubicBezTo>
                      <a:cubicBezTo>
                        <a:pt x="41288" y="68580"/>
                        <a:pt x="52485" y="65081"/>
                        <a:pt x="65781" y="58083"/>
                      </a:cubicBezTo>
                      <a:cubicBezTo>
                        <a:pt x="37090" y="39888"/>
                        <a:pt x="14696" y="20294"/>
                        <a:pt x="0" y="0"/>
                      </a:cubicBezTo>
                      <a:cubicBezTo>
                        <a:pt x="0" y="11897"/>
                        <a:pt x="0" y="23793"/>
                        <a:pt x="0" y="34290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CDD8F87-44A2-4FD3-BCDA-9DC84309AEE2}"/>
                    </a:ext>
                  </a:extLst>
                </p:cNvPr>
                <p:cNvSpPr/>
                <p:nvPr/>
              </p:nvSpPr>
              <p:spPr>
                <a:xfrm>
                  <a:off x="8838499" y="1764885"/>
                  <a:ext cx="578815" cy="1235839"/>
                </a:xfrm>
                <a:custGeom>
                  <a:avLst/>
                  <a:gdLst>
                    <a:gd name="connsiteX0" fmla="*/ 526246 w 578815"/>
                    <a:gd name="connsiteY0" fmla="*/ 1235840 h 1235839"/>
                    <a:gd name="connsiteX1" fmla="*/ 566135 w 578815"/>
                    <a:gd name="connsiteY1" fmla="*/ 1153264 h 1235839"/>
                    <a:gd name="connsiteX2" fmla="*/ 575932 w 578815"/>
                    <a:gd name="connsiteY2" fmla="*/ 831358 h 1235839"/>
                    <a:gd name="connsiteX3" fmla="*/ 541642 w 578815"/>
                    <a:gd name="connsiteY3" fmla="*/ 566835 h 1235839"/>
                    <a:gd name="connsiteX4" fmla="*/ 454168 w 578815"/>
                    <a:gd name="connsiteY4" fmla="*/ 366693 h 1235839"/>
                    <a:gd name="connsiteX5" fmla="*/ 314209 w 578815"/>
                    <a:gd name="connsiteY5" fmla="*/ 275020 h 1235839"/>
                    <a:gd name="connsiteX6" fmla="*/ 148356 w 578815"/>
                    <a:gd name="connsiteY6" fmla="*/ 195943 h 1235839"/>
                    <a:gd name="connsiteX7" fmla="*/ 39188 w 578815"/>
                    <a:gd name="connsiteY7" fmla="*/ 82576 h 1235839"/>
                    <a:gd name="connsiteX8" fmla="*/ 0 w 578815"/>
                    <a:gd name="connsiteY8" fmla="*/ 0 h 1235839"/>
                    <a:gd name="connsiteX9" fmla="*/ 171450 w 578815"/>
                    <a:gd name="connsiteY9" fmla="*/ 223935 h 1235839"/>
                    <a:gd name="connsiteX10" fmla="*/ 461865 w 578815"/>
                    <a:gd name="connsiteY10" fmla="*/ 406581 h 1235839"/>
                    <a:gd name="connsiteX11" fmla="*/ 512950 w 578815"/>
                    <a:gd name="connsiteY11" fmla="*/ 541642 h 1235839"/>
                    <a:gd name="connsiteX12" fmla="*/ 479360 w 578815"/>
                    <a:gd name="connsiteY12" fmla="*/ 1233040 h 1235839"/>
                    <a:gd name="connsiteX13" fmla="*/ 526246 w 578815"/>
                    <a:gd name="connsiteY13" fmla="*/ 1235840 h 12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8815" h="1235839">
                      <a:moveTo>
                        <a:pt x="526246" y="1235840"/>
                      </a:moveTo>
                      <a:cubicBezTo>
                        <a:pt x="544441" y="1205049"/>
                        <a:pt x="565435" y="1167260"/>
                        <a:pt x="566135" y="1153264"/>
                      </a:cubicBezTo>
                      <a:cubicBezTo>
                        <a:pt x="567534" y="1126672"/>
                        <a:pt x="585729" y="882443"/>
                        <a:pt x="575932" y="831358"/>
                      </a:cubicBezTo>
                      <a:cubicBezTo>
                        <a:pt x="566135" y="780273"/>
                        <a:pt x="572433" y="697697"/>
                        <a:pt x="541642" y="566835"/>
                      </a:cubicBezTo>
                      <a:cubicBezTo>
                        <a:pt x="510851" y="436673"/>
                        <a:pt x="473762" y="393985"/>
                        <a:pt x="454168" y="366693"/>
                      </a:cubicBezTo>
                      <a:cubicBezTo>
                        <a:pt x="434573" y="339401"/>
                        <a:pt x="340101" y="284117"/>
                        <a:pt x="314209" y="275020"/>
                      </a:cubicBezTo>
                      <a:cubicBezTo>
                        <a:pt x="288316" y="265923"/>
                        <a:pt x="169350" y="204340"/>
                        <a:pt x="148356" y="195943"/>
                      </a:cubicBezTo>
                      <a:cubicBezTo>
                        <a:pt x="126663" y="186845"/>
                        <a:pt x="56683" y="105669"/>
                        <a:pt x="39188" y="82576"/>
                      </a:cubicBezTo>
                      <a:cubicBezTo>
                        <a:pt x="28691" y="68580"/>
                        <a:pt x="11896" y="29391"/>
                        <a:pt x="0" y="0"/>
                      </a:cubicBezTo>
                      <a:cubicBezTo>
                        <a:pt x="16095" y="86775"/>
                        <a:pt x="97272" y="183347"/>
                        <a:pt x="171450" y="223935"/>
                      </a:cubicBezTo>
                      <a:cubicBezTo>
                        <a:pt x="267322" y="276420"/>
                        <a:pt x="394685" y="319807"/>
                        <a:pt x="461865" y="406581"/>
                      </a:cubicBezTo>
                      <a:cubicBezTo>
                        <a:pt x="491256" y="444371"/>
                        <a:pt x="503153" y="494056"/>
                        <a:pt x="512950" y="541642"/>
                      </a:cubicBezTo>
                      <a:cubicBezTo>
                        <a:pt x="560536" y="771875"/>
                        <a:pt x="580831" y="1021702"/>
                        <a:pt x="479360" y="1233040"/>
                      </a:cubicBezTo>
                      <a:lnTo>
                        <a:pt x="526246" y="1235840"/>
                      </a:lnTo>
                      <a:close/>
                    </a:path>
                  </a:pathLst>
                </a:custGeom>
                <a:solidFill>
                  <a:srgbClr val="473016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8F485349-0AAE-44E5-BEA8-DB09A5CAB13B}"/>
                    </a:ext>
                  </a:extLst>
                </p:cNvPr>
                <p:cNvSpPr/>
                <p:nvPr/>
              </p:nvSpPr>
              <p:spPr>
                <a:xfrm>
                  <a:off x="9068732" y="1452776"/>
                  <a:ext cx="746681" cy="181946"/>
                </a:xfrm>
                <a:custGeom>
                  <a:avLst/>
                  <a:gdLst>
                    <a:gd name="connsiteX0" fmla="*/ 743183 w 746681"/>
                    <a:gd name="connsiteY0" fmla="*/ 86075 h 181946"/>
                    <a:gd name="connsiteX1" fmla="*/ 573132 w 746681"/>
                    <a:gd name="connsiteY1" fmla="*/ 152555 h 181946"/>
                    <a:gd name="connsiteX2" fmla="*/ 438072 w 746681"/>
                    <a:gd name="connsiteY2" fmla="*/ 122464 h 181946"/>
                    <a:gd name="connsiteX3" fmla="*/ 542342 w 746681"/>
                    <a:gd name="connsiteY3" fmla="*/ 23093 h 181946"/>
                    <a:gd name="connsiteX4" fmla="*/ 538142 w 746681"/>
                    <a:gd name="connsiteY4" fmla="*/ 0 h 181946"/>
                    <a:gd name="connsiteX5" fmla="*/ 403782 w 746681"/>
                    <a:gd name="connsiteY5" fmla="*/ 87474 h 181946"/>
                    <a:gd name="connsiteX6" fmla="*/ 403082 w 746681"/>
                    <a:gd name="connsiteY6" fmla="*/ 86075 h 181946"/>
                    <a:gd name="connsiteX7" fmla="*/ 402383 w 746681"/>
                    <a:gd name="connsiteY7" fmla="*/ 87474 h 181946"/>
                    <a:gd name="connsiteX8" fmla="*/ 270821 w 746681"/>
                    <a:gd name="connsiteY8" fmla="*/ 103570 h 181946"/>
                    <a:gd name="connsiteX9" fmla="*/ 4199 w 746681"/>
                    <a:gd name="connsiteY9" fmla="*/ 0 h 181946"/>
                    <a:gd name="connsiteX10" fmla="*/ 0 w 746681"/>
                    <a:gd name="connsiteY10" fmla="*/ 23093 h 181946"/>
                    <a:gd name="connsiteX11" fmla="*/ 271520 w 746681"/>
                    <a:gd name="connsiteY11" fmla="*/ 149756 h 181946"/>
                    <a:gd name="connsiteX12" fmla="*/ 412880 w 746681"/>
                    <a:gd name="connsiteY12" fmla="*/ 131562 h 181946"/>
                    <a:gd name="connsiteX13" fmla="*/ 573833 w 746681"/>
                    <a:gd name="connsiteY13" fmla="*/ 181947 h 181946"/>
                    <a:gd name="connsiteX14" fmla="*/ 746682 w 746681"/>
                    <a:gd name="connsiteY14" fmla="*/ 101470 h 181946"/>
                    <a:gd name="connsiteX15" fmla="*/ 743183 w 746681"/>
                    <a:gd name="connsiteY15" fmla="*/ 86075 h 18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46681" h="181946">
                      <a:moveTo>
                        <a:pt x="743183" y="86075"/>
                      </a:moveTo>
                      <a:cubicBezTo>
                        <a:pt x="728487" y="123864"/>
                        <a:pt x="657808" y="152555"/>
                        <a:pt x="573132" y="152555"/>
                      </a:cubicBezTo>
                      <a:cubicBezTo>
                        <a:pt x="518549" y="152555"/>
                        <a:pt x="470263" y="140659"/>
                        <a:pt x="438072" y="122464"/>
                      </a:cubicBezTo>
                      <a:cubicBezTo>
                        <a:pt x="501753" y="99371"/>
                        <a:pt x="542342" y="63681"/>
                        <a:pt x="542342" y="23093"/>
                      </a:cubicBezTo>
                      <a:cubicBezTo>
                        <a:pt x="542342" y="15395"/>
                        <a:pt x="540942" y="7698"/>
                        <a:pt x="538142" y="0"/>
                      </a:cubicBezTo>
                      <a:cubicBezTo>
                        <a:pt x="523447" y="37789"/>
                        <a:pt x="473062" y="69280"/>
                        <a:pt x="403782" y="87474"/>
                      </a:cubicBezTo>
                      <a:cubicBezTo>
                        <a:pt x="403782" y="86775"/>
                        <a:pt x="403082" y="86775"/>
                        <a:pt x="403082" y="86075"/>
                      </a:cubicBezTo>
                      <a:cubicBezTo>
                        <a:pt x="403082" y="86775"/>
                        <a:pt x="403082" y="86775"/>
                        <a:pt x="402383" y="87474"/>
                      </a:cubicBezTo>
                      <a:cubicBezTo>
                        <a:pt x="363193" y="97272"/>
                        <a:pt x="318407" y="103570"/>
                        <a:pt x="270821" y="103570"/>
                      </a:cubicBezTo>
                      <a:cubicBezTo>
                        <a:pt x="137859" y="103570"/>
                        <a:pt x="27291" y="58783"/>
                        <a:pt x="4199" y="0"/>
                      </a:cubicBezTo>
                      <a:cubicBezTo>
                        <a:pt x="1399" y="7698"/>
                        <a:pt x="0" y="15395"/>
                        <a:pt x="0" y="23093"/>
                      </a:cubicBezTo>
                      <a:cubicBezTo>
                        <a:pt x="0" y="93073"/>
                        <a:pt x="121764" y="149756"/>
                        <a:pt x="271520" y="149756"/>
                      </a:cubicBezTo>
                      <a:cubicBezTo>
                        <a:pt x="323305" y="149756"/>
                        <a:pt x="371591" y="142758"/>
                        <a:pt x="412880" y="131562"/>
                      </a:cubicBezTo>
                      <a:cubicBezTo>
                        <a:pt x="438772" y="160953"/>
                        <a:pt x="501054" y="181947"/>
                        <a:pt x="573833" y="181947"/>
                      </a:cubicBezTo>
                      <a:cubicBezTo>
                        <a:pt x="669704" y="181947"/>
                        <a:pt x="746682" y="145557"/>
                        <a:pt x="746682" y="101470"/>
                      </a:cubicBezTo>
                      <a:cubicBezTo>
                        <a:pt x="745982" y="95872"/>
                        <a:pt x="744582" y="90973"/>
                        <a:pt x="743183" y="86075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19E811E2-1859-4D93-8995-04BE155E4892}"/>
                    </a:ext>
                  </a:extLst>
                </p:cNvPr>
                <p:cNvSpPr/>
                <p:nvPr/>
              </p:nvSpPr>
              <p:spPr>
                <a:xfrm>
                  <a:off x="9468316" y="1691406"/>
                  <a:ext cx="746681" cy="181947"/>
                </a:xfrm>
                <a:custGeom>
                  <a:avLst/>
                  <a:gdLst>
                    <a:gd name="connsiteX0" fmla="*/ 743183 w 746681"/>
                    <a:gd name="connsiteY0" fmla="*/ 86075 h 181947"/>
                    <a:gd name="connsiteX1" fmla="*/ 573133 w 746681"/>
                    <a:gd name="connsiteY1" fmla="*/ 152556 h 181947"/>
                    <a:gd name="connsiteX2" fmla="*/ 438072 w 746681"/>
                    <a:gd name="connsiteY2" fmla="*/ 122464 h 181947"/>
                    <a:gd name="connsiteX3" fmla="*/ 542342 w 746681"/>
                    <a:gd name="connsiteY3" fmla="*/ 23093 h 181947"/>
                    <a:gd name="connsiteX4" fmla="*/ 538143 w 746681"/>
                    <a:gd name="connsiteY4" fmla="*/ 0 h 181947"/>
                    <a:gd name="connsiteX5" fmla="*/ 403782 w 746681"/>
                    <a:gd name="connsiteY5" fmla="*/ 87474 h 181947"/>
                    <a:gd name="connsiteX6" fmla="*/ 403082 w 746681"/>
                    <a:gd name="connsiteY6" fmla="*/ 86075 h 181947"/>
                    <a:gd name="connsiteX7" fmla="*/ 402383 w 746681"/>
                    <a:gd name="connsiteY7" fmla="*/ 87474 h 181947"/>
                    <a:gd name="connsiteX8" fmla="*/ 270821 w 746681"/>
                    <a:gd name="connsiteY8" fmla="*/ 103570 h 181947"/>
                    <a:gd name="connsiteX9" fmla="*/ 4199 w 746681"/>
                    <a:gd name="connsiteY9" fmla="*/ 0 h 181947"/>
                    <a:gd name="connsiteX10" fmla="*/ 0 w 746681"/>
                    <a:gd name="connsiteY10" fmla="*/ 23093 h 181947"/>
                    <a:gd name="connsiteX11" fmla="*/ 271520 w 746681"/>
                    <a:gd name="connsiteY11" fmla="*/ 149756 h 181947"/>
                    <a:gd name="connsiteX12" fmla="*/ 412880 w 746681"/>
                    <a:gd name="connsiteY12" fmla="*/ 131562 h 181947"/>
                    <a:gd name="connsiteX13" fmla="*/ 573833 w 746681"/>
                    <a:gd name="connsiteY13" fmla="*/ 181947 h 181947"/>
                    <a:gd name="connsiteX14" fmla="*/ 746682 w 746681"/>
                    <a:gd name="connsiteY14" fmla="*/ 101471 h 181947"/>
                    <a:gd name="connsiteX15" fmla="*/ 743183 w 746681"/>
                    <a:gd name="connsiteY15" fmla="*/ 86075 h 18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46681" h="181947">
                      <a:moveTo>
                        <a:pt x="743183" y="86075"/>
                      </a:moveTo>
                      <a:cubicBezTo>
                        <a:pt x="728487" y="123864"/>
                        <a:pt x="657808" y="152556"/>
                        <a:pt x="573133" y="152556"/>
                      </a:cubicBezTo>
                      <a:cubicBezTo>
                        <a:pt x="518549" y="152556"/>
                        <a:pt x="470263" y="140659"/>
                        <a:pt x="438072" y="122464"/>
                      </a:cubicBezTo>
                      <a:cubicBezTo>
                        <a:pt x="501753" y="99371"/>
                        <a:pt x="542342" y="63681"/>
                        <a:pt x="542342" y="23093"/>
                      </a:cubicBezTo>
                      <a:cubicBezTo>
                        <a:pt x="542342" y="15395"/>
                        <a:pt x="540942" y="7698"/>
                        <a:pt x="538143" y="0"/>
                      </a:cubicBezTo>
                      <a:cubicBezTo>
                        <a:pt x="523447" y="37789"/>
                        <a:pt x="473062" y="69280"/>
                        <a:pt x="403782" y="87474"/>
                      </a:cubicBezTo>
                      <a:cubicBezTo>
                        <a:pt x="403782" y="86775"/>
                        <a:pt x="403082" y="86775"/>
                        <a:pt x="403082" y="86075"/>
                      </a:cubicBezTo>
                      <a:cubicBezTo>
                        <a:pt x="403082" y="86775"/>
                        <a:pt x="403082" y="86775"/>
                        <a:pt x="402383" y="87474"/>
                      </a:cubicBezTo>
                      <a:cubicBezTo>
                        <a:pt x="363194" y="97272"/>
                        <a:pt x="318407" y="103570"/>
                        <a:pt x="270821" y="103570"/>
                      </a:cubicBezTo>
                      <a:cubicBezTo>
                        <a:pt x="137859" y="103570"/>
                        <a:pt x="27292" y="58783"/>
                        <a:pt x="4199" y="0"/>
                      </a:cubicBezTo>
                      <a:cubicBezTo>
                        <a:pt x="1399" y="7698"/>
                        <a:pt x="0" y="15395"/>
                        <a:pt x="0" y="23093"/>
                      </a:cubicBezTo>
                      <a:cubicBezTo>
                        <a:pt x="0" y="93073"/>
                        <a:pt x="121765" y="149756"/>
                        <a:pt x="271520" y="149756"/>
                      </a:cubicBezTo>
                      <a:cubicBezTo>
                        <a:pt x="323305" y="149756"/>
                        <a:pt x="371591" y="142758"/>
                        <a:pt x="412880" y="131562"/>
                      </a:cubicBezTo>
                      <a:cubicBezTo>
                        <a:pt x="438772" y="160953"/>
                        <a:pt x="501054" y="181947"/>
                        <a:pt x="573833" y="181947"/>
                      </a:cubicBezTo>
                      <a:cubicBezTo>
                        <a:pt x="669704" y="181947"/>
                        <a:pt x="746682" y="145558"/>
                        <a:pt x="746682" y="101471"/>
                      </a:cubicBezTo>
                      <a:cubicBezTo>
                        <a:pt x="745982" y="95172"/>
                        <a:pt x="745283" y="90274"/>
                        <a:pt x="743183" y="86075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1EB416CE-97D9-4FE4-B2EA-787FDE7D11B9}"/>
                    </a:ext>
                  </a:extLst>
                </p:cNvPr>
                <p:cNvSpPr/>
                <p:nvPr/>
              </p:nvSpPr>
              <p:spPr>
                <a:xfrm>
                  <a:off x="9525699" y="1988120"/>
                  <a:ext cx="605848" cy="193337"/>
                </a:xfrm>
                <a:custGeom>
                  <a:avLst/>
                  <a:gdLst>
                    <a:gd name="connsiteX0" fmla="*/ 605324 w 605848"/>
                    <a:gd name="connsiteY0" fmla="*/ 128762 h 193337"/>
                    <a:gd name="connsiteX1" fmla="*/ 424777 w 605848"/>
                    <a:gd name="connsiteY1" fmla="*/ 156754 h 193337"/>
                    <a:gd name="connsiteX2" fmla="*/ 299513 w 605848"/>
                    <a:gd name="connsiteY2" fmla="*/ 97971 h 193337"/>
                    <a:gd name="connsiteX3" fmla="*/ 422677 w 605848"/>
                    <a:gd name="connsiteY3" fmla="*/ 23093 h 193337"/>
                    <a:gd name="connsiteX4" fmla="*/ 423377 w 605848"/>
                    <a:gd name="connsiteY4" fmla="*/ 0 h 193337"/>
                    <a:gd name="connsiteX5" fmla="*/ 272920 w 605848"/>
                    <a:gd name="connsiteY5" fmla="*/ 55984 h 193337"/>
                    <a:gd name="connsiteX6" fmla="*/ 272920 w 605848"/>
                    <a:gd name="connsiteY6" fmla="*/ 54584 h 193337"/>
                    <a:gd name="connsiteX7" fmla="*/ 272221 w 605848"/>
                    <a:gd name="connsiteY7" fmla="*/ 55984 h 193337"/>
                    <a:gd name="connsiteX8" fmla="*/ 140659 w 605848"/>
                    <a:gd name="connsiteY8" fmla="*/ 42688 h 193337"/>
                    <a:gd name="connsiteX9" fmla="*/ 40589 w 605848"/>
                    <a:gd name="connsiteY9" fmla="*/ 10497 h 193337"/>
                    <a:gd name="connsiteX10" fmla="*/ 0 w 605848"/>
                    <a:gd name="connsiteY10" fmla="*/ 40588 h 193337"/>
                    <a:gd name="connsiteX11" fmla="*/ 130862 w 605848"/>
                    <a:gd name="connsiteY11" fmla="*/ 87474 h 193337"/>
                    <a:gd name="connsiteX12" fmla="*/ 272920 w 605848"/>
                    <a:gd name="connsiteY12" fmla="*/ 100071 h 193337"/>
                    <a:gd name="connsiteX13" fmla="*/ 418478 w 605848"/>
                    <a:gd name="connsiteY13" fmla="*/ 184746 h 193337"/>
                    <a:gd name="connsiteX14" fmla="*/ 605324 w 605848"/>
                    <a:gd name="connsiteY14" fmla="*/ 143458 h 193337"/>
                    <a:gd name="connsiteX15" fmla="*/ 605324 w 605848"/>
                    <a:gd name="connsiteY15" fmla="*/ 128762 h 19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05848" h="193337">
                      <a:moveTo>
                        <a:pt x="605324" y="128762"/>
                      </a:moveTo>
                      <a:cubicBezTo>
                        <a:pt x="582930" y="162353"/>
                        <a:pt x="507352" y="174949"/>
                        <a:pt x="424777" y="156754"/>
                      </a:cubicBezTo>
                      <a:cubicBezTo>
                        <a:pt x="371591" y="144858"/>
                        <a:pt x="326805" y="123164"/>
                        <a:pt x="299513" y="97971"/>
                      </a:cubicBezTo>
                      <a:cubicBezTo>
                        <a:pt x="366693" y="88874"/>
                        <a:pt x="414280" y="62982"/>
                        <a:pt x="422677" y="23093"/>
                      </a:cubicBezTo>
                      <a:cubicBezTo>
                        <a:pt x="424076" y="15395"/>
                        <a:pt x="424777" y="7698"/>
                        <a:pt x="423377" y="0"/>
                      </a:cubicBezTo>
                      <a:cubicBezTo>
                        <a:pt x="400983" y="33590"/>
                        <a:pt x="344300" y="53884"/>
                        <a:pt x="272920" y="55984"/>
                      </a:cubicBezTo>
                      <a:cubicBezTo>
                        <a:pt x="272920" y="55284"/>
                        <a:pt x="272920" y="55284"/>
                        <a:pt x="272920" y="54584"/>
                      </a:cubicBezTo>
                      <a:cubicBezTo>
                        <a:pt x="272920" y="55284"/>
                        <a:pt x="272221" y="55284"/>
                        <a:pt x="272221" y="55984"/>
                      </a:cubicBezTo>
                      <a:cubicBezTo>
                        <a:pt x="232333" y="57383"/>
                        <a:pt x="186846" y="53185"/>
                        <a:pt x="140659" y="42688"/>
                      </a:cubicBezTo>
                      <a:cubicBezTo>
                        <a:pt x="104270" y="34290"/>
                        <a:pt x="70679" y="23793"/>
                        <a:pt x="40589" y="10497"/>
                      </a:cubicBezTo>
                      <a:cubicBezTo>
                        <a:pt x="25893" y="21694"/>
                        <a:pt x="11897" y="31491"/>
                        <a:pt x="0" y="40588"/>
                      </a:cubicBezTo>
                      <a:cubicBezTo>
                        <a:pt x="37090" y="60182"/>
                        <a:pt x="81877" y="76978"/>
                        <a:pt x="130862" y="87474"/>
                      </a:cubicBezTo>
                      <a:cubicBezTo>
                        <a:pt x="154655" y="93073"/>
                        <a:pt x="255426" y="101470"/>
                        <a:pt x="272920" y="100071"/>
                      </a:cubicBezTo>
                      <a:cubicBezTo>
                        <a:pt x="307910" y="152555"/>
                        <a:pt x="410080" y="182647"/>
                        <a:pt x="418478" y="184746"/>
                      </a:cubicBezTo>
                      <a:cubicBezTo>
                        <a:pt x="511551" y="205740"/>
                        <a:pt x="595526" y="186845"/>
                        <a:pt x="605324" y="143458"/>
                      </a:cubicBezTo>
                      <a:cubicBezTo>
                        <a:pt x="606023" y="139259"/>
                        <a:pt x="606023" y="134361"/>
                        <a:pt x="605324" y="128762"/>
                      </a:cubicBezTo>
                      <a:close/>
                    </a:path>
                  </a:pathLst>
                </a:custGeom>
                <a:solidFill>
                  <a:srgbClr val="65721D"/>
                </a:solidFill>
                <a:ln w="6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" name="Graphic 5">
                  <a:extLst>
                    <a:ext uri="{FF2B5EF4-FFF2-40B4-BE49-F238E27FC236}">
                      <a16:creationId xmlns:a16="http://schemas.microsoft.com/office/drawing/2014/main" id="{4B69E8B8-0F62-458C-93E2-6FA0FAD65C63}"/>
                    </a:ext>
                  </a:extLst>
                </p:cNvPr>
                <p:cNvGrpSpPr/>
                <p:nvPr/>
              </p:nvGrpSpPr>
              <p:grpSpPr>
                <a:xfrm>
                  <a:off x="8686643" y="1645919"/>
                  <a:ext cx="701895" cy="181247"/>
                  <a:chOff x="8686643" y="1645919"/>
                  <a:chExt cx="701895" cy="181247"/>
                </a:xfrm>
                <a:solidFill>
                  <a:srgbClr val="65721D"/>
                </a:solidFill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541F9B2E-41FE-4275-B052-6D727293FAB2}"/>
                      </a:ext>
                    </a:extLst>
                  </p:cNvPr>
                  <p:cNvSpPr/>
                  <p:nvPr/>
                </p:nvSpPr>
                <p:spPr>
                  <a:xfrm>
                    <a:off x="9382241" y="1772583"/>
                    <a:ext cx="6298" cy="6997"/>
                  </a:xfrm>
                  <a:custGeom>
                    <a:avLst/>
                    <a:gdLst>
                      <a:gd name="connsiteX0" fmla="*/ 4899 w 6298"/>
                      <a:gd name="connsiteY0" fmla="*/ 6998 h 6997"/>
                      <a:gd name="connsiteX1" fmla="*/ 6298 w 6298"/>
                      <a:gd name="connsiteY1" fmla="*/ 0 h 6997"/>
                      <a:gd name="connsiteX2" fmla="*/ 0 w 6298"/>
                      <a:gd name="connsiteY2" fmla="*/ 3499 h 6997"/>
                      <a:gd name="connsiteX3" fmla="*/ 4899 w 6298"/>
                      <a:gd name="connsiteY3" fmla="*/ 6998 h 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98" h="6997">
                        <a:moveTo>
                          <a:pt x="4899" y="6998"/>
                        </a:moveTo>
                        <a:lnTo>
                          <a:pt x="6298" y="0"/>
                        </a:lnTo>
                        <a:cubicBezTo>
                          <a:pt x="4199" y="1400"/>
                          <a:pt x="2100" y="2099"/>
                          <a:pt x="0" y="3499"/>
                        </a:cubicBezTo>
                        <a:cubicBezTo>
                          <a:pt x="2100" y="4199"/>
                          <a:pt x="3499" y="5598"/>
                          <a:pt x="4899" y="6998"/>
                        </a:cubicBezTo>
                        <a:close/>
                      </a:path>
                    </a:pathLst>
                  </a:custGeom>
                  <a:solidFill>
                    <a:srgbClr val="65721D"/>
                  </a:solidFill>
                  <a:ln w="69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A4CBD01A-BDC9-47BF-955D-C99A3FF5FC68}"/>
                      </a:ext>
                    </a:extLst>
                  </p:cNvPr>
                  <p:cNvSpPr/>
                  <p:nvPr/>
                </p:nvSpPr>
                <p:spPr>
                  <a:xfrm>
                    <a:off x="8686643" y="1645919"/>
                    <a:ext cx="645212" cy="181247"/>
                  </a:xfrm>
                  <a:custGeom>
                    <a:avLst/>
                    <a:gdLst>
                      <a:gd name="connsiteX0" fmla="*/ 272920 w 645212"/>
                      <a:gd name="connsiteY0" fmla="*/ 149057 h 181247"/>
                      <a:gd name="connsiteX1" fmla="*/ 397484 w 645212"/>
                      <a:gd name="connsiteY1" fmla="*/ 135061 h 181247"/>
                      <a:gd name="connsiteX2" fmla="*/ 421977 w 645212"/>
                      <a:gd name="connsiteY2" fmla="*/ 138560 h 181247"/>
                      <a:gd name="connsiteX3" fmla="*/ 574533 w 645212"/>
                      <a:gd name="connsiteY3" fmla="*/ 181247 h 181247"/>
                      <a:gd name="connsiteX4" fmla="*/ 645212 w 645212"/>
                      <a:gd name="connsiteY4" fmla="*/ 174249 h 181247"/>
                      <a:gd name="connsiteX5" fmla="*/ 616521 w 645212"/>
                      <a:gd name="connsiteY5" fmla="*/ 149756 h 181247"/>
                      <a:gd name="connsiteX6" fmla="*/ 574533 w 645212"/>
                      <a:gd name="connsiteY6" fmla="*/ 152556 h 181247"/>
                      <a:gd name="connsiteX7" fmla="*/ 439472 w 645212"/>
                      <a:gd name="connsiteY7" fmla="*/ 122464 h 181247"/>
                      <a:gd name="connsiteX8" fmla="*/ 539543 w 645212"/>
                      <a:gd name="connsiteY8" fmla="*/ 44087 h 181247"/>
                      <a:gd name="connsiteX9" fmla="*/ 528346 w 645212"/>
                      <a:gd name="connsiteY9" fmla="*/ 18195 h 181247"/>
                      <a:gd name="connsiteX10" fmla="*/ 403783 w 645212"/>
                      <a:gd name="connsiteY10" fmla="*/ 87474 h 181247"/>
                      <a:gd name="connsiteX11" fmla="*/ 403083 w 645212"/>
                      <a:gd name="connsiteY11" fmla="*/ 86075 h 181247"/>
                      <a:gd name="connsiteX12" fmla="*/ 402383 w 645212"/>
                      <a:gd name="connsiteY12" fmla="*/ 87474 h 181247"/>
                      <a:gd name="connsiteX13" fmla="*/ 270822 w 645212"/>
                      <a:gd name="connsiteY13" fmla="*/ 103570 h 181247"/>
                      <a:gd name="connsiteX14" fmla="*/ 4199 w 645212"/>
                      <a:gd name="connsiteY14" fmla="*/ 0 h 181247"/>
                      <a:gd name="connsiteX15" fmla="*/ 0 w 645212"/>
                      <a:gd name="connsiteY15" fmla="*/ 23093 h 181247"/>
                      <a:gd name="connsiteX16" fmla="*/ 272920 w 645212"/>
                      <a:gd name="connsiteY16" fmla="*/ 149057 h 18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45212" h="181247">
                        <a:moveTo>
                          <a:pt x="272920" y="149057"/>
                        </a:moveTo>
                        <a:cubicBezTo>
                          <a:pt x="317708" y="148357"/>
                          <a:pt x="360395" y="144158"/>
                          <a:pt x="397484" y="135061"/>
                        </a:cubicBezTo>
                        <a:cubicBezTo>
                          <a:pt x="397484" y="131562"/>
                          <a:pt x="420578" y="132961"/>
                          <a:pt x="421977" y="138560"/>
                        </a:cubicBezTo>
                        <a:cubicBezTo>
                          <a:pt x="451368" y="163752"/>
                          <a:pt x="508752" y="181247"/>
                          <a:pt x="574533" y="181247"/>
                        </a:cubicBezTo>
                        <a:cubicBezTo>
                          <a:pt x="599726" y="181247"/>
                          <a:pt x="623519" y="178448"/>
                          <a:pt x="645212" y="174249"/>
                        </a:cubicBezTo>
                        <a:cubicBezTo>
                          <a:pt x="635415" y="165852"/>
                          <a:pt x="624918" y="157454"/>
                          <a:pt x="616521" y="149756"/>
                        </a:cubicBezTo>
                        <a:cubicBezTo>
                          <a:pt x="603225" y="151156"/>
                          <a:pt x="589229" y="152556"/>
                          <a:pt x="574533" y="152556"/>
                        </a:cubicBezTo>
                        <a:cubicBezTo>
                          <a:pt x="519949" y="152556"/>
                          <a:pt x="471663" y="140659"/>
                          <a:pt x="439472" y="122464"/>
                        </a:cubicBezTo>
                        <a:cubicBezTo>
                          <a:pt x="491957" y="103570"/>
                          <a:pt x="528346" y="75578"/>
                          <a:pt x="539543" y="44087"/>
                        </a:cubicBezTo>
                        <a:cubicBezTo>
                          <a:pt x="536044" y="35690"/>
                          <a:pt x="531845" y="26592"/>
                          <a:pt x="528346" y="18195"/>
                        </a:cubicBezTo>
                        <a:cubicBezTo>
                          <a:pt x="506652" y="47586"/>
                          <a:pt x="461865" y="72779"/>
                          <a:pt x="403783" y="87474"/>
                        </a:cubicBezTo>
                        <a:cubicBezTo>
                          <a:pt x="403783" y="86775"/>
                          <a:pt x="403083" y="86775"/>
                          <a:pt x="403083" y="86075"/>
                        </a:cubicBezTo>
                        <a:cubicBezTo>
                          <a:pt x="403083" y="86775"/>
                          <a:pt x="403083" y="86775"/>
                          <a:pt x="402383" y="87474"/>
                        </a:cubicBezTo>
                        <a:cubicBezTo>
                          <a:pt x="363194" y="97272"/>
                          <a:pt x="318407" y="103570"/>
                          <a:pt x="270822" y="103570"/>
                        </a:cubicBezTo>
                        <a:cubicBezTo>
                          <a:pt x="137860" y="103570"/>
                          <a:pt x="27292" y="58783"/>
                          <a:pt x="4199" y="0"/>
                        </a:cubicBezTo>
                        <a:cubicBezTo>
                          <a:pt x="1400" y="7698"/>
                          <a:pt x="0" y="15395"/>
                          <a:pt x="0" y="23093"/>
                        </a:cubicBezTo>
                        <a:cubicBezTo>
                          <a:pt x="1400" y="72779"/>
                          <a:pt x="130163" y="151156"/>
                          <a:pt x="272920" y="149057"/>
                        </a:cubicBezTo>
                        <a:close/>
                      </a:path>
                    </a:pathLst>
                  </a:custGeom>
                  <a:solidFill>
                    <a:srgbClr val="65721D"/>
                  </a:solidFill>
                  <a:ln w="69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867B24C-ED99-43F2-8B0B-9FE80B6E8FCA}"/>
                </a:ext>
              </a:extLst>
            </p:cNvPr>
            <p:cNvCxnSpPr>
              <a:cxnSpLocks/>
            </p:cNvCxnSpPr>
            <p:nvPr/>
          </p:nvCxnSpPr>
          <p:spPr>
            <a:xfrm>
              <a:off x="2170964" y="5342885"/>
              <a:ext cx="2934752" cy="0"/>
            </a:xfrm>
            <a:prstGeom prst="line">
              <a:avLst/>
            </a:prstGeom>
            <a:ln w="57150">
              <a:solidFill>
                <a:srgbClr val="5A3C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AE720E1-8C6D-4ECC-A656-80CC88994D3E}"/>
                </a:ext>
              </a:extLst>
            </p:cNvPr>
            <p:cNvCxnSpPr>
              <a:cxnSpLocks/>
            </p:cNvCxnSpPr>
            <p:nvPr/>
          </p:nvCxnSpPr>
          <p:spPr>
            <a:xfrm>
              <a:off x="7096341" y="5342885"/>
              <a:ext cx="3880765" cy="0"/>
            </a:xfrm>
            <a:prstGeom prst="line">
              <a:avLst/>
            </a:prstGeom>
            <a:ln w="57150">
              <a:solidFill>
                <a:srgbClr val="5A3C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734024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23 L 0.07031 0.00278 C 0.12552 -0.22361 0.10065 -0.32963 0.10196 -0.44422 C 0.0388 -0.4882 -0.04245 -0.5176 -0.20377 -0.8275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41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47 L 0.09401 -0.00486 C 0.12188 -0.24445 0.12565 -0.36783 0.12735 -0.48218 C 0.0888 -0.62431 0.03386 -0.82547 -0.01276 -1.1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-54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1.48148E-6 C 0.04675 -0.00347 0.05169 0.02708 0.11784 -0.03033 C 0.15365 -0.25579 0.15195 -0.34259 0.15365 -0.45625 C 0.38659 -0.57523 0.32617 -0.81296 0.33711 -0.8752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-435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9 -0.00046 C 0.02265 0.00046 0.05403 -0.04584 0.07916 -0.075 C 0.13463 -0.30093 0.10846 -0.45486 0.10963 -0.56898 C 0.09114 -0.72361 0.19804 -1.10394 0.12721 -1.18542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59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9167E-6 -4.81481E-6 C 0.02083 -0.02569 0.01953 -0.07523 0.03528 -0.10949 C 0.06171 -0.38541 0.03802 -0.3787 0.03945 -0.49328 C 0.03138 -0.84236 0.11106 -0.93148 -0.05 -1.241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6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9 -1.85185E-6 C -0.05182 -0.03518 -0.05247 -0.12824 -0.04414 -0.16041 C -0.03229 -0.38055 -0.03607 -0.43565 -0.03463 -0.55046 C -0.04271 -0.89791 0.26055 -0.92616 0.1 -1.23657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6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0" grpId="0" animBg="1"/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90800" y="1981200"/>
            <a:ext cx="7086600" cy="685800"/>
          </a:xfrm>
          <a:prstGeom prst="rect">
            <a:avLst/>
          </a:prstGeom>
          <a:gradFill flip="none" rotWithShape="1">
            <a:gsLst>
              <a:gs pos="32000">
                <a:srgbClr val="FFFF00">
                  <a:alpha val="5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1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TÌM HIỂU CHUNG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0800" y="3200400"/>
            <a:ext cx="7086600" cy="685800"/>
          </a:xfrm>
          <a:prstGeom prst="rect">
            <a:avLst/>
          </a:prstGeom>
          <a:gradFill flip="none" rotWithShape="1">
            <a:gsLst>
              <a:gs pos="32000">
                <a:srgbClr val="FFFF00">
                  <a:alpha val="5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1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PHÂN LOẠI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90800" y="4572000"/>
            <a:ext cx="7086600" cy="685800"/>
          </a:xfrm>
          <a:prstGeom prst="rect">
            <a:avLst/>
          </a:prstGeom>
          <a:gradFill flip="none" rotWithShape="1">
            <a:gsLst>
              <a:gs pos="32000">
                <a:srgbClr val="FFFF00">
                  <a:alpha val="5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1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Times New Roman" pitchFamily="18" charset="0"/>
              </a:rPr>
              <a:t>LƯU  Ý KHI SỬ DỤNG PHÂN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828800" y="1828800"/>
            <a:ext cx="685800" cy="68580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1828800" y="3124200"/>
            <a:ext cx="685800" cy="68580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1828800" y="4495800"/>
            <a:ext cx="685800" cy="68580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57400" y="381000"/>
            <a:ext cx="7924800" cy="685800"/>
          </a:xfrm>
          <a:prstGeom prst="rect">
            <a:avLst/>
          </a:prstGeom>
          <a:gradFill flip="none" rotWithShape="1">
            <a:gsLst>
              <a:gs pos="50000">
                <a:schemeClr val="accent2">
                  <a:shade val="51000"/>
                  <a:satMod val="130000"/>
                  <a:alpha val="95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PHÂN LÂN </a:t>
            </a:r>
          </a:p>
        </p:txBody>
      </p:sp>
      <p:pic>
        <p:nvPicPr>
          <p:cNvPr id="17" name="Picture 16" descr="se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48801" y="304801"/>
            <a:ext cx="924785" cy="9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49431"/>
      </p:ext>
    </p:extLst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0555" y="-76129"/>
            <a:ext cx="9123320" cy="924785"/>
            <a:chOff x="1610555" y="-76129"/>
            <a:chExt cx="9123320" cy="924785"/>
          </a:xfrm>
        </p:grpSpPr>
        <p:sp>
          <p:nvSpPr>
            <p:cNvPr id="7" name="Rectangle 6"/>
            <p:cNvSpPr/>
            <p:nvPr/>
          </p:nvSpPr>
          <p:spPr>
            <a:xfrm>
              <a:off x="2296355" y="43363"/>
              <a:ext cx="3657600" cy="685800"/>
            </a:xfrm>
            <a:prstGeom prst="rect">
              <a:avLst/>
            </a:prstGeom>
            <a:gradFill flip="none" rotWithShape="1">
              <a:gsLst>
                <a:gs pos="32000">
                  <a:srgbClr val="FFFF00">
                    <a:alpha val="58000"/>
                  </a:srgb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810000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TÌM HIỂU CHUNG</a:t>
              </a: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1610555" y="43363"/>
              <a:ext cx="685800" cy="68580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19800" y="43363"/>
              <a:ext cx="3962400" cy="685800"/>
            </a:xfrm>
            <a:prstGeom prst="rect">
              <a:avLst/>
            </a:prstGeom>
            <a:gradFill flip="none" rotWithShape="1">
              <a:gsLst>
                <a:gs pos="50000">
                  <a:schemeClr val="accent2">
                    <a:shade val="51000"/>
                    <a:satMod val="130000"/>
                    <a:alpha val="95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+mn-cs"/>
                </a:rPr>
                <a:t>PHÂN LÂN </a:t>
              </a:r>
            </a:p>
          </p:txBody>
        </p:sp>
        <p:pic>
          <p:nvPicPr>
            <p:cNvPr id="17" name="Picture 16" descr="seed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9090" y="-76129"/>
              <a:ext cx="924785" cy="924785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562100" y="1433286"/>
            <a:ext cx="8915400" cy="5461000"/>
          </a:xfrm>
          <a:prstGeom prst="rect">
            <a:avLst/>
          </a:prstGeom>
          <a:noFill/>
        </p:spPr>
      </p:sp>
      <p:sp>
        <p:nvSpPr>
          <p:cNvPr id="4" name="Rectangle 3"/>
          <p:cNvSpPr/>
          <p:nvPr/>
        </p:nvSpPr>
        <p:spPr>
          <a:xfrm>
            <a:off x="9246172" y="970196"/>
            <a:ext cx="2868569" cy="1250293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100324" y="970196"/>
            <a:ext cx="8534400" cy="1093603"/>
          </a:xfrm>
          <a:custGeom>
            <a:avLst/>
            <a:gdLst>
              <a:gd name="connsiteX0" fmla="*/ 0 w 8488775"/>
              <a:gd name="connsiteY0" fmla="*/ 132843 h 797040"/>
              <a:gd name="connsiteX1" fmla="*/ 132843 w 8488775"/>
              <a:gd name="connsiteY1" fmla="*/ 0 h 797040"/>
              <a:gd name="connsiteX2" fmla="*/ 8355932 w 8488775"/>
              <a:gd name="connsiteY2" fmla="*/ 0 h 797040"/>
              <a:gd name="connsiteX3" fmla="*/ 8488775 w 8488775"/>
              <a:gd name="connsiteY3" fmla="*/ 132843 h 797040"/>
              <a:gd name="connsiteX4" fmla="*/ 8488775 w 8488775"/>
              <a:gd name="connsiteY4" fmla="*/ 664197 h 797040"/>
              <a:gd name="connsiteX5" fmla="*/ 8355932 w 8488775"/>
              <a:gd name="connsiteY5" fmla="*/ 797040 h 797040"/>
              <a:gd name="connsiteX6" fmla="*/ 132843 w 8488775"/>
              <a:gd name="connsiteY6" fmla="*/ 797040 h 797040"/>
              <a:gd name="connsiteX7" fmla="*/ 0 w 8488775"/>
              <a:gd name="connsiteY7" fmla="*/ 664197 h 797040"/>
              <a:gd name="connsiteX8" fmla="*/ 0 w 8488775"/>
              <a:gd name="connsiteY8" fmla="*/ 132843 h 7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8775" h="797040">
                <a:moveTo>
                  <a:pt x="0" y="132843"/>
                </a:moveTo>
                <a:cubicBezTo>
                  <a:pt x="0" y="59476"/>
                  <a:pt x="59476" y="0"/>
                  <a:pt x="132843" y="0"/>
                </a:cubicBezTo>
                <a:lnTo>
                  <a:pt x="8355932" y="0"/>
                </a:lnTo>
                <a:cubicBezTo>
                  <a:pt x="8429299" y="0"/>
                  <a:pt x="8488775" y="59476"/>
                  <a:pt x="8488775" y="132843"/>
                </a:cubicBezTo>
                <a:lnTo>
                  <a:pt x="8488775" y="664197"/>
                </a:lnTo>
                <a:cubicBezTo>
                  <a:pt x="8488775" y="737564"/>
                  <a:pt x="8429299" y="797040"/>
                  <a:pt x="8355932" y="797040"/>
                </a:cubicBezTo>
                <a:lnTo>
                  <a:pt x="132843" y="797040"/>
                </a:lnTo>
                <a:cubicBezTo>
                  <a:pt x="59476" y="797040"/>
                  <a:pt x="0" y="737564"/>
                  <a:pt x="0" y="664197"/>
                </a:cubicBezTo>
                <a:lnTo>
                  <a:pt x="0" y="13284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274795" tIns="38908" rIns="274795" bIns="38908" numCol="1" spcCol="1270" anchor="ctr" anchorCtr="0">
            <a:no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photpho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 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photphat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4597" y="2236558"/>
            <a:ext cx="8534400" cy="2119884"/>
          </a:xfrm>
          <a:custGeom>
            <a:avLst/>
            <a:gdLst>
              <a:gd name="connsiteX0" fmla="*/ 0 w 8488775"/>
              <a:gd name="connsiteY0" fmla="*/ 257507 h 1545014"/>
              <a:gd name="connsiteX1" fmla="*/ 257507 w 8488775"/>
              <a:gd name="connsiteY1" fmla="*/ 0 h 1545014"/>
              <a:gd name="connsiteX2" fmla="*/ 8231268 w 8488775"/>
              <a:gd name="connsiteY2" fmla="*/ 0 h 1545014"/>
              <a:gd name="connsiteX3" fmla="*/ 8488775 w 8488775"/>
              <a:gd name="connsiteY3" fmla="*/ 257507 h 1545014"/>
              <a:gd name="connsiteX4" fmla="*/ 8488775 w 8488775"/>
              <a:gd name="connsiteY4" fmla="*/ 1287507 h 1545014"/>
              <a:gd name="connsiteX5" fmla="*/ 8231268 w 8488775"/>
              <a:gd name="connsiteY5" fmla="*/ 1545014 h 1545014"/>
              <a:gd name="connsiteX6" fmla="*/ 257507 w 8488775"/>
              <a:gd name="connsiteY6" fmla="*/ 1545014 h 1545014"/>
              <a:gd name="connsiteX7" fmla="*/ 0 w 8488775"/>
              <a:gd name="connsiteY7" fmla="*/ 1287507 h 1545014"/>
              <a:gd name="connsiteX8" fmla="*/ 0 w 8488775"/>
              <a:gd name="connsiteY8" fmla="*/ 257507 h 154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8775" h="1545014">
                <a:moveTo>
                  <a:pt x="0" y="257507"/>
                </a:moveTo>
                <a:cubicBezTo>
                  <a:pt x="0" y="115290"/>
                  <a:pt x="115290" y="0"/>
                  <a:pt x="257507" y="0"/>
                </a:cubicBezTo>
                <a:lnTo>
                  <a:pt x="8231268" y="0"/>
                </a:lnTo>
                <a:cubicBezTo>
                  <a:pt x="8373485" y="0"/>
                  <a:pt x="8488775" y="115290"/>
                  <a:pt x="8488775" y="257507"/>
                </a:cubicBezTo>
                <a:lnTo>
                  <a:pt x="8488775" y="1287507"/>
                </a:lnTo>
                <a:cubicBezTo>
                  <a:pt x="8488775" y="1429724"/>
                  <a:pt x="8373485" y="1545014"/>
                  <a:pt x="8231268" y="1545014"/>
                </a:cubicBezTo>
                <a:lnTo>
                  <a:pt x="257507" y="1545014"/>
                </a:lnTo>
                <a:cubicBezTo>
                  <a:pt x="115290" y="1545014"/>
                  <a:pt x="0" y="1429724"/>
                  <a:pt x="0" y="1287507"/>
                </a:cubicBezTo>
                <a:lnTo>
                  <a:pt x="0" y="257507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311308" tIns="75421" rIns="311308" bIns="75421" numCol="1" spcCol="1270" anchor="ctr" anchorCtr="0">
            <a:no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trưởng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4597" y="4713624"/>
            <a:ext cx="8534400" cy="1363692"/>
          </a:xfrm>
          <a:custGeom>
            <a:avLst/>
            <a:gdLst>
              <a:gd name="connsiteX0" fmla="*/ 0 w 8488775"/>
              <a:gd name="connsiteY0" fmla="*/ 236441 h 1418619"/>
              <a:gd name="connsiteX1" fmla="*/ 236441 w 8488775"/>
              <a:gd name="connsiteY1" fmla="*/ 0 h 1418619"/>
              <a:gd name="connsiteX2" fmla="*/ 8252334 w 8488775"/>
              <a:gd name="connsiteY2" fmla="*/ 0 h 1418619"/>
              <a:gd name="connsiteX3" fmla="*/ 8488775 w 8488775"/>
              <a:gd name="connsiteY3" fmla="*/ 236441 h 1418619"/>
              <a:gd name="connsiteX4" fmla="*/ 8488775 w 8488775"/>
              <a:gd name="connsiteY4" fmla="*/ 1182178 h 1418619"/>
              <a:gd name="connsiteX5" fmla="*/ 8252334 w 8488775"/>
              <a:gd name="connsiteY5" fmla="*/ 1418619 h 1418619"/>
              <a:gd name="connsiteX6" fmla="*/ 236441 w 8488775"/>
              <a:gd name="connsiteY6" fmla="*/ 1418619 h 1418619"/>
              <a:gd name="connsiteX7" fmla="*/ 0 w 8488775"/>
              <a:gd name="connsiteY7" fmla="*/ 1182178 h 1418619"/>
              <a:gd name="connsiteX8" fmla="*/ 0 w 8488775"/>
              <a:gd name="connsiteY8" fmla="*/ 236441 h 141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8775" h="1418619">
                <a:moveTo>
                  <a:pt x="0" y="236441"/>
                </a:moveTo>
                <a:cubicBezTo>
                  <a:pt x="0" y="105858"/>
                  <a:pt x="105858" y="0"/>
                  <a:pt x="236441" y="0"/>
                </a:cubicBezTo>
                <a:lnTo>
                  <a:pt x="8252334" y="0"/>
                </a:lnTo>
                <a:cubicBezTo>
                  <a:pt x="8382917" y="0"/>
                  <a:pt x="8488775" y="105858"/>
                  <a:pt x="8488775" y="236441"/>
                </a:cubicBezTo>
                <a:lnTo>
                  <a:pt x="8488775" y="1182178"/>
                </a:lnTo>
                <a:cubicBezTo>
                  <a:pt x="8488775" y="1312761"/>
                  <a:pt x="8382917" y="1418619"/>
                  <a:pt x="8252334" y="1418619"/>
                </a:cubicBezTo>
                <a:lnTo>
                  <a:pt x="236441" y="1418619"/>
                </a:lnTo>
                <a:cubicBezTo>
                  <a:pt x="105858" y="1418619"/>
                  <a:pt x="0" y="1312761"/>
                  <a:pt x="0" y="1182178"/>
                </a:cubicBezTo>
                <a:lnTo>
                  <a:pt x="0" y="236441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305138" tIns="69251" rIns="305138" bIns="69251" numCol="1" spcCol="1270" anchor="ctr" anchorCtr="0">
            <a:noAutofit/>
          </a:bodyPr>
          <a:lstStyle/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dinh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dưỡng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lệ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%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P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p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nó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4098" name="Picture 2" descr="Káº¿t quáº£ hÃ¬nh áº£nh cho ruá»ng ngÃ´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12845" r="4650" b="9417"/>
          <a:stretch/>
        </p:blipFill>
        <p:spPr bwMode="auto">
          <a:xfrm>
            <a:off x="9272448" y="2356343"/>
            <a:ext cx="2862842" cy="1838374"/>
          </a:xfrm>
          <a:prstGeom prst="rect">
            <a:avLst/>
          </a:prstGeom>
          <a:noFill/>
          <a:ln w="38100" cmpd="tri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áº¿t quáº£ hÃ¬nh áº£nh cho phÃ¢n lÃ¢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4" t="34148" r="20114" b="39563"/>
          <a:stretch/>
        </p:blipFill>
        <p:spPr bwMode="auto">
          <a:xfrm>
            <a:off x="8611307" y="4454349"/>
            <a:ext cx="3580693" cy="18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272448" y="5050971"/>
            <a:ext cx="2625638" cy="424543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11301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2400" y="457201"/>
            <a:ext cx="4495800" cy="830997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 LÂN</a:t>
            </a:r>
          </a:p>
        </p:txBody>
      </p:sp>
      <p:pic>
        <p:nvPicPr>
          <p:cNvPr id="2051" name="Picture 3" descr="F:\NĂM 2018 - 2019\phân bón\phân lân supe photphat đơ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 bwMode="auto">
          <a:xfrm>
            <a:off x="7183582" y="1810039"/>
            <a:ext cx="3505200" cy="39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NĂM 2018 - 2019\phân bón\phân lân nung chả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4"/>
          <a:stretch/>
        </p:blipFill>
        <p:spPr bwMode="auto">
          <a:xfrm>
            <a:off x="1524001" y="1836369"/>
            <a:ext cx="3962399" cy="39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524000" y="1313149"/>
            <a:ext cx="396239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</a:p>
        </p:txBody>
      </p:sp>
      <p:sp>
        <p:nvSpPr>
          <p:cNvPr id="12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162800" y="1330035"/>
            <a:ext cx="35052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Supe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photphat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</a:p>
        </p:txBody>
      </p:sp>
      <p:sp>
        <p:nvSpPr>
          <p:cNvPr id="8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482435" y="5790216"/>
            <a:ext cx="4024747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altLang="en-US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(PO</a:t>
            </a:r>
            <a:r>
              <a:rPr kumimoji="0" lang="en-US" altLang="en-US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kumimoji="0" lang="en-US" altLang="en-US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9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4365" y="5790215"/>
            <a:ext cx="3484418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(H</a:t>
            </a:r>
            <a:r>
              <a:rPr kumimoji="0" lang="en-US" altLang="en-US" sz="5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</a:t>
            </a:r>
            <a:r>
              <a:rPr kumimoji="0" lang="en-US" altLang="en-US" sz="5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kumimoji="0" lang="en-US" altLang="en-US" sz="5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07182" y="2895601"/>
            <a:ext cx="1676401" cy="24622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 </a:t>
            </a:r>
          </a:p>
        </p:txBody>
      </p:sp>
    </p:spTree>
    <p:extLst>
      <p:ext uri="{BB962C8B-B14F-4D97-AF65-F5344CB8AC3E}">
        <p14:creationId xmlns:p14="http://schemas.microsoft.com/office/powerpoint/2010/main" val="9296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4267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80110"/>
            <a:ext cx="4447743" cy="362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4343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2" y="3904834"/>
            <a:ext cx="4648199" cy="280076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 LÓT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648200" y="152400"/>
            <a:ext cx="2971800" cy="52322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 LÂN</a:t>
            </a:r>
          </a:p>
        </p:txBody>
      </p:sp>
      <p:sp>
        <p:nvSpPr>
          <p:cNvPr id="12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675909" y="1411537"/>
            <a:ext cx="2971800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 DỤNG                  </a:t>
            </a:r>
          </a:p>
        </p:txBody>
      </p:sp>
      <p:sp>
        <p:nvSpPr>
          <p:cNvPr id="16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209800" y="5867400"/>
            <a:ext cx="80772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triển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rễ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</a:p>
        </p:txBody>
      </p:sp>
      <p:pic>
        <p:nvPicPr>
          <p:cNvPr id="1028" name="Picture 4" descr="F:\NĂM 2018 - 2019\phân bón\Re-cay-va-photp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87158"/>
            <a:ext cx="4343400" cy="370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NĂM 2018 - 2019\phân bón\tải xuống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087156"/>
            <a:ext cx="4724399" cy="37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14338" idx="2"/>
            <a:endCxn id="12" idx="0"/>
          </p:cNvCxnSpPr>
          <p:nvPr/>
        </p:nvCxnSpPr>
        <p:spPr>
          <a:xfrm>
            <a:off x="6134101" y="675621"/>
            <a:ext cx="27709" cy="7359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262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64" name="Picture 8" descr="Một số loại bệnh hại trên cây cà chua và biện pháp phòng trừ (Tiếp theo và  hết)"/>
          <p:cNvPicPr>
            <a:picLocks noChangeAspect="1" noChangeArrowheads="1"/>
          </p:cNvPicPr>
          <p:nvPr/>
        </p:nvPicPr>
        <p:blipFill rotWithShape="1">
          <a:blip r:embed="rId2" cstate="print"/>
          <a:srcRect t="500" r="-5" b="-5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19460" name="Picture 4" descr="Thu Hoạch Rau Nông Dân Vẽ Tay Hình ảnh | Định dạng hình ảnh PSD 611405214|  vn.lovepik.com"/>
          <p:cNvPicPr>
            <a:picLocks noChangeAspect="1" noChangeArrowheads="1"/>
          </p:cNvPicPr>
          <p:nvPr/>
        </p:nvPicPr>
        <p:blipFill rotWithShape="1">
          <a:blip r:embed="rId3" cstate="print"/>
          <a:srcRect t="15207" r="-4" b="6345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</p:spPr>
      </p:pic>
      <p:pic>
        <p:nvPicPr>
          <p:cNvPr id="19458" name="Picture 2" descr="Ngày Lao động Bác Nông Dân Hình ảnh | Định dạng hình ảnh PSD 401112870|  vn.lovepik.com"/>
          <p:cNvPicPr>
            <a:picLocks noChangeAspect="1" noChangeArrowheads="1"/>
          </p:cNvPicPr>
          <p:nvPr/>
        </p:nvPicPr>
        <p:blipFill rotWithShape="1">
          <a:blip r:embed="rId4" cstate="print"/>
          <a:srcRect t="21843" r="3" b="3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68957" y="660502"/>
            <a:ext cx="7016674" cy="5650845"/>
          </a:xfrm>
        </p:spPr>
        <p:txBody>
          <a:bodyPr anchor="t">
            <a:normAutofit/>
          </a:bodyPr>
          <a:lstStyle/>
          <a:p>
            <a:pPr algn="just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còi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phàn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462" name="AutoShape 6" descr="Một số loại bệnh hại trên cây cà chua và biện pháp phòng trừ (Tiếp theo và  hết)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3196" y="491316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7200" b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2619" y="3169161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54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69" y="4575810"/>
            <a:ext cx="95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5400" b="1" dirty="0">
                <a:solidFill>
                  <a:prstClr val="black"/>
                </a:solidFill>
                <a:latin typeface="Calibri"/>
              </a:rPr>
              <a:t>  B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127"/>
            <a:ext cx="458645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57" y="83128"/>
            <a:ext cx="4363580" cy="365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733800"/>
            <a:ext cx="458645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57" y="3733800"/>
            <a:ext cx="436358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7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1" y="3836038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super 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2.600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3000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đ/kg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1094" y="3810001"/>
            <a:ext cx="415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2.900 đ/kg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4419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"/>
            <a:ext cx="4267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71665"/>
            <a:ext cx="3657600" cy="258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297702"/>
            <a:ext cx="3717455" cy="256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3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err="1">
                <a:latin typeface="Times New Roman" pitchFamily="18" charset="0"/>
              </a:rPr>
              <a:t>Hiện</a:t>
            </a:r>
            <a:r>
              <a:rPr lang="en-US" altLang="en-US" sz="2800" b="1" dirty="0">
                <a:latin typeface="Times New Roman" pitchFamily="18" charset="0"/>
              </a:rPr>
              <a:t> nay, ở </a:t>
            </a:r>
            <a:r>
              <a:rPr lang="en-US" altLang="en-US" sz="2800" b="1" dirty="0" err="1">
                <a:latin typeface="Times New Roman" pitchFamily="18" charset="0"/>
              </a:rPr>
              <a:t>nước</a:t>
            </a:r>
            <a:r>
              <a:rPr lang="en-US" altLang="en-US" sz="2800" b="1" dirty="0">
                <a:latin typeface="Times New Roman" pitchFamily="18" charset="0"/>
              </a:rPr>
              <a:t> ta </a:t>
            </a:r>
            <a:r>
              <a:rPr lang="en-US" altLang="en-US" sz="2800" b="1" dirty="0" err="1">
                <a:latin typeface="Times New Roman" pitchFamily="18" charset="0"/>
              </a:rPr>
              <a:t>phân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sản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xuất</a:t>
            </a:r>
            <a:r>
              <a:rPr lang="en-US" altLang="en-US" sz="2800" b="1" dirty="0">
                <a:latin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</a:rPr>
              <a:t>nhà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máy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phân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Lâm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Thao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phân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lâm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Văn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Điển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phân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Lào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Cai</a:t>
            </a:r>
            <a:endParaRPr lang="en-US" altLang="en-US" sz="2800" b="1" dirty="0">
              <a:latin typeface="Times New Roman" pitchFamily="18" charset="0"/>
            </a:endParaRPr>
          </a:p>
        </p:txBody>
      </p:sp>
      <p:pic>
        <p:nvPicPr>
          <p:cNvPr id="3074" name="Picture 2" descr="F:\NĂM 2018 - 2019\phân bón\nhà mấy phân lân lâm th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0217"/>
            <a:ext cx="3352800" cy="418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NĂM 2018 - 2019\phân bón\văn điể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0217"/>
            <a:ext cx="2819400" cy="41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91578" y="5934670"/>
            <a:ext cx="11290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724025"/>
            <a:ext cx="2943225" cy="417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08132" y="5934670"/>
            <a:ext cx="12454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Tẳng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Loỏng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7947" y="5943600"/>
            <a:ext cx="14361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Thọ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814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2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0" y="381000"/>
            <a:ext cx="3886200" cy="685800"/>
          </a:xfrm>
          <a:prstGeom prst="rect">
            <a:avLst/>
          </a:prstGeom>
          <a:gradFill flip="none" rotWithShape="1">
            <a:gsLst>
              <a:gs pos="32000">
                <a:srgbClr val="FFFF00">
                  <a:alpha val="5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1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Times New Roman" pitchFamily="18" charset="0"/>
              </a:rPr>
              <a:t>LƯU Ý KHI SỬ DỤNG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371600" y="304800"/>
            <a:ext cx="685800" cy="68580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" panose="00000506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381000"/>
            <a:ext cx="3962400" cy="685800"/>
          </a:xfrm>
          <a:prstGeom prst="rect">
            <a:avLst/>
          </a:prstGeom>
          <a:gradFill flip="none" rotWithShape="1">
            <a:gsLst>
              <a:gs pos="50000">
                <a:schemeClr val="accent2">
                  <a:shade val="51000"/>
                  <a:satMod val="130000"/>
                  <a:alpha val="95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PHÂN LÂN </a:t>
            </a:r>
          </a:p>
        </p:txBody>
      </p:sp>
      <p:pic>
        <p:nvPicPr>
          <p:cNvPr id="17" name="Picture 16" descr="se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3216" y="228601"/>
            <a:ext cx="924785" cy="92478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77767" y="2338552"/>
            <a:ext cx="10846674" cy="2677656"/>
            <a:chOff x="842141" y="2338552"/>
            <a:chExt cx="9611711" cy="2677656"/>
          </a:xfrm>
        </p:grpSpPr>
        <p:pic>
          <p:nvPicPr>
            <p:cNvPr id="11" name="Picture 10" descr="check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859" y="2392449"/>
              <a:ext cx="457200" cy="56753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42141" y="2338552"/>
              <a:ext cx="961171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Để tăng hiệu quả supe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r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lân nên ủ cùng phân chuồng sẽ làm tăng hiệu suất của lân, hạn chế sự cố định của đất.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Bón lót là chủ yếu để cung cấp kịp thời cho cây trồng phát triển bộ rễ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  </a:t>
              </a:r>
            </a:p>
          </p:txBody>
        </p:sp>
      </p:grpSp>
      <p:pic>
        <p:nvPicPr>
          <p:cNvPr id="14" name="Picture 13" descr="check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07" y="3581413"/>
            <a:ext cx="457200" cy="64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392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3"/>
          <p:cNvSpPr txBox="1">
            <a:spLocks noChangeArrowheads="1"/>
          </p:cNvSpPr>
          <p:nvPr/>
        </p:nvSpPr>
        <p:spPr bwMode="auto">
          <a:xfrm>
            <a:off x="1524000" y="11430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1905001" y="262706"/>
            <a:ext cx="882370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</a:rPr>
              <a:t>NHỮNG PHÂN BÓN HÓA HỌC THƯỜNG DÙNG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905001" y="2133600"/>
            <a:ext cx="6762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b- </a:t>
            </a:r>
            <a:r>
              <a:rPr lang="en-US" sz="30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0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3200401"/>
            <a:ext cx="90188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Photphat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tan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3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738384" y="4594746"/>
            <a:ext cx="9018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Supephotphat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tan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11722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ân_Bón_Kali_Israel_Trắ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9503" y="660676"/>
            <a:ext cx="4991097" cy="64777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9061" y="2240280"/>
            <a:ext cx="4122939" cy="27984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007360" y="140531"/>
            <a:ext cx="6629400" cy="685800"/>
          </a:xfrm>
          <a:prstGeom prst="rect">
            <a:avLst/>
          </a:prstGeom>
          <a:solidFill>
            <a:srgbClr val="D55C3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+mn-ea"/>
                <a:cs typeface="+mn-cs"/>
              </a:rPr>
              <a:t>PHÂN KALI</a:t>
            </a:r>
          </a:p>
        </p:txBody>
      </p:sp>
      <p:pic>
        <p:nvPicPr>
          <p:cNvPr id="5" name="Picture 4" descr="seeds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0"/>
            <a:ext cx="914400" cy="914400"/>
          </a:xfrm>
          <a:prstGeom prst="rect">
            <a:avLst/>
          </a:prstGeom>
        </p:spPr>
      </p:pic>
      <p:pic>
        <p:nvPicPr>
          <p:cNvPr id="614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9" y="2164080"/>
            <a:ext cx="4153427" cy="310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9DD8DF-D9C2-4368-9B07-775FE9E9E108}"/>
              </a:ext>
            </a:extLst>
          </p:cNvPr>
          <p:cNvSpPr/>
          <p:nvPr/>
        </p:nvSpPr>
        <p:spPr>
          <a:xfrm>
            <a:off x="1750060" y="6019664"/>
            <a:ext cx="9144000" cy="58477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KCl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7382077"/>
      </p:ext>
    </p:extLst>
  </p:cSld>
  <p:clrMapOvr>
    <a:masterClrMapping/>
  </p:clrMapOvr>
  <p:transition spd="med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90800" y="1981200"/>
            <a:ext cx="7086600" cy="685800"/>
          </a:xfrm>
          <a:prstGeom prst="rect">
            <a:avLst/>
          </a:prstGeom>
          <a:gradFill flip="none" rotWithShape="1">
            <a:gsLst>
              <a:gs pos="32000">
                <a:srgbClr val="FFFF00">
                  <a:alpha val="5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1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Cabin Condensed Bold" panose="00000806000000000000" pitchFamily="2" charset="0"/>
                <a:ea typeface="+mn-ea"/>
                <a:cs typeface="Times New Roman" pitchFamily="18" charset="0"/>
              </a:rPr>
              <a:t>TÌM HIỂU CHUNG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90800" y="3733800"/>
            <a:ext cx="7086600" cy="685800"/>
          </a:xfrm>
          <a:prstGeom prst="rect">
            <a:avLst/>
          </a:prstGeom>
          <a:gradFill flip="none" rotWithShape="1">
            <a:gsLst>
              <a:gs pos="32000">
                <a:srgbClr val="FFFF00">
                  <a:alpha val="5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1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Cabin Condensed Bold" panose="00000806000000000000" pitchFamily="2" charset="0"/>
                <a:ea typeface="+mn-ea"/>
                <a:cs typeface="Times New Roman" pitchFamily="18" charset="0"/>
              </a:rPr>
              <a:t>LƯU  Ý KHI SỬ DỤNG PHÂN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828800" y="1828800"/>
            <a:ext cx="685800" cy="68580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1828800" y="3810000"/>
            <a:ext cx="685800" cy="68580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0" y="533400"/>
            <a:ext cx="6629400" cy="6858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+mn-ea"/>
                <a:cs typeface="+mn-cs"/>
              </a:rPr>
              <a:t>PHÂN KALI</a:t>
            </a:r>
          </a:p>
        </p:txBody>
      </p:sp>
      <p:pic>
        <p:nvPicPr>
          <p:cNvPr id="18" name="Picture 17" descr="seeds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29476"/>
      </p:ext>
    </p:extLst>
  </p:cSld>
  <p:clrMapOvr>
    <a:masterClrMapping/>
  </p:clrMapOvr>
  <p:transition spd="med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0"/>
            <a:ext cx="8305800" cy="914400"/>
            <a:chOff x="1447800" y="0"/>
            <a:chExt cx="8305800" cy="914400"/>
          </a:xfrm>
        </p:grpSpPr>
        <p:sp>
          <p:nvSpPr>
            <p:cNvPr id="7" name="Rectangle 6"/>
            <p:cNvSpPr/>
            <p:nvPr/>
          </p:nvSpPr>
          <p:spPr>
            <a:xfrm>
              <a:off x="2286000" y="114300"/>
              <a:ext cx="3505200" cy="685800"/>
            </a:xfrm>
            <a:prstGeom prst="rect">
              <a:avLst/>
            </a:prstGeom>
            <a:gradFill flip="none" rotWithShape="1">
              <a:gsLst>
                <a:gs pos="32000">
                  <a:srgbClr val="FFFF00">
                    <a:alpha val="58000"/>
                  </a:srgb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810000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Times New Roman" pitchFamily="18" charset="0"/>
                </a:rPr>
                <a:t>TÌM HIỂU CHUNG</a:t>
              </a: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1447800" y="114300"/>
              <a:ext cx="685800" cy="68580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91200" y="114300"/>
              <a:ext cx="3429000" cy="685800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PHÂN KALI</a:t>
              </a:r>
            </a:p>
          </p:txBody>
        </p:sp>
        <p:pic>
          <p:nvPicPr>
            <p:cNvPr id="18" name="Picture 17" descr="seeds (2)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200" y="0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Freeform 11"/>
          <p:cNvSpPr/>
          <p:nvPr/>
        </p:nvSpPr>
        <p:spPr>
          <a:xfrm>
            <a:off x="126238" y="3610641"/>
            <a:ext cx="11353800" cy="1567621"/>
          </a:xfrm>
          <a:custGeom>
            <a:avLst/>
            <a:gdLst>
              <a:gd name="connsiteX0" fmla="*/ 0 w 11353800"/>
              <a:gd name="connsiteY0" fmla="*/ 139567 h 1395670"/>
              <a:gd name="connsiteX1" fmla="*/ 139567 w 11353800"/>
              <a:gd name="connsiteY1" fmla="*/ 0 h 1395670"/>
              <a:gd name="connsiteX2" fmla="*/ 11214233 w 11353800"/>
              <a:gd name="connsiteY2" fmla="*/ 0 h 1395670"/>
              <a:gd name="connsiteX3" fmla="*/ 11353800 w 11353800"/>
              <a:gd name="connsiteY3" fmla="*/ 139567 h 1395670"/>
              <a:gd name="connsiteX4" fmla="*/ 11353800 w 11353800"/>
              <a:gd name="connsiteY4" fmla="*/ 1256103 h 1395670"/>
              <a:gd name="connsiteX5" fmla="*/ 11214233 w 11353800"/>
              <a:gd name="connsiteY5" fmla="*/ 1395670 h 1395670"/>
              <a:gd name="connsiteX6" fmla="*/ 139567 w 11353800"/>
              <a:gd name="connsiteY6" fmla="*/ 1395670 h 1395670"/>
              <a:gd name="connsiteX7" fmla="*/ 0 w 11353800"/>
              <a:gd name="connsiteY7" fmla="*/ 1256103 h 1395670"/>
              <a:gd name="connsiteX8" fmla="*/ 0 w 11353800"/>
              <a:gd name="connsiteY8" fmla="*/ 139567 h 139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3800" h="1395670">
                <a:moveTo>
                  <a:pt x="0" y="139567"/>
                </a:moveTo>
                <a:cubicBezTo>
                  <a:pt x="0" y="62486"/>
                  <a:pt x="62486" y="0"/>
                  <a:pt x="139567" y="0"/>
                </a:cubicBezTo>
                <a:lnTo>
                  <a:pt x="11214233" y="0"/>
                </a:lnTo>
                <a:cubicBezTo>
                  <a:pt x="11291314" y="0"/>
                  <a:pt x="11353800" y="62486"/>
                  <a:pt x="11353800" y="139567"/>
                </a:cubicBezTo>
                <a:lnTo>
                  <a:pt x="11353800" y="1256103"/>
                </a:lnTo>
                <a:cubicBezTo>
                  <a:pt x="11353800" y="1333184"/>
                  <a:pt x="11291314" y="1395670"/>
                  <a:pt x="11214233" y="1395670"/>
                </a:cubicBezTo>
                <a:lnTo>
                  <a:pt x="139567" y="1395670"/>
                </a:lnTo>
                <a:cubicBezTo>
                  <a:pt x="62486" y="1395670"/>
                  <a:pt x="0" y="1333184"/>
                  <a:pt x="0" y="1256103"/>
                </a:cubicBezTo>
                <a:lnTo>
                  <a:pt x="0" y="139567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2489492" tIns="99060" rIns="99061" bIns="99060" numCol="1" spcCol="1270" anchor="t" anchorCtr="0">
            <a:no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ĐỘ DINH DƯỠNG</a:t>
            </a:r>
          </a:p>
          <a:p>
            <a:pPr marL="228600" marR="0" lvl="1" indent="-22860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tỉ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lệ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%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khối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lượng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K</a:t>
            </a:r>
            <a:r>
              <a:rPr kumimoji="0" lang="en-US" sz="2600" b="0" i="0" u="none" strike="noStrike" kern="1200" cap="none" spc="0" normalizeH="0" baseline="-2500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O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tương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lượng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K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phần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rPr>
              <a:t>nó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#9Slide03 Cabin Condensed" panose="00000506000000000000" pitchFamily="2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4300" y="1057413"/>
            <a:ext cx="11353800" cy="753124"/>
            <a:chOff x="381000" y="1371600"/>
            <a:chExt cx="11353800" cy="753124"/>
          </a:xfrm>
        </p:grpSpPr>
        <p:sp>
          <p:nvSpPr>
            <p:cNvPr id="4" name="Freeform 3"/>
            <p:cNvSpPr/>
            <p:nvPr/>
          </p:nvSpPr>
          <p:spPr>
            <a:xfrm>
              <a:off x="381000" y="1371600"/>
              <a:ext cx="11353800" cy="753124"/>
            </a:xfrm>
            <a:custGeom>
              <a:avLst/>
              <a:gdLst>
                <a:gd name="connsiteX0" fmla="*/ 0 w 11353800"/>
                <a:gd name="connsiteY0" fmla="*/ 75312 h 753124"/>
                <a:gd name="connsiteX1" fmla="*/ 75312 w 11353800"/>
                <a:gd name="connsiteY1" fmla="*/ 0 h 753124"/>
                <a:gd name="connsiteX2" fmla="*/ 11278488 w 11353800"/>
                <a:gd name="connsiteY2" fmla="*/ 0 h 753124"/>
                <a:gd name="connsiteX3" fmla="*/ 11353800 w 11353800"/>
                <a:gd name="connsiteY3" fmla="*/ 75312 h 753124"/>
                <a:gd name="connsiteX4" fmla="*/ 11353800 w 11353800"/>
                <a:gd name="connsiteY4" fmla="*/ 677812 h 753124"/>
                <a:gd name="connsiteX5" fmla="*/ 11278488 w 11353800"/>
                <a:gd name="connsiteY5" fmla="*/ 753124 h 753124"/>
                <a:gd name="connsiteX6" fmla="*/ 75312 w 11353800"/>
                <a:gd name="connsiteY6" fmla="*/ 753124 h 753124"/>
                <a:gd name="connsiteX7" fmla="*/ 0 w 11353800"/>
                <a:gd name="connsiteY7" fmla="*/ 677812 h 753124"/>
                <a:gd name="connsiteX8" fmla="*/ 0 w 11353800"/>
                <a:gd name="connsiteY8" fmla="*/ 75312 h 75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3800" h="753124">
                  <a:moveTo>
                    <a:pt x="0" y="75312"/>
                  </a:moveTo>
                  <a:cubicBezTo>
                    <a:pt x="0" y="33718"/>
                    <a:pt x="33718" y="0"/>
                    <a:pt x="75312" y="0"/>
                  </a:cubicBezTo>
                  <a:lnTo>
                    <a:pt x="11278488" y="0"/>
                  </a:lnTo>
                  <a:cubicBezTo>
                    <a:pt x="11320082" y="0"/>
                    <a:pt x="11353800" y="33718"/>
                    <a:pt x="11353800" y="75312"/>
                  </a:cubicBezTo>
                  <a:lnTo>
                    <a:pt x="11353800" y="677812"/>
                  </a:lnTo>
                  <a:cubicBezTo>
                    <a:pt x="11353800" y="719406"/>
                    <a:pt x="11320082" y="753124"/>
                    <a:pt x="11278488" y="753124"/>
                  </a:cubicBezTo>
                  <a:lnTo>
                    <a:pt x="75312" y="753124"/>
                  </a:lnTo>
                  <a:cubicBezTo>
                    <a:pt x="33718" y="753124"/>
                    <a:pt x="0" y="719406"/>
                    <a:pt x="0" y="677812"/>
                  </a:cubicBezTo>
                  <a:lnTo>
                    <a:pt x="0" y="75312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497112" tIns="106680" rIns="106681" bIns="106680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nguyên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kali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81003" y="1371600"/>
              <a:ext cx="995092" cy="701368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199777" y="5428394"/>
            <a:ext cx="11353800" cy="1350778"/>
            <a:chOff x="381000" y="5348779"/>
            <a:chExt cx="11353800" cy="1204421"/>
          </a:xfrm>
        </p:grpSpPr>
        <p:sp>
          <p:nvSpPr>
            <p:cNvPr id="15" name="Freeform 14"/>
            <p:cNvSpPr/>
            <p:nvPr/>
          </p:nvSpPr>
          <p:spPr>
            <a:xfrm>
              <a:off x="381000" y="5353816"/>
              <a:ext cx="11353800" cy="1196726"/>
            </a:xfrm>
            <a:custGeom>
              <a:avLst/>
              <a:gdLst>
                <a:gd name="connsiteX0" fmla="*/ 0 w 11353800"/>
                <a:gd name="connsiteY0" fmla="*/ 119673 h 1196726"/>
                <a:gd name="connsiteX1" fmla="*/ 119673 w 11353800"/>
                <a:gd name="connsiteY1" fmla="*/ 0 h 1196726"/>
                <a:gd name="connsiteX2" fmla="*/ 11234127 w 11353800"/>
                <a:gd name="connsiteY2" fmla="*/ 0 h 1196726"/>
                <a:gd name="connsiteX3" fmla="*/ 11353800 w 11353800"/>
                <a:gd name="connsiteY3" fmla="*/ 119673 h 1196726"/>
                <a:gd name="connsiteX4" fmla="*/ 11353800 w 11353800"/>
                <a:gd name="connsiteY4" fmla="*/ 1077053 h 1196726"/>
                <a:gd name="connsiteX5" fmla="*/ 11234127 w 11353800"/>
                <a:gd name="connsiteY5" fmla="*/ 1196726 h 1196726"/>
                <a:gd name="connsiteX6" fmla="*/ 119673 w 11353800"/>
                <a:gd name="connsiteY6" fmla="*/ 1196726 h 1196726"/>
                <a:gd name="connsiteX7" fmla="*/ 0 w 11353800"/>
                <a:gd name="connsiteY7" fmla="*/ 1077053 h 1196726"/>
                <a:gd name="connsiteX8" fmla="*/ 0 w 11353800"/>
                <a:gd name="connsiteY8" fmla="*/ 119673 h 119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3800" h="1196726">
                  <a:moveTo>
                    <a:pt x="0" y="119673"/>
                  </a:moveTo>
                  <a:cubicBezTo>
                    <a:pt x="0" y="53579"/>
                    <a:pt x="53579" y="0"/>
                    <a:pt x="119673" y="0"/>
                  </a:cubicBezTo>
                  <a:lnTo>
                    <a:pt x="11234127" y="0"/>
                  </a:lnTo>
                  <a:cubicBezTo>
                    <a:pt x="11300221" y="0"/>
                    <a:pt x="11353800" y="53579"/>
                    <a:pt x="11353800" y="119673"/>
                  </a:cubicBezTo>
                  <a:lnTo>
                    <a:pt x="11353800" y="1077053"/>
                  </a:lnTo>
                  <a:cubicBezTo>
                    <a:pt x="11353800" y="1143147"/>
                    <a:pt x="11300221" y="1196726"/>
                    <a:pt x="11234127" y="1196726"/>
                  </a:cubicBezTo>
                  <a:lnTo>
                    <a:pt x="119673" y="1196726"/>
                  </a:lnTo>
                  <a:cubicBezTo>
                    <a:pt x="53579" y="1196726"/>
                    <a:pt x="0" y="1143147"/>
                    <a:pt x="0" y="1077053"/>
                  </a:cubicBezTo>
                  <a:lnTo>
                    <a:pt x="0" y="11967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489492" tIns="99060" rIns="99061" bIns="99060" numCol="1" spcCol="1270" anchor="ctr" anchorCtr="0">
              <a:noAutofit/>
            </a:bodyPr>
            <a:lstStyle/>
            <a:p>
              <a:pPr marL="0" marR="0" lvl="0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Hai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muối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kali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clorua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và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kali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sunfat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được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sử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dụng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nhiều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nhất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để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làm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phân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kali.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Tro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thực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vật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một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loại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phân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kali.</a:t>
              </a:r>
            </a:p>
          </p:txBody>
        </p:sp>
        <p:pic>
          <p:nvPicPr>
            <p:cNvPr id="21518" name="Picture 14" descr="Káº¿t quáº£ hÃ¬nh áº£nh cho bÃ³n kal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38" y="5348779"/>
              <a:ext cx="1815709" cy="1204421"/>
            </a:xfrm>
            <a:prstGeom prst="round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01600" prst="ribl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14300" y="2001328"/>
            <a:ext cx="11353800" cy="1474403"/>
            <a:chOff x="381000" y="2268331"/>
            <a:chExt cx="11353800" cy="1474403"/>
          </a:xfrm>
        </p:grpSpPr>
        <p:sp>
          <p:nvSpPr>
            <p:cNvPr id="6" name="Freeform 5"/>
            <p:cNvSpPr/>
            <p:nvPr/>
          </p:nvSpPr>
          <p:spPr>
            <a:xfrm>
              <a:off x="381000" y="2268331"/>
              <a:ext cx="11353800" cy="1474403"/>
            </a:xfrm>
            <a:custGeom>
              <a:avLst/>
              <a:gdLst>
                <a:gd name="connsiteX0" fmla="*/ 0 w 11353800"/>
                <a:gd name="connsiteY0" fmla="*/ 147440 h 1474403"/>
                <a:gd name="connsiteX1" fmla="*/ 147440 w 11353800"/>
                <a:gd name="connsiteY1" fmla="*/ 0 h 1474403"/>
                <a:gd name="connsiteX2" fmla="*/ 11206360 w 11353800"/>
                <a:gd name="connsiteY2" fmla="*/ 0 h 1474403"/>
                <a:gd name="connsiteX3" fmla="*/ 11353800 w 11353800"/>
                <a:gd name="connsiteY3" fmla="*/ 147440 h 1474403"/>
                <a:gd name="connsiteX4" fmla="*/ 11353800 w 11353800"/>
                <a:gd name="connsiteY4" fmla="*/ 1326963 h 1474403"/>
                <a:gd name="connsiteX5" fmla="*/ 11206360 w 11353800"/>
                <a:gd name="connsiteY5" fmla="*/ 1474403 h 1474403"/>
                <a:gd name="connsiteX6" fmla="*/ 147440 w 11353800"/>
                <a:gd name="connsiteY6" fmla="*/ 1474403 h 1474403"/>
                <a:gd name="connsiteX7" fmla="*/ 0 w 11353800"/>
                <a:gd name="connsiteY7" fmla="*/ 1326963 h 1474403"/>
                <a:gd name="connsiteX8" fmla="*/ 0 w 11353800"/>
                <a:gd name="connsiteY8" fmla="*/ 147440 h 147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3800" h="1474403">
                  <a:moveTo>
                    <a:pt x="0" y="147440"/>
                  </a:moveTo>
                  <a:cubicBezTo>
                    <a:pt x="0" y="66011"/>
                    <a:pt x="66011" y="0"/>
                    <a:pt x="147440" y="0"/>
                  </a:cubicBezTo>
                  <a:lnTo>
                    <a:pt x="11206360" y="0"/>
                  </a:lnTo>
                  <a:cubicBezTo>
                    <a:pt x="11287789" y="0"/>
                    <a:pt x="11353800" y="66011"/>
                    <a:pt x="11353800" y="147440"/>
                  </a:cubicBezTo>
                  <a:lnTo>
                    <a:pt x="11353800" y="1326963"/>
                  </a:lnTo>
                  <a:cubicBezTo>
                    <a:pt x="11353800" y="1408392"/>
                    <a:pt x="11287789" y="1474403"/>
                    <a:pt x="11206360" y="1474403"/>
                  </a:cubicBezTo>
                  <a:lnTo>
                    <a:pt x="147440" y="1474403"/>
                  </a:lnTo>
                  <a:cubicBezTo>
                    <a:pt x="66011" y="1474403"/>
                    <a:pt x="0" y="1408392"/>
                    <a:pt x="0" y="1326963"/>
                  </a:cubicBezTo>
                  <a:lnTo>
                    <a:pt x="0" y="14744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489492" tIns="99060" rIns="99061" bIns="99060" numCol="1" spcCol="1270" anchor="t" anchorCtr="0">
              <a:noAutofit/>
            </a:bodyPr>
            <a:lstStyle/>
            <a:p>
              <a:pPr marL="0" marR="0" lvl="0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TÁC DỤNG</a:t>
              </a:r>
            </a:p>
            <a:p>
              <a:pPr marL="0" marR="0" lvl="1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đẩy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nhanh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quá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trình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tạo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chất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đường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,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bột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chất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xơ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chất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dầu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.</a:t>
              </a:r>
            </a:p>
            <a:p>
              <a:pPr marL="0" marR="0" lvl="1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Tăng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sức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chống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rét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chống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sâu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bệnh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và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chịu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hạn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cây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endParaRPr>
            </a:p>
          </p:txBody>
        </p:sp>
        <p:pic>
          <p:nvPicPr>
            <p:cNvPr id="3082" name="Picture 10" descr="Káº¿t quáº£ hÃ¬nh áº£nh cho bÃ³n phÃ¢n kal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38" y="2414593"/>
              <a:ext cx="1970414" cy="1262347"/>
            </a:xfrm>
            <a:prstGeom prst="round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01600" prst="ribl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Phân_Bón_Kali_Israel_Trắng.png"/>
          <p:cNvPicPr>
            <a:picLocks noChangeAspect="1"/>
          </p:cNvPicPr>
          <p:nvPr/>
        </p:nvPicPr>
        <p:blipFill rotWithShape="1">
          <a:blip r:embed="rId6" cstate="print"/>
          <a:srcRect l="25823" t="36854" r="24480" b="36050"/>
          <a:stretch/>
        </p:blipFill>
        <p:spPr>
          <a:xfrm>
            <a:off x="199777" y="3607983"/>
            <a:ext cx="2155094" cy="152500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99090" y="4477407"/>
            <a:ext cx="1345324" cy="262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4601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bÃ³n phÃ¢n k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4876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10001"/>
            <a:ext cx="486987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91600" cy="838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PHÂN KALI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796638"/>
            <a:ext cx="3886200" cy="11845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 BÓN</a:t>
            </a:r>
          </a:p>
        </p:txBody>
      </p:sp>
      <p:sp>
        <p:nvSpPr>
          <p:cNvPr id="5" name="Cloud 4"/>
          <p:cNvSpPr/>
          <p:nvPr/>
        </p:nvSpPr>
        <p:spPr>
          <a:xfrm>
            <a:off x="1524000" y="2819400"/>
            <a:ext cx="1600200" cy="1981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467100" y="1981200"/>
            <a:ext cx="19431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5" idx="0"/>
            <a:endCxn id="7" idx="2"/>
          </p:cNvCxnSpPr>
          <p:nvPr/>
        </p:nvCxnSpPr>
        <p:spPr>
          <a:xfrm flipV="1">
            <a:off x="3122867" y="3009900"/>
            <a:ext cx="350260" cy="8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>
            <a:off x="3467100" y="4419600"/>
            <a:ext cx="19431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5" idx="0"/>
          </p:cNvCxnSpPr>
          <p:nvPr/>
        </p:nvCxnSpPr>
        <p:spPr>
          <a:xfrm>
            <a:off x="3122867" y="3810001"/>
            <a:ext cx="350260" cy="14478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9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7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524000" y="1"/>
            <a:ext cx="9144000" cy="106680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PHÂN KALI</a:t>
            </a:r>
          </a:p>
        </p:txBody>
      </p:sp>
      <p:sp>
        <p:nvSpPr>
          <p:cNvPr id="5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524001" y="1066801"/>
            <a:ext cx="2895599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 DỤNG        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3"/>
          <a:stretch/>
        </p:blipFill>
        <p:spPr bwMode="auto">
          <a:xfrm>
            <a:off x="1524000" y="1828800"/>
            <a:ext cx="28956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485900" y="5638800"/>
            <a:ext cx="29718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ion K+                  </a:t>
            </a:r>
          </a:p>
        </p:txBody>
      </p:sp>
      <p:sp>
        <p:nvSpPr>
          <p:cNvPr id="10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172201" y="1066801"/>
            <a:ext cx="4111337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hấp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137565" y="3810000"/>
            <a:ext cx="4111337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Chịu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chịu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stCxn id="3074" idx="3"/>
          </p:cNvCxnSpPr>
          <p:nvPr/>
        </p:nvCxnSpPr>
        <p:spPr>
          <a:xfrm>
            <a:off x="4419600" y="3638550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562600" y="1328412"/>
            <a:ext cx="0" cy="231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562601" y="3638550"/>
            <a:ext cx="1" cy="433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0" idx="1"/>
          </p:cNvCxnSpPr>
          <p:nvPr/>
        </p:nvCxnSpPr>
        <p:spPr>
          <a:xfrm>
            <a:off x="5562600" y="1328411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590022"/>
            <a:ext cx="4111336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5555674" y="4071610"/>
            <a:ext cx="58189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67201"/>
            <a:ext cx="4076700" cy="24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99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7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01F3-5FB2-4F8A-950F-498D7C892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#9Slide03 AllRoundGothic" panose="020B0703020202020104" pitchFamily="34" charset="0"/>
              </a:rPr>
              <a:t>VIDEO MỞ ĐẦU</a:t>
            </a:r>
            <a:endParaRPr lang="vi-VN" sz="6600" b="1" dirty="0">
              <a:latin typeface="#9Slide03 AllRoundGothic" panose="020B0703020202020104" pitchFamily="34" charset="0"/>
            </a:endParaRPr>
          </a:p>
        </p:txBody>
      </p:sp>
      <p:pic>
        <p:nvPicPr>
          <p:cNvPr id="4" name="79106987_2543017666021463_9202547791268404729_n">
            <a:hlinkClick r:id="" action="ppaction://media"/>
            <a:extLst>
              <a:ext uri="{FF2B5EF4-FFF2-40B4-BE49-F238E27FC236}">
                <a16:creationId xmlns:a16="http://schemas.microsoft.com/office/drawing/2014/main" id="{8ADA534A-3891-4314-BB7B-CE81AF4500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0902" y="1678958"/>
            <a:ext cx="8110196" cy="4562386"/>
          </a:xfrm>
        </p:spPr>
      </p:pic>
    </p:spTree>
    <p:extLst>
      <p:ext uri="{BB962C8B-B14F-4D97-AF65-F5344CB8AC3E}">
        <p14:creationId xmlns:p14="http://schemas.microsoft.com/office/powerpoint/2010/main" val="4266310326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52400"/>
            <a:ext cx="510585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27218"/>
            <a:ext cx="5105400" cy="344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14" y="3027218"/>
            <a:ext cx="3758686" cy="27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51" y="152400"/>
            <a:ext cx="3809549" cy="231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706050" y="2463226"/>
            <a:ext cx="3854578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600200" y="5898364"/>
            <a:ext cx="38100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91600" cy="838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PHÂN KALI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8" y="838200"/>
            <a:ext cx="535478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33450"/>
            <a:ext cx="35623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34200" y="5520108"/>
            <a:ext cx="3678382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6.900/kg – 7.200/kg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5562601"/>
            <a:ext cx="4648200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P.Phú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TP.Bà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1600" y="228600"/>
            <a:ext cx="8839200" cy="914400"/>
            <a:chOff x="1371600" y="381000"/>
            <a:chExt cx="8839200" cy="914400"/>
          </a:xfrm>
        </p:grpSpPr>
        <p:sp>
          <p:nvSpPr>
            <p:cNvPr id="7" name="Rectangle 6"/>
            <p:cNvSpPr/>
            <p:nvPr/>
          </p:nvSpPr>
          <p:spPr>
            <a:xfrm>
              <a:off x="2057400" y="495300"/>
              <a:ext cx="4038600" cy="685800"/>
            </a:xfrm>
            <a:prstGeom prst="rect">
              <a:avLst/>
            </a:prstGeom>
            <a:gradFill flip="none" rotWithShape="1">
              <a:gsLst>
                <a:gs pos="32000">
                  <a:srgbClr val="FFFF00">
                    <a:alpha val="58000"/>
                  </a:srgb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8100000" scaled="0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Times New Roman" pitchFamily="18" charset="0"/>
                </a:rPr>
                <a:t>LƯU Ý KHI SỬ DỤNG</a:t>
              </a: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1371600" y="533400"/>
              <a:ext cx="685800" cy="68580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" panose="00000506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0" y="495300"/>
              <a:ext cx="3429000" cy="6858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abin Condensed" panose="00000506000000000000" pitchFamily="2" charset="0"/>
                  <a:ea typeface="+mn-ea"/>
                  <a:cs typeface="+mn-cs"/>
                </a:rPr>
                <a:t>PHÂN KALI</a:t>
              </a:r>
            </a:p>
          </p:txBody>
        </p:sp>
        <p:pic>
          <p:nvPicPr>
            <p:cNvPr id="18" name="Picture 17" descr="seeds (2)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6400" y="381000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981200" y="1828801"/>
            <a:ext cx="984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kali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3600" y="3124200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vùi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5105400"/>
            <a:ext cx="8584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0" y="411480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</a:p>
        </p:txBody>
      </p:sp>
      <p:pic>
        <p:nvPicPr>
          <p:cNvPr id="20" name="Picture 19" descr="uncheck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4191000"/>
            <a:ext cx="381000" cy="381000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uncheck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5257800"/>
            <a:ext cx="381000" cy="381000"/>
          </a:xfrm>
          <a:prstGeom prst="rect">
            <a:avLst/>
          </a:prstGeom>
          <a:ln>
            <a:noFill/>
          </a:ln>
        </p:spPr>
      </p:pic>
      <p:pic>
        <p:nvPicPr>
          <p:cNvPr id="22" name="Picture 21" descr="check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1828800"/>
            <a:ext cx="457200" cy="567533"/>
          </a:xfrm>
          <a:prstGeom prst="rect">
            <a:avLst/>
          </a:prstGeom>
        </p:spPr>
      </p:pic>
      <p:pic>
        <p:nvPicPr>
          <p:cNvPr id="23" name="Picture 22" descr="check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401" y="31580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2361"/>
      </p:ext>
    </p:extLst>
  </p:cSld>
  <p:clrMapOvr>
    <a:masterClrMapping/>
  </p:clrMapOvr>
  <p:transition spd="med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1443960" y="346967"/>
            <a:ext cx="94037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</a:rPr>
              <a:t>NHỮNG PHÂN BÓN HÓA HỌC THƯỜNG DÙNG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924335" y="2159885"/>
            <a:ext cx="6762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c- </a:t>
            </a:r>
            <a:r>
              <a:rPr lang="en-US" sz="30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kali: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3200400"/>
            <a:ext cx="9018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000" b="1" baseline="-25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46944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phanbonhalan.vn/wp-content/uploads/2013/09/phan-bon-npk-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1" y="533401"/>
            <a:ext cx="4962215" cy="4574275"/>
          </a:xfrm>
          <a:prstGeom prst="rect">
            <a:avLst/>
          </a:prstGeom>
          <a:noFill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531358" y="5410201"/>
            <a:ext cx="2819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N P K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467600" y="5387719"/>
            <a:ext cx="2971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354170" y="5637803"/>
            <a:ext cx="948008" cy="2852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http://tiennong.vn/Uploads/UserFiles/images/DAP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685800"/>
            <a:ext cx="8042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86600" y="3657601"/>
            <a:ext cx="284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 </a:t>
            </a:r>
            <a:r>
              <a:rPr lang="en-US" sz="2400" b="1" dirty="0">
                <a:solidFill>
                  <a:srgbClr val="800000"/>
                </a:solidFill>
              </a:rPr>
              <a:t>NH</a:t>
            </a:r>
            <a:r>
              <a:rPr lang="en-US" sz="2400" b="1" baseline="-25000" dirty="0">
                <a:solidFill>
                  <a:srgbClr val="800000"/>
                </a:solidFill>
              </a:rPr>
              <a:t>4</a:t>
            </a:r>
            <a:r>
              <a:rPr lang="en-US" sz="2400" b="1" dirty="0">
                <a:solidFill>
                  <a:srgbClr val="800000"/>
                </a:solidFill>
              </a:rPr>
              <a:t>H</a:t>
            </a:r>
            <a:r>
              <a:rPr lang="en-US" sz="2400" b="1" baseline="-25000" dirty="0">
                <a:solidFill>
                  <a:srgbClr val="800000"/>
                </a:solidFill>
              </a:rPr>
              <a:t>2</a:t>
            </a:r>
            <a:r>
              <a:rPr lang="en-US" sz="2400" b="1" dirty="0">
                <a:solidFill>
                  <a:srgbClr val="800000"/>
                </a:solidFill>
              </a:rPr>
              <a:t>PO</a:t>
            </a:r>
            <a:r>
              <a:rPr lang="en-US" sz="2400" b="1" baseline="-25000" dirty="0">
                <a:solidFill>
                  <a:srgbClr val="800000"/>
                </a:solidFill>
              </a:rPr>
              <a:t>4</a:t>
            </a:r>
            <a:r>
              <a:rPr lang="en-US" sz="2400" b="1" dirty="0">
                <a:solidFill>
                  <a:srgbClr val="800000"/>
                </a:solidFill>
              </a:rPr>
              <a:t>  (MAP) </a:t>
            </a:r>
            <a:endParaRPr lang="en-US" sz="2400" b="1" baseline="-250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0"/>
            <a:ext cx="7924800" cy="584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 BÓN KÉP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1" y="3581401"/>
            <a:ext cx="392588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(DAP - </a:t>
            </a:r>
            <a:r>
              <a:rPr lang="en-US" sz="2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Diammoni</a:t>
            </a:r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photphat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cs typeface="Arial" pitchFamily="34" charset="0"/>
              </a:rPr>
              <a:t>)</a:t>
            </a:r>
          </a:p>
        </p:txBody>
      </p:sp>
      <p:pic>
        <p:nvPicPr>
          <p:cNvPr id="9" name="Picture 2" descr="http://giacaphe.com/wp-content/uploads/2012/08/phan-bon-np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4038600"/>
            <a:ext cx="3962400" cy="2819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743200" y="633478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NPK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3"/>
          <p:cNvSpPr txBox="1">
            <a:spLocks noChangeArrowheads="1"/>
          </p:cNvSpPr>
          <p:nvPr/>
        </p:nvSpPr>
        <p:spPr bwMode="auto">
          <a:xfrm>
            <a:off x="1524000" y="11430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1615696" y="1219200"/>
            <a:ext cx="88237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0000"/>
                </a:solidFill>
              </a:rPr>
              <a:t>NHỮNG PHÂN BÓN HÓA HỌC THƯỜNG DÙNG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514600" y="342900"/>
            <a:ext cx="7924800" cy="609600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3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36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u="sng">
                <a:solidFill>
                  <a:srgbClr val="000000"/>
                </a:solidFill>
                <a:latin typeface="Times New Roman" pitchFamily="18" charset="0"/>
              </a:rPr>
              <a:t>Bài 11</a:t>
            </a:r>
            <a:r>
              <a:rPr lang="en-US" sz="4000" b="1">
                <a:solidFill>
                  <a:srgbClr val="000000"/>
                </a:solidFill>
                <a:latin typeface="Times New Roman" pitchFamily="18" charset="0"/>
              </a:rPr>
              <a:t>: PHÂN BÓN HÓA HỌC</a:t>
            </a:r>
            <a:r>
              <a:rPr lang="en-US" sz="4800">
                <a:solidFill>
                  <a:srgbClr val="000000"/>
                </a:solidFill>
                <a:latin typeface=".VnTimeH" pitchFamily="34" charset="0"/>
                <a:sym typeface="Wingdings 2" pitchFamily="18" charset="2"/>
              </a:rPr>
              <a:t> </a:t>
            </a:r>
            <a:br>
              <a:rPr lang="en-US" sz="4400">
                <a:solidFill>
                  <a:srgbClr val="000000"/>
                </a:solidFill>
                <a:sym typeface="Wingdings 2" pitchFamily="18" charset="2"/>
              </a:rPr>
            </a:br>
            <a:endParaRPr lang="en-US" sz="4400">
              <a:solidFill>
                <a:srgbClr val="000000"/>
              </a:solidFill>
              <a:sym typeface="Wingdings 2" pitchFamily="18" charset="2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828800" y="1876483"/>
            <a:ext cx="9018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hay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057400" y="3429000"/>
            <a:ext cx="9018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NPK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32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32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(NH</a:t>
            </a:r>
            <a:r>
              <a:rPr lang="en-US" sz="32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32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905918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82" grpId="0"/>
      <p:bldP spid="12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5" name="Picture 7" descr="16-16-13_hi-end_n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990600"/>
            <a:ext cx="43434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7" name="AutoShape 9"/>
          <p:cNvSpPr>
            <a:spLocks noChangeArrowheads="1"/>
          </p:cNvSpPr>
          <p:nvPr/>
        </p:nvSpPr>
        <p:spPr bwMode="auto">
          <a:xfrm>
            <a:off x="2209800" y="4383206"/>
            <a:ext cx="3429000" cy="1905000"/>
          </a:xfrm>
          <a:prstGeom prst="wedgeRoundRectCallout">
            <a:avLst>
              <a:gd name="adj1" fmla="val 90093"/>
              <a:gd name="adj2" fmla="val -130833"/>
              <a:gd name="adj3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</a:rPr>
              <a:t>chỉ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16 – 16 – 13</a:t>
            </a: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</a:rPr>
              <a:t>lên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</a:rPr>
              <a:t>điều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6391" name="AutoShape 11"/>
          <p:cNvSpPr>
            <a:spLocks noChangeArrowheads="1"/>
          </p:cNvSpPr>
          <p:nvPr/>
        </p:nvSpPr>
        <p:spPr bwMode="auto">
          <a:xfrm>
            <a:off x="10172700" y="652462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6-16-13_hi-end_nh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440" y="685800"/>
            <a:ext cx="43434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 rot="168965">
            <a:off x="2157041" y="3352800"/>
            <a:ext cx="2163709" cy="1465322"/>
            <a:chOff x="142289" y="3472956"/>
            <a:chExt cx="2038274" cy="1270518"/>
          </a:xfrm>
        </p:grpSpPr>
        <p:sp>
          <p:nvSpPr>
            <p:cNvPr id="5" name="Line Callout 1 4"/>
            <p:cNvSpPr/>
            <p:nvPr/>
          </p:nvSpPr>
          <p:spPr>
            <a:xfrm rot="5233888">
              <a:off x="472148" y="3182812"/>
              <a:ext cx="1270518" cy="1850805"/>
            </a:xfrm>
            <a:prstGeom prst="borderCallout1">
              <a:avLst>
                <a:gd name="adj1" fmla="val 18750"/>
                <a:gd name="adj2" fmla="val -8333"/>
                <a:gd name="adj3" fmla="val -56661"/>
                <a:gd name="adj4" fmla="val -562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21431035">
              <a:off x="142289" y="3715503"/>
              <a:ext cx="2038274" cy="720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60346">
            <a:off x="4230134" y="4988684"/>
            <a:ext cx="2620029" cy="1181019"/>
            <a:chOff x="2075925" y="4964847"/>
            <a:chExt cx="2620029" cy="1181019"/>
          </a:xfrm>
        </p:grpSpPr>
        <p:sp>
          <p:nvSpPr>
            <p:cNvPr id="7" name="Line Callout 1 6"/>
            <p:cNvSpPr/>
            <p:nvPr/>
          </p:nvSpPr>
          <p:spPr>
            <a:xfrm rot="5233888">
              <a:off x="2795430" y="4245342"/>
              <a:ext cx="1181019" cy="2620029"/>
            </a:xfrm>
            <a:prstGeom prst="borderCallout1">
              <a:avLst>
                <a:gd name="adj1" fmla="val 18750"/>
                <a:gd name="adj2" fmla="val -8333"/>
                <a:gd name="adj3" fmla="val 18606"/>
                <a:gd name="adj4" fmla="val -1949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21532764">
              <a:off x="2240342" y="5221712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P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52068" y="4240897"/>
            <a:ext cx="2415932" cy="1181019"/>
            <a:chOff x="6095028" y="4240896"/>
            <a:chExt cx="2415932" cy="1181019"/>
          </a:xfrm>
        </p:grpSpPr>
        <p:sp>
          <p:nvSpPr>
            <p:cNvPr id="6" name="Line Callout 1 5"/>
            <p:cNvSpPr/>
            <p:nvPr/>
          </p:nvSpPr>
          <p:spPr>
            <a:xfrm rot="5233888">
              <a:off x="6551824" y="3784100"/>
              <a:ext cx="1181019" cy="2094611"/>
            </a:xfrm>
            <a:prstGeom prst="borderCallout1">
              <a:avLst>
                <a:gd name="adj1" fmla="val 18750"/>
                <a:gd name="adj2" fmla="val -8333"/>
                <a:gd name="adj3" fmla="val 131648"/>
                <a:gd name="adj4" fmla="val -14002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53560" y="4403184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K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3"/>
          <p:cNvSpPr txBox="1">
            <a:spLocks noChangeArrowheads="1"/>
          </p:cNvSpPr>
          <p:nvPr/>
        </p:nvSpPr>
        <p:spPr bwMode="auto">
          <a:xfrm>
            <a:off x="1524000" y="11430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1615696" y="1305580"/>
            <a:ext cx="88237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0000"/>
                </a:solidFill>
              </a:rPr>
              <a:t>NHỮNG PHÂN BÓN HÓA HỌC THƯỜNG DÙNG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514600" y="342900"/>
            <a:ext cx="7924800" cy="609600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3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36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u="sng">
                <a:solidFill>
                  <a:srgbClr val="000000"/>
                </a:solidFill>
                <a:latin typeface="Times New Roman" pitchFamily="18" charset="0"/>
              </a:rPr>
              <a:t>Bài 11</a:t>
            </a:r>
            <a:r>
              <a:rPr lang="en-US" sz="4000" b="1">
                <a:solidFill>
                  <a:srgbClr val="000000"/>
                </a:solidFill>
                <a:latin typeface="Times New Roman" pitchFamily="18" charset="0"/>
              </a:rPr>
              <a:t>: PHÂN BÓN HÓA HỌC</a:t>
            </a:r>
            <a:r>
              <a:rPr lang="en-US" sz="4800">
                <a:solidFill>
                  <a:srgbClr val="000000"/>
                </a:solidFill>
                <a:latin typeface=".VnTimeH" pitchFamily="34" charset="0"/>
                <a:sym typeface="Wingdings 2" pitchFamily="18" charset="2"/>
              </a:rPr>
              <a:t> </a:t>
            </a:r>
            <a:br>
              <a:rPr lang="en-US" sz="4400">
                <a:solidFill>
                  <a:srgbClr val="000000"/>
                </a:solidFill>
                <a:sym typeface="Wingdings 2" pitchFamily="18" charset="2"/>
              </a:rPr>
            </a:br>
            <a:endParaRPr lang="en-US" sz="4400">
              <a:solidFill>
                <a:srgbClr val="000000"/>
              </a:solidFill>
              <a:sym typeface="Wingdings 2" pitchFamily="18" charset="2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356299" y="1981201"/>
            <a:ext cx="365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779895" y="2904698"/>
            <a:ext cx="9018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B, Zn,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37212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82" grpId="0"/>
      <p:bldP spid="1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5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3457" y="2123420"/>
            <a:ext cx="10438544" cy="4148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533" b="1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sz="4533" b="1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b="1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bón</a:t>
            </a:r>
            <a:r>
              <a:rPr lang="en-US" sz="4533" b="1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b="1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hoá</a:t>
            </a:r>
            <a:r>
              <a:rPr lang="en-US" sz="4533" b="1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b="1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4533" b="1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 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00B0F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hoá</a:t>
            </a:r>
            <a:r>
              <a:rPr lang="en-US" sz="4533" kern="0" spc="20" dirty="0">
                <a:solidFill>
                  <a:srgbClr val="00B0F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00B0F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chất</a:t>
            </a:r>
            <a:r>
              <a:rPr lang="en-US" sz="4533" kern="0" spc="20" dirty="0">
                <a:solidFill>
                  <a:srgbClr val="00B0F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chứa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nguyên</a:t>
            </a:r>
            <a:r>
              <a:rPr lang="en-US" sz="4533" kern="0" spc="20" dirty="0">
                <a:solidFill>
                  <a:srgbClr val="FFFF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tố</a:t>
            </a:r>
            <a:r>
              <a:rPr lang="en-US" sz="4533" kern="0" spc="20" dirty="0">
                <a:solidFill>
                  <a:srgbClr val="FFFF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lang="en-US" sz="4533" kern="0" spc="20" dirty="0">
                <a:solidFill>
                  <a:srgbClr val="FFFF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00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bón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cho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trồng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nhằm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nâng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cao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suất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mùa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533" kern="0" spc="20" dirty="0" err="1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màng</a:t>
            </a:r>
            <a:r>
              <a:rPr lang="en-US" sz="4533" kern="0" spc="20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sz="4533" kern="0" dirty="0">
              <a:solidFill>
                <a:srgbClr val="FFFFFF"/>
              </a:solidFill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708" y="3248581"/>
            <a:ext cx="1057933" cy="1317427"/>
          </a:xfrm>
          <a:prstGeom prst="rect">
            <a:avLst/>
          </a:prstGeom>
        </p:spPr>
      </p:pic>
      <p:sp>
        <p:nvSpPr>
          <p:cNvPr id="6" name="Google Shape;47;p11"/>
          <p:cNvSpPr txBox="1">
            <a:spLocks/>
          </p:cNvSpPr>
          <p:nvPr/>
        </p:nvSpPr>
        <p:spPr>
          <a:xfrm>
            <a:off x="89043" y="164387"/>
            <a:ext cx="4917896" cy="100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alter Turncoat"/>
              <a:buNone/>
              <a:defRPr sz="4800" b="0" i="0" u="none" strike="noStrike" cap="none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en-US" sz="8000" kern="0" dirty="0" err="1">
                <a:solidFill>
                  <a:srgbClr val="4B782A"/>
                </a:solidFill>
                <a:latin typeface="Arial"/>
              </a:rPr>
              <a:t>Phân</a:t>
            </a:r>
            <a:r>
              <a:rPr lang="en-US" sz="8000" kern="0" dirty="0">
                <a:solidFill>
                  <a:srgbClr val="4B782A"/>
                </a:solidFill>
                <a:latin typeface="Arial"/>
              </a:rPr>
              <a:t> </a:t>
            </a:r>
            <a:r>
              <a:rPr lang="en-US" sz="8000" kern="0" dirty="0" err="1">
                <a:solidFill>
                  <a:srgbClr val="4B782A"/>
                </a:solidFill>
                <a:latin typeface="Arial"/>
              </a:rPr>
              <a:t>bón</a:t>
            </a:r>
            <a:endParaRPr lang="en-US" sz="8000" kern="0" dirty="0">
              <a:solidFill>
                <a:srgbClr val="4B782A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1001" y="950939"/>
            <a:ext cx="4297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8000" kern="0" dirty="0" err="1">
                <a:solidFill>
                  <a:srgbClr val="4B782A"/>
                </a:solidFill>
                <a:latin typeface="Arial"/>
                <a:cs typeface="Arial"/>
                <a:sym typeface="Arial"/>
              </a:rPr>
              <a:t>hóa</a:t>
            </a:r>
            <a:r>
              <a:rPr lang="en-US" sz="8000" kern="0" dirty="0">
                <a:solidFill>
                  <a:srgbClr val="4B782A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8000" kern="0" dirty="0" err="1">
                <a:solidFill>
                  <a:srgbClr val="4B782A"/>
                </a:solidFill>
                <a:latin typeface="Arial"/>
                <a:cs typeface="Arial"/>
                <a:sym typeface="Arial"/>
              </a:rPr>
              <a:t>học</a:t>
            </a:r>
            <a:endParaRPr lang="en-US" sz="8000" kern="0" dirty="0">
              <a:solidFill>
                <a:srgbClr val="4B782A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2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752600" y="304801"/>
            <a:ext cx="190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FF0000"/>
                </a:solidFill>
                <a:latin typeface="Arial" charset="0"/>
              </a:rPr>
              <a:t>Bài tập 1: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  </a:t>
            </a: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1828800" y="2590800"/>
            <a:ext cx="9906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KCl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1828800" y="3657600"/>
            <a:ext cx="1524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1828800" y="1600200"/>
            <a:ext cx="14478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Cl</a:t>
            </a: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7772400" y="2590800"/>
            <a:ext cx="1981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SO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7162800" y="4572000"/>
            <a:ext cx="1905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(PO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752600" y="5715000"/>
            <a:ext cx="22098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Ca(H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7543800" y="1066800"/>
            <a:ext cx="22098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HPO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1828800" y="4814889"/>
            <a:ext cx="1143000" cy="528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177164" name="AutoShape 12"/>
          <p:cNvSpPr>
            <a:spLocks noChangeArrowheads="1"/>
          </p:cNvSpPr>
          <p:nvPr/>
        </p:nvSpPr>
        <p:spPr bwMode="auto">
          <a:xfrm>
            <a:off x="3429000" y="1066800"/>
            <a:ext cx="2514600" cy="533400"/>
          </a:xfrm>
          <a:prstGeom prst="wedgeRoundRectCallout">
            <a:avLst>
              <a:gd name="adj1" fmla="val -57764"/>
              <a:gd name="adj2" fmla="val 81546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Amoniclorua</a:t>
            </a:r>
          </a:p>
        </p:txBody>
      </p:sp>
      <p:sp>
        <p:nvSpPr>
          <p:cNvPr id="177165" name="AutoShape 13"/>
          <p:cNvSpPr>
            <a:spLocks noChangeArrowheads="1"/>
          </p:cNvSpPr>
          <p:nvPr/>
        </p:nvSpPr>
        <p:spPr bwMode="auto">
          <a:xfrm>
            <a:off x="3429000" y="2438400"/>
            <a:ext cx="2514600" cy="533400"/>
          </a:xfrm>
          <a:prstGeom prst="wedgeRoundRectCallout">
            <a:avLst>
              <a:gd name="adj1" fmla="val -72917"/>
              <a:gd name="adj2" fmla="val 11310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Kali clorua</a:t>
            </a:r>
          </a:p>
        </p:txBody>
      </p:sp>
      <p:sp>
        <p:nvSpPr>
          <p:cNvPr id="177166" name="AutoShape 14"/>
          <p:cNvSpPr>
            <a:spLocks noChangeArrowheads="1"/>
          </p:cNvSpPr>
          <p:nvPr/>
        </p:nvSpPr>
        <p:spPr bwMode="auto">
          <a:xfrm>
            <a:off x="3657600" y="3276600"/>
            <a:ext cx="2514600" cy="533400"/>
          </a:xfrm>
          <a:prstGeom prst="wedgeRoundRectCallout">
            <a:avLst>
              <a:gd name="adj1" fmla="val -63824"/>
              <a:gd name="adj2" fmla="val 81546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Amoni nitrat</a:t>
            </a:r>
          </a:p>
        </p:txBody>
      </p:sp>
      <p:sp>
        <p:nvSpPr>
          <p:cNvPr id="177167" name="AutoShape 15"/>
          <p:cNvSpPr>
            <a:spLocks noChangeArrowheads="1"/>
          </p:cNvSpPr>
          <p:nvPr/>
        </p:nvSpPr>
        <p:spPr bwMode="auto">
          <a:xfrm>
            <a:off x="3276600" y="4419600"/>
            <a:ext cx="2514600" cy="533400"/>
          </a:xfrm>
          <a:prstGeom prst="wedgeRoundRectCallout">
            <a:avLst>
              <a:gd name="adj1" fmla="val -63824"/>
              <a:gd name="adj2" fmla="val 81546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Kali nitrat</a:t>
            </a:r>
          </a:p>
        </p:txBody>
      </p:sp>
      <p:sp>
        <p:nvSpPr>
          <p:cNvPr id="177168" name="AutoShape 16"/>
          <p:cNvSpPr>
            <a:spLocks noChangeArrowheads="1"/>
          </p:cNvSpPr>
          <p:nvPr/>
        </p:nvSpPr>
        <p:spPr bwMode="auto">
          <a:xfrm>
            <a:off x="5943600" y="1905000"/>
            <a:ext cx="3657600" cy="533400"/>
          </a:xfrm>
          <a:prstGeom prst="wedgeRoundRectCallout">
            <a:avLst>
              <a:gd name="adj1" fmla="val 37023"/>
              <a:gd name="adj2" fmla="val -108931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Amoni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hiđrophotphat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77169" name="AutoShape 17"/>
          <p:cNvSpPr>
            <a:spLocks noChangeArrowheads="1"/>
          </p:cNvSpPr>
          <p:nvPr/>
        </p:nvSpPr>
        <p:spPr bwMode="auto">
          <a:xfrm>
            <a:off x="6477000" y="3581400"/>
            <a:ext cx="2590800" cy="457200"/>
          </a:xfrm>
          <a:prstGeom prst="wedgeRoundRectCallout">
            <a:avLst>
              <a:gd name="adj1" fmla="val 45894"/>
              <a:gd name="adj2" fmla="val -153472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Amoni sunfat</a:t>
            </a:r>
          </a:p>
        </p:txBody>
      </p:sp>
      <p:sp>
        <p:nvSpPr>
          <p:cNvPr id="177170" name="AutoShape 18"/>
          <p:cNvSpPr>
            <a:spLocks noChangeArrowheads="1"/>
          </p:cNvSpPr>
          <p:nvPr/>
        </p:nvSpPr>
        <p:spPr bwMode="auto">
          <a:xfrm>
            <a:off x="4100583" y="6096926"/>
            <a:ext cx="4038600" cy="457200"/>
          </a:xfrm>
          <a:prstGeom prst="wedgeRoundRectCallout">
            <a:avLst>
              <a:gd name="adj1" fmla="val -52005"/>
              <a:gd name="adj2" fmla="val -97917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Canxi đihiđrophotphat</a:t>
            </a:r>
          </a:p>
        </p:txBody>
      </p:sp>
      <p:sp>
        <p:nvSpPr>
          <p:cNvPr id="177171" name="AutoShape 19"/>
          <p:cNvSpPr>
            <a:spLocks noChangeArrowheads="1"/>
          </p:cNvSpPr>
          <p:nvPr/>
        </p:nvSpPr>
        <p:spPr bwMode="auto">
          <a:xfrm>
            <a:off x="7543800" y="5522119"/>
            <a:ext cx="2743200" cy="457200"/>
          </a:xfrm>
          <a:prstGeom prst="wedgeRoundRectCallout">
            <a:avLst>
              <a:gd name="adj1" fmla="val -39558"/>
              <a:gd name="adj2" fmla="val -129265"/>
              <a:gd name="adj3" fmla="val 16667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Canxi photphat</a:t>
            </a:r>
          </a:p>
        </p:txBody>
      </p:sp>
      <p:sp>
        <p:nvSpPr>
          <p:cNvPr id="40979" name="TextBox 1"/>
          <p:cNvSpPr txBox="1">
            <a:spLocks noChangeArrowheads="1"/>
          </p:cNvSpPr>
          <p:nvPr/>
        </p:nvSpPr>
        <p:spPr bwMode="auto">
          <a:xfrm>
            <a:off x="4152900" y="157164"/>
            <a:ext cx="6019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GỌI TÊN CÁC PHÂN BÓN SAU ?</a:t>
            </a:r>
          </a:p>
        </p:txBody>
      </p:sp>
    </p:spTree>
    <p:extLst>
      <p:ext uri="{BB962C8B-B14F-4D97-AF65-F5344CB8AC3E}">
        <p14:creationId xmlns:p14="http://schemas.microsoft.com/office/powerpoint/2010/main" val="1955818422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7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5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7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5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7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7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6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7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6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7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5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7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6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7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59"/>
                  </p:tgtEl>
                </p:cond>
              </p:nextCondLst>
            </p:seq>
          </p:childTnLst>
        </p:cTn>
      </p:par>
    </p:tnLst>
    <p:bldLst>
      <p:bldP spid="177164" grpId="0" animBg="1"/>
      <p:bldP spid="177165" grpId="0" animBg="1"/>
      <p:bldP spid="177166" grpId="0" animBg="1"/>
      <p:bldP spid="177167" grpId="0" animBg="1"/>
      <p:bldP spid="177168" grpId="0" animBg="1"/>
      <p:bldP spid="177169" grpId="0" animBg="1"/>
      <p:bldP spid="177170" grpId="0" animBg="1"/>
      <p:bldP spid="17717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9372600" y="1295400"/>
            <a:ext cx="914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KCl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2209800" y="2057400"/>
            <a:ext cx="1524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1295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Cl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6934200" y="1295400"/>
            <a:ext cx="1981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SO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8382000" y="2057400"/>
            <a:ext cx="1905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(PO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5715000" y="2057400"/>
            <a:ext cx="2286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Ca(H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4114800" y="1295400"/>
            <a:ext cx="2362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HPO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4114800" y="2057400"/>
            <a:ext cx="1143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3429000" y="342901"/>
            <a:ext cx="708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Sắp xếp các phân bón sau cho đúng với nhóm phân bón đơn và phân bón kép:</a:t>
            </a:r>
          </a:p>
        </p:txBody>
      </p:sp>
      <p:sp>
        <p:nvSpPr>
          <p:cNvPr id="178188" name="AutoShape 12"/>
          <p:cNvSpPr>
            <a:spLocks noChangeArrowheads="1"/>
          </p:cNvSpPr>
          <p:nvPr/>
        </p:nvSpPr>
        <p:spPr bwMode="auto">
          <a:xfrm>
            <a:off x="1981200" y="2819400"/>
            <a:ext cx="4114800" cy="35052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>
                <a:solidFill>
                  <a:srgbClr val="000000"/>
                </a:solidFill>
              </a:rPr>
              <a:t>Phân bón đơn</a:t>
            </a:r>
          </a:p>
        </p:txBody>
      </p:sp>
      <p:sp>
        <p:nvSpPr>
          <p:cNvPr id="178189" name="AutoShape 13"/>
          <p:cNvSpPr>
            <a:spLocks noChangeArrowheads="1"/>
          </p:cNvSpPr>
          <p:nvPr/>
        </p:nvSpPr>
        <p:spPr bwMode="auto">
          <a:xfrm>
            <a:off x="6477000" y="2819400"/>
            <a:ext cx="3810000" cy="35052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>
                <a:solidFill>
                  <a:srgbClr val="000000"/>
                </a:solidFill>
              </a:rPr>
              <a:t>Phân bón kép</a:t>
            </a:r>
          </a:p>
        </p:txBody>
      </p:sp>
      <p:sp>
        <p:nvSpPr>
          <p:cNvPr id="178190" name="Text Box 14"/>
          <p:cNvSpPr txBox="1">
            <a:spLocks noChangeArrowheads="1"/>
          </p:cNvSpPr>
          <p:nvPr/>
        </p:nvSpPr>
        <p:spPr bwMode="auto">
          <a:xfrm>
            <a:off x="4267200" y="4419600"/>
            <a:ext cx="1295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Cl</a:t>
            </a:r>
          </a:p>
        </p:txBody>
      </p:sp>
      <p:sp>
        <p:nvSpPr>
          <p:cNvPr id="178191" name="Text Box 15"/>
          <p:cNvSpPr txBox="1">
            <a:spLocks noChangeArrowheads="1"/>
          </p:cNvSpPr>
          <p:nvPr/>
        </p:nvSpPr>
        <p:spPr bwMode="auto">
          <a:xfrm>
            <a:off x="4191000" y="3505200"/>
            <a:ext cx="1524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178192" name="Text Box 16"/>
          <p:cNvSpPr txBox="1">
            <a:spLocks noChangeArrowheads="1"/>
          </p:cNvSpPr>
          <p:nvPr/>
        </p:nvSpPr>
        <p:spPr bwMode="auto">
          <a:xfrm>
            <a:off x="2133600" y="4419600"/>
            <a:ext cx="1981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SO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178193" name="Text Box 17"/>
          <p:cNvSpPr txBox="1">
            <a:spLocks noChangeArrowheads="1"/>
          </p:cNvSpPr>
          <p:nvPr/>
        </p:nvSpPr>
        <p:spPr bwMode="auto">
          <a:xfrm>
            <a:off x="4648200" y="5410200"/>
            <a:ext cx="914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KCl</a:t>
            </a:r>
          </a:p>
        </p:txBody>
      </p:sp>
      <p:sp>
        <p:nvSpPr>
          <p:cNvPr id="178194" name="Text Box 18"/>
          <p:cNvSpPr txBox="1">
            <a:spLocks noChangeArrowheads="1"/>
          </p:cNvSpPr>
          <p:nvPr/>
        </p:nvSpPr>
        <p:spPr bwMode="auto">
          <a:xfrm>
            <a:off x="6629400" y="3581400"/>
            <a:ext cx="1143000" cy="5286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KNO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178195" name="Text Box 19"/>
          <p:cNvSpPr txBox="1">
            <a:spLocks noChangeArrowheads="1"/>
          </p:cNvSpPr>
          <p:nvPr/>
        </p:nvSpPr>
        <p:spPr bwMode="auto">
          <a:xfrm>
            <a:off x="2133600" y="5410200"/>
            <a:ext cx="2286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Ca(H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2057400" y="3505200"/>
            <a:ext cx="1905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(PO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178197" name="Text Box 21"/>
          <p:cNvSpPr txBox="1">
            <a:spLocks noChangeArrowheads="1"/>
          </p:cNvSpPr>
          <p:nvPr/>
        </p:nvSpPr>
        <p:spPr bwMode="auto">
          <a:xfrm>
            <a:off x="7848600" y="3581400"/>
            <a:ext cx="2362200" cy="5286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HPO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78198" name="Text Box 22"/>
          <p:cNvSpPr txBox="1">
            <a:spLocks noChangeArrowheads="1"/>
          </p:cNvSpPr>
          <p:nvPr/>
        </p:nvSpPr>
        <p:spPr bwMode="auto">
          <a:xfrm>
            <a:off x="1524000" y="304801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FF0000"/>
                </a:solidFill>
                <a:latin typeface="Arial" charset="0"/>
              </a:rPr>
              <a:t>Bài tập 3: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  </a:t>
            </a:r>
          </a:p>
        </p:txBody>
      </p:sp>
      <p:sp>
        <p:nvSpPr>
          <p:cNvPr id="178199" name="Text Box 23"/>
          <p:cNvSpPr txBox="1">
            <a:spLocks noChangeArrowheads="1"/>
          </p:cNvSpPr>
          <p:nvPr/>
        </p:nvSpPr>
        <p:spPr bwMode="auto">
          <a:xfrm>
            <a:off x="3409950" y="338139"/>
            <a:ext cx="708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Trộn những phân bón nào với nhau ta được phân bón kép NPK?</a:t>
            </a:r>
          </a:p>
        </p:txBody>
      </p:sp>
      <p:sp>
        <p:nvSpPr>
          <p:cNvPr id="178200" name="Text Box 24"/>
          <p:cNvSpPr txBox="1">
            <a:spLocks noChangeArrowheads="1"/>
          </p:cNvSpPr>
          <p:nvPr/>
        </p:nvSpPr>
        <p:spPr bwMode="auto">
          <a:xfrm>
            <a:off x="1495425" y="304801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FF0000"/>
                </a:solidFill>
                <a:latin typeface="Arial" charset="0"/>
              </a:rPr>
              <a:t>Bài tập 2: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9519538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7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7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nimBg="1"/>
      <p:bldP spid="178180" grpId="0" animBg="1"/>
      <p:bldP spid="178181" grpId="0" animBg="1"/>
      <p:bldP spid="178182" grpId="0" animBg="1"/>
      <p:bldP spid="178183" grpId="0" animBg="1"/>
      <p:bldP spid="178184" grpId="0" animBg="1"/>
      <p:bldP spid="178185" grpId="0" animBg="1"/>
      <p:bldP spid="178186" grpId="0" animBg="1"/>
      <p:bldP spid="178187" grpId="0"/>
      <p:bldP spid="178188" grpId="0" animBg="1"/>
      <p:bldP spid="178189" grpId="0" animBg="1"/>
      <p:bldP spid="178190" grpId="0" animBg="1"/>
      <p:bldP spid="178191" grpId="0" animBg="1"/>
      <p:bldP spid="178192" grpId="0" animBg="1"/>
      <p:bldP spid="178193" grpId="0" animBg="1"/>
      <p:bldP spid="178194" grpId="0" animBg="1"/>
      <p:bldP spid="178195" grpId="0" animBg="1"/>
      <p:bldP spid="178196" grpId="0" animBg="1"/>
      <p:bldP spid="178197" grpId="0" animBg="1"/>
      <p:bldP spid="178198" grpId="0"/>
      <p:bldP spid="178199" grpId="0"/>
      <p:bldP spid="17820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9372600" y="1295400"/>
            <a:ext cx="914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KCl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209800" y="2057400"/>
            <a:ext cx="1524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1295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Cl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6934200" y="1295400"/>
            <a:ext cx="1981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SO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8382000" y="2057400"/>
            <a:ext cx="1905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(PO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5715000" y="2057400"/>
            <a:ext cx="2286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Ca(H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4114800" y="1295400"/>
            <a:ext cx="2362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HPO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4114800" y="2057400"/>
            <a:ext cx="1143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43018" name="Text Box 14"/>
          <p:cNvSpPr txBox="1">
            <a:spLocks noChangeArrowheads="1"/>
          </p:cNvSpPr>
          <p:nvPr/>
        </p:nvSpPr>
        <p:spPr bwMode="auto">
          <a:xfrm>
            <a:off x="4267200" y="4419600"/>
            <a:ext cx="1295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Cl</a:t>
            </a:r>
          </a:p>
        </p:txBody>
      </p:sp>
      <p:sp>
        <p:nvSpPr>
          <p:cNvPr id="43019" name="Text Box 15"/>
          <p:cNvSpPr txBox="1">
            <a:spLocks noChangeArrowheads="1"/>
          </p:cNvSpPr>
          <p:nvPr/>
        </p:nvSpPr>
        <p:spPr bwMode="auto">
          <a:xfrm>
            <a:off x="4191000" y="3505200"/>
            <a:ext cx="1524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NO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</a:p>
        </p:txBody>
      </p:sp>
      <p:sp>
        <p:nvSpPr>
          <p:cNvPr id="43020" name="Text Box 16"/>
          <p:cNvSpPr txBox="1">
            <a:spLocks noChangeArrowheads="1"/>
          </p:cNvSpPr>
          <p:nvPr/>
        </p:nvSpPr>
        <p:spPr bwMode="auto">
          <a:xfrm>
            <a:off x="2133600" y="4419600"/>
            <a:ext cx="1981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SO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</a:p>
        </p:txBody>
      </p:sp>
      <p:sp>
        <p:nvSpPr>
          <p:cNvPr id="43021" name="Text Box 17"/>
          <p:cNvSpPr txBox="1">
            <a:spLocks noChangeArrowheads="1"/>
          </p:cNvSpPr>
          <p:nvPr/>
        </p:nvSpPr>
        <p:spPr bwMode="auto">
          <a:xfrm>
            <a:off x="4648200" y="5410200"/>
            <a:ext cx="9144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KCl</a:t>
            </a:r>
          </a:p>
        </p:txBody>
      </p:sp>
      <p:sp>
        <p:nvSpPr>
          <p:cNvPr id="43022" name="Text Box 18"/>
          <p:cNvSpPr txBox="1">
            <a:spLocks noChangeArrowheads="1"/>
          </p:cNvSpPr>
          <p:nvPr/>
        </p:nvSpPr>
        <p:spPr bwMode="auto">
          <a:xfrm>
            <a:off x="6629400" y="3581400"/>
            <a:ext cx="1143000" cy="5286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KNO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43023" name="Text Box 19"/>
          <p:cNvSpPr txBox="1">
            <a:spLocks noChangeArrowheads="1"/>
          </p:cNvSpPr>
          <p:nvPr/>
        </p:nvSpPr>
        <p:spPr bwMode="auto">
          <a:xfrm>
            <a:off x="2133600" y="5410200"/>
            <a:ext cx="2286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Ca(H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43024" name="Text Box 20"/>
          <p:cNvSpPr txBox="1">
            <a:spLocks noChangeArrowheads="1"/>
          </p:cNvSpPr>
          <p:nvPr/>
        </p:nvSpPr>
        <p:spPr bwMode="auto">
          <a:xfrm>
            <a:off x="2057400" y="3505200"/>
            <a:ext cx="19050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Ca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(PO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43025" name="Text Box 21"/>
          <p:cNvSpPr txBox="1">
            <a:spLocks noChangeArrowheads="1"/>
          </p:cNvSpPr>
          <p:nvPr/>
        </p:nvSpPr>
        <p:spPr bwMode="auto">
          <a:xfrm>
            <a:off x="7848600" y="3581400"/>
            <a:ext cx="2362200" cy="5286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(NH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HPO</a:t>
            </a:r>
            <a:r>
              <a:rPr lang="en-US" sz="2800" b="1" baseline="-25000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43026" name="Text Box 22"/>
          <p:cNvSpPr txBox="1">
            <a:spLocks noChangeArrowheads="1"/>
          </p:cNvSpPr>
          <p:nvPr/>
        </p:nvSpPr>
        <p:spPr bwMode="auto">
          <a:xfrm>
            <a:off x="1524000" y="152401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FF0000"/>
                </a:solidFill>
                <a:latin typeface="Arial" charset="0"/>
              </a:rPr>
              <a:t>Bài tập 3: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  </a:t>
            </a:r>
          </a:p>
        </p:txBody>
      </p:sp>
      <p:sp>
        <p:nvSpPr>
          <p:cNvPr id="43027" name="Text Box 23"/>
          <p:cNvSpPr txBox="1">
            <a:spLocks noChangeArrowheads="1"/>
          </p:cNvSpPr>
          <p:nvPr/>
        </p:nvSpPr>
        <p:spPr bwMode="auto">
          <a:xfrm>
            <a:off x="3657600" y="223839"/>
            <a:ext cx="708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Trộn những phân bón nào với nhau ta được phân bón kép NPK?</a:t>
            </a:r>
          </a:p>
        </p:txBody>
      </p:sp>
    </p:spTree>
    <p:extLst>
      <p:ext uri="{BB962C8B-B14F-4D97-AF65-F5344CB8AC3E}">
        <p14:creationId xmlns:p14="http://schemas.microsoft.com/office/powerpoint/2010/main" val="1590955606"/>
      </p:ext>
    </p:extLst>
  </p:cSld>
  <p:clrMapOvr>
    <a:masterClrMapping/>
  </p:clrMapOvr>
  <p:transition spd="med" advTm="5000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ews_s7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8600"/>
            <a:ext cx="2667000" cy="261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2600" y="2743200"/>
            <a:ext cx="2514600" cy="8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N)</a:t>
            </a:r>
          </a:p>
        </p:txBody>
      </p:sp>
      <p:pic>
        <p:nvPicPr>
          <p:cNvPr id="8" name="Picture 8" descr="phanninhbinh_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9330" y="152400"/>
            <a:ext cx="2193471" cy="229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00600" y="2485082"/>
            <a:ext cx="2362200" cy="83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P</a:t>
            </a:r>
          </a:p>
        </p:txBody>
      </p:sp>
      <p:pic>
        <p:nvPicPr>
          <p:cNvPr id="11" name="Picture 11" descr="phan kal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2454" y="76200"/>
            <a:ext cx="2199290" cy="24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924636" y="2586033"/>
            <a:ext cx="2744021" cy="83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kali (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K )</a:t>
            </a: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5029200" y="4114800"/>
            <a:ext cx="4876800" cy="2057400"/>
          </a:xfrm>
          <a:prstGeom prst="cloudCallout">
            <a:avLst>
              <a:gd name="adj1" fmla="val 62171"/>
              <a:gd name="adj2" fmla="val 8067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 dirty="0">
                <a:latin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bón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grpSp>
        <p:nvGrpSpPr>
          <p:cNvPr id="10" name="Group 31"/>
          <p:cNvGrpSpPr/>
          <p:nvPr/>
        </p:nvGrpSpPr>
        <p:grpSpPr>
          <a:xfrm>
            <a:off x="1752600" y="3733800"/>
            <a:ext cx="3505200" cy="2838510"/>
            <a:chOff x="762000" y="3429000"/>
            <a:chExt cx="3505200" cy="3452241"/>
          </a:xfrm>
        </p:grpSpPr>
        <p:pic>
          <p:nvPicPr>
            <p:cNvPr id="14" name="Picture 4" descr="http://phanbonhalan.vn/wp-content/uploads/2013/09/phan-bon-npk-20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90600" y="3429000"/>
              <a:ext cx="2867025" cy="304800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762000" y="6394621"/>
              <a:ext cx="3505200" cy="486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NPK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N, P, K 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752600" y="228600"/>
            <a:ext cx="2743200" cy="3033434"/>
            <a:chOff x="0" y="648"/>
            <a:chExt cx="1728" cy="3124"/>
          </a:xfrm>
        </p:grpSpPr>
        <p:pic>
          <p:nvPicPr>
            <p:cNvPr id="20" name="Picture 5" descr="news_s78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8"/>
              <a:ext cx="1680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0" y="3360"/>
              <a:ext cx="1728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đạm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N</a:t>
              </a:r>
            </a:p>
          </p:txBody>
        </p:sp>
      </p:grp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5080777" y="196953"/>
            <a:ext cx="2462383" cy="2732743"/>
            <a:chOff x="1488" y="672"/>
            <a:chExt cx="1401" cy="3149"/>
          </a:xfrm>
        </p:grpSpPr>
        <p:pic>
          <p:nvPicPr>
            <p:cNvPr id="23" name="Picture 8" descr="phanninhbinh_s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4" y="672"/>
              <a:ext cx="1248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1488" y="3360"/>
              <a:ext cx="1401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lân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P</a:t>
              </a:r>
            </a:p>
          </p:txBody>
        </p:sp>
      </p:grp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7924800" y="228600"/>
            <a:ext cx="2362200" cy="3217852"/>
            <a:chOff x="2736" y="672"/>
            <a:chExt cx="1392" cy="3445"/>
          </a:xfrm>
        </p:grpSpPr>
        <p:pic>
          <p:nvPicPr>
            <p:cNvPr id="26" name="Picture 11" descr="phan kal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672"/>
              <a:ext cx="1296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2736" y="3359"/>
              <a:ext cx="1392" cy="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kali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K</a:t>
              </a:r>
            </a:p>
          </p:txBody>
        </p:sp>
      </p:grpSp>
      <p:grpSp>
        <p:nvGrpSpPr>
          <p:cNvPr id="28" name="Group 13"/>
          <p:cNvGrpSpPr>
            <a:grpSpLocks/>
          </p:cNvGrpSpPr>
          <p:nvPr/>
        </p:nvGrpSpPr>
        <p:grpSpPr bwMode="auto">
          <a:xfrm>
            <a:off x="6248400" y="3276600"/>
            <a:ext cx="2438400" cy="3638320"/>
            <a:chOff x="4032" y="672"/>
            <a:chExt cx="1728" cy="3337"/>
          </a:xfrm>
        </p:grpSpPr>
        <p:pic>
          <p:nvPicPr>
            <p:cNvPr id="29" name="Picture 14" descr="25_25_5TE_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" y="672"/>
              <a:ext cx="1632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4032" y="3360"/>
              <a:ext cx="1728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Zn, </a:t>
              </a:r>
              <a:r>
                <a:rPr lang="en-US" sz="2000" b="1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Bo,Mn</a:t>
              </a:r>
              <a:r>
                <a:rPr lang="en-US" sz="2000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..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38400" y="3276600"/>
            <a:ext cx="3581400" cy="3458290"/>
            <a:chOff x="914400" y="3276600"/>
            <a:chExt cx="3581400" cy="3458290"/>
          </a:xfrm>
        </p:grpSpPr>
        <p:pic>
          <p:nvPicPr>
            <p:cNvPr id="64516" name="Picture 4" descr="http://phanbonhalan.vn/wp-content/uploads/2013/09/phan-bon-npk-20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14400" y="3276600"/>
              <a:ext cx="2867025" cy="3048000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990600" y="6334780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NPK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N, P,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412925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tiennong.vn/Uploads/UserFiles/images/lan_nung_ch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5" y="1795463"/>
            <a:ext cx="898048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7400" y="103188"/>
            <a:ext cx="6096000" cy="584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PHÂN LÂN ( NUNG CHẢY 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524000" y="914401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800">
              <a:latin typeface="Times New Roman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962400" y="1447801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800">
              <a:latin typeface="Times New Roman" pitchFamily="18" charset="0"/>
            </a:endParaRPr>
          </a:p>
        </p:txBody>
      </p:sp>
      <p:sp>
        <p:nvSpPr>
          <p:cNvPr id="133128" name="AutoShape 8"/>
          <p:cNvSpPr>
            <a:spLocks noChangeArrowheads="1"/>
          </p:cNvSpPr>
          <p:nvPr/>
        </p:nvSpPr>
        <p:spPr bwMode="auto">
          <a:xfrm>
            <a:off x="1909763" y="1485900"/>
            <a:ext cx="8153400" cy="48768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CC0000"/>
                </a:solidFill>
                <a:latin typeface="Times New Roman" pitchFamily="18" charset="0"/>
              </a:rPr>
              <a:t>Chúng ta cần có những lưu ý gì </a:t>
            </a:r>
          </a:p>
          <a:p>
            <a:pPr algn="ctr"/>
            <a:r>
              <a:rPr lang="en-US" sz="2800">
                <a:solidFill>
                  <a:srgbClr val="CC0000"/>
                </a:solidFill>
                <a:latin typeface="Times New Roman" pitchFamily="18" charset="0"/>
              </a:rPr>
              <a:t>khi sử dụng</a:t>
            </a:r>
          </a:p>
          <a:p>
            <a:pPr algn="ctr"/>
            <a:r>
              <a:rPr lang="en-US" sz="2800">
                <a:solidFill>
                  <a:srgbClr val="CC0000"/>
                </a:solidFill>
                <a:latin typeface="Times New Roman" pitchFamily="18" charset="0"/>
              </a:rPr>
              <a:t>Phân bón hóa học?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524000" y="13716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bón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lúc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dự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dễ</a:t>
            </a:r>
            <a:r>
              <a:rPr lang="en-US" sz="2800" dirty="0">
                <a:latin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dễ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rửa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trôi</a:t>
            </a:r>
            <a:r>
              <a:rPr lang="en-US" sz="2800" dirty="0">
                <a:latin typeface="Times New Roman" pitchFamily="18" charset="0"/>
              </a:rPr>
              <a:t>. </a:t>
            </a: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1524000" y="2209800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bón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hàm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bón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gốc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nghiệp</a:t>
            </a:r>
            <a:r>
              <a:rPr lang="en-US" sz="2800" dirty="0">
                <a:latin typeface="Times New Roman" pitchFamily="18" charset="0"/>
              </a:rPr>
              <a:t>…) </a:t>
            </a:r>
            <a:r>
              <a:rPr lang="en-US" sz="2800" dirty="0" err="1">
                <a:latin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héo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rễ</a:t>
            </a:r>
            <a:r>
              <a:rPr lang="en-US" sz="2800" dirty="0">
                <a:latin typeface="Times New Roman" pitchFamily="18" charset="0"/>
              </a:rPr>
              <a:t> non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hút</a:t>
            </a:r>
            <a:r>
              <a:rPr lang="en-US" sz="2800" dirty="0">
                <a:latin typeface="Times New Roman" pitchFamily="18" charset="0"/>
              </a:rPr>
              <a:t>.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1524000" y="35052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 Không nên bón phân (NH</a:t>
            </a:r>
            <a:r>
              <a:rPr lang="en-US" sz="2800" baseline="-25000">
                <a:latin typeface="Times New Roman" pitchFamily="18" charset="0"/>
              </a:rPr>
              <a:t>4</a:t>
            </a:r>
            <a:r>
              <a:rPr lang="en-US" sz="2800">
                <a:latin typeface="Times New Roman" pitchFamily="18" charset="0"/>
              </a:rPr>
              <a:t>)</a:t>
            </a:r>
            <a:r>
              <a:rPr lang="en-US" sz="2800" baseline="-25000">
                <a:latin typeface="Times New Roman" pitchFamily="18" charset="0"/>
              </a:rPr>
              <a:t>2</a:t>
            </a:r>
            <a:r>
              <a:rPr lang="en-US" sz="2800">
                <a:latin typeface="Times New Roman" pitchFamily="18" charset="0"/>
              </a:rPr>
              <a:t>SO</a:t>
            </a:r>
            <a:r>
              <a:rPr lang="en-US" sz="2800" baseline="-25000">
                <a:latin typeface="Times New Roman" pitchFamily="18" charset="0"/>
              </a:rPr>
              <a:t>4 </a:t>
            </a:r>
            <a:r>
              <a:rPr lang="en-US" sz="2800">
                <a:latin typeface="Times New Roman" pitchFamily="18" charset="0"/>
              </a:rPr>
              <a:t>trên đất chua vì nó sẽ làm tăng độ chua của đất.</a:t>
            </a: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1524000" y="42672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 Nên bón lót phân lân hết định lượng trước khi gieo, trồng vì phân lân thường lâu tan, tồn tại lâu trong đất.</a:t>
            </a: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1524000" y="51054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bón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chuyên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nghiệp</a:t>
            </a:r>
            <a:r>
              <a:rPr lang="en-US" sz="2800" dirty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8" grpId="0" animBg="1"/>
      <p:bldP spid="133128" grpId="1" animBg="1"/>
      <p:bldP spid="133130" grpId="0"/>
      <p:bldP spid="133131" grpId="0"/>
      <p:bldP spid="133132" grpId="0"/>
      <p:bldP spid="133133" grpId="0"/>
      <p:bldP spid="1331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3"/>
          <p:cNvSpPr txBox="1">
            <a:spLocks noChangeArrowheads="1"/>
          </p:cNvSpPr>
          <p:nvPr/>
        </p:nvSpPr>
        <p:spPr bwMode="auto">
          <a:xfrm>
            <a:off x="1524000" y="11430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514600" y="342900"/>
            <a:ext cx="7924800" cy="609600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3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36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u="sng">
                <a:solidFill>
                  <a:srgbClr val="000000"/>
                </a:solidFill>
                <a:latin typeface="Times New Roman" pitchFamily="18" charset="0"/>
              </a:rPr>
              <a:t>Bài 11</a:t>
            </a:r>
            <a:r>
              <a:rPr lang="en-US" sz="4000" b="1">
                <a:solidFill>
                  <a:srgbClr val="000000"/>
                </a:solidFill>
                <a:latin typeface="Times New Roman" pitchFamily="18" charset="0"/>
              </a:rPr>
              <a:t>: PHÂN BÓN HÓA HỌC</a:t>
            </a:r>
            <a:r>
              <a:rPr lang="en-US" sz="4800">
                <a:solidFill>
                  <a:srgbClr val="000000"/>
                </a:solidFill>
                <a:latin typeface=".VnTimeH" pitchFamily="34" charset="0"/>
                <a:sym typeface="Wingdings 2" pitchFamily="18" charset="2"/>
              </a:rPr>
              <a:t> </a:t>
            </a:r>
            <a:br>
              <a:rPr lang="en-US" sz="4400">
                <a:solidFill>
                  <a:srgbClr val="000000"/>
                </a:solidFill>
                <a:sym typeface="Wingdings 2" pitchFamily="18" charset="2"/>
              </a:rPr>
            </a:br>
            <a:endParaRPr lang="en-US" sz="4400">
              <a:solidFill>
                <a:srgbClr val="000000"/>
              </a:solidFill>
              <a:sym typeface="Wingdings 2" pitchFamily="18" charset="2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819702" y="2906213"/>
            <a:ext cx="236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940490" y="1947206"/>
            <a:ext cx="443211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 (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90%)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42631" y="3471836"/>
            <a:ext cx="596265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 CHẤT KHÔ (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10%):</a:t>
            </a:r>
          </a:p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99%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C, H, O, N, K, P,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Mg, S, </a:t>
            </a:r>
            <a:b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1%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B, Cu, Zn, Fe,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endParaRPr lang="en-US" sz="3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615696" y="1219200"/>
            <a:ext cx="78177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I. NHỮNG NHU CẦU CỦA CÂY TRỒNG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000802" y="2286001"/>
            <a:ext cx="1799798" cy="57927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26960" y="3471836"/>
            <a:ext cx="1621240" cy="49056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599284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3"/>
          <p:cNvSpPr txBox="1">
            <a:spLocks noChangeArrowheads="1"/>
          </p:cNvSpPr>
          <p:nvPr/>
        </p:nvSpPr>
        <p:spPr bwMode="auto">
          <a:xfrm>
            <a:off x="1524000" y="11430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1615696" y="1219200"/>
            <a:ext cx="78177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I. NHỮNG NHU CẦU CỦA CÂY TRỒNG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514600" y="342900"/>
            <a:ext cx="7924800" cy="609600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3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36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i="1" u="sng">
                <a:solidFill>
                  <a:srgbClr val="000000"/>
                </a:solidFill>
                <a:latin typeface="Times New Roman" pitchFamily="18" charset="0"/>
              </a:rPr>
              <a:t>Bài 11</a:t>
            </a:r>
            <a:r>
              <a:rPr lang="en-US" sz="4000" b="1">
                <a:solidFill>
                  <a:srgbClr val="000000"/>
                </a:solidFill>
                <a:latin typeface="Times New Roman" pitchFamily="18" charset="0"/>
              </a:rPr>
              <a:t>: PHÂN BÓN HÓA HỌC</a:t>
            </a:r>
            <a:r>
              <a:rPr lang="en-US" sz="4800">
                <a:solidFill>
                  <a:srgbClr val="000000"/>
                </a:solidFill>
                <a:latin typeface=".VnTimeH" pitchFamily="34" charset="0"/>
                <a:sym typeface="Wingdings 2" pitchFamily="18" charset="2"/>
              </a:rPr>
              <a:t> </a:t>
            </a:r>
            <a:br>
              <a:rPr lang="en-US" sz="4400">
                <a:solidFill>
                  <a:srgbClr val="000000"/>
                </a:solidFill>
                <a:sym typeface="Wingdings 2" pitchFamily="18" charset="2"/>
              </a:rPr>
            </a:br>
            <a:endParaRPr lang="en-US" sz="4400">
              <a:solidFill>
                <a:srgbClr val="000000"/>
              </a:solidFill>
              <a:sym typeface="Wingdings 2" pitchFamily="18" charset="2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49104" y="1828722"/>
            <a:ext cx="8763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N: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3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828800" y="2489538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P: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85664" y="3556338"/>
            <a:ext cx="784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K: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953904" y="4607130"/>
            <a:ext cx="784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S: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protein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967552" y="5232738"/>
            <a:ext cx="784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17639"/>
      </p:ext>
    </p:extLst>
  </p:cSld>
  <p:clrMapOvr>
    <a:masterClrMapping/>
  </p:clrMapOvr>
  <p:transition spd="med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>
                <a:latin typeface="Arial" pitchFamily="34" charset="0"/>
                <a:cs typeface="Arial" pitchFamily="34" charset="0"/>
              </a:rPr>
              <a:t> 15: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latin typeface="Arial" pitchFamily="34" charset="0"/>
                <a:cs typeface="Arial" pitchFamily="34" charset="0"/>
              </a:rPr>
              <a:t> 11: PHÂN BÓN HÓA HỌC</a:t>
            </a:r>
          </a:p>
        </p:txBody>
      </p:sp>
      <p:sp>
        <p:nvSpPr>
          <p:cNvPr id="6" name="Freeform 5"/>
          <p:cNvSpPr/>
          <p:nvPr/>
        </p:nvSpPr>
        <p:spPr>
          <a:xfrm>
            <a:off x="5652856" y="1600200"/>
            <a:ext cx="4892040" cy="2031503"/>
          </a:xfrm>
          <a:custGeom>
            <a:avLst/>
            <a:gdLst>
              <a:gd name="connsiteX0" fmla="*/ 0 w 4892040"/>
              <a:gd name="connsiteY0" fmla="*/ 253938 h 2031503"/>
              <a:gd name="connsiteX1" fmla="*/ 3876289 w 4892040"/>
              <a:gd name="connsiteY1" fmla="*/ 253938 h 2031503"/>
              <a:gd name="connsiteX2" fmla="*/ 3876289 w 4892040"/>
              <a:gd name="connsiteY2" fmla="*/ 0 h 2031503"/>
              <a:gd name="connsiteX3" fmla="*/ 4892040 w 4892040"/>
              <a:gd name="connsiteY3" fmla="*/ 1015752 h 2031503"/>
              <a:gd name="connsiteX4" fmla="*/ 3876289 w 4892040"/>
              <a:gd name="connsiteY4" fmla="*/ 2031503 h 2031503"/>
              <a:gd name="connsiteX5" fmla="*/ 3876289 w 4892040"/>
              <a:gd name="connsiteY5" fmla="*/ 1777565 h 2031503"/>
              <a:gd name="connsiteX6" fmla="*/ 0 w 4892040"/>
              <a:gd name="connsiteY6" fmla="*/ 1777565 h 2031503"/>
              <a:gd name="connsiteX7" fmla="*/ 0 w 4892040"/>
              <a:gd name="connsiteY7" fmla="*/ 253938 h 203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92040" h="2031503">
                <a:moveTo>
                  <a:pt x="0" y="253938"/>
                </a:moveTo>
                <a:lnTo>
                  <a:pt x="3876289" y="253938"/>
                </a:lnTo>
                <a:lnTo>
                  <a:pt x="3876289" y="0"/>
                </a:lnTo>
                <a:lnTo>
                  <a:pt x="4892040" y="1015752"/>
                </a:lnTo>
                <a:lnTo>
                  <a:pt x="3876289" y="2031503"/>
                </a:lnTo>
                <a:lnTo>
                  <a:pt x="3876289" y="1777565"/>
                </a:lnTo>
                <a:lnTo>
                  <a:pt x="0" y="1777565"/>
                </a:lnTo>
                <a:lnTo>
                  <a:pt x="0" y="253938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284418" rIns="792294" bIns="284418" numCol="1" spcCol="1270" anchor="t" anchorCtr="0">
            <a:noAutofit/>
          </a:bodyPr>
          <a:lstStyle/>
          <a:p>
            <a:pPr marL="285750" lvl="1" indent="-285750" defTabSz="2133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(</a:t>
            </a:r>
            <a:r>
              <a:rPr lang="en-US" sz="5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giảm</a:t>
            </a:r>
            <a:r>
              <a:rPr 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tải</a:t>
            </a:r>
            <a:r>
              <a:rPr 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)</a:t>
            </a:r>
          </a:p>
        </p:txBody>
      </p:sp>
      <p:sp>
        <p:nvSpPr>
          <p:cNvPr id="7" name="Freeform 6"/>
          <p:cNvSpPr/>
          <p:nvPr/>
        </p:nvSpPr>
        <p:spPr>
          <a:xfrm>
            <a:off x="1828800" y="1600201"/>
            <a:ext cx="3886200" cy="2031503"/>
          </a:xfrm>
          <a:custGeom>
            <a:avLst/>
            <a:gdLst>
              <a:gd name="connsiteX0" fmla="*/ 0 w 3261360"/>
              <a:gd name="connsiteY0" fmla="*/ 338591 h 2031503"/>
              <a:gd name="connsiteX1" fmla="*/ 99171 w 3261360"/>
              <a:gd name="connsiteY1" fmla="*/ 99171 h 2031503"/>
              <a:gd name="connsiteX2" fmla="*/ 338591 w 3261360"/>
              <a:gd name="connsiteY2" fmla="*/ 0 h 2031503"/>
              <a:gd name="connsiteX3" fmla="*/ 2922769 w 3261360"/>
              <a:gd name="connsiteY3" fmla="*/ 0 h 2031503"/>
              <a:gd name="connsiteX4" fmla="*/ 3162189 w 3261360"/>
              <a:gd name="connsiteY4" fmla="*/ 99171 h 2031503"/>
              <a:gd name="connsiteX5" fmla="*/ 3261360 w 3261360"/>
              <a:gd name="connsiteY5" fmla="*/ 338591 h 2031503"/>
              <a:gd name="connsiteX6" fmla="*/ 3261360 w 3261360"/>
              <a:gd name="connsiteY6" fmla="*/ 1692912 h 2031503"/>
              <a:gd name="connsiteX7" fmla="*/ 3162189 w 3261360"/>
              <a:gd name="connsiteY7" fmla="*/ 1932332 h 2031503"/>
              <a:gd name="connsiteX8" fmla="*/ 2922769 w 3261360"/>
              <a:gd name="connsiteY8" fmla="*/ 2031503 h 2031503"/>
              <a:gd name="connsiteX9" fmla="*/ 338591 w 3261360"/>
              <a:gd name="connsiteY9" fmla="*/ 2031503 h 2031503"/>
              <a:gd name="connsiteX10" fmla="*/ 99171 w 3261360"/>
              <a:gd name="connsiteY10" fmla="*/ 1932332 h 2031503"/>
              <a:gd name="connsiteX11" fmla="*/ 0 w 3261360"/>
              <a:gd name="connsiteY11" fmla="*/ 1692912 h 2031503"/>
              <a:gd name="connsiteX12" fmla="*/ 0 w 3261360"/>
              <a:gd name="connsiteY12" fmla="*/ 338591 h 203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61360" h="2031503">
                <a:moveTo>
                  <a:pt x="0" y="338591"/>
                </a:moveTo>
                <a:cubicBezTo>
                  <a:pt x="0" y="248791"/>
                  <a:pt x="35673" y="162669"/>
                  <a:pt x="99171" y="99171"/>
                </a:cubicBezTo>
                <a:cubicBezTo>
                  <a:pt x="162669" y="35673"/>
                  <a:pt x="248791" y="0"/>
                  <a:pt x="338591" y="0"/>
                </a:cubicBezTo>
                <a:lnTo>
                  <a:pt x="2922769" y="0"/>
                </a:lnTo>
                <a:cubicBezTo>
                  <a:pt x="3012569" y="0"/>
                  <a:pt x="3098691" y="35673"/>
                  <a:pt x="3162189" y="99171"/>
                </a:cubicBezTo>
                <a:cubicBezTo>
                  <a:pt x="3225687" y="162669"/>
                  <a:pt x="3261360" y="248791"/>
                  <a:pt x="3261360" y="338591"/>
                </a:cubicBezTo>
                <a:lnTo>
                  <a:pt x="3261360" y="1692912"/>
                </a:lnTo>
                <a:cubicBezTo>
                  <a:pt x="3261360" y="1782712"/>
                  <a:pt x="3225687" y="1868834"/>
                  <a:pt x="3162189" y="1932332"/>
                </a:cubicBezTo>
                <a:cubicBezTo>
                  <a:pt x="3098691" y="1995830"/>
                  <a:pt x="3012569" y="2031503"/>
                  <a:pt x="2922769" y="2031503"/>
                </a:cubicBezTo>
                <a:lnTo>
                  <a:pt x="338591" y="2031503"/>
                </a:lnTo>
                <a:cubicBezTo>
                  <a:pt x="248791" y="2031503"/>
                  <a:pt x="162669" y="1995830"/>
                  <a:pt x="99171" y="1932332"/>
                </a:cubicBezTo>
                <a:cubicBezTo>
                  <a:pt x="35673" y="1868834"/>
                  <a:pt x="0" y="1782712"/>
                  <a:pt x="0" y="1692912"/>
                </a:cubicBezTo>
                <a:lnTo>
                  <a:pt x="0" y="3385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1090" tIns="160130" rIns="221090" bIns="160130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>
                <a:solidFill>
                  <a:srgbClr val="002060"/>
                </a:solidFill>
                <a:latin typeface="Calibri"/>
              </a:rPr>
              <a:t>I. NHỮNG NHU CẦU CỦA CÂY TRỒNG</a:t>
            </a:r>
          </a:p>
        </p:txBody>
      </p:sp>
      <p:sp>
        <p:nvSpPr>
          <p:cNvPr id="8" name="Freeform 7"/>
          <p:cNvSpPr/>
          <p:nvPr/>
        </p:nvSpPr>
        <p:spPr>
          <a:xfrm>
            <a:off x="5715000" y="3835376"/>
            <a:ext cx="4892040" cy="2031503"/>
          </a:xfrm>
          <a:custGeom>
            <a:avLst/>
            <a:gdLst>
              <a:gd name="connsiteX0" fmla="*/ 0 w 4892040"/>
              <a:gd name="connsiteY0" fmla="*/ 253938 h 2031503"/>
              <a:gd name="connsiteX1" fmla="*/ 3876289 w 4892040"/>
              <a:gd name="connsiteY1" fmla="*/ 253938 h 2031503"/>
              <a:gd name="connsiteX2" fmla="*/ 3876289 w 4892040"/>
              <a:gd name="connsiteY2" fmla="*/ 0 h 2031503"/>
              <a:gd name="connsiteX3" fmla="*/ 4892040 w 4892040"/>
              <a:gd name="connsiteY3" fmla="*/ 1015752 h 2031503"/>
              <a:gd name="connsiteX4" fmla="*/ 3876289 w 4892040"/>
              <a:gd name="connsiteY4" fmla="*/ 2031503 h 2031503"/>
              <a:gd name="connsiteX5" fmla="*/ 3876289 w 4892040"/>
              <a:gd name="connsiteY5" fmla="*/ 1777565 h 2031503"/>
              <a:gd name="connsiteX6" fmla="*/ 0 w 4892040"/>
              <a:gd name="connsiteY6" fmla="*/ 1777565 h 2031503"/>
              <a:gd name="connsiteX7" fmla="*/ 0 w 4892040"/>
              <a:gd name="connsiteY7" fmla="*/ 253938 h 203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92040" h="2031503">
                <a:moveTo>
                  <a:pt x="0" y="253938"/>
                </a:moveTo>
                <a:lnTo>
                  <a:pt x="3876289" y="253938"/>
                </a:lnTo>
                <a:lnTo>
                  <a:pt x="3876289" y="0"/>
                </a:lnTo>
                <a:lnTo>
                  <a:pt x="4892040" y="1015752"/>
                </a:lnTo>
                <a:lnTo>
                  <a:pt x="3876289" y="2031503"/>
                </a:lnTo>
                <a:lnTo>
                  <a:pt x="3876289" y="1777565"/>
                </a:lnTo>
                <a:lnTo>
                  <a:pt x="0" y="1777565"/>
                </a:lnTo>
                <a:lnTo>
                  <a:pt x="0" y="253938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284418" rIns="792294" bIns="284418" numCol="1" spcCol="1270" anchor="t" anchorCtr="0">
            <a:noAutofit/>
          </a:bodyPr>
          <a:lstStyle/>
          <a:p>
            <a:pPr marL="285750" lvl="1" indent="-285750" defTabSz="2133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5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Dạng</a:t>
            </a:r>
            <a:r>
              <a:rPr 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đơn</a:t>
            </a:r>
            <a:endParaRPr lang="en-US" sz="54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  <a:p>
            <a:pPr marL="285750" lvl="1" indent="-285750" defTabSz="2133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5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Dạng</a:t>
            </a:r>
            <a:r>
              <a:rPr 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kép</a:t>
            </a:r>
            <a:endParaRPr lang="en-US" sz="54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828800" y="3835376"/>
            <a:ext cx="3886200" cy="2031503"/>
          </a:xfrm>
          <a:custGeom>
            <a:avLst/>
            <a:gdLst>
              <a:gd name="connsiteX0" fmla="*/ 0 w 3261360"/>
              <a:gd name="connsiteY0" fmla="*/ 338591 h 2031503"/>
              <a:gd name="connsiteX1" fmla="*/ 99171 w 3261360"/>
              <a:gd name="connsiteY1" fmla="*/ 99171 h 2031503"/>
              <a:gd name="connsiteX2" fmla="*/ 338591 w 3261360"/>
              <a:gd name="connsiteY2" fmla="*/ 0 h 2031503"/>
              <a:gd name="connsiteX3" fmla="*/ 2922769 w 3261360"/>
              <a:gd name="connsiteY3" fmla="*/ 0 h 2031503"/>
              <a:gd name="connsiteX4" fmla="*/ 3162189 w 3261360"/>
              <a:gd name="connsiteY4" fmla="*/ 99171 h 2031503"/>
              <a:gd name="connsiteX5" fmla="*/ 3261360 w 3261360"/>
              <a:gd name="connsiteY5" fmla="*/ 338591 h 2031503"/>
              <a:gd name="connsiteX6" fmla="*/ 3261360 w 3261360"/>
              <a:gd name="connsiteY6" fmla="*/ 1692912 h 2031503"/>
              <a:gd name="connsiteX7" fmla="*/ 3162189 w 3261360"/>
              <a:gd name="connsiteY7" fmla="*/ 1932332 h 2031503"/>
              <a:gd name="connsiteX8" fmla="*/ 2922769 w 3261360"/>
              <a:gd name="connsiteY8" fmla="*/ 2031503 h 2031503"/>
              <a:gd name="connsiteX9" fmla="*/ 338591 w 3261360"/>
              <a:gd name="connsiteY9" fmla="*/ 2031503 h 2031503"/>
              <a:gd name="connsiteX10" fmla="*/ 99171 w 3261360"/>
              <a:gd name="connsiteY10" fmla="*/ 1932332 h 2031503"/>
              <a:gd name="connsiteX11" fmla="*/ 0 w 3261360"/>
              <a:gd name="connsiteY11" fmla="*/ 1692912 h 2031503"/>
              <a:gd name="connsiteX12" fmla="*/ 0 w 3261360"/>
              <a:gd name="connsiteY12" fmla="*/ 338591 h 203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61360" h="2031503">
                <a:moveTo>
                  <a:pt x="0" y="338591"/>
                </a:moveTo>
                <a:cubicBezTo>
                  <a:pt x="0" y="248791"/>
                  <a:pt x="35673" y="162669"/>
                  <a:pt x="99171" y="99171"/>
                </a:cubicBezTo>
                <a:cubicBezTo>
                  <a:pt x="162669" y="35673"/>
                  <a:pt x="248791" y="0"/>
                  <a:pt x="338591" y="0"/>
                </a:cubicBezTo>
                <a:lnTo>
                  <a:pt x="2922769" y="0"/>
                </a:lnTo>
                <a:cubicBezTo>
                  <a:pt x="3012569" y="0"/>
                  <a:pt x="3098691" y="35673"/>
                  <a:pt x="3162189" y="99171"/>
                </a:cubicBezTo>
                <a:cubicBezTo>
                  <a:pt x="3225687" y="162669"/>
                  <a:pt x="3261360" y="248791"/>
                  <a:pt x="3261360" y="338591"/>
                </a:cubicBezTo>
                <a:lnTo>
                  <a:pt x="3261360" y="1692912"/>
                </a:lnTo>
                <a:cubicBezTo>
                  <a:pt x="3261360" y="1782712"/>
                  <a:pt x="3225687" y="1868834"/>
                  <a:pt x="3162189" y="1932332"/>
                </a:cubicBezTo>
                <a:cubicBezTo>
                  <a:pt x="3098691" y="1995830"/>
                  <a:pt x="3012569" y="2031503"/>
                  <a:pt x="2922769" y="2031503"/>
                </a:cubicBezTo>
                <a:lnTo>
                  <a:pt x="338591" y="2031503"/>
                </a:lnTo>
                <a:cubicBezTo>
                  <a:pt x="248791" y="2031503"/>
                  <a:pt x="162669" y="1995830"/>
                  <a:pt x="99171" y="1932332"/>
                </a:cubicBezTo>
                <a:cubicBezTo>
                  <a:pt x="35673" y="1868834"/>
                  <a:pt x="0" y="1782712"/>
                  <a:pt x="0" y="1692912"/>
                </a:cubicBezTo>
                <a:lnTo>
                  <a:pt x="0" y="33859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1090" tIns="160130" rIns="221090" bIns="160130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>
                <a:solidFill>
                  <a:srgbClr val="002060"/>
                </a:solidFill>
                <a:latin typeface="Calibri"/>
              </a:rPr>
              <a:t>II. NHỮNG PHÂN BÓN HÓA HỌC THƯỜNG DÙNG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15: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11: PHÂN BÓN HÓA HỌC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52600" y="1143001"/>
          <a:ext cx="8686800" cy="50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52401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11.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BÓN HÓA HỌC</a:t>
            </a:r>
          </a:p>
        </p:txBody>
      </p:sp>
      <p:pic>
        <p:nvPicPr>
          <p:cNvPr id="5" name="Picture 5" descr="news_s7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371600"/>
            <a:ext cx="2667000" cy="261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2600" y="4004978"/>
            <a:ext cx="2514600" cy="8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N)</a:t>
            </a:r>
          </a:p>
        </p:txBody>
      </p:sp>
      <p:pic>
        <p:nvPicPr>
          <p:cNvPr id="8" name="Picture 8" descr="phanninhbinh_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730" y="1600200"/>
            <a:ext cx="2193471" cy="229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953000" y="3932882"/>
            <a:ext cx="2362200" cy="83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P</a:t>
            </a:r>
          </a:p>
        </p:txBody>
      </p:sp>
      <p:pic>
        <p:nvPicPr>
          <p:cNvPr id="11" name="Picture 11" descr="phan kal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2454" y="1447800"/>
            <a:ext cx="2199290" cy="24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924636" y="3957633"/>
            <a:ext cx="2744021" cy="83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kali (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K 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00400" y="4800600"/>
            <a:ext cx="22098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6400800" y="4953000"/>
            <a:ext cx="2057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486400" y="5334000"/>
            <a:ext cx="914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00600" y="5943601"/>
            <a:ext cx="2628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232899" y="3521431"/>
            <a:ext cx="1650001" cy="1650001"/>
          </a:xfrm>
          <a:custGeom>
            <a:avLst/>
            <a:gdLst>
              <a:gd name="connsiteX0" fmla="*/ 0 w 1650001"/>
              <a:gd name="connsiteY0" fmla="*/ 825001 h 1650001"/>
              <a:gd name="connsiteX1" fmla="*/ 825001 w 1650001"/>
              <a:gd name="connsiteY1" fmla="*/ 0 h 1650001"/>
              <a:gd name="connsiteX2" fmla="*/ 1650002 w 1650001"/>
              <a:gd name="connsiteY2" fmla="*/ 825001 h 1650001"/>
              <a:gd name="connsiteX3" fmla="*/ 825001 w 1650001"/>
              <a:gd name="connsiteY3" fmla="*/ 1650002 h 1650001"/>
              <a:gd name="connsiteX4" fmla="*/ 0 w 1650001"/>
              <a:gd name="connsiteY4" fmla="*/ 825001 h 165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001" h="1650001">
                <a:moveTo>
                  <a:pt x="0" y="825001"/>
                </a:moveTo>
                <a:cubicBezTo>
                  <a:pt x="0" y="369366"/>
                  <a:pt x="369366" y="0"/>
                  <a:pt x="825001" y="0"/>
                </a:cubicBezTo>
                <a:cubicBezTo>
                  <a:pt x="1280636" y="0"/>
                  <a:pt x="1650002" y="369366"/>
                  <a:pt x="1650002" y="825001"/>
                </a:cubicBezTo>
                <a:cubicBezTo>
                  <a:pt x="1650002" y="1280636"/>
                  <a:pt x="1280636" y="1650002"/>
                  <a:pt x="825001" y="1650002"/>
                </a:cubicBezTo>
                <a:cubicBezTo>
                  <a:pt x="369366" y="1650002"/>
                  <a:pt x="0" y="1280636"/>
                  <a:pt x="0" y="825001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2592" tIns="262592" rIns="262592" bIns="262592" numCol="1" spcCol="1270" anchor="ctr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PHÂN ĐẠM</a:t>
            </a:r>
          </a:p>
        </p:txBody>
      </p:sp>
      <p:sp>
        <p:nvSpPr>
          <p:cNvPr id="4" name="Freeform 3"/>
          <p:cNvSpPr/>
          <p:nvPr/>
        </p:nvSpPr>
        <p:spPr>
          <a:xfrm rot="4815504">
            <a:off x="5653803" y="3294259"/>
            <a:ext cx="452448" cy="32211"/>
          </a:xfrm>
          <a:custGeom>
            <a:avLst/>
            <a:gdLst>
              <a:gd name="connsiteX0" fmla="*/ 0 w 452448"/>
              <a:gd name="connsiteY0" fmla="*/ 16105 h 32211"/>
              <a:gd name="connsiteX1" fmla="*/ 452448 w 452448"/>
              <a:gd name="connsiteY1" fmla="*/ 16105 h 3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448" h="32211">
                <a:moveTo>
                  <a:pt x="452448" y="16106"/>
                </a:moveTo>
                <a:lnTo>
                  <a:pt x="0" y="16106"/>
                </a:lnTo>
              </a:path>
            </a:pathLst>
          </a:custGeom>
          <a:noFill/>
          <a:ln w="76200"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613" tIns="4794" rIns="227613" bIns="4794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877154" y="1449297"/>
            <a:ext cx="1650001" cy="1650001"/>
          </a:xfrm>
          <a:custGeom>
            <a:avLst/>
            <a:gdLst>
              <a:gd name="connsiteX0" fmla="*/ 0 w 1650001"/>
              <a:gd name="connsiteY0" fmla="*/ 825001 h 1650001"/>
              <a:gd name="connsiteX1" fmla="*/ 825001 w 1650001"/>
              <a:gd name="connsiteY1" fmla="*/ 0 h 1650001"/>
              <a:gd name="connsiteX2" fmla="*/ 1650002 w 1650001"/>
              <a:gd name="connsiteY2" fmla="*/ 825001 h 1650001"/>
              <a:gd name="connsiteX3" fmla="*/ 825001 w 1650001"/>
              <a:gd name="connsiteY3" fmla="*/ 1650002 h 1650001"/>
              <a:gd name="connsiteX4" fmla="*/ 0 w 1650001"/>
              <a:gd name="connsiteY4" fmla="*/ 825001 h 165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001" h="1650001">
                <a:moveTo>
                  <a:pt x="0" y="825001"/>
                </a:moveTo>
                <a:cubicBezTo>
                  <a:pt x="0" y="369366"/>
                  <a:pt x="369366" y="0"/>
                  <a:pt x="825001" y="0"/>
                </a:cubicBezTo>
                <a:cubicBezTo>
                  <a:pt x="1280636" y="0"/>
                  <a:pt x="1650002" y="369366"/>
                  <a:pt x="1650002" y="825001"/>
                </a:cubicBezTo>
                <a:cubicBezTo>
                  <a:pt x="1650002" y="1280636"/>
                  <a:pt x="1280636" y="1650002"/>
                  <a:pt x="825001" y="1650002"/>
                </a:cubicBezTo>
                <a:cubicBezTo>
                  <a:pt x="369366" y="1650002"/>
                  <a:pt x="0" y="1280636"/>
                  <a:pt x="0" y="825001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877" tIns="256877" rIns="256877" bIns="256877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PHÂN ĐẠM AMONI</a:t>
            </a:r>
          </a:p>
        </p:txBody>
      </p:sp>
      <p:sp>
        <p:nvSpPr>
          <p:cNvPr id="6" name="Freeform 5"/>
          <p:cNvSpPr/>
          <p:nvPr/>
        </p:nvSpPr>
        <p:spPr>
          <a:xfrm rot="1496664">
            <a:off x="6783724" y="4778713"/>
            <a:ext cx="476372" cy="32211"/>
          </a:xfrm>
          <a:custGeom>
            <a:avLst/>
            <a:gdLst>
              <a:gd name="connsiteX0" fmla="*/ 0 w 476372"/>
              <a:gd name="connsiteY0" fmla="*/ 16105 h 32211"/>
              <a:gd name="connsiteX1" fmla="*/ 476372 w 476372"/>
              <a:gd name="connsiteY1" fmla="*/ 16105 h 3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72" h="32211">
                <a:moveTo>
                  <a:pt x="0" y="16105"/>
                </a:moveTo>
                <a:lnTo>
                  <a:pt x="476372" y="16105"/>
                </a:lnTo>
              </a:path>
            </a:pathLst>
          </a:custGeom>
          <a:noFill/>
          <a:ln w="76200"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8977" tIns="4196" rIns="238976" bIns="4196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179117" y="4495800"/>
            <a:ext cx="1650001" cy="1650001"/>
          </a:xfrm>
          <a:custGeom>
            <a:avLst/>
            <a:gdLst>
              <a:gd name="connsiteX0" fmla="*/ 0 w 1650001"/>
              <a:gd name="connsiteY0" fmla="*/ 825001 h 1650001"/>
              <a:gd name="connsiteX1" fmla="*/ 825001 w 1650001"/>
              <a:gd name="connsiteY1" fmla="*/ 0 h 1650001"/>
              <a:gd name="connsiteX2" fmla="*/ 1650002 w 1650001"/>
              <a:gd name="connsiteY2" fmla="*/ 825001 h 1650001"/>
              <a:gd name="connsiteX3" fmla="*/ 825001 w 1650001"/>
              <a:gd name="connsiteY3" fmla="*/ 1650002 h 1650001"/>
              <a:gd name="connsiteX4" fmla="*/ 0 w 1650001"/>
              <a:gd name="connsiteY4" fmla="*/ 825001 h 165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001" h="1650001">
                <a:moveTo>
                  <a:pt x="0" y="825001"/>
                </a:moveTo>
                <a:cubicBezTo>
                  <a:pt x="0" y="369366"/>
                  <a:pt x="369366" y="0"/>
                  <a:pt x="825001" y="0"/>
                </a:cubicBezTo>
                <a:cubicBezTo>
                  <a:pt x="1280636" y="0"/>
                  <a:pt x="1650002" y="369366"/>
                  <a:pt x="1650002" y="825001"/>
                </a:cubicBezTo>
                <a:cubicBezTo>
                  <a:pt x="1650002" y="1280636"/>
                  <a:pt x="1280636" y="1650002"/>
                  <a:pt x="825001" y="1650002"/>
                </a:cubicBezTo>
                <a:cubicBezTo>
                  <a:pt x="369366" y="1650002"/>
                  <a:pt x="0" y="1280636"/>
                  <a:pt x="0" y="825001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877" tIns="256877" rIns="256877" bIns="256877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PHÂN URÊ</a:t>
            </a:r>
          </a:p>
        </p:txBody>
      </p:sp>
      <p:sp>
        <p:nvSpPr>
          <p:cNvPr id="14" name="Freeform 13"/>
          <p:cNvSpPr/>
          <p:nvPr/>
        </p:nvSpPr>
        <p:spPr>
          <a:xfrm rot="19800000">
            <a:off x="4880908" y="4866757"/>
            <a:ext cx="495728" cy="32212"/>
          </a:xfrm>
          <a:custGeom>
            <a:avLst/>
            <a:gdLst>
              <a:gd name="connsiteX0" fmla="*/ 0 w 495727"/>
              <a:gd name="connsiteY0" fmla="*/ 16105 h 32211"/>
              <a:gd name="connsiteX1" fmla="*/ 495727 w 495727"/>
              <a:gd name="connsiteY1" fmla="*/ 16105 h 3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727" h="32211">
                <a:moveTo>
                  <a:pt x="495727" y="16106"/>
                </a:moveTo>
                <a:lnTo>
                  <a:pt x="0" y="16106"/>
                </a:lnTo>
              </a:path>
            </a:pathLst>
          </a:custGeom>
          <a:noFill/>
          <a:ln w="76200"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169" tIns="3713" rIns="248172" bIns="3712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#9Slide03 Cabin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374643" y="4594295"/>
            <a:ext cx="1650001" cy="1650001"/>
          </a:xfrm>
          <a:custGeom>
            <a:avLst/>
            <a:gdLst>
              <a:gd name="connsiteX0" fmla="*/ 0 w 1650001"/>
              <a:gd name="connsiteY0" fmla="*/ 825001 h 1650001"/>
              <a:gd name="connsiteX1" fmla="*/ 825001 w 1650001"/>
              <a:gd name="connsiteY1" fmla="*/ 0 h 1650001"/>
              <a:gd name="connsiteX2" fmla="*/ 1650002 w 1650001"/>
              <a:gd name="connsiteY2" fmla="*/ 825001 h 1650001"/>
              <a:gd name="connsiteX3" fmla="*/ 825001 w 1650001"/>
              <a:gd name="connsiteY3" fmla="*/ 1650002 h 1650001"/>
              <a:gd name="connsiteX4" fmla="*/ 0 w 1650001"/>
              <a:gd name="connsiteY4" fmla="*/ 825001 h 165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001" h="1650001">
                <a:moveTo>
                  <a:pt x="0" y="825001"/>
                </a:moveTo>
                <a:cubicBezTo>
                  <a:pt x="0" y="369366"/>
                  <a:pt x="369366" y="0"/>
                  <a:pt x="825001" y="0"/>
                </a:cubicBezTo>
                <a:cubicBezTo>
                  <a:pt x="1280636" y="0"/>
                  <a:pt x="1650002" y="369366"/>
                  <a:pt x="1650002" y="825001"/>
                </a:cubicBezTo>
                <a:cubicBezTo>
                  <a:pt x="1650002" y="1280636"/>
                  <a:pt x="1280636" y="1650002"/>
                  <a:pt x="825001" y="1650002"/>
                </a:cubicBezTo>
                <a:cubicBezTo>
                  <a:pt x="369366" y="1650002"/>
                  <a:pt x="0" y="1280636"/>
                  <a:pt x="0" y="825001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877" tIns="256877" rIns="256877" bIns="256877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rPr>
              <a:t>PHÂN ĐẠM NITRAT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33600" y="0"/>
            <a:ext cx="8489555" cy="914400"/>
            <a:chOff x="1873645" y="151777"/>
            <a:chExt cx="8489555" cy="914400"/>
          </a:xfrm>
        </p:grpSpPr>
        <p:sp>
          <p:nvSpPr>
            <p:cNvPr id="8" name="Rounded Rectangle 7"/>
            <p:cNvSpPr/>
            <p:nvPr/>
          </p:nvSpPr>
          <p:spPr>
            <a:xfrm>
              <a:off x="5808280" y="336331"/>
              <a:ext cx="3792745" cy="683157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PHÂN ĐẠM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Cabin Bold" panose="000008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1873645" y="266077"/>
              <a:ext cx="685800" cy="68580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Light" panose="00000400000000000000" pitchFamily="2" charset="0"/>
                <a:ea typeface="+mn-ea"/>
                <a:cs typeface="#9Slide03 Arima Madurai Light" panose="00000400000000000000" pitchFamily="2" charset="0"/>
              </a:endParaRPr>
            </a:p>
          </p:txBody>
        </p:sp>
        <p:pic>
          <p:nvPicPr>
            <p:cNvPr id="11" name="Picture 10" descr="1143959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6400" y="151777"/>
              <a:ext cx="1066800" cy="9144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548935" y="333688"/>
              <a:ext cx="3603559" cy="685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63500" dist="50800">
                <a:prstClr val="black">
                  <a:alpha val="50000"/>
                </a:prstClr>
              </a:innerShdw>
              <a:reflection blurRad="6350" stA="50000" endA="300" endPos="5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Cabin Bold" panose="00000800000000000000" pitchFamily="2" charset="0"/>
                  <a:ea typeface="+mn-ea"/>
                  <a:cs typeface="Times New Roman" pitchFamily="18" charset="0"/>
                </a:rPr>
                <a:t>PHÂN LOẠI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24279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Ursula template">
  <a:themeElements>
    <a:clrScheme name="Custom 347">
      <a:dk1>
        <a:srgbClr val="000000"/>
      </a:dk1>
      <a:lt1>
        <a:srgbClr val="FFFFFF"/>
      </a:lt1>
      <a:dk2>
        <a:srgbClr val="D1D8DF"/>
      </a:dk2>
      <a:lt2>
        <a:srgbClr val="4F565C"/>
      </a:lt2>
      <a:accent1>
        <a:srgbClr val="63A8DF"/>
      </a:accent1>
      <a:accent2>
        <a:srgbClr val="F8AF2C"/>
      </a:accent2>
      <a:accent3>
        <a:srgbClr val="B2DF4B"/>
      </a:accent3>
      <a:accent4>
        <a:srgbClr val="88D8E6"/>
      </a:accent4>
      <a:accent5>
        <a:srgbClr val="A693C9"/>
      </a:accent5>
      <a:accent6>
        <a:srgbClr val="F7826B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Research Methods Lesson by Slidesgo">
  <a:themeElements>
    <a:clrScheme name="Simple Light">
      <a:dk1>
        <a:srgbClr val="47666D"/>
      </a:dk1>
      <a:lt1>
        <a:srgbClr val="FEEADA"/>
      </a:lt1>
      <a:dk2>
        <a:srgbClr val="88B29A"/>
      </a:dk2>
      <a:lt2>
        <a:srgbClr val="E49D36"/>
      </a:lt2>
      <a:accent1>
        <a:srgbClr val="FEEADA"/>
      </a:accent1>
      <a:accent2>
        <a:srgbClr val="47666D"/>
      </a:accent2>
      <a:accent3>
        <a:srgbClr val="88B29A"/>
      </a:accent3>
      <a:accent4>
        <a:srgbClr val="E49D36"/>
      </a:accent4>
      <a:accent5>
        <a:srgbClr val="E6BA6D"/>
      </a:accent5>
      <a:accent6>
        <a:srgbClr val="E75F6B"/>
      </a:accent6>
      <a:hlink>
        <a:srgbClr val="4766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686BE75-D8AC-4271-A2D4-468E43D01B4E}">
  <we:reference id="wa104380907" version="3.0.0.0" store="en-US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1989</Words>
  <Application>Microsoft Office PowerPoint</Application>
  <PresentationFormat>Widescreen</PresentationFormat>
  <Paragraphs>325</Paragraphs>
  <Slides>58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93" baseType="lpstr">
      <vt:lpstr>#9Slide03 AllRoundGothic</vt:lpstr>
      <vt:lpstr>#9Slide03 Arima Madurai Light</vt:lpstr>
      <vt:lpstr>#9Slide03 Bebas Neue Book</vt:lpstr>
      <vt:lpstr>#9Slide03 Cabin Bold</vt:lpstr>
      <vt:lpstr>#9Slide03 Cabin Condensed</vt:lpstr>
      <vt:lpstr>#9Slide03 Cabin Condensed Bold</vt:lpstr>
      <vt:lpstr>.VnArial</vt:lpstr>
      <vt:lpstr>.VnTime</vt:lpstr>
      <vt:lpstr>.VnTimeH</vt:lpstr>
      <vt:lpstr>.VnUniverseH</vt:lpstr>
      <vt:lpstr>Arial</vt:lpstr>
      <vt:lpstr>Book Antiqua</vt:lpstr>
      <vt:lpstr>Calibri</vt:lpstr>
      <vt:lpstr>Calibri Light</vt:lpstr>
      <vt:lpstr>Lucida Sans</vt:lpstr>
      <vt:lpstr>Montserrat Black</vt:lpstr>
      <vt:lpstr>Montserrat ExtraBold</vt:lpstr>
      <vt:lpstr>Nunito</vt:lpstr>
      <vt:lpstr>Nunito ExtraBold</vt:lpstr>
      <vt:lpstr>Nunito Light</vt:lpstr>
      <vt:lpstr>Nunito SemiBold</vt:lpstr>
      <vt:lpstr>Sniglet</vt:lpstr>
      <vt:lpstr>Times New Roman</vt:lpstr>
      <vt:lpstr>Walter Turncoat</vt:lpstr>
      <vt:lpstr>Office Theme</vt:lpstr>
      <vt:lpstr>1_Office Theme</vt:lpstr>
      <vt:lpstr>Default Design</vt:lpstr>
      <vt:lpstr>2_Office Theme</vt:lpstr>
      <vt:lpstr>Ursula template</vt:lpstr>
      <vt:lpstr>3_Office Theme</vt:lpstr>
      <vt:lpstr>4_Office Theme</vt:lpstr>
      <vt:lpstr>9_Office Theme</vt:lpstr>
      <vt:lpstr>Research Methods Lesson by Slidesgo</vt:lpstr>
      <vt:lpstr>8_Office Theme</vt:lpstr>
      <vt:lpstr>Equation</vt:lpstr>
      <vt:lpstr>PowerPoint Presentation</vt:lpstr>
      <vt:lpstr>KIỂM TRA BÀI CŨ</vt:lpstr>
      <vt:lpstr>PowerPoint Presentation</vt:lpstr>
      <vt:lpstr>VIDEO MỞ ĐẦU</vt:lpstr>
      <vt:lpstr>PowerPoint Presentation</vt:lpstr>
      <vt:lpstr>Tiết 15: Bài 11: PHÂN BÓN HÓA HỌC</vt:lpstr>
      <vt:lpstr>Tiết 15: Bài 11: PHÂN BÓN HÓA HỌC</vt:lpstr>
      <vt:lpstr>PowerPoint Presentation</vt:lpstr>
      <vt:lpstr>PowerPoint Presentation</vt:lpstr>
      <vt:lpstr>PowerPoint Presentation</vt:lpstr>
      <vt:lpstr>PowerPoint Presentation</vt:lpstr>
      <vt:lpstr>Hiện nay, ở nước ta đạm ure được sản xuất tại nhà máy đạm Hà Bắc, đạm Phú Mỹ và đạm Cà Mau</vt:lpstr>
      <vt:lpstr>VIDEO PHÂN ĐẠM</vt:lpstr>
      <vt:lpstr>VIDEO PHÓNG SỰ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Hiện nay, ở nước ta phân lân được sản xuất ở nhà máy phân lân Lâm Thao, phân lâm Văn Điển, phân lân Lào Cai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KALI</vt:lpstr>
      <vt:lpstr>PowerPoint Presentation</vt:lpstr>
      <vt:lpstr>PowerPoint Presentation</vt:lpstr>
      <vt:lpstr>PHÂN KALI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KIỂM TRA BÀI CŨ</dc:title>
  <dc:creator>Ky Anh</dc:creator>
  <cp:lastModifiedBy>Ky Anh</cp:lastModifiedBy>
  <cp:revision>7</cp:revision>
  <dcterms:created xsi:type="dcterms:W3CDTF">2021-07-28T15:52:24Z</dcterms:created>
  <dcterms:modified xsi:type="dcterms:W3CDTF">2021-07-29T00:37:19Z</dcterms:modified>
</cp:coreProperties>
</file>