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sldIdLst>
    <p:sldId id="280" r:id="rId2"/>
    <p:sldId id="269" r:id="rId3"/>
    <p:sldId id="256" r:id="rId4"/>
    <p:sldId id="270" r:id="rId5"/>
    <p:sldId id="277" r:id="rId6"/>
    <p:sldId id="275" r:id="rId7"/>
    <p:sldId id="278" r:id="rId8"/>
    <p:sldId id="273" r:id="rId9"/>
    <p:sldId id="28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A5AA5-46F2-4F0D-8E9F-550D6771167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6860-1F05-48FF-ACB9-FC33DE60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y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y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3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3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1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4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1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3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6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8E4-08E6-48E8-A752-B70D63EE19C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743A-C859-48E3-B510-D152C4A9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http://www.thoiaotrang.com/images/rose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d0/50/3b/d0503b2ae99874828667d897a9d08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9090" y="-2667429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95" y="1484858"/>
            <a:ext cx="7265523" cy="27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39"/>
          <p:cNvSpPr>
            <a:spLocks noChangeArrowheads="1" noChangeShapeType="1" noTextEdit="1"/>
          </p:cNvSpPr>
          <p:nvPr/>
        </p:nvSpPr>
        <p:spPr bwMode="auto">
          <a:xfrm>
            <a:off x="8001000" y="3526792"/>
            <a:ext cx="2729320" cy="10184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600" b="1" kern="10" dirty="0" smtClean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b="1" kern="10" dirty="0">
              <a:ln w="127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80322" dir="9693903" sy="50000" kx="2115830" algn="bl" rotWithShape="0">
                  <a:srgbClr val="0066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2790825" y="4388943"/>
            <a:ext cx="5133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948515" y="901501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KIẾN TRÚC CÁC DÂN TỘC THIỂU SỐ VIỆT NAM</a:t>
            </a:r>
            <a:endParaRPr lang="en-US" altLang="en-US" sz="36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5208388" y="279194"/>
            <a:ext cx="2319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a-rong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11" y="3322641"/>
            <a:ext cx="4282069" cy="33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Kết quả hình ảnh cho THÁP CHÀ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07" y="3322642"/>
            <a:ext cx="4460488" cy="33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1020" y="2040994"/>
            <a:ext cx="9934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8881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 descr="Kết quả hình ảnh cho thánh địa mỹ sơn có gì"/>
          <p:cNvSpPr>
            <a:spLocks noGrp="1" noChangeAspect="1" noChangeArrowheads="1"/>
          </p:cNvSpPr>
          <p:nvPr>
            <p:ph type="ctrTitle"/>
          </p:nvPr>
        </p:nvSpPr>
        <p:spPr bwMode="auto">
          <a:xfrm flipH="1">
            <a:off x="5253569" y="9664261"/>
            <a:ext cx="647498" cy="1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553289" y="8440772"/>
            <a:ext cx="1624573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5575" y="317047"/>
            <a:ext cx="11798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ết quả hình ảnh cho THÁP CHÀM pona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3" y="963858"/>
            <a:ext cx="4137965" cy="22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5758" y="3243428"/>
            <a:ext cx="30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Nagar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 descr="Kết quả hình ảnh cho THÁP Po klong garai"/>
          <p:cNvSpPr>
            <a:spLocks noChangeAspect="1" noChangeArrowheads="1"/>
          </p:cNvSpPr>
          <p:nvPr/>
        </p:nvSpPr>
        <p:spPr bwMode="auto">
          <a:xfrm>
            <a:off x="4468941" y="11413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Kết quả hình ảnh cho THÁP Po klong garai"/>
          <p:cNvSpPr>
            <a:spLocks noChangeAspect="1" noChangeArrowheads="1"/>
          </p:cNvSpPr>
          <p:nvPr/>
        </p:nvSpPr>
        <p:spPr bwMode="auto">
          <a:xfrm>
            <a:off x="3009133" y="9638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8" descr="Kết quả hình ảnh cho THÁP Po klong gar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Kết quả hình ảnh cho THÁP Po klong ga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48" y="963859"/>
            <a:ext cx="4286250" cy="22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42124" y="3263634"/>
            <a:ext cx="401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4" descr="Kết quả hình ảnh cho thánh địa mỹ sơn có gì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6" name="Picture 16" descr="Kết quả hình ảnh cho thánh địa mỹ sơn có g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3" y="3622863"/>
            <a:ext cx="4248324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51884" y="590944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3285" y="3790427"/>
            <a:ext cx="5900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9822" y="5544753"/>
            <a:ext cx="656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8576" y="-16624"/>
            <a:ext cx="12226833" cy="6879908"/>
            <a:chOff x="0" y="-21906"/>
            <a:chExt cx="12226833" cy="6879908"/>
          </a:xfrm>
        </p:grpSpPr>
        <p:pic>
          <p:nvPicPr>
            <p:cNvPr id="5" name="Picture 4" descr="Hình nền Powerpoint đẹ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29" b="12000"/>
            <a:stretch/>
          </p:blipFill>
          <p:spPr bwMode="auto">
            <a:xfrm>
              <a:off x="0" y="-21906"/>
              <a:ext cx="5799909" cy="687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ình nền Powerpoint đẹ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36" t="8635"/>
            <a:stretch/>
          </p:blipFill>
          <p:spPr bwMode="auto">
            <a:xfrm>
              <a:off x="5708467" y="-21906"/>
              <a:ext cx="6518366" cy="686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24296" y="1176135"/>
            <a:ext cx="880436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0" hangingPunct="0">
              <a:buFontTx/>
              <a:buChar char="-"/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0" hangingPunct="0">
              <a:buFontTx/>
              <a:buChar char="-"/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0" hangingPunct="0">
              <a:buFontTx/>
              <a:buChar char="-"/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911772" y="310055"/>
            <a:ext cx="327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7022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99" y="4566504"/>
            <a:ext cx="3661390" cy="582065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Na</a:t>
            </a:r>
          </a:p>
        </p:txBody>
      </p:sp>
      <p:pic>
        <p:nvPicPr>
          <p:cNvPr id="3074" name="Picture 2" descr="https://upload.wikimedia.org/wikipedia/commons/thumb/5/53/BahnarRong.jpg/250px-BahnarR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54" y="865540"/>
            <a:ext cx="3249382" cy="36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Độc đáo những ngôi nhà Rông của đồng bào dân tộc Xơ Đăng - ả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98" y="846622"/>
            <a:ext cx="5330945" cy="36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84376" y="4566503"/>
            <a:ext cx="4253001" cy="582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756" y="166809"/>
            <a:ext cx="686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8444" y="4978749"/>
            <a:ext cx="7224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9349" y="4980532"/>
            <a:ext cx="516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5e/80/b7/5e80b7e041fd19dbf07e361b06941a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5703" y="-2692889"/>
            <a:ext cx="6946143" cy="122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345474" y="1203106"/>
            <a:ext cx="944444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Bana,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Giarai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Êđê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Xơđăng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 . 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Tx/>
              <a:buChar char="-"/>
            </a:pP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 algn="just">
              <a:buFontTx/>
              <a:buChar char="-"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15 -20m.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10m,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4 - 6m,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dớn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09145" y="431527"/>
            <a:ext cx="243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7033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static.mytour.vn/upload_images/Image/news_picture/20130515/nha-rong/iev1368588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5233"/>
            <a:ext cx="10515600" cy="65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8829" y="6992937"/>
            <a:ext cx="472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000099"/>
                </a:solidFill>
              </a:rPr>
              <a:t>Nhà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Rông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là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nơi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sinh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hoạt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chung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của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buôn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làng</a:t>
            </a:r>
            <a:r>
              <a:rPr lang="en-US" altLang="en-US" b="1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scan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644" y="765702"/>
            <a:ext cx="4862820" cy="5607269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88882" y="65315"/>
            <a:ext cx="51763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Nhà Rông Tây Nguyên được người dân Kon Tum gìn giữ và phát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02" y="765701"/>
            <a:ext cx="5706226" cy="56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HINH NEN PP\3D-75ae95a184948e_33d5f96ee5bc5d807e9f441ad7f2bf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" y="-1"/>
            <a:ext cx="12181199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-1" y="-93663"/>
            <a:ext cx="12156837" cy="7094538"/>
            <a:chOff x="0" y="-53"/>
            <a:chExt cx="5760" cy="4469"/>
          </a:xfrm>
        </p:grpSpPr>
        <p:pic>
          <p:nvPicPr>
            <p:cNvPr id="4108" name="Picture 6" descr="divider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7" descr="rosecornerl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 descr="divider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9" descr="rosecornerl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0" descr="divider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1" descr="divider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110611" y="846137"/>
            <a:ext cx="33481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856097" y="1684338"/>
            <a:ext cx="7710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endParaRPr lang="en-US" alt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15&quot;&gt;&lt;property id=&quot;20148&quot; value=&quot;5&quot;/&gt;&lt;property id=&quot;20300&quot; value=&quot;Slide 10&quot;/&gt;&lt;property id=&quot;20307&quot; value=&quot;267&quot;/&gt;&lt;/object&gt;&lt;object type=&quot;3&quot; unique_id=&quot;10164&quot;&gt;&lt;property id=&quot;20148&quot; value=&quot;5&quot;/&gt;&lt;property id=&quot;20300&quot; value=&quot;Slide 4&quot;/&gt;&lt;property id=&quot;20307&quot; value=&quot;270&quot;/&gt;&lt;/object&gt;&lt;object type=&quot;3&quot; unique_id=&quot;10331&quot;&gt;&lt;property id=&quot;20148&quot; value=&quot;5&quot;/&gt;&lt;property id=&quot;20300&quot; value=&quot;Slide 7&quot;/&gt;&lt;property id=&quot;20307&quot; value=&quot;278&quot;/&gt;&lt;/object&gt;&lt;object type=&quot;3&quot; unique_id=&quot;10332&quot;&gt;&lt;property id=&quot;20148&quot; value=&quot;5&quot;/&gt;&lt;property id=&quot;20300&quot; value=&quot;Slide 6&quot;/&gt;&lt;property id=&quot;20307&quot; value=&quot;275&quot;/&gt;&lt;/object&gt;&lt;object type=&quot;3&quot; unique_id=&quot;10333&quot;&gt;&lt;property id=&quot;20148&quot; value=&quot;5&quot;/&gt;&lt;property id=&quot;20300&quot; value=&quot;Slide 5 - &amp;quot;Nhà Rông của dân tộc Ba Na&amp;quot;&quot;/&gt;&lt;property id=&quot;20307&quot; value=&quot;277&quot;/&gt;&lt;/object&gt;&lt;object type=&quot;3&quot; unique_id=&quot;10335&quot;&gt;&lt;property id=&quot;20148&quot; value=&quot;5&quot;/&gt;&lt;property id=&quot;20300&quot; value=&quot;Slide 8&quot;/&gt;&lt;property id=&quot;20307&quot; value=&quot;273&quot;/&gt;&lt;/object&gt;&lt;object type=&quot;3&quot; unique_id=&quot;10471&quot;&gt;&lt;property id=&quot;20148&quot; value=&quot;5&quot;/&gt;&lt;property id=&quot;20300&quot; value=&quot;Slide 9&quot;/&gt;&lt;property id=&quot;20307&quot; value=&quot;279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463</Words>
  <Application>Microsoft Office PowerPoint</Application>
  <PresentationFormat>Widescreen</PresentationFormat>
  <Paragraphs>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Nhà Rông của dân tộc Ba Na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39</cp:revision>
  <dcterms:created xsi:type="dcterms:W3CDTF">2017-09-21T11:07:18Z</dcterms:created>
  <dcterms:modified xsi:type="dcterms:W3CDTF">2022-03-07T14:20:24Z</dcterms:modified>
</cp:coreProperties>
</file>